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1"/>
  </p:sldMasterIdLst>
  <p:notesMasterIdLst>
    <p:notesMasterId r:id="rId3"/>
  </p:notesMasterIdLst>
  <p:handoutMasterIdLst>
    <p:handoutMasterId r:id="rId4"/>
  </p:handoutMasterIdLst>
  <p:sldIdLst>
    <p:sldId id="615" r:id="rId2"/>
  </p:sldIdLst>
  <p:sldSz cx="4572000" cy="2971800" type="hagakiCard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215474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430947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646421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861897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1077371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1292845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1508318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1723792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747A5F-8C29-4C6A-BF6D-361D478D3FFF}">
          <p14:sldIdLst>
            <p14:sldId id="6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937">
          <p15:clr>
            <a:srgbClr val="A4A3A4"/>
          </p15:clr>
        </p15:guide>
        <p15:guide id="4" pos="144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CCCC"/>
    <a:srgbClr val="FF3300"/>
    <a:srgbClr val="FF6600"/>
    <a:srgbClr val="92D050"/>
    <a:srgbClr val="AAEFD1"/>
    <a:srgbClr val="FF9900"/>
    <a:srgbClr val="6699FF"/>
    <a:srgbClr val="D8D8E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56" autoAdjust="0"/>
    <p:restoredTop sz="86585" autoAdjust="0"/>
  </p:normalViewPr>
  <p:slideViewPr>
    <p:cSldViewPr>
      <p:cViewPr>
        <p:scale>
          <a:sx n="201" d="100"/>
          <a:sy n="201" d="100"/>
        </p:scale>
        <p:origin x="2448" y="437"/>
      </p:cViewPr>
      <p:guideLst>
        <p:guide orient="horz" pos="2160"/>
        <p:guide pos="2880"/>
        <p:guide orient="horz" pos="937"/>
        <p:guide pos="1441"/>
      </p:guideLst>
    </p:cSldViewPr>
  </p:slideViewPr>
  <p:outlineViewPr>
    <p:cViewPr>
      <p:scale>
        <a:sx n="33" d="100"/>
        <a:sy n="33" d="100"/>
      </p:scale>
      <p:origin x="0" y="453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184"/>
    </p:cViewPr>
  </p:sorterViewPr>
  <p:notesViewPr>
    <p:cSldViewPr>
      <p:cViewPr varScale="1">
        <p:scale>
          <a:sx n="65" d="100"/>
          <a:sy n="65" d="100"/>
        </p:scale>
        <p:origin x="-2189" y="-74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F40525E8-2CAD-492F-9D74-FE5299EAA4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5640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98488" y="766763"/>
            <a:ext cx="5905500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429" y="4861235"/>
            <a:ext cx="5680444" cy="460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710252FD-7A2E-4FA4-924A-4E93E216FD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7673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215474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430947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646421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861897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1077371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6pPr>
    <a:lvl7pPr marL="1292845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7pPr>
    <a:lvl8pPr marL="1508318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8pPr>
    <a:lvl9pPr marL="1723792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2900" y="923186"/>
            <a:ext cx="3886201" cy="637010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1684020"/>
            <a:ext cx="3200401" cy="7594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5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0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6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1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773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2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08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3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2013/11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/58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63830B-0B15-4B91-A674-D2849DB6E4F2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9179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2013/11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/58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782DEB-472A-4FE5-AC34-C17109CF5A91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9299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28603" y="119010"/>
            <a:ext cx="4114800" cy="495300"/>
          </a:xfrm>
          <a:prstGeom prst="rect">
            <a:avLst/>
          </a:prstGeom>
        </p:spPr>
        <p:txBody>
          <a:bodyPr vert="horz" lIns="43094" tIns="21548" rIns="43094" bIns="21548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3" y="693421"/>
            <a:ext cx="4114800" cy="1961251"/>
          </a:xfrm>
          <a:prstGeom prst="rect">
            <a:avLst/>
          </a:prstGeom>
        </p:spPr>
        <p:txBody>
          <a:bodyPr vert="horz" lIns="43094" tIns="21548" rIns="43094" bIns="21548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228603" y="2754420"/>
            <a:ext cx="1066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/>
              <a:t>2013/11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62101" y="2754420"/>
            <a:ext cx="1447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/>
              <a:t>/58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3276603" y="2754420"/>
            <a:ext cx="1066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084A49-2260-48BB-8132-198B5EF8BFCC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9084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</p:sldLayoutIdLst>
  <p:hf sldNum="0" hdr="0" ftr="0" dt="0"/>
  <p:txStyles>
    <p:titleStyle>
      <a:lvl1pPr algn="ctr" defTabSz="430947" rtl="0" eaLnBrk="1" latinLnBrk="0" hangingPunct="1">
        <a:spcBef>
          <a:spcPct val="0"/>
        </a:spcBef>
        <a:buNone/>
        <a:defRPr kumimoji="1" sz="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1605" indent="-161605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50146" indent="-134670" algn="l" defTabSz="430947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538685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54159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969633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185107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400580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616056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831530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15474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30947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6421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61897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77371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92845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508318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3792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テキスト ボックス 40"/>
          <p:cNvSpPr txBox="1"/>
          <p:nvPr/>
        </p:nvSpPr>
        <p:spPr>
          <a:xfrm>
            <a:off x="2069976" y="1138717"/>
            <a:ext cx="1112952" cy="197405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ja-JP" altLang="en-US" sz="1000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認証局による署名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A5BEAF33-F930-48B4-B2DD-C8D4BC827ECF}"/>
              </a:ext>
            </a:extLst>
          </p:cNvPr>
          <p:cNvCxnSpPr>
            <a:cxnSpLocks/>
            <a:stCxn id="29" idx="1"/>
            <a:endCxn id="7" idx="3"/>
          </p:cNvCxnSpPr>
          <p:nvPr/>
        </p:nvCxnSpPr>
        <p:spPr>
          <a:xfrm flipH="1">
            <a:off x="3042748" y="986816"/>
            <a:ext cx="266833" cy="187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3F165F62-C446-4A5B-B299-1A19CA299DC9}"/>
                  </a:ext>
                </a:extLst>
              </p:cNvPr>
              <p:cNvSpPr txBox="1"/>
              <p:nvPr/>
            </p:nvSpPr>
            <p:spPr>
              <a:xfrm>
                <a:off x="724942" y="1020038"/>
                <a:ext cx="650782" cy="197405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lIns="43094" tIns="21548" rIns="43094" bIns="21548" rtlCol="0">
                <a:spAutoFit/>
              </a:bodyPr>
              <a:lstStyle/>
              <a:p>
                <a:r>
                  <a:rPr lang="ja-JP" altLang="en-US" sz="1000">
                    <a:latin typeface="游ゴシック" panose="020B0400000000000000" pitchFamily="50" charset="-128"/>
                    <a:ea typeface="游ゴシック" panose="020B0400000000000000" pitchFamily="50" charset="-128"/>
                    <a:cs typeface="Courier New" pitchFamily="49" charset="0"/>
                  </a:rPr>
                  <a:t>署名鍵</a:t>
                </a:r>
                <a14:m>
                  <m:oMath xmlns:m="http://schemas.openxmlformats.org/officeDocument/2006/math">
                    <m:r>
                      <a:rPr lang="en-US" altLang="ja-JP" sz="1000" b="0" i="1" smtClean="0">
                        <a:latin typeface="Cambria Math" panose="02040503050406030204" pitchFamily="18" charset="0"/>
                        <a:ea typeface="游ゴシック" panose="020B0400000000000000" pitchFamily="50" charset="-128"/>
                        <a:cs typeface="Courier New" pitchFamily="49" charset="0"/>
                      </a:rPr>
                      <m:t>𝑠</m:t>
                    </m:r>
                  </m:oMath>
                </a14:m>
                <a:endParaRPr lang="ja-JP" altLang="en-US" sz="1000">
                  <a:latin typeface="游ゴシック" panose="020B0400000000000000" pitchFamily="50" charset="-128"/>
                  <a:ea typeface="游ゴシック" panose="020B04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3F165F62-C446-4A5B-B299-1A19CA299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42" y="1020038"/>
                <a:ext cx="650782" cy="197405"/>
              </a:xfrm>
              <a:prstGeom prst="rect">
                <a:avLst/>
              </a:prstGeom>
              <a:blipFill>
                <a:blip r:embed="rId2"/>
                <a:stretch>
                  <a:fillRect l="-5607" t="-9091" b="-27273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3416CD5-9B0E-476C-A9B6-522B6709140B}"/>
              </a:ext>
            </a:extLst>
          </p:cNvPr>
          <p:cNvSpPr txBox="1"/>
          <p:nvPr/>
        </p:nvSpPr>
        <p:spPr>
          <a:xfrm>
            <a:off x="1710005" y="380418"/>
            <a:ext cx="1189665" cy="197405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square" lIns="43094" tIns="21548" rIns="43094" bIns="21548" rtlCol="0">
            <a:spAutoFit/>
          </a:bodyPr>
          <a:lstStyle/>
          <a:p>
            <a:r>
              <a:rPr lang="en-US" altLang="ja-JP" sz="1000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bob.example.com</a:t>
            </a:r>
            <a:endParaRPr lang="ja-JP" altLang="en-US" sz="1000">
              <a:latin typeface="游ゴシック" panose="020B0400000000000000" pitchFamily="50" charset="-128"/>
              <a:ea typeface="游ゴシック" panose="020B0400000000000000" pitchFamily="50" charset="-128"/>
              <a:cs typeface="Courier New" pitchFamily="49" charset="0"/>
            </a:endParaRP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8374CCDF-DF85-4E9C-BB52-32646907D691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>
            <a:off x="1421904" y="717919"/>
            <a:ext cx="702325" cy="125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81A27170-6AD6-461B-947B-64C56C868063}"/>
              </a:ext>
            </a:extLst>
          </p:cNvPr>
          <p:cNvSpPr/>
          <p:nvPr/>
        </p:nvSpPr>
        <p:spPr>
          <a:xfrm>
            <a:off x="685395" y="578002"/>
            <a:ext cx="736509" cy="279834"/>
          </a:xfrm>
          <a:prstGeom prst="roundRect">
            <a:avLst/>
          </a:prstGeom>
          <a:noFill/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鍵生成</a:t>
            </a:r>
            <a:endParaRPr kumimoji="1" lang="en-US" altLang="ja-JP" sz="100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313E6FDC-0821-4268-BC5B-6BC2866F6F78}"/>
              </a:ext>
            </a:extLst>
          </p:cNvPr>
          <p:cNvCxnSpPr>
            <a:cxnSpLocks/>
            <a:stCxn id="3" idx="2"/>
            <a:endCxn id="126" idx="0"/>
          </p:cNvCxnSpPr>
          <p:nvPr/>
        </p:nvCxnSpPr>
        <p:spPr>
          <a:xfrm flipH="1">
            <a:off x="1050333" y="857836"/>
            <a:ext cx="3317" cy="162202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92AD19F6-3D58-4178-BBD9-F1941B5F306A}"/>
              </a:ext>
            </a:extLst>
          </p:cNvPr>
          <p:cNvSpPr txBox="1"/>
          <p:nvPr/>
        </p:nvSpPr>
        <p:spPr>
          <a:xfrm>
            <a:off x="3367039" y="499272"/>
            <a:ext cx="627980" cy="197405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square" lIns="43094" tIns="21548" rIns="43094" bIns="21548" rtlCol="0">
            <a:spAutoFit/>
          </a:bodyPr>
          <a:lstStyle/>
          <a:p>
            <a:r>
              <a:rPr lang="ja-JP" altLang="en-US" sz="1000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認証局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3E23767F-55DD-4CC9-8C00-D50BBAFB5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229" y="597975"/>
            <a:ext cx="267124" cy="24239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E250BF3-1661-4AD7-B78A-95571114A45B}"/>
              </a:ext>
            </a:extLst>
          </p:cNvPr>
          <p:cNvSpPr/>
          <p:nvPr/>
        </p:nvSpPr>
        <p:spPr>
          <a:xfrm>
            <a:off x="1709936" y="347650"/>
            <a:ext cx="1152183" cy="650741"/>
          </a:xfrm>
          <a:prstGeom prst="rect">
            <a:avLst/>
          </a:prstGeom>
          <a:noFill/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905F2C4C-E8DB-44AF-8216-3F7A996CA1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9673" y="838655"/>
            <a:ext cx="363075" cy="300062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561A2FA8-A093-4FBC-8E8A-99DC824EFB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9581" y="783667"/>
            <a:ext cx="550948" cy="406298"/>
          </a:xfrm>
          <a:prstGeom prst="rect">
            <a:avLst/>
          </a:prstGeom>
        </p:spPr>
      </p:pic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ADEA672-104A-434E-911F-52F39C9DB0B1}"/>
              </a:ext>
            </a:extLst>
          </p:cNvPr>
          <p:cNvSpPr txBox="1"/>
          <p:nvPr/>
        </p:nvSpPr>
        <p:spPr>
          <a:xfrm>
            <a:off x="1925960" y="1387197"/>
            <a:ext cx="856471" cy="197405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ja-JP" altLang="en-US" sz="1000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公開鍵証明書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4A43521B-D9FA-4905-82D3-FA98636BF8C6}"/>
              </a:ext>
            </a:extLst>
          </p:cNvPr>
          <p:cNvSpPr/>
          <p:nvPr/>
        </p:nvSpPr>
        <p:spPr>
          <a:xfrm>
            <a:off x="1611798" y="305345"/>
            <a:ext cx="1515079" cy="1279250"/>
          </a:xfrm>
          <a:prstGeom prst="rect">
            <a:avLst/>
          </a:prstGeom>
          <a:noFill/>
          <a:ln w="3175">
            <a:solidFill>
              <a:srgbClr val="00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842DD7E-D6B3-46D7-B5CC-D27F1EE2BF16}"/>
              </a:ext>
            </a:extLst>
          </p:cNvPr>
          <p:cNvSpPr txBox="1"/>
          <p:nvPr/>
        </p:nvSpPr>
        <p:spPr>
          <a:xfrm>
            <a:off x="281200" y="349541"/>
            <a:ext cx="480043" cy="197405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square" lIns="43094" tIns="21548" rIns="43094" bIns="21548" rtlCol="0">
            <a:spAutoFit/>
          </a:bodyPr>
          <a:lstStyle/>
          <a:p>
            <a:r>
              <a:rPr lang="ja-JP" altLang="en-US" sz="1000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ボブ</a:t>
            </a:r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DB6AFA86-4FAA-4F8F-845F-FB276C9A5BD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14" y="536433"/>
            <a:ext cx="333967" cy="33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739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">
          <a:solidFill>
            <a:srgbClr val="000000"/>
          </a:solidFill>
        </a:ln>
      </a:spPr>
      <a:bodyPr rtlCol="0" anchor="ctr"/>
      <a:lstStyle>
        <a:defPPr algn="ctr">
          <a:defRPr kumimoji="1" sz="1000">
            <a:solidFill>
              <a:schemeClr val="tx1"/>
            </a:solidFill>
            <a:latin typeface="游ゴシック" panose="020B0400000000000000" pitchFamily="50" charset="-128"/>
            <a:ea typeface="游ゴシック" panose="020B0400000000000000" pitchFamily="50" charset="-128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</Words>
  <Application>Microsoft Office PowerPoint</Application>
  <PresentationFormat>はがき 100x148 mm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Arial</vt:lpstr>
      <vt:lpstr>Calibri</vt:lpstr>
      <vt:lpstr>Cambria Math</vt:lpstr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新しい暗号技術</dc:title>
  <dc:creator/>
  <cp:lastModifiedBy/>
  <cp:revision>1</cp:revision>
  <dcterms:created xsi:type="dcterms:W3CDTF">2013-11-03T21:33:50Z</dcterms:created>
  <dcterms:modified xsi:type="dcterms:W3CDTF">2022-03-15T08:22:02Z</dcterms:modified>
</cp:coreProperties>
</file>