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37">
          <p15:clr>
            <a:srgbClr val="A4A3A4"/>
          </p15:clr>
        </p15:guide>
        <p15:guide id="4" pos="14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00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6" autoAdjust="0"/>
    <p:restoredTop sz="86585" autoAdjust="0"/>
  </p:normalViewPr>
  <p:slideViewPr>
    <p:cSldViewPr>
      <p:cViewPr varScale="1">
        <p:scale>
          <a:sx n="144" d="100"/>
          <a:sy n="144" d="100"/>
        </p:scale>
        <p:origin x="1123" y="91"/>
      </p:cViewPr>
      <p:guideLst>
        <p:guide orient="horz" pos="2160"/>
        <p:guide pos="2880"/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2013/11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/58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2013/11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/58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2013/11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/58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游ゴシック" panose="020B0400000000000000" pitchFamily="50" charset="-128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游ゴシック" panose="020B0400000000000000" pitchFamily="50" charset="-128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游ゴシック" panose="020B0400000000000000" pitchFamily="50" charset="-128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游ゴシック" panose="020B0400000000000000" pitchFamily="50" charset="-128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游ゴシック" panose="020B0400000000000000" pitchFamily="50" charset="-128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游ゴシック" panose="020B0400000000000000" pitchFamily="50" charset="-128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A3D9CB61-1157-4B60-8BAD-450F79838F00}"/>
              </a:ext>
            </a:extLst>
          </p:cNvPr>
          <p:cNvSpPr txBox="1"/>
          <p:nvPr/>
        </p:nvSpPr>
        <p:spPr>
          <a:xfrm>
            <a:off x="277313" y="767850"/>
            <a:ext cx="952656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pPr algn="ctr"/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データ</a:t>
            </a:r>
            <a:r>
              <a:rPr lang="en-US" altLang="ja-JP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+</a:t>
            </a:r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秘密鍵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A303696-3FE1-42BB-BB1C-706AF72DE1FD}"/>
              </a:ext>
            </a:extLst>
          </p:cNvPr>
          <p:cNvSpPr txBox="1"/>
          <p:nvPr/>
        </p:nvSpPr>
        <p:spPr>
          <a:xfrm>
            <a:off x="2734980" y="717365"/>
            <a:ext cx="271100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pPr algn="ctr"/>
            <a:r>
              <a:rPr lang="en-US" altLang="ja-JP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...</a:t>
            </a:r>
            <a:endParaRPr lang="ja-JP" altLang="en-US" sz="10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6758972-4AD3-4985-AD8F-7041A2CD4FFC}"/>
              </a:ext>
            </a:extLst>
          </p:cNvPr>
          <p:cNvGrpSpPr/>
          <p:nvPr/>
        </p:nvGrpSpPr>
        <p:grpSpPr>
          <a:xfrm>
            <a:off x="1301241" y="790383"/>
            <a:ext cx="216025" cy="124387"/>
            <a:chOff x="1781942" y="981844"/>
            <a:chExt cx="432050" cy="199446"/>
          </a:xfrm>
        </p:grpSpPr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E1007E9-C724-43B4-9A0E-591FDE2F4277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1781944" y="1068526"/>
              <a:ext cx="680" cy="444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004E3644-C0E7-4809-B71E-8D54AED67B2C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2213406" y="1059431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E54BC9A6-F5C6-4A03-86B3-018B7703F8D9}"/>
                </a:ext>
              </a:extLst>
            </p:cNvPr>
            <p:cNvSpPr/>
            <p:nvPr/>
          </p:nvSpPr>
          <p:spPr>
            <a:xfrm>
              <a:off x="1781942" y="1009835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弧 45">
              <a:extLst>
                <a:ext uri="{FF2B5EF4-FFF2-40B4-BE49-F238E27FC236}">
                  <a16:creationId xmlns:a16="http://schemas.microsoft.com/office/drawing/2014/main" id="{3D9C36D4-0922-4AB8-8437-098BA8CF981E}"/>
                </a:ext>
              </a:extLst>
            </p:cNvPr>
            <p:cNvSpPr/>
            <p:nvPr/>
          </p:nvSpPr>
          <p:spPr>
            <a:xfrm>
              <a:off x="1782345" y="1037274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A22DDDF9-4C2B-4C21-B108-F3DBA53B9625}"/>
                </a:ext>
              </a:extLst>
            </p:cNvPr>
            <p:cNvSpPr/>
            <p:nvPr/>
          </p:nvSpPr>
          <p:spPr>
            <a:xfrm>
              <a:off x="1781944" y="1006711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31F6CEBE-6292-4FA9-A081-D99DD4830B05}"/>
                </a:ext>
              </a:extLst>
            </p:cNvPr>
            <p:cNvSpPr/>
            <p:nvPr/>
          </p:nvSpPr>
          <p:spPr>
            <a:xfrm>
              <a:off x="1781944" y="98184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1A60254A-7B42-4B18-987A-FD94A698DA0B}"/>
              </a:ext>
            </a:extLst>
          </p:cNvPr>
          <p:cNvGrpSpPr/>
          <p:nvPr/>
        </p:nvGrpSpPr>
        <p:grpSpPr>
          <a:xfrm>
            <a:off x="1624784" y="795439"/>
            <a:ext cx="216024" cy="119331"/>
            <a:chOff x="2358008" y="1006529"/>
            <a:chExt cx="432048" cy="191339"/>
          </a:xfrm>
        </p:grpSpPr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C5B6BB99-8151-4BBA-A531-B270AC20A48C}"/>
                </a:ext>
              </a:extLst>
            </p:cNvPr>
            <p:cNvSpPr/>
            <p:nvPr/>
          </p:nvSpPr>
          <p:spPr>
            <a:xfrm>
              <a:off x="2358008" y="105386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B2CF900B-AF1B-4456-A366-C447041FE14D}"/>
                </a:ext>
              </a:extLst>
            </p:cNvPr>
            <p:cNvSpPr/>
            <p:nvPr/>
          </p:nvSpPr>
          <p:spPr>
            <a:xfrm>
              <a:off x="2358008" y="1031760"/>
              <a:ext cx="432048" cy="13941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29B0D89A-89F7-4332-8AC6-726D52C3D799}"/>
                </a:ext>
              </a:extLst>
            </p:cNvPr>
            <p:cNvSpPr/>
            <p:nvPr/>
          </p:nvSpPr>
          <p:spPr>
            <a:xfrm>
              <a:off x="2358008" y="1006529"/>
              <a:ext cx="432048" cy="14400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79A5ACB1-B4B3-4A00-B035-A5FEDC6B5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0280" y="1081480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F7D6FA20-4E7E-4291-AD2C-E8187F287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470" y="1078719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0016BB14-4B25-492F-A070-4A8C9B5C3492}"/>
              </a:ext>
            </a:extLst>
          </p:cNvPr>
          <p:cNvGrpSpPr/>
          <p:nvPr/>
        </p:nvGrpSpPr>
        <p:grpSpPr>
          <a:xfrm>
            <a:off x="1934574" y="795439"/>
            <a:ext cx="216024" cy="119331"/>
            <a:chOff x="2358008" y="1006529"/>
            <a:chExt cx="432048" cy="191339"/>
          </a:xfrm>
        </p:grpSpPr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DDB6705F-4368-413B-B180-4881C6810FD4}"/>
                </a:ext>
              </a:extLst>
            </p:cNvPr>
            <p:cNvSpPr/>
            <p:nvPr/>
          </p:nvSpPr>
          <p:spPr>
            <a:xfrm>
              <a:off x="2358008" y="105386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545C7B92-3D15-4BB9-B925-F9AD2F4FDF3F}"/>
                </a:ext>
              </a:extLst>
            </p:cNvPr>
            <p:cNvSpPr/>
            <p:nvPr/>
          </p:nvSpPr>
          <p:spPr>
            <a:xfrm>
              <a:off x="2358008" y="1031760"/>
              <a:ext cx="432048" cy="13941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4FA5FEF-8525-4065-9D5D-B876530181AD}"/>
                </a:ext>
              </a:extLst>
            </p:cNvPr>
            <p:cNvSpPr/>
            <p:nvPr/>
          </p:nvSpPr>
          <p:spPr>
            <a:xfrm>
              <a:off x="2358008" y="1006529"/>
              <a:ext cx="432048" cy="14400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E8D8C27-339C-40A6-8082-BF4F35AF0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0280" y="1081480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7FF1C3CF-7708-4C76-86D5-10CCEDCAC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9470" y="1078719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7F178094-C3E0-4BF8-9F59-2D945B92C3D5}"/>
              </a:ext>
            </a:extLst>
          </p:cNvPr>
          <p:cNvGrpSpPr/>
          <p:nvPr/>
        </p:nvGrpSpPr>
        <p:grpSpPr>
          <a:xfrm>
            <a:off x="2237197" y="790383"/>
            <a:ext cx="216025" cy="124387"/>
            <a:chOff x="1781942" y="981844"/>
            <a:chExt cx="432050" cy="199446"/>
          </a:xfrm>
        </p:grpSpPr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87D4A420-29D0-44DA-9DCC-ECD0E05E2F1A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>
              <a:off x="1781944" y="1068526"/>
              <a:ext cx="680" cy="444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67E5CD80-5EB9-4D3E-BBF2-46A5A7AE3334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2213406" y="1059431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円弧 66">
              <a:extLst>
                <a:ext uri="{FF2B5EF4-FFF2-40B4-BE49-F238E27FC236}">
                  <a16:creationId xmlns:a16="http://schemas.microsoft.com/office/drawing/2014/main" id="{582AA88F-09B8-4374-942B-9E8A892FC8D0}"/>
                </a:ext>
              </a:extLst>
            </p:cNvPr>
            <p:cNvSpPr/>
            <p:nvPr/>
          </p:nvSpPr>
          <p:spPr>
            <a:xfrm>
              <a:off x="1781942" y="1009835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弧 67">
              <a:extLst>
                <a:ext uri="{FF2B5EF4-FFF2-40B4-BE49-F238E27FC236}">
                  <a16:creationId xmlns:a16="http://schemas.microsoft.com/office/drawing/2014/main" id="{3C92457A-0AC4-4F9C-BCE0-78290B8F042B}"/>
                </a:ext>
              </a:extLst>
            </p:cNvPr>
            <p:cNvSpPr/>
            <p:nvPr/>
          </p:nvSpPr>
          <p:spPr>
            <a:xfrm>
              <a:off x="1782345" y="1037274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736AA5E-B801-49A5-9463-D2D917EED935}"/>
                </a:ext>
              </a:extLst>
            </p:cNvPr>
            <p:cNvSpPr/>
            <p:nvPr/>
          </p:nvSpPr>
          <p:spPr>
            <a:xfrm>
              <a:off x="1781944" y="1006711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75CB302F-A17C-4AAA-9DB4-E61CE080C16C}"/>
                </a:ext>
              </a:extLst>
            </p:cNvPr>
            <p:cNvSpPr/>
            <p:nvPr/>
          </p:nvSpPr>
          <p:spPr>
            <a:xfrm>
              <a:off x="1781944" y="98184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9FD0C994-8611-4CAC-AEFE-8B273CE48680}"/>
              </a:ext>
            </a:extLst>
          </p:cNvPr>
          <p:cNvGrpSpPr/>
          <p:nvPr/>
        </p:nvGrpSpPr>
        <p:grpSpPr>
          <a:xfrm>
            <a:off x="2546988" y="790383"/>
            <a:ext cx="216025" cy="124387"/>
            <a:chOff x="1781942" y="981844"/>
            <a:chExt cx="432050" cy="19944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8AA05984-57AA-4C86-8650-14B38E6AF478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1781944" y="1068526"/>
              <a:ext cx="680" cy="444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4C396BD6-DB7B-4848-B06F-F8D4D7C351F1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 flipH="1">
              <a:off x="2213406" y="1059431"/>
              <a:ext cx="586" cy="4454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円弧 73">
              <a:extLst>
                <a:ext uri="{FF2B5EF4-FFF2-40B4-BE49-F238E27FC236}">
                  <a16:creationId xmlns:a16="http://schemas.microsoft.com/office/drawing/2014/main" id="{ED19B151-F28E-425A-8AF5-1EE1D5554E7A}"/>
                </a:ext>
              </a:extLst>
            </p:cNvPr>
            <p:cNvSpPr/>
            <p:nvPr/>
          </p:nvSpPr>
          <p:spPr>
            <a:xfrm>
              <a:off x="1781942" y="1009835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弧 74">
              <a:extLst>
                <a:ext uri="{FF2B5EF4-FFF2-40B4-BE49-F238E27FC236}">
                  <a16:creationId xmlns:a16="http://schemas.microsoft.com/office/drawing/2014/main" id="{565499CE-4FB8-40C1-B136-F3DAF519C0DC}"/>
                </a:ext>
              </a:extLst>
            </p:cNvPr>
            <p:cNvSpPr/>
            <p:nvPr/>
          </p:nvSpPr>
          <p:spPr>
            <a:xfrm>
              <a:off x="1782345" y="1037274"/>
              <a:ext cx="431647" cy="144016"/>
            </a:xfrm>
            <a:prstGeom prst="arc">
              <a:avLst>
                <a:gd name="adj1" fmla="val 21515290"/>
                <a:gd name="adj2" fmla="val 1074159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DA1B5CC-BCE0-48D0-A98E-A5E95F980DB2}"/>
                </a:ext>
              </a:extLst>
            </p:cNvPr>
            <p:cNvSpPr/>
            <p:nvPr/>
          </p:nvSpPr>
          <p:spPr>
            <a:xfrm>
              <a:off x="1781944" y="1006711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0421E4C-BB55-43D5-85EA-572F7651E22D}"/>
                </a:ext>
              </a:extLst>
            </p:cNvPr>
            <p:cNvSpPr/>
            <p:nvPr/>
          </p:nvSpPr>
          <p:spPr>
            <a:xfrm>
              <a:off x="1781944" y="981844"/>
              <a:ext cx="432048" cy="14400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EED80FFD-6112-4E9A-87AD-5213B87C92E9}"/>
              </a:ext>
            </a:extLst>
          </p:cNvPr>
          <p:cNvSpPr/>
          <p:nvPr/>
        </p:nvSpPr>
        <p:spPr>
          <a:xfrm>
            <a:off x="1512047" y="1557442"/>
            <a:ext cx="1116272" cy="31672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MAC</a:t>
            </a:r>
            <a:endParaRPr kumimoji="1" lang="ja-JP" altLang="en-US" sz="100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F903EFE-FD3C-4033-9040-329B2B1421C0}"/>
              </a:ext>
            </a:extLst>
          </p:cNvPr>
          <p:cNvSpPr/>
          <p:nvPr/>
        </p:nvSpPr>
        <p:spPr>
          <a:xfrm>
            <a:off x="1456660" y="978195"/>
            <a:ext cx="1277640" cy="579713"/>
          </a:xfrm>
          <a:custGeom>
            <a:avLst/>
            <a:gdLst>
              <a:gd name="connsiteX0" fmla="*/ 58480 w 952657"/>
              <a:gd name="connsiteY0" fmla="*/ 0 h 728331"/>
              <a:gd name="connsiteX1" fmla="*/ 202019 w 952657"/>
              <a:gd name="connsiteY1" fmla="*/ 21265 h 728331"/>
              <a:gd name="connsiteX2" fmla="*/ 292396 w 952657"/>
              <a:gd name="connsiteY2" fmla="*/ 26582 h 728331"/>
              <a:gd name="connsiteX3" fmla="*/ 382773 w 952657"/>
              <a:gd name="connsiteY3" fmla="*/ 37214 h 728331"/>
              <a:gd name="connsiteX4" fmla="*/ 505047 w 952657"/>
              <a:gd name="connsiteY4" fmla="*/ 69112 h 728331"/>
              <a:gd name="connsiteX5" fmla="*/ 600740 w 952657"/>
              <a:gd name="connsiteY5" fmla="*/ 74428 h 728331"/>
              <a:gd name="connsiteX6" fmla="*/ 723014 w 952657"/>
              <a:gd name="connsiteY6" fmla="*/ 79745 h 728331"/>
              <a:gd name="connsiteX7" fmla="*/ 850605 w 952657"/>
              <a:gd name="connsiteY7" fmla="*/ 95693 h 728331"/>
              <a:gd name="connsiteX8" fmla="*/ 866554 w 952657"/>
              <a:gd name="connsiteY8" fmla="*/ 101010 h 728331"/>
              <a:gd name="connsiteX9" fmla="*/ 781493 w 952657"/>
              <a:gd name="connsiteY9" fmla="*/ 154172 h 728331"/>
              <a:gd name="connsiteX10" fmla="*/ 712382 w 952657"/>
              <a:gd name="connsiteY10" fmla="*/ 164805 h 728331"/>
              <a:gd name="connsiteX11" fmla="*/ 552893 w 952657"/>
              <a:gd name="connsiteY11" fmla="*/ 196703 h 728331"/>
              <a:gd name="connsiteX12" fmla="*/ 356191 w 952657"/>
              <a:gd name="connsiteY12" fmla="*/ 260498 h 728331"/>
              <a:gd name="connsiteX13" fmla="*/ 228600 w 952657"/>
              <a:gd name="connsiteY13" fmla="*/ 313661 h 728331"/>
              <a:gd name="connsiteX14" fmla="*/ 143540 w 952657"/>
              <a:gd name="connsiteY14" fmla="*/ 334926 h 728331"/>
              <a:gd name="connsiteX15" fmla="*/ 106326 w 952657"/>
              <a:gd name="connsiteY15" fmla="*/ 345558 h 728331"/>
              <a:gd name="connsiteX16" fmla="*/ 483782 w 952657"/>
              <a:gd name="connsiteY16" fmla="*/ 356191 h 728331"/>
              <a:gd name="connsiteX17" fmla="*/ 871870 w 952657"/>
              <a:gd name="connsiteY17" fmla="*/ 377456 h 728331"/>
              <a:gd name="connsiteX18" fmla="*/ 839973 w 952657"/>
              <a:gd name="connsiteY18" fmla="*/ 419986 h 728331"/>
              <a:gd name="connsiteX19" fmla="*/ 680484 w 952657"/>
              <a:gd name="connsiteY19" fmla="*/ 451884 h 728331"/>
              <a:gd name="connsiteX20" fmla="*/ 552893 w 952657"/>
              <a:gd name="connsiteY20" fmla="*/ 462517 h 728331"/>
              <a:gd name="connsiteX21" fmla="*/ 462517 w 952657"/>
              <a:gd name="connsiteY21" fmla="*/ 473149 h 728331"/>
              <a:gd name="connsiteX22" fmla="*/ 47847 w 952657"/>
              <a:gd name="connsiteY22" fmla="*/ 505047 h 728331"/>
              <a:gd name="connsiteX23" fmla="*/ 15949 w 952657"/>
              <a:gd name="connsiteY23" fmla="*/ 531628 h 728331"/>
              <a:gd name="connsiteX24" fmla="*/ 0 w 952657"/>
              <a:gd name="connsiteY24" fmla="*/ 542261 h 728331"/>
              <a:gd name="connsiteX25" fmla="*/ 42531 w 952657"/>
              <a:gd name="connsiteY25" fmla="*/ 574158 h 728331"/>
              <a:gd name="connsiteX26" fmla="*/ 164805 w 952657"/>
              <a:gd name="connsiteY26" fmla="*/ 590107 h 728331"/>
              <a:gd name="connsiteX27" fmla="*/ 505047 w 952657"/>
              <a:gd name="connsiteY27" fmla="*/ 563526 h 728331"/>
              <a:gd name="connsiteX28" fmla="*/ 925033 w 952657"/>
              <a:gd name="connsiteY28" fmla="*/ 595424 h 728331"/>
              <a:gd name="connsiteX29" fmla="*/ 951614 w 952657"/>
              <a:gd name="connsiteY29" fmla="*/ 627321 h 728331"/>
              <a:gd name="connsiteX30" fmla="*/ 946298 w 952657"/>
              <a:gd name="connsiteY30" fmla="*/ 648586 h 728331"/>
              <a:gd name="connsiteX31" fmla="*/ 877187 w 952657"/>
              <a:gd name="connsiteY31" fmla="*/ 669852 h 728331"/>
              <a:gd name="connsiteX32" fmla="*/ 611373 w 952657"/>
              <a:gd name="connsiteY32" fmla="*/ 664535 h 728331"/>
              <a:gd name="connsiteX33" fmla="*/ 446568 w 952657"/>
              <a:gd name="connsiteY33" fmla="*/ 664535 h 728331"/>
              <a:gd name="connsiteX34" fmla="*/ 430619 w 952657"/>
              <a:gd name="connsiteY34" fmla="*/ 669852 h 728331"/>
              <a:gd name="connsiteX35" fmla="*/ 435935 w 952657"/>
              <a:gd name="connsiteY35" fmla="*/ 685800 h 728331"/>
              <a:gd name="connsiteX36" fmla="*/ 441252 w 952657"/>
              <a:gd name="connsiteY36" fmla="*/ 728331 h 72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657" h="728331">
                <a:moveTo>
                  <a:pt x="58480" y="0"/>
                </a:moveTo>
                <a:cubicBezTo>
                  <a:pt x="127058" y="15240"/>
                  <a:pt x="110905" y="13455"/>
                  <a:pt x="202019" y="21265"/>
                </a:cubicBezTo>
                <a:cubicBezTo>
                  <a:pt x="232087" y="23842"/>
                  <a:pt x="262335" y="23930"/>
                  <a:pt x="292396" y="26582"/>
                </a:cubicBezTo>
                <a:cubicBezTo>
                  <a:pt x="322612" y="29248"/>
                  <a:pt x="352647" y="33670"/>
                  <a:pt x="382773" y="37214"/>
                </a:cubicBezTo>
                <a:cubicBezTo>
                  <a:pt x="423531" y="47847"/>
                  <a:pt x="463526" y="62023"/>
                  <a:pt x="505047" y="69112"/>
                </a:cubicBezTo>
                <a:cubicBezTo>
                  <a:pt x="536538" y="74489"/>
                  <a:pt x="568831" y="72871"/>
                  <a:pt x="600740" y="74428"/>
                </a:cubicBezTo>
                <a:lnTo>
                  <a:pt x="723014" y="79745"/>
                </a:lnTo>
                <a:cubicBezTo>
                  <a:pt x="778818" y="84818"/>
                  <a:pt x="792974" y="84887"/>
                  <a:pt x="850605" y="95693"/>
                </a:cubicBezTo>
                <a:cubicBezTo>
                  <a:pt x="856113" y="96726"/>
                  <a:pt x="861238" y="99238"/>
                  <a:pt x="866554" y="101010"/>
                </a:cubicBezTo>
                <a:cubicBezTo>
                  <a:pt x="833355" y="129466"/>
                  <a:pt x="825825" y="142081"/>
                  <a:pt x="781493" y="154172"/>
                </a:cubicBezTo>
                <a:cubicBezTo>
                  <a:pt x="759006" y="160305"/>
                  <a:pt x="735135" y="159749"/>
                  <a:pt x="712382" y="164805"/>
                </a:cubicBezTo>
                <a:cubicBezTo>
                  <a:pt x="543935" y="202238"/>
                  <a:pt x="737251" y="173657"/>
                  <a:pt x="552893" y="196703"/>
                </a:cubicBezTo>
                <a:cubicBezTo>
                  <a:pt x="450534" y="225136"/>
                  <a:pt x="458017" y="220241"/>
                  <a:pt x="356191" y="260498"/>
                </a:cubicBezTo>
                <a:cubicBezTo>
                  <a:pt x="313344" y="277438"/>
                  <a:pt x="272088" y="298440"/>
                  <a:pt x="228600" y="313661"/>
                </a:cubicBezTo>
                <a:cubicBezTo>
                  <a:pt x="201015" y="323316"/>
                  <a:pt x="171820" y="327549"/>
                  <a:pt x="143540" y="334926"/>
                </a:cubicBezTo>
                <a:cubicBezTo>
                  <a:pt x="131057" y="338182"/>
                  <a:pt x="118731" y="342014"/>
                  <a:pt x="106326" y="345558"/>
                </a:cubicBezTo>
                <a:cubicBezTo>
                  <a:pt x="271889" y="362117"/>
                  <a:pt x="112392" y="347654"/>
                  <a:pt x="483782" y="356191"/>
                </a:cubicBezTo>
                <a:cubicBezTo>
                  <a:pt x="621447" y="359356"/>
                  <a:pt x="727950" y="368270"/>
                  <a:pt x="871870" y="377456"/>
                </a:cubicBezTo>
                <a:cubicBezTo>
                  <a:pt x="890075" y="404762"/>
                  <a:pt x="892374" y="396697"/>
                  <a:pt x="839973" y="419986"/>
                </a:cubicBezTo>
                <a:cubicBezTo>
                  <a:pt x="797756" y="438749"/>
                  <a:pt x="717409" y="447688"/>
                  <a:pt x="680484" y="451884"/>
                </a:cubicBezTo>
                <a:cubicBezTo>
                  <a:pt x="638079" y="456703"/>
                  <a:pt x="595369" y="458373"/>
                  <a:pt x="552893" y="462517"/>
                </a:cubicBezTo>
                <a:cubicBezTo>
                  <a:pt x="522703" y="465462"/>
                  <a:pt x="492700" y="470131"/>
                  <a:pt x="462517" y="473149"/>
                </a:cubicBezTo>
                <a:cubicBezTo>
                  <a:pt x="347898" y="484611"/>
                  <a:pt x="130217" y="499056"/>
                  <a:pt x="47847" y="505047"/>
                </a:cubicBezTo>
                <a:cubicBezTo>
                  <a:pt x="37214" y="513907"/>
                  <a:pt x="26874" y="523131"/>
                  <a:pt x="15949" y="531628"/>
                </a:cubicBezTo>
                <a:cubicBezTo>
                  <a:pt x="10905" y="535551"/>
                  <a:pt x="0" y="535872"/>
                  <a:pt x="0" y="542261"/>
                </a:cubicBezTo>
                <a:cubicBezTo>
                  <a:pt x="0" y="561782"/>
                  <a:pt x="31067" y="570337"/>
                  <a:pt x="42531" y="574158"/>
                </a:cubicBezTo>
                <a:cubicBezTo>
                  <a:pt x="95719" y="591887"/>
                  <a:pt x="91844" y="585547"/>
                  <a:pt x="164805" y="590107"/>
                </a:cubicBezTo>
                <a:cubicBezTo>
                  <a:pt x="278219" y="581247"/>
                  <a:pt x="391317" y="566111"/>
                  <a:pt x="505047" y="563526"/>
                </a:cubicBezTo>
                <a:cubicBezTo>
                  <a:pt x="835708" y="556011"/>
                  <a:pt x="762133" y="536185"/>
                  <a:pt x="925033" y="595424"/>
                </a:cubicBezTo>
                <a:cubicBezTo>
                  <a:pt x="933893" y="606056"/>
                  <a:pt x="946474" y="614471"/>
                  <a:pt x="951614" y="627321"/>
                </a:cubicBezTo>
                <a:cubicBezTo>
                  <a:pt x="954328" y="634105"/>
                  <a:pt x="951464" y="643419"/>
                  <a:pt x="946298" y="648586"/>
                </a:cubicBezTo>
                <a:cubicBezTo>
                  <a:pt x="938268" y="656616"/>
                  <a:pt x="879792" y="669201"/>
                  <a:pt x="877187" y="669852"/>
                </a:cubicBezTo>
                <a:lnTo>
                  <a:pt x="611373" y="664535"/>
                </a:lnTo>
                <a:cubicBezTo>
                  <a:pt x="461461" y="660371"/>
                  <a:pt x="540160" y="654136"/>
                  <a:pt x="446568" y="664535"/>
                </a:cubicBezTo>
                <a:cubicBezTo>
                  <a:pt x="441252" y="666307"/>
                  <a:pt x="433125" y="664840"/>
                  <a:pt x="430619" y="669852"/>
                </a:cubicBezTo>
                <a:cubicBezTo>
                  <a:pt x="428113" y="674864"/>
                  <a:pt x="434576" y="680364"/>
                  <a:pt x="435935" y="685800"/>
                </a:cubicBezTo>
                <a:cubicBezTo>
                  <a:pt x="442295" y="711238"/>
                  <a:pt x="441252" y="707086"/>
                  <a:pt x="441252" y="728331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4287EB2-5F73-4A12-BE9C-119883FFA6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52" y="2066436"/>
            <a:ext cx="460193" cy="450989"/>
          </a:xfrm>
          <a:prstGeom prst="rect">
            <a:avLst/>
          </a:prstGeom>
        </p:spPr>
      </p:pic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1F93035-16A8-416A-9178-FDF75B248ACB}"/>
              </a:ext>
            </a:extLst>
          </p:cNvPr>
          <p:cNvCxnSpPr>
            <a:cxnSpLocks/>
          </p:cNvCxnSpPr>
          <p:nvPr/>
        </p:nvCxnSpPr>
        <p:spPr>
          <a:xfrm>
            <a:off x="2070183" y="1874162"/>
            <a:ext cx="0" cy="135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E6E52F5-2420-4A9C-B07B-F952AC0E9D06}"/>
              </a:ext>
            </a:extLst>
          </p:cNvPr>
          <p:cNvSpPr txBox="1"/>
          <p:nvPr/>
        </p:nvSpPr>
        <p:spPr>
          <a:xfrm>
            <a:off x="1037148" y="2193227"/>
            <a:ext cx="744009" cy="197405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lIns="43094" tIns="21548" rIns="43094" bIns="21548" rtlCol="0">
            <a:spAutoFit/>
          </a:bodyPr>
          <a:lstStyle/>
          <a:p>
            <a:pPr algn="ctr"/>
            <a:r>
              <a:rPr lang="ja-JP" altLang="en-US" sz="10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認証タグ</a:t>
            </a: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 kumimoji="1" sz="1200">
            <a:solidFill>
              <a:schemeClr val="tx1"/>
            </a:solidFill>
            <a:latin typeface="游ゴシック" panose="020B0400000000000000" pitchFamily="50" charset="-128"/>
            <a:ea typeface="游ゴシック" panose="020B04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">
          <a:solidFill>
            <a:schemeClr val="tx1"/>
          </a:solidFill>
        </a:ln>
      </a:spPr>
      <a:bodyPr vert="eaVert" wrap="none" rtlCol="0">
        <a:spAutoFit/>
      </a:bodyPr>
      <a:lstStyle>
        <a:defPPr algn="l">
          <a:defRPr kumimoji="1" sz="1200">
            <a:latin typeface="游ゴシック" panose="020B0400000000000000" pitchFamily="50" charset="-128"/>
            <a:ea typeface="游ゴシック" panose="020B0400000000000000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</Words>
  <Application>Microsoft Office PowerPoint</Application>
  <PresentationFormat>はがき 100x148 mm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2022-03-14T01:41:40Z</dcterms:modified>
</cp:coreProperties>
</file>