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7">
          <p15:clr>
            <a:srgbClr val="A4A3A4"/>
          </p15:clr>
        </p15:guide>
        <p15:guide id="4" pos="14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86585" autoAdjust="0"/>
  </p:normalViewPr>
  <p:slideViewPr>
    <p:cSldViewPr>
      <p:cViewPr varScale="1">
        <p:scale>
          <a:sx n="233" d="100"/>
          <a:sy n="233" d="100"/>
        </p:scale>
        <p:origin x="1992" y="139"/>
      </p:cViewPr>
      <p:guideLst>
        <p:guide orient="horz" pos="2160"/>
        <p:guide pos="2880"/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A8149E-3D0E-42AB-A905-595DEB42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59" y="86313"/>
            <a:ext cx="3016961" cy="1783233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2574032" y="2189729"/>
            <a:ext cx="47175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攻撃者</a:t>
            </a:r>
            <a:endParaRPr lang="ja-JP" altLang="en-US" sz="1000" dirty="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pic>
        <p:nvPicPr>
          <p:cNvPr id="43" name="Picture 2" descr="C:\Users\shigeo\Pictures\attacker.png">
            <a:extLst>
              <a:ext uri="{FF2B5EF4-FFF2-40B4-BE49-F238E27FC236}">
                <a16:creationId xmlns:a16="http://schemas.microsoft.com/office/drawing/2014/main" id="{417B81D9-75A5-4C0A-81D2-BF662AD9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67" y="1869546"/>
            <a:ext cx="409018" cy="37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8CAEFD-B15D-459F-8DCA-477700EDBC73}"/>
              </a:ext>
            </a:extLst>
          </p:cNvPr>
          <p:cNvSpPr/>
          <p:nvPr/>
        </p:nvSpPr>
        <p:spPr>
          <a:xfrm>
            <a:off x="1840871" y="981844"/>
            <a:ext cx="108012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88467E-518D-4764-A57E-9BB58C3C5A08}"/>
              </a:ext>
            </a:extLst>
          </p:cNvPr>
          <p:cNvSpPr/>
          <p:nvPr/>
        </p:nvSpPr>
        <p:spPr>
          <a:xfrm>
            <a:off x="1535478" y="1475481"/>
            <a:ext cx="161461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33FF61B-84D8-414F-9CA6-4386D1968CE5}"/>
              </a:ext>
            </a:extLst>
          </p:cNvPr>
          <p:cNvSpPr/>
          <p:nvPr/>
        </p:nvSpPr>
        <p:spPr>
          <a:xfrm>
            <a:off x="1840871" y="456925"/>
            <a:ext cx="987329" cy="139106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455647B-0F98-4891-B9E8-CB352C7B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53" y="1000982"/>
            <a:ext cx="347129" cy="30294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CF5F872-3626-471B-A0DC-C87E05F65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754" y="1442316"/>
            <a:ext cx="422947" cy="354361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F3D0615-4214-4BDD-93D9-1A6EFD78A0AD}"/>
              </a:ext>
            </a:extLst>
          </p:cNvPr>
          <p:cNvSpPr txBox="1"/>
          <p:nvPr/>
        </p:nvSpPr>
        <p:spPr>
          <a:xfrm>
            <a:off x="1995471" y="964096"/>
            <a:ext cx="728231" cy="35129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カプセルを</a:t>
            </a:r>
            <a:endParaRPr lang="en-US" altLang="ja-JP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すり替える</a:t>
            </a:r>
            <a:endParaRPr lang="ja-JP" altLang="en-US" sz="1000" dirty="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はがき 100x148 mm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2022-03-14T07:53:08Z</dcterms:modified>
</cp:coreProperties>
</file>