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37">
          <p15:clr>
            <a:srgbClr val="A4A3A4"/>
          </p15:clr>
        </p15:guide>
        <p15:guide id="4" pos="14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6" autoAdjust="0"/>
    <p:restoredTop sz="86585" autoAdjust="0"/>
  </p:normalViewPr>
  <p:slideViewPr>
    <p:cSldViewPr>
      <p:cViewPr varScale="1">
        <p:scale>
          <a:sx n="233" d="100"/>
          <a:sy n="233" d="100"/>
        </p:scale>
        <p:origin x="1992" y="139"/>
      </p:cViewPr>
      <p:guideLst>
        <p:guide orient="horz" pos="2160"/>
        <p:guide pos="2880"/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2013/11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/58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2013/11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/58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2013/11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/58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773832" y="1864559"/>
            <a:ext cx="471750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署名</a:t>
            </a:r>
            <a:r>
              <a:rPr lang="en-US" altLang="ja-JP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σ</a:t>
            </a:r>
            <a:endParaRPr lang="ja-JP" altLang="en-US" sz="10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B69B6E5-D789-43B5-B7F3-19787F1C6F81}"/>
              </a:ext>
            </a:extLst>
          </p:cNvPr>
          <p:cNvSpPr txBox="1"/>
          <p:nvPr/>
        </p:nvSpPr>
        <p:spPr>
          <a:xfrm>
            <a:off x="165563" y="405741"/>
            <a:ext cx="471750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アリス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5BEAF33-F930-48B4-B2DD-C8D4BC827ECF}"/>
              </a:ext>
            </a:extLst>
          </p:cNvPr>
          <p:cNvCxnSpPr>
            <a:cxnSpLocks/>
          </p:cNvCxnSpPr>
          <p:nvPr/>
        </p:nvCxnSpPr>
        <p:spPr>
          <a:xfrm>
            <a:off x="981642" y="1634322"/>
            <a:ext cx="0" cy="21076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3F165F62-C446-4A5B-B299-1A19CA299DC9}"/>
                  </a:ext>
                </a:extLst>
              </p:cNvPr>
              <p:cNvSpPr txBox="1"/>
              <p:nvPr/>
            </p:nvSpPr>
            <p:spPr>
              <a:xfrm>
                <a:off x="200788" y="1112514"/>
                <a:ext cx="650782" cy="19740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r>
                  <a:rPr lang="ja-JP" altLang="en-US" sz="10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署名鍵</a:t>
                </a:r>
                <a14:m>
                  <m:oMath xmlns:m="http://schemas.openxmlformats.org/officeDocument/2006/math">
                    <m:r>
                      <a:rPr lang="en-US" altLang="ja-JP" sz="10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𝑠</m:t>
                    </m:r>
                  </m:oMath>
                </a14:m>
                <a:endParaRPr lang="ja-JP" altLang="en-US" sz="10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3F165F62-C446-4A5B-B299-1A19CA299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88" y="1112514"/>
                <a:ext cx="650782" cy="197405"/>
              </a:xfrm>
              <a:prstGeom prst="rect">
                <a:avLst/>
              </a:prstGeom>
              <a:blipFill>
                <a:blip r:embed="rId2"/>
                <a:stretch>
                  <a:fillRect l="-5607" t="-9091" b="-2727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A3D9CB61-1157-4B60-8BAD-450F79838F00}"/>
              </a:ext>
            </a:extLst>
          </p:cNvPr>
          <p:cNvSpPr txBox="1"/>
          <p:nvPr/>
        </p:nvSpPr>
        <p:spPr>
          <a:xfrm>
            <a:off x="3222104" y="474628"/>
            <a:ext cx="480043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ボブ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3416CD5-9B0E-476C-A9B6-522B6709140B}"/>
                  </a:ext>
                </a:extLst>
              </p:cNvPr>
              <p:cNvSpPr txBox="1"/>
              <p:nvPr/>
            </p:nvSpPr>
            <p:spPr>
              <a:xfrm>
                <a:off x="1982777" y="633924"/>
                <a:ext cx="663263" cy="19740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r>
                  <a:rPr lang="ja-JP" altLang="en-US" sz="10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検証鍵</a:t>
                </a:r>
                <a14:m>
                  <m:oMath xmlns:m="http://schemas.openxmlformats.org/officeDocument/2006/math">
                    <m:r>
                      <a:rPr lang="en-US" altLang="ja-JP" sz="10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𝑆</m:t>
                    </m:r>
                  </m:oMath>
                </a14:m>
                <a:endParaRPr lang="ja-JP" altLang="en-US" sz="10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3416CD5-9B0E-476C-A9B6-522B67091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777" y="633924"/>
                <a:ext cx="663263" cy="197405"/>
              </a:xfrm>
              <a:prstGeom prst="rect">
                <a:avLst/>
              </a:prstGeom>
              <a:blipFill>
                <a:blip r:embed="rId5"/>
                <a:stretch>
                  <a:fillRect l="-5505" t="-9375" b="-3125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374CCDF-DF85-4E9C-BB52-32646907D691}"/>
              </a:ext>
            </a:extLst>
          </p:cNvPr>
          <p:cNvCxnSpPr>
            <a:cxnSpLocks/>
          </p:cNvCxnSpPr>
          <p:nvPr/>
        </p:nvCxnSpPr>
        <p:spPr>
          <a:xfrm flipV="1">
            <a:off x="1349896" y="858200"/>
            <a:ext cx="1888361" cy="27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1A27170-6AD6-461B-947B-64C56C868063}"/>
              </a:ext>
            </a:extLst>
          </p:cNvPr>
          <p:cNvSpPr/>
          <p:nvPr/>
        </p:nvSpPr>
        <p:spPr>
          <a:xfrm>
            <a:off x="613387" y="718558"/>
            <a:ext cx="736509" cy="279834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鍵生成</a:t>
            </a:r>
            <a:endParaRPr kumimoji="1" lang="en-US" altLang="ja-JP" sz="100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1839423D-5201-41EE-9685-1AC688B71DE8}"/>
              </a:ext>
            </a:extLst>
          </p:cNvPr>
          <p:cNvSpPr/>
          <p:nvPr/>
        </p:nvSpPr>
        <p:spPr>
          <a:xfrm>
            <a:off x="613387" y="1436917"/>
            <a:ext cx="736509" cy="197405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署名</a:t>
            </a:r>
            <a:endParaRPr kumimoji="1" lang="en-US" altLang="ja-JP" sz="100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13E6FDC-0821-4268-BC5B-6BC2866F6F78}"/>
              </a:ext>
            </a:extLst>
          </p:cNvPr>
          <p:cNvCxnSpPr>
            <a:cxnSpLocks/>
          </p:cNvCxnSpPr>
          <p:nvPr/>
        </p:nvCxnSpPr>
        <p:spPr>
          <a:xfrm>
            <a:off x="773832" y="998391"/>
            <a:ext cx="0" cy="4385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E53138C-EAA7-4B60-A7C4-832F953D58B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245582" y="1963262"/>
            <a:ext cx="168849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1DDC62A-6245-431F-BC26-A9DA65059E11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1515686" y="1163348"/>
            <a:ext cx="1722571" cy="603300"/>
          </a:xfrm>
          <a:prstGeom prst="bentConnector3">
            <a:avLst>
              <a:gd name="adj1" fmla="val 100025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E930F8F-F952-470A-95ED-7D22CFA11D9D}"/>
              </a:ext>
            </a:extLst>
          </p:cNvPr>
          <p:cNvCxnSpPr>
            <a:cxnSpLocks/>
          </p:cNvCxnSpPr>
          <p:nvPr/>
        </p:nvCxnSpPr>
        <p:spPr>
          <a:xfrm>
            <a:off x="3593120" y="1413892"/>
            <a:ext cx="0" cy="35275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92AD19F6-3D58-4178-BBD9-F1941B5F306A}"/>
                  </a:ext>
                </a:extLst>
              </p:cNvPr>
              <p:cNvSpPr txBox="1"/>
              <p:nvPr/>
            </p:nvSpPr>
            <p:spPr>
              <a:xfrm>
                <a:off x="887706" y="1064645"/>
                <a:ext cx="627980" cy="19740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r>
                  <a:rPr lang="ja-JP" altLang="en-US" sz="10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データ</a:t>
                </a:r>
                <a14:m>
                  <m:oMath xmlns:m="http://schemas.openxmlformats.org/officeDocument/2006/math">
                    <m:r>
                      <a:rPr lang="en-US" altLang="ja-JP" sz="10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𝑚</m:t>
                    </m:r>
                  </m:oMath>
                </a14:m>
                <a:endParaRPr lang="ja-JP" altLang="en-US" sz="10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92AD19F6-3D58-4178-BBD9-F1941B5F3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06" y="1064645"/>
                <a:ext cx="627980" cy="197405"/>
              </a:xfrm>
              <a:prstGeom prst="rect">
                <a:avLst/>
              </a:prstGeom>
              <a:blipFill>
                <a:blip r:embed="rId6"/>
                <a:stretch>
                  <a:fillRect l="-5825" t="-12500" b="-2812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C857F30-150F-460F-BFC6-D336C5754F3B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201696" y="1262050"/>
            <a:ext cx="0" cy="17486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0E78B26-8A23-433C-A9A2-A0A15748A649}"/>
              </a:ext>
            </a:extLst>
          </p:cNvPr>
          <p:cNvSpPr txBox="1"/>
          <p:nvPr/>
        </p:nvSpPr>
        <p:spPr>
          <a:xfrm>
            <a:off x="3150096" y="2354909"/>
            <a:ext cx="720080" cy="35129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受理（</a:t>
            </a:r>
            <a:r>
              <a:rPr lang="en-US" altLang="ja-JP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1</a:t>
            </a:r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）</a:t>
            </a:r>
            <a:endParaRPr lang="en-US" altLang="ja-JP" sz="10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拒否（</a:t>
            </a:r>
            <a:r>
              <a:rPr lang="en-US" altLang="ja-JP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0</a:t>
            </a:r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）</a:t>
            </a:r>
            <a:endParaRPr lang="en-US" altLang="ja-JP" sz="10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29E7FB6-1648-44BF-846B-C2F2D676304C}"/>
              </a:ext>
            </a:extLst>
          </p:cNvPr>
          <p:cNvSpPr/>
          <p:nvPr/>
        </p:nvSpPr>
        <p:spPr>
          <a:xfrm>
            <a:off x="2951782" y="1766648"/>
            <a:ext cx="918394" cy="287202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検証</a:t>
            </a:r>
            <a:endParaRPr kumimoji="1" lang="en-US" altLang="ja-JP" sz="100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B0CC774-C44F-446C-8BBD-5D5EF4A687C3}"/>
              </a:ext>
            </a:extLst>
          </p:cNvPr>
          <p:cNvCxnSpPr>
            <a:cxnSpLocks/>
          </p:cNvCxnSpPr>
          <p:nvPr/>
        </p:nvCxnSpPr>
        <p:spPr>
          <a:xfrm>
            <a:off x="3410979" y="2053850"/>
            <a:ext cx="0" cy="28720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114956A-6124-4EAC-8089-C2DA1E1FAB4F}"/>
                  </a:ext>
                </a:extLst>
              </p:cNvPr>
              <p:cNvSpPr txBox="1"/>
              <p:nvPr/>
            </p:nvSpPr>
            <p:spPr>
              <a:xfrm>
                <a:off x="3370515" y="1188098"/>
                <a:ext cx="663263" cy="19740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r>
                  <a:rPr lang="ja-JP" altLang="en-US" sz="10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検証鍵</a:t>
                </a:r>
                <a14:m>
                  <m:oMath xmlns:m="http://schemas.openxmlformats.org/officeDocument/2006/math">
                    <m:r>
                      <a:rPr lang="en-US" altLang="ja-JP" sz="10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𝑆</m:t>
                    </m:r>
                  </m:oMath>
                </a14:m>
                <a:endParaRPr lang="ja-JP" altLang="en-US" sz="10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114956A-6124-4EAC-8089-C2DA1E1FA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515" y="1188098"/>
                <a:ext cx="663263" cy="197405"/>
              </a:xfrm>
              <a:prstGeom prst="rect">
                <a:avLst/>
              </a:prstGeom>
              <a:blipFill>
                <a:blip r:embed="rId7"/>
                <a:stretch>
                  <a:fillRect l="-5505" t="-9375" b="-2812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>
            <a:extLst>
              <a:ext uri="{FF2B5EF4-FFF2-40B4-BE49-F238E27FC236}">
                <a16:creationId xmlns:a16="http://schemas.microsoft.com/office/drawing/2014/main" id="{A851A833-691E-49ED-90F9-7FD91BFEA8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19" y="605454"/>
            <a:ext cx="404021" cy="4040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E36616A-C95E-42AE-999F-39DAD75391B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91" y="676580"/>
            <a:ext cx="385359" cy="3860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5F2C4C-E8DB-44AF-8216-3F7A996CA1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1570" y="2038611"/>
            <a:ext cx="363075" cy="30006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1D3AF9E-67E6-4CF1-AD8C-D66BB3C645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4794" y="1174112"/>
            <a:ext cx="261768" cy="33141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23767F-55DD-4CC9-8C00-D50BBAFB51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56208" y="597975"/>
            <a:ext cx="267124" cy="24239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82EDFD9-581D-4C08-8084-B6CED77AB8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99113" y="1349483"/>
            <a:ext cx="267124" cy="2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はがき 100x148 mm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Cambria Math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2022-03-14T08:08:18Z</dcterms:modified>
</cp:coreProperties>
</file>