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86585" autoAdjust="0"/>
  </p:normalViewPr>
  <p:slideViewPr>
    <p:cSldViewPr>
      <p:cViewPr>
        <p:scale>
          <a:sx n="187" d="100"/>
          <a:sy n="187" d="100"/>
        </p:scale>
        <p:origin x="2654" y="571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游ゴシック" panose="020B0400000000000000" pitchFamily="50" charset="-128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3D9CB61-1157-4B60-8BAD-450F79838F00}"/>
              </a:ext>
            </a:extLst>
          </p:cNvPr>
          <p:cNvSpPr txBox="1"/>
          <p:nvPr/>
        </p:nvSpPr>
        <p:spPr>
          <a:xfrm>
            <a:off x="965363" y="395565"/>
            <a:ext cx="480043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=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303696-3FE1-42BB-BB1C-706AF72DE1FD}"/>
              </a:ext>
            </a:extLst>
          </p:cNvPr>
          <p:cNvSpPr txBox="1"/>
          <p:nvPr/>
        </p:nvSpPr>
        <p:spPr>
          <a:xfrm>
            <a:off x="2771132" y="411230"/>
            <a:ext cx="27110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...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88054EB-DF8C-42E7-B233-8889C027EB21}"/>
              </a:ext>
            </a:extLst>
          </p:cNvPr>
          <p:cNvGrpSpPr/>
          <p:nvPr/>
        </p:nvGrpSpPr>
        <p:grpSpPr>
          <a:xfrm>
            <a:off x="75746" y="816326"/>
            <a:ext cx="1166286" cy="558934"/>
            <a:chOff x="75746" y="816326"/>
            <a:chExt cx="1166286" cy="558934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4FAEACC-0DF1-4270-A268-CF5CE7EC22C7}"/>
                </a:ext>
              </a:extLst>
            </p:cNvPr>
            <p:cNvSpPr txBox="1"/>
            <p:nvPr/>
          </p:nvSpPr>
          <p:spPr>
            <a:xfrm>
              <a:off x="75746" y="816326"/>
              <a:ext cx="633892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lIns="43094" tIns="21548" rIns="43094" bIns="21548" rtlCol="0">
              <a:spAutoFit/>
            </a:bodyPr>
            <a:lstStyle/>
            <a:p>
              <a:pPr algn="ctr"/>
              <a:r>
                <a: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rPr>
                <a:t>秘密鍵</a:t>
              </a: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7657F9E8-B943-4819-99C6-20972770AFE9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2" y="1015276"/>
              <a:ext cx="0" cy="1358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6991D55-C56E-47A0-884B-27379F13B3B1}"/>
                </a:ext>
              </a:extLst>
            </p:cNvPr>
            <p:cNvSpPr/>
            <p:nvPr/>
          </p:nvSpPr>
          <p:spPr>
            <a:xfrm>
              <a:off x="125760" y="1151077"/>
              <a:ext cx="1116272" cy="224183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擬似乱数生成器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D6B66111-B826-44E1-91C7-CD088B21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5" y="6330"/>
            <a:ext cx="468102" cy="722768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6758972-4AD3-4985-AD8F-7041A2CD4FFC}"/>
              </a:ext>
            </a:extLst>
          </p:cNvPr>
          <p:cNvGrpSpPr/>
          <p:nvPr/>
        </p:nvGrpSpPr>
        <p:grpSpPr>
          <a:xfrm>
            <a:off x="1337393" y="484248"/>
            <a:ext cx="216025" cy="124387"/>
            <a:chOff x="1781942" y="981844"/>
            <a:chExt cx="432050" cy="199446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E1007E9-C724-43B4-9A0E-591FDE2F42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004E3644-C0E7-4809-B71E-8D54AED67B2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E54BC9A6-F5C6-4A03-86B3-018B7703F8D9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3D9C36D4-0922-4AB8-8437-098BA8CF981E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22DDDF9-4C2B-4C21-B108-F3DBA53B9625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1F6CEBE-6292-4FA9-A081-D99DD4830B05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A60254A-7B42-4B18-987A-FD94A698DA0B}"/>
              </a:ext>
            </a:extLst>
          </p:cNvPr>
          <p:cNvGrpSpPr/>
          <p:nvPr/>
        </p:nvGrpSpPr>
        <p:grpSpPr>
          <a:xfrm>
            <a:off x="1660936" y="489304"/>
            <a:ext cx="216024" cy="119331"/>
            <a:chOff x="2358008" y="1006529"/>
            <a:chExt cx="432048" cy="191339"/>
          </a:xfrm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5B6BB99-8151-4BBA-A531-B270AC20A48C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B2CF900B-AF1B-4456-A366-C447041FE14D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9B0D89A-89F7-4332-8AC6-726D52C3D799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9A5ACB1-B4B3-4A00-B035-A5FEDC6B5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7D6FA20-4E7E-4291-AD2C-E8187F287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016BB14-4B25-492F-A070-4A8C9B5C3492}"/>
              </a:ext>
            </a:extLst>
          </p:cNvPr>
          <p:cNvGrpSpPr/>
          <p:nvPr/>
        </p:nvGrpSpPr>
        <p:grpSpPr>
          <a:xfrm>
            <a:off x="1970726" y="489304"/>
            <a:ext cx="216024" cy="119331"/>
            <a:chOff x="2358008" y="1006529"/>
            <a:chExt cx="432048" cy="191339"/>
          </a:xfrm>
        </p:grpSpPr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DB6705F-4368-413B-B180-4881C6810FD4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545C7B92-3D15-4BB9-B925-F9AD2F4FDF3F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4FA5FEF-8525-4065-9D5D-B876530181AD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E8D8C27-339C-40A6-8082-BF4F35AF0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7FF1C3CF-7708-4C76-86D5-10CCEDCAC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F178094-C3E0-4BF8-9F59-2D945B92C3D5}"/>
              </a:ext>
            </a:extLst>
          </p:cNvPr>
          <p:cNvGrpSpPr/>
          <p:nvPr/>
        </p:nvGrpSpPr>
        <p:grpSpPr>
          <a:xfrm>
            <a:off x="2273349" y="484248"/>
            <a:ext cx="216025" cy="124387"/>
            <a:chOff x="1781942" y="981844"/>
            <a:chExt cx="432050" cy="199446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87D4A420-29D0-44DA-9DCC-ECD0E05E2F1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67E5CD80-5EB9-4D3E-BBF2-46A5A7AE3334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582AA88F-09B8-4374-942B-9E8A892FC8D0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C92457A-0AC4-4F9C-BCE0-78290B8F042B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736AA5E-B801-49A5-9463-D2D917EED935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CB302F-A17C-4AAA-9DB4-E61CE080C16C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FD0C994-8611-4CAC-AEFE-8B273CE48680}"/>
              </a:ext>
            </a:extLst>
          </p:cNvPr>
          <p:cNvGrpSpPr/>
          <p:nvPr/>
        </p:nvGrpSpPr>
        <p:grpSpPr>
          <a:xfrm>
            <a:off x="2583140" y="484248"/>
            <a:ext cx="216025" cy="124387"/>
            <a:chOff x="1781942" y="981844"/>
            <a:chExt cx="432050" cy="19944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8AA05984-57AA-4C86-8650-14B38E6AF478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C396BD6-DB7B-4848-B06F-F8D4D7C351F1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ED19B151-F28E-425A-8AF5-1EE1D5554E7A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565499CE-4FB8-40C1-B136-F3DAF519C0DC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A1B5CC-BCE0-48D0-A98E-A5E95F980DB2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0421E4C-BB55-43D5-85EA-572F7651E22D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7" name="矢印: 左カーブ 56">
            <a:extLst>
              <a:ext uri="{FF2B5EF4-FFF2-40B4-BE49-F238E27FC236}">
                <a16:creationId xmlns:a16="http://schemas.microsoft.com/office/drawing/2014/main" id="{825697BE-F45D-4527-925B-1A02BA6F3213}"/>
              </a:ext>
            </a:extLst>
          </p:cNvPr>
          <p:cNvSpPr/>
          <p:nvPr/>
        </p:nvSpPr>
        <p:spPr>
          <a:xfrm rot="16200000">
            <a:off x="1422520" y="1135989"/>
            <a:ext cx="142546" cy="21548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矢印: 左カーブ 86">
            <a:extLst>
              <a:ext uri="{FF2B5EF4-FFF2-40B4-BE49-F238E27FC236}">
                <a16:creationId xmlns:a16="http://schemas.microsoft.com/office/drawing/2014/main" id="{50EA08AF-FB80-461B-83FE-24F5879CF4B9}"/>
              </a:ext>
            </a:extLst>
          </p:cNvPr>
          <p:cNvSpPr/>
          <p:nvPr/>
        </p:nvSpPr>
        <p:spPr>
          <a:xfrm rot="16200000">
            <a:off x="2015516" y="1148513"/>
            <a:ext cx="142546" cy="21548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矢印: 左カーブ 87">
            <a:extLst>
              <a:ext uri="{FF2B5EF4-FFF2-40B4-BE49-F238E27FC236}">
                <a16:creationId xmlns:a16="http://schemas.microsoft.com/office/drawing/2014/main" id="{B01E0C29-3393-4E1D-8539-6C66337A2A66}"/>
              </a:ext>
            </a:extLst>
          </p:cNvPr>
          <p:cNvSpPr/>
          <p:nvPr/>
        </p:nvSpPr>
        <p:spPr>
          <a:xfrm rot="16200000">
            <a:off x="2332055" y="1143294"/>
            <a:ext cx="142546" cy="21548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9F9DBA66-30B1-4BDC-9E9A-61460BB2BE7A}"/>
              </a:ext>
            </a:extLst>
          </p:cNvPr>
          <p:cNvCxnSpPr>
            <a:cxnSpLocks/>
          </p:cNvCxnSpPr>
          <p:nvPr/>
        </p:nvCxnSpPr>
        <p:spPr>
          <a:xfrm>
            <a:off x="2819460" y="353705"/>
            <a:ext cx="0" cy="2284323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図 96">
            <a:extLst>
              <a:ext uri="{FF2B5EF4-FFF2-40B4-BE49-F238E27FC236}">
                <a16:creationId xmlns:a16="http://schemas.microsoft.com/office/drawing/2014/main" id="{404B5FA0-57B8-4BDA-8F1C-73B2778D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0" y="1418473"/>
            <a:ext cx="461284" cy="643491"/>
          </a:xfrm>
          <a:prstGeom prst="rect">
            <a:avLst/>
          </a:prstGeom>
        </p:spPr>
      </p:pic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A2166DF7-BA70-4229-B83D-8AFF68828102}"/>
              </a:ext>
            </a:extLst>
          </p:cNvPr>
          <p:cNvGrpSpPr/>
          <p:nvPr/>
        </p:nvGrpSpPr>
        <p:grpSpPr>
          <a:xfrm>
            <a:off x="1355836" y="1801254"/>
            <a:ext cx="216024" cy="123194"/>
            <a:chOff x="2358008" y="1006529"/>
            <a:chExt cx="432048" cy="191339"/>
          </a:xfrm>
        </p:grpSpPr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8531E476-3171-4B6C-881D-8481436DB473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F2568A1F-9026-43B5-BB02-3E35BDAF08BF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FF4A5B64-BB84-4802-B813-343C324FE70B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7AFE9201-134A-4134-B283-935B0464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9840933D-776F-4DE1-B1FA-62668D2EC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623B81CD-4B44-4500-8232-736C94ED5A3E}"/>
              </a:ext>
            </a:extLst>
          </p:cNvPr>
          <p:cNvGrpSpPr/>
          <p:nvPr/>
        </p:nvGrpSpPr>
        <p:grpSpPr>
          <a:xfrm>
            <a:off x="1658832" y="1803726"/>
            <a:ext cx="216024" cy="119331"/>
            <a:chOff x="2358008" y="1006529"/>
            <a:chExt cx="432048" cy="191339"/>
          </a:xfrm>
        </p:grpSpPr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2BC3C1E3-2BB5-4A91-A49C-8E7C1CC2E1D6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9791C087-88D6-400C-8FF5-BAF193AC9CFA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F7941438-E5DA-40C9-928E-C1C94A44D2DA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081EE9E2-5CCB-44DF-ABAC-76AE70B75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E4E8699A-E1F1-4499-955B-28C3AF421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B7A5C923-46F4-4FB8-A7C4-3B29B7FC1F34}"/>
              </a:ext>
            </a:extLst>
          </p:cNvPr>
          <p:cNvGrpSpPr/>
          <p:nvPr/>
        </p:nvGrpSpPr>
        <p:grpSpPr>
          <a:xfrm>
            <a:off x="1967357" y="1800741"/>
            <a:ext cx="216025" cy="124387"/>
            <a:chOff x="1781942" y="981844"/>
            <a:chExt cx="432050" cy="199446"/>
          </a:xfrm>
        </p:grpSpPr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83C3095-261C-40CE-BF55-AAE757BDA374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773A773C-2239-4313-B4AE-18A8B73BE2A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円弧 114">
              <a:extLst>
                <a:ext uri="{FF2B5EF4-FFF2-40B4-BE49-F238E27FC236}">
                  <a16:creationId xmlns:a16="http://schemas.microsoft.com/office/drawing/2014/main" id="{BFEC35D5-0C30-40FE-863B-A3892A3321BC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弧 115">
              <a:extLst>
                <a:ext uri="{FF2B5EF4-FFF2-40B4-BE49-F238E27FC236}">
                  <a16:creationId xmlns:a16="http://schemas.microsoft.com/office/drawing/2014/main" id="{3047ED66-35FF-4171-80F8-D15867B1F83F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2E9A185-649C-4E69-BB07-3A7BCDB85F1F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D791A9B-4F60-4036-B966-883284BE6282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FAD540A9-342C-43CD-8B68-AA9461430D7E}"/>
              </a:ext>
            </a:extLst>
          </p:cNvPr>
          <p:cNvGrpSpPr/>
          <p:nvPr/>
        </p:nvGrpSpPr>
        <p:grpSpPr>
          <a:xfrm>
            <a:off x="2296068" y="1805117"/>
            <a:ext cx="216024" cy="119331"/>
            <a:chOff x="2358008" y="1006529"/>
            <a:chExt cx="432048" cy="191339"/>
          </a:xfrm>
        </p:grpSpPr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3186B9B9-5007-4D21-B5A4-0CFE554F3C32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708A8F3E-7B3F-4A16-817B-7FBB26419098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A36C7A9-087E-4E75-B88E-41E50CEEA992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3C6A7C59-B0F6-407B-B4EE-39E8D01FB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17A1A316-9979-4B70-862F-6A79A9A5D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1364A36A-52E5-47B4-9ED8-123B518CD9D3}"/>
              </a:ext>
            </a:extLst>
          </p:cNvPr>
          <p:cNvGrpSpPr/>
          <p:nvPr/>
        </p:nvGrpSpPr>
        <p:grpSpPr>
          <a:xfrm>
            <a:off x="2569351" y="1798670"/>
            <a:ext cx="216025" cy="124387"/>
            <a:chOff x="1781942" y="981844"/>
            <a:chExt cx="432050" cy="199446"/>
          </a:xfrm>
        </p:grpSpPr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A83AE7C0-E2FC-41E5-8EB6-F9E930D2641F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1AAB4A2D-635D-4E9E-BBFC-EBDD88E6D5AD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円弧 127">
              <a:extLst>
                <a:ext uri="{FF2B5EF4-FFF2-40B4-BE49-F238E27FC236}">
                  <a16:creationId xmlns:a16="http://schemas.microsoft.com/office/drawing/2014/main" id="{12FB2BBD-0CD1-4A41-BBD1-9DCE15422FAA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F7E32DF3-4C42-42EB-B589-C4D269767FBB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752D2065-9E79-4298-81E6-97A9904F04FE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0D4BD650-F293-4B44-AB7F-96B2AE315650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32" name="矢印: 左カーブ 131">
            <a:extLst>
              <a:ext uri="{FF2B5EF4-FFF2-40B4-BE49-F238E27FC236}">
                <a16:creationId xmlns:a16="http://schemas.microsoft.com/office/drawing/2014/main" id="{6E7C627C-628A-4E30-8A03-3C158491E316}"/>
              </a:ext>
            </a:extLst>
          </p:cNvPr>
          <p:cNvSpPr/>
          <p:nvPr/>
        </p:nvSpPr>
        <p:spPr>
          <a:xfrm>
            <a:off x="1056281" y="670436"/>
            <a:ext cx="228632" cy="122272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7F14D48-BEE2-45CA-A820-3A64C68AA1E9}"/>
              </a:ext>
            </a:extLst>
          </p:cNvPr>
          <p:cNvSpPr txBox="1"/>
          <p:nvPr/>
        </p:nvSpPr>
        <p:spPr>
          <a:xfrm>
            <a:off x="729932" y="813605"/>
            <a:ext cx="63389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25C89FB-15DB-49FF-B97A-2D9D169FB6FC}"/>
              </a:ext>
            </a:extLst>
          </p:cNvPr>
          <p:cNvGrpSpPr/>
          <p:nvPr/>
        </p:nvGrpSpPr>
        <p:grpSpPr>
          <a:xfrm>
            <a:off x="40583" y="1889933"/>
            <a:ext cx="1166286" cy="558934"/>
            <a:chOff x="75746" y="816326"/>
            <a:chExt cx="1166286" cy="558934"/>
          </a:xfrm>
        </p:grpSpPr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F6C90D19-8905-4B44-B855-CA199763FCFF}"/>
                </a:ext>
              </a:extLst>
            </p:cNvPr>
            <p:cNvSpPr txBox="1"/>
            <p:nvPr/>
          </p:nvSpPr>
          <p:spPr>
            <a:xfrm>
              <a:off x="75746" y="816326"/>
              <a:ext cx="633892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lIns="43094" tIns="21548" rIns="43094" bIns="21548" rtlCol="0">
              <a:spAutoFit/>
            </a:bodyPr>
            <a:lstStyle/>
            <a:p>
              <a:pPr algn="ctr"/>
              <a:r>
                <a: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rPr>
                <a:t>秘密鍵</a:t>
              </a:r>
            </a:p>
          </p:txBody>
        </p: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FD6DEBC1-9503-44B7-A628-32F2C0BBD8E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2" y="1015276"/>
              <a:ext cx="0" cy="1358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四角形: 角を丸くする 136">
              <a:extLst>
                <a:ext uri="{FF2B5EF4-FFF2-40B4-BE49-F238E27FC236}">
                  <a16:creationId xmlns:a16="http://schemas.microsoft.com/office/drawing/2014/main" id="{C269680C-27D4-433A-B37F-45721EE30AB7}"/>
                </a:ext>
              </a:extLst>
            </p:cNvPr>
            <p:cNvSpPr/>
            <p:nvPr/>
          </p:nvSpPr>
          <p:spPr>
            <a:xfrm>
              <a:off x="125760" y="1151077"/>
              <a:ext cx="1116272" cy="224183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擬似乱数生成器</a:t>
              </a:r>
            </a:p>
          </p:txBody>
        </p: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EAC93BB5-39AB-40A7-B33A-23039BBA7663}"/>
              </a:ext>
            </a:extLst>
          </p:cNvPr>
          <p:cNvSpPr txBox="1"/>
          <p:nvPr/>
        </p:nvSpPr>
        <p:spPr>
          <a:xfrm>
            <a:off x="542005" y="2670656"/>
            <a:ext cx="63389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平文</a:t>
            </a:r>
          </a:p>
        </p:txBody>
      </p:sp>
      <p:sp>
        <p:nvSpPr>
          <p:cNvPr id="141" name="矢印: 左カーブ 140">
            <a:extLst>
              <a:ext uri="{FF2B5EF4-FFF2-40B4-BE49-F238E27FC236}">
                <a16:creationId xmlns:a16="http://schemas.microsoft.com/office/drawing/2014/main" id="{6ED071FA-7716-4442-8E61-82DCDF13A0EB}"/>
              </a:ext>
            </a:extLst>
          </p:cNvPr>
          <p:cNvSpPr/>
          <p:nvPr/>
        </p:nvSpPr>
        <p:spPr>
          <a:xfrm>
            <a:off x="1078015" y="1924448"/>
            <a:ext cx="228632" cy="89874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4CA5D14-06B9-41B6-9499-3B73CC538647}"/>
              </a:ext>
            </a:extLst>
          </p:cNvPr>
          <p:cNvSpPr txBox="1"/>
          <p:nvPr/>
        </p:nvSpPr>
        <p:spPr>
          <a:xfrm>
            <a:off x="881998" y="2461059"/>
            <a:ext cx="50065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復号</a:t>
            </a:r>
          </a:p>
        </p:txBody>
      </p:sp>
      <p:sp>
        <p:nvSpPr>
          <p:cNvPr id="143" name="矢印: 左カーブ 142">
            <a:extLst>
              <a:ext uri="{FF2B5EF4-FFF2-40B4-BE49-F238E27FC236}">
                <a16:creationId xmlns:a16="http://schemas.microsoft.com/office/drawing/2014/main" id="{721052AA-9684-4257-97B4-1F6563091BCD}"/>
              </a:ext>
            </a:extLst>
          </p:cNvPr>
          <p:cNvSpPr/>
          <p:nvPr/>
        </p:nvSpPr>
        <p:spPr>
          <a:xfrm rot="16200000">
            <a:off x="1407680" y="2208712"/>
            <a:ext cx="142546" cy="21548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矢印: 左カーブ 143">
            <a:extLst>
              <a:ext uri="{FF2B5EF4-FFF2-40B4-BE49-F238E27FC236}">
                <a16:creationId xmlns:a16="http://schemas.microsoft.com/office/drawing/2014/main" id="{4263926D-4BF8-4361-9693-7E61A4486D40}"/>
              </a:ext>
            </a:extLst>
          </p:cNvPr>
          <p:cNvSpPr/>
          <p:nvPr/>
        </p:nvSpPr>
        <p:spPr>
          <a:xfrm rot="16200000">
            <a:off x="2000676" y="2221236"/>
            <a:ext cx="142546" cy="21548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矢印: 左カーブ 144">
            <a:extLst>
              <a:ext uri="{FF2B5EF4-FFF2-40B4-BE49-F238E27FC236}">
                <a16:creationId xmlns:a16="http://schemas.microsoft.com/office/drawing/2014/main" id="{71C2B200-10FA-4CB4-933E-68E4FAFC262C}"/>
              </a:ext>
            </a:extLst>
          </p:cNvPr>
          <p:cNvSpPr/>
          <p:nvPr/>
        </p:nvSpPr>
        <p:spPr>
          <a:xfrm rot="16200000">
            <a:off x="2317215" y="2216017"/>
            <a:ext cx="142546" cy="21548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0907446A-2113-484E-98E4-F49F5F39CCE7}"/>
              </a:ext>
            </a:extLst>
          </p:cNvPr>
          <p:cNvGrpSpPr/>
          <p:nvPr/>
        </p:nvGrpSpPr>
        <p:grpSpPr>
          <a:xfrm>
            <a:off x="1349896" y="2638028"/>
            <a:ext cx="216025" cy="124387"/>
            <a:chOff x="1781942" y="981844"/>
            <a:chExt cx="432050" cy="199446"/>
          </a:xfrm>
        </p:grpSpPr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6BFF955F-BF73-40D1-AD66-E3CEE23D4BB6}"/>
                </a:ext>
              </a:extLst>
            </p:cNvPr>
            <p:cNvCxnSpPr>
              <a:cxnSpLocks/>
              <a:endCxn id="150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4E04F398-E32C-42BF-A7AF-DF732FBF767A}"/>
                </a:ext>
              </a:extLst>
            </p:cNvPr>
            <p:cNvCxnSpPr>
              <a:cxnSpLocks/>
              <a:endCxn id="150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円弧 148">
              <a:extLst>
                <a:ext uri="{FF2B5EF4-FFF2-40B4-BE49-F238E27FC236}">
                  <a16:creationId xmlns:a16="http://schemas.microsoft.com/office/drawing/2014/main" id="{EB266D6D-E3DC-4B52-81C4-709A331FB28F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弧 149">
              <a:extLst>
                <a:ext uri="{FF2B5EF4-FFF2-40B4-BE49-F238E27FC236}">
                  <a16:creationId xmlns:a16="http://schemas.microsoft.com/office/drawing/2014/main" id="{B4BAEC1B-3EDB-476F-8638-099322F76EF2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C40D9DF-3FF1-4D82-95A0-0B8E3C2E0D11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CC7F2897-C47D-4E9F-9425-A2A46EEAAFE3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793FCF0B-591C-4B1D-9628-F28157BF6FD1}"/>
              </a:ext>
            </a:extLst>
          </p:cNvPr>
          <p:cNvGrpSpPr/>
          <p:nvPr/>
        </p:nvGrpSpPr>
        <p:grpSpPr>
          <a:xfrm>
            <a:off x="1673439" y="2643084"/>
            <a:ext cx="216024" cy="119331"/>
            <a:chOff x="2358008" y="1006529"/>
            <a:chExt cx="432048" cy="191339"/>
          </a:xfrm>
        </p:grpSpPr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400EF556-494F-41D5-9A84-C01F12DC6456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FBA86B7C-878C-4DD3-9273-4E1BFEC295DA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E874367D-1D9E-4ACC-A75D-73FBB1434CAA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92575E69-6EC0-4D15-B390-641F68BB5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261FB22A-DCD3-42BB-A8F8-9C3C27C9D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28F7029-F2F6-492A-B79D-A39D0A6DCE02}"/>
              </a:ext>
            </a:extLst>
          </p:cNvPr>
          <p:cNvGrpSpPr/>
          <p:nvPr/>
        </p:nvGrpSpPr>
        <p:grpSpPr>
          <a:xfrm>
            <a:off x="1983229" y="2643084"/>
            <a:ext cx="216024" cy="119331"/>
            <a:chOff x="2358008" y="1006529"/>
            <a:chExt cx="432048" cy="191339"/>
          </a:xfrm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B696A8C3-1066-4C67-BD30-E864DCF0CB7A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3E9F95D4-5199-46C1-8BAB-8501799C6766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E514209-3759-499F-AC12-C78F2DA39807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71CAA102-8CF1-481B-8106-77E664727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矢印コネクタ 163">
              <a:extLst>
                <a:ext uri="{FF2B5EF4-FFF2-40B4-BE49-F238E27FC236}">
                  <a16:creationId xmlns:a16="http://schemas.microsoft.com/office/drawing/2014/main" id="{C1B45D8B-8E01-4942-89E2-4FD2BB51E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36E73CD-85C5-49A1-87D1-4970DFE1D7F2}"/>
              </a:ext>
            </a:extLst>
          </p:cNvPr>
          <p:cNvGrpSpPr/>
          <p:nvPr/>
        </p:nvGrpSpPr>
        <p:grpSpPr>
          <a:xfrm>
            <a:off x="2285852" y="2638028"/>
            <a:ext cx="216025" cy="124387"/>
            <a:chOff x="1781942" y="981844"/>
            <a:chExt cx="432050" cy="199446"/>
          </a:xfrm>
        </p:grpSpPr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48B07C29-0F7E-4533-A4ED-61AC7085B309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DEF0CFCA-5236-4E76-925D-2E622239BD4A}"/>
                </a:ext>
              </a:extLst>
            </p:cNvPr>
            <p:cNvCxnSpPr>
              <a:cxnSpLocks/>
              <a:endCxn id="169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円弧 167">
              <a:extLst>
                <a:ext uri="{FF2B5EF4-FFF2-40B4-BE49-F238E27FC236}">
                  <a16:creationId xmlns:a16="http://schemas.microsoft.com/office/drawing/2014/main" id="{4DFDBC80-1E8A-43C3-8565-645FAE555C81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弧 168">
              <a:extLst>
                <a:ext uri="{FF2B5EF4-FFF2-40B4-BE49-F238E27FC236}">
                  <a16:creationId xmlns:a16="http://schemas.microsoft.com/office/drawing/2014/main" id="{227B634A-ABCF-4AF6-8CC2-C16B8CE2CF39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2F13AB8F-828E-4680-8EB3-C752D428F61A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869D46B3-EAFD-488E-AD06-8590EAD9BC02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F3589D77-A350-4712-BE6C-65D10DC94FD9}"/>
              </a:ext>
            </a:extLst>
          </p:cNvPr>
          <p:cNvGrpSpPr/>
          <p:nvPr/>
        </p:nvGrpSpPr>
        <p:grpSpPr>
          <a:xfrm>
            <a:off x="2595643" y="2638028"/>
            <a:ext cx="216025" cy="124387"/>
            <a:chOff x="1781942" y="981844"/>
            <a:chExt cx="432050" cy="199446"/>
          </a:xfrm>
        </p:grpSpPr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67A5F76B-449C-4D85-BFE6-D8065534C3A0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0EADFCDE-DA89-43C7-B119-9540103E4313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円弧 174">
              <a:extLst>
                <a:ext uri="{FF2B5EF4-FFF2-40B4-BE49-F238E27FC236}">
                  <a16:creationId xmlns:a16="http://schemas.microsoft.com/office/drawing/2014/main" id="{63ECD864-FBBE-4A8D-B5BC-5C5010C771B9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弧 175">
              <a:extLst>
                <a:ext uri="{FF2B5EF4-FFF2-40B4-BE49-F238E27FC236}">
                  <a16:creationId xmlns:a16="http://schemas.microsoft.com/office/drawing/2014/main" id="{0F917FDC-C78F-4B43-BD70-E500668DD4C5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03DC554-1248-4658-B986-DEE06008EFAB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BCF7AB6C-10E6-43D0-84B9-5380B4C0C730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C910535F-0970-4A17-815C-BC5ABF8B2007}"/>
              </a:ext>
            </a:extLst>
          </p:cNvPr>
          <p:cNvCxnSpPr>
            <a:cxnSpLocks/>
          </p:cNvCxnSpPr>
          <p:nvPr/>
        </p:nvCxnSpPr>
        <p:spPr>
          <a:xfrm>
            <a:off x="2528807" y="343738"/>
            <a:ext cx="0" cy="2284323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13A9E993-FAD0-4827-A63B-88C1EFDD3292}"/>
              </a:ext>
            </a:extLst>
          </p:cNvPr>
          <p:cNvCxnSpPr>
            <a:cxnSpLocks/>
          </p:cNvCxnSpPr>
          <p:nvPr/>
        </p:nvCxnSpPr>
        <p:spPr>
          <a:xfrm>
            <a:off x="2221710" y="353705"/>
            <a:ext cx="0" cy="2284323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A7634C1A-ED3A-4136-AE4A-45FDF5D7EE7C}"/>
              </a:ext>
            </a:extLst>
          </p:cNvPr>
          <p:cNvCxnSpPr>
            <a:cxnSpLocks/>
          </p:cNvCxnSpPr>
          <p:nvPr/>
        </p:nvCxnSpPr>
        <p:spPr>
          <a:xfrm>
            <a:off x="1902425" y="353705"/>
            <a:ext cx="0" cy="2284323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9C2CC53F-B740-4E18-96EA-6DB11A2EB396}"/>
              </a:ext>
            </a:extLst>
          </p:cNvPr>
          <p:cNvCxnSpPr>
            <a:cxnSpLocks/>
          </p:cNvCxnSpPr>
          <p:nvPr/>
        </p:nvCxnSpPr>
        <p:spPr>
          <a:xfrm>
            <a:off x="1605986" y="343738"/>
            <a:ext cx="0" cy="2284323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D5250C28-DA7B-4D52-86E4-BEF95E25084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42032" y="1263169"/>
            <a:ext cx="1078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6039991-2A37-434C-8809-7F80F835A7BF}"/>
              </a:ext>
            </a:extLst>
          </p:cNvPr>
          <p:cNvCxnSpPr>
            <a:cxnSpLocks/>
          </p:cNvCxnSpPr>
          <p:nvPr/>
        </p:nvCxnSpPr>
        <p:spPr>
          <a:xfrm>
            <a:off x="1214339" y="2333611"/>
            <a:ext cx="1078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BE5381E-B637-4BF1-8BA9-00C81598F6B8}"/>
              </a:ext>
            </a:extLst>
          </p:cNvPr>
          <p:cNvSpPr txBox="1"/>
          <p:nvPr/>
        </p:nvSpPr>
        <p:spPr>
          <a:xfrm>
            <a:off x="2771132" y="1159788"/>
            <a:ext cx="27110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...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0004AF-2ED8-409C-8165-4893E3BB3A31}"/>
              </a:ext>
            </a:extLst>
          </p:cNvPr>
          <p:cNvSpPr txBox="1"/>
          <p:nvPr/>
        </p:nvSpPr>
        <p:spPr>
          <a:xfrm>
            <a:off x="2771132" y="1762452"/>
            <a:ext cx="27110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...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1FB017-1CFC-4689-9EA1-3EE7EA133E6F}"/>
              </a:ext>
            </a:extLst>
          </p:cNvPr>
          <p:cNvSpPr txBox="1"/>
          <p:nvPr/>
        </p:nvSpPr>
        <p:spPr>
          <a:xfrm>
            <a:off x="2777024" y="2581805"/>
            <a:ext cx="27110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...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kumimoji="1" sz="1200">
            <a:solidFill>
              <a:schemeClr val="tx1"/>
            </a:solidFill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solidFill>
            <a:schemeClr val="tx1"/>
          </a:solidFill>
        </a:ln>
      </a:spPr>
      <a:bodyPr vert="eaVert" wrap="none" rtlCol="0">
        <a:spAutoFit/>
      </a:bodyPr>
      <a:lstStyle>
        <a:defPPr algn="l">
          <a:defRPr kumimoji="1" sz="1200"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はがき 100x148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2022-03-15T08:34:06Z</dcterms:modified>
</cp:coreProperties>
</file>