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handoutMasterIdLst>
    <p:handoutMasterId r:id="rId3"/>
  </p:handoutMasterIdLst>
  <p:sldIdLst>
    <p:sldId id="259" r:id="rId2"/>
  </p:sldIdLst>
  <p:sldSz cx="43891200" cy="32918400"/>
  <p:notesSz cx="6953250" cy="9239250"/>
  <p:embeddedFontLst>
    <p:embeddedFont>
      <p:font typeface="Nunito" pitchFamily="2" charset="0"/>
      <p:regular r:id="rId4"/>
      <p:bold r:id="rId5"/>
      <p:italic r:id="rId6"/>
      <p:boldItalic r:id="rId7"/>
    </p:embeddedFont>
    <p:embeddedFont>
      <p:font typeface="Open Sans" panose="020B0606030504020204" pitchFamily="34" charset="0"/>
      <p:regular r:id="rId8"/>
      <p:bold r:id="rId9"/>
      <p:italic r:id="rId10"/>
      <p:boldItalic r:id="rId11"/>
    </p:embeddedFont>
  </p:embeddedFontLst>
  <p:custDataLst>
    <p:tags r:id="rId12"/>
  </p:custDataLst>
  <p:defaultTextStyle>
    <a:defPPr>
      <a:defRPr lang="en-US"/>
    </a:defPPr>
    <a:lvl1pPr algn="ctr" rtl="0" fontAlgn="base">
      <a:spcBef>
        <a:spcPct val="0"/>
      </a:spcBef>
      <a:spcAft>
        <a:spcPct val="0"/>
      </a:spcAft>
      <a:defRPr sz="4300" b="1" kern="1200">
        <a:solidFill>
          <a:srgbClr val="FF9900"/>
        </a:solidFill>
        <a:latin typeface="Arial"/>
        <a:ea typeface="+mn-ea"/>
        <a:cs typeface="+mn-cs"/>
      </a:defRPr>
    </a:lvl1pPr>
    <a:lvl2pPr marL="457200" algn="ctr" rtl="0" fontAlgn="base">
      <a:spcBef>
        <a:spcPct val="0"/>
      </a:spcBef>
      <a:spcAft>
        <a:spcPct val="0"/>
      </a:spcAft>
      <a:defRPr sz="4300" b="1" kern="1200">
        <a:solidFill>
          <a:srgbClr val="FF9900"/>
        </a:solidFill>
        <a:latin typeface="Arial"/>
        <a:ea typeface="+mn-ea"/>
        <a:cs typeface="+mn-cs"/>
      </a:defRPr>
    </a:lvl2pPr>
    <a:lvl3pPr marL="914400" algn="ctr" rtl="0" fontAlgn="base">
      <a:spcBef>
        <a:spcPct val="0"/>
      </a:spcBef>
      <a:spcAft>
        <a:spcPct val="0"/>
      </a:spcAft>
      <a:defRPr sz="4300" b="1" kern="1200">
        <a:solidFill>
          <a:srgbClr val="FF9900"/>
        </a:solidFill>
        <a:latin typeface="Arial"/>
        <a:ea typeface="+mn-ea"/>
        <a:cs typeface="+mn-cs"/>
      </a:defRPr>
    </a:lvl3pPr>
    <a:lvl4pPr marL="1371600" algn="ctr" rtl="0" fontAlgn="base">
      <a:spcBef>
        <a:spcPct val="0"/>
      </a:spcBef>
      <a:spcAft>
        <a:spcPct val="0"/>
      </a:spcAft>
      <a:defRPr sz="4300" b="1" kern="1200">
        <a:solidFill>
          <a:srgbClr val="FF9900"/>
        </a:solidFill>
        <a:latin typeface="Arial"/>
        <a:ea typeface="+mn-ea"/>
        <a:cs typeface="+mn-cs"/>
      </a:defRPr>
    </a:lvl4pPr>
    <a:lvl5pPr marL="1828800" algn="ctr" rtl="0" fontAlgn="base">
      <a:spcBef>
        <a:spcPct val="0"/>
      </a:spcBef>
      <a:spcAft>
        <a:spcPct val="0"/>
      </a:spcAft>
      <a:defRPr sz="4300" b="1" kern="1200">
        <a:solidFill>
          <a:srgbClr val="FF9900"/>
        </a:solidFill>
        <a:latin typeface="Arial"/>
        <a:ea typeface="+mn-ea"/>
        <a:cs typeface="+mn-cs"/>
      </a:defRPr>
    </a:lvl5pPr>
    <a:lvl6pPr marL="2286000" algn="l" defTabSz="914400" rtl="0" eaLnBrk="1" latinLnBrk="0" hangingPunct="1">
      <a:defRPr sz="4300" b="1" kern="1200">
        <a:solidFill>
          <a:srgbClr val="FF9900"/>
        </a:solidFill>
        <a:latin typeface="Arial"/>
        <a:ea typeface="+mn-ea"/>
        <a:cs typeface="+mn-cs"/>
      </a:defRPr>
    </a:lvl6pPr>
    <a:lvl7pPr marL="2743200" algn="l" defTabSz="914400" rtl="0" eaLnBrk="1" latinLnBrk="0" hangingPunct="1">
      <a:defRPr sz="4300" b="1" kern="1200">
        <a:solidFill>
          <a:srgbClr val="FF9900"/>
        </a:solidFill>
        <a:latin typeface="Arial"/>
        <a:ea typeface="+mn-ea"/>
        <a:cs typeface="+mn-cs"/>
      </a:defRPr>
    </a:lvl7pPr>
    <a:lvl8pPr marL="3200400" algn="l" defTabSz="914400" rtl="0" eaLnBrk="1" latinLnBrk="0" hangingPunct="1">
      <a:defRPr sz="4300" b="1" kern="1200">
        <a:solidFill>
          <a:srgbClr val="FF9900"/>
        </a:solidFill>
        <a:latin typeface="Arial"/>
        <a:ea typeface="+mn-ea"/>
        <a:cs typeface="+mn-cs"/>
      </a:defRPr>
    </a:lvl8pPr>
    <a:lvl9pPr marL="3657600" algn="l" defTabSz="914400" rtl="0" eaLnBrk="1" latinLnBrk="0" hangingPunct="1">
      <a:defRPr sz="4300" b="1" kern="1200">
        <a:solidFill>
          <a:srgbClr val="FF9900"/>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lre" initials="JD" lastIdx="0" clrIdx="0">
    <p:extLst>
      <p:ext uri="{19B8F6BF-5375-455C-9EA6-DF929625EA0E}">
        <p15:presenceInfo xmlns:p15="http://schemas.microsoft.com/office/powerpoint/2012/main" userId="Justin Del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3A6"/>
    <a:srgbClr val="003366"/>
    <a:srgbClr val="F0F0F0"/>
    <a:srgbClr val="C8C8C8"/>
    <a:srgbClr val="CC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658" autoAdjust="0"/>
    <p:restoredTop sz="94575" autoAdjust="0"/>
  </p:normalViewPr>
  <p:slideViewPr>
    <p:cSldViewPr>
      <p:cViewPr varScale="1">
        <p:scale>
          <a:sx n="34" d="100"/>
          <a:sy n="34" d="100"/>
        </p:scale>
        <p:origin x="2658" y="-33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commentAuthors" Target="commentAuthors.xml"/><Relationship Id="rId3" Type="http://schemas.openxmlformats.org/officeDocument/2006/relationships/handoutMaster" Target="handoutMasters/handoutMaster1.xml"/><Relationship Id="rId7" Type="http://schemas.openxmlformats.org/officeDocument/2006/relationships/font" Target="fonts/font4.fntdata"/><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t" anchorCtr="0" compatLnSpc="1">
            <a:prstTxWarp prst="textNoShape">
              <a:avLst/>
            </a:prstTxWarp>
          </a:bodyPr>
          <a:lstStyle>
            <a:defPPr>
              <a:defRPr kern="1200"/>
            </a:defPPr>
            <a:lvl1pPr algn="l" defTabSz="928688">
              <a:defRPr sz="1200" b="0">
                <a:solidFill>
                  <a:schemeClr val="tx1"/>
                </a:solidFill>
                <a:latin typeface="Arial" pitchFamily="34" charset="0"/>
              </a:defRPr>
            </a:lvl1pPr>
          </a:lstStyle>
          <a:p>
            <a:pPr>
              <a:defRPr/>
            </a:pPr>
            <a:endParaRPr lang="en-US"/>
          </a:p>
        </p:txBody>
      </p:sp>
      <p:sp>
        <p:nvSpPr>
          <p:cNvPr id="29699" name="Rectangle 3"/>
          <p:cNvSpPr>
            <a:spLocks noGrp="1" noChangeArrowheads="1"/>
          </p:cNvSpPr>
          <p:nvPr>
            <p:ph type="dt" sz="quarter" idx="1"/>
          </p:nvPr>
        </p:nvSpPr>
        <p:spPr bwMode="auto">
          <a:xfrm>
            <a:off x="3938588" y="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t" anchorCtr="0" compatLnSpc="1">
            <a:prstTxWarp prst="textNoShape">
              <a:avLst/>
            </a:prstTxWarp>
          </a:bodyPr>
          <a:lstStyle>
            <a:defPPr>
              <a:defRPr kern="1200"/>
            </a:defPPr>
            <a:lvl1pPr algn="r" defTabSz="928688">
              <a:defRPr sz="1200" b="0">
                <a:solidFill>
                  <a:schemeClr val="tx1"/>
                </a:solidFill>
                <a:latin typeface="Arial" pitchFamily="34" charset="0"/>
              </a:defRPr>
            </a:lvl1pPr>
          </a:lstStyle>
          <a:p>
            <a:pPr>
              <a:defRPr/>
            </a:pPr>
            <a:endParaRPr lang="en-US"/>
          </a:p>
        </p:txBody>
      </p:sp>
      <p:sp>
        <p:nvSpPr>
          <p:cNvPr id="29700" name="Rectangle 4"/>
          <p:cNvSpPr>
            <a:spLocks noGrp="1" noChangeArrowheads="1"/>
          </p:cNvSpPr>
          <p:nvPr>
            <p:ph type="ftr" sz="quarter" idx="2"/>
          </p:nvPr>
        </p:nvSpPr>
        <p:spPr bwMode="auto">
          <a:xfrm>
            <a:off x="0" y="877570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b" anchorCtr="0" compatLnSpc="1">
            <a:prstTxWarp prst="textNoShape">
              <a:avLst/>
            </a:prstTxWarp>
          </a:bodyPr>
          <a:lstStyle>
            <a:defPPr>
              <a:defRPr kern="1200"/>
            </a:defPPr>
            <a:lvl1pPr algn="l" defTabSz="928688">
              <a:defRPr sz="1200" b="0">
                <a:solidFill>
                  <a:schemeClr val="tx1"/>
                </a:solidFill>
                <a:latin typeface="Arial" pitchFamily="34" charset="0"/>
              </a:defRPr>
            </a:lvl1pPr>
          </a:lstStyle>
          <a:p>
            <a:pPr>
              <a:defRPr/>
            </a:pPr>
            <a:endParaRPr lang="en-US"/>
          </a:p>
        </p:txBody>
      </p:sp>
      <p:sp>
        <p:nvSpPr>
          <p:cNvPr id="29701" name="Rectangle 5"/>
          <p:cNvSpPr>
            <a:spLocks noGrp="1" noChangeArrowheads="1"/>
          </p:cNvSpPr>
          <p:nvPr>
            <p:ph type="sldNum" sz="quarter" idx="3"/>
          </p:nvPr>
        </p:nvSpPr>
        <p:spPr bwMode="auto">
          <a:xfrm>
            <a:off x="3938588" y="877570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b" anchorCtr="0" compatLnSpc="1">
            <a:prstTxWarp prst="textNoShape">
              <a:avLst/>
            </a:prstTxWarp>
          </a:bodyPr>
          <a:lstStyle>
            <a:defPPr>
              <a:defRPr kern="1200"/>
            </a:defPPr>
            <a:lvl1pPr algn="r" defTabSz="928688">
              <a:defRPr sz="1200" b="0">
                <a:solidFill>
                  <a:schemeClr val="tx1"/>
                </a:solidFill>
                <a:latin typeface="Arial" pitchFamily="34" charset="0"/>
              </a:defRPr>
            </a:lvl1pPr>
          </a:lstStyle>
          <a:p>
            <a:pPr>
              <a:defRPr/>
            </a:pPr>
            <a:fld id="{54F1B5D8-D97D-47DE-99FD-BED51FB7C907}" type="slidenum">
              <a:rPr lang="en-US"/>
              <a:pPr>
                <a:defRPr/>
              </a:pPr>
              <a:t>‹#›</a:t>
            </a:fld>
            <a:endParaRPr lang="en-US"/>
          </a:p>
        </p:txBody>
      </p:sp>
    </p:spTree>
    <p:extLst>
      <p:ext uri="{BB962C8B-B14F-4D97-AF65-F5344CB8AC3E}">
        <p14:creationId xmlns:p14="http://schemas.microsoft.com/office/powerpoint/2010/main" val="74827842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5"/>
            <a:ext cx="37306250"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5EDBB11-81A3-4CFA-BA97-1ABE9A8F32CF}" type="slidenum">
              <a:rPr lang="en-US"/>
              <a:pPr>
                <a:defRPr/>
              </a:pPr>
              <a:t>‹#›</a:t>
            </a:fld>
            <a:endParaRPr lang="en-US"/>
          </a:p>
        </p:txBody>
      </p:sp>
    </p:spTree>
    <p:extLst>
      <p:ext uri="{BB962C8B-B14F-4D97-AF65-F5344CB8AC3E}">
        <p14:creationId xmlns:p14="http://schemas.microsoft.com/office/powerpoint/2010/main" val="356581677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65ECC0F7-0140-4FFA-BB4D-270D63D3C308}" type="slidenum">
              <a:rPr lang="en-US"/>
              <a:pPr>
                <a:defRPr/>
              </a:pPr>
              <a:t>‹#›</a:t>
            </a:fld>
            <a:endParaRPr lang="en-US"/>
          </a:p>
        </p:txBody>
      </p:sp>
    </p:spTree>
    <p:extLst>
      <p:ext uri="{BB962C8B-B14F-4D97-AF65-F5344CB8AC3E}">
        <p14:creationId xmlns:p14="http://schemas.microsoft.com/office/powerpoint/2010/main" val="3707377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41" y="1317625"/>
            <a:ext cx="9875837" cy="2808922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C1B9D64-3336-481D-94A5-F579BB4A8A39}" type="slidenum">
              <a:rPr lang="en-US"/>
              <a:pPr>
                <a:defRPr/>
              </a:pPr>
              <a:t>‹#›</a:t>
            </a:fld>
            <a:endParaRPr lang="en-US"/>
          </a:p>
        </p:txBody>
      </p:sp>
    </p:spTree>
    <p:extLst>
      <p:ext uri="{BB962C8B-B14F-4D97-AF65-F5344CB8AC3E}">
        <p14:creationId xmlns:p14="http://schemas.microsoft.com/office/powerpoint/2010/main" val="183614209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193927" y="1317625"/>
            <a:ext cx="39503350" cy="5486400"/>
          </a:xfrm>
        </p:spPr>
        <p:txBody>
          <a:bodyPr/>
          <a:lstStyle>
            <a:defPPr>
              <a:defRPr kern="1200"/>
            </a:defPPr>
          </a:lstStyle>
          <a:p>
            <a:r>
              <a:rPr lang="en-US"/>
              <a:t>Click to edit Master title style</a:t>
            </a:r>
          </a:p>
        </p:txBody>
      </p:sp>
      <p:sp>
        <p:nvSpPr>
          <p:cNvPr id="3" name="Content Placeholder 2"/>
          <p:cNvSpPr>
            <a:spLocks noGrp="1"/>
          </p:cNvSpPr>
          <p:nvPr>
            <p:ph sz="quarter" idx="1"/>
          </p:nvPr>
        </p:nvSpPr>
        <p:spPr>
          <a:xfrm>
            <a:off x="2193927" y="7680326"/>
            <a:ext cx="19675475" cy="10787063"/>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22021802" y="7680326"/>
            <a:ext cx="19675475" cy="10787063"/>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193927" y="18619788"/>
            <a:ext cx="19675475" cy="10787062"/>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22021802" y="18619788"/>
            <a:ext cx="19675475" cy="10787062"/>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2D98BD33-354E-4B11-91E6-709054688882}" type="slidenum">
              <a:rPr lang="en-US"/>
              <a:pPr>
                <a:defRPr/>
              </a:pPr>
              <a:t>‹#›</a:t>
            </a:fld>
            <a:endParaRPr lang="en-US"/>
          </a:p>
        </p:txBody>
      </p:sp>
    </p:spTree>
    <p:extLst>
      <p:ext uri="{BB962C8B-B14F-4D97-AF65-F5344CB8AC3E}">
        <p14:creationId xmlns:p14="http://schemas.microsoft.com/office/powerpoint/2010/main" val="11064980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5940B6B-3169-44D4-847B-7863905C32CF}" type="slidenum">
              <a:rPr lang="en-US"/>
              <a:pPr>
                <a:defRPr/>
              </a:pPr>
              <a:t>‹#›</a:t>
            </a:fld>
            <a:endParaRPr lang="en-US"/>
          </a:p>
        </p:txBody>
      </p:sp>
    </p:spTree>
    <p:extLst>
      <p:ext uri="{BB962C8B-B14F-4D97-AF65-F5344CB8AC3E}">
        <p14:creationId xmlns:p14="http://schemas.microsoft.com/office/powerpoint/2010/main" val="17305290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42"/>
            <a:ext cx="37307838"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03A4FA6-7C07-49C1-973B-224AB06B993C}" type="slidenum">
              <a:rPr lang="en-US"/>
              <a:pPr>
                <a:defRPr/>
              </a:pPr>
              <a:t>‹#›</a:t>
            </a:fld>
            <a:endParaRPr lang="en-US"/>
          </a:p>
        </p:txBody>
      </p:sp>
    </p:spTree>
    <p:extLst>
      <p:ext uri="{BB962C8B-B14F-4D97-AF65-F5344CB8AC3E}">
        <p14:creationId xmlns:p14="http://schemas.microsoft.com/office/powerpoint/2010/main" val="239311738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3927"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2"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B302B25C-7078-4EDD-9EEA-F171F39DFD5B}" type="slidenum">
              <a:rPr lang="en-US"/>
              <a:pPr>
                <a:defRPr/>
              </a:pPr>
              <a:t>‹#›</a:t>
            </a:fld>
            <a:endParaRPr lang="en-US"/>
          </a:p>
        </p:txBody>
      </p:sp>
    </p:spTree>
    <p:extLst>
      <p:ext uri="{BB962C8B-B14F-4D97-AF65-F5344CB8AC3E}">
        <p14:creationId xmlns:p14="http://schemas.microsoft.com/office/powerpoint/2010/main" val="35662033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3925" y="7369178"/>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8"/>
            <a:ext cx="1940083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32F454DA-B8E5-407C-A8B0-B2982CBF7185}" type="slidenum">
              <a:rPr lang="en-US"/>
              <a:pPr>
                <a:defRPr/>
              </a:pPr>
              <a:t>‹#›</a:t>
            </a:fld>
            <a:endParaRPr lang="en-US"/>
          </a:p>
        </p:txBody>
      </p:sp>
    </p:spTree>
    <p:extLst>
      <p:ext uri="{BB962C8B-B14F-4D97-AF65-F5344CB8AC3E}">
        <p14:creationId xmlns:p14="http://schemas.microsoft.com/office/powerpoint/2010/main" val="180588905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865CC813-0CE0-4F7E-9B7F-FCCCD6CE8862}" type="slidenum">
              <a:rPr lang="en-US"/>
              <a:pPr>
                <a:defRPr/>
              </a:pPr>
              <a:t>‹#›</a:t>
            </a:fld>
            <a:endParaRPr lang="en-US"/>
          </a:p>
        </p:txBody>
      </p:sp>
    </p:spTree>
    <p:extLst>
      <p:ext uri="{BB962C8B-B14F-4D97-AF65-F5344CB8AC3E}">
        <p14:creationId xmlns:p14="http://schemas.microsoft.com/office/powerpoint/2010/main" val="226043568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A5D3508A-868C-432E-A93E-3C5AF7B204CE}" type="slidenum">
              <a:rPr lang="en-US"/>
              <a:pPr>
                <a:defRPr/>
              </a:pPr>
              <a:t>‹#›</a:t>
            </a:fld>
            <a:endParaRPr lang="en-US"/>
          </a:p>
        </p:txBody>
      </p:sp>
    </p:spTree>
    <p:extLst>
      <p:ext uri="{BB962C8B-B14F-4D97-AF65-F5344CB8AC3E}">
        <p14:creationId xmlns:p14="http://schemas.microsoft.com/office/powerpoint/2010/main" val="232937732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DEB5CAF5-4FB5-4E33-861E-BCE1A11039C1}" type="slidenum">
              <a:rPr lang="en-US"/>
              <a:pPr>
                <a:defRPr/>
              </a:pPr>
              <a:t>‹#›</a:t>
            </a:fld>
            <a:endParaRPr lang="en-US"/>
          </a:p>
        </p:txBody>
      </p:sp>
    </p:spTree>
    <p:extLst>
      <p:ext uri="{BB962C8B-B14F-4D97-AF65-F5344CB8AC3E}">
        <p14:creationId xmlns:p14="http://schemas.microsoft.com/office/powerpoint/2010/main" val="306706918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5" y="23042567"/>
            <a:ext cx="26335038"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5" y="2941638"/>
            <a:ext cx="26335038"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5" y="25763542"/>
            <a:ext cx="26335038"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E1738493-E10F-4F1A-B075-F4B94CA41991}" type="slidenum">
              <a:rPr lang="en-US"/>
              <a:pPr>
                <a:defRPr/>
              </a:pPr>
              <a:t>‹#›</a:t>
            </a:fld>
            <a:endParaRPr lang="en-US"/>
          </a:p>
        </p:txBody>
      </p:sp>
    </p:spTree>
    <p:extLst>
      <p:ext uri="{BB962C8B-B14F-4D97-AF65-F5344CB8AC3E}">
        <p14:creationId xmlns:p14="http://schemas.microsoft.com/office/powerpoint/2010/main" val="412977478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A9A9"/>
            </a:gs>
            <a:gs pos="50000">
              <a:srgbClr val="990000"/>
            </a:gs>
            <a:gs pos="100000">
              <a:srgbClr val="DDA9A9"/>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a:defPPr>
            <a:lvl1pPr algn="l" defTabSz="3762375">
              <a:defRPr sz="5700" b="0">
                <a:solidFill>
                  <a:schemeClr val="tx1"/>
                </a:solidFill>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a:defPPr>
            <a:lvl1pPr defTabSz="3762375">
              <a:defRPr sz="5700" b="0">
                <a:solidFill>
                  <a:schemeClr val="tx1"/>
                </a:solidFill>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a:defPPr>
            <a:lvl1pPr algn="r" defTabSz="3762375">
              <a:defRPr sz="5700" b="0">
                <a:solidFill>
                  <a:schemeClr val="tx1"/>
                </a:solidFill>
                <a:latin typeface="Arial" pitchFamily="34" charset="0"/>
              </a:defRPr>
            </a:lvl1pPr>
          </a:lstStyle>
          <a:p>
            <a:pPr>
              <a:defRPr/>
            </a:pPr>
            <a:fld id="{B42DBB13-E718-4C9A-AC99-89A36AFA8FDE}" type="slidenum">
              <a:rPr lang="en-US"/>
              <a:pPr>
                <a:defRPr/>
              </a:pPr>
              <a:t>‹#›</a:t>
            </a:fld>
            <a:endParaRPr lang="en-US"/>
          </a:p>
        </p:txBody>
      </p:sp>
      <p:pic>
        <p:nvPicPr>
          <p:cNvPr id="1031" name="New picture"/>
          <p:cNvPicPr/>
          <p:nvPr/>
        </p:nvPicPr>
        <p:blipFill>
          <a:blip r:embed="rId14"/>
          <a:stretch>
            <a:fillRect/>
          </a:stretch>
        </p:blipFill>
        <p:spPr>
          <a:xfrm rot="16200000">
            <a:off x="-11074400" y="16459200"/>
            <a:ext cx="14274800" cy="3937000"/>
          </a:xfrm>
          <a:prstGeom prst="rect">
            <a:avLst/>
          </a:prstGeom>
        </p:spPr>
      </p:pic>
      <p:pic>
        <p:nvPicPr>
          <p:cNvPr id="1032" name="New picture"/>
          <p:cNvPicPr/>
          <p:nvPr/>
        </p:nvPicPr>
        <p:blipFill>
          <a:blip r:embed="rId14"/>
          <a:stretch>
            <a:fillRect/>
          </a:stretch>
        </p:blipFill>
        <p:spPr>
          <a:xfrm rot="5400000">
            <a:off x="40690800" y="16459200"/>
            <a:ext cx="14274800" cy="3937000"/>
          </a:xfrm>
          <a:prstGeom prst="rect">
            <a:avLst/>
          </a:prstGeom>
        </p:spPr>
      </p:pic>
      <p:pic>
        <p:nvPicPr>
          <p:cNvPr id="1033" name="New picture"/>
          <p:cNvPicPr/>
          <p:nvPr/>
        </p:nvPicPr>
        <p:blipFill>
          <a:blip r:embed="rId15"/>
          <a:stretch>
            <a:fillRect/>
          </a:stretch>
        </p:blipFill>
        <p:spPr>
          <a:xfrm>
            <a:off x="6946900" y="33426400"/>
            <a:ext cx="29997400" cy="1447800"/>
          </a:xfrm>
          <a:prstGeom prst="rect">
            <a:avLst/>
          </a:prstGeom>
        </p:spPr>
      </p:pic>
      <p:sp>
        <p:nvSpPr>
          <p:cNvPr id="1034"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perceptualpewter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pitchFamily="34" charset="0"/>
        </a:defRPr>
      </a:lvl2pPr>
      <a:lvl3pPr algn="ctr" defTabSz="3762375" rtl="0" eaLnBrk="0" fontAlgn="base" hangingPunct="0">
        <a:spcBef>
          <a:spcPct val="0"/>
        </a:spcBef>
        <a:spcAft>
          <a:spcPct val="0"/>
        </a:spcAft>
        <a:defRPr sz="18200">
          <a:solidFill>
            <a:schemeClr val="tx2"/>
          </a:solidFill>
          <a:latin typeface="Arial" pitchFamily="34" charset="0"/>
        </a:defRPr>
      </a:lvl3pPr>
      <a:lvl4pPr algn="ctr" defTabSz="3762375" rtl="0" eaLnBrk="0" fontAlgn="base" hangingPunct="0">
        <a:spcBef>
          <a:spcPct val="0"/>
        </a:spcBef>
        <a:spcAft>
          <a:spcPct val="0"/>
        </a:spcAft>
        <a:defRPr sz="18200">
          <a:solidFill>
            <a:schemeClr val="tx2"/>
          </a:solidFill>
          <a:latin typeface="Arial" pitchFamily="34" charset="0"/>
        </a:defRPr>
      </a:lvl4pPr>
      <a:lvl5pPr algn="ctr" defTabSz="3762375" rtl="0" eaLnBrk="0" fontAlgn="base" hangingPunct="0">
        <a:spcBef>
          <a:spcPct val="0"/>
        </a:spcBef>
        <a:spcAft>
          <a:spcPct val="0"/>
        </a:spcAft>
        <a:defRPr sz="18200">
          <a:solidFill>
            <a:schemeClr val="tx2"/>
          </a:solidFill>
          <a:latin typeface="Arial" pitchFamily="34" charset="0"/>
        </a:defRPr>
      </a:lvl5pPr>
      <a:lvl6pPr marL="457200" algn="ctr" defTabSz="3762375" rtl="0" fontAlgn="base">
        <a:spcBef>
          <a:spcPct val="0"/>
        </a:spcBef>
        <a:spcAft>
          <a:spcPct val="0"/>
        </a:spcAft>
        <a:defRPr sz="18200">
          <a:solidFill>
            <a:schemeClr val="tx2"/>
          </a:solidFill>
          <a:latin typeface="Arial" pitchFamily="34" charset="0"/>
        </a:defRPr>
      </a:lvl6pPr>
      <a:lvl7pPr marL="914400" algn="ctr" defTabSz="3762375" rtl="0" fontAlgn="base">
        <a:spcBef>
          <a:spcPct val="0"/>
        </a:spcBef>
        <a:spcAft>
          <a:spcPct val="0"/>
        </a:spcAft>
        <a:defRPr sz="18200">
          <a:solidFill>
            <a:schemeClr val="tx2"/>
          </a:solidFill>
          <a:latin typeface="Arial" pitchFamily="34" charset="0"/>
        </a:defRPr>
      </a:lvl7pPr>
      <a:lvl8pPr marL="1371600" algn="ctr" defTabSz="3762375" rtl="0" fontAlgn="base">
        <a:spcBef>
          <a:spcPct val="0"/>
        </a:spcBef>
        <a:spcAft>
          <a:spcPct val="0"/>
        </a:spcAft>
        <a:defRPr sz="18200">
          <a:solidFill>
            <a:schemeClr val="tx2"/>
          </a:solidFill>
          <a:latin typeface="Arial" pitchFamily="34" charset="0"/>
        </a:defRPr>
      </a:lvl8pPr>
      <a:lvl9pPr marL="1828800" algn="ctr" defTabSz="3762375" rtl="0" fontAlgn="base">
        <a:spcBef>
          <a:spcPct val="0"/>
        </a:spcBef>
        <a:spcAft>
          <a:spcPct val="0"/>
        </a:spcAft>
        <a:defRPr sz="18200">
          <a:solidFill>
            <a:schemeClr val="tx2"/>
          </a:solidFill>
          <a:latin typeface="Arial" pitchFamily="34" charset="0"/>
        </a:defRPr>
      </a:lvl9pPr>
    </p:titleStyle>
    <p:bodyStyle>
      <a:defPPr>
        <a:defRPr kern="1200"/>
      </a:defPPr>
      <a:lvl1pPr marL="1409700" indent="-1409700" algn="l" defTabSz="3762375" rtl="0" eaLnBrk="0" fontAlgn="base" hangingPunct="0">
        <a:spcBef>
          <a:spcPct val="20000"/>
        </a:spcBef>
        <a:spcAft>
          <a:spcPct val="0"/>
        </a:spcAft>
        <a:buChar char="•"/>
        <a:defRPr sz="13200">
          <a:solidFill>
            <a:schemeClr val="tx1"/>
          </a:solidFill>
          <a:latin typeface="+mn-lt"/>
          <a:ea typeface="+mn-ea"/>
          <a:cs typeface="+mn-cs"/>
        </a:defRPr>
      </a:lvl1pPr>
      <a:lvl2pPr marL="3057525" indent="-1176338" algn="l" defTabSz="3762375" rtl="0" eaLnBrk="0" fontAlgn="base" hangingPunct="0">
        <a:spcBef>
          <a:spcPct val="20000"/>
        </a:spcBef>
        <a:spcAft>
          <a:spcPct val="0"/>
        </a:spcAft>
        <a:buChar char="–"/>
        <a:defRPr sz="11500">
          <a:solidFill>
            <a:schemeClr val="tx1"/>
          </a:solidFill>
          <a:latin typeface="+mn-lt"/>
        </a:defRPr>
      </a:lvl2pPr>
      <a:lvl3pPr marL="4702175" indent="-939800" algn="l" defTabSz="3762375" rtl="0" eaLnBrk="0" fontAlgn="base" hangingPunct="0">
        <a:spcBef>
          <a:spcPct val="20000"/>
        </a:spcBef>
        <a:spcAft>
          <a:spcPct val="0"/>
        </a:spcAft>
        <a:buChar char="•"/>
        <a:defRPr sz="9900">
          <a:solidFill>
            <a:schemeClr val="tx1"/>
          </a:solidFill>
          <a:latin typeface="+mn-lt"/>
        </a:defRPr>
      </a:lvl3pPr>
      <a:lvl4pPr marL="6583363" indent="-939800" algn="l" defTabSz="3762375" rtl="0" eaLnBrk="0" fontAlgn="base" hangingPunct="0">
        <a:spcBef>
          <a:spcPct val="20000"/>
        </a:spcBef>
        <a:spcAft>
          <a:spcPct val="0"/>
        </a:spcAft>
        <a:buChar char="–"/>
        <a:defRPr sz="8200">
          <a:solidFill>
            <a:schemeClr val="tx1"/>
          </a:solidFill>
          <a:latin typeface="+mn-lt"/>
        </a:defRPr>
      </a:lvl4pPr>
      <a:lvl5pPr marL="8466138" indent="-941388" algn="l" defTabSz="3762375" rtl="0" eaLnBrk="0" fontAlgn="base" hangingPunct="0">
        <a:spcBef>
          <a:spcPct val="20000"/>
        </a:spcBef>
        <a:spcAft>
          <a:spcPct val="0"/>
        </a:spcAft>
        <a:buChar char="»"/>
        <a:defRPr sz="8200">
          <a:solidFill>
            <a:schemeClr val="tx1"/>
          </a:solidFill>
          <a:latin typeface="+mn-lt"/>
        </a:defRPr>
      </a:lvl5pPr>
      <a:lvl6pPr marL="8923338" indent="-941388" algn="l" defTabSz="3762375" rtl="0" fontAlgn="base">
        <a:spcBef>
          <a:spcPct val="20000"/>
        </a:spcBef>
        <a:spcAft>
          <a:spcPct val="0"/>
        </a:spcAft>
        <a:buChar char="»"/>
        <a:defRPr sz="8200">
          <a:solidFill>
            <a:schemeClr val="tx1"/>
          </a:solidFill>
          <a:latin typeface="+mn-lt"/>
        </a:defRPr>
      </a:lvl6pPr>
      <a:lvl7pPr marL="9380538" indent="-941388" algn="l" defTabSz="3762375" rtl="0" fontAlgn="base">
        <a:spcBef>
          <a:spcPct val="20000"/>
        </a:spcBef>
        <a:spcAft>
          <a:spcPct val="0"/>
        </a:spcAft>
        <a:buChar char="»"/>
        <a:defRPr sz="8200">
          <a:solidFill>
            <a:schemeClr val="tx1"/>
          </a:solidFill>
          <a:latin typeface="+mn-lt"/>
        </a:defRPr>
      </a:lvl7pPr>
      <a:lvl8pPr marL="9837738" indent="-941388" algn="l" defTabSz="3762375" rtl="0" fontAlgn="base">
        <a:spcBef>
          <a:spcPct val="20000"/>
        </a:spcBef>
        <a:spcAft>
          <a:spcPct val="0"/>
        </a:spcAft>
        <a:buChar char="»"/>
        <a:defRPr sz="8200">
          <a:solidFill>
            <a:schemeClr val="tx1"/>
          </a:solidFill>
          <a:latin typeface="+mn-lt"/>
        </a:defRPr>
      </a:lvl8pPr>
      <a:lvl9pPr marL="10294938" indent="-941388" algn="l" defTabSz="3762375" rtl="0" fontAlgn="base">
        <a:spcBef>
          <a:spcPct val="20000"/>
        </a:spcBef>
        <a:spcAft>
          <a:spcPct val="0"/>
        </a:spcAft>
        <a:buChar char="»"/>
        <a:defRPr sz="8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67546DF-92AE-A070-070F-C3B3512BC6F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912296" y="15535396"/>
            <a:ext cx="14066607" cy="2666472"/>
          </a:xfrm>
          <a:prstGeom prst="rect">
            <a:avLst/>
          </a:prstGeom>
        </p:spPr>
      </p:pic>
      <p:sp>
        <p:nvSpPr>
          <p:cNvPr id="2050" name="Rectangle 2"/>
          <p:cNvSpPr>
            <a:spLocks noGrp="1" noChangeArrowheads="1"/>
          </p:cNvSpPr>
          <p:nvPr>
            <p:ph type="title" sz="quarter"/>
          </p:nvPr>
        </p:nvSpPr>
        <p:spPr>
          <a:xfrm>
            <a:off x="685800" y="376039"/>
            <a:ext cx="42519600" cy="5994347"/>
          </a:xfrm>
          <a:prstGeom prst="roundRect">
            <a:avLst>
              <a:gd name="adj" fmla="val 6990"/>
            </a:avLst>
          </a:prstGeom>
          <a:solidFill>
            <a:srgbClr val="003366"/>
          </a:solidFill>
          <a:ln>
            <a:solidFill>
              <a:schemeClr val="tx1"/>
            </a:solidFill>
            <a:miter lim="800000"/>
          </a:ln>
        </p:spPr>
        <p:txBody>
          <a:bodyPr/>
          <a:lstStyle>
            <a:defPPr>
              <a:defRPr kern="1200"/>
            </a:defPPr>
          </a:lstStyle>
          <a:p>
            <a:pPr eaLnBrk="1" hangingPunct="1"/>
            <a:endParaRPr lang="en-US" sz="4000" i="1" dirty="0">
              <a:solidFill>
                <a:srgbClr val="003366"/>
              </a:solidFill>
            </a:endParaRPr>
          </a:p>
        </p:txBody>
      </p:sp>
      <p:sp>
        <p:nvSpPr>
          <p:cNvPr id="2155" name="Rectangle 167"/>
          <p:cNvSpPr>
            <a:spLocks noChangeArrowheads="1"/>
          </p:cNvSpPr>
          <p:nvPr/>
        </p:nvSpPr>
        <p:spPr bwMode="auto">
          <a:xfrm>
            <a:off x="685800" y="6903282"/>
            <a:ext cx="13335000" cy="914400"/>
          </a:xfrm>
          <a:prstGeom prst="roundRect">
            <a:avLst/>
          </a:prstGeom>
          <a:solidFill>
            <a:srgbClr val="CC0033"/>
          </a:solidFill>
          <a:ln w="9525">
            <a:noFill/>
            <a:miter lim="800000"/>
          </a:ln>
        </p:spPr>
        <p:txBody>
          <a:bodyPr wrap="none" lIns="137160" tIns="68580" rIns="137160" bIns="68580" anchor="ctr"/>
          <a:lstStyle>
            <a:defPPr>
              <a:defRPr kern="1200"/>
            </a:defPPr>
          </a:lstStyle>
          <a:p>
            <a:pPr defTabSz="3762375"/>
            <a:r>
              <a:rPr lang="en-US" sz="4800" dirty="0">
                <a:solidFill>
                  <a:schemeClr val="bg1"/>
                </a:solidFill>
                <a:latin typeface="Nunito" panose="00000500000000000000" pitchFamily="2" charset="0"/>
              </a:rPr>
              <a:t>Summary</a:t>
            </a:r>
            <a:endParaRPr lang="en-US" sz="4000" dirty="0">
              <a:solidFill>
                <a:schemeClr val="bg1"/>
              </a:solidFill>
              <a:latin typeface="Nunito" panose="00000500000000000000" pitchFamily="2" charset="0"/>
            </a:endParaRPr>
          </a:p>
        </p:txBody>
      </p:sp>
      <p:sp>
        <p:nvSpPr>
          <p:cNvPr id="17" name="Text Placeholder 5">
            <a:extLst>
              <a:ext uri="{FF2B5EF4-FFF2-40B4-BE49-F238E27FC236}">
                <a16:creationId xmlns:a16="http://schemas.microsoft.com/office/drawing/2014/main" id="{B2C25681-95AF-45D0-852E-DC3E00E2FDFE}"/>
              </a:ext>
            </a:extLst>
          </p:cNvPr>
          <p:cNvSpPr txBox="1"/>
          <p:nvPr/>
        </p:nvSpPr>
        <p:spPr>
          <a:xfrm>
            <a:off x="3665764" y="1807023"/>
            <a:ext cx="36576000" cy="1723549"/>
          </a:xfrm>
          <a:prstGeom prst="rect">
            <a:avLst/>
          </a:prstGeom>
        </p:spPr>
        <p:txBody>
          <a:bodyPr lIns="0" tIns="0" rIns="0" bIns="0">
            <a:noAutofit/>
          </a:bodyPr>
          <a:ls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a:lstStyle>
          <a:p>
            <a:pPr algn="ctr" defTabSz="3761086">
              <a:spcBef>
                <a:spcPct val="20000"/>
              </a:spcBef>
              <a:defRPr/>
            </a:pPr>
            <a:r>
              <a:rPr lang="en-US" sz="9900" dirty="0">
                <a:solidFill>
                  <a:schemeClr val="bg1"/>
                </a:solidFill>
                <a:latin typeface="Nunito" panose="00000500000000000000" pitchFamily="2" charset="0"/>
              </a:rPr>
              <a:t>Creating A Fast Galaxy Simulation For Cosmological Inference </a:t>
            </a:r>
          </a:p>
        </p:txBody>
      </p:sp>
      <p:sp>
        <p:nvSpPr>
          <p:cNvPr id="18" name="Text Placeholder 5">
            <a:extLst>
              <a:ext uri="{FF2B5EF4-FFF2-40B4-BE49-F238E27FC236}">
                <a16:creationId xmlns:a16="http://schemas.microsoft.com/office/drawing/2014/main" id="{EF872E11-D0DF-4446-BE76-A398B88E9B44}"/>
              </a:ext>
            </a:extLst>
          </p:cNvPr>
          <p:cNvSpPr txBox="1"/>
          <p:nvPr/>
        </p:nvSpPr>
        <p:spPr>
          <a:xfrm>
            <a:off x="3657600" y="4361281"/>
            <a:ext cx="36576000" cy="861774"/>
          </a:xfrm>
          <a:prstGeom prst="rect">
            <a:avLst/>
          </a:prstGeom>
        </p:spPr>
        <p:txBody>
          <a:bodyPr lIns="0" tIns="0" rIns="0" bIns="0">
            <a:spAutoFit/>
          </a:bodyPr>
          <a:ls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a:lstStyle>
          <a:p>
            <a:pPr algn="ctr">
              <a:defRPr/>
            </a:pPr>
            <a:r>
              <a:rPr lang="en-US" sz="5600" b="0" dirty="0">
                <a:solidFill>
                  <a:schemeClr val="bg1"/>
                </a:solidFill>
                <a:latin typeface="Open Sans" panose="020B0606030504020204" pitchFamily="34" charset="0"/>
                <a:ea typeface="Open Sans" panose="020B0606030504020204" pitchFamily="34" charset="0"/>
                <a:cs typeface="Open Sans" panose="020B0606030504020204" pitchFamily="34" charset="0"/>
              </a:rPr>
              <a:t>Keenan Fiedler </a:t>
            </a:r>
            <a:r>
              <a:rPr lang="en-US" sz="5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5600" b="0" dirty="0">
                <a:solidFill>
                  <a:schemeClr val="bg1"/>
                </a:solidFill>
                <a:latin typeface="Open Sans" panose="020B0606030504020204" pitchFamily="34" charset="0"/>
                <a:ea typeface="Open Sans" panose="020B0606030504020204" pitchFamily="34" charset="0"/>
                <a:cs typeface="Open Sans" panose="020B0606030504020204" pitchFamily="34" charset="0"/>
              </a:rPr>
              <a:t>Dr. Eduardo </a:t>
            </a:r>
            <a:r>
              <a:rPr lang="en-US" sz="5600"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Rozo</a:t>
            </a:r>
            <a:r>
              <a:rPr lang="en-US" sz="5600" b="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5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5600" b="0" dirty="0">
                <a:solidFill>
                  <a:schemeClr val="bg1"/>
                </a:solidFill>
                <a:latin typeface="Open Sans" panose="020B0606030504020204" pitchFamily="34" charset="0"/>
                <a:ea typeface="Open Sans" panose="020B0606030504020204" pitchFamily="34" charset="0"/>
                <a:cs typeface="Open Sans" panose="020B0606030504020204" pitchFamily="34" charset="0"/>
              </a:rPr>
              <a:t>Dr. Andres Salcedo </a:t>
            </a:r>
          </a:p>
        </p:txBody>
      </p:sp>
      <p:sp>
        <p:nvSpPr>
          <p:cNvPr id="19" name="Rectangle 167">
            <a:extLst>
              <a:ext uri="{FF2B5EF4-FFF2-40B4-BE49-F238E27FC236}">
                <a16:creationId xmlns:a16="http://schemas.microsoft.com/office/drawing/2014/main" id="{CC5F2601-3472-4441-8610-673ACB878A1B}"/>
              </a:ext>
            </a:extLst>
          </p:cNvPr>
          <p:cNvSpPr>
            <a:spLocks noChangeArrowheads="1"/>
          </p:cNvSpPr>
          <p:nvPr/>
        </p:nvSpPr>
        <p:spPr bwMode="auto">
          <a:xfrm>
            <a:off x="15278100" y="20265164"/>
            <a:ext cx="13335000" cy="914400"/>
          </a:xfrm>
          <a:prstGeom prst="roundRect">
            <a:avLst/>
          </a:prstGeom>
          <a:solidFill>
            <a:srgbClr val="CC0033"/>
          </a:solidFill>
          <a:ln w="9525">
            <a:noFill/>
            <a:miter lim="800000"/>
          </a:ln>
        </p:spPr>
        <p:txBody>
          <a:bodyPr wrap="none" lIns="137160" tIns="68580" rIns="137160" bIns="68580" anchor="ctr"/>
          <a:lstStyle>
            <a:defPPr>
              <a:defRPr kern="1200"/>
            </a:defPPr>
          </a:lstStyle>
          <a:p>
            <a:pPr defTabSz="3762375"/>
            <a:r>
              <a:rPr lang="en-US" sz="4800" dirty="0">
                <a:solidFill>
                  <a:schemeClr val="bg1"/>
                </a:solidFill>
                <a:latin typeface="Nunito" panose="00000500000000000000" pitchFamily="2" charset="0"/>
              </a:rPr>
              <a:t>Simulating Cluster Selection</a:t>
            </a:r>
          </a:p>
        </p:txBody>
      </p:sp>
      <p:sp>
        <p:nvSpPr>
          <p:cNvPr id="22" name="Rectangle 167">
            <a:extLst>
              <a:ext uri="{FF2B5EF4-FFF2-40B4-BE49-F238E27FC236}">
                <a16:creationId xmlns:a16="http://schemas.microsoft.com/office/drawing/2014/main" id="{911E8223-4617-4E14-85CC-64FBEF860AEB}"/>
              </a:ext>
            </a:extLst>
          </p:cNvPr>
          <p:cNvSpPr>
            <a:spLocks noChangeArrowheads="1"/>
          </p:cNvSpPr>
          <p:nvPr/>
        </p:nvSpPr>
        <p:spPr bwMode="auto">
          <a:xfrm>
            <a:off x="29870400" y="6901254"/>
            <a:ext cx="13335000" cy="914400"/>
          </a:xfrm>
          <a:prstGeom prst="roundRect">
            <a:avLst/>
          </a:prstGeom>
          <a:solidFill>
            <a:srgbClr val="CC0033"/>
          </a:solidFill>
          <a:ln w="9525">
            <a:noFill/>
            <a:miter lim="800000"/>
          </a:ln>
        </p:spPr>
        <p:txBody>
          <a:bodyPr wrap="none" lIns="137160" tIns="68580" rIns="137160" bIns="68580" anchor="ctr"/>
          <a:lstStyle>
            <a:defPPr>
              <a:defRPr kern="1200"/>
            </a:defPPr>
          </a:lstStyle>
          <a:p>
            <a:pPr defTabSz="3762375"/>
            <a:r>
              <a:rPr lang="en-US" sz="4800" dirty="0">
                <a:solidFill>
                  <a:schemeClr val="bg1"/>
                </a:solidFill>
                <a:latin typeface="Nunito" panose="00000500000000000000" pitchFamily="2" charset="0"/>
              </a:rPr>
              <a:t>Validation and Next Steps</a:t>
            </a:r>
          </a:p>
        </p:txBody>
      </p:sp>
      <p:sp>
        <p:nvSpPr>
          <p:cNvPr id="27" name="Rectangle 167">
            <a:extLst>
              <a:ext uri="{FF2B5EF4-FFF2-40B4-BE49-F238E27FC236}">
                <a16:creationId xmlns:a16="http://schemas.microsoft.com/office/drawing/2014/main" id="{9E369C6D-A264-4B89-931F-14FD6655F2D2}"/>
              </a:ext>
            </a:extLst>
          </p:cNvPr>
          <p:cNvSpPr>
            <a:spLocks noChangeArrowheads="1"/>
          </p:cNvSpPr>
          <p:nvPr/>
        </p:nvSpPr>
        <p:spPr bwMode="auto">
          <a:xfrm>
            <a:off x="15286265" y="6901254"/>
            <a:ext cx="13335000" cy="914400"/>
          </a:xfrm>
          <a:prstGeom prst="roundRect">
            <a:avLst/>
          </a:prstGeom>
          <a:solidFill>
            <a:srgbClr val="CC0033"/>
          </a:solidFill>
          <a:ln w="9525">
            <a:noFill/>
            <a:miter lim="800000"/>
          </a:ln>
        </p:spPr>
        <p:txBody>
          <a:bodyPr wrap="none" lIns="137160" tIns="68580" rIns="137160" bIns="68580" anchor="ctr"/>
          <a:lstStyle>
            <a:defPPr>
              <a:defRPr kern="1200"/>
            </a:defPPr>
          </a:lstStyle>
          <a:p>
            <a:pPr defTabSz="3762375"/>
            <a:r>
              <a:rPr lang="en-US" sz="4800" dirty="0">
                <a:solidFill>
                  <a:schemeClr val="bg1"/>
                </a:solidFill>
                <a:latin typeface="Nunito" panose="00000500000000000000" pitchFamily="2" charset="0"/>
              </a:rPr>
              <a:t>The Problem</a:t>
            </a:r>
            <a:endParaRPr lang="en-US" sz="5400" dirty="0">
              <a:solidFill>
                <a:schemeClr val="bg1"/>
              </a:solidFill>
              <a:latin typeface="Nunito" panose="00000500000000000000" pitchFamily="2" charset="0"/>
            </a:endParaRPr>
          </a:p>
        </p:txBody>
      </p:sp>
      <p:sp>
        <p:nvSpPr>
          <p:cNvPr id="32" name="Rectangle 167">
            <a:extLst>
              <a:ext uri="{FF2B5EF4-FFF2-40B4-BE49-F238E27FC236}">
                <a16:creationId xmlns:a16="http://schemas.microsoft.com/office/drawing/2014/main" id="{8A36DE9E-ADA7-4B49-A36B-D777D03B40F4}"/>
              </a:ext>
            </a:extLst>
          </p:cNvPr>
          <p:cNvSpPr>
            <a:spLocks noChangeArrowheads="1"/>
          </p:cNvSpPr>
          <p:nvPr/>
        </p:nvSpPr>
        <p:spPr bwMode="auto">
          <a:xfrm>
            <a:off x="29886729" y="27364136"/>
            <a:ext cx="13318671" cy="914400"/>
          </a:xfrm>
          <a:prstGeom prst="roundRect">
            <a:avLst/>
          </a:prstGeom>
          <a:solidFill>
            <a:srgbClr val="CC0033"/>
          </a:solidFill>
          <a:ln w="9525">
            <a:noFill/>
            <a:miter lim="800000"/>
          </a:ln>
        </p:spPr>
        <p:txBody>
          <a:bodyPr wrap="none" lIns="137160" tIns="68580" rIns="137160" bIns="68580" anchor="ctr"/>
          <a:lstStyle>
            <a:defPPr>
              <a:defRPr kern="1200"/>
            </a:defPPr>
          </a:lstStyle>
          <a:p>
            <a:pPr defTabSz="3762375"/>
            <a:r>
              <a:rPr lang="en-US" sz="4800" dirty="0">
                <a:solidFill>
                  <a:schemeClr val="bg1"/>
                </a:solidFill>
                <a:latin typeface="Nunito" panose="00000500000000000000" pitchFamily="2" charset="0"/>
              </a:rPr>
              <a:t>Acknowledgements and References</a:t>
            </a:r>
          </a:p>
        </p:txBody>
      </p:sp>
      <p:sp>
        <p:nvSpPr>
          <p:cNvPr id="33" name="TextBox 19">
            <a:extLst>
              <a:ext uri="{FF2B5EF4-FFF2-40B4-BE49-F238E27FC236}">
                <a16:creationId xmlns:a16="http://schemas.microsoft.com/office/drawing/2014/main" id="{AD61A419-7763-464E-BEFD-5783756FD735}"/>
              </a:ext>
            </a:extLst>
          </p:cNvPr>
          <p:cNvSpPr txBox="1">
            <a:spLocks noChangeArrowheads="1"/>
          </p:cNvSpPr>
          <p:nvPr/>
        </p:nvSpPr>
        <p:spPr bwMode="auto">
          <a:xfrm>
            <a:off x="29886729" y="28327087"/>
            <a:ext cx="13318671" cy="440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l"/>
            <a:r>
              <a:rPr lang="en-US" sz="4000" b="0" dirty="0">
                <a:latin typeface="Open Sans" panose="020B0606030504020204" pitchFamily="34" charset="0"/>
                <a:ea typeface="Open Sans" panose="020B0606030504020204" pitchFamily="34" charset="0"/>
                <a:cs typeface="Open Sans" panose="020B0606030504020204" pitchFamily="34" charset="0"/>
              </a:rPr>
              <a:t>Many thanks to Dr. Eduardo </a:t>
            </a:r>
            <a:r>
              <a:rPr lang="en-US" sz="4000" b="0" dirty="0" err="1">
                <a:latin typeface="Open Sans" panose="020B0606030504020204" pitchFamily="34" charset="0"/>
                <a:ea typeface="Open Sans" panose="020B0606030504020204" pitchFamily="34" charset="0"/>
                <a:cs typeface="Open Sans" panose="020B0606030504020204" pitchFamily="34" charset="0"/>
              </a:rPr>
              <a:t>Rozo</a:t>
            </a:r>
            <a:r>
              <a:rPr lang="en-US" sz="4000" b="0" dirty="0">
                <a:latin typeface="Open Sans" panose="020B0606030504020204" pitchFamily="34" charset="0"/>
                <a:ea typeface="Open Sans" panose="020B0606030504020204" pitchFamily="34" charset="0"/>
                <a:cs typeface="Open Sans" panose="020B0606030504020204" pitchFamily="34" charset="0"/>
              </a:rPr>
              <a:t> and Dr. Andres Salcedo for providing advice and direction on this project. Thanks to TIMESTEP for organizing this poster presentation and for supporting my research.</a:t>
            </a:r>
          </a:p>
          <a:p>
            <a:pPr marL="514350" indent="-514350" algn="l">
              <a:buFont typeface="Arial" panose="020B0604020202020204" pitchFamily="34" charset="0"/>
              <a:buChar char="•"/>
            </a:pPr>
            <a:r>
              <a:rPr lang="en-US" sz="4000" b="0" dirty="0" err="1">
                <a:latin typeface="Open Sans" panose="020B0606030504020204" pitchFamily="34" charset="0"/>
                <a:ea typeface="Open Sans" panose="020B0606030504020204" pitchFamily="34" charset="0"/>
                <a:cs typeface="Open Sans" panose="020B0606030504020204" pitchFamily="34" charset="0"/>
              </a:rPr>
              <a:t>Rykoff</a:t>
            </a:r>
            <a:r>
              <a:rPr lang="en-US" sz="4000" b="0" dirty="0">
                <a:latin typeface="Open Sans" panose="020B0606030504020204" pitchFamily="34" charset="0"/>
                <a:ea typeface="Open Sans" panose="020B0606030504020204" pitchFamily="34" charset="0"/>
                <a:cs typeface="Open Sans" panose="020B0606030504020204" pitchFamily="34" charset="0"/>
              </a:rPr>
              <a:t> et. al. (2014) </a:t>
            </a:r>
            <a:r>
              <a:rPr lang="en-US" sz="4000" b="0" i="1" dirty="0" err="1">
                <a:latin typeface="Open Sans" panose="020B0606030504020204" pitchFamily="34" charset="0"/>
                <a:ea typeface="Open Sans" panose="020B0606030504020204" pitchFamily="34" charset="0"/>
                <a:cs typeface="Open Sans" panose="020B0606030504020204" pitchFamily="34" charset="0"/>
              </a:rPr>
              <a:t>ApJ</a:t>
            </a:r>
            <a:r>
              <a:rPr lang="en-US" sz="4000" b="0" dirty="0">
                <a:latin typeface="Open Sans" panose="020B0606030504020204" pitchFamily="34" charset="0"/>
                <a:ea typeface="Open Sans" panose="020B0606030504020204" pitchFamily="34" charset="0"/>
                <a:cs typeface="Open Sans" panose="020B0606030504020204" pitchFamily="34" charset="0"/>
              </a:rPr>
              <a:t>. 785.104</a:t>
            </a:r>
          </a:p>
          <a:p>
            <a:pPr marL="514350" indent="-514350" algn="l">
              <a:buFont typeface="Arial" panose="020B0604020202020204" pitchFamily="34" charset="0"/>
              <a:buChar char="•"/>
            </a:pPr>
            <a:r>
              <a:rPr lang="en-US" sz="4000" b="0" dirty="0">
                <a:latin typeface="Open Sans" panose="020B0606030504020204" pitchFamily="34" charset="0"/>
                <a:ea typeface="Open Sans" panose="020B0606030504020204" pitchFamily="34" charset="0"/>
                <a:cs typeface="Open Sans" panose="020B0606030504020204" pitchFamily="34" charset="0"/>
              </a:rPr>
              <a:t>To et. al. (2024) </a:t>
            </a:r>
            <a:r>
              <a:rPr lang="en-US" sz="4000" b="0" i="1" dirty="0" err="1">
                <a:latin typeface="Open Sans" panose="020B0606030504020204" pitchFamily="34" charset="0"/>
                <a:ea typeface="Open Sans" panose="020B0606030504020204" pitchFamily="34" charset="0"/>
                <a:cs typeface="Open Sans" panose="020B0606030504020204" pitchFamily="34" charset="0"/>
              </a:rPr>
              <a:t>ApJ</a:t>
            </a:r>
            <a:r>
              <a:rPr lang="en-US" sz="4000" b="0" dirty="0">
                <a:latin typeface="Open Sans" panose="020B0606030504020204" pitchFamily="34" charset="0"/>
                <a:ea typeface="Open Sans" panose="020B0606030504020204" pitchFamily="34" charset="0"/>
                <a:cs typeface="Open Sans" panose="020B0606030504020204" pitchFamily="34" charset="0"/>
              </a:rPr>
              <a:t>. 961.59</a:t>
            </a:r>
          </a:p>
          <a:p>
            <a:pPr marL="514350" indent="-514350" algn="l">
              <a:buFont typeface="Arial" panose="020B0604020202020204" pitchFamily="34" charset="0"/>
              <a:buChar char="•"/>
            </a:pPr>
            <a:r>
              <a:rPr lang="en-US" sz="4000" b="0" dirty="0">
                <a:latin typeface="Open Sans" panose="020B0606030504020204" pitchFamily="34" charset="0"/>
                <a:ea typeface="Open Sans" panose="020B0606030504020204" pitchFamily="34" charset="0"/>
                <a:cs typeface="Open Sans" panose="020B0606030504020204" pitchFamily="34" charset="0"/>
              </a:rPr>
              <a:t>Salcedo et. al. (2023) arXiv.2310.03944</a:t>
            </a:r>
          </a:p>
        </p:txBody>
      </p:sp>
      <p:sp>
        <p:nvSpPr>
          <p:cNvPr id="49" name="TextBox 48">
            <a:extLst>
              <a:ext uri="{FF2B5EF4-FFF2-40B4-BE49-F238E27FC236}">
                <a16:creationId xmlns:a16="http://schemas.microsoft.com/office/drawing/2014/main" id="{DEA09F5A-1661-4BDF-A2DF-89252468F52D}"/>
              </a:ext>
            </a:extLst>
          </p:cNvPr>
          <p:cNvSpPr txBox="1"/>
          <p:nvPr/>
        </p:nvSpPr>
        <p:spPr>
          <a:xfrm>
            <a:off x="15286265" y="7936537"/>
            <a:ext cx="13335000" cy="7478970"/>
          </a:xfrm>
          <a:prstGeom prst="rect">
            <a:avLst/>
          </a:prstGeom>
          <a:noFill/>
        </p:spPr>
        <p:txBody>
          <a:bodyPr wrap="square" rtlCol="0">
            <a:spAutoFit/>
          </a:bodyPr>
          <a:lstStyle>
            <a:defPPr>
              <a:defRPr kern="1200"/>
            </a:defPPr>
          </a:lstStyle>
          <a:p>
            <a:pPr marL="571500" indent="-571500" algn="l">
              <a:buFont typeface="Arial" panose="020B0604020202020204" pitchFamily="34" charset="0"/>
              <a:buChar cha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Photometric galaxy surveys are prone to severe selection effects including projection effects, which are caused by the projecting a 3D space onto a 2D plane, which occurs when observing with telescopes. </a:t>
            </a:r>
          </a:p>
          <a:p>
            <a:pPr marL="571500" indent="-571500" algn="l">
              <a:buFont typeface="Arial" panose="020B0604020202020204" pitchFamily="34" charset="0"/>
              <a:buChar cha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Dr. Andres Salcedo modeled this effect by placing cylinders into a galaxy simulation and counting all galaxies within the cylinder as a part of a cluster. </a:t>
            </a:r>
          </a:p>
          <a:p>
            <a:pPr marL="571500" indent="-571500" algn="l">
              <a:buFont typeface="Arial" panose="020B0604020202020204" pitchFamily="34" charset="0"/>
              <a:buChar cha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is an approximation that does not account for galaxy magnitudes and colors.</a:t>
            </a:r>
          </a:p>
          <a:p>
            <a:pPr marL="571500" indent="-571500" algn="l">
              <a:buFont typeface="Arial" panose="020B0604020202020204" pitchFamily="34" charset="0"/>
              <a:buChar cha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What is needed is a way to populate simulations with galaxies in a way that allows us to run the same cluster finders that are run on actual survey data.</a:t>
            </a:r>
          </a:p>
        </p:txBody>
      </p:sp>
      <p:sp>
        <p:nvSpPr>
          <p:cNvPr id="54" name="TextBox 53">
            <a:extLst>
              <a:ext uri="{FF2B5EF4-FFF2-40B4-BE49-F238E27FC236}">
                <a16:creationId xmlns:a16="http://schemas.microsoft.com/office/drawing/2014/main" id="{78FB01C1-373E-4866-BF69-4540A0DE8387}"/>
              </a:ext>
            </a:extLst>
          </p:cNvPr>
          <p:cNvSpPr txBox="1"/>
          <p:nvPr/>
        </p:nvSpPr>
        <p:spPr>
          <a:xfrm>
            <a:off x="15278100" y="21278265"/>
            <a:ext cx="13335000" cy="11172289"/>
          </a:xfrm>
          <a:prstGeom prst="rect">
            <a:avLst/>
          </a:prstGeom>
          <a:noFill/>
        </p:spPr>
        <p:txBody>
          <a:bodyPr wrap="square" rtlCol="0">
            <a:spAutoFit/>
          </a:bodyPr>
          <a:lstStyle>
            <a:defPPr>
              <a:defRPr kern="1200"/>
            </a:defPPr>
          </a:lstStyle>
          <a:p>
            <a:pPr marL="457200" indent="-457200" algn="l">
              <a:buFont typeface="Arial" panose="020B0604020202020204" pitchFamily="34" charset="0"/>
              <a:buChar cha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To be able to run cluster finders on simulated data sets, every galaxy needs to be assigned a magnitude and color vector. </a:t>
            </a:r>
          </a:p>
          <a:p>
            <a:pPr marL="457200" indent="-457200" algn="l">
              <a:buFont typeface="Arial" panose="020B0604020202020204" pitchFamily="34" charset="0"/>
              <a:buChar cha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To determine the color vector of a galaxy, we need a model for the color distribution of galaxies over a large redshift range and all magnitudes. </a:t>
            </a:r>
          </a:p>
          <a:p>
            <a:pPr marL="457200" indent="-457200" algn="l">
              <a:buFont typeface="Arial" panose="020B0604020202020204" pitchFamily="34" charset="0"/>
              <a:buChar cha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To determine the magnitude of a galaxy, we use the Schechter luminosity function to assign galaxies a z-band magnitude based on their redshift.</a:t>
            </a:r>
          </a:p>
          <a:p>
            <a:pPr marL="457200" indent="-457200" algn="l">
              <a:buFont typeface="Arial" panose="020B0604020202020204" pitchFamily="34" charset="0"/>
              <a:buChar char="•"/>
            </a:pPr>
            <a:r>
              <a:rPr lang="en-US" sz="4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RedMaPPer</a:t>
            </a: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 galaxy cluster finder, produces a color distribution model for red-sequence galaxies from a given input catalog, in this case Cardinal. Cardinal is a catalog of galaxies with highly accurate colors.</a:t>
            </a:r>
          </a:p>
          <a:p>
            <a:pPr marL="457200" indent="-457200" algn="l">
              <a:buFont typeface="Arial" panose="020B0604020202020204" pitchFamily="34" charset="0"/>
              <a:buChar cha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We can now assign a galaxy a color based on the redshift and z-band magnitude of the galaxy.</a:t>
            </a:r>
          </a:p>
          <a:p>
            <a:pPr marL="457200" indent="-457200" algn="l">
              <a:buFont typeface="Arial" panose="020B0604020202020204" pitchFamily="34" charset="0"/>
              <a:buChar cha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My simulation is essentially complete and accurately creates a galaxy catalog with matching colors to the Cardinal red-sequence.</a:t>
            </a:r>
          </a:p>
        </p:txBody>
      </p:sp>
      <p:pic>
        <p:nvPicPr>
          <p:cNvPr id="10" name="Picture 9">
            <a:extLst>
              <a:ext uri="{FF2B5EF4-FFF2-40B4-BE49-F238E27FC236}">
                <a16:creationId xmlns:a16="http://schemas.microsoft.com/office/drawing/2014/main" id="{FD4FAE92-04D1-F930-D971-FAFBBE1E0FC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9563717" y="14523730"/>
            <a:ext cx="13964693" cy="11086080"/>
          </a:xfrm>
          <a:prstGeom prst="rect">
            <a:avLst/>
          </a:prstGeom>
        </p:spPr>
      </p:pic>
      <p:pic>
        <p:nvPicPr>
          <p:cNvPr id="24" name="Picture 23">
            <a:extLst>
              <a:ext uri="{FF2B5EF4-FFF2-40B4-BE49-F238E27FC236}">
                <a16:creationId xmlns:a16="http://schemas.microsoft.com/office/drawing/2014/main" id="{4EFB168A-1C6F-AFFF-B95B-1008C549831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0" y="19670740"/>
            <a:ext cx="14832352" cy="10825290"/>
          </a:xfrm>
          <a:prstGeom prst="rect">
            <a:avLst/>
          </a:prstGeom>
        </p:spPr>
      </p:pic>
      <p:sp>
        <p:nvSpPr>
          <p:cNvPr id="13" name="TextBox 12">
            <a:extLst>
              <a:ext uri="{FF2B5EF4-FFF2-40B4-BE49-F238E27FC236}">
                <a16:creationId xmlns:a16="http://schemas.microsoft.com/office/drawing/2014/main" id="{0D778438-5B58-EFA9-6909-4998913E24B8}"/>
              </a:ext>
            </a:extLst>
          </p:cNvPr>
          <p:cNvSpPr txBox="1"/>
          <p:nvPr/>
        </p:nvSpPr>
        <p:spPr>
          <a:xfrm>
            <a:off x="685800" y="7850290"/>
            <a:ext cx="13335000" cy="11787842"/>
          </a:xfrm>
          <a:prstGeom prst="rect">
            <a:avLst/>
          </a:prstGeom>
          <a:noFill/>
        </p:spPr>
        <p:txBody>
          <a:bodyPr wrap="square" rtlCol="0">
            <a:spAutoFit/>
          </a:bodyPr>
          <a:lstStyle>
            <a:defPPr>
              <a:defRPr kern="1200"/>
            </a:defPPr>
          </a:lstStyle>
          <a:p>
            <a:pPr marL="457200" indent="-457200" algn="l">
              <a:buFont typeface="Arial" panose="020B0604020202020204" pitchFamily="34" charset="0"/>
              <a:buChar cha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Galaxy clusters are the most sensitive tool for probing cosmology. The largest cluster catalogs for the foreseeable future will be photometrically selected from astronomical surveys like the Dark Energy Survey(DES) and the Legacy Survey of Space and Time(LSST).</a:t>
            </a:r>
          </a:p>
          <a:p>
            <a:pPr marL="457200" indent="-457200" algn="l">
              <a:buFont typeface="Arial" panose="020B0604020202020204" pitchFamily="34" charset="0"/>
              <a:buChar cha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However, photometric selection is subject to severe selection effects that compromise the accuracy of the resulting cluster catalogs.</a:t>
            </a:r>
          </a:p>
          <a:p>
            <a:pPr marL="457200" indent="-457200" algn="l">
              <a:buFont typeface="Arial" panose="020B0604020202020204" pitchFamily="34" charset="0"/>
              <a:buChar cha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Recent work has shown that these selection effects can be modeled by populating halos in dark matter simulations with galaxies. However, this is only an approximation since all the galaxies in the simulations lack magnitude and color information. </a:t>
            </a:r>
          </a:p>
          <a:p>
            <a:pPr marL="457200" indent="-457200" algn="l">
              <a:buFont typeface="Arial" panose="020B0604020202020204" pitchFamily="34" charset="0"/>
              <a:buChar cha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We have developed a new galaxy population framework to enable full modeling of photometric cluster selection in simulated catalogs.</a:t>
            </a:r>
          </a:p>
          <a:p>
            <a:pPr marL="457200" indent="-457200" algn="l">
              <a:buFont typeface="Arial" panose="020B0604020202020204" pitchFamily="34" charset="0"/>
              <a:buChar cha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We will use these new datasets to extend simulation-based inference analyses of galaxy cluster data.</a:t>
            </a:r>
          </a:p>
        </p:txBody>
      </p:sp>
      <p:sp>
        <p:nvSpPr>
          <p:cNvPr id="249" name="TextBox 248">
            <a:extLst>
              <a:ext uri="{FF2B5EF4-FFF2-40B4-BE49-F238E27FC236}">
                <a16:creationId xmlns:a16="http://schemas.microsoft.com/office/drawing/2014/main" id="{E7F5A37C-2B6C-4404-91FF-0640D04BD011}"/>
              </a:ext>
            </a:extLst>
          </p:cNvPr>
          <p:cNvSpPr txBox="1"/>
          <p:nvPr/>
        </p:nvSpPr>
        <p:spPr>
          <a:xfrm>
            <a:off x="29870400" y="7850290"/>
            <a:ext cx="13335000" cy="6863417"/>
          </a:xfrm>
          <a:prstGeom prst="rect">
            <a:avLst/>
          </a:prstGeom>
          <a:noFill/>
        </p:spPr>
        <p:txBody>
          <a:bodyPr wrap="square" rtlCol="0">
            <a:spAutoFit/>
          </a:bodyPr>
          <a:lstStyle>
            <a:defPPr>
              <a:defRPr kern="1200"/>
            </a:defPPr>
          </a:lstStyle>
          <a:p>
            <a:pPr marL="457200" indent="-457200" algn="l">
              <a:buFont typeface="Arial" panose="020B0604020202020204" pitchFamily="34" charset="0"/>
              <a:buChar cha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Now that our simulation is complete, we need to validate the accuracy of my simulation. </a:t>
            </a:r>
          </a:p>
          <a:p>
            <a:pPr marL="457200" indent="-457200" algn="l">
              <a:buFont typeface="Arial" panose="020B0604020202020204" pitchFamily="34" charset="0"/>
              <a:buChar cha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To do this, we will take the Cardinal Catalog and fin the parameters it used and recreate it with our simulation. Then, we will verify that properties of the galaxy clusters in both simulations match.</a:t>
            </a:r>
          </a:p>
          <a:p>
            <a:pPr marL="457200" indent="-457200" algn="l">
              <a:buFont typeface="Arial" panose="020B0604020202020204" pitchFamily="34" charset="0"/>
              <a:buChar cha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Once this is done, we can generate large numbers of fast simulations that cover a broad parameter space to enable future simulation-based inference efforts.</a:t>
            </a:r>
          </a:p>
          <a:p>
            <a:pPr marL="457200" indent="-457200" algn="l">
              <a:buFont typeface="Arial" panose="020B0604020202020204" pitchFamily="34" charset="0"/>
              <a:buChar cha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We will also improve the accuracy of Dr. Andres Salcedo’s projection effects model.</a:t>
            </a:r>
          </a:p>
        </p:txBody>
      </p:sp>
      <p:sp>
        <p:nvSpPr>
          <p:cNvPr id="3" name="TextBox 2">
            <a:extLst>
              <a:ext uri="{FF2B5EF4-FFF2-40B4-BE49-F238E27FC236}">
                <a16:creationId xmlns:a16="http://schemas.microsoft.com/office/drawing/2014/main" id="{F9B8B2FE-DE3B-18F3-3BED-B995A1F67D61}"/>
              </a:ext>
            </a:extLst>
          </p:cNvPr>
          <p:cNvSpPr txBox="1"/>
          <p:nvPr/>
        </p:nvSpPr>
        <p:spPr>
          <a:xfrm>
            <a:off x="373968" y="30589532"/>
            <a:ext cx="14912296" cy="2308324"/>
          </a:xfrm>
          <a:prstGeom prst="rect">
            <a:avLst/>
          </a:prstGeom>
          <a:noFill/>
        </p:spPr>
        <p:txBody>
          <a:bodyPr wrap="square" rtlCol="0">
            <a:spAutoFit/>
          </a:bodyPr>
          <a:lstStyle/>
          <a:p>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figure shows our simulation(red) and the Cardinal simulation(blue) at a certain redshift. The x-axis is galaxy magnitude in z-band, and the y-axis is the g-r color. The black line is the </a:t>
            </a:r>
            <a:r>
              <a:rPr lang="en-US" sz="36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RedMaPPer</a:t>
            </a:r>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model of the galaxy colors.</a:t>
            </a:r>
          </a:p>
        </p:txBody>
      </p:sp>
      <p:sp>
        <p:nvSpPr>
          <p:cNvPr id="5" name="TextBox 4">
            <a:extLst>
              <a:ext uri="{FF2B5EF4-FFF2-40B4-BE49-F238E27FC236}">
                <a16:creationId xmlns:a16="http://schemas.microsoft.com/office/drawing/2014/main" id="{9DD4D62D-FF1C-4061-897C-B567E5550256}"/>
              </a:ext>
            </a:extLst>
          </p:cNvPr>
          <p:cNvSpPr txBox="1"/>
          <p:nvPr/>
        </p:nvSpPr>
        <p:spPr>
          <a:xfrm>
            <a:off x="14497616" y="18198949"/>
            <a:ext cx="14912296" cy="1754326"/>
          </a:xfrm>
          <a:prstGeom prst="rect">
            <a:avLst/>
          </a:prstGeom>
          <a:noFill/>
        </p:spPr>
        <p:txBody>
          <a:bodyPr wrap="square" rtlCol="0">
            <a:spAutoFit/>
          </a:bodyPr>
          <a:lstStyle/>
          <a:p>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figure shows the effect of projection on galaxy cluster modeling. Projection effects can cause an observer to underestimate(left) or underestimate(right) the number of galaxies in a cluster.</a:t>
            </a:r>
          </a:p>
        </p:txBody>
      </p:sp>
      <p:sp>
        <p:nvSpPr>
          <p:cNvPr id="6" name="TextBox 5">
            <a:extLst>
              <a:ext uri="{FF2B5EF4-FFF2-40B4-BE49-F238E27FC236}">
                <a16:creationId xmlns:a16="http://schemas.microsoft.com/office/drawing/2014/main" id="{40467E68-2986-4B85-7254-9E19744DF755}"/>
              </a:ext>
            </a:extLst>
          </p:cNvPr>
          <p:cNvSpPr txBox="1"/>
          <p:nvPr/>
        </p:nvSpPr>
        <p:spPr>
          <a:xfrm>
            <a:off x="29297256" y="25408739"/>
            <a:ext cx="14481288" cy="1754326"/>
          </a:xfrm>
          <a:prstGeom prst="rect">
            <a:avLst/>
          </a:prstGeom>
          <a:noFill/>
        </p:spPr>
        <p:txBody>
          <a:bodyPr wrap="square" rtlCol="0">
            <a:spAutoFit/>
          </a:bodyPr>
          <a:lstStyle/>
          <a:p>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figure shows the analytical Schechter Luminosity Function(black) and a histogram of our simulation’s galaxy magnitudes(blue) in magnitude space. This is at a redshift of 0.11.</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erceptualpewter|08-2022"/>
</p:tagLst>
</file>

<file path=ppt/theme/theme1.xml><?xml version="1.0" encoding="utf-8"?>
<a:theme xmlns:a="http://schemas.openxmlformats.org/drawingml/2006/main" name="Default Desig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137160" tIns="68580" rIns="137160" bIns="68580" numCol="1" anchor="ctr" anchorCtr="0" compatLnSpc="1">
        <a:prstTxWarp prst="textNoShape">
          <a:avLst/>
        </a:prstTxWarp>
      </a:bodyPr>
      <a:lstStyle>
        <a:defPPr marL="0" marR="0" indent="0" algn="ctr" defTabSz="3762375" rtl="0" eaLnBrk="1" fontAlgn="base" latinLnBrk="0" hangingPunct="1">
          <a:lnSpc>
            <a:spcPct val="100000"/>
          </a:lnSpc>
          <a:spcBef>
            <a:spcPct val="0"/>
          </a:spcBef>
          <a:spcAft>
            <a:spcPct val="0"/>
          </a:spcAft>
          <a:buClrTx/>
          <a:buSzTx/>
          <a:buFontTx/>
          <a:buNone/>
          <a:tabLst/>
          <a:defRPr kumimoji="0" lang="en-US" sz="4300" b="1" i="0" u="none" strike="noStrike" cap="none" normalizeH="0" baseline="0" smtClean="0">
            <a:ln>
              <a:noFill/>
            </a:ln>
            <a:solidFill>
              <a:srgbClr val="FF9900"/>
            </a:solidFill>
            <a:effectLst/>
            <a:latin typeface="Arial" pitchFamily="34" charset="0"/>
          </a:defRPr>
        </a:defPPr>
      </a:lstStyle>
    </a:spDef>
    <a:lnDef>
      <a:spPr bwMode="auto">
        <a:xfrm>
          <a:off x="0" y="0"/>
          <a:ext cx="1" cy="1"/>
        </a:xfrm>
        <a:custGeom>
          <a:avLst/>
          <a:gdLst/>
          <a:ahLst/>
          <a:cxnLst/>
          <a:rect l="0" t="0" r="0" b="0"/>
          <a:pathLst/>
        </a:cu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137160" tIns="68580" rIns="137160" bIns="68580" numCol="1" anchor="ctr" anchorCtr="0" compatLnSpc="1">
        <a:prstTxWarp prst="textNoShape">
          <a:avLst/>
        </a:prstTxWarp>
      </a:bodyPr>
      <a:lstStyle>
        <a:defPPr marL="0" marR="0" indent="0" algn="ctr" defTabSz="3762375" rtl="0" eaLnBrk="1" fontAlgn="base" latinLnBrk="0" hangingPunct="1">
          <a:lnSpc>
            <a:spcPct val="100000"/>
          </a:lnSpc>
          <a:spcBef>
            <a:spcPct val="0"/>
          </a:spcBef>
          <a:spcAft>
            <a:spcPct val="0"/>
          </a:spcAft>
          <a:buClrTx/>
          <a:buSzTx/>
          <a:buFontTx/>
          <a:buNone/>
          <a:tabLst/>
          <a:defRPr kumimoji="0" lang="en-US" sz="4300" b="1" i="0" u="none" strike="noStrike" cap="none" normalizeH="0" baseline="0" smtClean="0">
            <a:ln>
              <a:noFill/>
            </a:ln>
            <a:solidFill>
              <a:srgbClr val="FF9900"/>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4823</TotalTime>
  <Words>717</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Nunito</vt:lpstr>
      <vt:lpstr>Open Sans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Kelso Fiedler</cp:lastModifiedBy>
  <cp:revision>154</cp:revision>
  <dcterms:modified xsi:type="dcterms:W3CDTF">2024-04-15T18:05:27Z</dcterms:modified>
  <cp:category>science research poster</cp:category>
</cp:coreProperties>
</file>