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E82"/>
    <a:srgbClr val="132C33"/>
    <a:srgbClr val="51C4D3"/>
    <a:srgbClr val="D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43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334E-17E9-4C51-8534-4FFC9EFAF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16B88-44EA-48E3-B003-490730CE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CFEB-78FE-438B-8595-A4A781AE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1719-C922-4809-8312-D3BE704B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E999-4229-4FC7-BDF0-97181535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2D3D-3736-4FBE-92F8-993B4535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9C2D4-16AF-4737-BE7E-2FF75EAD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F226-6A98-4285-8F16-61B43F07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4321-9CD2-4949-8412-F7C20CDE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D686-C07E-487A-B8D7-ED012E19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DAA92-83D5-46C0-8459-61D540C4C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30F81-8891-4DB0-9CD1-1F284E77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5E31-8A33-4625-8A63-6E17B7A5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EAE0E-A025-49C2-A5BA-16BECA42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F3EB-390E-4623-993C-4D2C9F1F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7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43AD-E144-405F-BA0E-C834F74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9FF9-775B-4813-AB35-A1111281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3754-2DBE-46D1-B123-6EF6FF4B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99E0-4630-4545-B9FC-FA9BA910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63FB-44FE-4EC6-A8DC-5BA3019B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80C1-3EF4-4442-B4B2-C781C267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15FE-B40C-4DB6-B11B-B5FD0247F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0E43-F5EC-4CFA-A0EC-0C8FDAC0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A4552-3C52-427B-8564-5253817A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BF73-BF42-4AE0-8DB4-213C974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6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C122-C3A5-4DB0-8A49-A7381704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F82A-6F9A-44D7-A8B9-AF495D55B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F85A2-A766-4CF1-9516-248E7A79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A7844-9538-4E4E-A180-E6C7AA6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F90F8-35BF-43CB-A824-AA71ADB7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87DD1-78CD-41DA-BD97-6CA8682C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DCB5-F139-4990-8B85-E34B969B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FC21-6900-4D44-9A87-CDC346039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92D2D-821B-461B-8D15-F9F9E653D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3DE07-53C6-4CD7-8062-CDB4A31FA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3A689-13F3-4A56-BEB8-F2588F10A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7F0F-6302-4DA4-9A7A-477D6984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FAAA6-74D6-4568-9706-B557DAA5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5690A-66D9-42CD-A3E3-BF23BCA6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786B-F860-4764-BF69-C2FBB237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E62B9-9C96-419F-81B8-BECF4E16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DB37B-0CCF-48B2-BE2E-4B2F7C10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3DACA-C4BB-4423-9575-11B8A344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0FFCB-CC86-41D8-9D84-B3757A91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D39F0-03DE-4F02-82CC-D9268C22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F12FF-B3F9-4040-89D0-E62E0396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7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F10-F4FF-4729-AE0F-F0801D84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1B51-C682-462F-A1DE-E0B1EF6A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9EDC0-0291-4837-93AA-C3AF8700D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56A12-0565-4EDE-8D9E-919C25EC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B6A67-08C1-41CB-B288-7658BAFE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C723-8E4F-45C0-A0EB-C35E098B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0013-322B-4DC0-AAB6-3A417E5B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CBBF6-4E8E-4B78-BEA1-61019D69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83AA1-4C79-4725-921B-6C1829D0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B571D-A728-4D02-811D-B1A78DD0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A0575-EFAA-4C6D-BFB4-2416A197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5B90-AB40-4F3F-9471-00921103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5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89B26-9C17-4AC3-8D94-FB3B3AD8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D60F-76A0-47FC-87AD-E5DA70B57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9917-7357-4391-BEBF-0A2C324F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D1A-5EE4-40C1-AEBF-D912047BFE3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AEC99-33FF-43B4-946D-3C5D63ABB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DC71-88EB-4315-AD06-5ED245341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01439F-C406-4251-8994-A63BA5E2F3B0}"/>
              </a:ext>
            </a:extLst>
          </p:cNvPr>
          <p:cNvSpPr/>
          <p:nvPr/>
        </p:nvSpPr>
        <p:spPr>
          <a:xfrm>
            <a:off x="2486910" y="1964745"/>
            <a:ext cx="1635385" cy="1382979"/>
          </a:xfrm>
          <a:prstGeom prst="roundRect">
            <a:avLst/>
          </a:prstGeom>
          <a:solidFill>
            <a:srgbClr val="51C4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AXI Interrupt 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6C679B-03BD-4A8D-96FE-0967D5684D45}"/>
              </a:ext>
            </a:extLst>
          </p:cNvPr>
          <p:cNvSpPr/>
          <p:nvPr/>
        </p:nvSpPr>
        <p:spPr>
          <a:xfrm>
            <a:off x="4511302" y="1964745"/>
            <a:ext cx="1234928" cy="1382978"/>
          </a:xfrm>
          <a:prstGeom prst="roundRect">
            <a:avLst/>
          </a:prstGeom>
          <a:solidFill>
            <a:srgbClr val="132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ARM Processor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51963C-42A7-56A0-2C36-56A5A8B43642}"/>
              </a:ext>
            </a:extLst>
          </p:cNvPr>
          <p:cNvGrpSpPr/>
          <p:nvPr/>
        </p:nvGrpSpPr>
        <p:grpSpPr>
          <a:xfrm>
            <a:off x="368300" y="1405328"/>
            <a:ext cx="1711906" cy="609600"/>
            <a:chOff x="383290" y="710784"/>
            <a:chExt cx="1711906" cy="6096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0D92B5C-26DA-4835-B570-7F25AC8CF385}"/>
                </a:ext>
              </a:extLst>
            </p:cNvPr>
            <p:cNvSpPr/>
            <p:nvPr/>
          </p:nvSpPr>
          <p:spPr>
            <a:xfrm>
              <a:off x="383290" y="710784"/>
              <a:ext cx="1635385" cy="609600"/>
            </a:xfrm>
            <a:prstGeom prst="roundRect">
              <a:avLst/>
            </a:prstGeom>
            <a:solidFill>
              <a:srgbClr val="D8E3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AXI Timer 0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238B5B-5DF8-BDB2-31C4-E80B4F8705A5}"/>
                </a:ext>
              </a:extLst>
            </p:cNvPr>
            <p:cNvGrpSpPr/>
            <p:nvPr/>
          </p:nvGrpSpPr>
          <p:grpSpPr>
            <a:xfrm>
              <a:off x="1695925" y="1023660"/>
              <a:ext cx="399271" cy="253916"/>
              <a:chOff x="1695925" y="1023660"/>
              <a:chExt cx="399271" cy="25391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214B1EF-916C-5779-CC81-4D484ABA349D}"/>
                  </a:ext>
                </a:extLst>
              </p:cNvPr>
              <p:cNvSpPr/>
              <p:nvPr/>
            </p:nvSpPr>
            <p:spPr>
              <a:xfrm>
                <a:off x="1987122" y="1127806"/>
                <a:ext cx="108074" cy="378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5723BF-1A15-9D0A-503A-9D2D2E1144F5}"/>
                  </a:ext>
                </a:extLst>
              </p:cNvPr>
              <p:cNvSpPr txBox="1"/>
              <p:nvPr/>
            </p:nvSpPr>
            <p:spPr>
              <a:xfrm>
                <a:off x="1695925" y="1023660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irq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A7B3A9-21AA-0A9B-24AE-EFE4E13740A0}"/>
              </a:ext>
            </a:extLst>
          </p:cNvPr>
          <p:cNvGrpSpPr/>
          <p:nvPr/>
        </p:nvGrpSpPr>
        <p:grpSpPr>
          <a:xfrm>
            <a:off x="368300" y="2201334"/>
            <a:ext cx="1711906" cy="609600"/>
            <a:chOff x="383290" y="710784"/>
            <a:chExt cx="1711906" cy="6096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50FB3B8-7ECA-93DC-79E6-6660305007FB}"/>
                </a:ext>
              </a:extLst>
            </p:cNvPr>
            <p:cNvSpPr/>
            <p:nvPr/>
          </p:nvSpPr>
          <p:spPr>
            <a:xfrm>
              <a:off x="383290" y="710784"/>
              <a:ext cx="1635385" cy="609600"/>
            </a:xfrm>
            <a:prstGeom prst="roundRect">
              <a:avLst/>
            </a:prstGeom>
            <a:solidFill>
              <a:srgbClr val="D8E3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AXI Timer 1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8FB087-6AC0-C831-183C-0569D1C27527}"/>
                </a:ext>
              </a:extLst>
            </p:cNvPr>
            <p:cNvGrpSpPr/>
            <p:nvPr/>
          </p:nvGrpSpPr>
          <p:grpSpPr>
            <a:xfrm>
              <a:off x="1709016" y="1023660"/>
              <a:ext cx="386180" cy="253916"/>
              <a:chOff x="1709016" y="1023660"/>
              <a:chExt cx="386180" cy="25391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DAA7A8D-9689-D035-15D2-305B5CFB099B}"/>
                  </a:ext>
                </a:extLst>
              </p:cNvPr>
              <p:cNvSpPr/>
              <p:nvPr/>
            </p:nvSpPr>
            <p:spPr>
              <a:xfrm>
                <a:off x="1987122" y="1127806"/>
                <a:ext cx="108074" cy="378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A21549-77C1-BFA4-FEC0-39ED53E48EF5}"/>
                  </a:ext>
                </a:extLst>
              </p:cNvPr>
              <p:cNvSpPr txBox="1"/>
              <p:nvPr/>
            </p:nvSpPr>
            <p:spPr>
              <a:xfrm>
                <a:off x="1709016" y="1023660"/>
                <a:ext cx="33214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/>
                  <a:t>irq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46E-DB54-8E13-47D8-C242974AEDFF}"/>
              </a:ext>
            </a:extLst>
          </p:cNvPr>
          <p:cNvGrpSpPr/>
          <p:nvPr/>
        </p:nvGrpSpPr>
        <p:grpSpPr>
          <a:xfrm>
            <a:off x="368300" y="3005806"/>
            <a:ext cx="1711906" cy="609600"/>
            <a:chOff x="383290" y="710784"/>
            <a:chExt cx="1711906" cy="6096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0D116E5-93EF-155C-4C62-866D2CCE802D}"/>
                </a:ext>
              </a:extLst>
            </p:cNvPr>
            <p:cNvSpPr/>
            <p:nvPr/>
          </p:nvSpPr>
          <p:spPr>
            <a:xfrm>
              <a:off x="383290" y="710784"/>
              <a:ext cx="1635385" cy="609600"/>
            </a:xfrm>
            <a:prstGeom prst="roundRect">
              <a:avLst/>
            </a:prstGeom>
            <a:solidFill>
              <a:srgbClr val="D8E3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AXI Timer 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026B735-C75C-E9AD-6E9F-7244A883AAF9}"/>
                </a:ext>
              </a:extLst>
            </p:cNvPr>
            <p:cNvGrpSpPr/>
            <p:nvPr/>
          </p:nvGrpSpPr>
          <p:grpSpPr>
            <a:xfrm>
              <a:off x="1709016" y="1023660"/>
              <a:ext cx="386180" cy="253916"/>
              <a:chOff x="1709016" y="1023660"/>
              <a:chExt cx="386180" cy="25391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AA5458-89E3-5ADA-9F12-074AA194E530}"/>
                  </a:ext>
                </a:extLst>
              </p:cNvPr>
              <p:cNvSpPr/>
              <p:nvPr/>
            </p:nvSpPr>
            <p:spPr>
              <a:xfrm>
                <a:off x="1987122" y="1127806"/>
                <a:ext cx="108074" cy="378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ACC47-041B-2A6C-EEE6-356C7D64A4D3}"/>
                  </a:ext>
                </a:extLst>
              </p:cNvPr>
              <p:cNvSpPr txBox="1"/>
              <p:nvPr/>
            </p:nvSpPr>
            <p:spPr>
              <a:xfrm>
                <a:off x="1709016" y="1023660"/>
                <a:ext cx="33214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/>
                  <a:t>irq</a:t>
                </a:r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792C64A-DF96-1EA8-BFB0-4AD75DFB2AA7}"/>
              </a:ext>
            </a:extLst>
          </p:cNvPr>
          <p:cNvSpPr/>
          <p:nvPr/>
        </p:nvSpPr>
        <p:spPr>
          <a:xfrm>
            <a:off x="2432873" y="253044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DEC782-69E5-FF4F-6AB4-50CB70D7F36B}"/>
              </a:ext>
            </a:extLst>
          </p:cNvPr>
          <p:cNvSpPr/>
          <p:nvPr/>
        </p:nvSpPr>
        <p:spPr>
          <a:xfrm>
            <a:off x="2432873" y="2656234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E378A1-5F9C-C1C3-E429-B478DC2B7640}"/>
              </a:ext>
            </a:extLst>
          </p:cNvPr>
          <p:cNvSpPr/>
          <p:nvPr/>
        </p:nvSpPr>
        <p:spPr>
          <a:xfrm>
            <a:off x="2432873" y="2775820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85EC55-0D3F-F980-28EA-A581B189A435}"/>
              </a:ext>
            </a:extLst>
          </p:cNvPr>
          <p:cNvSpPr/>
          <p:nvPr/>
        </p:nvSpPr>
        <p:spPr>
          <a:xfrm>
            <a:off x="2432873" y="2898183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88BEA4-B403-0859-0D8A-18FABA5692AF}"/>
              </a:ext>
            </a:extLst>
          </p:cNvPr>
          <p:cNvSpPr/>
          <p:nvPr/>
        </p:nvSpPr>
        <p:spPr>
          <a:xfrm>
            <a:off x="2432873" y="3020546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39FB00-D60F-7943-A47B-F09C4FED2828}"/>
              </a:ext>
            </a:extLst>
          </p:cNvPr>
          <p:cNvSpPr/>
          <p:nvPr/>
        </p:nvSpPr>
        <p:spPr>
          <a:xfrm>
            <a:off x="2432873" y="2404664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7B4828-0C5B-18C9-82D2-3BEF3A886F17}"/>
              </a:ext>
            </a:extLst>
          </p:cNvPr>
          <p:cNvSpPr/>
          <p:nvPr/>
        </p:nvSpPr>
        <p:spPr>
          <a:xfrm>
            <a:off x="2432873" y="227887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7CEDDB-7FDB-78D9-24A7-F7ED50120E08}"/>
              </a:ext>
            </a:extLst>
          </p:cNvPr>
          <p:cNvSpPr txBox="1"/>
          <p:nvPr/>
        </p:nvSpPr>
        <p:spPr>
          <a:xfrm>
            <a:off x="2479171" y="2184853"/>
            <a:ext cx="258404" cy="986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30" dirty="0"/>
              <a:t>0</a:t>
            </a:r>
          </a:p>
          <a:p>
            <a:r>
              <a:rPr lang="en-US" sz="830" dirty="0"/>
              <a:t>1</a:t>
            </a:r>
          </a:p>
          <a:p>
            <a:r>
              <a:rPr lang="en-US" sz="830" dirty="0"/>
              <a:t>2</a:t>
            </a:r>
          </a:p>
          <a:p>
            <a:r>
              <a:rPr lang="en-US" sz="830" dirty="0"/>
              <a:t>3</a:t>
            </a:r>
          </a:p>
          <a:p>
            <a:r>
              <a:rPr lang="en-US" sz="830" dirty="0"/>
              <a:t>4</a:t>
            </a:r>
          </a:p>
          <a:p>
            <a:r>
              <a:rPr lang="en-US" sz="830" dirty="0"/>
              <a:t>5</a:t>
            </a:r>
          </a:p>
          <a:p>
            <a:r>
              <a:rPr lang="en-US" sz="830" dirty="0"/>
              <a:t>…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8A9B052-DB28-F8FC-8D77-C05C256348DE}"/>
              </a:ext>
            </a:extLst>
          </p:cNvPr>
          <p:cNvCxnSpPr>
            <a:cxnSpLocks/>
            <a:stCxn id="17" idx="3"/>
            <a:endCxn id="52" idx="1"/>
          </p:cNvCxnSpPr>
          <p:nvPr/>
        </p:nvCxnSpPr>
        <p:spPr>
          <a:xfrm>
            <a:off x="2080206" y="1841290"/>
            <a:ext cx="352667" cy="456529"/>
          </a:xfrm>
          <a:prstGeom prst="bentConnector3">
            <a:avLst/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375D0E1-6748-FA41-091F-AACDC7760F25}"/>
              </a:ext>
            </a:extLst>
          </p:cNvPr>
          <p:cNvCxnSpPr>
            <a:cxnSpLocks/>
            <a:stCxn id="24" idx="3"/>
            <a:endCxn id="51" idx="1"/>
          </p:cNvCxnSpPr>
          <p:nvPr/>
        </p:nvCxnSpPr>
        <p:spPr>
          <a:xfrm flipV="1">
            <a:off x="2080206" y="2423604"/>
            <a:ext cx="352667" cy="213692"/>
          </a:xfrm>
          <a:prstGeom prst="bentConnector3">
            <a:avLst>
              <a:gd name="adj1" fmla="val 27853"/>
            </a:avLst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06A3810-A56C-EECA-48F9-55D5F8C7FFBF}"/>
              </a:ext>
            </a:extLst>
          </p:cNvPr>
          <p:cNvCxnSpPr>
            <a:cxnSpLocks/>
            <a:stCxn id="29" idx="3"/>
            <a:endCxn id="46" idx="1"/>
          </p:cNvCxnSpPr>
          <p:nvPr/>
        </p:nvCxnSpPr>
        <p:spPr>
          <a:xfrm flipV="1">
            <a:off x="2080206" y="2549389"/>
            <a:ext cx="352667" cy="892379"/>
          </a:xfrm>
          <a:prstGeom prst="bentConnector3">
            <a:avLst>
              <a:gd name="adj1" fmla="val 50000"/>
            </a:avLst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E0EFB5-5251-6114-F3D4-977B665DF4FB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>
          <a:xfrm>
            <a:off x="4191519" y="2659179"/>
            <a:ext cx="235313" cy="0"/>
          </a:xfrm>
          <a:prstGeom prst="line">
            <a:avLst/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2837E7F-83CE-C9C9-A72E-A19E1E81E598}"/>
              </a:ext>
            </a:extLst>
          </p:cNvPr>
          <p:cNvSpPr/>
          <p:nvPr/>
        </p:nvSpPr>
        <p:spPr>
          <a:xfrm>
            <a:off x="4083445" y="264023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02E86F-E42B-8990-83C7-09CA986BAE31}"/>
              </a:ext>
            </a:extLst>
          </p:cNvPr>
          <p:cNvSpPr txBox="1"/>
          <p:nvPr/>
        </p:nvSpPr>
        <p:spPr>
          <a:xfrm>
            <a:off x="3792248" y="253609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irq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97E8A98-4717-F64F-B9AA-80895550EDD8}"/>
              </a:ext>
            </a:extLst>
          </p:cNvPr>
          <p:cNvSpPr/>
          <p:nvPr/>
        </p:nvSpPr>
        <p:spPr>
          <a:xfrm>
            <a:off x="4426832" y="264023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Goeders</dc:creator>
  <cp:lastModifiedBy>Jeffrey Goeders</cp:lastModifiedBy>
  <cp:revision>6</cp:revision>
  <dcterms:created xsi:type="dcterms:W3CDTF">2021-04-26T01:47:10Z</dcterms:created>
  <dcterms:modified xsi:type="dcterms:W3CDTF">2022-06-30T14:57:35Z</dcterms:modified>
</cp:coreProperties>
</file>