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123" d="100"/>
          <a:sy n="123" d="100"/>
        </p:scale>
        <p:origin x="-1408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1031-B691-4280-293E-B86A31C02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A4C16-CAAA-312E-3A22-952C34B4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1FE9-30D6-06FD-99C6-027A61B9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32C1-74F8-A270-BD14-B065168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741A-770F-3EFD-805E-6990A37F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A2D6-9EA1-361C-F309-13E508A7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3D3CD-42A6-6CE8-77C8-1D0A1340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4083-547B-922D-5ED8-A6E8E0F9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679B-4CD8-EC82-DF1B-F7715650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406F-EAC2-6615-CEAF-12CCAFFB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F8D4D-E0B3-6BBC-CEE5-5B4954088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BC37A-61C8-9AB5-61B4-8D505BEA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1705-CB1D-050C-1897-601B6F2D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31EE-00F5-AEB3-97FE-1729CC60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6964-6EB9-9880-F870-82264F4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579F-176A-7C4C-BE67-3D528D8F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2CE1-DAA2-4232-A727-AE1123D7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17E8-6432-7CB0-B8C1-2EA3D633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216-5A30-A52F-A74A-014155F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B673-2D01-82D4-7D82-82B45088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22FA-CDBB-D208-D1B6-E3D012FE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B7562-CC07-417F-E943-72F3DA0F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A1F-BF93-522B-CD94-8C3D99ED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5097-C916-A247-84A2-B4702280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95CD-B30D-FE13-043D-7FA0402A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A9A7-0D88-83A1-0CB4-6E46D1E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419A-434A-75DF-5D2C-A59AA900E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7996-5026-67BD-8575-5120D1CC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B5524-A52D-7644-CCAD-0ACE8AA5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393B-89A8-2054-559D-39BE452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3689-3354-0246-E1C6-A784B3B6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E45F-3828-50C3-837A-99BA162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7660-A0AA-28E4-EC48-CDA574CF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6C9BA-EDFF-0025-24D6-3597B8F1A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3CC6C-266D-66B6-8DCB-D08F4978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79502-65B5-ABA5-EBE9-67AF22BDF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7303E-0F89-7C9C-74BE-6DCB39F7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3CA53-5561-1521-3A95-1A68DEC6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E03BE-A0D5-596B-CB85-199B87CB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A9CB-F2F3-C4FD-A1AA-694E2326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0BAB8-DCB7-7A8E-9C52-FFB3FAF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2128C-3E0E-E827-60B6-D71561E8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24CB8-EAED-DB27-C44A-2AA13647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36A54-CCC2-AFE2-D78C-E353CCFA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F6AAC-9FA2-26C9-D064-E76D9693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7B9C-444E-7659-15FA-6BD09951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B824-2B31-0308-F2A1-25CC22CB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C157-F6BB-F3B0-2624-C8B1A5DC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03E84-0BA5-0A0D-5F60-4896F80C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45D2-1604-4BFF-AB72-E2FC222D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9621-2604-BE5E-5576-195196CB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ED55-6DA4-9F67-7364-14558556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CBC-1519-73FD-25DC-C1862CFF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58116-ABCB-8E06-7E0B-8202B692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D22A-BD77-7068-590C-B3743A74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1DC91-2692-BEBC-87F3-6BD03774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CE5A-6542-53A9-5267-045B6F9D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D5E91-CFB6-3D72-C4D1-8D7D39E3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5121D-C8A6-1D65-D80C-A344993E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A9E4-0126-A586-7BF2-5B83DFB4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A01D-F138-B115-8EDE-60655C4CD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6AD4-0376-AC8E-4DEC-54F880B27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A51-0BE2-23E6-5D7B-7B2F10EE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TF1616 SERIES">
            <a:extLst>
              <a:ext uri="{FF2B5EF4-FFF2-40B4-BE49-F238E27FC236}">
                <a16:creationId xmlns:a16="http://schemas.microsoft.com/office/drawing/2014/main" id="{3AC666C6-E60D-EF82-0382-34A8A680A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9362A2-5CEB-C833-0744-DB348EA12E62}"/>
              </a:ext>
            </a:extLst>
          </p:cNvPr>
          <p:cNvCxnSpPr>
            <a:cxnSpLocks/>
          </p:cNvCxnSpPr>
          <p:nvPr/>
        </p:nvCxnSpPr>
        <p:spPr>
          <a:xfrm flipH="1">
            <a:off x="6608905" y="2478339"/>
            <a:ext cx="472965" cy="554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F8705-0AE4-FB52-0F85-58854E301860}"/>
              </a:ext>
            </a:extLst>
          </p:cNvPr>
          <p:cNvSpPr txBox="1"/>
          <p:nvPr/>
        </p:nvSpPr>
        <p:spPr>
          <a:xfrm>
            <a:off x="4613696" y="201667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44962-4607-BE4E-7B08-5060A15AFAED}"/>
              </a:ext>
            </a:extLst>
          </p:cNvPr>
          <p:cNvCxnSpPr>
            <a:cxnSpLocks/>
          </p:cNvCxnSpPr>
          <p:nvPr/>
        </p:nvCxnSpPr>
        <p:spPr>
          <a:xfrm>
            <a:off x="5316132" y="2364828"/>
            <a:ext cx="529722" cy="5675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429058-05D1-5500-43E2-813A5E1233EB}"/>
              </a:ext>
            </a:extLst>
          </p:cNvPr>
          <p:cNvSpPr txBox="1"/>
          <p:nvPr/>
        </p:nvSpPr>
        <p:spPr>
          <a:xfrm>
            <a:off x="6730652" y="2016673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GREEN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26247E-13E4-B101-53AA-9A362D50A182}"/>
              </a:ext>
            </a:extLst>
          </p:cNvPr>
          <p:cNvCxnSpPr>
            <a:cxnSpLocks/>
          </p:cNvCxnSpPr>
          <p:nvPr/>
        </p:nvCxnSpPr>
        <p:spPr>
          <a:xfrm flipV="1">
            <a:off x="5580993" y="3626069"/>
            <a:ext cx="390985" cy="4688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E566A4-BA5F-2706-7340-42DC56C8830B}"/>
              </a:ext>
            </a:extLst>
          </p:cNvPr>
          <p:cNvSpPr txBox="1"/>
          <p:nvPr/>
        </p:nvSpPr>
        <p:spPr>
          <a:xfrm>
            <a:off x="4524293" y="3864128"/>
            <a:ext cx="83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4467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FB06D6BA-5A95-130E-BCBA-9DC67F8D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t="18711" r="3026" b="10365"/>
          <a:stretch/>
        </p:blipFill>
        <p:spPr>
          <a:xfrm>
            <a:off x="353466" y="607038"/>
            <a:ext cx="4825573" cy="48639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589E3D-C51D-45BD-8593-7ECCB85CF2CA}"/>
              </a:ext>
            </a:extLst>
          </p:cNvPr>
          <p:cNvSpPr/>
          <p:nvPr/>
        </p:nvSpPr>
        <p:spPr>
          <a:xfrm>
            <a:off x="3776134" y="4580467"/>
            <a:ext cx="499533" cy="3810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726DD-FE29-2F1D-12D2-9C7F844C8A08}"/>
              </a:ext>
            </a:extLst>
          </p:cNvPr>
          <p:cNvCxnSpPr>
            <a:cxnSpLocks/>
          </p:cNvCxnSpPr>
          <p:nvPr/>
        </p:nvCxnSpPr>
        <p:spPr>
          <a:xfrm flipV="1">
            <a:off x="4275667" y="4248150"/>
            <a:ext cx="715896" cy="71331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47510-CC26-BCEF-7857-68EAA6EAD3C3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4199467"/>
            <a:ext cx="1134534" cy="762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46C304-B34F-7F27-A2AF-773815F93AC3}"/>
              </a:ext>
            </a:extLst>
          </p:cNvPr>
          <p:cNvCxnSpPr>
            <a:cxnSpLocks/>
          </p:cNvCxnSpPr>
          <p:nvPr/>
        </p:nvCxnSpPr>
        <p:spPr>
          <a:xfrm flipV="1">
            <a:off x="4275667" y="2713554"/>
            <a:ext cx="715896" cy="18669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0EC6F9-D8EE-C222-FF92-91DAA68A3FFF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2713554"/>
            <a:ext cx="1134534" cy="18669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BF3EB9C0-125E-F1E1-270D-3D736AA36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4" t="76617" r="21163" b="18779"/>
          <a:stretch/>
        </p:blipFill>
        <p:spPr>
          <a:xfrm>
            <a:off x="2687401" y="2762237"/>
            <a:ext cx="2304162" cy="1437230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1712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D9B0A2-1F33-8996-FEA3-78A0BD90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59" y="4056144"/>
            <a:ext cx="3803845" cy="1822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D052E1-B490-AE8F-933B-F977B31D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59" y="717173"/>
            <a:ext cx="3830165" cy="2179418"/>
          </a:xfrm>
          <a:prstGeom prst="rect">
            <a:avLst/>
          </a:prstGeom>
        </p:spPr>
      </p:pic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6C5A1E6D-1598-88F3-1607-250DA1E5C27C}"/>
              </a:ext>
            </a:extLst>
          </p:cNvPr>
          <p:cNvSpPr/>
          <p:nvPr/>
        </p:nvSpPr>
        <p:spPr>
          <a:xfrm flipH="1">
            <a:off x="956659" y="2148657"/>
            <a:ext cx="215590" cy="644660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E08961D-3C96-5BB3-9DE7-66BE530BEF1A}"/>
              </a:ext>
            </a:extLst>
          </p:cNvPr>
          <p:cNvSpPr/>
          <p:nvPr/>
        </p:nvSpPr>
        <p:spPr>
          <a:xfrm flipH="1">
            <a:off x="956659" y="1900791"/>
            <a:ext cx="215590" cy="37806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AFA85234-1733-8CD9-90B0-54FAB2FF3555}"/>
              </a:ext>
            </a:extLst>
          </p:cNvPr>
          <p:cNvSpPr/>
          <p:nvPr/>
        </p:nvSpPr>
        <p:spPr>
          <a:xfrm flipH="1">
            <a:off x="956659" y="1374556"/>
            <a:ext cx="215590" cy="644662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A23B162C-0040-AAEE-F94D-9CE5ADCAFB72}"/>
              </a:ext>
            </a:extLst>
          </p:cNvPr>
          <p:cNvSpPr/>
          <p:nvPr/>
        </p:nvSpPr>
        <p:spPr>
          <a:xfrm flipH="1">
            <a:off x="956659" y="1105212"/>
            <a:ext cx="215590" cy="37170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DF4D3F6-5686-AFFF-1B3B-5ECCD0FC3A4F}"/>
              </a:ext>
            </a:extLst>
          </p:cNvPr>
          <p:cNvSpPr/>
          <p:nvPr/>
        </p:nvSpPr>
        <p:spPr>
          <a:xfrm flipH="1">
            <a:off x="956659" y="843135"/>
            <a:ext cx="215590" cy="37170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2C4BF1-5158-EC43-B571-666D504B60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465"/>
          <a:stretch/>
        </p:blipFill>
        <p:spPr>
          <a:xfrm>
            <a:off x="6006402" y="797489"/>
            <a:ext cx="4121362" cy="8986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D6220-64D9-8441-7BEB-278482A78256}"/>
              </a:ext>
            </a:extLst>
          </p:cNvPr>
          <p:cNvCxnSpPr/>
          <p:nvPr/>
        </p:nvCxnSpPr>
        <p:spPr>
          <a:xfrm flipH="1" flipV="1">
            <a:off x="9269643" y="956281"/>
            <a:ext cx="858121" cy="7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D9D787-D1DC-96DC-46C1-5E524C70E267}"/>
              </a:ext>
            </a:extLst>
          </p:cNvPr>
          <p:cNvCxnSpPr>
            <a:cxnSpLocks/>
          </p:cNvCxnSpPr>
          <p:nvPr/>
        </p:nvCxnSpPr>
        <p:spPr>
          <a:xfrm flipH="1">
            <a:off x="2404271" y="5117275"/>
            <a:ext cx="6521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C7C296-F1FA-BEE7-7AEC-FAEC910A1DE4}"/>
              </a:ext>
            </a:extLst>
          </p:cNvPr>
          <p:cNvCxnSpPr>
            <a:cxnSpLocks/>
          </p:cNvCxnSpPr>
          <p:nvPr/>
        </p:nvCxnSpPr>
        <p:spPr>
          <a:xfrm flipH="1">
            <a:off x="9346424" y="1033063"/>
            <a:ext cx="781340" cy="44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5E019-E28A-898E-67A6-DC12A5FE5608}"/>
              </a:ext>
            </a:extLst>
          </p:cNvPr>
          <p:cNvCxnSpPr/>
          <p:nvPr/>
        </p:nvCxnSpPr>
        <p:spPr>
          <a:xfrm flipH="1" flipV="1">
            <a:off x="4188956" y="4315259"/>
            <a:ext cx="858121" cy="7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7A794-B900-6755-5210-3E5E4B069C61}"/>
              </a:ext>
            </a:extLst>
          </p:cNvPr>
          <p:cNvCxnSpPr>
            <a:cxnSpLocks/>
          </p:cNvCxnSpPr>
          <p:nvPr/>
        </p:nvCxnSpPr>
        <p:spPr>
          <a:xfrm flipH="1">
            <a:off x="4265737" y="4392041"/>
            <a:ext cx="781340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88CFAF-B0EC-5D53-A9AA-F539615EF6D6}"/>
              </a:ext>
            </a:extLst>
          </p:cNvPr>
          <p:cNvCxnSpPr>
            <a:cxnSpLocks/>
          </p:cNvCxnSpPr>
          <p:nvPr/>
        </p:nvCxnSpPr>
        <p:spPr>
          <a:xfrm flipH="1">
            <a:off x="3994770" y="5617723"/>
            <a:ext cx="6521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3225A8-2FD6-BF16-8F43-27A6C1EF10C4}"/>
              </a:ext>
            </a:extLst>
          </p:cNvPr>
          <p:cNvSpPr txBox="1"/>
          <p:nvPr/>
        </p:nvSpPr>
        <p:spPr>
          <a:xfrm>
            <a:off x="5024172" y="4207375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 these together first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BADFD-20E4-F9AB-2C94-E2D1EB7ECA83}"/>
              </a:ext>
            </a:extLst>
          </p:cNvPr>
          <p:cNvSpPr txBox="1"/>
          <p:nvPr/>
        </p:nvSpPr>
        <p:spPr>
          <a:xfrm>
            <a:off x="3056441" y="491348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Wait a bit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FDDF89-0022-9E46-30AC-9F7BBB6308CB}"/>
              </a:ext>
            </a:extLst>
          </p:cNvPr>
          <p:cNvSpPr txBox="1"/>
          <p:nvPr/>
        </p:nvSpPr>
        <p:spPr>
          <a:xfrm>
            <a:off x="4715850" y="54330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Then run this</a:t>
            </a:r>
          </a:p>
        </p:txBody>
      </p:sp>
    </p:spTree>
    <p:extLst>
      <p:ext uri="{BB962C8B-B14F-4D97-AF65-F5344CB8AC3E}">
        <p14:creationId xmlns:p14="http://schemas.microsoft.com/office/powerpoint/2010/main" val="2458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AAFE5-1CDF-5E07-58BB-CC1DC8951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4"/>
          <a:stretch/>
        </p:blipFill>
        <p:spPr>
          <a:xfrm>
            <a:off x="789446" y="790832"/>
            <a:ext cx="3829247" cy="886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60FE-009C-D00E-BE38-264E76085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6" y="2263272"/>
            <a:ext cx="5004057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CE5CDA2D-F2D4-FCC1-BF11-14C63D66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218" y="1252887"/>
            <a:ext cx="3702240" cy="42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CAA23-4336-4E5E-D14C-06434ADA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09" y="1116458"/>
            <a:ext cx="3924502" cy="39181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B4F332-2DBC-E52A-5A12-42443BC75C57}"/>
              </a:ext>
            </a:extLst>
          </p:cNvPr>
          <p:cNvSpPr/>
          <p:nvPr/>
        </p:nvSpPr>
        <p:spPr>
          <a:xfrm>
            <a:off x="1381672" y="1376480"/>
            <a:ext cx="45719" cy="92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D2422-9CA2-18D1-0BCE-397C7C3ECE72}"/>
              </a:ext>
            </a:extLst>
          </p:cNvPr>
          <p:cNvSpPr/>
          <p:nvPr/>
        </p:nvSpPr>
        <p:spPr>
          <a:xfrm>
            <a:off x="1369316" y="4086736"/>
            <a:ext cx="45719" cy="92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1671E-989D-3FA5-CDA8-99363A36D662}"/>
              </a:ext>
            </a:extLst>
          </p:cNvPr>
          <p:cNvSpPr/>
          <p:nvPr/>
        </p:nvSpPr>
        <p:spPr>
          <a:xfrm>
            <a:off x="1369316" y="4517162"/>
            <a:ext cx="45719" cy="92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1888DE-AE9A-E5CC-8836-CBD6CE66B0B6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5400000" flipH="1">
            <a:off x="8627" y="2795863"/>
            <a:ext cx="2756594" cy="10504"/>
          </a:xfrm>
          <a:prstGeom prst="bentConnector4">
            <a:avLst>
              <a:gd name="adj1" fmla="val 705"/>
              <a:gd name="adj2" fmla="val 392324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487AED-2000-D975-F06C-AAF0B2CF0533}"/>
              </a:ext>
            </a:extLst>
          </p:cNvPr>
          <p:cNvSpPr txBox="1"/>
          <p:nvPr/>
        </p:nvSpPr>
        <p:spPr>
          <a:xfrm>
            <a:off x="1369316" y="394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29B345-93F5-480F-EB01-E5973C40C0C0}"/>
              </a:ext>
            </a:extLst>
          </p:cNvPr>
          <p:cNvCxnSpPr/>
          <p:nvPr/>
        </p:nvCxnSpPr>
        <p:spPr>
          <a:xfrm>
            <a:off x="1456890" y="1410462"/>
            <a:ext cx="0" cy="6641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8C7E2E-290B-4F8E-2D5C-061B8330FC93}"/>
              </a:ext>
            </a:extLst>
          </p:cNvPr>
          <p:cNvSpPr/>
          <p:nvPr/>
        </p:nvSpPr>
        <p:spPr>
          <a:xfrm>
            <a:off x="1406388" y="2723371"/>
            <a:ext cx="45719" cy="92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7DE2C68-D03A-7E45-B253-15D63FED3C51}"/>
              </a:ext>
            </a:extLst>
          </p:cNvPr>
          <p:cNvCxnSpPr>
            <a:cxnSpLocks/>
            <a:stCxn id="14" idx="1"/>
            <a:endCxn id="25" idx="1"/>
          </p:cNvCxnSpPr>
          <p:nvPr/>
        </p:nvCxnSpPr>
        <p:spPr>
          <a:xfrm rot="10800000" flipH="1">
            <a:off x="1369316" y="2769710"/>
            <a:ext cx="37072" cy="1793791"/>
          </a:xfrm>
          <a:prstGeom prst="bentConnector3">
            <a:avLst>
              <a:gd name="adj1" fmla="val -61663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1D3DB0-2496-9EA7-E8DD-24A74B6967EC}"/>
              </a:ext>
            </a:extLst>
          </p:cNvPr>
          <p:cNvCxnSpPr/>
          <p:nvPr/>
        </p:nvCxnSpPr>
        <p:spPr>
          <a:xfrm>
            <a:off x="1454988" y="2723371"/>
            <a:ext cx="0" cy="6641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9FB168-AE36-F73A-1770-3462A184B78B}"/>
              </a:ext>
            </a:extLst>
          </p:cNvPr>
          <p:cNvSpPr txBox="1"/>
          <p:nvPr/>
        </p:nvSpPr>
        <p:spPr>
          <a:xfrm>
            <a:off x="1369316" y="4156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826220-FBF2-961E-1EDB-3599EEB3403F}"/>
              </a:ext>
            </a:extLst>
          </p:cNvPr>
          <p:cNvSpPr txBox="1"/>
          <p:nvPr/>
        </p:nvSpPr>
        <p:spPr>
          <a:xfrm>
            <a:off x="1369316" y="4370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A4F3E3-2394-5066-854B-DFAB676BAA97}"/>
              </a:ext>
            </a:extLst>
          </p:cNvPr>
          <p:cNvSpPr/>
          <p:nvPr/>
        </p:nvSpPr>
        <p:spPr>
          <a:xfrm>
            <a:off x="6697743" y="3240927"/>
            <a:ext cx="45719" cy="9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C6B3BE-6BEF-1104-4D16-B246937C2F26}"/>
              </a:ext>
            </a:extLst>
          </p:cNvPr>
          <p:cNvCxnSpPr/>
          <p:nvPr/>
        </p:nvCxnSpPr>
        <p:spPr>
          <a:xfrm>
            <a:off x="6772961" y="3215101"/>
            <a:ext cx="0" cy="6641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FDE36E2-4132-F825-560C-422800EB44E7}"/>
              </a:ext>
            </a:extLst>
          </p:cNvPr>
          <p:cNvSpPr/>
          <p:nvPr/>
        </p:nvSpPr>
        <p:spPr>
          <a:xfrm>
            <a:off x="6707789" y="4610329"/>
            <a:ext cx="45719" cy="9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4536EF-17DF-2329-2DA2-06AFCE8640D0}"/>
              </a:ext>
            </a:extLst>
          </p:cNvPr>
          <p:cNvCxnSpPr>
            <a:cxnSpLocks/>
          </p:cNvCxnSpPr>
          <p:nvPr/>
        </p:nvCxnSpPr>
        <p:spPr>
          <a:xfrm>
            <a:off x="6768745" y="4494820"/>
            <a:ext cx="0" cy="691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471584A-495D-044F-274E-C92BC68D63C7}"/>
              </a:ext>
            </a:extLst>
          </p:cNvPr>
          <p:cNvSpPr/>
          <p:nvPr/>
        </p:nvSpPr>
        <p:spPr>
          <a:xfrm>
            <a:off x="6642677" y="1546140"/>
            <a:ext cx="45719" cy="9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AC357E-CCAE-9FEE-8ACE-10667E3A73A7}"/>
              </a:ext>
            </a:extLst>
          </p:cNvPr>
          <p:cNvSpPr/>
          <p:nvPr/>
        </p:nvSpPr>
        <p:spPr>
          <a:xfrm>
            <a:off x="6642677" y="1976566"/>
            <a:ext cx="45719" cy="9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96FB46-3A7A-75F3-8422-8DF4475E2A3D}"/>
              </a:ext>
            </a:extLst>
          </p:cNvPr>
          <p:cNvSpPr/>
          <p:nvPr/>
        </p:nvSpPr>
        <p:spPr>
          <a:xfrm>
            <a:off x="6642677" y="1499001"/>
            <a:ext cx="301686" cy="1081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613CBD-D793-2B34-BB42-C0B247CFC3E9}"/>
              </a:ext>
            </a:extLst>
          </p:cNvPr>
          <p:cNvSpPr txBox="1"/>
          <p:nvPr/>
        </p:nvSpPr>
        <p:spPr>
          <a:xfrm>
            <a:off x="6690048" y="1395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115B1C-6CE2-3185-8932-77C537C78599}"/>
              </a:ext>
            </a:extLst>
          </p:cNvPr>
          <p:cNvSpPr txBox="1"/>
          <p:nvPr/>
        </p:nvSpPr>
        <p:spPr>
          <a:xfrm>
            <a:off x="6690048" y="162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566350-37E6-A134-9EE5-3D4DD9BBAA9E}"/>
              </a:ext>
            </a:extLst>
          </p:cNvPr>
          <p:cNvSpPr txBox="1"/>
          <p:nvPr/>
        </p:nvSpPr>
        <p:spPr>
          <a:xfrm>
            <a:off x="6690048" y="1829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4AA84C-5F86-7740-96E7-67FD573AC7C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85909" y="1585197"/>
            <a:ext cx="10897" cy="1662771"/>
          </a:xfrm>
          <a:prstGeom prst="bentConnector3">
            <a:avLst>
              <a:gd name="adj1" fmla="val -1979824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B544FB5-E291-DD17-F12D-D3B984556EF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73567" y="2021723"/>
            <a:ext cx="65112" cy="2485425"/>
          </a:xfrm>
          <a:prstGeom prst="bentConnector3">
            <a:avLst>
              <a:gd name="adj1" fmla="val -5788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BAA0C81-F592-8D42-BD83-16163A84601B}"/>
              </a:ext>
            </a:extLst>
          </p:cNvPr>
          <p:cNvSpPr txBox="1"/>
          <p:nvPr/>
        </p:nvSpPr>
        <p:spPr>
          <a:xfrm>
            <a:off x="6690048" y="2033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B96428-7DFF-B83C-75F4-5F83209B123B}"/>
              </a:ext>
            </a:extLst>
          </p:cNvPr>
          <p:cNvSpPr txBox="1"/>
          <p:nvPr/>
        </p:nvSpPr>
        <p:spPr>
          <a:xfrm>
            <a:off x="6690048" y="2252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0BEDB88-3541-A485-7A4C-9833D9913DD0}"/>
              </a:ext>
            </a:extLst>
          </p:cNvPr>
          <p:cNvCxnSpPr>
            <a:cxnSpLocks/>
            <a:stCxn id="70" idx="1"/>
            <a:endCxn id="45" idx="1"/>
          </p:cNvCxnSpPr>
          <p:nvPr/>
        </p:nvCxnSpPr>
        <p:spPr>
          <a:xfrm rot="10800000" flipH="1" flipV="1">
            <a:off x="6690047" y="2475514"/>
            <a:ext cx="7695" cy="773096"/>
          </a:xfrm>
          <a:prstGeom prst="bentConnector3">
            <a:avLst>
              <a:gd name="adj1" fmla="val -203797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8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Goeders</dc:creator>
  <cp:lastModifiedBy>Jeff Goeders</cp:lastModifiedBy>
  <cp:revision>13</cp:revision>
  <dcterms:created xsi:type="dcterms:W3CDTF">2023-05-03T19:15:52Z</dcterms:created>
  <dcterms:modified xsi:type="dcterms:W3CDTF">2023-05-10T03:30:48Z</dcterms:modified>
</cp:coreProperties>
</file>