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6E82"/>
    <a:srgbClr val="132C33"/>
    <a:srgbClr val="51C4D3"/>
    <a:srgbClr val="D8E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10" d="100"/>
          <a:sy n="110" d="100"/>
        </p:scale>
        <p:origin x="43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334E-17E9-4C51-8534-4FFC9EFAF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16B88-44EA-48E3-B003-490730CE4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8CFEB-78FE-438B-8595-A4A781AE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E1719-C922-4809-8312-D3BE704B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9E999-4229-4FC7-BDF0-97181535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7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2D3D-3736-4FBE-92F8-993B4535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9C2D4-16AF-4737-BE7E-2FF75EADB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3F226-6A98-4285-8F16-61B43F07A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24321-9CD2-4949-8412-F7C20CDE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8D686-C07E-487A-B8D7-ED012E19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3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5DAA92-83D5-46C0-8459-61D540C4C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30F81-8891-4DB0-9CD1-1F284E774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D5E31-8A33-4625-8A63-6E17B7A5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EAE0E-A025-49C2-A5BA-16BECA42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8F3EB-390E-4623-993C-4D2C9F1F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7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43AD-E144-405F-BA0E-C834F747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E9FF9-775B-4813-AB35-A11112818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E3754-2DBE-46D1-B123-6EF6FF4B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199E0-4630-4545-B9FC-FA9BA910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963FB-44FE-4EC6-A8DC-5BA3019B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3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80C1-3EF4-4442-B4B2-C781C2671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915FE-B40C-4DB6-B11B-B5FD0247F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B0E43-F5EC-4CFA-A0EC-0C8FDAC0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A4552-3C52-427B-8564-5253817A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CBF73-BF42-4AE0-8DB4-213C9740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6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C122-C3A5-4DB0-8A49-A7381704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0F82A-6F9A-44D7-A8B9-AF495D55B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F85A2-A766-4CF1-9516-248E7A797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A7844-9538-4E4E-A180-E6C7AA6F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F90F8-35BF-43CB-A824-AA71ADB7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87DD1-78CD-41DA-BD97-6CA8682C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2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DCB5-F139-4990-8B85-E34B969B3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DFC21-6900-4D44-9A87-CDC346039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92D2D-821B-461B-8D15-F9F9E653D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3DE07-53C6-4CD7-8062-CDB4A31FA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D3A689-13F3-4A56-BEB8-F2588F10A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17F0F-6302-4DA4-9A7A-477D6984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7FAAA6-74D6-4568-9706-B557DAA5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D5690A-66D9-42CD-A3E3-BF23BCA6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0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786B-F860-4764-BF69-C2FBB237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E62B9-9C96-419F-81B8-BECF4E16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DB37B-0CCF-48B2-BE2E-4B2F7C10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3DACA-C4BB-4423-9575-11B8A344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0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0FFCB-CC86-41D8-9D84-B3757A91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D39F0-03DE-4F02-82CC-D9268C22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F12FF-B3F9-4040-89D0-E62E0396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7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4F10-F4FF-4729-AE0F-F0801D845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51B51-C682-462F-A1DE-E0B1EF6A3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9EDC0-0291-4837-93AA-C3AF8700D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56A12-0565-4EDE-8D9E-919C25EC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B6A67-08C1-41CB-B288-7658BAFE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0C723-8E4F-45C0-A0EB-C35E098B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5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0013-322B-4DC0-AAB6-3A417E5B4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CBBF6-4E8E-4B78-BEA1-61019D699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83AA1-4C79-4725-921B-6C1829D04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B571D-A728-4D02-811D-B1A78DD0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A0575-EFAA-4C6D-BFB4-2416A197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15B90-AB40-4F3F-9471-00921103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05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B89B26-9C17-4AC3-8D94-FB3B3AD84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8D60F-76A0-47FC-87AD-E5DA70B57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9917-7357-4391-BEBF-0A2C324FD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7AD1A-5EE4-40C1-AEBF-D912047BFE39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AEC99-33FF-43B4-946D-3C5D63ABB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0DC71-88EB-4315-AD06-5ED245341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8FF21-9E01-4BA8-90A7-FBEAA4ECC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6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01439F-C406-4251-8994-A63BA5E2F3B0}"/>
              </a:ext>
            </a:extLst>
          </p:cNvPr>
          <p:cNvSpPr/>
          <p:nvPr/>
        </p:nvSpPr>
        <p:spPr>
          <a:xfrm>
            <a:off x="2486910" y="1964745"/>
            <a:ext cx="1635385" cy="1382979"/>
          </a:xfrm>
          <a:prstGeom prst="roundRect">
            <a:avLst/>
          </a:prstGeom>
          <a:solidFill>
            <a:srgbClr val="51C4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AXI Interrupt Controller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6C679B-03BD-4A8D-96FE-0967D5684D45}"/>
              </a:ext>
            </a:extLst>
          </p:cNvPr>
          <p:cNvSpPr/>
          <p:nvPr/>
        </p:nvSpPr>
        <p:spPr>
          <a:xfrm>
            <a:off x="4511302" y="1964745"/>
            <a:ext cx="1234928" cy="1382978"/>
          </a:xfrm>
          <a:prstGeom prst="roundRect">
            <a:avLst/>
          </a:prstGeom>
          <a:solidFill>
            <a:srgbClr val="132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ARM Processor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51963C-42A7-56A0-2C36-56A5A8B43642}"/>
              </a:ext>
            </a:extLst>
          </p:cNvPr>
          <p:cNvGrpSpPr/>
          <p:nvPr/>
        </p:nvGrpSpPr>
        <p:grpSpPr>
          <a:xfrm>
            <a:off x="368300" y="1405328"/>
            <a:ext cx="1711906" cy="609600"/>
            <a:chOff x="383290" y="710784"/>
            <a:chExt cx="1711906" cy="6096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0D92B5C-26DA-4835-B570-7F25AC8CF385}"/>
                </a:ext>
              </a:extLst>
            </p:cNvPr>
            <p:cNvSpPr/>
            <p:nvPr/>
          </p:nvSpPr>
          <p:spPr>
            <a:xfrm>
              <a:off x="383290" y="710784"/>
              <a:ext cx="1635385" cy="609600"/>
            </a:xfrm>
            <a:prstGeom prst="roundRect">
              <a:avLst/>
            </a:prstGeom>
            <a:solidFill>
              <a:srgbClr val="D8E3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AXI Timer 0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7238B5B-5DF8-BDB2-31C4-E80B4F8705A5}"/>
                </a:ext>
              </a:extLst>
            </p:cNvPr>
            <p:cNvGrpSpPr/>
            <p:nvPr/>
          </p:nvGrpSpPr>
          <p:grpSpPr>
            <a:xfrm>
              <a:off x="1695925" y="1023660"/>
              <a:ext cx="399271" cy="253916"/>
              <a:chOff x="1695925" y="1023660"/>
              <a:chExt cx="399271" cy="25391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214B1EF-916C-5779-CC81-4D484ABA349D}"/>
                  </a:ext>
                </a:extLst>
              </p:cNvPr>
              <p:cNvSpPr/>
              <p:nvPr/>
            </p:nvSpPr>
            <p:spPr>
              <a:xfrm>
                <a:off x="1987122" y="1127806"/>
                <a:ext cx="108074" cy="3787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15723BF-1A15-9D0A-503A-9D2D2E1144F5}"/>
                  </a:ext>
                </a:extLst>
              </p:cNvPr>
              <p:cNvSpPr txBox="1"/>
              <p:nvPr/>
            </p:nvSpPr>
            <p:spPr>
              <a:xfrm>
                <a:off x="1695925" y="1023660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irq</a:t>
                </a: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CA7B3A9-21AA-0A9B-24AE-EFE4E13740A0}"/>
              </a:ext>
            </a:extLst>
          </p:cNvPr>
          <p:cNvGrpSpPr/>
          <p:nvPr/>
        </p:nvGrpSpPr>
        <p:grpSpPr>
          <a:xfrm>
            <a:off x="368300" y="2201334"/>
            <a:ext cx="1711906" cy="609600"/>
            <a:chOff x="383290" y="710784"/>
            <a:chExt cx="1711906" cy="60960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50FB3B8-7ECA-93DC-79E6-6660305007FB}"/>
                </a:ext>
              </a:extLst>
            </p:cNvPr>
            <p:cNvSpPr/>
            <p:nvPr/>
          </p:nvSpPr>
          <p:spPr>
            <a:xfrm>
              <a:off x="383290" y="710784"/>
              <a:ext cx="1635385" cy="609600"/>
            </a:xfrm>
            <a:prstGeom prst="roundRect">
              <a:avLst/>
            </a:prstGeom>
            <a:solidFill>
              <a:srgbClr val="D8E3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AXI Timer 1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18FB087-6AC0-C831-183C-0569D1C27527}"/>
                </a:ext>
              </a:extLst>
            </p:cNvPr>
            <p:cNvGrpSpPr/>
            <p:nvPr/>
          </p:nvGrpSpPr>
          <p:grpSpPr>
            <a:xfrm>
              <a:off x="1709016" y="1023660"/>
              <a:ext cx="386180" cy="253916"/>
              <a:chOff x="1709016" y="1023660"/>
              <a:chExt cx="386180" cy="253916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DAA7A8D-9689-D035-15D2-305B5CFB099B}"/>
                  </a:ext>
                </a:extLst>
              </p:cNvPr>
              <p:cNvSpPr/>
              <p:nvPr/>
            </p:nvSpPr>
            <p:spPr>
              <a:xfrm>
                <a:off x="1987122" y="1127806"/>
                <a:ext cx="108074" cy="3787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A21549-77C1-BFA4-FEC0-39ED53E48EF5}"/>
                  </a:ext>
                </a:extLst>
              </p:cNvPr>
              <p:cNvSpPr txBox="1"/>
              <p:nvPr/>
            </p:nvSpPr>
            <p:spPr>
              <a:xfrm>
                <a:off x="1709016" y="1023660"/>
                <a:ext cx="33214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50" dirty="0"/>
                  <a:t>irq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46E-DB54-8E13-47D8-C242974AEDFF}"/>
              </a:ext>
            </a:extLst>
          </p:cNvPr>
          <p:cNvGrpSpPr/>
          <p:nvPr/>
        </p:nvGrpSpPr>
        <p:grpSpPr>
          <a:xfrm>
            <a:off x="368300" y="3005806"/>
            <a:ext cx="1711906" cy="609600"/>
            <a:chOff x="383290" y="710784"/>
            <a:chExt cx="1711906" cy="60960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0D116E5-93EF-155C-4C62-866D2CCE802D}"/>
                </a:ext>
              </a:extLst>
            </p:cNvPr>
            <p:cNvSpPr/>
            <p:nvPr/>
          </p:nvSpPr>
          <p:spPr>
            <a:xfrm>
              <a:off x="383290" y="710784"/>
              <a:ext cx="1635385" cy="609600"/>
            </a:xfrm>
            <a:prstGeom prst="roundRect">
              <a:avLst/>
            </a:prstGeom>
            <a:solidFill>
              <a:srgbClr val="D8E3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AXI Timer 2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026B735-C75C-E9AD-6E9F-7244A883AAF9}"/>
                </a:ext>
              </a:extLst>
            </p:cNvPr>
            <p:cNvGrpSpPr/>
            <p:nvPr/>
          </p:nvGrpSpPr>
          <p:grpSpPr>
            <a:xfrm>
              <a:off x="1709016" y="1023660"/>
              <a:ext cx="386180" cy="253916"/>
              <a:chOff x="1709016" y="1023660"/>
              <a:chExt cx="386180" cy="253916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AA5458-89E3-5ADA-9F12-074AA194E530}"/>
                  </a:ext>
                </a:extLst>
              </p:cNvPr>
              <p:cNvSpPr/>
              <p:nvPr/>
            </p:nvSpPr>
            <p:spPr>
              <a:xfrm>
                <a:off x="1987122" y="1127806"/>
                <a:ext cx="108074" cy="3787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0ACC47-041B-2A6C-EEE6-356C7D64A4D3}"/>
                  </a:ext>
                </a:extLst>
              </p:cNvPr>
              <p:cNvSpPr txBox="1"/>
              <p:nvPr/>
            </p:nvSpPr>
            <p:spPr>
              <a:xfrm>
                <a:off x="1709016" y="1023660"/>
                <a:ext cx="33214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50" dirty="0"/>
                  <a:t>irq</a:t>
                </a:r>
              </a:p>
            </p:txBody>
          </p:sp>
        </p:grp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A792C64A-DF96-1EA8-BFB0-4AD75DFB2AA7}"/>
              </a:ext>
            </a:extLst>
          </p:cNvPr>
          <p:cNvSpPr/>
          <p:nvPr/>
        </p:nvSpPr>
        <p:spPr>
          <a:xfrm>
            <a:off x="2432873" y="2530449"/>
            <a:ext cx="108074" cy="378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DEC782-69E5-FF4F-6AB4-50CB70D7F36B}"/>
              </a:ext>
            </a:extLst>
          </p:cNvPr>
          <p:cNvSpPr/>
          <p:nvPr/>
        </p:nvSpPr>
        <p:spPr>
          <a:xfrm>
            <a:off x="2432873" y="2656234"/>
            <a:ext cx="108074" cy="378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EE378A1-5F9C-C1C3-E429-B478DC2B7640}"/>
              </a:ext>
            </a:extLst>
          </p:cNvPr>
          <p:cNvSpPr/>
          <p:nvPr/>
        </p:nvSpPr>
        <p:spPr>
          <a:xfrm>
            <a:off x="2432873" y="2775820"/>
            <a:ext cx="108074" cy="378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585EC55-0D3F-F980-28EA-A581B189A435}"/>
              </a:ext>
            </a:extLst>
          </p:cNvPr>
          <p:cNvSpPr/>
          <p:nvPr/>
        </p:nvSpPr>
        <p:spPr>
          <a:xfrm>
            <a:off x="2432873" y="2898183"/>
            <a:ext cx="108074" cy="378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C88BEA4-B403-0859-0D8A-18FABA5692AF}"/>
              </a:ext>
            </a:extLst>
          </p:cNvPr>
          <p:cNvSpPr/>
          <p:nvPr/>
        </p:nvSpPr>
        <p:spPr>
          <a:xfrm>
            <a:off x="2432873" y="3020546"/>
            <a:ext cx="108074" cy="378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E39FB00-D60F-7943-A47B-F09C4FED2828}"/>
              </a:ext>
            </a:extLst>
          </p:cNvPr>
          <p:cNvSpPr/>
          <p:nvPr/>
        </p:nvSpPr>
        <p:spPr>
          <a:xfrm>
            <a:off x="2432873" y="2404664"/>
            <a:ext cx="108074" cy="378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67B4828-0C5B-18C9-82D2-3BEF3A886F17}"/>
              </a:ext>
            </a:extLst>
          </p:cNvPr>
          <p:cNvSpPr/>
          <p:nvPr/>
        </p:nvSpPr>
        <p:spPr>
          <a:xfrm>
            <a:off x="2432873" y="2278879"/>
            <a:ext cx="108074" cy="378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E7CEDDB-7FDB-78D9-24A7-F7ED50120E08}"/>
              </a:ext>
            </a:extLst>
          </p:cNvPr>
          <p:cNvSpPr txBox="1"/>
          <p:nvPr/>
        </p:nvSpPr>
        <p:spPr>
          <a:xfrm>
            <a:off x="2479171" y="2184853"/>
            <a:ext cx="258404" cy="986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30" dirty="0"/>
              <a:t>0</a:t>
            </a:r>
          </a:p>
          <a:p>
            <a:r>
              <a:rPr lang="en-US" sz="830" dirty="0"/>
              <a:t>1</a:t>
            </a:r>
          </a:p>
          <a:p>
            <a:r>
              <a:rPr lang="en-US" sz="830" dirty="0"/>
              <a:t>2</a:t>
            </a:r>
          </a:p>
          <a:p>
            <a:r>
              <a:rPr lang="en-US" sz="830" dirty="0"/>
              <a:t>3</a:t>
            </a:r>
          </a:p>
          <a:p>
            <a:r>
              <a:rPr lang="en-US" sz="830" dirty="0"/>
              <a:t>4</a:t>
            </a:r>
          </a:p>
          <a:p>
            <a:r>
              <a:rPr lang="en-US" sz="830" dirty="0"/>
              <a:t>5</a:t>
            </a:r>
          </a:p>
          <a:p>
            <a:r>
              <a:rPr lang="en-US" sz="830" dirty="0"/>
              <a:t>…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28A9B052-DB28-F8FC-8D77-C05C256348DE}"/>
              </a:ext>
            </a:extLst>
          </p:cNvPr>
          <p:cNvCxnSpPr>
            <a:cxnSpLocks/>
            <a:stCxn id="17" idx="3"/>
            <a:endCxn id="52" idx="1"/>
          </p:cNvCxnSpPr>
          <p:nvPr/>
        </p:nvCxnSpPr>
        <p:spPr>
          <a:xfrm>
            <a:off x="2080206" y="1841290"/>
            <a:ext cx="352667" cy="456529"/>
          </a:xfrm>
          <a:prstGeom prst="bentConnector3">
            <a:avLst/>
          </a:prstGeom>
          <a:ln w="31750">
            <a:solidFill>
              <a:srgbClr val="126E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375D0E1-6748-FA41-091F-AACDC7760F25}"/>
              </a:ext>
            </a:extLst>
          </p:cNvPr>
          <p:cNvCxnSpPr>
            <a:cxnSpLocks/>
            <a:stCxn id="24" idx="3"/>
            <a:endCxn id="51" idx="1"/>
          </p:cNvCxnSpPr>
          <p:nvPr/>
        </p:nvCxnSpPr>
        <p:spPr>
          <a:xfrm flipV="1">
            <a:off x="2080206" y="2423604"/>
            <a:ext cx="352667" cy="213692"/>
          </a:xfrm>
          <a:prstGeom prst="bentConnector3">
            <a:avLst>
              <a:gd name="adj1" fmla="val 27853"/>
            </a:avLst>
          </a:prstGeom>
          <a:ln w="31750">
            <a:solidFill>
              <a:srgbClr val="126E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06A3810-A56C-EECA-48F9-55D5F8C7FFBF}"/>
              </a:ext>
            </a:extLst>
          </p:cNvPr>
          <p:cNvCxnSpPr>
            <a:cxnSpLocks/>
            <a:stCxn id="29" idx="3"/>
            <a:endCxn id="46" idx="1"/>
          </p:cNvCxnSpPr>
          <p:nvPr/>
        </p:nvCxnSpPr>
        <p:spPr>
          <a:xfrm flipV="1">
            <a:off x="2080206" y="2549389"/>
            <a:ext cx="352667" cy="892379"/>
          </a:xfrm>
          <a:prstGeom prst="bentConnector3">
            <a:avLst>
              <a:gd name="adj1" fmla="val 50000"/>
            </a:avLst>
          </a:prstGeom>
          <a:ln w="31750">
            <a:solidFill>
              <a:srgbClr val="126E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2E0EFB5-5251-6114-F3D4-977B665DF4FB}"/>
              </a:ext>
            </a:extLst>
          </p:cNvPr>
          <p:cNvCxnSpPr>
            <a:cxnSpLocks/>
            <a:stCxn id="72" idx="3"/>
            <a:endCxn id="74" idx="1"/>
          </p:cNvCxnSpPr>
          <p:nvPr/>
        </p:nvCxnSpPr>
        <p:spPr>
          <a:xfrm>
            <a:off x="4191519" y="2659179"/>
            <a:ext cx="235313" cy="0"/>
          </a:xfrm>
          <a:prstGeom prst="line">
            <a:avLst/>
          </a:prstGeom>
          <a:ln w="31750">
            <a:solidFill>
              <a:srgbClr val="126E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E2837E7F-83CE-C9C9-A72E-A19E1E81E598}"/>
              </a:ext>
            </a:extLst>
          </p:cNvPr>
          <p:cNvSpPr/>
          <p:nvPr/>
        </p:nvSpPr>
        <p:spPr>
          <a:xfrm>
            <a:off x="4083445" y="2640239"/>
            <a:ext cx="108074" cy="378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002E86F-E42B-8990-83C7-09CA986BAE31}"/>
              </a:ext>
            </a:extLst>
          </p:cNvPr>
          <p:cNvSpPr txBox="1"/>
          <p:nvPr/>
        </p:nvSpPr>
        <p:spPr>
          <a:xfrm>
            <a:off x="3792248" y="2536093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irq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97E8A98-4717-F64F-B9AA-80895550EDD8}"/>
              </a:ext>
            </a:extLst>
          </p:cNvPr>
          <p:cNvSpPr/>
          <p:nvPr/>
        </p:nvSpPr>
        <p:spPr>
          <a:xfrm>
            <a:off x="4426832" y="2640239"/>
            <a:ext cx="108074" cy="378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6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94E6713-5039-AC14-9A78-D0888D25793F}"/>
              </a:ext>
            </a:extLst>
          </p:cNvPr>
          <p:cNvSpPr/>
          <p:nvPr/>
        </p:nvSpPr>
        <p:spPr>
          <a:xfrm>
            <a:off x="1753664" y="832207"/>
            <a:ext cx="2060362" cy="94008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WAITING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BCFA65-BE0D-A173-AC5E-F88BB47172A4}"/>
              </a:ext>
            </a:extLst>
          </p:cNvPr>
          <p:cNvSpPr/>
          <p:nvPr/>
        </p:nvSpPr>
        <p:spPr>
          <a:xfrm>
            <a:off x="7210075" y="832207"/>
            <a:ext cx="2060362" cy="94008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ADC_SETTLING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9C274B-9F64-FCA2-5D7C-EC12B09A4CE6}"/>
              </a:ext>
            </a:extLst>
          </p:cNvPr>
          <p:cNvSpPr/>
          <p:nvPr/>
        </p:nvSpPr>
        <p:spPr>
          <a:xfrm>
            <a:off x="4779975" y="2742956"/>
            <a:ext cx="2060362" cy="94008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PRESSED_ST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CB590D-D0F2-9DDA-6063-9E8245EBAB8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814026" y="1302249"/>
            <a:ext cx="33960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AA8F04-B984-F831-CC57-332FA363A3A2}"/>
              </a:ext>
            </a:extLst>
          </p:cNvPr>
          <p:cNvSpPr txBox="1"/>
          <p:nvPr/>
        </p:nvSpPr>
        <p:spPr>
          <a:xfrm>
            <a:off x="3899677" y="1276930"/>
            <a:ext cx="33038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display_isTouched() /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display_clearOldTouchData();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FD1C903C-84FC-7B79-C0EE-9D8CB5205150}"/>
              </a:ext>
            </a:extLst>
          </p:cNvPr>
          <p:cNvCxnSpPr>
            <a:cxnSpLocks/>
            <a:stCxn id="4" idx="0"/>
            <a:endCxn id="4" idx="1"/>
          </p:cNvCxnSpPr>
          <p:nvPr/>
        </p:nvCxnSpPr>
        <p:spPr>
          <a:xfrm rot="16200000" flipH="1" flipV="1">
            <a:off x="2350785" y="536819"/>
            <a:ext cx="137672" cy="728448"/>
          </a:xfrm>
          <a:prstGeom prst="curvedConnector3">
            <a:avLst>
              <a:gd name="adj1" fmla="val -16604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30593C-6742-0C39-7BDE-57323D53D117}"/>
              </a:ext>
            </a:extLst>
          </p:cNvPr>
          <p:cNvSpPr txBox="1"/>
          <p:nvPr/>
        </p:nvSpPr>
        <p:spPr>
          <a:xfrm>
            <a:off x="2092328" y="339854"/>
            <a:ext cx="25672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other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B35B32A6-23B2-D352-59AE-24C89B50AE06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rot="5400000">
            <a:off x="6386883" y="2088074"/>
            <a:ext cx="1578380" cy="671471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EB793400-B0F7-64FA-D91C-A1D24F76845D}"/>
              </a:ext>
            </a:extLst>
          </p:cNvPr>
          <p:cNvCxnSpPr>
            <a:cxnSpLocks/>
            <a:stCxn id="5" idx="1"/>
            <a:endCxn id="4" idx="7"/>
          </p:cNvCxnSpPr>
          <p:nvPr/>
        </p:nvCxnSpPr>
        <p:spPr>
          <a:xfrm rot="16200000" flipV="1">
            <a:off x="5512051" y="-1029879"/>
            <a:ext cx="12700" cy="3999515"/>
          </a:xfrm>
          <a:prstGeom prst="curvedConnector3">
            <a:avLst>
              <a:gd name="adj1" fmla="val 28840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E08ABA3-4830-E251-22F4-FB14BE7C2A8C}"/>
              </a:ext>
            </a:extLst>
          </p:cNvPr>
          <p:cNvSpPr txBox="1"/>
          <p:nvPr/>
        </p:nvSpPr>
        <p:spPr>
          <a:xfrm>
            <a:off x="4913440" y="284304"/>
            <a:ext cx="33038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!display_isTouched()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151C77-81D4-56F9-D761-D171F2F63A35}"/>
              </a:ext>
            </a:extLst>
          </p:cNvPr>
          <p:cNvSpPr txBox="1"/>
          <p:nvPr/>
        </p:nvSpPr>
        <p:spPr>
          <a:xfrm>
            <a:off x="7343701" y="2598003"/>
            <a:ext cx="37349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display_isTouched() &amp;&amp; adc_timer == adc_settle_ticks /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display_getTouchedPoint();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1E1BE553-6B50-9B6B-D6AA-541B4F8C89D4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rot="10800000">
            <a:off x="3512293" y="1634619"/>
            <a:ext cx="1267682" cy="1578380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EF7254D-E545-B83E-34DE-EB390034B865}"/>
              </a:ext>
            </a:extLst>
          </p:cNvPr>
          <p:cNvSpPr txBox="1"/>
          <p:nvPr/>
        </p:nvSpPr>
        <p:spPr>
          <a:xfrm>
            <a:off x="1568526" y="2698196"/>
            <a:ext cx="33038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!display_isTouched()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B1EA1085-19D1-90E4-75DB-4B66062518D3}"/>
              </a:ext>
            </a:extLst>
          </p:cNvPr>
          <p:cNvCxnSpPr>
            <a:cxnSpLocks/>
            <a:stCxn id="5" idx="6"/>
            <a:endCxn id="5" idx="7"/>
          </p:cNvCxnSpPr>
          <p:nvPr/>
        </p:nvCxnSpPr>
        <p:spPr>
          <a:xfrm flipH="1" flipV="1">
            <a:off x="8968704" y="969879"/>
            <a:ext cx="301733" cy="332370"/>
          </a:xfrm>
          <a:prstGeom prst="curvedConnector4">
            <a:avLst>
              <a:gd name="adj1" fmla="val -75762"/>
              <a:gd name="adj2" fmla="val 2102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E82337F-565C-8571-DD71-9694BCFD7D44}"/>
              </a:ext>
            </a:extLst>
          </p:cNvPr>
          <p:cNvSpPr txBox="1"/>
          <p:nvPr/>
        </p:nvSpPr>
        <p:spPr>
          <a:xfrm>
            <a:off x="8877581" y="291663"/>
            <a:ext cx="25672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other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833A78C7-B948-4A78-3BC8-D90C08229780}"/>
              </a:ext>
            </a:extLst>
          </p:cNvPr>
          <p:cNvCxnSpPr>
            <a:cxnSpLocks/>
            <a:stCxn id="6" idx="1"/>
            <a:endCxn id="6" idx="0"/>
          </p:cNvCxnSpPr>
          <p:nvPr/>
        </p:nvCxnSpPr>
        <p:spPr>
          <a:xfrm rot="5400000" flipH="1" flipV="1">
            <a:off x="5377096" y="2447568"/>
            <a:ext cx="137672" cy="728448"/>
          </a:xfrm>
          <a:prstGeom prst="curvedConnector3">
            <a:avLst>
              <a:gd name="adj1" fmla="val 26604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E6B8DD0-D6A5-A300-5F59-544EA20BA09B}"/>
              </a:ext>
            </a:extLst>
          </p:cNvPr>
          <p:cNvSpPr txBox="1"/>
          <p:nvPr/>
        </p:nvSpPr>
        <p:spPr>
          <a:xfrm>
            <a:off x="4520087" y="2364598"/>
            <a:ext cx="7867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other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87127B-FBAB-5549-F6B7-F94759667529}"/>
              </a:ext>
            </a:extLst>
          </p:cNvPr>
          <p:cNvSpPr txBox="1"/>
          <p:nvPr/>
        </p:nvSpPr>
        <p:spPr>
          <a:xfrm>
            <a:off x="1895099" y="1759129"/>
            <a:ext cx="16721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adc_timer = 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CD19A1-2970-4CD6-897E-B7E6737CAA15}"/>
              </a:ext>
            </a:extLst>
          </p:cNvPr>
          <p:cNvSpPr txBox="1"/>
          <p:nvPr/>
        </p:nvSpPr>
        <p:spPr>
          <a:xfrm>
            <a:off x="7660401" y="1720492"/>
            <a:ext cx="33038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adc_timer++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188912-5B93-E8F0-F14C-3EE3C1263F4F}"/>
              </a:ext>
            </a:extLst>
          </p:cNvPr>
          <p:cNvSpPr txBox="1"/>
          <p:nvPr/>
        </p:nvSpPr>
        <p:spPr>
          <a:xfrm>
            <a:off x="4872410" y="3668861"/>
            <a:ext cx="20603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pressed = true</a:t>
            </a:r>
          </a:p>
        </p:txBody>
      </p:sp>
    </p:spTree>
    <p:extLst>
      <p:ext uri="{BB962C8B-B14F-4D97-AF65-F5344CB8AC3E}">
        <p14:creationId xmlns:p14="http://schemas.microsoft.com/office/powerpoint/2010/main" val="271083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26356A0-05AD-74C7-4CAE-362559989514}"/>
              </a:ext>
            </a:extLst>
          </p:cNvPr>
          <p:cNvSpPr/>
          <p:nvPr/>
        </p:nvSpPr>
        <p:spPr>
          <a:xfrm>
            <a:off x="1753664" y="832207"/>
            <a:ext cx="2060362" cy="94008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WAITING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02081D-4483-CA66-78ED-4BA277875AB5}"/>
              </a:ext>
            </a:extLst>
          </p:cNvPr>
          <p:cNvSpPr/>
          <p:nvPr/>
        </p:nvSpPr>
        <p:spPr>
          <a:xfrm>
            <a:off x="5934136" y="979436"/>
            <a:ext cx="2060362" cy="94008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LONG_PRESS_DELAY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77EF4-DBAC-0373-499B-F62282B65180}"/>
              </a:ext>
            </a:extLst>
          </p:cNvPr>
          <p:cNvSpPr/>
          <p:nvPr/>
        </p:nvSpPr>
        <p:spPr>
          <a:xfrm>
            <a:off x="3927149" y="2149839"/>
            <a:ext cx="2060362" cy="94008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INC_DEC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516D6C98-DA3F-5F04-D09E-97E5ABA0E7D6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 rot="16200000" flipH="1">
            <a:off x="4800466" y="-318295"/>
            <a:ext cx="147229" cy="2723576"/>
          </a:xfrm>
          <a:prstGeom prst="curvedConnector3">
            <a:avLst>
              <a:gd name="adj1" fmla="val -2487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91858F-BD3B-FDD2-7FB2-1114BAB3937A}"/>
              </a:ext>
            </a:extLst>
          </p:cNvPr>
          <p:cNvSpPr txBox="1"/>
          <p:nvPr/>
        </p:nvSpPr>
        <p:spPr>
          <a:xfrm>
            <a:off x="3777551" y="-34566"/>
            <a:ext cx="22505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effectLst/>
                <a:latin typeface="Consolas" panose="020B0609020204030204" pitchFamily="49" charset="0"/>
              </a:rPr>
              <a:t>PRESSED /</a:t>
            </a:r>
          </a:p>
          <a:p>
            <a:pPr algn="ctr"/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delay_cnt = 0</a:t>
            </a:r>
            <a:endParaRPr lang="en-US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67AD0668-45DB-6C9F-A342-2A9B4969A816}"/>
              </a:ext>
            </a:extLst>
          </p:cNvPr>
          <p:cNvCxnSpPr>
            <a:cxnSpLocks/>
            <a:stCxn id="4" idx="6"/>
            <a:endCxn id="7" idx="0"/>
          </p:cNvCxnSpPr>
          <p:nvPr/>
        </p:nvCxnSpPr>
        <p:spPr>
          <a:xfrm>
            <a:off x="3814026" y="1302249"/>
            <a:ext cx="1143304" cy="847590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226A190-72B2-D015-0C1D-2208BEDA3953}"/>
              </a:ext>
            </a:extLst>
          </p:cNvPr>
          <p:cNvSpPr txBox="1"/>
          <p:nvPr/>
        </p:nvSpPr>
        <p:spPr>
          <a:xfrm>
            <a:off x="3645505" y="1664677"/>
            <a:ext cx="1221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RELEASED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727AA6AD-A3AA-2D28-B8D6-4A2ED24980D2}"/>
              </a:ext>
            </a:extLst>
          </p:cNvPr>
          <p:cNvCxnSpPr>
            <a:cxnSpLocks/>
            <a:stCxn id="5" idx="2"/>
            <a:endCxn id="7" idx="7"/>
          </p:cNvCxnSpPr>
          <p:nvPr/>
        </p:nvCxnSpPr>
        <p:spPr>
          <a:xfrm rot="10800000" flipV="1">
            <a:off x="5685778" y="1449477"/>
            <a:ext cx="248358" cy="838033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26CEFE3-AB9F-6CC5-F5FC-6844A7D1B054}"/>
              </a:ext>
            </a:extLst>
          </p:cNvPr>
          <p:cNvSpPr txBox="1"/>
          <p:nvPr/>
        </p:nvSpPr>
        <p:spPr>
          <a:xfrm>
            <a:off x="5706201" y="1951394"/>
            <a:ext cx="1267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RELEASED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423ADD05-E524-971A-8063-C2D21C0951BF}"/>
              </a:ext>
            </a:extLst>
          </p:cNvPr>
          <p:cNvCxnSpPr>
            <a:cxnSpLocks/>
            <a:stCxn id="5" idx="6"/>
            <a:endCxn id="54" idx="7"/>
          </p:cNvCxnSpPr>
          <p:nvPr/>
        </p:nvCxnSpPr>
        <p:spPr>
          <a:xfrm flipH="1">
            <a:off x="7854629" y="1449478"/>
            <a:ext cx="139869" cy="2918550"/>
          </a:xfrm>
          <a:prstGeom prst="curvedConnector4">
            <a:avLst>
              <a:gd name="adj1" fmla="val -163439"/>
              <a:gd name="adj2" fmla="val 556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22C9395-0CF7-9B51-F88E-649F65BDD397}"/>
              </a:ext>
            </a:extLst>
          </p:cNvPr>
          <p:cNvSpPr txBox="1"/>
          <p:nvPr/>
        </p:nvSpPr>
        <p:spPr>
          <a:xfrm>
            <a:off x="7462946" y="2760598"/>
            <a:ext cx="35294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effectLst/>
                <a:latin typeface="Consolas" panose="020B0609020204030204" pitchFamily="49" charset="0"/>
              </a:rPr>
              <a:t>delay_cnt == delay_num_ticks /</a:t>
            </a:r>
          </a:p>
          <a:p>
            <a:pPr algn="ctr"/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update_cnt = 0</a:t>
            </a:r>
            <a:endParaRPr lang="en-US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A7BE15E8-40FE-0B9B-F521-DB1FE3B99068}"/>
              </a:ext>
            </a:extLst>
          </p:cNvPr>
          <p:cNvCxnSpPr>
            <a:cxnSpLocks/>
            <a:stCxn id="5" idx="7"/>
            <a:endCxn id="5" idx="0"/>
          </p:cNvCxnSpPr>
          <p:nvPr/>
        </p:nvCxnSpPr>
        <p:spPr>
          <a:xfrm rot="16200000" flipV="1">
            <a:off x="7259705" y="684048"/>
            <a:ext cx="137672" cy="728448"/>
          </a:xfrm>
          <a:prstGeom prst="curvedConnector3">
            <a:avLst>
              <a:gd name="adj1" fmla="val 26604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2D33D4F-86DF-C469-871D-DDFB1FEE1F95}"/>
              </a:ext>
            </a:extLst>
          </p:cNvPr>
          <p:cNvSpPr txBox="1"/>
          <p:nvPr/>
        </p:nvSpPr>
        <p:spPr>
          <a:xfrm>
            <a:off x="6663932" y="458787"/>
            <a:ext cx="2250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effectLst/>
                <a:latin typeface="Consolas" panose="020B0609020204030204" pitchFamily="49" charset="0"/>
              </a:rPr>
              <a:t>other</a:t>
            </a:r>
            <a:endParaRPr lang="en-US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FF716D1D-9C19-20A5-6FE9-8A788532DE04}"/>
              </a:ext>
            </a:extLst>
          </p:cNvPr>
          <p:cNvCxnSpPr>
            <a:cxnSpLocks/>
            <a:stCxn id="7" idx="2"/>
            <a:endCxn id="4" idx="3"/>
          </p:cNvCxnSpPr>
          <p:nvPr/>
        </p:nvCxnSpPr>
        <p:spPr>
          <a:xfrm rot="10800000">
            <a:off x="2055397" y="1634619"/>
            <a:ext cx="1871752" cy="985262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75ED3CD-31D5-B1C3-9603-8EC5AD7617BF}"/>
              </a:ext>
            </a:extLst>
          </p:cNvPr>
          <p:cNvSpPr txBox="1"/>
          <p:nvPr/>
        </p:nvSpPr>
        <p:spPr>
          <a:xfrm>
            <a:off x="458631" y="2333891"/>
            <a:ext cx="34503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effectLst/>
                <a:latin typeface="Consolas" panose="020B0609020204030204" pitchFamily="49" charset="0"/>
              </a:rPr>
              <a:t>RELEASED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  <a:p>
            <a:pPr algn="ctr"/>
            <a:r>
              <a:rPr lang="en-US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touchscreen_ack_touch()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912DB-0C88-E500-BA3F-D79FF562C2E8}"/>
              </a:ext>
            </a:extLst>
          </p:cNvPr>
          <p:cNvSpPr/>
          <p:nvPr/>
        </p:nvSpPr>
        <p:spPr>
          <a:xfrm>
            <a:off x="6096000" y="4230356"/>
            <a:ext cx="2060362" cy="94008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FAST_UPDATE</a:t>
            </a: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2ECAD3C7-1549-9011-758F-14441027F31C}"/>
              </a:ext>
            </a:extLst>
          </p:cNvPr>
          <p:cNvCxnSpPr>
            <a:cxnSpLocks/>
            <a:stCxn id="54" idx="6"/>
            <a:endCxn id="54" idx="5"/>
          </p:cNvCxnSpPr>
          <p:nvPr/>
        </p:nvCxnSpPr>
        <p:spPr>
          <a:xfrm flipH="1">
            <a:off x="7854629" y="4700398"/>
            <a:ext cx="301733" cy="332370"/>
          </a:xfrm>
          <a:prstGeom prst="curvedConnector4">
            <a:avLst>
              <a:gd name="adj1" fmla="val -75762"/>
              <a:gd name="adj2" fmla="val 2102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17597730-EF13-9611-521E-B41DBE8226AA}"/>
              </a:ext>
            </a:extLst>
          </p:cNvPr>
          <p:cNvCxnSpPr>
            <a:cxnSpLocks/>
            <a:stCxn id="54" idx="3"/>
            <a:endCxn id="4" idx="2"/>
          </p:cNvCxnSpPr>
          <p:nvPr/>
        </p:nvCxnSpPr>
        <p:spPr>
          <a:xfrm rot="5400000" flipH="1">
            <a:off x="2210439" y="845475"/>
            <a:ext cx="3730519" cy="4644069"/>
          </a:xfrm>
          <a:prstGeom prst="curvedConnector4">
            <a:avLst>
              <a:gd name="adj1" fmla="val -9818"/>
              <a:gd name="adj2" fmla="val 12601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885AA53-72FD-68BF-3D00-009960FFB968}"/>
              </a:ext>
            </a:extLst>
          </p:cNvPr>
          <p:cNvSpPr txBox="1"/>
          <p:nvPr/>
        </p:nvSpPr>
        <p:spPr>
          <a:xfrm>
            <a:off x="1591800" y="4287547"/>
            <a:ext cx="31390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effectLst/>
                <a:latin typeface="Consolas" panose="020B0609020204030204" pitchFamily="49" charset="0"/>
              </a:rPr>
              <a:t>RELEASED</a:t>
            </a:r>
            <a:r>
              <a:rPr lang="en-US" dirty="0">
                <a:latin typeface="Consolas" panose="020B0609020204030204" pitchFamily="49" charset="0"/>
              </a:rPr>
              <a:t> /</a:t>
            </a:r>
          </a:p>
          <a:p>
            <a:pPr algn="ctr"/>
            <a:r>
              <a:rPr lang="en-US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touchscreen_ack_touch()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EF62AB91-1D66-701F-BF7A-D6F4C19AAB1C}"/>
              </a:ext>
            </a:extLst>
          </p:cNvPr>
          <p:cNvCxnSpPr>
            <a:cxnSpLocks/>
            <a:stCxn id="54" idx="0"/>
            <a:endCxn id="54" idx="1"/>
          </p:cNvCxnSpPr>
          <p:nvPr/>
        </p:nvCxnSpPr>
        <p:spPr>
          <a:xfrm rot="16200000" flipH="1" flipV="1">
            <a:off x="6693121" y="3934968"/>
            <a:ext cx="137672" cy="728448"/>
          </a:xfrm>
          <a:prstGeom prst="curvedConnector3">
            <a:avLst>
              <a:gd name="adj1" fmla="val -16604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73C5C48-80FF-2808-8866-5E5FD79C0B78}"/>
              </a:ext>
            </a:extLst>
          </p:cNvPr>
          <p:cNvSpPr txBox="1"/>
          <p:nvPr/>
        </p:nvSpPr>
        <p:spPr>
          <a:xfrm>
            <a:off x="6458018" y="3622941"/>
            <a:ext cx="1078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effectLst/>
                <a:latin typeface="Consolas" panose="020B0609020204030204" pitchFamily="49" charset="0"/>
              </a:rPr>
              <a:t>other</a:t>
            </a:r>
            <a:endParaRPr lang="en-US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DBFEF77-6D0F-DEE0-B5D6-930858B04FD5}"/>
              </a:ext>
            </a:extLst>
          </p:cNvPr>
          <p:cNvSpPr txBox="1"/>
          <p:nvPr/>
        </p:nvSpPr>
        <p:spPr>
          <a:xfrm>
            <a:off x="7635639" y="4700398"/>
            <a:ext cx="39033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effectLst/>
                <a:latin typeface="Consolas" panose="020B0609020204030204" pitchFamily="49" charset="0"/>
              </a:rPr>
              <a:t>!RELEASED &amp;&amp; </a:t>
            </a:r>
          </a:p>
          <a:p>
            <a:pPr algn="ctr"/>
            <a:r>
              <a:rPr lang="en-US" b="0" dirty="0">
                <a:effectLst/>
                <a:latin typeface="Consolas" panose="020B0609020204030204" pitchFamily="49" charset="0"/>
              </a:rPr>
              <a:t>(update_cnt == </a:t>
            </a:r>
            <a:r>
              <a:rPr lang="en-US" dirty="0">
                <a:latin typeface="Consolas" panose="020B0609020204030204" pitchFamily="49" charset="0"/>
              </a:rPr>
              <a:t>update</a:t>
            </a:r>
            <a:r>
              <a:rPr lang="en-US" b="0" dirty="0">
                <a:effectLst/>
                <a:latin typeface="Consolas" panose="020B0609020204030204" pitchFamily="49" charset="0"/>
              </a:rPr>
              <a:t>_num_ticks) / </a:t>
            </a:r>
          </a:p>
          <a:p>
            <a:pPr algn="ctr"/>
            <a:r>
              <a:rPr lang="en-US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update_cnt = 0;</a:t>
            </a:r>
          </a:p>
          <a:p>
            <a:pPr algn="ctr"/>
            <a:r>
              <a:rPr lang="en-US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clockDisplay_performIncDec()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87C53A4-1149-BFE6-0C2B-6E16D1505F8E}"/>
              </a:ext>
            </a:extLst>
          </p:cNvPr>
          <p:cNvSpPr txBox="1"/>
          <p:nvPr/>
        </p:nvSpPr>
        <p:spPr>
          <a:xfrm>
            <a:off x="3115078" y="3068430"/>
            <a:ext cx="3765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clockDisplay_performIncDec()</a:t>
            </a:r>
          </a:p>
        </p:txBody>
      </p:sp>
    </p:spTree>
    <p:extLst>
      <p:ext uri="{BB962C8B-B14F-4D97-AF65-F5344CB8AC3E}">
        <p14:creationId xmlns:p14="http://schemas.microsoft.com/office/powerpoint/2010/main" val="4144317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168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Goeders</dc:creator>
  <cp:lastModifiedBy>Jeff Goeders</cp:lastModifiedBy>
  <cp:revision>23</cp:revision>
  <dcterms:created xsi:type="dcterms:W3CDTF">2021-04-26T01:47:10Z</dcterms:created>
  <dcterms:modified xsi:type="dcterms:W3CDTF">2022-07-19T04:39:25Z</dcterms:modified>
</cp:coreProperties>
</file>