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031-B691-4280-293E-B86A31C0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C16-CAAA-312E-3A22-952C34B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1FE9-30D6-06FD-99C6-027A61B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2C1-74F8-A270-BD14-B065168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41A-770F-3EFD-805E-6990A37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A2D6-9EA1-361C-F309-13E508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D3CD-42A6-6CE8-77C8-1D0A1340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4083-547B-922D-5ED8-A6E8E0F9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679B-4CD8-EC82-DF1B-F771565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406F-EAC2-6615-CEAF-12CCAFF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F8D4D-E0B3-6BBC-CEE5-5B495408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C37A-61C8-9AB5-61B4-8D505BEA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1705-CB1D-050C-1897-601B6F2D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1EE-00F5-AEB3-97FE-1729CC60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6964-6EB9-9880-F870-82264F4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79F-176A-7C4C-BE67-3D528D8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2CE1-DAA2-4232-A727-AE1123D7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17E8-6432-7CB0-B8C1-2EA3D63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216-5A30-A52F-A74A-014155F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B673-2D01-82D4-7D82-82B4508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FA-CDBB-D208-D1B6-E3D012FE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7562-CC07-417F-E943-72F3DA0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A1F-BF93-522B-CD94-8C3D99ED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5097-C916-A247-84A2-B470228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95CD-B30D-FE13-043D-7FA0402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9A7-0D88-83A1-0CB4-6E46D1E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19A-434A-75DF-5D2C-A59AA900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7996-5026-67BD-8575-5120D1C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5524-A52D-7644-CCAD-0ACE8AA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93B-89A8-2054-559D-39BE452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3689-3354-0246-E1C6-A784B3B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45F-3828-50C3-837A-99BA162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7660-A0AA-28E4-EC48-CDA574CF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C9BA-EDFF-0025-24D6-3597B8F1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CC6C-266D-66B6-8DCB-D08F4978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79502-65B5-ABA5-EBE9-67AF22BDF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303E-0F89-7C9C-74BE-6DCB39F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3CA53-5561-1521-3A95-1A68DEC6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E03BE-A0D5-596B-CB85-199B87C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9CB-F2F3-C4FD-A1AA-694E232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BAB8-DCB7-7A8E-9C52-FFB3FAF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2128C-3E0E-E827-60B6-D71561E8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4CB8-EAED-DB27-C44A-2AA1364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6A54-CCC2-AFE2-D78C-E353CCF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6AAC-9FA2-26C9-D064-E76D9693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7B9C-444E-7659-15FA-6BD0995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B824-2B31-0308-F2A1-25CC22CB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C157-F6BB-F3B0-2624-C8B1A5DC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E84-0BA5-0A0D-5F60-4896F80C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45D2-1604-4BFF-AB72-E2FC222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9621-2604-BE5E-5576-195196C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ED55-6DA4-9F67-7364-1455855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CBC-1519-73FD-25DC-C1862CF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8116-ABCB-8E06-7E0B-8202B69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D22A-BD77-7068-590C-B3743A74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DC91-2692-BEBC-87F3-6BD0377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CE5A-6542-53A9-5267-045B6F9D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5E91-CFB6-3D72-C4D1-8D7D39E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121D-C8A6-1D65-D80C-A344993E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A9E4-0126-A586-7BF2-5B83DFB4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A01D-F138-B115-8EDE-60655C4C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9F35-8620-47AD-B506-1B772581C455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6AD4-0376-AC8E-4DEC-54F880B2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A51-0BE2-23E6-5D7B-7B2F10EE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TF1616 SERIES">
            <a:extLst>
              <a:ext uri="{FF2B5EF4-FFF2-40B4-BE49-F238E27FC236}">
                <a16:creationId xmlns:a16="http://schemas.microsoft.com/office/drawing/2014/main" id="{3AC666C6-E60D-EF82-0382-34A8A680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362A2-5CEB-C833-0744-DB348EA12E62}"/>
              </a:ext>
            </a:extLst>
          </p:cNvPr>
          <p:cNvCxnSpPr>
            <a:cxnSpLocks/>
          </p:cNvCxnSpPr>
          <p:nvPr/>
        </p:nvCxnSpPr>
        <p:spPr>
          <a:xfrm flipH="1">
            <a:off x="6608905" y="2478339"/>
            <a:ext cx="472965" cy="554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F8705-0AE4-FB52-0F85-58854E301860}"/>
              </a:ext>
            </a:extLst>
          </p:cNvPr>
          <p:cNvSpPr txBox="1"/>
          <p:nvPr/>
        </p:nvSpPr>
        <p:spPr>
          <a:xfrm>
            <a:off x="4613696" y="20166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44962-4607-BE4E-7B08-5060A15AFAED}"/>
              </a:ext>
            </a:extLst>
          </p:cNvPr>
          <p:cNvCxnSpPr>
            <a:cxnSpLocks/>
          </p:cNvCxnSpPr>
          <p:nvPr/>
        </p:nvCxnSpPr>
        <p:spPr>
          <a:xfrm>
            <a:off x="5316132" y="2364828"/>
            <a:ext cx="529722" cy="567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429058-05D1-5500-43E2-813A5E1233EB}"/>
              </a:ext>
            </a:extLst>
          </p:cNvPr>
          <p:cNvSpPr txBox="1"/>
          <p:nvPr/>
        </p:nvSpPr>
        <p:spPr>
          <a:xfrm>
            <a:off x="6730652" y="201667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6247E-13E4-B101-53AA-9A362D50A182}"/>
              </a:ext>
            </a:extLst>
          </p:cNvPr>
          <p:cNvCxnSpPr>
            <a:cxnSpLocks/>
          </p:cNvCxnSpPr>
          <p:nvPr/>
        </p:nvCxnSpPr>
        <p:spPr>
          <a:xfrm flipV="1">
            <a:off x="5580993" y="3626069"/>
            <a:ext cx="390985" cy="4688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566A4-BA5F-2706-7340-42DC56C8830B}"/>
              </a:ext>
            </a:extLst>
          </p:cNvPr>
          <p:cNvSpPr txBox="1"/>
          <p:nvPr/>
        </p:nvSpPr>
        <p:spPr>
          <a:xfrm>
            <a:off x="4524293" y="3864128"/>
            <a:ext cx="83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467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FB06D6BA-5A95-130E-BCBA-9DC67F8D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18711" r="3026" b="10365"/>
          <a:stretch/>
        </p:blipFill>
        <p:spPr>
          <a:xfrm>
            <a:off x="353466" y="607038"/>
            <a:ext cx="4825573" cy="4863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589E3D-C51D-45BD-8593-7ECCB85CF2CA}"/>
              </a:ext>
            </a:extLst>
          </p:cNvPr>
          <p:cNvSpPr/>
          <p:nvPr/>
        </p:nvSpPr>
        <p:spPr>
          <a:xfrm>
            <a:off x="3776134" y="4580467"/>
            <a:ext cx="499533" cy="3810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726DD-FE29-2F1D-12D2-9C7F844C8A08}"/>
              </a:ext>
            </a:extLst>
          </p:cNvPr>
          <p:cNvCxnSpPr>
            <a:cxnSpLocks/>
          </p:cNvCxnSpPr>
          <p:nvPr/>
        </p:nvCxnSpPr>
        <p:spPr>
          <a:xfrm flipV="1">
            <a:off x="4275667" y="4248150"/>
            <a:ext cx="715896" cy="71331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47510-CC26-BCEF-7857-68EAA6EAD3C3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4199467"/>
            <a:ext cx="1134534" cy="76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6C304-B34F-7F27-A2AF-773815F93AC3}"/>
              </a:ext>
            </a:extLst>
          </p:cNvPr>
          <p:cNvCxnSpPr>
            <a:cxnSpLocks/>
          </p:cNvCxnSpPr>
          <p:nvPr/>
        </p:nvCxnSpPr>
        <p:spPr>
          <a:xfrm flipV="1">
            <a:off x="4275667" y="2713554"/>
            <a:ext cx="715896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0EC6F9-D8EE-C222-FF92-91DAA68A3FFF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2713554"/>
            <a:ext cx="1134534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BF3EB9C0-125E-F1E1-270D-3D736AA3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4" t="76617" r="21163" b="18779"/>
          <a:stretch/>
        </p:blipFill>
        <p:spPr>
          <a:xfrm>
            <a:off x="2687401" y="2762237"/>
            <a:ext cx="2304162" cy="1437230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1712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D9B0A2-1F33-8996-FEA3-78A0BD90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9" y="4056144"/>
            <a:ext cx="3803845" cy="1822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D052E1-B490-AE8F-933B-F977B31D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59" y="717173"/>
            <a:ext cx="3830165" cy="2179418"/>
          </a:xfrm>
          <a:prstGeom prst="rect">
            <a:avLst/>
          </a:prstGeom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6C5A1E6D-1598-88F3-1607-250DA1E5C27C}"/>
              </a:ext>
            </a:extLst>
          </p:cNvPr>
          <p:cNvSpPr/>
          <p:nvPr/>
        </p:nvSpPr>
        <p:spPr>
          <a:xfrm flipH="1">
            <a:off x="956659" y="2148657"/>
            <a:ext cx="215590" cy="644660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E08961D-3C96-5BB3-9DE7-66BE530BEF1A}"/>
              </a:ext>
            </a:extLst>
          </p:cNvPr>
          <p:cNvSpPr/>
          <p:nvPr/>
        </p:nvSpPr>
        <p:spPr>
          <a:xfrm flipH="1">
            <a:off x="956659" y="1900791"/>
            <a:ext cx="215590" cy="37806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AFA85234-1733-8CD9-90B0-54FAB2FF3555}"/>
              </a:ext>
            </a:extLst>
          </p:cNvPr>
          <p:cNvSpPr/>
          <p:nvPr/>
        </p:nvSpPr>
        <p:spPr>
          <a:xfrm flipH="1">
            <a:off x="956659" y="1374556"/>
            <a:ext cx="215590" cy="644662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23B162C-0040-AAEE-F94D-9CE5ADCAFB72}"/>
              </a:ext>
            </a:extLst>
          </p:cNvPr>
          <p:cNvSpPr/>
          <p:nvPr/>
        </p:nvSpPr>
        <p:spPr>
          <a:xfrm flipH="1">
            <a:off x="956659" y="1105212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DF4D3F6-5686-AFFF-1B3B-5ECCD0FC3A4F}"/>
              </a:ext>
            </a:extLst>
          </p:cNvPr>
          <p:cNvSpPr/>
          <p:nvPr/>
        </p:nvSpPr>
        <p:spPr>
          <a:xfrm flipH="1">
            <a:off x="956659" y="843135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C4BF1-5158-EC43-B571-666D504B6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65"/>
          <a:stretch/>
        </p:blipFill>
        <p:spPr>
          <a:xfrm>
            <a:off x="6006402" y="797489"/>
            <a:ext cx="4121362" cy="8986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D6220-64D9-8441-7BEB-278482A78256}"/>
              </a:ext>
            </a:extLst>
          </p:cNvPr>
          <p:cNvCxnSpPr/>
          <p:nvPr/>
        </p:nvCxnSpPr>
        <p:spPr>
          <a:xfrm flipH="1" flipV="1">
            <a:off x="9269643" y="956281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D9D787-D1DC-96DC-46C1-5E524C70E267}"/>
              </a:ext>
            </a:extLst>
          </p:cNvPr>
          <p:cNvCxnSpPr>
            <a:cxnSpLocks/>
          </p:cNvCxnSpPr>
          <p:nvPr/>
        </p:nvCxnSpPr>
        <p:spPr>
          <a:xfrm flipH="1">
            <a:off x="2404271" y="5117275"/>
            <a:ext cx="652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C7C296-F1FA-BEE7-7AEC-FAEC910A1DE4}"/>
              </a:ext>
            </a:extLst>
          </p:cNvPr>
          <p:cNvCxnSpPr>
            <a:cxnSpLocks/>
          </p:cNvCxnSpPr>
          <p:nvPr/>
        </p:nvCxnSpPr>
        <p:spPr>
          <a:xfrm flipH="1">
            <a:off x="9346424" y="1033063"/>
            <a:ext cx="781340" cy="44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5E019-E28A-898E-67A6-DC12A5FE5608}"/>
              </a:ext>
            </a:extLst>
          </p:cNvPr>
          <p:cNvCxnSpPr/>
          <p:nvPr/>
        </p:nvCxnSpPr>
        <p:spPr>
          <a:xfrm flipH="1" flipV="1">
            <a:off x="4188956" y="4315259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7A794-B900-6755-5210-3E5E4B069C61}"/>
              </a:ext>
            </a:extLst>
          </p:cNvPr>
          <p:cNvCxnSpPr>
            <a:cxnSpLocks/>
          </p:cNvCxnSpPr>
          <p:nvPr/>
        </p:nvCxnSpPr>
        <p:spPr>
          <a:xfrm flipH="1">
            <a:off x="4265737" y="4392041"/>
            <a:ext cx="78134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8CFAF-B0EC-5D53-A9AA-F539615EF6D6}"/>
              </a:ext>
            </a:extLst>
          </p:cNvPr>
          <p:cNvCxnSpPr>
            <a:cxnSpLocks/>
          </p:cNvCxnSpPr>
          <p:nvPr/>
        </p:nvCxnSpPr>
        <p:spPr>
          <a:xfrm flipH="1">
            <a:off x="3994770" y="5617723"/>
            <a:ext cx="652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3225A8-2FD6-BF16-8F43-27A6C1EF10C4}"/>
              </a:ext>
            </a:extLst>
          </p:cNvPr>
          <p:cNvSpPr txBox="1"/>
          <p:nvPr/>
        </p:nvSpPr>
        <p:spPr>
          <a:xfrm>
            <a:off x="5024172" y="4207375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these together first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ADFD-20E4-F9AB-2C94-E2D1EB7ECA83}"/>
              </a:ext>
            </a:extLst>
          </p:cNvPr>
          <p:cNvSpPr txBox="1"/>
          <p:nvPr/>
        </p:nvSpPr>
        <p:spPr>
          <a:xfrm>
            <a:off x="3056441" y="491348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Wait a 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DDF89-0022-9E46-30AC-9F7BBB6308CB}"/>
              </a:ext>
            </a:extLst>
          </p:cNvPr>
          <p:cNvSpPr txBox="1"/>
          <p:nvPr/>
        </p:nvSpPr>
        <p:spPr>
          <a:xfrm>
            <a:off x="4715850" y="54330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 run this</a:t>
            </a:r>
          </a:p>
        </p:txBody>
      </p:sp>
    </p:spTree>
    <p:extLst>
      <p:ext uri="{BB962C8B-B14F-4D97-AF65-F5344CB8AC3E}">
        <p14:creationId xmlns:p14="http://schemas.microsoft.com/office/powerpoint/2010/main" val="2458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AAFE5-1CDF-5E07-58BB-CC1DC8951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4"/>
          <a:stretch/>
        </p:blipFill>
        <p:spPr>
          <a:xfrm>
            <a:off x="789446" y="790832"/>
            <a:ext cx="3829247" cy="886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60FE-009C-D00E-BE38-264E76085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46" y="2263272"/>
            <a:ext cx="5004057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Goeders</dc:creator>
  <cp:lastModifiedBy>Jeff Goeders</cp:lastModifiedBy>
  <cp:revision>8</cp:revision>
  <dcterms:created xsi:type="dcterms:W3CDTF">2023-05-03T19:15:52Z</dcterms:created>
  <dcterms:modified xsi:type="dcterms:W3CDTF">2023-05-09T21:40:21Z</dcterms:modified>
</cp:coreProperties>
</file>