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4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8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632-6BBE-4CD0-99DF-8B879692EC33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CF0F-4238-4BF5-905E-9B36986D1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0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99888"/>
              </p:ext>
            </p:extLst>
          </p:nvPr>
        </p:nvGraphicFramePr>
        <p:xfrm>
          <a:off x="225500" y="1455647"/>
          <a:ext cx="11617093" cy="2261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367">
                  <a:extLst>
                    <a:ext uri="{9D8B030D-6E8A-4147-A177-3AD203B41FA5}">
                      <a16:colId xmlns:a16="http://schemas.microsoft.com/office/drawing/2014/main" val="2216185372"/>
                    </a:ext>
                  </a:extLst>
                </a:gridCol>
                <a:gridCol w="1427834">
                  <a:extLst>
                    <a:ext uri="{9D8B030D-6E8A-4147-A177-3AD203B41FA5}">
                      <a16:colId xmlns:a16="http://schemas.microsoft.com/office/drawing/2014/main" val="2011378244"/>
                    </a:ext>
                  </a:extLst>
                </a:gridCol>
                <a:gridCol w="1361487">
                  <a:extLst>
                    <a:ext uri="{9D8B030D-6E8A-4147-A177-3AD203B41FA5}">
                      <a16:colId xmlns:a16="http://schemas.microsoft.com/office/drawing/2014/main" val="1830396381"/>
                    </a:ext>
                  </a:extLst>
                </a:gridCol>
                <a:gridCol w="1548562">
                  <a:extLst>
                    <a:ext uri="{9D8B030D-6E8A-4147-A177-3AD203B41FA5}">
                      <a16:colId xmlns:a16="http://schemas.microsoft.com/office/drawing/2014/main" val="112451487"/>
                    </a:ext>
                  </a:extLst>
                </a:gridCol>
                <a:gridCol w="1423845">
                  <a:extLst>
                    <a:ext uri="{9D8B030D-6E8A-4147-A177-3AD203B41FA5}">
                      <a16:colId xmlns:a16="http://schemas.microsoft.com/office/drawing/2014/main" val="3966746061"/>
                    </a:ext>
                  </a:extLst>
                </a:gridCol>
                <a:gridCol w="1610918">
                  <a:extLst>
                    <a:ext uri="{9D8B030D-6E8A-4147-A177-3AD203B41FA5}">
                      <a16:colId xmlns:a16="http://schemas.microsoft.com/office/drawing/2014/main" val="3253493017"/>
                    </a:ext>
                  </a:extLst>
                </a:gridCol>
                <a:gridCol w="1392993">
                  <a:extLst>
                    <a:ext uri="{9D8B030D-6E8A-4147-A177-3AD203B41FA5}">
                      <a16:colId xmlns:a16="http://schemas.microsoft.com/office/drawing/2014/main" val="2427176081"/>
                    </a:ext>
                  </a:extLst>
                </a:gridCol>
                <a:gridCol w="1465087">
                  <a:extLst>
                    <a:ext uri="{9D8B030D-6E8A-4147-A177-3AD203B41FA5}">
                      <a16:colId xmlns:a16="http://schemas.microsoft.com/office/drawing/2014/main" val="2721305586"/>
                    </a:ext>
                  </a:extLst>
                </a:gridCol>
              </a:tblGrid>
              <a:tr h="753999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DeepStitch +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SIFT + Mode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SIFT + Ransac + Homography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 + Mode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 + Ransac + Homography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ORB + Mode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ORB +Ransac + Homography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11297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Graffiti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92.68%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44121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COCO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99.62%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87.88%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99.79%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81.74%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6227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88301"/>
              </p:ext>
            </p:extLst>
          </p:nvPr>
        </p:nvGraphicFramePr>
        <p:xfrm>
          <a:off x="225501" y="4083901"/>
          <a:ext cx="11617093" cy="2287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276">
                  <a:extLst>
                    <a:ext uri="{9D8B030D-6E8A-4147-A177-3AD203B41FA5}">
                      <a16:colId xmlns:a16="http://schemas.microsoft.com/office/drawing/2014/main" val="2216185372"/>
                    </a:ext>
                  </a:extLst>
                </a:gridCol>
                <a:gridCol w="1433925">
                  <a:extLst>
                    <a:ext uri="{9D8B030D-6E8A-4147-A177-3AD203B41FA5}">
                      <a16:colId xmlns:a16="http://schemas.microsoft.com/office/drawing/2014/main" val="500099697"/>
                    </a:ext>
                  </a:extLst>
                </a:gridCol>
                <a:gridCol w="1361487">
                  <a:extLst>
                    <a:ext uri="{9D8B030D-6E8A-4147-A177-3AD203B41FA5}">
                      <a16:colId xmlns:a16="http://schemas.microsoft.com/office/drawing/2014/main" val="1830396381"/>
                    </a:ext>
                  </a:extLst>
                </a:gridCol>
                <a:gridCol w="1548562">
                  <a:extLst>
                    <a:ext uri="{9D8B030D-6E8A-4147-A177-3AD203B41FA5}">
                      <a16:colId xmlns:a16="http://schemas.microsoft.com/office/drawing/2014/main" val="112451487"/>
                    </a:ext>
                  </a:extLst>
                </a:gridCol>
                <a:gridCol w="1423844">
                  <a:extLst>
                    <a:ext uri="{9D8B030D-6E8A-4147-A177-3AD203B41FA5}">
                      <a16:colId xmlns:a16="http://schemas.microsoft.com/office/drawing/2014/main" val="3966746061"/>
                    </a:ext>
                  </a:extLst>
                </a:gridCol>
                <a:gridCol w="1610919">
                  <a:extLst>
                    <a:ext uri="{9D8B030D-6E8A-4147-A177-3AD203B41FA5}">
                      <a16:colId xmlns:a16="http://schemas.microsoft.com/office/drawing/2014/main" val="3253493017"/>
                    </a:ext>
                  </a:extLst>
                </a:gridCol>
                <a:gridCol w="1392993">
                  <a:extLst>
                    <a:ext uri="{9D8B030D-6E8A-4147-A177-3AD203B41FA5}">
                      <a16:colId xmlns:a16="http://schemas.microsoft.com/office/drawing/2014/main" val="2427176081"/>
                    </a:ext>
                  </a:extLst>
                </a:gridCol>
                <a:gridCol w="1465087">
                  <a:extLst>
                    <a:ext uri="{9D8B030D-6E8A-4147-A177-3AD203B41FA5}">
                      <a16:colId xmlns:a16="http://schemas.microsoft.com/office/drawing/2014/main" val="2721305586"/>
                    </a:ext>
                  </a:extLst>
                </a:gridCol>
              </a:tblGrid>
              <a:tr h="762578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DeepStitch +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SIFT + Mode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SIFT + Ransac + Homography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 + Mode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 + Ransac + Homography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ORB + Mode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ORB + Ransac + Homography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11297"/>
                  </a:ext>
                </a:extLst>
              </a:tr>
              <a:tr h="762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Graffiti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1.8468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0.5038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0.0550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44121"/>
                  </a:ext>
                </a:extLst>
              </a:tr>
              <a:tr h="762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COCO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0.1113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0.1791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6227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5500" y="256502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公有数据集时间</a:t>
            </a:r>
            <a:r>
              <a:rPr lang="en-US" altLang="zh-CN" b="1" dirty="0" smtClean="0"/>
              <a:t>(%) </a:t>
            </a:r>
            <a:r>
              <a:rPr lang="zh-CN" altLang="en-US" b="1" dirty="0" smtClean="0"/>
              <a:t>和精确度 </a:t>
            </a:r>
            <a:r>
              <a:rPr lang="en-US" altLang="zh-CN" b="1" dirty="0" smtClean="0"/>
              <a:t>(s) </a:t>
            </a:r>
            <a:r>
              <a:rPr lang="zh-CN" altLang="en-US" b="1" dirty="0" smtClean="0"/>
              <a:t>对比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25500" y="624296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Graffiti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数据测试集：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组图像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MSCOCO2014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数据测试集：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40504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组图像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9892" y="256502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Graffiti DeepStitch 4 1.4496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51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134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35</cp:revision>
  <dcterms:created xsi:type="dcterms:W3CDTF">2018-09-25T07:18:11Z</dcterms:created>
  <dcterms:modified xsi:type="dcterms:W3CDTF">2018-09-28T08:33:25Z</dcterms:modified>
</cp:coreProperties>
</file>