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5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6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3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5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867B-27D5-43CC-A6D0-F449B5C83BF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417C-A609-4786-8C03-D67F8362B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36143" y="873117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18424" y="1208390"/>
            <a:ext cx="2774986" cy="18555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42387" y="1118238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8900" y="798272"/>
            <a:ext cx="2866736" cy="2133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52855" y="4031822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36142" y="4334552"/>
            <a:ext cx="2699602" cy="1963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1856" y="4262539"/>
            <a:ext cx="2820837" cy="20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56778" y="3998120"/>
            <a:ext cx="2706446" cy="195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636142" y="51949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&gt;0 dy &gt;0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5957" y="49336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&lt; 0 dy &lt; 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36142" y="3646655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&gt;0 dy &lt;0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05957" y="362878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Dx</a:t>
            </a:r>
            <a:r>
              <a:rPr lang="en-US" altLang="zh-CN" dirty="0" smtClean="0"/>
              <a:t> &lt;0 dy 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05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博渊</dc:creator>
  <cp:lastModifiedBy>马 博渊</cp:lastModifiedBy>
  <cp:revision>25</cp:revision>
  <dcterms:created xsi:type="dcterms:W3CDTF">2019-03-03T13:11:41Z</dcterms:created>
  <dcterms:modified xsi:type="dcterms:W3CDTF">2019-05-07T14:28:36Z</dcterms:modified>
</cp:coreProperties>
</file>