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5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6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3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5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867B-27D5-43CC-A6D0-F449B5C83BF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36144" y="940279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18425" y="1275552"/>
            <a:ext cx="2905267" cy="20525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42387" y="1095247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5957" y="842881"/>
            <a:ext cx="2866736" cy="2133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52855" y="4031822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36142" y="4334552"/>
            <a:ext cx="2699602" cy="1963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1856" y="4262539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56778" y="3998120"/>
            <a:ext cx="2706446" cy="195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636143" y="4884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&gt;0 dy &gt;0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5957" y="49336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&lt; 0 dy &lt; 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36142" y="3646655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&gt;0 dy &lt;0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05957" y="36287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&lt;0 dy 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05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博渊</dc:creator>
  <cp:lastModifiedBy>马 博渊</cp:lastModifiedBy>
  <cp:revision>22</cp:revision>
  <dcterms:created xsi:type="dcterms:W3CDTF">2019-03-03T13:11:41Z</dcterms:created>
  <dcterms:modified xsi:type="dcterms:W3CDTF">2019-04-20T08:39:09Z</dcterms:modified>
</cp:coreProperties>
</file>