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IJVgBGstLdKbOHlCdezx9mlm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53f1e24e5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553f1e24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3f1e24e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553f1e24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53f1e24e5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53f1e24e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3f1e24e5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553f1e24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53f1e24e5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53f1e24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53f1e24e5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553f1e24e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53f1e24e5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53f1e24e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3f1e24e5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553f1e24e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53f1e24e5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553f1e24e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53f1e24e5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53f1e24e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3f1e24e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53f1e2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53f1e24e5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553f1e24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53f1e24e5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553f1e24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3f1e24e5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553f1e24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3f1e24e5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553f1e24e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53f1e24e5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553f1e24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3f1e24e5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553f1e24e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628650" y="274638"/>
            <a:ext cx="6836253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628650" y="1605734"/>
            <a:ext cx="7886700" cy="3035047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553da23491_1_9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3553da23491_1_93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0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FFFFFF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11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1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Relationship Id="rId4" Type="http://schemas.openxmlformats.org/officeDocument/2006/relationships/hyperlink" Target="https://slow-yarn-066.notion.site/Cursor-Rule-Prompt-1ebffc444faf80b6bb24ea5407253c3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ursor.directory/" TargetMode="External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Relationship Id="rId4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jpg"/><Relationship Id="rId4" Type="http://schemas.openxmlformats.org/officeDocument/2006/relationships/hyperlink" Target="https://glama.ai/mcp/serve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4.jpg"/><Relationship Id="rId5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00">
                <a:solidFill>
                  <a:srgbClr val="F6FE8C"/>
                </a:solidFill>
              </a:rPr>
              <a:t>Vibecoding</a:t>
            </a:r>
            <a:endParaRPr sz="34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sor has a problem, and it's not just the price | by Christopher Watson |  Medium" id="106" name="Google Shape;106;g3553f1e24e5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0" y="120100"/>
            <a:ext cx="1226251" cy="81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53f1e24e5_0_85"/>
          <p:cNvSpPr txBox="1"/>
          <p:nvPr/>
        </p:nvSpPr>
        <p:spPr>
          <a:xfrm>
            <a:off x="1003236" y="1203070"/>
            <a:ext cx="2422500" cy="25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08" name="Google Shape;108;g3553f1e24e5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00" y="1033925"/>
            <a:ext cx="8025000" cy="36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553f1e24e5_0_85"/>
          <p:cNvSpPr txBox="1"/>
          <p:nvPr/>
        </p:nvSpPr>
        <p:spPr>
          <a:xfrm>
            <a:off x="693250" y="1155135"/>
            <a:ext cx="2632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53f1e24e5_0_1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Prompting para codear</a:t>
            </a:r>
            <a:endParaRPr/>
          </a:p>
        </p:txBody>
      </p:sp>
      <p:sp>
        <p:nvSpPr>
          <p:cNvPr id="115" name="Google Shape;115;g3553f1e24e5_0_10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Instrucciones claras y específicas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contexto es el código!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Ejemplos, ejemplos, ejemplos.</a:t>
            </a:r>
            <a:br>
              <a:rPr lang="es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Marcale siempre como quieres que sea la sálida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8160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3553f1e24e5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400" y="780695"/>
            <a:ext cx="3045200" cy="3943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tge" id="121" name="Google Shape;121;g3553f1e24e5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25" y="419375"/>
            <a:ext cx="3045200" cy="43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53f1e24e5_0_10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General Rules</a:t>
            </a:r>
            <a:endParaRPr/>
          </a:p>
        </p:txBody>
      </p:sp>
      <p:pic>
        <p:nvPicPr>
          <p:cNvPr id="127" name="Google Shape;127;g3553f1e24e5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99" y="1268550"/>
            <a:ext cx="5458601" cy="33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553f1e24e5_0_106"/>
          <p:cNvSpPr txBox="1"/>
          <p:nvPr/>
        </p:nvSpPr>
        <p:spPr>
          <a:xfrm>
            <a:off x="285750" y="4652575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https://slow-yarn-066.notion.site/Cursor-Rule-Prompt-1ebffc444faf80b6bb24ea5407253c31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53f1e24e5_0_12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Project rules</a:t>
            </a:r>
            <a:endParaRPr/>
          </a:p>
        </p:txBody>
      </p:sp>
      <p:sp>
        <p:nvSpPr>
          <p:cNvPr id="134" name="Google Shape;134;g3553f1e24e5_0_120"/>
          <p:cNvSpPr txBox="1"/>
          <p:nvPr/>
        </p:nvSpPr>
        <p:spPr>
          <a:xfrm>
            <a:off x="285750" y="4652575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https://cursor.directory/</a:t>
            </a:r>
            <a:r>
              <a:rPr lang="es"/>
              <a:t> </a:t>
            </a:r>
            <a:endParaRPr/>
          </a:p>
        </p:txBody>
      </p:sp>
      <p:pic>
        <p:nvPicPr>
          <p:cNvPr id="135" name="Google Shape;135;g3553f1e24e5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938" y="1268550"/>
            <a:ext cx="5554124" cy="320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3f1e24e5_0_13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Web &amp; Documentation</a:t>
            </a:r>
            <a:endParaRPr/>
          </a:p>
        </p:txBody>
      </p:sp>
      <p:pic>
        <p:nvPicPr>
          <p:cNvPr id="141" name="Google Shape;141;g3553f1e24e5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338" y="1268550"/>
            <a:ext cx="2570325" cy="35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553f1e24e5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684" y="1268549"/>
            <a:ext cx="2889979" cy="35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53f1e24e5_0_14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MCP</a:t>
            </a:r>
            <a:endParaRPr/>
          </a:p>
        </p:txBody>
      </p:sp>
      <p:pic>
        <p:nvPicPr>
          <p:cNvPr id="148" name="Google Shape;148;g3553f1e24e5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137" y="1113575"/>
            <a:ext cx="6107724" cy="35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553f1e24e5_0_142"/>
          <p:cNvSpPr txBox="1"/>
          <p:nvPr/>
        </p:nvSpPr>
        <p:spPr>
          <a:xfrm>
            <a:off x="285750" y="4652575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https://glama.ai/mcp/servers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lo just kidding - YOLO JESUS" id="154" name="Google Shape;154;g3553f1e24e5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063" y="424950"/>
            <a:ext cx="3105875" cy="44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be coding : r/programminghumor" id="159" name="Google Shape;159;g3553f1e24e5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8575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553f1e24e5_0_157"/>
          <p:cNvSpPr txBox="1"/>
          <p:nvPr/>
        </p:nvSpPr>
        <p:spPr>
          <a:xfrm>
            <a:off x="2438400" y="438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553f1e24e5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325" y="776650"/>
            <a:ext cx="5351350" cy="3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913" y="940438"/>
            <a:ext cx="6620175" cy="32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53f1e24e5_0_0"/>
          <p:cNvSpPr txBox="1"/>
          <p:nvPr>
            <p:ph idx="1" type="subTitle"/>
          </p:nvPr>
        </p:nvSpPr>
        <p:spPr>
          <a:xfrm>
            <a:off x="1463250" y="8425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00">
                <a:solidFill>
                  <a:srgbClr val="F6FE8C"/>
                </a:solidFill>
              </a:rPr>
              <a:t>Picar código</a:t>
            </a:r>
            <a:endParaRPr sz="3400">
              <a:solidFill>
                <a:srgbClr val="F6FE8C"/>
              </a:solidFill>
            </a:endParaRPr>
          </a:p>
        </p:txBody>
      </p:sp>
      <p:sp>
        <p:nvSpPr>
          <p:cNvPr id="61" name="Google Shape;61;g3553f1e24e5_0_0"/>
          <p:cNvSpPr txBox="1"/>
          <p:nvPr>
            <p:ph idx="2" type="subTitle"/>
          </p:nvPr>
        </p:nvSpPr>
        <p:spPr>
          <a:xfrm>
            <a:off x="1463250" y="3511825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00">
                <a:solidFill>
                  <a:srgbClr val="F6FE8C"/>
                </a:solidFill>
              </a:rPr>
              <a:t>Pensar en producto</a:t>
            </a:r>
            <a:endParaRPr sz="3400">
              <a:solidFill>
                <a:srgbClr val="F6FE8C"/>
              </a:solidFill>
            </a:endParaRPr>
          </a:p>
        </p:txBody>
      </p:sp>
      <p:sp>
        <p:nvSpPr>
          <p:cNvPr id="62" name="Google Shape;62;g3553f1e24e5_0_0"/>
          <p:cNvSpPr/>
          <p:nvPr/>
        </p:nvSpPr>
        <p:spPr>
          <a:xfrm>
            <a:off x="4365750" y="1832013"/>
            <a:ext cx="412500" cy="1482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874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Force | Wookieepedia | Fandom" id="67" name="Google Shape;67;g3553f1e24e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125" y="545200"/>
            <a:ext cx="5191750" cy="40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3553f1e24e5_0_22"/>
          <p:cNvSpPr txBox="1"/>
          <p:nvPr/>
        </p:nvSpPr>
        <p:spPr>
          <a:xfrm>
            <a:off x="2177536" y="935275"/>
            <a:ext cx="19899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53f1e24e5_0_32"/>
          <p:cNvSpPr txBox="1"/>
          <p:nvPr/>
        </p:nvSpPr>
        <p:spPr>
          <a:xfrm>
            <a:off x="2177536" y="935275"/>
            <a:ext cx="19899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descr="The Reality of Vibe Coding, why AI Still Fails at Complex Projects | by  Dong Liang | Mar, 2025 | Medium" id="74" name="Google Shape;74;g3553f1e24e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99" y="519462"/>
            <a:ext cx="5403800" cy="41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3553f1e24e5_0_32"/>
          <p:cNvSpPr txBox="1"/>
          <p:nvPr/>
        </p:nvSpPr>
        <p:spPr>
          <a:xfrm>
            <a:off x="1980380" y="641079"/>
            <a:ext cx="21708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53f1e24e5_0_41"/>
          <p:cNvSpPr txBox="1"/>
          <p:nvPr/>
        </p:nvSpPr>
        <p:spPr>
          <a:xfrm>
            <a:off x="2177536" y="935275"/>
            <a:ext cx="19899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descr="v0 (@v0) / X" id="81" name="Google Shape;81;g3553f1e24e5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587" y="2795250"/>
            <a:ext cx="1797150" cy="179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pilot vs. Cursor vs. Windsurf: Which AI Coding IDE is Right for You? | by  Gonçalo Velosa | Medium" id="82" name="Google Shape;82;g3553f1e24e5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100" y="971275"/>
            <a:ext cx="4730388" cy="26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3553f1e24e5_0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5700" y="971275"/>
            <a:ext cx="2606925" cy="1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be Coding. AI-Assisted Coding for Non-Developers | by Niall McNulty |  Feb, 2025 | Medium" id="88" name="Google Shape;88;g3553f1e24e5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175" y="822925"/>
            <a:ext cx="3497650" cy="34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g3553f1e24e5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075" y="1248000"/>
            <a:ext cx="6815851" cy="332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rsor has a problem, and it's not just the price | by Christopher Watson |  Medium" id="94" name="Google Shape;94;g3553f1e24e5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600" y="120100"/>
            <a:ext cx="1226251" cy="8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rsor has a problem, and it's not just the price | by Christopher Watson |  Medium" id="99" name="Google Shape;99;g3553f1e24e5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0" y="120100"/>
            <a:ext cx="1226251" cy="81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553f1e24e5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175" y="1075700"/>
            <a:ext cx="7383650" cy="35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553f1e24e5_0_76"/>
          <p:cNvSpPr txBox="1"/>
          <p:nvPr/>
        </p:nvSpPr>
        <p:spPr>
          <a:xfrm>
            <a:off x="1003236" y="1203070"/>
            <a:ext cx="2422500" cy="25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