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SkgEAjv1vh2q1SWgRMHQzVNH9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f2b96e36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53f2b96e3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3f4bce1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53f4bce1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3f4bce1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53f4bce1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3f4bce1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3f4bce1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3f4bce1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53f4bce1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3f4bce1d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3f4bce1d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3f4bce1d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53f4bce1d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3f4bce1d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53f4bce1d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3f4bce1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3f4bce1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3f4bce1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53f4bce1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3f4bce1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53f4bce1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3f2b96e36_1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53f2b96e36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3f4bce1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53f4bce1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3f4bce1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53f4bce1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3f4bce1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53f4bce1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3f4bce1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53f4bce1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3f4bce1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3f4bce1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3f4bce1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53f4bce1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3f4bce1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53f4bce1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3f2b96e36_1_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3f2b96e36_1_3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3f2b96e36_1_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3f2b96e36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3f2b96e36_1_39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6" name="Google Shape;46;g353f2b96e36_1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3f2b96e36_1_43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50" name="Google Shape;50;g353f2b96e36_1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3f2b96e36_1_47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54" name="Google Shape;54;g353f2b96e36_1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4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3f2b96e36_1_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3f2b96e36_1_8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3f2b96e36_1_11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3f2b96e36_1_11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3f2b96e36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3f2b96e36_1_11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3f2b96e36_1_11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3f2b96e36_1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3f2b96e36_1_11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3f2b96e36_1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3f2b96e36_1_2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3f2b96e36_1_20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3f2b96e36_1_2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3f2b96e36_1_2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3f2b96e36_1_20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3f2b96e36_1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3f2b96e36_1_2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3f2b96e36_1_2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3f2b96e36_1_3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9" name="Google Shape;39;g353f2b96e36_1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3f2b96e36_1_35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g353f2b96e36_1_35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3f2b96e36_1_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3f2b96e36_1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f2b96e36_1_51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53f2b96e36_1_51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62" name="Google Shape;62;g353f2b96e36_1_51"/>
          <p:cNvSpPr txBox="1"/>
          <p:nvPr/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6FE8C"/>
                </a:solidFill>
              </a:rPr>
              <a:t>LoRA Hyperparameters Guide</a:t>
            </a:r>
            <a:endParaRPr b="1" sz="2800"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3f4bce1d1_0_6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Max Sequence Length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16" name="Google Shape;116;g353f4bce1d1_0_60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📌 ¿Qué es?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máxima de tokens que el modelo puede procesar por entrada.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🎯 ¿Por qué importa?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Demasiado corto = pérdida de información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Demasiado largo = más VRAM y tiempo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ajusta según tu dataset (512, 1024, 2048+)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3f4bce1d1_0_6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Batch Size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22" name="Google Shape;122;g353f4bce1d1_0_65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📌 ¿Qué es?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Número de muestras procesadas por paso de entrenamiento.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🎯 ¿Por qué importa?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Mayor = mejor estabilidad pero más memoria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Menor = más ruido, pero útil para contextos largos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1 (contexto largo), 2–4 (contexto corto)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3f4bce1d1_0_7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LoRA Dropout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28" name="Google Shape;128;g353f4bce1d1_0_70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📌 ¿Qué es?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Probabilidad de apagar neuronas aleatoriamente.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🎯 ¿Por qué importa?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Ayuda a regularizar y evitar sobreajuste.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0.1 – 0.2, o 0 si priorizas velocidad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3f4bce1d1_0_7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Warmup Steps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34" name="Google Shape;134;g353f4bce1d1_0_75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📌 ¿Qué es?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 inicial donde el LR sube gradualmente.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🎯 ¿Por qué importa?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Previene saltos grandes al inicio del entrenamiento.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5 – 10% del total de paso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3f4bce1d1_0_8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Scheduler Type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40" name="Google Shape;140;g353f4bce1d1_0_80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📌 ¿Qué es?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para cambiar dinámicamente el learning rate.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🎯 ¿Por qué importa?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 la velocidad de aprendizaje a lo largo del tiempo.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Linear Decay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3f4bce1d1_0_8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Random Seed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46" name="Google Shape;146;g353f4bce1d1_0_85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📌 ¿Qué es?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Número que inicializa el generador aleatorio.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🎯 ¿Por qué importa?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 reproducir exactamente los mismos resultados.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3407 (o cualquier valor fijo)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3f4bce1d1_0_9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Weight Decay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52" name="Google Shape;152;g353f4bce1d1_0_90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📌 ¿Qué es?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Penalización que evita que los pesos crezcan sin control.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🎯 ¿Por qué importa?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Reduce el riesgo de overfitting en datasets pequeños.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0.3 o 1.0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3f4bce1d1_0_4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Evita el Overfitting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58" name="Google Shape;158;g353f4bce1d1_0_41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El modelo memoriza demasiado, no generaliza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Soluciones: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Baja el número de epochs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Aumenta el dropout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Reduce learning rate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Mezcla con un dataset general (ej. ShareGPT)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Aumenta el batch size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3f4bce1d1_0_3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Evita el Underfitting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64" name="Google Shape;164;g353f4bce1d1_0_30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El modelo no aprende lo suficiente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Soluciones: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Más epochs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Aumenta rank y alpha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Usa un dataset más específico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Ajusta el learning rate según la duración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3f4bce1d1_0_3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Consejo </a:t>
            </a:r>
            <a:r>
              <a:rPr lang="es"/>
              <a:t>propio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70" name="Google Shape;170;g353f4bce1d1_0_35"/>
          <p:cNvSpPr txBox="1"/>
          <p:nvPr>
            <p:ph idx="1" type="body"/>
          </p:nvPr>
        </p:nvSpPr>
        <p:spPr>
          <a:xfrm>
            <a:off x="628650" y="1605725"/>
            <a:ext cx="48387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Probar dos setups: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Alto LR + pocas epochs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Baja LR + más epochs</a:t>
            </a:r>
            <a:br>
              <a:rPr lang="es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 con ejemplos reales no vistos</a:t>
            </a:r>
            <a:endParaRPr/>
          </a:p>
        </p:txBody>
      </p:sp>
      <p:pic>
        <p:nvPicPr>
          <p:cNvPr id="171" name="Google Shape;171;g353f4bce1d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725" y="1867959"/>
            <a:ext cx="2510625" cy="25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Objetivo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Ajustar hiperparámetros para mejorar la precisión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Evitar overfitting y underfitting</a:t>
            </a:r>
            <a:br>
              <a:rPr lang="es"/>
            </a:b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Queremos que el modelo generalice, no que memorice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3f2b96e36_1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3f4bce1d1_0_2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Overfitting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74" name="Google Shape;74;g353f4bce1d1_0_25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Aprende detalles específicos del dataset, incluyendo errores o ruido.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Pierde la capacidad de generalizar a datos nuevos.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En el entrenamiento tiene altísima precisión, pero falla con ejemplos reales.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¿Cómo se ve?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Accuracy muy alta en el entrenamiento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Accuracy baja en validación o en producción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3f4bce1d1_0_4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Underfitting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80" name="Google Shape;80;g353f4bce1d1_0_48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El modelo aprende demasiado poco. No logra captar patrones útiles.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El modelo no tiene suficiente capacidad o entrenamiento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No aprende ni siquiera el dataset de entrenamiento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¿Cómo se ve?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Accuracy baja tanto en entrenamiento como en validación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El modelo no sabe resolver ni los ejemplos que ha visto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3f4bce1d1_0_19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Hiperparámetros clave para el fine-tuning con LoRA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86" name="Google Shape;86;g353f4bce1d1_0_19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Learning Rate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Epochs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LoRA Rank &amp; Alpha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Dropout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Batch Size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Scheduler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Weight Decay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Random Seed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Sequence Length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3f4bce1d1_0_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Learning Rate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92" name="Google Shape;92;g353f4bce1d1_0_3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📌 ¿Qué es?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ajuste que reciben los pesos en cada paso.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🎯 ¿Por qué importa?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Demasiado alto: inestable o divergente.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Demasiado bajo: lento o no aprende.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1e-4 a 5e-5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3f4bce1d1_0_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Epochs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98" name="Google Shape;98;g353f4bce1d1_0_8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📌 ¿Qué es?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Número de veces que el modelo ve todo el dataset.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🎯 ¿Por qué importa?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épocas = más aprendizaje, pero más riesgo de sobreajuste.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1 a 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3f4bce1d1_0_1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LoRA Rank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04" name="Google Shape;104;g353f4bce1d1_0_13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📌 ¿Qué es?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dimensiones que LoRA entrena (factores de baja dimensión).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🎯 ¿Por qué importa?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Mayor rank = más capacidad, más memoria, más riesgo de overfitting.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entre 4 y 128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3f4bce1d1_0_5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LoRA Alpha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10" name="Google Shape;110;g353f4bce1d1_0_55"/>
          <p:cNvSpPr txBox="1"/>
          <p:nvPr>
            <p:ph idx="1" type="body"/>
          </p:nvPr>
        </p:nvSpPr>
        <p:spPr>
          <a:xfrm>
            <a:off x="628650" y="1605725"/>
            <a:ext cx="78204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📌 ¿Qué es?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Escala la contribución de los pesos LoRA durante el entrenamiento.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🎯 ¿Por qué importa?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alpha = aprende más, pero puede sobreajustar.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Recomendado: igual al rank o el doble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