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bU+j2Y+/+h7TkB3nWbeAM9AO/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f2b96e36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53f2b96e3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3f6d2e8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53f6d2e8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3f6d2e8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53f6d2e8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3f6d2e8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53f6d2e8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3f6d2e80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53f6d2e8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3f6d2e80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3f6d2e80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3f6d2e80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53f6d2e80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3f2b96e36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53f2b96e3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3f2b96e36_1_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3f2b96e36_1_3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3f2b96e36_1_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3f2b96e36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3f2b96e36_1_39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g353f2b96e36_1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3f2b96e36_1_43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353f2b96e36_1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3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3f2b96e36_1_47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353f2b96e36_1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4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3f2b96e36_1_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3f2b96e36_1_8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3f2b96e36_1_11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3f2b96e36_1_11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3f2b96e36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3f2b96e36_1_11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3f2b96e36_1_11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3f2b96e36_1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3f2b96e36_1_11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3f2b96e36_1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3f2b96e36_1_2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g353f2b96e36_1_20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3f2b96e36_1_20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353f2b96e36_1_20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353f2b96e36_1_20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3f2b96e36_1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3f2b96e36_1_29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3f2b96e36_1_29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3f2b96e36_1_3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353f2b96e36_1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3f2b96e36_1_35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353f2b96e36_1_35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3f2b96e36_1_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3f2b96e36_1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f2b96e36_1_51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53f2b96e36_1_51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62" name="Google Shape;62;g353f2b96e36_1_51"/>
          <p:cNvSpPr txBox="1"/>
          <p:nvPr/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FE8C"/>
                </a:solidFill>
              </a:rPr>
              <a:t>Datasets Guide</a:t>
            </a:r>
            <a:endParaRPr b="1" sz="2800">
              <a:solidFill>
                <a:srgbClr val="F6FE8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¿Qué es un dataset?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628650" y="1605725"/>
            <a:ext cx="55905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Conjunto de datos que sirven para entrenar modelos.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Para LLMs, deben estar en texto que se pueda tokenizar.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Los tokens se convierten en embeddings que el modelo aprende.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3f6d2e807_0_2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Formato de Datos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74" name="Google Shape;74;g353f6d2e807_0_21"/>
          <p:cNvSpPr txBox="1"/>
          <p:nvPr>
            <p:ph idx="1" type="body"/>
          </p:nvPr>
        </p:nvSpPr>
        <p:spPr>
          <a:xfrm>
            <a:off x="628650" y="1605725"/>
            <a:ext cx="55905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Raw Corpus → Preentrenamiento continuo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Instruct → Tareas específicas (resumen, clasificación)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Conversation → Chats multivueltas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RLHF → Conversaciones con ranking humano o modelo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3f6d2e807_0_2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Antes de empezar...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80" name="Google Shape;80;g353f6d2e807_0_26"/>
          <p:cNvSpPr txBox="1"/>
          <p:nvPr>
            <p:ph idx="1" type="body"/>
          </p:nvPr>
        </p:nvSpPr>
        <p:spPr>
          <a:xfrm>
            <a:off x="628650" y="1605725"/>
            <a:ext cx="79875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Define el propósito del dataset: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¿Es para resumir, clasificar, conversar?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¿Qué estilo de salida deseas? (HTML, JSON, código...)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¿En qué idioma?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🗂️ Revisa fuentes de datos (Hugging Face, Wikipedia, CSVs, PDFs).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💡 También puedes generar datos sintéticos con LLMs locales.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3f6d2e807_0_3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Formatear los datos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86" name="Google Shape;86;g353f6d2e807_0_31"/>
          <p:cNvSpPr txBox="1"/>
          <p:nvPr>
            <p:ph idx="1" type="body"/>
          </p:nvPr>
        </p:nvSpPr>
        <p:spPr>
          <a:xfrm>
            <a:off x="628650" y="1605725"/>
            <a:ext cx="79875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Raw text: texto continuo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Alpaca: instruction + input + output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ShareGPT: {from, value} alternado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ChatML: {role, content} alternado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3f6d2e807_0_3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Datasets sint</a:t>
            </a:r>
            <a:r>
              <a:rPr lang="es"/>
              <a:t>éticos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92" name="Google Shape;92;g353f6d2e807_0_36"/>
          <p:cNvSpPr txBox="1"/>
          <p:nvPr>
            <p:ph idx="1" type="body"/>
          </p:nvPr>
        </p:nvSpPr>
        <p:spPr>
          <a:xfrm>
            <a:off x="628650" y="1605725"/>
            <a:ext cx="79875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 LLMs (potentes o locales) para: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Crear nuevos datos desde cero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Diversificar tu dataset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Estructurar tus datos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3f6d2e807_0_4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M</a:t>
            </a:r>
            <a:r>
              <a:rPr lang="es"/>
              <a:t>últiples datasets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98" name="Google Shape;98;g353f6d2e807_0_46"/>
          <p:cNvSpPr txBox="1"/>
          <p:nvPr>
            <p:ph idx="1" type="body"/>
          </p:nvPr>
        </p:nvSpPr>
        <p:spPr>
          <a:xfrm>
            <a:off x="628650" y="1605725"/>
            <a:ext cx="79875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¿Tienes más de un dataset?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Combínalos y estandarízalos en un solo formato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O usa el notebook de múltiples datasets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 fine-tune conjunto que múltiples rondas por separado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3f6d2e807_0_4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FAQs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04" name="Google Shape;104;g353f6d2e807_0_41"/>
          <p:cNvSpPr txBox="1"/>
          <p:nvPr>
            <p:ph idx="1" type="body"/>
          </p:nvPr>
        </p:nvSpPr>
        <p:spPr>
          <a:xfrm>
            <a:off x="628650" y="1605725"/>
            <a:ext cx="79875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datos necesito?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Mínimo: 100 filas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Ideal: &gt;1000 ejemplos de calidad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estructuro razonamiento?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Usa respuestas con pensamiento en cadena (CoT)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Mezcla datasets con y sin razonamiento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3f2b96e36_1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