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25G1vPhyYwl7709+MPSX6DjB8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ediu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edium-italic.fntdata"/><Relationship Id="rId6" Type="http://schemas.openxmlformats.org/officeDocument/2006/relationships/slide" Target="slides/slide1.xml"/><Relationship Id="rId18" Type="http://schemas.openxmlformats.org/officeDocument/2006/relationships/font" Target="fonts/Roboto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4c3ea5880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54c3ea588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866ace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1866ace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4c3ea5880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54c3ea588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c3ea588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54c3ea588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c3ea588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54c3ea588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c3ea588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54c3ea588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4c3ea5880_0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54c3ea5880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4c3ea5880_0_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4c3ea5880_0_3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4c3ea5880_0_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4c3ea5880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4c3ea5880_0_39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g354c3ea5880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2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4c3ea5880_0_43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354c3ea5880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3">
  <p:cSld name="CUSTOM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_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4c3ea5880_0_47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g354c3ea5880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4">
  <p:cSld name="CUSTOM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_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c3ea5880_0_51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None/>
              <a:defRPr sz="43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58" name="Google Shape;58;g354c3ea5880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5">
  <p:cSld name="CUSTOM_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4c3ea5880_0_8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4c3ea5880_0_8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4c3ea5880_0_11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4c3ea5880_0_11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4c3ea5880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4c3ea5880_0_11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4c3ea5880_0_11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4c3ea5880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4c3ea5880_0_11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4c3ea5880_0_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54c3ea5880_0_2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" name="Google Shape;27;g354c3ea5880_0_20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4c3ea5880_0_20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g354c3ea5880_0_20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g354c3ea5880_0_20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54c3ea5880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54c3ea5880_0_29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4c3ea5880_0_29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4c3ea5880_0_32"/>
          <p:cNvSpPr txBox="1"/>
          <p:nvPr>
            <p:ph type="ctrTitle"/>
          </p:nvPr>
        </p:nvSpPr>
        <p:spPr>
          <a:xfrm>
            <a:off x="616503" y="1125575"/>
            <a:ext cx="55149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g354c3ea5880_0_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4c3ea5880_0_35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g354c3ea5880_0_35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4c3ea5880_0_0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4c3ea5880_0_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ericrisco/twilio-realtime-openai-rag" TargetMode="External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c3ea5880_0_55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354c3ea5880_0_55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66" name="Google Shape;66;g354c3ea5880_0_55"/>
          <p:cNvSpPr txBox="1"/>
          <p:nvPr/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" sz="2800">
                <a:solidFill>
                  <a:srgbClr val="F6FE8C"/>
                </a:solidFill>
              </a:rPr>
              <a:t>Multimodal</a:t>
            </a:r>
            <a:endParaRPr b="1" i="0" sz="2800" u="none" cap="none" strike="noStrike">
              <a:solidFill>
                <a:srgbClr val="F6FE8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866ace43c_0_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b="0" lang="es">
                <a:latin typeface="Roboto Medium"/>
                <a:ea typeface="Roboto Medium"/>
                <a:cs typeface="Roboto Medium"/>
                <a:sym typeface="Roboto Medium"/>
              </a:rPr>
              <a:t>Realtime API</a:t>
            </a:r>
            <a:endParaRPr b="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22" name="Google Shape;122;g31866ace43c_0_0"/>
          <p:cNvSpPr txBox="1"/>
          <p:nvPr/>
        </p:nvSpPr>
        <p:spPr>
          <a:xfrm>
            <a:off x="613350" y="3667275"/>
            <a:ext cx="806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https://github.com/ericrisco/twilio-realtime-openai-rag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31866ace43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0688" y="1119688"/>
            <a:ext cx="5382620" cy="24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4c3ea5880_0_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¿Qué es un modelo multimodal?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628650" y="1605725"/>
            <a:ext cx="7940400" cy="9660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 un modelo que puede procesar más de un tipo de dato: texto, imagen, audio, vídeo, código…</a:t>
            </a:r>
            <a:endParaRPr/>
          </a:p>
        </p:txBody>
      </p:sp>
      <p:pic>
        <p:nvPicPr>
          <p:cNvPr id="73" name="Google Shape;7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475" y="2677150"/>
            <a:ext cx="4445049" cy="22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4c3ea5880_0_177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¿Cómo funciona?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sp>
        <p:nvSpPr>
          <p:cNvPr id="79" name="Google Shape;79;g354c3ea5880_0_177"/>
          <p:cNvSpPr txBox="1"/>
          <p:nvPr>
            <p:ph idx="1" type="body"/>
          </p:nvPr>
        </p:nvSpPr>
        <p:spPr>
          <a:xfrm>
            <a:off x="628650" y="1605725"/>
            <a:ext cx="7940400" cy="32088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Cada modalidad tiene un encoder especializado: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Texto → tokenizer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Imagen → CNN o ViT (Vision Transformer)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"/>
              <a:t>Audio → espectrogramas o wav2vec</a:t>
            </a:r>
            <a:br>
              <a:rPr lang="es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 se convierte a vectores y entra al Transformer.</a:t>
            </a:r>
            <a:br>
              <a:rPr lang="es"/>
            </a:br>
            <a:r>
              <a:rPr lang="es"/>
              <a:t>A partir de ahí: self-attention + mezcla entre modalidades.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c3ea5880_0_18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200"/>
              <a:t>¿Cómo se entrenan?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3200"/>
          </a:p>
        </p:txBody>
      </p:sp>
      <p:sp>
        <p:nvSpPr>
          <p:cNvPr id="85" name="Google Shape;85;g354c3ea5880_0_186"/>
          <p:cNvSpPr txBox="1"/>
          <p:nvPr>
            <p:ph idx="1" type="body"/>
          </p:nvPr>
        </p:nvSpPr>
        <p:spPr>
          <a:xfrm>
            <a:off x="628650" y="1605725"/>
            <a:ext cx="7940400" cy="32088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entrena con tareas auto-supervisadas: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Predecir texto (como siempre)</a:t>
            </a:r>
            <a:endParaRPr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Adivinar qué hay en una imagen (CLIP)</a:t>
            </a:r>
            <a:endParaRPr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Relacionar texto con imágenes (captioning)</a:t>
            </a:r>
            <a:endParaRPr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Razonar entre modalidades (VQA)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Datos: miles de millones de pares imagen-texto, videos subtitulados, audios con transcripciones…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c3ea5880_0_170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lang="es"/>
              <a:t>Speech To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91" name="Google Shape;91;g354c3ea5880_0_170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Tecnología que transforma la voz humana en texto escrito.</a:t>
            </a:r>
            <a:br>
              <a:rPr lang="es"/>
            </a:b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Mejora la accesibilidad y la interacción con tecnologías, ayudando a personas con dificultades visuales o motrices y facilitando la comunicación.</a:t>
            </a:r>
            <a:br>
              <a:rPr lang="es"/>
            </a:b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Char char="-"/>
            </a:pPr>
            <a:r>
              <a:rPr lang="es"/>
              <a:t>Asistentes virtuales que procesan comandos verbales, herramientas para la transcripción automática de voz a texto en reuniones y conferencias, y aplicaciones que permiten el control por voz de dispositivos y servicios.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lang="es"/>
              <a:t>Text To Speech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Tecnología que convierte texto escrito en palabras habladas.</a:t>
            </a:r>
            <a:br>
              <a:rPr lang="e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Ofrece accesibilidad, facilita la comunicación y conecta a los creadores de contenido con una audiencia más amplia.</a:t>
            </a:r>
            <a:br>
              <a:rPr lang="e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Blogs que narran contenido, aplicaciones que ofrecen salida de audio en tiempo real para aprender idiomas o dar voz a chatbots.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lang="es"/>
              <a:t>Vision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Tecnología avanzada que combina el NLP (Procesamiento del Lenguaje Natural) con la visión por computadora para interpretar y entender contenido visual a través de descripciones en texto.</a:t>
            </a:r>
            <a:br>
              <a:rPr lang="e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Permite a las máquinas "ver" y "entender" imágenes y videos de manera similar a como los humanos interpretamos el mundo visual, mejorando significativamente la interacción entre humanos y computadoras.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rPr lang="es"/>
              <a:t>Vision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8476" y="992150"/>
            <a:ext cx="1836272" cy="391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505" y="992150"/>
            <a:ext cx="1785872" cy="391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c3ea5880_0_191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7777"/>
              <a:buFont typeface="Arial"/>
              <a:buNone/>
            </a:pPr>
            <a:r>
              <a:rPr b="0" lang="es">
                <a:latin typeface="Roboto Medium"/>
                <a:ea typeface="Roboto Medium"/>
                <a:cs typeface="Roboto Medium"/>
                <a:sym typeface="Roboto Medium"/>
              </a:rPr>
              <a:t>Speech To Text &amp; Vision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16" name="Google Shape;116;g354c3ea5880_0_191"/>
          <p:cNvPicPr preferRelativeResize="0"/>
          <p:nvPr/>
        </p:nvPicPr>
        <p:blipFill rotWithShape="1">
          <a:blip r:embed="rId3">
            <a:alphaModFix/>
          </a:blip>
          <a:srcRect b="0" l="15754" r="0" t="15973"/>
          <a:stretch/>
        </p:blipFill>
        <p:spPr>
          <a:xfrm>
            <a:off x="1968623" y="1133125"/>
            <a:ext cx="6404398" cy="393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