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h/blq/PSH6EOn3RgVYIO2fWU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4c417b27f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4c417b27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4c417b27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54c417b27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c417b27f_0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4c417b27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4c417b27f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4c417b27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4c417b27f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54c417b2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c417b27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54c417b27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c417b27f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54c417b27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417b27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54c417b27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c417b27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54c417b27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74d8b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674d8b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c417b27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4c417b27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4c417b27f_0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4c417b27f_0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4c417b27f_0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4c417b27f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4c417b27f_0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4c417b27f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4c417b27f_0_4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354c417b27f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4c417b27f_0_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354c417b27f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c417b27f_0_5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g354c417b27f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5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54c417b27f_0_5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54c417b27f_0_55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354c417b27f_0_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g354c417b27f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c417b27f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4c417b27f_0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c417b27f_0_60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67" name="Google Shape;67;g354c417b27f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6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4c417b27f_0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4c417b27f_0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4c417b27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4c417b27f_0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4c417b27f_0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4c417b27f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4c417b27f_0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4c417b27f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4c417b27f_0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4c417b27f_0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4c417b27f_0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4c417b27f_0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4c417b27f_0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c417b27f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4c417b27f_0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4c417b27f_0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4c417b27f_0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4c417b27f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4c417b27f_0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4c417b27f_0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4c417b27f_0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4c417b27f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github/HandsOnLLM/Hands-On-Large-Language-Models/blob/main/chapter10/Chapter%2010%20-%20Creating%20Text%20Embedding%20Models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c417b27f_0_123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54c417b27f_0_123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75" name="Google Shape;75;g354c417b27f_0_123"/>
          <p:cNvSpPr txBox="1"/>
          <p:nvPr/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" sz="2800">
                <a:solidFill>
                  <a:srgbClr val="F6FE8C"/>
                </a:solidFill>
              </a:rPr>
              <a:t>Vectorstores</a:t>
            </a:r>
            <a:endParaRPr b="1" i="0" sz="2800" u="none" cap="none" strike="noStrike">
              <a:solidFill>
                <a:srgbClr val="F6FE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c417b27f_0_280"/>
          <p:cNvSpPr/>
          <p:nvPr/>
        </p:nvSpPr>
        <p:spPr>
          <a:xfrm>
            <a:off x="506525" y="1404675"/>
            <a:ext cx="8234700" cy="342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54c417b27f_0_28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¿Que opciones tenemos?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pic>
        <p:nvPicPr>
          <p:cNvPr id="130" name="Google Shape;130;g354c417b27f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723" y="1750025"/>
            <a:ext cx="1857551" cy="18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54c417b27f_0_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443" y="1779331"/>
            <a:ext cx="2553075" cy="17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4c417b27f_0_2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85525" y="2303875"/>
            <a:ext cx="2353750" cy="8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4c417b27f_0_2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925" y="3519184"/>
            <a:ext cx="2133525" cy="71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54c417b27f_0_2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41600" y="3403611"/>
            <a:ext cx="3502648" cy="9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c417b27f_0_29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Embeddings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0" name="Google Shape;140;g354c417b27f_0_293"/>
          <p:cNvPicPr preferRelativeResize="0"/>
          <p:nvPr/>
        </p:nvPicPr>
        <p:blipFill rotWithShape="1">
          <a:blip r:embed="rId3">
            <a:alphaModFix/>
          </a:blip>
          <a:srcRect b="0" l="15754" r="0" t="15973"/>
          <a:stretch/>
        </p:blipFill>
        <p:spPr>
          <a:xfrm>
            <a:off x="1968623" y="1133125"/>
            <a:ext cx="6404398" cy="39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4c417b27f_0_35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Vector Stores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6" name="Google Shape;146;g354c417b27f_0_353"/>
          <p:cNvPicPr preferRelativeResize="0"/>
          <p:nvPr/>
        </p:nvPicPr>
        <p:blipFill rotWithShape="1">
          <a:blip r:embed="rId3">
            <a:alphaModFix/>
          </a:blip>
          <a:srcRect b="0" l="15754" r="0" t="15973"/>
          <a:stretch/>
        </p:blipFill>
        <p:spPr>
          <a:xfrm>
            <a:off x="1968623" y="1133125"/>
            <a:ext cx="6404398" cy="39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4c417b27f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c417b27f_0_19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¿Qué son?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81" name="Google Shape;81;g354c417b27f_0_198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Almacenamiento de datos en formato de vectores en lugar de tablas tradicionales.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Facilita búsquedas rápidas y eficientes por similitud.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Soporta operaciones de alta complejidad y consultas multidimensionales.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c417b27f_0_25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¿Qué son?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87" name="Google Shape;87;g354c417b27f_0_258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Vector: Objeto matemático que posee magnitud y dirección.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Representación: Se representa como un punto en el espacio, donde cada dimensión corresponde a una característica o atributo.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Similitud entre vectores: Se puede calcular con el coseno del ángulo entre los dos vectores. Cuanto más cerca de 1, más similares son los vectores.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4c417b27f_0_26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¿Qué es un embedding?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93" name="Google Shape;93;g354c417b27f_0_263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Es una representación numérica densa de una palabra.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Cada palabra se convierte en un vector de números reales en un espacio de múltiples dimensiones.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Palabras con significados similares tienen vectores cercanos en este espacio.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4c417b27f_0_26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¿Cómo se transforma una palabra en un embedding?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99" name="Google Shape;99;g354c417b27f_0_268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Tokenización:</a:t>
            </a:r>
            <a:r>
              <a:rPr lang="es"/>
              <a:t> El texto se divide en unidades básicas llamadas tokens (por ejemplo, palabras o subpalabras).</a:t>
            </a:r>
            <a:br>
              <a:rPr lang="e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Asignación de índices:</a:t>
            </a:r>
            <a:r>
              <a:rPr lang="es"/>
              <a:t> Cada token se asigna a un índice único en un vocabulario.</a:t>
            </a:r>
            <a:br>
              <a:rPr lang="e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Capa de embedding:</a:t>
            </a:r>
            <a:r>
              <a:rPr lang="es"/>
              <a:t> Una capa de red neuronal transforma cada índice en un vector de números reales.</a:t>
            </a:r>
            <a:br>
              <a:rPr lang="e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Entrenamiento:</a:t>
            </a:r>
            <a:r>
              <a:rPr lang="es"/>
              <a:t> Durante el entrenamiento, estos vectores se ajustan para capturar relaciones semánticas y sintácticas entre palabras.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674d8b4f1_0_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Los modelos Embedding se pueden fine-tunear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105" name="Google Shape;105;g35674d8b4f1_0_0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u="sng">
                <a:solidFill>
                  <a:schemeClr val="hlink"/>
                </a:solidFill>
                <a:hlinkClick r:id="rId3"/>
              </a:rPr>
              <a:t>https://colab.research.google.com/github/HandsOnLLM/Hands-On-Large-Language-Models/blob/main/chapter10/Chapter%2010%20-%20Creating%20Text%20Embedding%20Models.ipynb</a:t>
            </a:r>
            <a:r>
              <a:rPr b="1"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750" y="437025"/>
            <a:ext cx="4178501" cy="4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600" y="695075"/>
            <a:ext cx="5802797" cy="375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c417b27f_0_27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¿Para qué sirven?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121" name="Google Shape;121;g354c417b27f_0_273"/>
          <p:cNvSpPr txBox="1"/>
          <p:nvPr>
            <p:ph idx="1" type="body"/>
          </p:nvPr>
        </p:nvSpPr>
        <p:spPr>
          <a:xfrm>
            <a:off x="628650" y="1605725"/>
            <a:ext cx="43740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vectores semánticos = Espacio de búsqueda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"Hoy es un día soleado"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"Esa es una persona muy feliz"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"Ese es un perro muy feliz"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 vector semántico = Consulta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"Esa es una persona feliz"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354c417b27f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9720" y="1605725"/>
            <a:ext cx="3195801" cy="21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54c417b27f_0_273"/>
          <p:cNvSpPr txBox="1"/>
          <p:nvPr/>
        </p:nvSpPr>
        <p:spPr>
          <a:xfrm>
            <a:off x="5209675" y="3865200"/>
            <a:ext cx="3195900" cy="1031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happy dog =&gt; 0.69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That is a very happy person =&gt; 0.923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Today is a sunny day =&gt; 0.245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