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MS2YU53X62Qt4VAM9+VdqPXYG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4950c3c94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g354950c3c9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4950c3c94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54950c3c9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4950c3c9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54950c3c9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4950c3c9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354950c3c9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4950c3c9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54950c3c9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4950c3c9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54950c3c9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4950c3c94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54950c3c9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4950c3c94_0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54950c3c9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354950c3c94_0_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g354950c3c94_0_3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354950c3c94_0_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g354950c3c94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1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ítulo y tex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54950c3c94_0_8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354950c3c94_0_8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g354950c3c94_0_11" title="KeepcodingColores_RGB 1.pn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050" y="1453825"/>
            <a:ext cx="7480150" cy="221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354950c3c94_0_11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g354950c3c94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354950c3c94_0_11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354950c3c94_0_11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cursos@keepcoding.io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g354950c3c94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354950c3c94_0_11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highlight>
                  <a:srgbClr val="161625"/>
                </a:highlight>
                <a:latin typeface="Arial"/>
                <a:ea typeface="Arial"/>
                <a:cs typeface="Arial"/>
                <a:sym typeface="Arial"/>
              </a:rPr>
              <a:t>(+34) 916 33 1779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g354950c3c94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tilla Vacía">
  <p:cSld name="Plantilla Vacía">
    <p:bg>
      <p:bgPr>
        <a:solidFill>
          <a:srgbClr val="1D1D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54950c3c94_0_2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" name="Google Shape;27;g354950c3c94_0_20"/>
          <p:cNvSpPr txBox="1"/>
          <p:nvPr>
            <p:ph type="ctrTitle"/>
          </p:nvPr>
        </p:nvSpPr>
        <p:spPr>
          <a:xfrm>
            <a:off x="311708" y="5692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354950c3c94_0_20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354950c3c94_0_20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354950c3c94_0_20"/>
          <p:cNvSpPr txBox="1"/>
          <p:nvPr/>
        </p:nvSpPr>
        <p:spPr>
          <a:xfrm>
            <a:off x="3094950" y="3234100"/>
            <a:ext cx="295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</a:pPr>
            <a:r>
              <a:rPr b="1" i="0" lang="es" sz="3400" u="none" cap="none" strike="noStrike">
                <a:solidFill>
                  <a:srgbClr val="F6FE8C"/>
                </a:solidFill>
                <a:latin typeface="Arial"/>
                <a:ea typeface="Arial"/>
                <a:cs typeface="Arial"/>
                <a:sym typeface="Arial"/>
              </a:rPr>
              <a:t>Subtítulo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">
  <p:cSld name="Vacía">
    <p:bg>
      <p:bgPr>
        <a:solidFill>
          <a:srgbClr val="1D1D3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4950c3c94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1_Título y text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54950c3c94_0_29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g354950c3c94_0_29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54950c3c94_0_32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9" name="Google Shape;39;g354950c3c94_0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54950c3c94_0_35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g354950c3c94_0_35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354950c3c94_0_0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354950c3c94_0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uggingface.co/datasets/machinelearnear/multiturn_chat_milei_gpt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radio.app/" TargetMode="External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4950c3c94_0_39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354950c3c94_0_39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/>
              <a:t>AI ENGINEERING</a:t>
            </a:r>
            <a:endParaRPr sz="4400"/>
          </a:p>
        </p:txBody>
      </p:sp>
      <p:sp>
        <p:nvSpPr>
          <p:cNvPr id="50" name="Google Shape;50;g354950c3c94_0_39"/>
          <p:cNvSpPr txBox="1"/>
          <p:nvPr>
            <p:ph idx="1" type="subTitle"/>
          </p:nvPr>
        </p:nvSpPr>
        <p:spPr>
          <a:xfrm>
            <a:off x="1345800" y="3234100"/>
            <a:ext cx="621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400">
                <a:solidFill>
                  <a:srgbClr val="F6FE8C"/>
                </a:solidFill>
              </a:rPr>
              <a:t>HuggingFace</a:t>
            </a:r>
            <a:endParaRPr sz="3400">
              <a:solidFill>
                <a:srgbClr val="F6FE8C"/>
              </a:solidFill>
            </a:endParaRPr>
          </a:p>
        </p:txBody>
      </p:sp>
      <p:pic>
        <p:nvPicPr>
          <p:cNvPr id="51" name="Google Shape;51;g354950c3c94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0988" y="3402200"/>
            <a:ext cx="1699825" cy="16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4950c3c94_0_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HuggingFace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9503" y="1605725"/>
            <a:ext cx="3190972" cy="30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3"/>
          <p:cNvSpPr txBox="1"/>
          <p:nvPr>
            <p:ph idx="1" type="body"/>
          </p:nvPr>
        </p:nvSpPr>
        <p:spPr>
          <a:xfrm>
            <a:off x="628650" y="1605725"/>
            <a:ext cx="4374000" cy="30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Creación: año 2016</a:t>
            </a:r>
            <a:br>
              <a:rPr lang="es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Fundadores: Clément Delangue, Julien Chaumond, Thomas Wolf.</a:t>
            </a:r>
            <a:br>
              <a:rPr lang="es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Actividad principal: IA y NLP</a:t>
            </a:r>
            <a:br>
              <a:rPr lang="es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Conocidos por: La biblioteca “Transformer”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4950c3c94_0_92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354950c3c94_0_92"/>
          <p:cNvSpPr txBox="1"/>
          <p:nvPr>
            <p:ph idx="1" type="body"/>
          </p:nvPr>
        </p:nvSpPr>
        <p:spPr>
          <a:xfrm>
            <a:off x="628650" y="1605725"/>
            <a:ext cx="4582800" cy="30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Facilitar acceso a modelos de IA.</a:t>
            </a:r>
            <a:br>
              <a:rPr lang="e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Modelos de NLP, visión por computadora, audio.</a:t>
            </a:r>
            <a:br>
              <a:rPr lang="e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Comunidad OpenSource, empresas, investigadores.</a:t>
            </a:r>
            <a:br>
              <a:rPr lang="e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Investigación, desarrollo de productos, aplicaciones educativas.</a:t>
            </a:r>
            <a:endParaRPr sz="1800"/>
          </a:p>
        </p:txBody>
      </p:sp>
      <p:pic>
        <p:nvPicPr>
          <p:cNvPr id="65" name="Google Shape;65;g354950c3c94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050" y="1646750"/>
            <a:ext cx="3165651" cy="21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4950c3c94_0_99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54950c3c94_0_99"/>
          <p:cNvSpPr txBox="1"/>
          <p:nvPr>
            <p:ph idx="1" type="body"/>
          </p:nvPr>
        </p:nvSpPr>
        <p:spPr>
          <a:xfrm>
            <a:off x="628650" y="1605725"/>
            <a:ext cx="4582800" cy="30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Amplia biblioteca de datasets.</a:t>
            </a:r>
            <a:br>
              <a:rPr lang="e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Datasets de NLP, visión por computadora, audio.</a:t>
            </a:r>
            <a:br>
              <a:rPr lang="e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Abiertos por la comunidad, empresas, investigadores.</a:t>
            </a:r>
            <a:br>
              <a:rPr lang="e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Entrenamiento de modelos de IA, investigación, educación.</a:t>
            </a:r>
            <a:endParaRPr sz="1800"/>
          </a:p>
        </p:txBody>
      </p:sp>
      <p:pic>
        <p:nvPicPr>
          <p:cNvPr id="72" name="Google Shape;72;g354950c3c94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8913" y="1605725"/>
            <a:ext cx="3108386" cy="280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idx="1" type="body"/>
          </p:nvPr>
        </p:nvSpPr>
        <p:spPr>
          <a:xfrm>
            <a:off x="1333050" y="4489975"/>
            <a:ext cx="6477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28571"/>
              <a:buNone/>
            </a:pPr>
            <a:r>
              <a:rPr b="1" lang="es" u="sng">
                <a:solidFill>
                  <a:schemeClr val="hlink"/>
                </a:solidFill>
                <a:hlinkClick r:id="rId3"/>
              </a:rPr>
              <a:t>https://huggingface.co/datasets/machinelearnear/multiturn_chat_milei_gpt</a:t>
            </a:r>
            <a:r>
              <a:rPr b="1" lang="es"/>
              <a:t> </a:t>
            </a:r>
            <a:endParaRPr/>
          </a:p>
        </p:txBody>
      </p:sp>
      <p:pic>
        <p:nvPicPr>
          <p:cNvPr id="78" name="Google Shape;7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4741" y="779051"/>
            <a:ext cx="5374524" cy="35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4950c3c94_0_106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54950c3c94_0_106"/>
          <p:cNvSpPr txBox="1"/>
          <p:nvPr>
            <p:ph idx="1" type="body"/>
          </p:nvPr>
        </p:nvSpPr>
        <p:spPr>
          <a:xfrm>
            <a:off x="628650" y="1605725"/>
            <a:ext cx="4582800" cy="303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Plataforma para demostraciones y aplicaciones de IA.</a:t>
            </a:r>
            <a:br>
              <a:rPr lang="es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Ejecución de modelos de IA en tiempo real.</a:t>
            </a:r>
            <a:br>
              <a:rPr lang="es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Creados por desarrolladores, investigadores, aficionados a la IA.</a:t>
            </a:r>
            <a:br>
              <a:rPr lang="es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Prototipado rápido, demostraciones interactivas, educación en IA.</a:t>
            </a:r>
            <a:endParaRPr sz="1700"/>
          </a:p>
        </p:txBody>
      </p:sp>
      <p:pic>
        <p:nvPicPr>
          <p:cNvPr id="85" name="Google Shape;85;g354950c3c94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851" y="1605725"/>
            <a:ext cx="2860950" cy="28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4950c3c94_0_113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Gradio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54950c3c94_0_113"/>
          <p:cNvSpPr txBox="1"/>
          <p:nvPr>
            <p:ph idx="1" type="body"/>
          </p:nvPr>
        </p:nvSpPr>
        <p:spPr>
          <a:xfrm>
            <a:off x="628650" y="1605725"/>
            <a:ext cx="4582800" cy="321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 u="sng">
                <a:solidFill>
                  <a:schemeClr val="hlink"/>
                </a:solidFill>
                <a:hlinkClick r:id="rId3"/>
              </a:rPr>
              <a:t>https://www.gradio.app/</a:t>
            </a:r>
            <a:r>
              <a:rPr lang="es" sz="1500"/>
              <a:t> </a:t>
            </a:r>
            <a:br>
              <a:rPr lang="es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Interfaces de forma rápida y sencilla.</a:t>
            </a:r>
            <a:br>
              <a:rPr lang="es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Facilita a los usuarios probar modelos mediante la introducción de datos y la visualización de las predicciones en tiempo real.</a:t>
            </a:r>
            <a:br>
              <a:rPr lang="es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Diseñado para que tanto desarrolladores como no expertos puedan interactuar fácilmente con modelos de inteligencia artificial.</a:t>
            </a:r>
            <a:endParaRPr sz="1500"/>
          </a:p>
        </p:txBody>
      </p:sp>
      <p:pic>
        <p:nvPicPr>
          <p:cNvPr id="92" name="Google Shape;92;g354950c3c94_0_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300" y="1605713"/>
            <a:ext cx="3627750" cy="1763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4950c3c94_0_121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Not Hotdog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98" name="Google Shape;98;g354950c3c94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88" y="384976"/>
            <a:ext cx="7602028" cy="468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4950c3c94_0_182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499"/>
              <a:buFont typeface="Arial"/>
              <a:buNone/>
            </a:pPr>
            <a:r>
              <a:rPr lang="es"/>
              <a:t>Llama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04" name="Google Shape;104;g354950c3c94_0_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88" y="384976"/>
            <a:ext cx="7602028" cy="468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