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j20H6jT4V3XD132L05iMJZ/4k0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4c3e407b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54c3e407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4c3e407b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54c3e407b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4c3e407b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54c3e407b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c3e407bf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54c3e407bf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4c3e407bf_0_13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4c3e407bf_0_132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4c3e407bf_0_1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4c3e407bf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4c3e407bf_0_168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354c3e407bf_0_1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4c3e407bf_0_17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354c3e407bf_0_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4c3e407bf_0_176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354c3e407bf_0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4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c3e407bf_0_180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58" name="Google Shape;58;g354c3e407bf_0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5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 1">
  <p:cSld name="TITLE_1_1">
    <p:bg>
      <p:bgPr>
        <a:solidFill>
          <a:srgbClr val="1D1D30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54c3e407bf_0_18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54c3e407bf_0_184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g354c3e407bf_0_18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4" name="Google Shape;64;g354c3e407bf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4c3e407bf_0_137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4c3e407bf_0_137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4c3e407bf_0_140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4c3e407bf_0_140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4c3e407bf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4c3e407bf_0_140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4c3e407bf_0_140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4c3e407bf_0_1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4c3e407bf_0_140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4c3e407bf_0_1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4c3e407bf_0_149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4c3e407bf_0_149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4c3e407bf_0_149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4c3e407bf_0_149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4c3e407bf_0_149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4c3e407bf_0_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4c3e407bf_0_158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4c3e407bf_0_158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4c3e407bf_0_161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354c3e407bf_0_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4c3e407bf_0_164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354c3e407bf_0_164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4c3e407bf_0_129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4c3e407bf_0_1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hyperlink" Target="https://www.langchain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hyperlink" Target="https://www.llamaindex.ai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ggingface.co/docs/smolagents/index" TargetMode="External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c3e407bf_0_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354c3e407bf_0_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71" name="Google Shape;71;g354c3e407bf_0_0"/>
          <p:cNvSpPr txBox="1"/>
          <p:nvPr/>
        </p:nvSpPr>
        <p:spPr>
          <a:xfrm>
            <a:off x="1345800" y="33490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" sz="2800">
                <a:solidFill>
                  <a:srgbClr val="F6FE8C"/>
                </a:solidFill>
              </a:rPr>
              <a:t>Langchain &amp; LlamaIndex &amp; smolagents</a:t>
            </a:r>
            <a:endParaRPr b="1" i="0" sz="2800" u="none" cap="none" strike="noStrike">
              <a:solidFill>
                <a:srgbClr val="F6FE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4913" y="1151450"/>
            <a:ext cx="4034175" cy="32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Langchain</a:t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3375" y="1268550"/>
            <a:ext cx="3190225" cy="3190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3072000" y="4698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https://www.langchain.com/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628650" y="1605725"/>
            <a:ext cx="4781100" cy="277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Librería Python y JS para aplicaciones NLP e IA que interactúan con lenguaje humano.</a:t>
            </a:r>
            <a:br>
              <a:rPr lang="es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Para gestión de documentos, segmentación de textos, y más.</a:t>
            </a:r>
            <a:br>
              <a:rPr lang="es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Ideal para chatbots, asistentes virtuales, y sistemas de recomendación.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c3e407bf_0_199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LlamaIndex</a:t>
            </a:r>
            <a:endParaRPr/>
          </a:p>
        </p:txBody>
      </p:sp>
      <p:sp>
        <p:nvSpPr>
          <p:cNvPr id="90" name="Google Shape;90;g354c3e407bf_0_199"/>
          <p:cNvSpPr txBox="1"/>
          <p:nvPr>
            <p:ph idx="1" type="body"/>
          </p:nvPr>
        </p:nvSpPr>
        <p:spPr>
          <a:xfrm>
            <a:off x="628650" y="1605725"/>
            <a:ext cx="4781100" cy="277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Herramienta que conecta datos con LLMs. Biblioteca de Python y JS</a:t>
            </a:r>
            <a:br>
              <a:rPr lang="es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Crea funciones para indexar grandes conjuntos de datos</a:t>
            </a:r>
            <a:br>
              <a:rPr lang="es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Ideal para chatbots, sistemas de preguntas y respuestas, y automatización de flujos de trabajo.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1" name="Google Shape;91;g354c3e407bf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3250" y="1688598"/>
            <a:ext cx="3000000" cy="2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54c3e407bf_0_199"/>
          <p:cNvSpPr txBox="1"/>
          <p:nvPr/>
        </p:nvSpPr>
        <p:spPr>
          <a:xfrm>
            <a:off x="2936975" y="4468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https://www.llamaindex.ai/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825" y="522575"/>
            <a:ext cx="4098350" cy="40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c3e407bf_0_20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SmolAgents</a:t>
            </a:r>
            <a:endParaRPr/>
          </a:p>
        </p:txBody>
      </p:sp>
      <p:sp>
        <p:nvSpPr>
          <p:cNvPr id="103" name="Google Shape;103;g354c3e407bf_0_208"/>
          <p:cNvSpPr txBox="1"/>
          <p:nvPr>
            <p:ph idx="1" type="body"/>
          </p:nvPr>
        </p:nvSpPr>
        <p:spPr>
          <a:xfrm>
            <a:off x="628650" y="1605725"/>
            <a:ext cx="4781100" cy="277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SmolAgents es una biblioteca minimalista (≈1000 líneas de código) para crear agentes de IA que ejecutan acciones en Python, en lugar de solo generar texto.</a:t>
            </a:r>
            <a:br>
              <a:rPr lang="es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CodeAgents son agentes que escriben y ejecutan código Python para resolver tareas, en lugar de generar llamadas a herramientas en formato JSON.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4" name="Google Shape;104;g354c3e407bf_0_208"/>
          <p:cNvSpPr txBox="1"/>
          <p:nvPr/>
        </p:nvSpPr>
        <p:spPr>
          <a:xfrm>
            <a:off x="2249400" y="4505175"/>
            <a:ext cx="46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https://huggingface.co/docs/smolagents/index</a:t>
            </a:r>
            <a:r>
              <a:rPr lang="es"/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g354c3e407bf_0_2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150" y="1420938"/>
            <a:ext cx="3280395" cy="2895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4c3e407bf_0_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