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syfc9XbyPVowVddQBDHCPDEo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3e3488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553e348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bed5809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5bed580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53e348891_0_17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53e348891_0_176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53e348891_0_1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53e348891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53e348891_0_21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6" name="Google Shape;46;g3553e348891_0_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_1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553e348891_0_21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553e348891_0_216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3553e348891_0_2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g3553e348891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53e348891_0_22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5" name="Google Shape;55;g3553e348891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2">
  <p:cSld name="TITLE_1_2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553e348891_0_22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553e348891_0_225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3553e348891_0_2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1" name="Google Shape;61;g3553e348891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3553e348891_0_6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553e348891_0_66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3553e348891_0_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g3553e348891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3e348891_0_7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3553e348891_0_71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3553e348891_0_74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3553e348891_0_74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3553e348891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553e348891_0_74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553e348891_0_74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3553e348891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3553e348891_0_74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3553e348891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53e348891_0_18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53e348891_0_181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3e348891_0_8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g3553e348891_0_83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3553e348891_0_83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553e348891_0_83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3553e348891_0_83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53e348891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53e348891_0_9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g3553e348891_0_92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3e348891_0_95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6" name="Google Shape;96;g3553e348891_0_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3e348891_0_98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3553e348891_0_98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53e348891_0_10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3" name="Google Shape;103;g3553e348891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_1">
    <p:bg>
      <p:bgPr>
        <a:solidFill>
          <a:srgbClr val="1D1D3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553e348891_0_10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53e348891_0_106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3553e348891_0_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Google Shape;109;g3553e348891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53e348891_0_184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53e348891_0_184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53e348891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53e348891_0_184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53e348891_0_184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53e348891_0_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53e348891_0_184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53e348891_0_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3e348891_0_11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12" name="Google Shape;112;g3553e348891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53e348891_0_19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53e348891_0_193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53e348891_0_193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53e348891_0_193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53e348891_0_193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53e348891_0_2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53e348891_0_20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53e348891_0_202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53e348891_0_205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9" name="Google Shape;39;g3553e348891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53e348891_0_208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3553e348891_0_208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53e348891_0_173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53e348891_0_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3553e348891_0_63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553e348891_0_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en-us/haxtoolkit/" TargetMode="External"/><Relationship Id="rId4" Type="http://schemas.openxmlformats.org/officeDocument/2006/relationships/hyperlink" Target="https://www.microsoft.com/en-us/haxtoolkit/" TargetMode="External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53e348891_0_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553e348891_0_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120" name="Google Shape;120;g3553e348891_0_0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000">
                <a:solidFill>
                  <a:srgbClr val="F6FE8C"/>
                </a:solidFill>
              </a:rPr>
              <a:t>HAX Toolkit</a:t>
            </a:r>
            <a:endParaRPr sz="30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>
            <a:hlinkClick r:id="rId3"/>
          </p:cNvPr>
          <p:cNvSpPr txBox="1"/>
          <p:nvPr/>
        </p:nvSpPr>
        <p:spPr>
          <a:xfrm>
            <a:off x="1575900" y="3659684"/>
            <a:ext cx="59922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Arial"/>
              <a:buNone/>
            </a:pPr>
            <a:r>
              <a:rPr b="0" i="0" lang="es" sz="352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HAX Toolkit</a:t>
            </a:r>
            <a:endParaRPr b="0" i="0" sz="392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3248" y="946825"/>
            <a:ext cx="3377579" cy="247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74" y="1188800"/>
            <a:ext cx="7721901" cy="3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bed5809f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