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7" r:id="rId9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2"/>
    </p:embeddedFont>
    <p:embeddedFont>
      <p:font typeface="Roboto" panose="020000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jjX6moENbb3g209qrnI/5pNhEC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1D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5DEFE2-3A76-4DB3-855C-936D355F70D1}" v="103" dt="2025-04-30T14:04:40.5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393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829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 Risco de la Torre" userId="6e186fa8-0071-4505-a6f1-2e81a91c41c4" providerId="ADAL" clId="{F75DEFE2-3A76-4DB3-855C-936D355F70D1}"/>
    <pc:docChg chg="undo custSel addSld delSld modSld sldOrd addMainMaster delMainMaster modMainMaster">
      <pc:chgData name="Eric Risco de la Torre" userId="6e186fa8-0071-4505-a6f1-2e81a91c41c4" providerId="ADAL" clId="{F75DEFE2-3A76-4DB3-855C-936D355F70D1}" dt="2025-04-30T14:15:22.013" v="328" actId="20577"/>
      <pc:docMkLst>
        <pc:docMk/>
      </pc:docMkLst>
      <pc:sldChg chg="del">
        <pc:chgData name="Eric Risco de la Torre" userId="6e186fa8-0071-4505-a6f1-2e81a91c41c4" providerId="ADAL" clId="{F75DEFE2-3A76-4DB3-855C-936D355F70D1}" dt="2025-04-30T07:04:15.995" v="180" actId="47"/>
        <pc:sldMkLst>
          <pc:docMk/>
          <pc:sldMk cId="0" sldId="256"/>
        </pc:sldMkLst>
      </pc:sldChg>
      <pc:sldChg chg="addSp modSp mod">
        <pc:chgData name="Eric Risco de la Torre" userId="6e186fa8-0071-4505-a6f1-2e81a91c41c4" providerId="ADAL" clId="{F75DEFE2-3A76-4DB3-855C-936D355F70D1}" dt="2025-04-30T07:05:39.964" v="186" actId="167"/>
        <pc:sldMkLst>
          <pc:docMk/>
          <pc:sldMk cId="0" sldId="257"/>
        </pc:sldMkLst>
        <pc:spChg chg="add mod ord">
          <ac:chgData name="Eric Risco de la Torre" userId="6e186fa8-0071-4505-a6f1-2e81a91c41c4" providerId="ADAL" clId="{F75DEFE2-3A76-4DB3-855C-936D355F70D1}" dt="2025-04-30T07:05:39.964" v="186" actId="167"/>
          <ac:spMkLst>
            <pc:docMk/>
            <pc:sldMk cId="0" sldId="257"/>
            <ac:spMk id="2" creationId="{21C672E0-6436-32B2-A92A-E2369574AAB6}"/>
          </ac:spMkLst>
        </pc:spChg>
      </pc:sldChg>
      <pc:sldChg chg="addSp delSp modSp mod chgLayout">
        <pc:chgData name="Eric Risco de la Torre" userId="6e186fa8-0071-4505-a6f1-2e81a91c41c4" providerId="ADAL" clId="{F75DEFE2-3A76-4DB3-855C-936D355F70D1}" dt="2025-04-30T13:53:05.171" v="274" actId="1076"/>
        <pc:sldMkLst>
          <pc:docMk/>
          <pc:sldMk cId="0" sldId="258"/>
        </pc:sldMkLst>
        <pc:spChg chg="add mod ord">
          <ac:chgData name="Eric Risco de la Torre" userId="6e186fa8-0071-4505-a6f1-2e81a91c41c4" providerId="ADAL" clId="{F75DEFE2-3A76-4DB3-855C-936D355F70D1}" dt="2025-04-30T07:13:42.466" v="216" actId="700"/>
          <ac:spMkLst>
            <pc:docMk/>
            <pc:sldMk cId="0" sldId="258"/>
            <ac:spMk id="2" creationId="{CEEB7C38-4971-D3D7-1DFF-CA6004F0CFAE}"/>
          </ac:spMkLst>
        </pc:spChg>
        <pc:spChg chg="mod ord">
          <ac:chgData name="Eric Risco de la Torre" userId="6e186fa8-0071-4505-a6f1-2e81a91c41c4" providerId="ADAL" clId="{F75DEFE2-3A76-4DB3-855C-936D355F70D1}" dt="2025-04-30T07:13:42.466" v="216" actId="700"/>
          <ac:spMkLst>
            <pc:docMk/>
            <pc:sldMk cId="0" sldId="258"/>
            <ac:spMk id="67" creationId="{00000000-0000-0000-0000-000000000000}"/>
          </ac:spMkLst>
        </pc:spChg>
        <pc:spChg chg="del mod">
          <ac:chgData name="Eric Risco de la Torre" userId="6e186fa8-0071-4505-a6f1-2e81a91c41c4" providerId="ADAL" clId="{F75DEFE2-3A76-4DB3-855C-936D355F70D1}" dt="2025-04-30T07:11:10.849" v="196" actId="478"/>
          <ac:spMkLst>
            <pc:docMk/>
            <pc:sldMk cId="0" sldId="258"/>
            <ac:spMk id="68" creationId="{00000000-0000-0000-0000-000000000000}"/>
          </ac:spMkLst>
        </pc:spChg>
        <pc:picChg chg="add mod">
          <ac:chgData name="Eric Risco de la Torre" userId="6e186fa8-0071-4505-a6f1-2e81a91c41c4" providerId="ADAL" clId="{F75DEFE2-3A76-4DB3-855C-936D355F70D1}" dt="2025-04-30T13:53:05.171" v="274" actId="1076"/>
          <ac:picMkLst>
            <pc:docMk/>
            <pc:sldMk cId="0" sldId="258"/>
            <ac:picMk id="3" creationId="{DC6835A8-B0D3-5D19-7BCF-EAF80A07B597}"/>
          </ac:picMkLst>
        </pc:picChg>
      </pc:sldChg>
      <pc:sldChg chg="addSp delSp modSp mod chgLayout">
        <pc:chgData name="Eric Risco de la Torre" userId="6e186fa8-0071-4505-a6f1-2e81a91c41c4" providerId="ADAL" clId="{F75DEFE2-3A76-4DB3-855C-936D355F70D1}" dt="2025-04-30T13:55:44.692" v="284" actId="255"/>
        <pc:sldMkLst>
          <pc:docMk/>
          <pc:sldMk cId="0" sldId="259"/>
        </pc:sldMkLst>
        <pc:spChg chg="add mod ord">
          <ac:chgData name="Eric Risco de la Torre" userId="6e186fa8-0071-4505-a6f1-2e81a91c41c4" providerId="ADAL" clId="{F75DEFE2-3A76-4DB3-855C-936D355F70D1}" dt="2025-04-30T13:55:44.692" v="284" actId="255"/>
          <ac:spMkLst>
            <pc:docMk/>
            <pc:sldMk cId="0" sldId="259"/>
            <ac:spMk id="2" creationId="{85AAB631-5357-B3DA-3F70-19C107BB5A01}"/>
          </ac:spMkLst>
        </pc:spChg>
        <pc:spChg chg="mod ord">
          <ac:chgData name="Eric Risco de la Torre" userId="6e186fa8-0071-4505-a6f1-2e81a91c41c4" providerId="ADAL" clId="{F75DEFE2-3A76-4DB3-855C-936D355F70D1}" dt="2025-04-30T13:55:11.155" v="276" actId="27636"/>
          <ac:spMkLst>
            <pc:docMk/>
            <pc:sldMk cId="0" sldId="259"/>
            <ac:spMk id="73" creationId="{00000000-0000-0000-0000-000000000000}"/>
          </ac:spMkLst>
        </pc:spChg>
        <pc:spChg chg="del mod">
          <ac:chgData name="Eric Risco de la Torre" userId="6e186fa8-0071-4505-a6f1-2e81a91c41c4" providerId="ADAL" clId="{F75DEFE2-3A76-4DB3-855C-936D355F70D1}" dt="2025-04-30T13:55:27.240" v="282" actId="478"/>
          <ac:spMkLst>
            <pc:docMk/>
            <pc:sldMk cId="0" sldId="259"/>
            <ac:spMk id="74" creationId="{00000000-0000-0000-0000-000000000000}"/>
          </ac:spMkLst>
        </pc:spChg>
      </pc:sldChg>
      <pc:sldChg chg="addSp delSp modSp mod chgLayout">
        <pc:chgData name="Eric Risco de la Torre" userId="6e186fa8-0071-4505-a6f1-2e81a91c41c4" providerId="ADAL" clId="{F75DEFE2-3A76-4DB3-855C-936D355F70D1}" dt="2025-04-30T13:56:06.193" v="287"/>
        <pc:sldMkLst>
          <pc:docMk/>
          <pc:sldMk cId="0" sldId="260"/>
        </pc:sldMkLst>
        <pc:spChg chg="add mod ord">
          <ac:chgData name="Eric Risco de la Torre" userId="6e186fa8-0071-4505-a6f1-2e81a91c41c4" providerId="ADAL" clId="{F75DEFE2-3A76-4DB3-855C-936D355F70D1}" dt="2025-04-30T13:56:06.193" v="287"/>
          <ac:spMkLst>
            <pc:docMk/>
            <pc:sldMk cId="0" sldId="260"/>
            <ac:spMk id="2" creationId="{66B88DF2-2C93-25B1-EFB0-AFB8FF66B567}"/>
          </ac:spMkLst>
        </pc:spChg>
        <pc:spChg chg="mod ord">
          <ac:chgData name="Eric Risco de la Torre" userId="6e186fa8-0071-4505-a6f1-2e81a91c41c4" providerId="ADAL" clId="{F75DEFE2-3A76-4DB3-855C-936D355F70D1}" dt="2025-04-30T13:55:11.177" v="277" actId="27636"/>
          <ac:spMkLst>
            <pc:docMk/>
            <pc:sldMk cId="0" sldId="260"/>
            <ac:spMk id="79" creationId="{00000000-0000-0000-0000-000000000000}"/>
          </ac:spMkLst>
        </pc:spChg>
        <pc:spChg chg="del mod">
          <ac:chgData name="Eric Risco de la Torre" userId="6e186fa8-0071-4505-a6f1-2e81a91c41c4" providerId="ADAL" clId="{F75DEFE2-3A76-4DB3-855C-936D355F70D1}" dt="2025-04-30T13:55:54.521" v="286" actId="478"/>
          <ac:spMkLst>
            <pc:docMk/>
            <pc:sldMk cId="0" sldId="260"/>
            <ac:spMk id="80" creationId="{00000000-0000-0000-0000-000000000000}"/>
          </ac:spMkLst>
        </pc:spChg>
      </pc:sldChg>
      <pc:sldChg chg="addSp delSp modSp mod chgLayout">
        <pc:chgData name="Eric Risco de la Torre" userId="6e186fa8-0071-4505-a6f1-2e81a91c41c4" providerId="ADAL" clId="{F75DEFE2-3A76-4DB3-855C-936D355F70D1}" dt="2025-04-30T13:56:17.713" v="290"/>
        <pc:sldMkLst>
          <pc:docMk/>
          <pc:sldMk cId="0" sldId="261"/>
        </pc:sldMkLst>
        <pc:spChg chg="add mod ord">
          <ac:chgData name="Eric Risco de la Torre" userId="6e186fa8-0071-4505-a6f1-2e81a91c41c4" providerId="ADAL" clId="{F75DEFE2-3A76-4DB3-855C-936D355F70D1}" dt="2025-04-30T13:56:17.713" v="290"/>
          <ac:spMkLst>
            <pc:docMk/>
            <pc:sldMk cId="0" sldId="261"/>
            <ac:spMk id="2" creationId="{AC2FCE1D-A571-A1B5-EE28-5CED4C11AAB4}"/>
          </ac:spMkLst>
        </pc:spChg>
        <pc:spChg chg="mod ord">
          <ac:chgData name="Eric Risco de la Torre" userId="6e186fa8-0071-4505-a6f1-2e81a91c41c4" providerId="ADAL" clId="{F75DEFE2-3A76-4DB3-855C-936D355F70D1}" dt="2025-04-30T13:55:11.177" v="278" actId="27636"/>
          <ac:spMkLst>
            <pc:docMk/>
            <pc:sldMk cId="0" sldId="261"/>
            <ac:spMk id="85" creationId="{00000000-0000-0000-0000-000000000000}"/>
          </ac:spMkLst>
        </pc:spChg>
        <pc:spChg chg="del mod">
          <ac:chgData name="Eric Risco de la Torre" userId="6e186fa8-0071-4505-a6f1-2e81a91c41c4" providerId="ADAL" clId="{F75DEFE2-3A76-4DB3-855C-936D355F70D1}" dt="2025-04-30T13:56:12.574" v="289" actId="478"/>
          <ac:spMkLst>
            <pc:docMk/>
            <pc:sldMk cId="0" sldId="261"/>
            <ac:spMk id="86" creationId="{00000000-0000-0000-0000-000000000000}"/>
          </ac:spMkLst>
        </pc:spChg>
      </pc:sldChg>
      <pc:sldChg chg="addSp delSp modSp mod chgLayout">
        <pc:chgData name="Eric Risco de la Torre" userId="6e186fa8-0071-4505-a6f1-2e81a91c41c4" providerId="ADAL" clId="{F75DEFE2-3A76-4DB3-855C-936D355F70D1}" dt="2025-04-30T13:56:32.028" v="296" actId="20577"/>
        <pc:sldMkLst>
          <pc:docMk/>
          <pc:sldMk cId="0" sldId="262"/>
        </pc:sldMkLst>
        <pc:spChg chg="add mod ord">
          <ac:chgData name="Eric Risco de la Torre" userId="6e186fa8-0071-4505-a6f1-2e81a91c41c4" providerId="ADAL" clId="{F75DEFE2-3A76-4DB3-855C-936D355F70D1}" dt="2025-04-30T13:56:32.028" v="296" actId="20577"/>
          <ac:spMkLst>
            <pc:docMk/>
            <pc:sldMk cId="0" sldId="262"/>
            <ac:spMk id="2" creationId="{131E5562-EF5B-3287-6E81-6C72BCB41C6D}"/>
          </ac:spMkLst>
        </pc:spChg>
        <pc:spChg chg="mod ord">
          <ac:chgData name="Eric Risco de la Torre" userId="6e186fa8-0071-4505-a6f1-2e81a91c41c4" providerId="ADAL" clId="{F75DEFE2-3A76-4DB3-855C-936D355F70D1}" dt="2025-04-30T13:55:11.193" v="279" actId="27636"/>
          <ac:spMkLst>
            <pc:docMk/>
            <pc:sldMk cId="0" sldId="262"/>
            <ac:spMk id="91" creationId="{00000000-0000-0000-0000-000000000000}"/>
          </ac:spMkLst>
        </pc:spChg>
        <pc:spChg chg="del mod">
          <ac:chgData name="Eric Risco de la Torre" userId="6e186fa8-0071-4505-a6f1-2e81a91c41c4" providerId="ADAL" clId="{F75DEFE2-3A76-4DB3-855C-936D355F70D1}" dt="2025-04-30T13:56:28.162" v="292" actId="478"/>
          <ac:spMkLst>
            <pc:docMk/>
            <pc:sldMk cId="0" sldId="262"/>
            <ac:spMk id="92" creationId="{00000000-0000-0000-0000-000000000000}"/>
          </ac:spMkLst>
        </pc:spChg>
      </pc:sldChg>
      <pc:sldChg chg="del">
        <pc:chgData name="Eric Risco de la Torre" userId="6e186fa8-0071-4505-a6f1-2e81a91c41c4" providerId="ADAL" clId="{F75DEFE2-3A76-4DB3-855C-936D355F70D1}" dt="2025-04-30T13:56:46.143" v="297" actId="47"/>
        <pc:sldMkLst>
          <pc:docMk/>
          <pc:sldMk cId="0" sldId="263"/>
        </pc:sldMkLst>
      </pc:sldChg>
      <pc:sldChg chg="addSp delSp modSp add del mod ord modNotes">
        <pc:chgData name="Eric Risco de la Torre" userId="6e186fa8-0071-4505-a6f1-2e81a91c41c4" providerId="ADAL" clId="{F75DEFE2-3A76-4DB3-855C-936D355F70D1}" dt="2025-04-30T14:15:22.013" v="328" actId="20577"/>
        <pc:sldMkLst>
          <pc:docMk/>
          <pc:sldMk cId="0" sldId="264"/>
        </pc:sldMkLst>
        <pc:spChg chg="add del mod">
          <ac:chgData name="Eric Risco de la Torre" userId="6e186fa8-0071-4505-a6f1-2e81a91c41c4" providerId="ADAL" clId="{F75DEFE2-3A76-4DB3-855C-936D355F70D1}" dt="2025-04-30T06:48:16.436" v="26" actId="478"/>
          <ac:spMkLst>
            <pc:docMk/>
            <pc:sldMk cId="0" sldId="264"/>
            <ac:spMk id="3" creationId="{7B35766B-94C1-5BA7-53E8-6C9BB190D1E5}"/>
          </ac:spMkLst>
        </pc:spChg>
        <pc:spChg chg="del">
          <ac:chgData name="Eric Risco de la Torre" userId="6e186fa8-0071-4505-a6f1-2e81a91c41c4" providerId="ADAL" clId="{F75DEFE2-3A76-4DB3-855C-936D355F70D1}" dt="2025-04-30T06:48:09.870" v="25" actId="478"/>
          <ac:spMkLst>
            <pc:docMk/>
            <pc:sldMk cId="0" sldId="264"/>
            <ac:spMk id="74" creationId="{00000000-0000-0000-0000-000000000000}"/>
          </ac:spMkLst>
        </pc:spChg>
        <pc:spChg chg="mod">
          <ac:chgData name="Eric Risco de la Torre" userId="6e186fa8-0071-4505-a6f1-2e81a91c41c4" providerId="ADAL" clId="{F75DEFE2-3A76-4DB3-855C-936D355F70D1}" dt="2025-04-30T07:04:09.150" v="179" actId="255"/>
          <ac:spMkLst>
            <pc:docMk/>
            <pc:sldMk cId="0" sldId="264"/>
            <ac:spMk id="76" creationId="{00000000-0000-0000-0000-000000000000}"/>
          </ac:spMkLst>
        </pc:spChg>
        <pc:spChg chg="del">
          <ac:chgData name="Eric Risco de la Torre" userId="6e186fa8-0071-4505-a6f1-2e81a91c41c4" providerId="ADAL" clId="{F75DEFE2-3A76-4DB3-855C-936D355F70D1}" dt="2025-04-30T06:47:00.563" v="4" actId="478"/>
          <ac:spMkLst>
            <pc:docMk/>
            <pc:sldMk cId="0" sldId="264"/>
            <ac:spMk id="77" creationId="{00000000-0000-0000-0000-000000000000}"/>
          </ac:spMkLst>
        </pc:spChg>
        <pc:spChg chg="mod">
          <ac:chgData name="Eric Risco de la Torre" userId="6e186fa8-0071-4505-a6f1-2e81a91c41c4" providerId="ADAL" clId="{F75DEFE2-3A76-4DB3-855C-936D355F70D1}" dt="2025-04-30T14:15:22.013" v="328" actId="20577"/>
          <ac:spMkLst>
            <pc:docMk/>
            <pc:sldMk cId="0" sldId="264"/>
            <ac:spMk id="78" creationId="{00000000-0000-0000-0000-000000000000}"/>
          </ac:spMkLst>
        </pc:spChg>
      </pc:sldChg>
      <pc:sldChg chg="modSp add modNotes">
        <pc:chgData name="Eric Risco de la Torre" userId="6e186fa8-0071-4505-a6f1-2e81a91c41c4" providerId="ADAL" clId="{F75DEFE2-3A76-4DB3-855C-936D355F70D1}" dt="2025-04-30T13:56:46.724" v="298"/>
        <pc:sldMkLst>
          <pc:docMk/>
          <pc:sldMk cId="0" sldId="267"/>
        </pc:sldMkLst>
        <pc:spChg chg="mod">
          <ac:chgData name="Eric Risco de la Torre" userId="6e186fa8-0071-4505-a6f1-2e81a91c41c4" providerId="ADAL" clId="{F75DEFE2-3A76-4DB3-855C-936D355F70D1}" dt="2025-04-30T13:56:46.724" v="298"/>
          <ac:spMkLst>
            <pc:docMk/>
            <pc:sldMk cId="0" sldId="267"/>
            <ac:spMk id="193" creationId="{00000000-0000-0000-0000-000000000000}"/>
          </ac:spMkLst>
        </pc:spChg>
      </pc:sldChg>
      <pc:sldMasterChg chg="addSp delSp modSp mod setBg addSldLayout delSldLayout modSldLayout sldLayoutOrd">
        <pc:chgData name="Eric Risco de la Torre" userId="6e186fa8-0071-4505-a6f1-2e81a91c41c4" providerId="ADAL" clId="{F75DEFE2-3A76-4DB3-855C-936D355F70D1}" dt="2025-04-30T14:15:18.868" v="323" actId="2696"/>
        <pc:sldMasterMkLst>
          <pc:docMk/>
          <pc:sldMasterMk cId="0" sldId="2147483648"/>
        </pc:sldMasterMkLst>
        <pc:spChg chg="add del mod">
          <ac:chgData name="Eric Risco de la Torre" userId="6e186fa8-0071-4505-a6f1-2e81a91c41c4" providerId="ADAL" clId="{F75DEFE2-3A76-4DB3-855C-936D355F70D1}" dt="2025-04-30T07:07:16.833" v="190" actId="478"/>
          <ac:spMkLst>
            <pc:docMk/>
            <pc:sldMasterMk cId="0" sldId="2147483648"/>
            <ac:spMk id="5" creationId="{D6DDB7A0-3B47-7E50-4425-B22CBB4CDE83}"/>
          </ac:spMkLst>
        </pc:spChg>
        <pc:spChg chg="add del mod">
          <ac:chgData name="Eric Risco de la Torre" userId="6e186fa8-0071-4505-a6f1-2e81a91c41c4" providerId="ADAL" clId="{F75DEFE2-3A76-4DB3-855C-936D355F70D1}" dt="2025-04-30T07:00:56.874" v="93" actId="478"/>
          <ac:spMkLst>
            <pc:docMk/>
            <pc:sldMasterMk cId="0" sldId="2147483648"/>
            <ac:spMk id="6" creationId="{00000000-0000-0000-0000-000000000000}"/>
          </ac:spMkLst>
        </pc:spChg>
        <pc:spChg chg="add del">
          <ac:chgData name="Eric Risco de la Torre" userId="6e186fa8-0071-4505-a6f1-2e81a91c41c4" providerId="ADAL" clId="{F75DEFE2-3A76-4DB3-855C-936D355F70D1}" dt="2025-04-30T07:01:06.395" v="96" actId="478"/>
          <ac:spMkLst>
            <pc:docMk/>
            <pc:sldMasterMk cId="0" sldId="2147483648"/>
            <ac:spMk id="7" creationId="{00000000-0000-0000-0000-000000000000}"/>
          </ac:spMkLst>
        </pc:spChg>
        <pc:spChg chg="add del">
          <ac:chgData name="Eric Risco de la Torre" userId="6e186fa8-0071-4505-a6f1-2e81a91c41c4" providerId="ADAL" clId="{F75DEFE2-3A76-4DB3-855C-936D355F70D1}" dt="2025-04-30T07:01:26.467" v="97" actId="478"/>
          <ac:spMkLst>
            <pc:docMk/>
            <pc:sldMasterMk cId="0" sldId="2147483648"/>
            <ac:spMk id="8" creationId="{00000000-0000-0000-0000-000000000000}"/>
          </ac:spMkLst>
        </pc:spChg>
        <pc:picChg chg="add mod">
          <ac:chgData name="Eric Risco de la Torre" userId="6e186fa8-0071-4505-a6f1-2e81a91c41c4" providerId="ADAL" clId="{F75DEFE2-3A76-4DB3-855C-936D355F70D1}" dt="2025-04-30T06:54:55.478" v="42"/>
          <ac:picMkLst>
            <pc:docMk/>
            <pc:sldMasterMk cId="0" sldId="2147483648"/>
            <ac:picMk id="2" creationId="{684AF199-CDB8-AA13-A2B3-4B17E5025812}"/>
          </ac:picMkLst>
        </pc:picChg>
        <pc:picChg chg="add del mod ord">
          <ac:chgData name="Eric Risco de la Torre" userId="6e186fa8-0071-4505-a6f1-2e81a91c41c4" providerId="ADAL" clId="{F75DEFE2-3A76-4DB3-855C-936D355F70D1}" dt="2025-04-30T07:01:03.441" v="95" actId="478"/>
          <ac:picMkLst>
            <pc:docMk/>
            <pc:sldMasterMk cId="0" sldId="2147483648"/>
            <ac:picMk id="3" creationId="{75F77AAF-41C9-6162-0221-7D337B7F1782}"/>
          </ac:picMkLst>
        </pc:picChg>
        <pc:picChg chg="add mod">
          <ac:chgData name="Eric Risco de la Torre" userId="6e186fa8-0071-4505-a6f1-2e81a91c41c4" providerId="ADAL" clId="{F75DEFE2-3A76-4DB3-855C-936D355F70D1}" dt="2025-04-30T06:55:23.566" v="46"/>
          <ac:picMkLst>
            <pc:docMk/>
            <pc:sldMasterMk cId="0" sldId="2147483648"/>
            <ac:picMk id="4" creationId="{2B7CEB9E-AA95-161F-DD90-D97C7C214958}"/>
          </ac:picMkLst>
        </pc:picChg>
        <pc:sldLayoutChg chg="del">
          <pc:chgData name="Eric Risco de la Torre" userId="6e186fa8-0071-4505-a6f1-2e81a91c41c4" providerId="ADAL" clId="{F75DEFE2-3A76-4DB3-855C-936D355F70D1}" dt="2025-04-30T07:04:15.995" v="180" actId="47"/>
          <pc:sldLayoutMkLst>
            <pc:docMk/>
            <pc:sldMasterMk cId="0" sldId="2147483648"/>
            <pc:sldLayoutMk cId="0" sldId="2147483649"/>
          </pc:sldLayoutMkLst>
        </pc:sldLayoutChg>
        <pc:sldLayoutChg chg="addSp delSp modSp mod ord">
          <pc:chgData name="Eric Risco de la Torre" userId="6e186fa8-0071-4505-a6f1-2e81a91c41c4" providerId="ADAL" clId="{F75DEFE2-3A76-4DB3-855C-936D355F70D1}" dt="2025-04-30T13:52:26.983" v="272" actId="255"/>
          <pc:sldLayoutMkLst>
            <pc:docMk/>
            <pc:sldMasterMk cId="0" sldId="2147483648"/>
            <pc:sldLayoutMk cId="0" sldId="2147483650"/>
          </pc:sldLayoutMkLst>
          <pc:spChg chg="add del">
            <ac:chgData name="Eric Risco de la Torre" userId="6e186fa8-0071-4505-a6f1-2e81a91c41c4" providerId="ADAL" clId="{F75DEFE2-3A76-4DB3-855C-936D355F70D1}" dt="2025-04-30T07:07:08.842" v="189" actId="11529"/>
            <ac:spMkLst>
              <pc:docMk/>
              <pc:sldMasterMk cId="0" sldId="2147483648"/>
              <pc:sldLayoutMk cId="0" sldId="2147483650"/>
              <ac:spMk id="2" creationId="{60B3C3F9-6E95-63B8-4489-BF5C1C0968A4}"/>
            </ac:spMkLst>
          </pc:spChg>
          <pc:spChg chg="add mod">
            <ac:chgData name="Eric Risco de la Torre" userId="6e186fa8-0071-4505-a6f1-2e81a91c41c4" providerId="ADAL" clId="{F75DEFE2-3A76-4DB3-855C-936D355F70D1}" dt="2025-04-30T07:07:06.094" v="188" actId="11529"/>
            <ac:spMkLst>
              <pc:docMk/>
              <pc:sldMasterMk cId="0" sldId="2147483648"/>
              <pc:sldLayoutMk cId="0" sldId="2147483650"/>
              <ac:spMk id="3" creationId="{EAE0A5D6-7663-97D4-DA36-478314C247F8}"/>
            </ac:spMkLst>
          </pc:spChg>
          <pc:spChg chg="add mod">
            <ac:chgData name="Eric Risco de la Torre" userId="6e186fa8-0071-4505-a6f1-2e81a91c41c4" providerId="ADAL" clId="{F75DEFE2-3A76-4DB3-855C-936D355F70D1}" dt="2025-04-30T07:12:52.792" v="213" actId="14100"/>
            <ac:spMkLst>
              <pc:docMk/>
              <pc:sldMasterMk cId="0" sldId="2147483648"/>
              <pc:sldLayoutMk cId="0" sldId="2147483650"/>
              <ac:spMk id="4" creationId="{A36A7EE5-A517-37DA-46C8-B278FA95333C}"/>
            </ac:spMkLst>
          </pc:spChg>
          <pc:spChg chg="add del">
            <ac:chgData name="Eric Risco de la Torre" userId="6e186fa8-0071-4505-a6f1-2e81a91c41c4" providerId="ADAL" clId="{F75DEFE2-3A76-4DB3-855C-936D355F70D1}" dt="2025-04-30T07:12:24.227" v="207" actId="11529"/>
            <ac:spMkLst>
              <pc:docMk/>
              <pc:sldMasterMk cId="0" sldId="2147483648"/>
              <pc:sldLayoutMk cId="0" sldId="2147483650"/>
              <ac:spMk id="5" creationId="{E9FD455C-1F61-F81F-1322-0B65108B586D}"/>
            </ac:spMkLst>
          </pc:spChg>
          <pc:spChg chg="add del mod">
            <ac:chgData name="Eric Risco de la Torre" userId="6e186fa8-0071-4505-a6f1-2e81a91c41c4" providerId="ADAL" clId="{F75DEFE2-3A76-4DB3-855C-936D355F70D1}" dt="2025-04-30T07:12:29.392" v="208" actId="478"/>
            <ac:spMkLst>
              <pc:docMk/>
              <pc:sldMasterMk cId="0" sldId="2147483648"/>
              <pc:sldLayoutMk cId="0" sldId="2147483650"/>
              <ac:spMk id="6" creationId="{DC332B43-B014-47FF-ECED-751D94127BD3}"/>
            </ac:spMkLst>
          </pc:spChg>
          <pc:spChg chg="add del">
            <ac:chgData name="Eric Risco de la Torre" userId="6e186fa8-0071-4505-a6f1-2e81a91c41c4" providerId="ADAL" clId="{F75DEFE2-3A76-4DB3-855C-936D355F70D1}" dt="2025-04-30T07:12:39.799" v="209" actId="11529"/>
            <ac:spMkLst>
              <pc:docMk/>
              <pc:sldMasterMk cId="0" sldId="2147483648"/>
              <pc:sldLayoutMk cId="0" sldId="2147483650"/>
              <ac:spMk id="7" creationId="{66AE8992-8F2A-232E-B14E-FD9294673255}"/>
            </ac:spMkLst>
          </pc:spChg>
          <pc:spChg chg="add mod">
            <ac:chgData name="Eric Risco de la Torre" userId="6e186fa8-0071-4505-a6f1-2e81a91c41c4" providerId="ADAL" clId="{F75DEFE2-3A76-4DB3-855C-936D355F70D1}" dt="2025-04-30T13:52:26.983" v="272" actId="255"/>
            <ac:spMkLst>
              <pc:docMk/>
              <pc:sldMasterMk cId="0" sldId="2147483648"/>
              <pc:sldLayoutMk cId="0" sldId="2147483650"/>
              <ac:spMk id="8" creationId="{3EF65454-B2C5-3B72-117D-A3E9CFFA03B0}"/>
            </ac:spMkLst>
          </pc:spChg>
          <pc:spChg chg="del">
            <ac:chgData name="Eric Risco de la Torre" userId="6e186fa8-0071-4505-a6f1-2e81a91c41c4" providerId="ADAL" clId="{F75DEFE2-3A76-4DB3-855C-936D355F70D1}" dt="2025-04-30T07:09:24.280" v="191"/>
            <ac:spMkLst>
              <pc:docMk/>
              <pc:sldMasterMk cId="0" sldId="2147483648"/>
              <pc:sldLayoutMk cId="0" sldId="2147483650"/>
              <ac:spMk id="13" creationId="{00000000-0000-0000-0000-000000000000}"/>
            </ac:spMkLst>
          </pc:spChg>
          <pc:spChg chg="del mod">
            <ac:chgData name="Eric Risco de la Torre" userId="6e186fa8-0071-4505-a6f1-2e81a91c41c4" providerId="ADAL" clId="{F75DEFE2-3A76-4DB3-855C-936D355F70D1}" dt="2025-04-30T07:12:41.672" v="210" actId="478"/>
            <ac:spMkLst>
              <pc:docMk/>
              <pc:sldMasterMk cId="0" sldId="2147483648"/>
              <pc:sldLayoutMk cId="0" sldId="2147483650"/>
              <ac:spMk id="14" creationId="{00000000-0000-0000-0000-000000000000}"/>
            </ac:spMkLst>
          </pc:spChg>
        </pc:sldLayoutChg>
        <pc:sldLayoutChg chg="del">
          <pc:chgData name="Eric Risco de la Torre" userId="6e186fa8-0071-4505-a6f1-2e81a91c41c4" providerId="ADAL" clId="{F75DEFE2-3A76-4DB3-855C-936D355F70D1}" dt="2025-04-30T13:56:46.143" v="297" actId="47"/>
          <pc:sldLayoutMkLst>
            <pc:docMk/>
            <pc:sldMasterMk cId="0" sldId="2147483648"/>
            <pc:sldLayoutMk cId="0" sldId="2147483651"/>
          </pc:sldLayoutMkLst>
        </pc:sldLayoutChg>
        <pc:sldLayoutChg chg="add del">
          <pc:chgData name="Eric Risco de la Torre" userId="6e186fa8-0071-4505-a6f1-2e81a91c41c4" providerId="ADAL" clId="{F75DEFE2-3A76-4DB3-855C-936D355F70D1}" dt="2025-04-30T14:15:18.868" v="323" actId="2696"/>
          <pc:sldLayoutMkLst>
            <pc:docMk/>
            <pc:sldMasterMk cId="0" sldId="2147483648"/>
            <pc:sldLayoutMk cId="1214563666" sldId="2147483653"/>
          </pc:sldLayoutMkLst>
        </pc:sldLayoutChg>
        <pc:sldLayoutChg chg="addSp delSp modSp mod">
          <pc:chgData name="Eric Risco de la Torre" userId="6e186fa8-0071-4505-a6f1-2e81a91c41c4" providerId="ADAL" clId="{F75DEFE2-3A76-4DB3-855C-936D355F70D1}" dt="2025-04-30T06:59:05.813" v="66" actId="113"/>
          <pc:sldLayoutMkLst>
            <pc:docMk/>
            <pc:sldMasterMk cId="0" sldId="2147483648"/>
            <pc:sldLayoutMk cId="4204572648" sldId="2147483666"/>
          </pc:sldLayoutMkLst>
          <pc:spChg chg="add mod">
            <ac:chgData name="Eric Risco de la Torre" userId="6e186fa8-0071-4505-a6f1-2e81a91c41c4" providerId="ADAL" clId="{F75DEFE2-3A76-4DB3-855C-936D355F70D1}" dt="2025-04-30T06:59:05.813" v="66" actId="113"/>
            <ac:spMkLst>
              <pc:docMk/>
              <pc:sldMasterMk cId="0" sldId="2147483648"/>
              <pc:sldLayoutMk cId="4204572648" sldId="2147483666"/>
              <ac:spMk id="2" creationId="{A7C69C73-78F2-8ADD-CA88-19CBAB22D597}"/>
            </ac:spMkLst>
          </pc:spChg>
          <pc:spChg chg="add mod">
            <ac:chgData name="Eric Risco de la Torre" userId="6e186fa8-0071-4505-a6f1-2e81a91c41c4" providerId="ADAL" clId="{F75DEFE2-3A76-4DB3-855C-936D355F70D1}" dt="2025-04-30T06:57:01.282" v="54"/>
            <ac:spMkLst>
              <pc:docMk/>
              <pc:sldMasterMk cId="0" sldId="2147483648"/>
              <pc:sldLayoutMk cId="4204572648" sldId="2147483666"/>
              <ac:spMk id="3" creationId="{1DED1821-76E4-FAA6-7620-EB68DF7205E3}"/>
            </ac:spMkLst>
          </pc:spChg>
          <pc:spChg chg="add mod">
            <ac:chgData name="Eric Risco de la Torre" userId="6e186fa8-0071-4505-a6f1-2e81a91c41c4" providerId="ADAL" clId="{F75DEFE2-3A76-4DB3-855C-936D355F70D1}" dt="2025-04-30T06:59:02.407" v="64" actId="113"/>
            <ac:spMkLst>
              <pc:docMk/>
              <pc:sldMasterMk cId="0" sldId="2147483648"/>
              <pc:sldLayoutMk cId="4204572648" sldId="2147483666"/>
              <ac:spMk id="4" creationId="{D0E4ECFF-48AC-FD00-6978-DD0D13659437}"/>
            </ac:spMkLst>
          </pc:spChg>
          <pc:spChg chg="add mod">
            <ac:chgData name="Eric Risco de la Torre" userId="6e186fa8-0071-4505-a6f1-2e81a91c41c4" providerId="ADAL" clId="{F75DEFE2-3A76-4DB3-855C-936D355F70D1}" dt="2025-04-30T06:58:57.592" v="63" actId="113"/>
            <ac:spMkLst>
              <pc:docMk/>
              <pc:sldMasterMk cId="0" sldId="2147483648"/>
              <pc:sldLayoutMk cId="4204572648" sldId="2147483666"/>
              <ac:spMk id="5" creationId="{FBD201A3-4CFB-B19F-1890-B32655692CB6}"/>
            </ac:spMkLst>
          </pc:spChg>
          <pc:picChg chg="del mod">
            <ac:chgData name="Eric Risco de la Torre" userId="6e186fa8-0071-4505-a6f1-2e81a91c41c4" providerId="ADAL" clId="{F75DEFE2-3A76-4DB3-855C-936D355F70D1}" dt="2025-04-30T06:56:16.733" v="49" actId="478"/>
            <ac:picMkLst>
              <pc:docMk/>
              <pc:sldMasterMk cId="0" sldId="2147483648"/>
              <pc:sldLayoutMk cId="4204572648" sldId="2147483666"/>
              <ac:picMk id="35" creationId="{00000000-0000-0000-0000-000000000000}"/>
            </ac:picMkLst>
          </pc:picChg>
          <pc:picChg chg="del">
            <ac:chgData name="Eric Risco de la Torre" userId="6e186fa8-0071-4505-a6f1-2e81a91c41c4" providerId="ADAL" clId="{F75DEFE2-3A76-4DB3-855C-936D355F70D1}" dt="2025-04-30T06:56:18.923" v="50" actId="478"/>
            <ac:picMkLst>
              <pc:docMk/>
              <pc:sldMasterMk cId="0" sldId="2147483648"/>
              <pc:sldLayoutMk cId="4204572648" sldId="2147483666"/>
              <ac:picMk id="36" creationId="{00000000-0000-0000-0000-000000000000}"/>
            </ac:picMkLst>
          </pc:picChg>
        </pc:sldLayoutChg>
        <pc:sldLayoutChg chg="delSp mod">
          <pc:chgData name="Eric Risco de la Torre" userId="6e186fa8-0071-4505-a6f1-2e81a91c41c4" providerId="ADAL" clId="{F75DEFE2-3A76-4DB3-855C-936D355F70D1}" dt="2025-04-30T06:56:22.360" v="51" actId="478"/>
          <pc:sldLayoutMkLst>
            <pc:docMk/>
            <pc:sldMasterMk cId="0" sldId="2147483648"/>
            <pc:sldLayoutMk cId="882567303" sldId="2147483667"/>
          </pc:sldLayoutMkLst>
          <pc:picChg chg="del">
            <ac:chgData name="Eric Risco de la Torre" userId="6e186fa8-0071-4505-a6f1-2e81a91c41c4" providerId="ADAL" clId="{F75DEFE2-3A76-4DB3-855C-936D355F70D1}" dt="2025-04-30T06:56:22.360" v="51" actId="478"/>
            <ac:picMkLst>
              <pc:docMk/>
              <pc:sldMasterMk cId="0" sldId="2147483648"/>
              <pc:sldLayoutMk cId="882567303" sldId="2147483667"/>
              <ac:picMk id="39" creationId="{00000000-0000-0000-0000-000000000000}"/>
            </ac:picMkLst>
          </pc:picChg>
        </pc:sldLayoutChg>
        <pc:sldLayoutChg chg="delSp mod">
          <pc:chgData name="Eric Risco de la Torre" userId="6e186fa8-0071-4505-a6f1-2e81a91c41c4" providerId="ADAL" clId="{F75DEFE2-3A76-4DB3-855C-936D355F70D1}" dt="2025-04-30T07:03:17.009" v="176" actId="478"/>
          <pc:sldLayoutMkLst>
            <pc:docMk/>
            <pc:sldMasterMk cId="0" sldId="2147483648"/>
            <pc:sldLayoutMk cId="1475020291" sldId="2147483668"/>
          </pc:sldLayoutMkLst>
          <pc:spChg chg="del">
            <ac:chgData name="Eric Risco de la Torre" userId="6e186fa8-0071-4505-a6f1-2e81a91c41c4" providerId="ADAL" clId="{F75DEFE2-3A76-4DB3-855C-936D355F70D1}" dt="2025-04-30T07:03:17.009" v="176" actId="478"/>
            <ac:spMkLst>
              <pc:docMk/>
              <pc:sldMasterMk cId="0" sldId="2147483648"/>
              <pc:sldLayoutMk cId="1475020291" sldId="2147483668"/>
              <ac:spMk id="51" creationId="{00000000-0000-0000-0000-000000000000}"/>
            </ac:spMkLst>
          </pc:spChg>
          <pc:picChg chg="del">
            <ac:chgData name="Eric Risco de la Torre" userId="6e186fa8-0071-4505-a6f1-2e81a91c41c4" providerId="ADAL" clId="{F75DEFE2-3A76-4DB3-855C-936D355F70D1}" dt="2025-04-30T06:56:30.121" v="53" actId="478"/>
            <ac:picMkLst>
              <pc:docMk/>
              <pc:sldMasterMk cId="0" sldId="2147483648"/>
              <pc:sldLayoutMk cId="1475020291" sldId="2147483668"/>
              <ac:picMk id="49" creationId="{00000000-0000-0000-0000-000000000000}"/>
            </ac:picMkLst>
          </pc:picChg>
          <pc:picChg chg="del">
            <ac:chgData name="Eric Risco de la Torre" userId="6e186fa8-0071-4505-a6f1-2e81a91c41c4" providerId="ADAL" clId="{F75DEFE2-3A76-4DB3-855C-936D355F70D1}" dt="2025-04-30T06:56:28.918" v="52" actId="478"/>
            <ac:picMkLst>
              <pc:docMk/>
              <pc:sldMasterMk cId="0" sldId="2147483648"/>
              <pc:sldLayoutMk cId="1475020291" sldId="2147483668"/>
              <ac:picMk id="50" creationId="{00000000-0000-0000-0000-000000000000}"/>
            </ac:picMkLst>
          </pc:picChg>
        </pc:sldLayoutChg>
      </pc:sldMasterChg>
      <pc:sldMasterChg chg="new del mod addSldLayout">
        <pc:chgData name="Eric Risco de la Torre" userId="6e186fa8-0071-4505-a6f1-2e81a91c41c4" providerId="ADAL" clId="{F75DEFE2-3A76-4DB3-855C-936D355F70D1}" dt="2025-04-30T07:01:36.907" v="98" actId="2696"/>
        <pc:sldMasterMkLst>
          <pc:docMk/>
          <pc:sldMasterMk cId="2446350764" sldId="2147483654"/>
        </pc:sldMasterMkLst>
        <pc:sldLayoutChg chg="new replId">
          <pc:chgData name="Eric Risco de la Torre" userId="6e186fa8-0071-4505-a6f1-2e81a91c41c4" providerId="ADAL" clId="{F75DEFE2-3A76-4DB3-855C-936D355F70D1}" dt="2025-04-30T06:53:08.293" v="39" actId="6938"/>
          <pc:sldLayoutMkLst>
            <pc:docMk/>
            <pc:sldMasterMk cId="2446350764" sldId="2147483654"/>
            <pc:sldLayoutMk cId="3399261110" sldId="2147483655"/>
          </pc:sldLayoutMkLst>
        </pc:sldLayoutChg>
        <pc:sldLayoutChg chg="new replId">
          <pc:chgData name="Eric Risco de la Torre" userId="6e186fa8-0071-4505-a6f1-2e81a91c41c4" providerId="ADAL" clId="{F75DEFE2-3A76-4DB3-855C-936D355F70D1}" dt="2025-04-30T06:53:08.293" v="39" actId="6938"/>
          <pc:sldLayoutMkLst>
            <pc:docMk/>
            <pc:sldMasterMk cId="2446350764" sldId="2147483654"/>
            <pc:sldLayoutMk cId="2442837481" sldId="2147483656"/>
          </pc:sldLayoutMkLst>
        </pc:sldLayoutChg>
        <pc:sldLayoutChg chg="new replId">
          <pc:chgData name="Eric Risco de la Torre" userId="6e186fa8-0071-4505-a6f1-2e81a91c41c4" providerId="ADAL" clId="{F75DEFE2-3A76-4DB3-855C-936D355F70D1}" dt="2025-04-30T06:53:08.293" v="39" actId="6938"/>
          <pc:sldLayoutMkLst>
            <pc:docMk/>
            <pc:sldMasterMk cId="2446350764" sldId="2147483654"/>
            <pc:sldLayoutMk cId="3983687960" sldId="2147483657"/>
          </pc:sldLayoutMkLst>
        </pc:sldLayoutChg>
        <pc:sldLayoutChg chg="new replId">
          <pc:chgData name="Eric Risco de la Torre" userId="6e186fa8-0071-4505-a6f1-2e81a91c41c4" providerId="ADAL" clId="{F75DEFE2-3A76-4DB3-855C-936D355F70D1}" dt="2025-04-30T06:53:08.293" v="39" actId="6938"/>
          <pc:sldLayoutMkLst>
            <pc:docMk/>
            <pc:sldMasterMk cId="2446350764" sldId="2147483654"/>
            <pc:sldLayoutMk cId="1184450882" sldId="2147483658"/>
          </pc:sldLayoutMkLst>
        </pc:sldLayoutChg>
        <pc:sldLayoutChg chg="new replId">
          <pc:chgData name="Eric Risco de la Torre" userId="6e186fa8-0071-4505-a6f1-2e81a91c41c4" providerId="ADAL" clId="{F75DEFE2-3A76-4DB3-855C-936D355F70D1}" dt="2025-04-30T06:53:08.293" v="39" actId="6938"/>
          <pc:sldLayoutMkLst>
            <pc:docMk/>
            <pc:sldMasterMk cId="2446350764" sldId="2147483654"/>
            <pc:sldLayoutMk cId="1682315425" sldId="2147483659"/>
          </pc:sldLayoutMkLst>
        </pc:sldLayoutChg>
        <pc:sldLayoutChg chg="new replId">
          <pc:chgData name="Eric Risco de la Torre" userId="6e186fa8-0071-4505-a6f1-2e81a91c41c4" providerId="ADAL" clId="{F75DEFE2-3A76-4DB3-855C-936D355F70D1}" dt="2025-04-30T06:53:08.293" v="39" actId="6938"/>
          <pc:sldLayoutMkLst>
            <pc:docMk/>
            <pc:sldMasterMk cId="2446350764" sldId="2147483654"/>
            <pc:sldLayoutMk cId="353855508" sldId="2147483660"/>
          </pc:sldLayoutMkLst>
        </pc:sldLayoutChg>
        <pc:sldLayoutChg chg="new replId">
          <pc:chgData name="Eric Risco de la Torre" userId="6e186fa8-0071-4505-a6f1-2e81a91c41c4" providerId="ADAL" clId="{F75DEFE2-3A76-4DB3-855C-936D355F70D1}" dt="2025-04-30T06:53:08.293" v="39" actId="6938"/>
          <pc:sldLayoutMkLst>
            <pc:docMk/>
            <pc:sldMasterMk cId="2446350764" sldId="2147483654"/>
            <pc:sldLayoutMk cId="104208863" sldId="2147483661"/>
          </pc:sldLayoutMkLst>
        </pc:sldLayoutChg>
        <pc:sldLayoutChg chg="new replId">
          <pc:chgData name="Eric Risco de la Torre" userId="6e186fa8-0071-4505-a6f1-2e81a91c41c4" providerId="ADAL" clId="{F75DEFE2-3A76-4DB3-855C-936D355F70D1}" dt="2025-04-30T06:53:08.293" v="39" actId="6938"/>
          <pc:sldLayoutMkLst>
            <pc:docMk/>
            <pc:sldMasterMk cId="2446350764" sldId="2147483654"/>
            <pc:sldLayoutMk cId="2578183331" sldId="2147483662"/>
          </pc:sldLayoutMkLst>
        </pc:sldLayoutChg>
        <pc:sldLayoutChg chg="new replId">
          <pc:chgData name="Eric Risco de la Torre" userId="6e186fa8-0071-4505-a6f1-2e81a91c41c4" providerId="ADAL" clId="{F75DEFE2-3A76-4DB3-855C-936D355F70D1}" dt="2025-04-30T06:53:08.293" v="39" actId="6938"/>
          <pc:sldLayoutMkLst>
            <pc:docMk/>
            <pc:sldMasterMk cId="2446350764" sldId="2147483654"/>
            <pc:sldLayoutMk cId="3973163847" sldId="2147483663"/>
          </pc:sldLayoutMkLst>
        </pc:sldLayoutChg>
        <pc:sldLayoutChg chg="new replId">
          <pc:chgData name="Eric Risco de la Torre" userId="6e186fa8-0071-4505-a6f1-2e81a91c41c4" providerId="ADAL" clId="{F75DEFE2-3A76-4DB3-855C-936D355F70D1}" dt="2025-04-30T06:53:08.293" v="39" actId="6938"/>
          <pc:sldLayoutMkLst>
            <pc:docMk/>
            <pc:sldMasterMk cId="2446350764" sldId="2147483654"/>
            <pc:sldLayoutMk cId="4037097068" sldId="2147483664"/>
          </pc:sldLayoutMkLst>
        </pc:sldLayoutChg>
        <pc:sldLayoutChg chg="new replId">
          <pc:chgData name="Eric Risco de la Torre" userId="6e186fa8-0071-4505-a6f1-2e81a91c41c4" providerId="ADAL" clId="{F75DEFE2-3A76-4DB3-855C-936D355F70D1}" dt="2025-04-30T06:53:08.293" v="39" actId="6938"/>
          <pc:sldLayoutMkLst>
            <pc:docMk/>
            <pc:sldMasterMk cId="2446350764" sldId="2147483654"/>
            <pc:sldLayoutMk cId="2003886587" sldId="2147483665"/>
          </pc:sldLayoutMkLst>
        </pc:sldLayoutChg>
      </pc:sldMasterChg>
      <pc:sldMasterChg chg="modSldLayout">
        <pc:chgData name="Eric Risco de la Torre" userId="6e186fa8-0071-4505-a6f1-2e81a91c41c4" providerId="ADAL" clId="{F75DEFE2-3A76-4DB3-855C-936D355F70D1}" dt="2025-04-30T06:53:48.675" v="41"/>
        <pc:sldMasterMkLst>
          <pc:docMk/>
          <pc:sldMasterMk cId="99616444" sldId="2147483666"/>
        </pc:sldMasterMkLst>
        <pc:sldLayoutChg chg="setBg">
          <pc:chgData name="Eric Risco de la Torre" userId="6e186fa8-0071-4505-a6f1-2e81a91c41c4" providerId="ADAL" clId="{F75DEFE2-3A76-4DB3-855C-936D355F70D1}" dt="2025-04-30T06:53:48.675" v="41"/>
          <pc:sldLayoutMkLst>
            <pc:docMk/>
            <pc:sldMasterMk cId="99616444" sldId="2147483666"/>
            <pc:sldLayoutMk cId="3664198515" sldId="2147483667"/>
          </pc:sldLayoutMkLst>
        </pc:sldLayoutChg>
        <pc:sldLayoutChg chg="setBg">
          <pc:chgData name="Eric Risco de la Torre" userId="6e186fa8-0071-4505-a6f1-2e81a91c41c4" providerId="ADAL" clId="{F75DEFE2-3A76-4DB3-855C-936D355F70D1}" dt="2025-04-30T06:53:48.675" v="41"/>
          <pc:sldLayoutMkLst>
            <pc:docMk/>
            <pc:sldMasterMk cId="99616444" sldId="2147483666"/>
            <pc:sldLayoutMk cId="1788393209" sldId="2147483668"/>
          </pc:sldLayoutMkLst>
        </pc:sldLayoutChg>
        <pc:sldLayoutChg chg="setBg">
          <pc:chgData name="Eric Risco de la Torre" userId="6e186fa8-0071-4505-a6f1-2e81a91c41c4" providerId="ADAL" clId="{F75DEFE2-3A76-4DB3-855C-936D355F70D1}" dt="2025-04-30T06:53:48.675" v="41"/>
          <pc:sldLayoutMkLst>
            <pc:docMk/>
            <pc:sldMasterMk cId="99616444" sldId="2147483666"/>
            <pc:sldLayoutMk cId="2748085541" sldId="2147483669"/>
          </pc:sldLayoutMkLst>
        </pc:sldLayoutChg>
        <pc:sldLayoutChg chg="setBg">
          <pc:chgData name="Eric Risco de la Torre" userId="6e186fa8-0071-4505-a6f1-2e81a91c41c4" providerId="ADAL" clId="{F75DEFE2-3A76-4DB3-855C-936D355F70D1}" dt="2025-04-30T06:53:48.675" v="41"/>
          <pc:sldLayoutMkLst>
            <pc:docMk/>
            <pc:sldMasterMk cId="99616444" sldId="2147483666"/>
            <pc:sldLayoutMk cId="536635645" sldId="2147483670"/>
          </pc:sldLayoutMkLst>
        </pc:sldLayoutChg>
        <pc:sldLayoutChg chg="setBg">
          <pc:chgData name="Eric Risco de la Torre" userId="6e186fa8-0071-4505-a6f1-2e81a91c41c4" providerId="ADAL" clId="{F75DEFE2-3A76-4DB3-855C-936D355F70D1}" dt="2025-04-30T06:53:48.675" v="41"/>
          <pc:sldLayoutMkLst>
            <pc:docMk/>
            <pc:sldMasterMk cId="99616444" sldId="2147483666"/>
            <pc:sldLayoutMk cId="1316711797" sldId="2147483671"/>
          </pc:sldLayoutMkLst>
        </pc:sldLayoutChg>
        <pc:sldLayoutChg chg="setBg">
          <pc:chgData name="Eric Risco de la Torre" userId="6e186fa8-0071-4505-a6f1-2e81a91c41c4" providerId="ADAL" clId="{F75DEFE2-3A76-4DB3-855C-936D355F70D1}" dt="2025-04-30T06:53:48.675" v="41"/>
          <pc:sldLayoutMkLst>
            <pc:docMk/>
            <pc:sldMasterMk cId="99616444" sldId="2147483666"/>
            <pc:sldLayoutMk cId="910435903" sldId="2147483672"/>
          </pc:sldLayoutMkLst>
        </pc:sldLayoutChg>
        <pc:sldLayoutChg chg="setBg">
          <pc:chgData name="Eric Risco de la Torre" userId="6e186fa8-0071-4505-a6f1-2e81a91c41c4" providerId="ADAL" clId="{F75DEFE2-3A76-4DB3-855C-936D355F70D1}" dt="2025-04-30T06:53:48.675" v="41"/>
          <pc:sldLayoutMkLst>
            <pc:docMk/>
            <pc:sldMasterMk cId="99616444" sldId="2147483666"/>
            <pc:sldLayoutMk cId="3012403958" sldId="2147483673"/>
          </pc:sldLayoutMkLst>
        </pc:sldLayoutChg>
        <pc:sldLayoutChg chg="setBg">
          <pc:chgData name="Eric Risco de la Torre" userId="6e186fa8-0071-4505-a6f1-2e81a91c41c4" providerId="ADAL" clId="{F75DEFE2-3A76-4DB3-855C-936D355F70D1}" dt="2025-04-30T06:53:48.675" v="41"/>
          <pc:sldLayoutMkLst>
            <pc:docMk/>
            <pc:sldMasterMk cId="99616444" sldId="2147483666"/>
            <pc:sldLayoutMk cId="2046901990" sldId="2147483674"/>
          </pc:sldLayoutMkLst>
        </pc:sldLayoutChg>
        <pc:sldLayoutChg chg="setBg">
          <pc:chgData name="Eric Risco de la Torre" userId="6e186fa8-0071-4505-a6f1-2e81a91c41c4" providerId="ADAL" clId="{F75DEFE2-3A76-4DB3-855C-936D355F70D1}" dt="2025-04-30T06:53:48.675" v="41"/>
          <pc:sldLayoutMkLst>
            <pc:docMk/>
            <pc:sldMasterMk cId="99616444" sldId="2147483666"/>
            <pc:sldLayoutMk cId="217678772" sldId="2147483675"/>
          </pc:sldLayoutMkLst>
        </pc:sldLayoutChg>
        <pc:sldLayoutChg chg="setBg">
          <pc:chgData name="Eric Risco de la Torre" userId="6e186fa8-0071-4505-a6f1-2e81a91c41c4" providerId="ADAL" clId="{F75DEFE2-3A76-4DB3-855C-936D355F70D1}" dt="2025-04-30T06:53:48.675" v="41"/>
          <pc:sldLayoutMkLst>
            <pc:docMk/>
            <pc:sldMasterMk cId="99616444" sldId="2147483666"/>
            <pc:sldLayoutMk cId="2554804972" sldId="2147483676"/>
          </pc:sldLayoutMkLst>
        </pc:sldLayoutChg>
        <pc:sldLayoutChg chg="setBg">
          <pc:chgData name="Eric Risco de la Torre" userId="6e186fa8-0071-4505-a6f1-2e81a91c41c4" providerId="ADAL" clId="{F75DEFE2-3A76-4DB3-855C-936D355F70D1}" dt="2025-04-30T06:53:48.675" v="41"/>
          <pc:sldLayoutMkLst>
            <pc:docMk/>
            <pc:sldMasterMk cId="99616444" sldId="2147483666"/>
            <pc:sldLayoutMk cId="1754924572" sldId="2147483677"/>
          </pc:sldLayoutMkLst>
        </pc:sldLayoutChg>
        <pc:sldLayoutChg chg="setBg">
          <pc:chgData name="Eric Risco de la Torre" userId="6e186fa8-0071-4505-a6f1-2e81a91c41c4" providerId="ADAL" clId="{F75DEFE2-3A76-4DB3-855C-936D355F70D1}" dt="2025-04-30T06:53:48.675" v="41"/>
          <pc:sldLayoutMkLst>
            <pc:docMk/>
            <pc:sldMasterMk cId="99616444" sldId="2147483666"/>
            <pc:sldLayoutMk cId="3783620098" sldId="2147483678"/>
          </pc:sldLayoutMkLst>
        </pc:sldLayoutChg>
      </pc:sldMasterChg>
      <pc:sldMasterChg chg="modSldLayout">
        <pc:chgData name="Eric Risco de la Torre" userId="6e186fa8-0071-4505-a6f1-2e81a91c41c4" providerId="ADAL" clId="{F75DEFE2-3A76-4DB3-855C-936D355F70D1}" dt="2025-04-30T06:53:44.477" v="40"/>
        <pc:sldMasterMkLst>
          <pc:docMk/>
          <pc:sldMasterMk cId="2598105851" sldId="2147483666"/>
        </pc:sldMasterMkLst>
        <pc:sldLayoutChg chg="setBg">
          <pc:chgData name="Eric Risco de la Torre" userId="6e186fa8-0071-4505-a6f1-2e81a91c41c4" providerId="ADAL" clId="{F75DEFE2-3A76-4DB3-855C-936D355F70D1}" dt="2025-04-30T06:53:44.477" v="40"/>
          <pc:sldLayoutMkLst>
            <pc:docMk/>
            <pc:sldMasterMk cId="2598105851" sldId="2147483666"/>
            <pc:sldLayoutMk cId="2827686926" sldId="2147483667"/>
          </pc:sldLayoutMkLst>
        </pc:sldLayoutChg>
        <pc:sldLayoutChg chg="setBg">
          <pc:chgData name="Eric Risco de la Torre" userId="6e186fa8-0071-4505-a6f1-2e81a91c41c4" providerId="ADAL" clId="{F75DEFE2-3A76-4DB3-855C-936D355F70D1}" dt="2025-04-30T06:53:44.477" v="40"/>
          <pc:sldLayoutMkLst>
            <pc:docMk/>
            <pc:sldMasterMk cId="2598105851" sldId="2147483666"/>
            <pc:sldLayoutMk cId="2631724781" sldId="2147483668"/>
          </pc:sldLayoutMkLst>
        </pc:sldLayoutChg>
        <pc:sldLayoutChg chg="setBg">
          <pc:chgData name="Eric Risco de la Torre" userId="6e186fa8-0071-4505-a6f1-2e81a91c41c4" providerId="ADAL" clId="{F75DEFE2-3A76-4DB3-855C-936D355F70D1}" dt="2025-04-30T06:53:44.477" v="40"/>
          <pc:sldLayoutMkLst>
            <pc:docMk/>
            <pc:sldMasterMk cId="2598105851" sldId="2147483666"/>
            <pc:sldLayoutMk cId="1857723090" sldId="2147483669"/>
          </pc:sldLayoutMkLst>
        </pc:sldLayoutChg>
        <pc:sldLayoutChg chg="setBg">
          <pc:chgData name="Eric Risco de la Torre" userId="6e186fa8-0071-4505-a6f1-2e81a91c41c4" providerId="ADAL" clId="{F75DEFE2-3A76-4DB3-855C-936D355F70D1}" dt="2025-04-30T06:53:44.477" v="40"/>
          <pc:sldLayoutMkLst>
            <pc:docMk/>
            <pc:sldMasterMk cId="2598105851" sldId="2147483666"/>
            <pc:sldLayoutMk cId="3867161065" sldId="2147483670"/>
          </pc:sldLayoutMkLst>
        </pc:sldLayoutChg>
        <pc:sldLayoutChg chg="setBg">
          <pc:chgData name="Eric Risco de la Torre" userId="6e186fa8-0071-4505-a6f1-2e81a91c41c4" providerId="ADAL" clId="{F75DEFE2-3A76-4DB3-855C-936D355F70D1}" dt="2025-04-30T06:53:44.477" v="40"/>
          <pc:sldLayoutMkLst>
            <pc:docMk/>
            <pc:sldMasterMk cId="2598105851" sldId="2147483666"/>
            <pc:sldLayoutMk cId="1442225809" sldId="2147483671"/>
          </pc:sldLayoutMkLst>
        </pc:sldLayoutChg>
        <pc:sldLayoutChg chg="setBg">
          <pc:chgData name="Eric Risco de la Torre" userId="6e186fa8-0071-4505-a6f1-2e81a91c41c4" providerId="ADAL" clId="{F75DEFE2-3A76-4DB3-855C-936D355F70D1}" dt="2025-04-30T06:53:44.477" v="40"/>
          <pc:sldLayoutMkLst>
            <pc:docMk/>
            <pc:sldMasterMk cId="2598105851" sldId="2147483666"/>
            <pc:sldLayoutMk cId="795525101" sldId="2147483672"/>
          </pc:sldLayoutMkLst>
        </pc:sldLayoutChg>
        <pc:sldLayoutChg chg="setBg">
          <pc:chgData name="Eric Risco de la Torre" userId="6e186fa8-0071-4505-a6f1-2e81a91c41c4" providerId="ADAL" clId="{F75DEFE2-3A76-4DB3-855C-936D355F70D1}" dt="2025-04-30T06:53:44.477" v="40"/>
          <pc:sldLayoutMkLst>
            <pc:docMk/>
            <pc:sldMasterMk cId="2598105851" sldId="2147483666"/>
            <pc:sldLayoutMk cId="1075646082" sldId="2147483673"/>
          </pc:sldLayoutMkLst>
        </pc:sldLayoutChg>
        <pc:sldLayoutChg chg="setBg">
          <pc:chgData name="Eric Risco de la Torre" userId="6e186fa8-0071-4505-a6f1-2e81a91c41c4" providerId="ADAL" clId="{F75DEFE2-3A76-4DB3-855C-936D355F70D1}" dt="2025-04-30T06:53:44.477" v="40"/>
          <pc:sldLayoutMkLst>
            <pc:docMk/>
            <pc:sldMasterMk cId="2598105851" sldId="2147483666"/>
            <pc:sldLayoutMk cId="817937981" sldId="2147483674"/>
          </pc:sldLayoutMkLst>
        </pc:sldLayoutChg>
        <pc:sldLayoutChg chg="setBg">
          <pc:chgData name="Eric Risco de la Torre" userId="6e186fa8-0071-4505-a6f1-2e81a91c41c4" providerId="ADAL" clId="{F75DEFE2-3A76-4DB3-855C-936D355F70D1}" dt="2025-04-30T06:53:44.477" v="40"/>
          <pc:sldLayoutMkLst>
            <pc:docMk/>
            <pc:sldMasterMk cId="2598105851" sldId="2147483666"/>
            <pc:sldLayoutMk cId="2200323303" sldId="2147483675"/>
          </pc:sldLayoutMkLst>
        </pc:sldLayoutChg>
        <pc:sldLayoutChg chg="setBg">
          <pc:chgData name="Eric Risco de la Torre" userId="6e186fa8-0071-4505-a6f1-2e81a91c41c4" providerId="ADAL" clId="{F75DEFE2-3A76-4DB3-855C-936D355F70D1}" dt="2025-04-30T06:53:44.477" v="40"/>
          <pc:sldLayoutMkLst>
            <pc:docMk/>
            <pc:sldMasterMk cId="2598105851" sldId="2147483666"/>
            <pc:sldLayoutMk cId="568752289" sldId="2147483676"/>
          </pc:sldLayoutMkLst>
        </pc:sldLayoutChg>
        <pc:sldLayoutChg chg="setBg">
          <pc:chgData name="Eric Risco de la Torre" userId="6e186fa8-0071-4505-a6f1-2e81a91c41c4" providerId="ADAL" clId="{F75DEFE2-3A76-4DB3-855C-936D355F70D1}" dt="2025-04-30T06:53:44.477" v="40"/>
          <pc:sldLayoutMkLst>
            <pc:docMk/>
            <pc:sldMasterMk cId="2598105851" sldId="2147483666"/>
            <pc:sldLayoutMk cId="393032072" sldId="2147483677"/>
          </pc:sldLayoutMkLst>
        </pc:sldLayoutChg>
        <pc:sldLayoutChg chg="setBg">
          <pc:chgData name="Eric Risco de la Torre" userId="6e186fa8-0071-4505-a6f1-2e81a91c41c4" providerId="ADAL" clId="{F75DEFE2-3A76-4DB3-855C-936D355F70D1}" dt="2025-04-30T06:53:44.477" v="40"/>
          <pc:sldLayoutMkLst>
            <pc:docMk/>
            <pc:sldMasterMk cId="2598105851" sldId="2147483666"/>
            <pc:sldLayoutMk cId="1967791569" sldId="2147483678"/>
          </pc:sldLayoutMkLst>
        </pc:sldLayoutChg>
      </pc:sldMasterChg>
      <pc:sldMasterChg chg="new del mod addSldLayout">
        <pc:chgData name="Eric Risco de la Torre" userId="6e186fa8-0071-4505-a6f1-2e81a91c41c4" providerId="ADAL" clId="{F75DEFE2-3A76-4DB3-855C-936D355F70D1}" dt="2025-04-30T07:03:45.432" v="178" actId="2696"/>
        <pc:sldMasterMkLst>
          <pc:docMk/>
          <pc:sldMasterMk cId="2187737608" sldId="2147483669"/>
        </pc:sldMasterMkLst>
        <pc:sldLayoutChg chg="new replId">
          <pc:chgData name="Eric Risco de la Torre" userId="6e186fa8-0071-4505-a6f1-2e81a91c41c4" providerId="ADAL" clId="{F75DEFE2-3A76-4DB3-855C-936D355F70D1}" dt="2025-04-30T07:03:41.875" v="177" actId="6938"/>
          <pc:sldLayoutMkLst>
            <pc:docMk/>
            <pc:sldMasterMk cId="2187737608" sldId="2147483669"/>
            <pc:sldLayoutMk cId="1619938560" sldId="2147483670"/>
          </pc:sldLayoutMkLst>
        </pc:sldLayoutChg>
        <pc:sldLayoutChg chg="new replId">
          <pc:chgData name="Eric Risco de la Torre" userId="6e186fa8-0071-4505-a6f1-2e81a91c41c4" providerId="ADAL" clId="{F75DEFE2-3A76-4DB3-855C-936D355F70D1}" dt="2025-04-30T07:03:41.875" v="177" actId="6938"/>
          <pc:sldLayoutMkLst>
            <pc:docMk/>
            <pc:sldMasterMk cId="2187737608" sldId="2147483669"/>
            <pc:sldLayoutMk cId="1361279526" sldId="2147483671"/>
          </pc:sldLayoutMkLst>
        </pc:sldLayoutChg>
        <pc:sldLayoutChg chg="new replId">
          <pc:chgData name="Eric Risco de la Torre" userId="6e186fa8-0071-4505-a6f1-2e81a91c41c4" providerId="ADAL" clId="{F75DEFE2-3A76-4DB3-855C-936D355F70D1}" dt="2025-04-30T07:03:41.875" v="177" actId="6938"/>
          <pc:sldLayoutMkLst>
            <pc:docMk/>
            <pc:sldMasterMk cId="2187737608" sldId="2147483669"/>
            <pc:sldLayoutMk cId="2471319254" sldId="2147483672"/>
          </pc:sldLayoutMkLst>
        </pc:sldLayoutChg>
        <pc:sldLayoutChg chg="new replId">
          <pc:chgData name="Eric Risco de la Torre" userId="6e186fa8-0071-4505-a6f1-2e81a91c41c4" providerId="ADAL" clId="{F75DEFE2-3A76-4DB3-855C-936D355F70D1}" dt="2025-04-30T07:03:41.875" v="177" actId="6938"/>
          <pc:sldLayoutMkLst>
            <pc:docMk/>
            <pc:sldMasterMk cId="2187737608" sldId="2147483669"/>
            <pc:sldLayoutMk cId="3089142176" sldId="2147483673"/>
          </pc:sldLayoutMkLst>
        </pc:sldLayoutChg>
        <pc:sldLayoutChg chg="new replId">
          <pc:chgData name="Eric Risco de la Torre" userId="6e186fa8-0071-4505-a6f1-2e81a91c41c4" providerId="ADAL" clId="{F75DEFE2-3A76-4DB3-855C-936D355F70D1}" dt="2025-04-30T07:03:41.875" v="177" actId="6938"/>
          <pc:sldLayoutMkLst>
            <pc:docMk/>
            <pc:sldMasterMk cId="2187737608" sldId="2147483669"/>
            <pc:sldLayoutMk cId="3958565431" sldId="2147483674"/>
          </pc:sldLayoutMkLst>
        </pc:sldLayoutChg>
        <pc:sldLayoutChg chg="new replId">
          <pc:chgData name="Eric Risco de la Torre" userId="6e186fa8-0071-4505-a6f1-2e81a91c41c4" providerId="ADAL" clId="{F75DEFE2-3A76-4DB3-855C-936D355F70D1}" dt="2025-04-30T07:03:41.875" v="177" actId="6938"/>
          <pc:sldLayoutMkLst>
            <pc:docMk/>
            <pc:sldMasterMk cId="2187737608" sldId="2147483669"/>
            <pc:sldLayoutMk cId="3005452678" sldId="2147483675"/>
          </pc:sldLayoutMkLst>
        </pc:sldLayoutChg>
        <pc:sldLayoutChg chg="new replId">
          <pc:chgData name="Eric Risco de la Torre" userId="6e186fa8-0071-4505-a6f1-2e81a91c41c4" providerId="ADAL" clId="{F75DEFE2-3A76-4DB3-855C-936D355F70D1}" dt="2025-04-30T07:03:41.875" v="177" actId="6938"/>
          <pc:sldLayoutMkLst>
            <pc:docMk/>
            <pc:sldMasterMk cId="2187737608" sldId="2147483669"/>
            <pc:sldLayoutMk cId="1517462923" sldId="2147483676"/>
          </pc:sldLayoutMkLst>
        </pc:sldLayoutChg>
        <pc:sldLayoutChg chg="new replId">
          <pc:chgData name="Eric Risco de la Torre" userId="6e186fa8-0071-4505-a6f1-2e81a91c41c4" providerId="ADAL" clId="{F75DEFE2-3A76-4DB3-855C-936D355F70D1}" dt="2025-04-30T07:03:41.875" v="177" actId="6938"/>
          <pc:sldLayoutMkLst>
            <pc:docMk/>
            <pc:sldMasterMk cId="2187737608" sldId="2147483669"/>
            <pc:sldLayoutMk cId="337560971" sldId="2147483677"/>
          </pc:sldLayoutMkLst>
        </pc:sldLayoutChg>
        <pc:sldLayoutChg chg="new replId">
          <pc:chgData name="Eric Risco de la Torre" userId="6e186fa8-0071-4505-a6f1-2e81a91c41c4" providerId="ADAL" clId="{F75DEFE2-3A76-4DB3-855C-936D355F70D1}" dt="2025-04-30T07:03:41.875" v="177" actId="6938"/>
          <pc:sldLayoutMkLst>
            <pc:docMk/>
            <pc:sldMasterMk cId="2187737608" sldId="2147483669"/>
            <pc:sldLayoutMk cId="1012031274" sldId="2147483678"/>
          </pc:sldLayoutMkLst>
        </pc:sldLayoutChg>
        <pc:sldLayoutChg chg="new replId">
          <pc:chgData name="Eric Risco de la Torre" userId="6e186fa8-0071-4505-a6f1-2e81a91c41c4" providerId="ADAL" clId="{F75DEFE2-3A76-4DB3-855C-936D355F70D1}" dt="2025-04-30T07:03:41.875" v="177" actId="6938"/>
          <pc:sldLayoutMkLst>
            <pc:docMk/>
            <pc:sldMasterMk cId="2187737608" sldId="2147483669"/>
            <pc:sldLayoutMk cId="2389127756" sldId="2147483679"/>
          </pc:sldLayoutMkLst>
        </pc:sldLayoutChg>
        <pc:sldLayoutChg chg="new replId">
          <pc:chgData name="Eric Risco de la Torre" userId="6e186fa8-0071-4505-a6f1-2e81a91c41c4" providerId="ADAL" clId="{F75DEFE2-3A76-4DB3-855C-936D355F70D1}" dt="2025-04-30T07:03:41.875" v="177" actId="6938"/>
          <pc:sldLayoutMkLst>
            <pc:docMk/>
            <pc:sldMasterMk cId="2187737608" sldId="2147483669"/>
            <pc:sldLayoutMk cId="2454022759" sldId="2147483680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1DC1CDB5-2C8A-0F17-E8A5-7E0BA49CEE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51F1FF9-4135-5CC7-66EB-C4660FA0C36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DF1E1-40AD-43AF-AE63-A28CCD537B11}" type="datetimeFigureOut">
              <a:rPr lang="es-ES" smtClean="0"/>
              <a:t>30/04/2025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67D253D-DE46-0B70-9F5D-D1D122E9F1B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8C70ADB-592F-CDA9-DDB9-B3F4E422AD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819C9-2ECD-4868-A03F-C0FAD86E14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44244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lantilla Vacía" preserve="1" userDrawn="1">
  <p:cSld name="Plantilla Vacía">
    <p:bg>
      <p:bgPr>
        <a:solidFill>
          <a:srgbClr val="1D1D30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7"/>
          <p:cNvSpPr txBox="1">
            <a:spLocks noGrp="1"/>
          </p:cNvSpPr>
          <p:nvPr>
            <p:ph type="sldNum" idx="12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2" name="Google Shape;74;p1">
            <a:extLst>
              <a:ext uri="{FF2B5EF4-FFF2-40B4-BE49-F238E27FC236}">
                <a16:creationId xmlns:a16="http://schemas.microsoft.com/office/drawing/2014/main" id="{A7C69C73-78F2-8ADD-CA88-19CBAB22D59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1708" y="5692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>
              <a:defRPr sz="5200" b="1">
                <a:solidFill>
                  <a:schemeClr val="bg1"/>
                </a:solidFill>
                <a:latin typeface="+mj-lt"/>
              </a:defRPr>
            </a:lvl1pPr>
          </a:lstStyle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" dirty="0"/>
              <a:t>Título</a:t>
            </a:r>
            <a:endParaRPr dirty="0"/>
          </a:p>
        </p:txBody>
      </p:sp>
      <p:sp>
        <p:nvSpPr>
          <p:cNvPr id="3" name="Google Shape;75;p1">
            <a:extLst>
              <a:ext uri="{FF2B5EF4-FFF2-40B4-BE49-F238E27FC236}">
                <a16:creationId xmlns:a16="http://schemas.microsoft.com/office/drawing/2014/main" id="{1DED1821-76E4-FAA6-7620-EB68DF7205E3}"/>
              </a:ext>
            </a:extLst>
          </p:cNvPr>
          <p:cNvSpPr/>
          <p:nvPr userDrawn="1"/>
        </p:nvSpPr>
        <p:spPr>
          <a:xfrm>
            <a:off x="1345800" y="2160100"/>
            <a:ext cx="6217500" cy="1074000"/>
          </a:xfrm>
          <a:prstGeom prst="rect">
            <a:avLst/>
          </a:prstGeom>
          <a:solidFill>
            <a:srgbClr val="FF74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76;p1">
            <a:extLst>
              <a:ext uri="{FF2B5EF4-FFF2-40B4-BE49-F238E27FC236}">
                <a16:creationId xmlns:a16="http://schemas.microsoft.com/office/drawing/2014/main" id="{D0E4ECFF-48AC-FD00-6978-DD0D1365943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943550" y="2300800"/>
            <a:ext cx="50220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>
              <a:defRPr b="1">
                <a:solidFill>
                  <a:schemeClr val="bg1"/>
                </a:solidFill>
                <a:latin typeface="+mj-lt"/>
              </a:defRPr>
            </a:lvl1pPr>
          </a:lstStyle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5000" dirty="0"/>
              <a:t>Título</a:t>
            </a:r>
            <a:endParaRPr sz="5000" dirty="0"/>
          </a:p>
        </p:txBody>
      </p:sp>
      <p:sp>
        <p:nvSpPr>
          <p:cNvPr id="5" name="Google Shape;78;p1">
            <a:extLst>
              <a:ext uri="{FF2B5EF4-FFF2-40B4-BE49-F238E27FC236}">
                <a16:creationId xmlns:a16="http://schemas.microsoft.com/office/drawing/2014/main" id="{FBD201A3-4CFB-B19F-1890-B32655692CB6}"/>
              </a:ext>
            </a:extLst>
          </p:cNvPr>
          <p:cNvSpPr txBox="1">
            <a:spLocks/>
          </p:cNvSpPr>
          <p:nvPr userDrawn="1"/>
        </p:nvSpPr>
        <p:spPr>
          <a:xfrm>
            <a:off x="3094950" y="3234100"/>
            <a:ext cx="29541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lnSpc>
                <a:spcPct val="100000"/>
              </a:lnSpc>
              <a:buSzPts val="2800"/>
              <a:buFont typeface="Roboto"/>
              <a:buNone/>
            </a:pPr>
            <a:r>
              <a:rPr lang="es-ES" sz="3400" b="1" dirty="0">
                <a:solidFill>
                  <a:srgbClr val="F6FE8C"/>
                </a:solidFill>
                <a:latin typeface="+mj-lt"/>
              </a:rPr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4204572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" userDrawn="1">
  <p:cSld name="CUSTOM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36A7EE5-A517-37DA-46C8-B278FA953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6836253" cy="993775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3EF65454-B2C5-3B72-117D-A3E9CFFA03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605734"/>
            <a:ext cx="7886700" cy="3035047"/>
          </a:xfrm>
          <a:prstGeom prst="rect">
            <a:avLst/>
          </a:prstGeom>
          <a:solidFill>
            <a:srgbClr val="1D1D30"/>
          </a:solidFill>
        </p:spPr>
        <p:txBody>
          <a:bodyPr/>
          <a:lstStyle>
            <a:lvl1pPr marL="285750" indent="-285750"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0"/>
            <a:r>
              <a:rPr lang="es-ES" dirty="0"/>
              <a:t>Segundo nivel</a:t>
            </a:r>
          </a:p>
          <a:p>
            <a:pPr lvl="0"/>
            <a:r>
              <a:rPr lang="es-ES" dirty="0"/>
              <a:t>Tercer nivel</a:t>
            </a:r>
          </a:p>
          <a:p>
            <a:pPr lvl="0"/>
            <a:r>
              <a:rPr lang="es-ES" dirty="0"/>
              <a:t>Cuarto nivel</a:t>
            </a:r>
          </a:p>
          <a:p>
            <a:pPr lvl="0"/>
            <a:r>
              <a:rPr lang="es-ES" dirty="0"/>
              <a:t>Quinto nivel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" type="blank" preserve="1">
  <p:cSld name="1_Final">
    <p:bg>
      <p:bgPr>
        <a:solidFill>
          <a:srgbClr val="1D1D30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28" title="KeepcodingColores_RGB 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3050" y="1453825"/>
            <a:ext cx="7480151" cy="2219975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28"/>
          <p:cNvSpPr/>
          <p:nvPr/>
        </p:nvSpPr>
        <p:spPr>
          <a:xfrm>
            <a:off x="25" y="4866050"/>
            <a:ext cx="9144000" cy="277500"/>
          </a:xfrm>
          <a:prstGeom prst="rect">
            <a:avLst/>
          </a:prstGeom>
          <a:solidFill>
            <a:srgbClr val="1D1D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" name="Google Shape;42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0498" y="4893923"/>
            <a:ext cx="221751" cy="221776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28"/>
          <p:cNvSpPr txBox="1"/>
          <p:nvPr/>
        </p:nvSpPr>
        <p:spPr>
          <a:xfrm>
            <a:off x="1802250" y="4866063"/>
            <a:ext cx="1308900" cy="2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www.keepcoding.io</a:t>
            </a: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28"/>
          <p:cNvSpPr txBox="1"/>
          <p:nvPr/>
        </p:nvSpPr>
        <p:spPr>
          <a:xfrm>
            <a:off x="3823325" y="4866050"/>
            <a:ext cx="1497900" cy="2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cursos@keepcoding.io</a:t>
            </a: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" name="Google Shape;45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01575" y="4893925"/>
            <a:ext cx="221750" cy="22175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28"/>
          <p:cNvSpPr txBox="1"/>
          <p:nvPr/>
        </p:nvSpPr>
        <p:spPr>
          <a:xfrm>
            <a:off x="5967675" y="4866025"/>
            <a:ext cx="1497900" cy="2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" sz="1000" b="0" i="0" u="none" strike="noStrike" cap="none">
                <a:solidFill>
                  <a:schemeClr val="lt1"/>
                </a:solidFill>
                <a:highlight>
                  <a:srgbClr val="161625"/>
                </a:highlight>
                <a:latin typeface="Arial"/>
                <a:ea typeface="Arial"/>
                <a:cs typeface="Arial"/>
                <a:sym typeface="Arial"/>
              </a:rPr>
              <a:t>(+34) 916 33 1779</a:t>
            </a: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" name="Google Shape;47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83875" y="4893938"/>
            <a:ext cx="221750" cy="221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2567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acía" preserve="1">
  <p:cSld name="Vacía">
    <p:bg>
      <p:bgPr>
        <a:solidFill>
          <a:srgbClr val="1D1D30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5020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 Azul" type="title">
  <p:cSld name="Portada Azul">
    <p:bg>
      <p:bgPr>
        <a:solidFill>
          <a:srgbClr val="1D1D3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2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2"/>
          <p:cNvSpPr txBox="1">
            <a:spLocks noGrp="1"/>
          </p:cNvSpPr>
          <p:nvPr>
            <p:ph type="ctrTitle"/>
          </p:nvPr>
        </p:nvSpPr>
        <p:spPr>
          <a:xfrm>
            <a:off x="311708" y="6572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1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9pPr>
          </a:lstStyle>
          <a:p>
            <a:endParaRPr/>
          </a:p>
        </p:txBody>
      </p:sp>
      <p:sp>
        <p:nvSpPr>
          <p:cNvPr id="12" name="Google Shape;12;p2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None/>
              <a:defRPr sz="2800" b="1">
                <a:solidFill>
                  <a:srgbClr val="1D1D3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None/>
              <a:defRPr sz="2800" b="1">
                <a:solidFill>
                  <a:srgbClr val="1D1D3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None/>
              <a:defRPr sz="2800" b="1">
                <a:solidFill>
                  <a:srgbClr val="1D1D3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None/>
              <a:defRPr sz="2800" b="1">
                <a:solidFill>
                  <a:srgbClr val="1D1D3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None/>
              <a:defRPr sz="2800" b="1">
                <a:solidFill>
                  <a:srgbClr val="1D1D3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None/>
              <a:defRPr sz="2800" b="1">
                <a:solidFill>
                  <a:srgbClr val="1D1D3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None/>
              <a:defRPr sz="2800" b="1">
                <a:solidFill>
                  <a:srgbClr val="1D1D3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None/>
              <a:defRPr sz="2800" b="1">
                <a:solidFill>
                  <a:srgbClr val="1D1D3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None/>
              <a:defRPr sz="2800" b="1">
                <a:solidFill>
                  <a:srgbClr val="1D1D30"/>
                </a:solidFill>
              </a:defRPr>
            </a:lvl9pPr>
          </a:lstStyle>
          <a:p>
            <a:endParaRPr/>
          </a:p>
        </p:txBody>
      </p:sp>
      <p:pic>
        <p:nvPicPr>
          <p:cNvPr id="13" name="Google Shape;1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0050" y="263475"/>
            <a:ext cx="1340680" cy="269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4563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1D1D3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35;p27">
            <a:extLst>
              <a:ext uri="{FF2B5EF4-FFF2-40B4-BE49-F238E27FC236}">
                <a16:creationId xmlns:a16="http://schemas.microsoft.com/office/drawing/2014/main" id="{75F77AAF-41C9-6162-0221-7D337B7F1782}"/>
              </a:ext>
            </a:extLst>
          </p:cNvPr>
          <p:cNvPicPr preferRelativeResize="0"/>
          <p:nvPr userDrawn="1"/>
        </p:nvPicPr>
        <p:blipFill rotWithShape="1">
          <a:blip r:embed="rId8">
            <a:alphaModFix amt="30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36;p27">
            <a:extLst>
              <a:ext uri="{FF2B5EF4-FFF2-40B4-BE49-F238E27FC236}">
                <a16:creationId xmlns:a16="http://schemas.microsoft.com/office/drawing/2014/main" id="{2B7CEB9E-AA95-161F-DD90-D97C7C214958}"/>
              </a:ext>
            </a:extLst>
          </p:cNvPr>
          <p:cNvPicPr preferRelativeResize="0"/>
          <p:nvPr userDrawn="1"/>
        </p:nvPicPr>
        <p:blipFill rotWithShape="1">
          <a:blip r:embed="rId9">
            <a:alphaModFix/>
          </a:blip>
          <a:srcRect/>
          <a:stretch/>
        </p:blipFill>
        <p:spPr>
          <a:xfrm>
            <a:off x="7560050" y="263475"/>
            <a:ext cx="1340680" cy="2694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0" r:id="rId2"/>
    <p:sldLayoutId id="2147483667" r:id="rId3"/>
    <p:sldLayoutId id="2147483668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000" b="0" i="0" u="none" strike="noStrike" cap="none">
          <a:solidFill>
            <a:schemeClr val="bg1"/>
          </a:solidFill>
          <a:latin typeface="+mj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treamlit.io/develop/tutorials/llms/build-conversational-app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"/>
          <p:cNvSpPr/>
          <p:nvPr/>
        </p:nvSpPr>
        <p:spPr>
          <a:xfrm>
            <a:off x="1345800" y="2160100"/>
            <a:ext cx="6217500" cy="1074000"/>
          </a:xfrm>
          <a:prstGeom prst="rect">
            <a:avLst/>
          </a:prstGeom>
          <a:solidFill>
            <a:srgbClr val="FF74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"/>
          <p:cNvSpPr txBox="1">
            <a:spLocks noGrp="1"/>
          </p:cNvSpPr>
          <p:nvPr>
            <p:ph type="subTitle" idx="1"/>
          </p:nvPr>
        </p:nvSpPr>
        <p:spPr>
          <a:xfrm>
            <a:off x="1943550" y="2300800"/>
            <a:ext cx="50220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4400" dirty="0"/>
              <a:t>AI ENGINEERING</a:t>
            </a:r>
            <a:endParaRPr sz="4400" dirty="0"/>
          </a:p>
        </p:txBody>
      </p:sp>
      <p:sp>
        <p:nvSpPr>
          <p:cNvPr id="78" name="Google Shape;78;p1"/>
          <p:cNvSpPr txBox="1">
            <a:spLocks noGrp="1"/>
          </p:cNvSpPr>
          <p:nvPr>
            <p:ph type="subTitle" idx="1"/>
          </p:nvPr>
        </p:nvSpPr>
        <p:spPr>
          <a:xfrm>
            <a:off x="3094950" y="3234100"/>
            <a:ext cx="29541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3400" dirty="0">
                <a:solidFill>
                  <a:srgbClr val="F6FE8C"/>
                </a:solidFill>
              </a:rPr>
              <a:t>Práctica</a:t>
            </a:r>
            <a:endParaRPr sz="3400" dirty="0">
              <a:solidFill>
                <a:srgbClr val="F6FE8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1C672E0-6436-32B2-A92A-E2369574AAB6}"/>
              </a:ext>
            </a:extLst>
          </p:cNvPr>
          <p:cNvSpPr/>
          <p:nvPr/>
        </p:nvSpPr>
        <p:spPr>
          <a:xfrm>
            <a:off x="603606" y="1751531"/>
            <a:ext cx="7955790" cy="2355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Google Shape;27;p2"/>
          <p:cNvSpPr txBox="1">
            <a:spLocks noGrp="1"/>
          </p:cNvSpPr>
          <p:nvPr>
            <p:ph type="title"/>
          </p:nvPr>
        </p:nvSpPr>
        <p:spPr>
          <a:xfrm>
            <a:off x="616500" y="368825"/>
            <a:ext cx="6484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GenAI Project Lifecycle</a:t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605200" y="1735200"/>
            <a:ext cx="1098000" cy="2253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"/>
          <p:cNvSpPr/>
          <p:nvPr/>
        </p:nvSpPr>
        <p:spPr>
          <a:xfrm>
            <a:off x="1703201" y="1735200"/>
            <a:ext cx="1237200" cy="2253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/>
          <p:nvPr/>
        </p:nvSpPr>
        <p:spPr>
          <a:xfrm>
            <a:off x="2940365" y="1735200"/>
            <a:ext cx="1373700" cy="2253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2"/>
          <p:cNvSpPr/>
          <p:nvPr/>
        </p:nvSpPr>
        <p:spPr>
          <a:xfrm>
            <a:off x="5634325" y="1735200"/>
            <a:ext cx="1221300" cy="2253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2"/>
          <p:cNvSpPr/>
          <p:nvPr/>
        </p:nvSpPr>
        <p:spPr>
          <a:xfrm>
            <a:off x="6855600" y="1735200"/>
            <a:ext cx="1697700" cy="2253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2"/>
          <p:cNvGrpSpPr/>
          <p:nvPr/>
        </p:nvGrpSpPr>
        <p:grpSpPr>
          <a:xfrm>
            <a:off x="597475" y="1301432"/>
            <a:ext cx="1434848" cy="2431700"/>
            <a:chOff x="0" y="1189982"/>
            <a:chExt cx="1955100" cy="3482813"/>
          </a:xfrm>
        </p:grpSpPr>
        <p:sp>
          <p:nvSpPr>
            <p:cNvPr id="34" name="Google Shape;34;p2"/>
            <p:cNvSpPr/>
            <p:nvPr/>
          </p:nvSpPr>
          <p:spPr>
            <a:xfrm>
              <a:off x="0" y="1189982"/>
              <a:ext cx="1955100" cy="669000"/>
            </a:xfrm>
            <a:prstGeom prst="homePlate">
              <a:avLst>
                <a:gd name="adj" fmla="val 50000"/>
              </a:avLst>
            </a:prstGeom>
            <a:solidFill>
              <a:srgbClr val="274E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" sz="2000" b="0" i="0" u="none" strike="noStrike" cap="none">
                  <a:solidFill>
                    <a:srgbClr val="FFFFF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definicióN</a:t>
              </a:r>
              <a:endParaRPr sz="2000" b="0" i="0" u="none" strike="noStrike" cap="non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35" name="Google Shape;35;p2"/>
            <p:cNvSpPr txBox="1"/>
            <p:nvPr/>
          </p:nvSpPr>
          <p:spPr>
            <a:xfrm>
              <a:off x="10526" y="2057095"/>
              <a:ext cx="14961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s" sz="1600" b="0" i="0" u="none" strike="noStrike" cap="none">
                  <a:solidFill>
                    <a:srgbClr val="0000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Caso de uso</a:t>
              </a:r>
              <a:endParaRPr sz="1600" b="0" i="0" u="none" strike="noStrike" cap="non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s" sz="1600" b="0" i="0" u="none" strike="noStrike" cap="none">
                  <a:solidFill>
                    <a:srgbClr val="0000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Definir coste y alcance</a:t>
              </a:r>
              <a:endParaRPr sz="1600" b="0" i="0" u="none" strike="noStrike" cap="non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s" sz="1600" b="0" i="0" u="none" strike="noStrike" cap="none">
                  <a:solidFill>
                    <a:srgbClr val="0000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RAI &amp; Ethics</a:t>
              </a:r>
              <a:endParaRPr sz="1600" b="0" i="0" u="none" strike="noStrike" cap="non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36" name="Google Shape;36;p2"/>
          <p:cNvGrpSpPr/>
          <p:nvPr/>
        </p:nvGrpSpPr>
        <p:grpSpPr>
          <a:xfrm>
            <a:off x="1712317" y="1301199"/>
            <a:ext cx="1504704" cy="2432223"/>
            <a:chOff x="2263425" y="1189775"/>
            <a:chExt cx="2541300" cy="3483063"/>
          </a:xfrm>
        </p:grpSpPr>
        <p:sp>
          <p:nvSpPr>
            <p:cNvPr id="37" name="Google Shape;37;p2"/>
            <p:cNvSpPr/>
            <p:nvPr/>
          </p:nvSpPr>
          <p:spPr>
            <a:xfrm>
              <a:off x="2263425" y="1189775"/>
              <a:ext cx="2541300" cy="669000"/>
            </a:xfrm>
            <a:prstGeom prst="chevron">
              <a:avLst>
                <a:gd name="adj" fmla="val 50000"/>
              </a:avLst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" sz="2000" b="0" i="0" u="none" strike="noStrike" cap="none">
                  <a:solidFill>
                    <a:srgbClr val="FFFFF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MODELO</a:t>
              </a:r>
              <a:endParaRPr sz="2000" b="0" i="0" u="none" strike="noStrike" cap="non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38" name="Google Shape;38;p2"/>
            <p:cNvSpPr txBox="1"/>
            <p:nvPr/>
          </p:nvSpPr>
          <p:spPr>
            <a:xfrm>
              <a:off x="2351406" y="2057138"/>
              <a:ext cx="19935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s" sz="1600" b="0" i="0" u="none" strike="noStrike" cap="none">
                  <a:solidFill>
                    <a:srgbClr val="0000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Modelo existente</a:t>
              </a:r>
              <a:endParaRPr sz="1600" b="0" i="0" u="none" strike="noStrike" cap="non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s" sz="1600" b="0" i="0" u="none" strike="noStrike" cap="none">
                  <a:solidFill>
                    <a:srgbClr val="0000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pre-entrenar</a:t>
              </a:r>
              <a:endParaRPr sz="1600" b="0" i="0" u="none" strike="noStrike" cap="non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39" name="Google Shape;39;p2"/>
          <p:cNvSpPr/>
          <p:nvPr/>
        </p:nvSpPr>
        <p:spPr>
          <a:xfrm>
            <a:off x="4314075" y="1735200"/>
            <a:ext cx="1320300" cy="2253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" name="Google Shape;40;p2"/>
          <p:cNvGrpSpPr/>
          <p:nvPr/>
        </p:nvGrpSpPr>
        <p:grpSpPr>
          <a:xfrm>
            <a:off x="2934809" y="1301234"/>
            <a:ext cx="1697588" cy="2432096"/>
            <a:chOff x="2804109" y="1189775"/>
            <a:chExt cx="2541300" cy="3482382"/>
          </a:xfrm>
        </p:grpSpPr>
        <p:sp>
          <p:nvSpPr>
            <p:cNvPr id="41" name="Google Shape;41;p2"/>
            <p:cNvSpPr/>
            <p:nvPr/>
          </p:nvSpPr>
          <p:spPr>
            <a:xfrm>
              <a:off x="2804109" y="1189775"/>
              <a:ext cx="2541300" cy="669000"/>
            </a:xfrm>
            <a:prstGeom prst="chevron">
              <a:avLst>
                <a:gd name="adj" fmla="val 50000"/>
              </a:avLst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" sz="2000" b="0" i="0" u="none" strike="noStrike" cap="none">
                  <a:solidFill>
                    <a:srgbClr val="FFFFF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ADAPTACIóN</a:t>
              </a:r>
              <a:endParaRPr sz="2000" b="0" i="0" u="none" strike="noStrike" cap="non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2" name="Google Shape;42;p2"/>
            <p:cNvSpPr txBox="1"/>
            <p:nvPr/>
          </p:nvSpPr>
          <p:spPr>
            <a:xfrm>
              <a:off x="2812479" y="2056457"/>
              <a:ext cx="20565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s" sz="1600" b="0" i="0" u="none" strike="noStrike" cap="none">
                  <a:solidFill>
                    <a:srgbClr val="0000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PromPt Engineering</a:t>
              </a:r>
              <a:endParaRPr sz="1600" b="0" i="0" u="none" strike="noStrike" cap="non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s" sz="1600" b="0" i="0" u="none" strike="noStrike" cap="none">
                  <a:solidFill>
                    <a:srgbClr val="0000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RAG, react,...</a:t>
              </a:r>
              <a:endParaRPr sz="1600" b="0" i="0" u="none" strike="noStrike" cap="non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s" sz="1600" b="0" i="0" u="none" strike="noStrike" cap="none">
                  <a:solidFill>
                    <a:srgbClr val="0000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Fine-tuning</a:t>
              </a:r>
              <a:endParaRPr sz="1600" b="0" i="0" u="none" strike="noStrike" cap="non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5618898" y="1300799"/>
            <a:ext cx="1544348" cy="2432219"/>
            <a:chOff x="8176915" y="1189775"/>
            <a:chExt cx="2541300" cy="3483058"/>
          </a:xfrm>
        </p:grpSpPr>
        <p:sp>
          <p:nvSpPr>
            <p:cNvPr id="44" name="Google Shape;44;p2"/>
            <p:cNvSpPr/>
            <p:nvPr/>
          </p:nvSpPr>
          <p:spPr>
            <a:xfrm>
              <a:off x="8176915" y="1189775"/>
              <a:ext cx="2541300" cy="669000"/>
            </a:xfrm>
            <a:prstGeom prst="chevron">
              <a:avLst>
                <a:gd name="adj" fmla="val 50000"/>
              </a:avLst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" sz="2000" b="0" i="0" u="none" strike="noStrike" cap="none">
                  <a:solidFill>
                    <a:srgbClr val="FFFFF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MLOPS</a:t>
              </a:r>
              <a:endParaRPr sz="2000" b="0" i="0" u="none" strike="noStrike" cap="non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5" name="Google Shape;45;p2"/>
            <p:cNvSpPr txBox="1"/>
            <p:nvPr/>
          </p:nvSpPr>
          <p:spPr>
            <a:xfrm>
              <a:off x="8224722" y="2057133"/>
              <a:ext cx="1987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s" sz="1700" b="0" i="0" u="none" strike="noStrike" cap="none">
                  <a:solidFill>
                    <a:srgbClr val="0000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Optimitzación</a:t>
              </a:r>
              <a:endParaRPr sz="1700" b="0" i="0" u="none" strike="noStrike" cap="non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s" sz="1700" b="0" i="0" u="none" strike="noStrike" cap="none">
                  <a:solidFill>
                    <a:srgbClr val="0000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Deploy del modelo</a:t>
              </a:r>
              <a:endParaRPr sz="1700" b="0" i="0" u="none" strike="noStrike" cap="non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6855600" y="1300900"/>
            <a:ext cx="1944836" cy="2432219"/>
            <a:chOff x="8176904" y="1189782"/>
            <a:chExt cx="2584500" cy="3483057"/>
          </a:xfrm>
        </p:grpSpPr>
        <p:sp>
          <p:nvSpPr>
            <p:cNvPr id="47" name="Google Shape;47;p2"/>
            <p:cNvSpPr/>
            <p:nvPr/>
          </p:nvSpPr>
          <p:spPr>
            <a:xfrm>
              <a:off x="8176904" y="1189782"/>
              <a:ext cx="2584500" cy="669000"/>
            </a:xfrm>
            <a:prstGeom prst="chevron">
              <a:avLst>
                <a:gd name="adj" fmla="val 50000"/>
              </a:avLst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" sz="2000" b="0" i="0" u="none" strike="noStrike" cap="none">
                  <a:solidFill>
                    <a:srgbClr val="FFFFF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integracióN</a:t>
              </a:r>
              <a:endParaRPr sz="2000" b="0" i="0" u="none" strike="noStrike" cap="non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8" name="Google Shape;48;p2"/>
            <p:cNvSpPr txBox="1"/>
            <p:nvPr/>
          </p:nvSpPr>
          <p:spPr>
            <a:xfrm>
              <a:off x="8176937" y="2057139"/>
              <a:ext cx="2256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s" sz="1700" b="0" i="0" u="none" strike="noStrike" cap="none">
                  <a:solidFill>
                    <a:srgbClr val="0000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Api</a:t>
              </a:r>
              <a:endParaRPr sz="1700" b="0" i="0" u="none" strike="noStrike" cap="non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s" sz="1700" b="0" i="0" u="none" strike="noStrike" cap="none">
                  <a:solidFill>
                    <a:srgbClr val="0000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Crear llm-powered apps</a:t>
              </a:r>
              <a:endParaRPr sz="1700" b="0" i="0" u="none" strike="noStrike" cap="non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4309812" y="1300977"/>
            <a:ext cx="1642188" cy="2432082"/>
            <a:chOff x="2804109" y="1189775"/>
            <a:chExt cx="2541300" cy="3482363"/>
          </a:xfrm>
        </p:grpSpPr>
        <p:sp>
          <p:nvSpPr>
            <p:cNvPr id="50" name="Google Shape;50;p2"/>
            <p:cNvSpPr/>
            <p:nvPr/>
          </p:nvSpPr>
          <p:spPr>
            <a:xfrm>
              <a:off x="2804109" y="1189775"/>
              <a:ext cx="2541300" cy="669000"/>
            </a:xfrm>
            <a:prstGeom prst="chevron">
              <a:avLst>
                <a:gd name="adj" fmla="val 50000"/>
              </a:avLst>
            </a:prstGeom>
            <a:solidFill>
              <a:srgbClr val="93C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" sz="2000" b="0" i="0" u="none" strike="noStrike" cap="none">
                  <a:solidFill>
                    <a:srgbClr val="FFFFF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EVALUACIÓN</a:t>
              </a:r>
              <a:endParaRPr sz="2000" b="0" i="0" u="none" strike="noStrike" cap="non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51" name="Google Shape;51;p2"/>
            <p:cNvSpPr txBox="1"/>
            <p:nvPr/>
          </p:nvSpPr>
          <p:spPr>
            <a:xfrm>
              <a:off x="2811147" y="2056438"/>
              <a:ext cx="21726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s" sz="1600" b="0" i="0" u="none" strike="noStrike" cap="none">
                  <a:solidFill>
                    <a:srgbClr val="0000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CUSTOM</a:t>
              </a:r>
              <a:br>
                <a:rPr lang="es" sz="1600" b="0" i="0" u="none" strike="noStrike" cap="none">
                  <a:solidFill>
                    <a:srgbClr val="000000"/>
                  </a:solidFill>
                  <a:latin typeface="Bebas Neue"/>
                  <a:ea typeface="Bebas Neue"/>
                  <a:cs typeface="Bebas Neue"/>
                  <a:sym typeface="Bebas Neue"/>
                </a:rPr>
              </a:br>
              <a:br>
                <a:rPr lang="es" sz="1600" b="0" i="0" u="none" strike="noStrike" cap="none">
                  <a:solidFill>
                    <a:srgbClr val="000000"/>
                  </a:solidFill>
                  <a:latin typeface="Bebas Neue"/>
                  <a:ea typeface="Bebas Neue"/>
                  <a:cs typeface="Bebas Neue"/>
                  <a:sym typeface="Bebas Neue"/>
                </a:rPr>
              </a:br>
              <a:r>
                <a:rPr lang="es" sz="1600" b="0" i="0" u="none" strike="noStrike" cap="none">
                  <a:solidFill>
                    <a:srgbClr val="0000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W&amp;B</a:t>
              </a:r>
              <a:endParaRPr sz="1600" b="0" i="0" u="none" strike="noStrike" cap="non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52" name="Google Shape;52;p2"/>
          <p:cNvSpPr/>
          <p:nvPr/>
        </p:nvSpPr>
        <p:spPr>
          <a:xfrm flipH="1">
            <a:off x="343550" y="3988200"/>
            <a:ext cx="1373700" cy="467100"/>
          </a:xfrm>
          <a:prstGeom prst="homePlat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3" name="Google Shape;53;p2"/>
          <p:cNvSpPr/>
          <p:nvPr/>
        </p:nvSpPr>
        <p:spPr>
          <a:xfrm flipH="1">
            <a:off x="1463550" y="3988200"/>
            <a:ext cx="1544400" cy="467100"/>
          </a:xfrm>
          <a:prstGeom prst="homePlate">
            <a:avLst>
              <a:gd name="adj" fmla="val 50000"/>
            </a:avLst>
          </a:prstGeom>
          <a:solidFill>
            <a:srgbClr val="66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4" name="Google Shape;54;p2"/>
          <p:cNvSpPr/>
          <p:nvPr/>
        </p:nvSpPr>
        <p:spPr>
          <a:xfrm flipH="1">
            <a:off x="2714775" y="3988200"/>
            <a:ext cx="1599300" cy="467100"/>
          </a:xfrm>
          <a:prstGeom prst="homePlate">
            <a:avLst>
              <a:gd name="adj" fmla="val 50000"/>
            </a:avLst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5" name="Google Shape;55;p2"/>
          <p:cNvSpPr/>
          <p:nvPr/>
        </p:nvSpPr>
        <p:spPr>
          <a:xfrm flipH="1">
            <a:off x="4074400" y="3988200"/>
            <a:ext cx="1697700" cy="467100"/>
          </a:xfrm>
          <a:prstGeom prst="homePlate">
            <a:avLst>
              <a:gd name="adj" fmla="val 50000"/>
            </a:avLst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6" name="Google Shape;56;p2"/>
          <p:cNvSpPr/>
          <p:nvPr/>
        </p:nvSpPr>
        <p:spPr>
          <a:xfrm flipH="1">
            <a:off x="5420650" y="3988200"/>
            <a:ext cx="1642200" cy="467100"/>
          </a:xfrm>
          <a:prstGeom prst="homePlate">
            <a:avLst>
              <a:gd name="adj" fmla="val 50000"/>
            </a:avLst>
          </a:prstGeom>
          <a:solidFill>
            <a:srgbClr val="E0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7" name="Google Shape;57;p2"/>
          <p:cNvSpPr/>
          <p:nvPr/>
        </p:nvSpPr>
        <p:spPr>
          <a:xfrm flipH="1">
            <a:off x="6641100" y="3988200"/>
            <a:ext cx="1912200" cy="467100"/>
          </a:xfrm>
          <a:prstGeom prst="homePlate">
            <a:avLst>
              <a:gd name="adj" fmla="val 50000"/>
            </a:avLst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8" name="Google Shape;58;p2"/>
          <p:cNvSpPr/>
          <p:nvPr/>
        </p:nvSpPr>
        <p:spPr>
          <a:xfrm>
            <a:off x="6499075" y="3223675"/>
            <a:ext cx="949800" cy="231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"/>
          <p:cNvSpPr/>
          <p:nvPr/>
        </p:nvSpPr>
        <p:spPr>
          <a:xfrm>
            <a:off x="5371525" y="3478656"/>
            <a:ext cx="2077500" cy="231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"/>
          <p:cNvSpPr/>
          <p:nvPr/>
        </p:nvSpPr>
        <p:spPr>
          <a:xfrm>
            <a:off x="3965950" y="3719221"/>
            <a:ext cx="3483000" cy="231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"/>
          <p:cNvSpPr/>
          <p:nvPr/>
        </p:nvSpPr>
        <p:spPr>
          <a:xfrm>
            <a:off x="3950775" y="3450250"/>
            <a:ext cx="949800" cy="231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"/>
          <p:cNvSpPr/>
          <p:nvPr/>
        </p:nvSpPr>
        <p:spPr>
          <a:xfrm>
            <a:off x="2581750" y="3719225"/>
            <a:ext cx="949800" cy="231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 dirty="0"/>
              <a:t>¿Que espero?</a:t>
            </a:r>
            <a:endParaRPr dirty="0"/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CEEB7C38-4971-D3D7-1DFF-CA6004F0CF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" dirty="0"/>
              <a:t>Busquéis un problema a resolver.</a:t>
            </a:r>
          </a:p>
          <a:p>
            <a:r>
              <a:rPr lang="es-ES" dirty="0"/>
              <a:t>Buscar, crear, adaptar vuestros datos.</a:t>
            </a:r>
          </a:p>
          <a:p>
            <a:r>
              <a:rPr lang="es-ES" dirty="0"/>
              <a:t>Buscar y/o entrenar un modelo para resolver vuestro problema.</a:t>
            </a:r>
          </a:p>
          <a:p>
            <a:r>
              <a:rPr lang="es-ES" dirty="0"/>
              <a:t>Sed ingenieros.</a:t>
            </a:r>
          </a:p>
          <a:p>
            <a:r>
              <a:rPr lang="es-ES" dirty="0"/>
              <a:t>Crear una PoC o </a:t>
            </a:r>
            <a:r>
              <a:rPr lang="es-ES" dirty="0" err="1"/>
              <a:t>PoV</a:t>
            </a:r>
            <a:r>
              <a:rPr lang="es-ES" dirty="0"/>
              <a:t> de vuestro modelo.</a:t>
            </a:r>
          </a:p>
          <a:p>
            <a:r>
              <a:rPr lang="es-ES" dirty="0"/>
              <a:t>Podéis demostrar que funciona o que no.</a:t>
            </a:r>
          </a:p>
          <a:p>
            <a:r>
              <a:rPr lang="es-ES" dirty="0"/>
              <a:t>Compartid vuestros resultados con la comunidad (</a:t>
            </a:r>
            <a:r>
              <a:rPr lang="es-ES" dirty="0" err="1"/>
              <a:t>Hugging</a:t>
            </a:r>
            <a:r>
              <a:rPr lang="es-ES" dirty="0"/>
              <a:t> </a:t>
            </a:r>
            <a:r>
              <a:rPr lang="es-ES" dirty="0" err="1"/>
              <a:t>Face</a:t>
            </a:r>
            <a:r>
              <a:rPr lang="es-ES" dirty="0"/>
              <a:t>).</a:t>
            </a:r>
          </a:p>
          <a:p>
            <a:r>
              <a:rPr lang="es-ES" dirty="0"/>
              <a:t>Compartid vuestros resultados con </a:t>
            </a:r>
            <a:r>
              <a:rPr lang="es-ES" dirty="0" err="1"/>
              <a:t>Linkedin</a:t>
            </a:r>
            <a:r>
              <a:rPr lang="es-ES" dirty="0"/>
              <a:t>! (Un post en </a:t>
            </a:r>
            <a:r>
              <a:rPr lang="es-ES" dirty="0" err="1"/>
              <a:t>Linkedin</a:t>
            </a:r>
            <a:r>
              <a:rPr lang="es-ES" dirty="0"/>
              <a:t>).</a:t>
            </a:r>
          </a:p>
        </p:txBody>
      </p:sp>
      <p:pic>
        <p:nvPicPr>
          <p:cNvPr id="3" name="Google Shape;221;p14">
            <a:extLst>
              <a:ext uri="{FF2B5EF4-FFF2-40B4-BE49-F238E27FC236}">
                <a16:creationId xmlns:a16="http://schemas.microsoft.com/office/drawing/2014/main" id="{DC6835A8-B0D3-5D19-7BCF-EAF80A07B59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17196" y="117212"/>
            <a:ext cx="1374400" cy="137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 dirty="0"/>
              <a:t>Ejemplos</a:t>
            </a:r>
            <a:endParaRPr dirty="0"/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85AAB631-5357-B3DA-3F70-19C107BB5A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sz="1800" dirty="0"/>
              <a:t>Necesito un modelo que sea capaz de contestar como si fuera un </a:t>
            </a:r>
            <a:r>
              <a:rPr lang="es-ES" sz="1800" dirty="0" err="1"/>
              <a:t>chatbot</a:t>
            </a:r>
            <a:r>
              <a:rPr lang="es-ES" sz="1800" dirty="0"/>
              <a:t> de asistencia al cliente.</a:t>
            </a:r>
          </a:p>
          <a:p>
            <a:r>
              <a:rPr lang="es-ES" sz="1800" dirty="0"/>
              <a:t>Quiero un modelo super experto en XXX</a:t>
            </a:r>
          </a:p>
          <a:p>
            <a:r>
              <a:rPr lang="es-ES" sz="1800" dirty="0"/>
              <a:t>Necesito conseguir que el modelo XXX sea lo menos tóxico posible</a:t>
            </a:r>
          </a:p>
          <a:p>
            <a:r>
              <a:rPr lang="es-ES" sz="1800" dirty="0"/>
              <a:t>Necesito encontrar cual es el mejor modelo en resolver XXX tarea</a:t>
            </a:r>
          </a:p>
          <a:p>
            <a:r>
              <a:rPr lang="es-ES" sz="1800" dirty="0"/>
              <a:t>Tengo una base de conocimiento enorme sobre XXX y necesito encontrar la mejor solución para vectorizarla</a:t>
            </a:r>
          </a:p>
          <a:p>
            <a:r>
              <a:rPr lang="es-ES" sz="1800" dirty="0"/>
              <a:t>Tengo que construir un agente y tengo que conseguir que no alucine ni se le pueda hacer </a:t>
            </a:r>
            <a:r>
              <a:rPr lang="es-ES" sz="1800" dirty="0" err="1"/>
              <a:t>inyecciónes</a:t>
            </a:r>
            <a:endParaRPr lang="es-ES" sz="1800" dirty="0"/>
          </a:p>
          <a:p>
            <a:r>
              <a:rPr lang="es-ES" sz="1800" dirty="0"/>
              <a:t>…</a:t>
            </a:r>
          </a:p>
          <a:p>
            <a:endParaRPr lang="es-E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Mi ejemplo</a:t>
            </a:r>
            <a:endParaRPr/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66B88DF2-2C93-25B1-EFB0-AFB8FF66B5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Quiero demostrar que el modelo Flor es un buen modelo para un </a:t>
            </a:r>
            <a:r>
              <a:rPr lang="es-ES" dirty="0" err="1"/>
              <a:t>Chatbot</a:t>
            </a:r>
            <a:r>
              <a:rPr lang="es-ES" dirty="0"/>
              <a:t> de asistencia al cliente</a:t>
            </a:r>
          </a:p>
          <a:p>
            <a:r>
              <a:rPr lang="es-ES" dirty="0"/>
              <a:t>Voy a partir del modelo fundacional y lo voy a </a:t>
            </a:r>
            <a:r>
              <a:rPr lang="es-ES" dirty="0" err="1"/>
              <a:t>finetunear</a:t>
            </a:r>
            <a:r>
              <a:rPr lang="es-ES" dirty="0"/>
              <a:t> para que responda mejor como un modelo de asistencia al cliente</a:t>
            </a:r>
          </a:p>
          <a:p>
            <a:r>
              <a:rPr lang="es-ES" dirty="0"/>
              <a:t>Necesito un </a:t>
            </a:r>
            <a:r>
              <a:rPr lang="es-ES" dirty="0" err="1"/>
              <a:t>dataset</a:t>
            </a:r>
            <a:r>
              <a:rPr lang="es-ES" dirty="0"/>
              <a:t> con Q&amp;A en </a:t>
            </a:r>
            <a:r>
              <a:rPr lang="es-ES" dirty="0" err="1"/>
              <a:t>catalan</a:t>
            </a:r>
            <a:endParaRPr lang="es-ES" dirty="0"/>
          </a:p>
          <a:p>
            <a:r>
              <a:rPr lang="es-ES" dirty="0"/>
              <a:t>Voy a </a:t>
            </a:r>
            <a:r>
              <a:rPr lang="es-ES" dirty="0" err="1"/>
              <a:t>finetunear</a:t>
            </a:r>
            <a:r>
              <a:rPr lang="es-ES" dirty="0"/>
              <a:t> una versión del modelo cuantificado Flor 1.3B</a:t>
            </a:r>
          </a:p>
          <a:p>
            <a:r>
              <a:rPr lang="es-ES" dirty="0"/>
              <a:t>Para demostrar que funciona lo voy a testear con un RAG sencillo.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Entregables</a:t>
            </a:r>
            <a:endParaRPr/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AC2FCE1D-A571-A1B5-EE28-5CED4C11AA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Notebooks al </a:t>
            </a:r>
            <a:r>
              <a:rPr lang="es-ES" dirty="0" err="1"/>
              <a:t>Github</a:t>
            </a:r>
            <a:r>
              <a:rPr lang="es-ES" dirty="0"/>
              <a:t>.</a:t>
            </a:r>
          </a:p>
          <a:p>
            <a:r>
              <a:rPr lang="es-ES" dirty="0"/>
              <a:t>Una pequeña presentación explicando el problema, como </a:t>
            </a:r>
            <a:r>
              <a:rPr lang="es-ES" dirty="0" err="1"/>
              <a:t>buscais</a:t>
            </a:r>
            <a:r>
              <a:rPr lang="es-ES" dirty="0"/>
              <a:t> resolverlo y las conclusiones.</a:t>
            </a:r>
          </a:p>
          <a:p>
            <a:r>
              <a:rPr lang="es-ES" dirty="0"/>
              <a:t>Los modelos/</a:t>
            </a:r>
            <a:r>
              <a:rPr lang="es-ES" dirty="0" err="1"/>
              <a:t>datasets</a:t>
            </a:r>
            <a:r>
              <a:rPr lang="es-ES" dirty="0"/>
              <a:t>/</a:t>
            </a:r>
            <a:r>
              <a:rPr lang="es-ES" dirty="0" err="1"/>
              <a:t>spaces</a:t>
            </a:r>
            <a:r>
              <a:rPr lang="es-ES" dirty="0"/>
              <a:t> que </a:t>
            </a:r>
            <a:r>
              <a:rPr lang="es-ES" dirty="0" err="1"/>
              <a:t>subais</a:t>
            </a:r>
            <a:r>
              <a:rPr lang="es-ES" dirty="0"/>
              <a:t> a </a:t>
            </a:r>
            <a:r>
              <a:rPr lang="es-ES" dirty="0" err="1"/>
              <a:t>Hugging</a:t>
            </a:r>
            <a:r>
              <a:rPr lang="es-ES" dirty="0"/>
              <a:t> </a:t>
            </a:r>
            <a:r>
              <a:rPr lang="es-ES" dirty="0" err="1"/>
              <a:t>Face</a:t>
            </a:r>
            <a:endParaRPr lang="es-ES" dirty="0"/>
          </a:p>
          <a:p>
            <a:r>
              <a:rPr lang="es-ES" dirty="0"/>
              <a:t>Una publicación a </a:t>
            </a:r>
            <a:r>
              <a:rPr lang="es-ES" dirty="0" err="1"/>
              <a:t>Linkedin</a:t>
            </a:r>
            <a:r>
              <a:rPr lang="es-ES" dirty="0"/>
              <a:t> con todo lo trabajado (opcional)</a:t>
            </a:r>
          </a:p>
          <a:p>
            <a:r>
              <a:rPr lang="es-ES" dirty="0"/>
              <a:t>Esto último de </a:t>
            </a:r>
            <a:r>
              <a:rPr lang="es-ES" dirty="0" err="1"/>
              <a:t>Linkedin</a:t>
            </a:r>
            <a:r>
              <a:rPr lang="es-ES" dirty="0"/>
              <a:t>!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Bonus</a:t>
            </a:r>
            <a:endParaRPr/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131E5562-EF5B-3287-6E81-6C72BCB41C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sz="2000" b="0" i="0" u="sng" strike="noStrike" cap="none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https://docs.streamlit.io/develop/tutorials/llms/build-conversational-apps</a:t>
            </a:r>
            <a:endParaRPr lang="es-ES" sz="2000" b="0" i="0" u="none" strike="noStrike" cap="none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"/>
          <p:cNvSpPr txBox="1">
            <a:spLocks noGrp="1"/>
          </p:cNvSpPr>
          <p:nvPr>
            <p:ph type="sldNum" idx="4294967295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" smtClean="0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None/>
              </a:pPr>
              <a:t>8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337</Words>
  <Application>Microsoft Office PowerPoint</Application>
  <PresentationFormat>Presentación en pantalla (16:9)</PresentationFormat>
  <Paragraphs>61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Bebas Neue</vt:lpstr>
      <vt:lpstr>Roboto</vt:lpstr>
      <vt:lpstr>Arial</vt:lpstr>
      <vt:lpstr>Simple Light</vt:lpstr>
      <vt:lpstr>Presentación de PowerPoint</vt:lpstr>
      <vt:lpstr>GenAI Project Lifecycle</vt:lpstr>
      <vt:lpstr>¿Que espero?</vt:lpstr>
      <vt:lpstr>Ejemplos</vt:lpstr>
      <vt:lpstr>Mi ejemplo</vt:lpstr>
      <vt:lpstr>Entregables</vt:lpstr>
      <vt:lpstr>Bonus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Eric Risco de la Torre</cp:lastModifiedBy>
  <cp:revision>1</cp:revision>
  <dcterms:modified xsi:type="dcterms:W3CDTF">2025-04-30T14:15:29Z</dcterms:modified>
</cp:coreProperties>
</file>