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1yE7VcX6/YpLyj7Fuoo1inZ9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450880e0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2bf450880e0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703099" y="810577"/>
            <a:ext cx="7737801" cy="3461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703099" y="810577"/>
            <a:ext cx="7737801" cy="3461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s://www.anaconda.com/distribu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elpais.com/tecnologia/2018/11/19/actualidad/1542630835_054987.html" TargetMode="External"/><Relationship Id="rId5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-bcf.usc.edu/%7Egareth/ISL/" TargetMode="External"/><Relationship Id="rId4" Type="http://schemas.openxmlformats.org/officeDocument/2006/relationships/hyperlink" Target="http://www.keepcoding.io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hyperlink" Target="https://www.amazon.com/Hands-Machine-Learning-Scikit-Learn-TensorFlow/dp/10981259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type="title"/>
          </p:nvPr>
        </p:nvSpPr>
        <p:spPr>
          <a:xfrm>
            <a:off x="554630" y="1885659"/>
            <a:ext cx="8034739" cy="118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03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101</a:t>
            </a:r>
            <a:br>
              <a:rPr lang="en-US"/>
            </a:br>
            <a:r>
              <a:rPr lang="en-US" sz="2400"/>
              <a:t>Presentación</a:t>
            </a:r>
            <a:endParaRPr sz="24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613568" y="128365"/>
            <a:ext cx="2018664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Presentación</a:t>
            </a:r>
            <a:endParaRPr sz="2700"/>
          </a:p>
        </p:txBody>
      </p:sp>
      <p:sp>
        <p:nvSpPr>
          <p:cNvPr id="60" name="Google Shape;60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03092" y="810596"/>
            <a:ext cx="73551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394335" marR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Primero BSc en 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Ing. Industrial, UC3M 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y luego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MSc en IA Avanzada, UNED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4A4A4A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Actualmente Ingeniero de Software @Numan. Experiencia con: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27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ayuda a la terapia para niños autistas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27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Robótica + Inteligencia Artificial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27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Python, scikit-learn, numpy, pandas, matplotlib.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27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Buenas prácticas: Automatización de procesos y tests, control de versiones, etc. ML es software.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Dos gatos: Sirius y James. Igual los oís :)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1" marL="85153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613568" y="128365"/>
            <a:ext cx="284035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Requisitos previos</a:t>
            </a:r>
            <a:endParaRPr sz="2700"/>
          </a:p>
        </p:txBody>
      </p:sp>
      <p:sp>
        <p:nvSpPr>
          <p:cNvPr id="67" name="Google Shape;67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703099" y="810577"/>
            <a:ext cx="72003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Algo de p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robabilidad y estadística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esgo, varianza, equilibr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io/compromiso entre ambos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4A4A4A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Álgebra lineal: vectores y matrices, un mínimo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7" lvl="0" marL="3943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Vamos a usar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&gt;= 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3.11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y recomiendo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Anaconda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como gestor de librerías. Instalad:</a:t>
            </a:r>
            <a:endParaRPr sz="20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1.26.3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scikit-learn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1.3.2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2.1.4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3.8.2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0.13.1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Calibri"/>
              <a:buChar char="○"/>
            </a:pP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jupyterlab</a:t>
            </a:r>
            <a:r>
              <a:rPr lang="en-US" sz="15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US" sz="15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4.0.10</a:t>
            </a:r>
            <a:endParaRPr b="0" i="0" sz="1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613568" y="128365"/>
            <a:ext cx="31115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Requisitos previos II</a:t>
            </a:r>
            <a:endParaRPr sz="2700"/>
          </a:p>
        </p:txBody>
      </p:sp>
      <p:sp>
        <p:nvSpPr>
          <p:cNvPr id="74" name="Google Shape;74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703098" y="810577"/>
            <a:ext cx="57738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Conocimientos básicos de </a:t>
            </a:r>
            <a:r>
              <a:rPr b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Preprocesamiento de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8857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Tratamiento de outliers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Imputación de valores ausentes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Codificación variables categóricas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Transformación de variables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Escalado</a:t>
            </a:r>
            <a:r>
              <a:rPr lang="en-US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normalización)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Aprendizaje supervisado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y logística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Aprendizaje no supervisado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lo vamos a ver (p</a:t>
            </a:r>
            <a:r>
              <a:rPr lang="en-US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ero os puedo pasar recursos)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f450880e0_0_0"/>
          <p:cNvSpPr txBox="1"/>
          <p:nvPr>
            <p:ph type="title"/>
          </p:nvPr>
        </p:nvSpPr>
        <p:spPr>
          <a:xfrm>
            <a:off x="613568" y="128365"/>
            <a:ext cx="3111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Timeline</a:t>
            </a:r>
            <a:endParaRPr sz="2700"/>
          </a:p>
        </p:txBody>
      </p:sp>
      <p:sp>
        <p:nvSpPr>
          <p:cNvPr id="81" name="Google Shape;81;g2bf450880e0_0_0"/>
          <p:cNvSpPr txBox="1"/>
          <p:nvPr/>
        </p:nvSpPr>
        <p:spPr>
          <a:xfrm>
            <a:off x="1052970" y="4978550"/>
            <a:ext cx="14358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bf450880e0_0_0"/>
          <p:cNvSpPr txBox="1"/>
          <p:nvPr/>
        </p:nvSpPr>
        <p:spPr>
          <a:xfrm>
            <a:off x="703101" y="810575"/>
            <a:ext cx="77706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1: Presentación + Introducción al ML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2: Introducción + Regularización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3: Selección de características + Consejos para la práctica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4: Árboles de decisión + Bagging y Random Forest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5: Boosting + SVMs y métodos kernel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Clase 6: Métricas + Casos prácticos (extra) + Q&amp;A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NOTA: Es aproximado, que tiendo a extenderme y a divagar, lo siento :(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613568" y="128365"/>
            <a:ext cx="308737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Mapa de conceptos</a:t>
            </a:r>
            <a:endParaRPr sz="2700"/>
          </a:p>
        </p:txBody>
      </p:sp>
      <p:sp>
        <p:nvSpPr>
          <p:cNvPr id="88" name="Google Shape;88;p5"/>
          <p:cNvSpPr/>
          <p:nvPr/>
        </p:nvSpPr>
        <p:spPr>
          <a:xfrm>
            <a:off x="222061" y="573950"/>
            <a:ext cx="8661000" cy="370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1139825" y="4561345"/>
            <a:ext cx="44138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https://elpais.com/tecnologia/2018/11/19/actualidad/1542630835_054987.html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613578" y="128375"/>
            <a:ext cx="2503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Referencias</a:t>
            </a:r>
            <a:endParaRPr sz="2700"/>
          </a:p>
        </p:txBody>
      </p:sp>
      <p:sp>
        <p:nvSpPr>
          <p:cNvPr id="96" name="Google Shape;96;p6"/>
          <p:cNvSpPr txBox="1"/>
          <p:nvPr/>
        </p:nvSpPr>
        <p:spPr>
          <a:xfrm>
            <a:off x="2060000" y="4252225"/>
            <a:ext cx="693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5">
            <a:alphaModFix/>
          </a:blip>
          <a:srcRect b="98" l="0" r="0" t="99"/>
          <a:stretch/>
        </p:blipFill>
        <p:spPr>
          <a:xfrm>
            <a:off x="5481142" y="932425"/>
            <a:ext cx="2503353" cy="327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7518" y="932425"/>
            <a:ext cx="2318266" cy="327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6386184" y="4252225"/>
            <a:ext cx="693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Link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2019-10-18T14:07:56Z</dcterms:created>
  <dc:creator>Ruben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