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8" roundtripDataSignature="AMtx7mjSoihH2G8qKoeSgPS/sWQBjVNs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fc67f9f2c_0_81: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fc67f9f2c_0_81: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3fc67f9f2c_0_19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3fc67f9f2c_0_19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3fc67f9f2c_0_19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3fc67f9f2c_0_19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fc67f9f2c_0_15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fc67f9f2c_0_15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fc67f9f2c_0_162: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fc67f9f2c_0_162: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fc67f9f2c_0_16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fc67f9f2c_0_16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3fc67f9f2c_0_170: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3fc67f9f2c_0_170: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fc67f9f2c_0_174: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fc67f9f2c_0_174: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fc67f9f2c_0_178: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fc67f9f2c_0_178: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fc67f9f2c_0_182: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fc67f9f2c_0_182: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3fc67f9f2c_0_186:notes"/>
          <p:cNvSpPr/>
          <p:nvPr>
            <p:ph idx="2" type="sldImg"/>
          </p:nvPr>
        </p:nvSpPr>
        <p:spPr>
          <a:xfrm>
            <a:off x="508400" y="385763"/>
            <a:ext cx="8127900" cy="19287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3fc67f9f2c_0_186:notes"/>
          <p:cNvSpPr txBox="1"/>
          <p:nvPr>
            <p:ph idx="1" type="body"/>
          </p:nvPr>
        </p:nvSpPr>
        <p:spPr>
          <a:xfrm>
            <a:off x="914400" y="2443163"/>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13"/>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 type="body"/>
          </p:nvPr>
        </p:nvSpPr>
        <p:spPr>
          <a:xfrm>
            <a:off x="270320" y="811605"/>
            <a:ext cx="8603359" cy="250952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800">
                <a:solidFill>
                  <a:srgbClr val="4A4A4A"/>
                </a:solidFill>
                <a:latin typeface="Calibri"/>
                <a:ea typeface="Calibri"/>
                <a:cs typeface="Calibri"/>
                <a:sym typeface="Calibri"/>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 name="Google Shape;19;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Blanca">
  <p:cSld name="SECTION_HEADER_1_1_1">
    <p:bg>
      <p:bgPr>
        <a:blipFill>
          <a:blip r:embed="rId2">
            <a:alphaModFix/>
          </a:blip>
          <a:stretch>
            <a:fillRect/>
          </a:stretch>
        </a:blipFill>
      </p:bgPr>
    </p:bg>
    <p:spTree>
      <p:nvGrpSpPr>
        <p:cNvPr id="64" name="Shape 64"/>
        <p:cNvGrpSpPr/>
        <p:nvPr/>
      </p:nvGrpSpPr>
      <p:grpSpPr>
        <a:xfrm>
          <a:off x="0" y="0"/>
          <a:ext cx="0" cy="0"/>
          <a:chOff x="0" y="0"/>
          <a:chExt cx="0" cy="0"/>
        </a:xfrm>
      </p:grpSpPr>
      <p:pic>
        <p:nvPicPr>
          <p:cNvPr id="65" name="Google Shape;65;g33fc67f9f2c_0_105"/>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66" name="Google Shape;66;g33fc67f9f2c_0_105"/>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g33fc67f9f2c_0_105"/>
          <p:cNvSpPr txBox="1"/>
          <p:nvPr>
            <p:ph type="title"/>
          </p:nvPr>
        </p:nvSpPr>
        <p:spPr>
          <a:xfrm>
            <a:off x="530050" y="1070075"/>
            <a:ext cx="3435000" cy="1599000"/>
          </a:xfrm>
          <a:prstGeom prst="rect">
            <a:avLst/>
          </a:prstGeom>
        </p:spPr>
        <p:txBody>
          <a:bodyPr anchorCtr="0" anchor="t" bIns="91425" lIns="91425" spcFirstLastPara="1" rIns="91425" wrap="square" tIns="91425">
            <a:normAutofit/>
          </a:bodyPr>
          <a:lstStyle>
            <a:lvl1pPr lvl="0">
              <a:spcBef>
                <a:spcPts val="0"/>
              </a:spcBef>
              <a:spcAft>
                <a:spcPts val="0"/>
              </a:spcAft>
              <a:buClr>
                <a:srgbClr val="1D1D30"/>
              </a:buClr>
              <a:buSzPts val="3200"/>
              <a:buNone/>
              <a:defRPr b="1" sz="3200">
                <a:solidFill>
                  <a:srgbClr val="1D1D30"/>
                </a:solidFill>
              </a:defRPr>
            </a:lvl1pPr>
            <a:lvl2pPr lvl="1" algn="r">
              <a:spcBef>
                <a:spcPts val="0"/>
              </a:spcBef>
              <a:spcAft>
                <a:spcPts val="0"/>
              </a:spcAft>
              <a:buClr>
                <a:srgbClr val="1D1D30"/>
              </a:buClr>
              <a:buSzPts val="3200"/>
              <a:buNone/>
              <a:defRPr b="1" sz="3200">
                <a:solidFill>
                  <a:srgbClr val="1D1D30"/>
                </a:solidFill>
              </a:defRPr>
            </a:lvl2pPr>
            <a:lvl3pPr lvl="2" algn="r">
              <a:spcBef>
                <a:spcPts val="0"/>
              </a:spcBef>
              <a:spcAft>
                <a:spcPts val="0"/>
              </a:spcAft>
              <a:buClr>
                <a:srgbClr val="1D1D30"/>
              </a:buClr>
              <a:buSzPts val="3200"/>
              <a:buNone/>
              <a:defRPr b="1" sz="3200">
                <a:solidFill>
                  <a:srgbClr val="1D1D30"/>
                </a:solidFill>
              </a:defRPr>
            </a:lvl3pPr>
            <a:lvl4pPr lvl="3" algn="r">
              <a:spcBef>
                <a:spcPts val="0"/>
              </a:spcBef>
              <a:spcAft>
                <a:spcPts val="0"/>
              </a:spcAft>
              <a:buClr>
                <a:srgbClr val="1D1D30"/>
              </a:buClr>
              <a:buSzPts val="3200"/>
              <a:buNone/>
              <a:defRPr b="1" sz="3200">
                <a:solidFill>
                  <a:srgbClr val="1D1D30"/>
                </a:solidFill>
              </a:defRPr>
            </a:lvl4pPr>
            <a:lvl5pPr lvl="4" algn="r">
              <a:spcBef>
                <a:spcPts val="0"/>
              </a:spcBef>
              <a:spcAft>
                <a:spcPts val="0"/>
              </a:spcAft>
              <a:buClr>
                <a:srgbClr val="1D1D30"/>
              </a:buClr>
              <a:buSzPts val="3200"/>
              <a:buNone/>
              <a:defRPr b="1" sz="3200">
                <a:solidFill>
                  <a:srgbClr val="1D1D30"/>
                </a:solidFill>
              </a:defRPr>
            </a:lvl5pPr>
            <a:lvl6pPr lvl="5" algn="r">
              <a:spcBef>
                <a:spcPts val="0"/>
              </a:spcBef>
              <a:spcAft>
                <a:spcPts val="0"/>
              </a:spcAft>
              <a:buClr>
                <a:srgbClr val="1D1D30"/>
              </a:buClr>
              <a:buSzPts val="3200"/>
              <a:buNone/>
              <a:defRPr b="1" sz="3200">
                <a:solidFill>
                  <a:srgbClr val="1D1D30"/>
                </a:solidFill>
              </a:defRPr>
            </a:lvl6pPr>
            <a:lvl7pPr lvl="6" algn="r">
              <a:spcBef>
                <a:spcPts val="0"/>
              </a:spcBef>
              <a:spcAft>
                <a:spcPts val="0"/>
              </a:spcAft>
              <a:buClr>
                <a:srgbClr val="1D1D30"/>
              </a:buClr>
              <a:buSzPts val="3200"/>
              <a:buNone/>
              <a:defRPr b="1" sz="3200">
                <a:solidFill>
                  <a:srgbClr val="1D1D30"/>
                </a:solidFill>
              </a:defRPr>
            </a:lvl7pPr>
            <a:lvl8pPr lvl="7" algn="r">
              <a:spcBef>
                <a:spcPts val="0"/>
              </a:spcBef>
              <a:spcAft>
                <a:spcPts val="0"/>
              </a:spcAft>
              <a:buClr>
                <a:srgbClr val="1D1D30"/>
              </a:buClr>
              <a:buSzPts val="3200"/>
              <a:buNone/>
              <a:defRPr b="1" sz="3200">
                <a:solidFill>
                  <a:srgbClr val="1D1D30"/>
                </a:solidFill>
              </a:defRPr>
            </a:lvl8pPr>
            <a:lvl9pPr lvl="8" algn="r">
              <a:spcBef>
                <a:spcPts val="0"/>
              </a:spcBef>
              <a:spcAft>
                <a:spcPts val="0"/>
              </a:spcAft>
              <a:buClr>
                <a:srgbClr val="1D1D30"/>
              </a:buClr>
              <a:buSzPts val="3200"/>
              <a:buNone/>
              <a:defRPr b="1" sz="3200">
                <a:solidFill>
                  <a:srgbClr val="1D1D30"/>
                </a:solidFill>
              </a:defRPr>
            </a:lvl9pPr>
          </a:lstStyle>
          <a:p/>
        </p:txBody>
      </p:sp>
      <p:sp>
        <p:nvSpPr>
          <p:cNvPr id="68" name="Google Shape;68;g33fc67f9f2c_0_105"/>
          <p:cNvSpPr txBox="1"/>
          <p:nvPr>
            <p:ph idx="1" type="body"/>
          </p:nvPr>
        </p:nvSpPr>
        <p:spPr>
          <a:xfrm>
            <a:off x="4263725" y="1010213"/>
            <a:ext cx="4222500" cy="34164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Clr>
                <a:srgbClr val="1D1D30"/>
              </a:buClr>
              <a:buSzPts val="1600"/>
              <a:buChar char="●"/>
              <a:defRPr sz="1600">
                <a:solidFill>
                  <a:srgbClr val="1D1D30"/>
                </a:solidFill>
              </a:defRPr>
            </a:lvl1pPr>
            <a:lvl2pPr indent="-317500" lvl="1" marL="914400">
              <a:spcBef>
                <a:spcPts val="0"/>
              </a:spcBef>
              <a:spcAft>
                <a:spcPts val="0"/>
              </a:spcAft>
              <a:buClr>
                <a:srgbClr val="1D1D30"/>
              </a:buClr>
              <a:buSzPts val="1400"/>
              <a:buChar char="○"/>
              <a:defRPr sz="1400">
                <a:solidFill>
                  <a:srgbClr val="1D1D30"/>
                </a:solidFill>
              </a:defRPr>
            </a:lvl2pPr>
            <a:lvl3pPr indent="-304800" lvl="2" marL="1371600">
              <a:spcBef>
                <a:spcPts val="0"/>
              </a:spcBef>
              <a:spcAft>
                <a:spcPts val="0"/>
              </a:spcAft>
              <a:buClr>
                <a:srgbClr val="1D1D30"/>
              </a:buClr>
              <a:buSzPts val="1200"/>
              <a:buChar char="■"/>
              <a:defRPr sz="1200">
                <a:solidFill>
                  <a:srgbClr val="1D1D30"/>
                </a:solidFill>
              </a:defRPr>
            </a:lvl3pPr>
            <a:lvl4pPr indent="-298450" lvl="3" marL="1828800">
              <a:spcBef>
                <a:spcPts val="0"/>
              </a:spcBef>
              <a:spcAft>
                <a:spcPts val="0"/>
              </a:spcAft>
              <a:buClr>
                <a:srgbClr val="1D1D30"/>
              </a:buClr>
              <a:buSzPts val="1100"/>
              <a:buChar char="●"/>
              <a:defRPr sz="1100">
                <a:solidFill>
                  <a:srgbClr val="1D1D30"/>
                </a:solidFill>
              </a:defRPr>
            </a:lvl4pPr>
            <a:lvl5pPr indent="-285750" lvl="4" marL="2286000">
              <a:spcBef>
                <a:spcPts val="0"/>
              </a:spcBef>
              <a:spcAft>
                <a:spcPts val="0"/>
              </a:spcAft>
              <a:buClr>
                <a:srgbClr val="1D1D30"/>
              </a:buClr>
              <a:buSzPts val="900"/>
              <a:buChar char="○"/>
              <a:defRPr sz="900">
                <a:solidFill>
                  <a:srgbClr val="1D1D30"/>
                </a:solidFill>
              </a:defRPr>
            </a:lvl5pPr>
            <a:lvl6pPr indent="-279400" lvl="5" marL="2743200">
              <a:spcBef>
                <a:spcPts val="0"/>
              </a:spcBef>
              <a:spcAft>
                <a:spcPts val="0"/>
              </a:spcAft>
              <a:buClr>
                <a:srgbClr val="1D1D30"/>
              </a:buClr>
              <a:buSzPts val="800"/>
              <a:buChar char="■"/>
              <a:defRPr sz="800">
                <a:solidFill>
                  <a:srgbClr val="1D1D30"/>
                </a:solidFill>
              </a:defRPr>
            </a:lvl6pPr>
            <a:lvl7pPr indent="-273050" lvl="6" marL="3200400">
              <a:spcBef>
                <a:spcPts val="0"/>
              </a:spcBef>
              <a:spcAft>
                <a:spcPts val="0"/>
              </a:spcAft>
              <a:buClr>
                <a:srgbClr val="1D1D30"/>
              </a:buClr>
              <a:buSzPts val="700"/>
              <a:buChar char="●"/>
              <a:defRPr sz="700">
                <a:solidFill>
                  <a:srgbClr val="1D1D30"/>
                </a:solidFill>
              </a:defRPr>
            </a:lvl7pPr>
            <a:lvl8pPr indent="-266700" lvl="7" marL="3657600">
              <a:spcBef>
                <a:spcPts val="0"/>
              </a:spcBef>
              <a:spcAft>
                <a:spcPts val="0"/>
              </a:spcAft>
              <a:buClr>
                <a:srgbClr val="1D1D30"/>
              </a:buClr>
              <a:buSzPts val="600"/>
              <a:buChar char="○"/>
              <a:defRPr sz="600">
                <a:solidFill>
                  <a:srgbClr val="1D1D30"/>
                </a:solidFill>
              </a:defRPr>
            </a:lvl8pPr>
            <a:lvl9pPr indent="-260350" lvl="8" marL="4114800">
              <a:spcBef>
                <a:spcPts val="0"/>
              </a:spcBef>
              <a:spcAft>
                <a:spcPts val="0"/>
              </a:spcAft>
              <a:buClr>
                <a:srgbClr val="1D1D30"/>
              </a:buClr>
              <a:buSzPts val="500"/>
              <a:buChar char="■"/>
              <a:defRPr sz="500">
                <a:solidFill>
                  <a:srgbClr val="1D1D30"/>
                </a:solidFill>
              </a:defRPr>
            </a:lvl9pPr>
          </a:lstStyle>
          <a:p/>
        </p:txBody>
      </p:sp>
      <p:cxnSp>
        <p:nvCxnSpPr>
          <p:cNvPr id="69" name="Google Shape;69;g33fc67f9f2c_0_105"/>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V1" type="tx">
  <p:cSld name="TITLE_AND_BODY">
    <p:bg>
      <p:bgPr>
        <a:solidFill>
          <a:srgbClr val="1D1D30"/>
        </a:solidFill>
      </p:bgPr>
    </p:bg>
    <p:spTree>
      <p:nvGrpSpPr>
        <p:cNvPr id="70" name="Shape 70"/>
        <p:cNvGrpSpPr/>
        <p:nvPr/>
      </p:nvGrpSpPr>
      <p:grpSpPr>
        <a:xfrm>
          <a:off x="0" y="0"/>
          <a:ext cx="0" cy="0"/>
          <a:chOff x="0" y="0"/>
          <a:chExt cx="0" cy="0"/>
        </a:xfrm>
      </p:grpSpPr>
      <p:pic>
        <p:nvPicPr>
          <p:cNvPr id="71" name="Google Shape;71;g33fc67f9f2c_0_111"/>
          <p:cNvPicPr preferRelativeResize="0"/>
          <p:nvPr/>
        </p:nvPicPr>
        <p:blipFill rotWithShape="1">
          <a:blip r:embed="rId2">
            <a:alphaModFix/>
          </a:blip>
          <a:srcRect b="69" l="0" r="0" t="69"/>
          <a:stretch/>
        </p:blipFill>
        <p:spPr>
          <a:xfrm>
            <a:off x="0" y="0"/>
            <a:ext cx="9144000" cy="5143500"/>
          </a:xfrm>
          <a:prstGeom prst="rect">
            <a:avLst/>
          </a:prstGeom>
          <a:noFill/>
          <a:ln>
            <a:noFill/>
          </a:ln>
        </p:spPr>
      </p:pic>
      <p:sp>
        <p:nvSpPr>
          <p:cNvPr id="72" name="Google Shape;72;g33fc67f9f2c_0_111"/>
          <p:cNvSpPr txBox="1"/>
          <p:nvPr>
            <p:ph type="title"/>
          </p:nvPr>
        </p:nvSpPr>
        <p:spPr>
          <a:xfrm>
            <a:off x="5000625" y="1080550"/>
            <a:ext cx="3831600" cy="1737300"/>
          </a:xfrm>
          <a:prstGeom prst="rect">
            <a:avLst/>
          </a:prstGeom>
        </p:spPr>
        <p:txBody>
          <a:bodyPr anchorCtr="0" anchor="t" bIns="91425" lIns="91425" spcFirstLastPara="1" rIns="91425" wrap="square" tIns="91425">
            <a:normAutofit/>
          </a:bodyPr>
          <a:lstStyle>
            <a:lvl1pPr lvl="0" algn="r">
              <a:spcBef>
                <a:spcPts val="0"/>
              </a:spcBef>
              <a:spcAft>
                <a:spcPts val="0"/>
              </a:spcAft>
              <a:buClr>
                <a:srgbClr val="161625"/>
              </a:buClr>
              <a:buSzPts val="3200"/>
              <a:buNone/>
              <a:defRPr b="1" sz="3200">
                <a:solidFill>
                  <a:srgbClr val="161625"/>
                </a:solidFill>
              </a:defRPr>
            </a:lvl1pPr>
            <a:lvl2pPr lvl="1" algn="r">
              <a:spcBef>
                <a:spcPts val="0"/>
              </a:spcBef>
              <a:spcAft>
                <a:spcPts val="0"/>
              </a:spcAft>
              <a:buClr>
                <a:srgbClr val="161625"/>
              </a:buClr>
              <a:buSzPts val="3200"/>
              <a:buNone/>
              <a:defRPr b="1" sz="3200">
                <a:solidFill>
                  <a:srgbClr val="161625"/>
                </a:solidFill>
              </a:defRPr>
            </a:lvl2pPr>
            <a:lvl3pPr lvl="2" algn="r">
              <a:spcBef>
                <a:spcPts val="0"/>
              </a:spcBef>
              <a:spcAft>
                <a:spcPts val="0"/>
              </a:spcAft>
              <a:buClr>
                <a:srgbClr val="161625"/>
              </a:buClr>
              <a:buSzPts val="3200"/>
              <a:buNone/>
              <a:defRPr b="1" sz="3200">
                <a:solidFill>
                  <a:srgbClr val="161625"/>
                </a:solidFill>
              </a:defRPr>
            </a:lvl3pPr>
            <a:lvl4pPr lvl="3" algn="r">
              <a:spcBef>
                <a:spcPts val="0"/>
              </a:spcBef>
              <a:spcAft>
                <a:spcPts val="0"/>
              </a:spcAft>
              <a:buClr>
                <a:srgbClr val="161625"/>
              </a:buClr>
              <a:buSzPts val="3200"/>
              <a:buNone/>
              <a:defRPr b="1" sz="3200">
                <a:solidFill>
                  <a:srgbClr val="161625"/>
                </a:solidFill>
              </a:defRPr>
            </a:lvl4pPr>
            <a:lvl5pPr lvl="4" algn="r">
              <a:spcBef>
                <a:spcPts val="0"/>
              </a:spcBef>
              <a:spcAft>
                <a:spcPts val="0"/>
              </a:spcAft>
              <a:buClr>
                <a:srgbClr val="161625"/>
              </a:buClr>
              <a:buSzPts val="3200"/>
              <a:buNone/>
              <a:defRPr b="1" sz="3200">
                <a:solidFill>
                  <a:srgbClr val="161625"/>
                </a:solidFill>
              </a:defRPr>
            </a:lvl5pPr>
            <a:lvl6pPr lvl="5" algn="r">
              <a:spcBef>
                <a:spcPts val="0"/>
              </a:spcBef>
              <a:spcAft>
                <a:spcPts val="0"/>
              </a:spcAft>
              <a:buClr>
                <a:srgbClr val="161625"/>
              </a:buClr>
              <a:buSzPts val="3200"/>
              <a:buNone/>
              <a:defRPr b="1" sz="3200">
                <a:solidFill>
                  <a:srgbClr val="161625"/>
                </a:solidFill>
              </a:defRPr>
            </a:lvl6pPr>
            <a:lvl7pPr lvl="6" algn="r">
              <a:spcBef>
                <a:spcPts val="0"/>
              </a:spcBef>
              <a:spcAft>
                <a:spcPts val="0"/>
              </a:spcAft>
              <a:buClr>
                <a:srgbClr val="161625"/>
              </a:buClr>
              <a:buSzPts val="3200"/>
              <a:buNone/>
              <a:defRPr b="1" sz="3200">
                <a:solidFill>
                  <a:srgbClr val="161625"/>
                </a:solidFill>
              </a:defRPr>
            </a:lvl7pPr>
            <a:lvl8pPr lvl="7" algn="r">
              <a:spcBef>
                <a:spcPts val="0"/>
              </a:spcBef>
              <a:spcAft>
                <a:spcPts val="0"/>
              </a:spcAft>
              <a:buClr>
                <a:srgbClr val="161625"/>
              </a:buClr>
              <a:buSzPts val="3200"/>
              <a:buNone/>
              <a:defRPr b="1" sz="3200">
                <a:solidFill>
                  <a:srgbClr val="161625"/>
                </a:solidFill>
              </a:defRPr>
            </a:lvl8pPr>
            <a:lvl9pPr lvl="8" algn="r">
              <a:spcBef>
                <a:spcPts val="0"/>
              </a:spcBef>
              <a:spcAft>
                <a:spcPts val="0"/>
              </a:spcAft>
              <a:buClr>
                <a:srgbClr val="161625"/>
              </a:buClr>
              <a:buSzPts val="3200"/>
              <a:buNone/>
              <a:defRPr b="1" sz="3200">
                <a:solidFill>
                  <a:srgbClr val="161625"/>
                </a:solidFill>
              </a:defRPr>
            </a:lvl9pPr>
          </a:lstStyle>
          <a:p/>
        </p:txBody>
      </p:sp>
      <p:sp>
        <p:nvSpPr>
          <p:cNvPr id="73" name="Google Shape;73;g33fc67f9f2c_0_111"/>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n-US"/>
              <a:t>‹#›</a:t>
            </a:fld>
            <a:endParaRPr/>
          </a:p>
        </p:txBody>
      </p:sp>
      <p:pic>
        <p:nvPicPr>
          <p:cNvPr id="74" name="Google Shape;74;g33fc67f9f2c_0_111"/>
          <p:cNvPicPr preferRelativeResize="0"/>
          <p:nvPr/>
        </p:nvPicPr>
        <p:blipFill>
          <a:blip r:embed="rId3">
            <a:alphaModFix/>
          </a:blip>
          <a:stretch>
            <a:fillRect/>
          </a:stretch>
        </p:blipFill>
        <p:spPr>
          <a:xfrm>
            <a:off x="7560050" y="263475"/>
            <a:ext cx="1340680" cy="269475"/>
          </a:xfrm>
          <a:prstGeom prst="rect">
            <a:avLst/>
          </a:prstGeom>
          <a:noFill/>
          <a:ln>
            <a:noFill/>
          </a:ln>
        </p:spPr>
      </p:pic>
      <p:cxnSp>
        <p:nvCxnSpPr>
          <p:cNvPr id="75" name="Google Shape;75;g33fc67f9f2c_0_111"/>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
        <p:nvSpPr>
          <p:cNvPr id="76" name="Google Shape;76;g33fc67f9f2c_0_111"/>
          <p:cNvSpPr txBox="1"/>
          <p:nvPr>
            <p:ph idx="1" type="body"/>
          </p:nvPr>
        </p:nvSpPr>
        <p:spPr>
          <a:xfrm>
            <a:off x="691850" y="863538"/>
            <a:ext cx="4222500" cy="34164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Clr>
                <a:srgbClr val="1D1D30"/>
              </a:buClr>
              <a:buSzPts val="1600"/>
              <a:buChar char="●"/>
              <a:defRPr sz="1600">
                <a:solidFill>
                  <a:srgbClr val="1D1D30"/>
                </a:solidFill>
              </a:defRPr>
            </a:lvl1pPr>
            <a:lvl2pPr indent="-317500" lvl="1" marL="914400">
              <a:spcBef>
                <a:spcPts val="0"/>
              </a:spcBef>
              <a:spcAft>
                <a:spcPts val="0"/>
              </a:spcAft>
              <a:buClr>
                <a:srgbClr val="1D1D30"/>
              </a:buClr>
              <a:buSzPts val="1400"/>
              <a:buChar char="○"/>
              <a:defRPr sz="1400">
                <a:solidFill>
                  <a:srgbClr val="1D1D30"/>
                </a:solidFill>
              </a:defRPr>
            </a:lvl2pPr>
            <a:lvl3pPr indent="-304800" lvl="2" marL="1371600">
              <a:spcBef>
                <a:spcPts val="0"/>
              </a:spcBef>
              <a:spcAft>
                <a:spcPts val="0"/>
              </a:spcAft>
              <a:buClr>
                <a:srgbClr val="1D1D30"/>
              </a:buClr>
              <a:buSzPts val="1200"/>
              <a:buChar char="■"/>
              <a:defRPr sz="1200">
                <a:solidFill>
                  <a:srgbClr val="1D1D30"/>
                </a:solidFill>
              </a:defRPr>
            </a:lvl3pPr>
            <a:lvl4pPr indent="-298450" lvl="3" marL="1828800">
              <a:spcBef>
                <a:spcPts val="0"/>
              </a:spcBef>
              <a:spcAft>
                <a:spcPts val="0"/>
              </a:spcAft>
              <a:buClr>
                <a:srgbClr val="1D1D30"/>
              </a:buClr>
              <a:buSzPts val="1100"/>
              <a:buChar char="●"/>
              <a:defRPr sz="1100">
                <a:solidFill>
                  <a:srgbClr val="1D1D30"/>
                </a:solidFill>
              </a:defRPr>
            </a:lvl4pPr>
            <a:lvl5pPr indent="-285750" lvl="4" marL="2286000">
              <a:spcBef>
                <a:spcPts val="0"/>
              </a:spcBef>
              <a:spcAft>
                <a:spcPts val="0"/>
              </a:spcAft>
              <a:buClr>
                <a:srgbClr val="1D1D30"/>
              </a:buClr>
              <a:buSzPts val="900"/>
              <a:buChar char="○"/>
              <a:defRPr sz="900">
                <a:solidFill>
                  <a:srgbClr val="1D1D30"/>
                </a:solidFill>
              </a:defRPr>
            </a:lvl5pPr>
            <a:lvl6pPr indent="-279400" lvl="5" marL="2743200">
              <a:spcBef>
                <a:spcPts val="0"/>
              </a:spcBef>
              <a:spcAft>
                <a:spcPts val="0"/>
              </a:spcAft>
              <a:buClr>
                <a:srgbClr val="1D1D30"/>
              </a:buClr>
              <a:buSzPts val="800"/>
              <a:buChar char="■"/>
              <a:defRPr sz="800">
                <a:solidFill>
                  <a:srgbClr val="1D1D30"/>
                </a:solidFill>
              </a:defRPr>
            </a:lvl6pPr>
            <a:lvl7pPr indent="-273050" lvl="6" marL="3200400">
              <a:spcBef>
                <a:spcPts val="0"/>
              </a:spcBef>
              <a:spcAft>
                <a:spcPts val="0"/>
              </a:spcAft>
              <a:buClr>
                <a:srgbClr val="1D1D30"/>
              </a:buClr>
              <a:buSzPts val="700"/>
              <a:buChar char="●"/>
              <a:defRPr sz="700">
                <a:solidFill>
                  <a:srgbClr val="1D1D30"/>
                </a:solidFill>
              </a:defRPr>
            </a:lvl7pPr>
            <a:lvl8pPr indent="-266700" lvl="7" marL="3657600">
              <a:spcBef>
                <a:spcPts val="0"/>
              </a:spcBef>
              <a:spcAft>
                <a:spcPts val="0"/>
              </a:spcAft>
              <a:buClr>
                <a:srgbClr val="1D1D30"/>
              </a:buClr>
              <a:buSzPts val="600"/>
              <a:buChar char="○"/>
              <a:defRPr sz="600">
                <a:solidFill>
                  <a:srgbClr val="1D1D30"/>
                </a:solidFill>
              </a:defRPr>
            </a:lvl8pPr>
            <a:lvl9pPr indent="-260350" lvl="8" marL="4114800">
              <a:spcBef>
                <a:spcPts val="0"/>
              </a:spcBef>
              <a:spcAft>
                <a:spcPts val="0"/>
              </a:spcAft>
              <a:buClr>
                <a:srgbClr val="1D1D30"/>
              </a:buClr>
              <a:buSzPts val="500"/>
              <a:buChar char="■"/>
              <a:defRPr sz="500">
                <a:solidFill>
                  <a:srgbClr val="1D1D30"/>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V2">
  <p:cSld name="TITLE_AND_BODY_1">
    <p:bg>
      <p:bgPr>
        <a:solidFill>
          <a:srgbClr val="1D1D30"/>
        </a:solidFill>
      </p:bgPr>
    </p:bg>
    <p:spTree>
      <p:nvGrpSpPr>
        <p:cNvPr id="77" name="Shape 77"/>
        <p:cNvGrpSpPr/>
        <p:nvPr/>
      </p:nvGrpSpPr>
      <p:grpSpPr>
        <a:xfrm>
          <a:off x="0" y="0"/>
          <a:ext cx="0" cy="0"/>
          <a:chOff x="0" y="0"/>
          <a:chExt cx="0" cy="0"/>
        </a:xfrm>
      </p:grpSpPr>
      <p:pic>
        <p:nvPicPr>
          <p:cNvPr id="78" name="Google Shape;78;g33fc67f9f2c_0_118"/>
          <p:cNvPicPr preferRelativeResize="0"/>
          <p:nvPr/>
        </p:nvPicPr>
        <p:blipFill rotWithShape="1">
          <a:blip r:embed="rId2">
            <a:alphaModFix/>
          </a:blip>
          <a:srcRect b="69" l="0" r="0" t="69"/>
          <a:stretch/>
        </p:blipFill>
        <p:spPr>
          <a:xfrm>
            <a:off x="0" y="0"/>
            <a:ext cx="9144000" cy="5143500"/>
          </a:xfrm>
          <a:prstGeom prst="rect">
            <a:avLst/>
          </a:prstGeom>
          <a:noFill/>
          <a:ln>
            <a:noFill/>
          </a:ln>
        </p:spPr>
      </p:pic>
      <p:sp>
        <p:nvSpPr>
          <p:cNvPr id="79" name="Google Shape;79;g33fc67f9f2c_0_118"/>
          <p:cNvSpPr txBox="1"/>
          <p:nvPr>
            <p:ph type="title"/>
          </p:nvPr>
        </p:nvSpPr>
        <p:spPr>
          <a:xfrm>
            <a:off x="530050" y="1070075"/>
            <a:ext cx="3435000" cy="1599000"/>
          </a:xfrm>
          <a:prstGeom prst="rect">
            <a:avLst/>
          </a:prstGeom>
        </p:spPr>
        <p:txBody>
          <a:bodyPr anchorCtr="0" anchor="t" bIns="91425" lIns="91425" spcFirstLastPara="1" rIns="91425" wrap="square" tIns="91425">
            <a:normAutofit/>
          </a:bodyPr>
          <a:lstStyle>
            <a:lvl1pPr lvl="0">
              <a:spcBef>
                <a:spcPts val="0"/>
              </a:spcBef>
              <a:spcAft>
                <a:spcPts val="0"/>
              </a:spcAft>
              <a:buClr>
                <a:srgbClr val="161625"/>
              </a:buClr>
              <a:buSzPts val="3200"/>
              <a:buNone/>
              <a:defRPr b="1" sz="3200">
                <a:solidFill>
                  <a:srgbClr val="161625"/>
                </a:solidFill>
              </a:defRPr>
            </a:lvl1pPr>
            <a:lvl2pPr lvl="1" algn="r">
              <a:spcBef>
                <a:spcPts val="0"/>
              </a:spcBef>
              <a:spcAft>
                <a:spcPts val="0"/>
              </a:spcAft>
              <a:buClr>
                <a:srgbClr val="161625"/>
              </a:buClr>
              <a:buSzPts val="3200"/>
              <a:buNone/>
              <a:defRPr b="1" sz="3200">
                <a:solidFill>
                  <a:srgbClr val="161625"/>
                </a:solidFill>
              </a:defRPr>
            </a:lvl2pPr>
            <a:lvl3pPr lvl="2" algn="r">
              <a:spcBef>
                <a:spcPts val="0"/>
              </a:spcBef>
              <a:spcAft>
                <a:spcPts val="0"/>
              </a:spcAft>
              <a:buClr>
                <a:srgbClr val="161625"/>
              </a:buClr>
              <a:buSzPts val="3200"/>
              <a:buNone/>
              <a:defRPr b="1" sz="3200">
                <a:solidFill>
                  <a:srgbClr val="161625"/>
                </a:solidFill>
              </a:defRPr>
            </a:lvl3pPr>
            <a:lvl4pPr lvl="3" algn="r">
              <a:spcBef>
                <a:spcPts val="0"/>
              </a:spcBef>
              <a:spcAft>
                <a:spcPts val="0"/>
              </a:spcAft>
              <a:buClr>
                <a:srgbClr val="161625"/>
              </a:buClr>
              <a:buSzPts val="3200"/>
              <a:buNone/>
              <a:defRPr b="1" sz="3200">
                <a:solidFill>
                  <a:srgbClr val="161625"/>
                </a:solidFill>
              </a:defRPr>
            </a:lvl4pPr>
            <a:lvl5pPr lvl="4" algn="r">
              <a:spcBef>
                <a:spcPts val="0"/>
              </a:spcBef>
              <a:spcAft>
                <a:spcPts val="0"/>
              </a:spcAft>
              <a:buClr>
                <a:srgbClr val="161625"/>
              </a:buClr>
              <a:buSzPts val="3200"/>
              <a:buNone/>
              <a:defRPr b="1" sz="3200">
                <a:solidFill>
                  <a:srgbClr val="161625"/>
                </a:solidFill>
              </a:defRPr>
            </a:lvl5pPr>
            <a:lvl6pPr lvl="5" algn="r">
              <a:spcBef>
                <a:spcPts val="0"/>
              </a:spcBef>
              <a:spcAft>
                <a:spcPts val="0"/>
              </a:spcAft>
              <a:buClr>
                <a:srgbClr val="161625"/>
              </a:buClr>
              <a:buSzPts val="3200"/>
              <a:buNone/>
              <a:defRPr b="1" sz="3200">
                <a:solidFill>
                  <a:srgbClr val="161625"/>
                </a:solidFill>
              </a:defRPr>
            </a:lvl6pPr>
            <a:lvl7pPr lvl="6" algn="r">
              <a:spcBef>
                <a:spcPts val="0"/>
              </a:spcBef>
              <a:spcAft>
                <a:spcPts val="0"/>
              </a:spcAft>
              <a:buClr>
                <a:srgbClr val="161625"/>
              </a:buClr>
              <a:buSzPts val="3200"/>
              <a:buNone/>
              <a:defRPr b="1" sz="3200">
                <a:solidFill>
                  <a:srgbClr val="161625"/>
                </a:solidFill>
              </a:defRPr>
            </a:lvl7pPr>
            <a:lvl8pPr lvl="7" algn="r">
              <a:spcBef>
                <a:spcPts val="0"/>
              </a:spcBef>
              <a:spcAft>
                <a:spcPts val="0"/>
              </a:spcAft>
              <a:buClr>
                <a:srgbClr val="161625"/>
              </a:buClr>
              <a:buSzPts val="3200"/>
              <a:buNone/>
              <a:defRPr b="1" sz="3200">
                <a:solidFill>
                  <a:srgbClr val="161625"/>
                </a:solidFill>
              </a:defRPr>
            </a:lvl8pPr>
            <a:lvl9pPr lvl="8" algn="r">
              <a:spcBef>
                <a:spcPts val="0"/>
              </a:spcBef>
              <a:spcAft>
                <a:spcPts val="0"/>
              </a:spcAft>
              <a:buClr>
                <a:srgbClr val="161625"/>
              </a:buClr>
              <a:buSzPts val="3200"/>
              <a:buNone/>
              <a:defRPr b="1" sz="3200">
                <a:solidFill>
                  <a:srgbClr val="161625"/>
                </a:solidFill>
              </a:defRPr>
            </a:lvl9pPr>
          </a:lstStyle>
          <a:p/>
        </p:txBody>
      </p:sp>
      <p:pic>
        <p:nvPicPr>
          <p:cNvPr id="80" name="Google Shape;80;g33fc67f9f2c_0_118"/>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81" name="Google Shape;81;g33fc67f9f2c_0_11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n-US"/>
              <a:t>‹#›</a:t>
            </a:fld>
            <a:endParaRPr/>
          </a:p>
        </p:txBody>
      </p:sp>
      <p:cxnSp>
        <p:nvCxnSpPr>
          <p:cNvPr id="82" name="Google Shape;82;g33fc67f9f2c_0_118"/>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
        <p:nvSpPr>
          <p:cNvPr id="83" name="Google Shape;83;g33fc67f9f2c_0_118"/>
          <p:cNvSpPr txBox="1"/>
          <p:nvPr>
            <p:ph idx="1" type="body"/>
          </p:nvPr>
        </p:nvSpPr>
        <p:spPr>
          <a:xfrm>
            <a:off x="4372875" y="889888"/>
            <a:ext cx="4222500" cy="34164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Clr>
                <a:srgbClr val="1D1D30"/>
              </a:buClr>
              <a:buSzPts val="1600"/>
              <a:buChar char="●"/>
              <a:defRPr sz="1600">
                <a:solidFill>
                  <a:srgbClr val="1D1D30"/>
                </a:solidFill>
              </a:defRPr>
            </a:lvl1pPr>
            <a:lvl2pPr indent="-317500" lvl="1" marL="914400">
              <a:spcBef>
                <a:spcPts val="0"/>
              </a:spcBef>
              <a:spcAft>
                <a:spcPts val="0"/>
              </a:spcAft>
              <a:buClr>
                <a:srgbClr val="1D1D30"/>
              </a:buClr>
              <a:buSzPts val="1400"/>
              <a:buChar char="○"/>
              <a:defRPr sz="1400">
                <a:solidFill>
                  <a:srgbClr val="1D1D30"/>
                </a:solidFill>
              </a:defRPr>
            </a:lvl2pPr>
            <a:lvl3pPr indent="-304800" lvl="2" marL="1371600">
              <a:spcBef>
                <a:spcPts val="0"/>
              </a:spcBef>
              <a:spcAft>
                <a:spcPts val="0"/>
              </a:spcAft>
              <a:buClr>
                <a:srgbClr val="1D1D30"/>
              </a:buClr>
              <a:buSzPts val="1200"/>
              <a:buChar char="■"/>
              <a:defRPr sz="1200">
                <a:solidFill>
                  <a:srgbClr val="1D1D30"/>
                </a:solidFill>
              </a:defRPr>
            </a:lvl3pPr>
            <a:lvl4pPr indent="-298450" lvl="3" marL="1828800">
              <a:spcBef>
                <a:spcPts val="0"/>
              </a:spcBef>
              <a:spcAft>
                <a:spcPts val="0"/>
              </a:spcAft>
              <a:buClr>
                <a:srgbClr val="1D1D30"/>
              </a:buClr>
              <a:buSzPts val="1100"/>
              <a:buChar char="●"/>
              <a:defRPr sz="1100">
                <a:solidFill>
                  <a:srgbClr val="1D1D30"/>
                </a:solidFill>
              </a:defRPr>
            </a:lvl4pPr>
            <a:lvl5pPr indent="-285750" lvl="4" marL="2286000">
              <a:spcBef>
                <a:spcPts val="0"/>
              </a:spcBef>
              <a:spcAft>
                <a:spcPts val="0"/>
              </a:spcAft>
              <a:buClr>
                <a:srgbClr val="1D1D30"/>
              </a:buClr>
              <a:buSzPts val="900"/>
              <a:buChar char="○"/>
              <a:defRPr sz="900">
                <a:solidFill>
                  <a:srgbClr val="1D1D30"/>
                </a:solidFill>
              </a:defRPr>
            </a:lvl5pPr>
            <a:lvl6pPr indent="-279400" lvl="5" marL="2743200">
              <a:spcBef>
                <a:spcPts val="0"/>
              </a:spcBef>
              <a:spcAft>
                <a:spcPts val="0"/>
              </a:spcAft>
              <a:buClr>
                <a:srgbClr val="1D1D30"/>
              </a:buClr>
              <a:buSzPts val="800"/>
              <a:buChar char="■"/>
              <a:defRPr sz="800">
                <a:solidFill>
                  <a:srgbClr val="1D1D30"/>
                </a:solidFill>
              </a:defRPr>
            </a:lvl6pPr>
            <a:lvl7pPr indent="-273050" lvl="6" marL="3200400">
              <a:spcBef>
                <a:spcPts val="0"/>
              </a:spcBef>
              <a:spcAft>
                <a:spcPts val="0"/>
              </a:spcAft>
              <a:buClr>
                <a:srgbClr val="1D1D30"/>
              </a:buClr>
              <a:buSzPts val="700"/>
              <a:buChar char="●"/>
              <a:defRPr sz="700">
                <a:solidFill>
                  <a:srgbClr val="1D1D30"/>
                </a:solidFill>
              </a:defRPr>
            </a:lvl7pPr>
            <a:lvl8pPr indent="-266700" lvl="7" marL="3657600">
              <a:spcBef>
                <a:spcPts val="0"/>
              </a:spcBef>
              <a:spcAft>
                <a:spcPts val="0"/>
              </a:spcAft>
              <a:buClr>
                <a:srgbClr val="1D1D30"/>
              </a:buClr>
              <a:buSzPts val="600"/>
              <a:buChar char="○"/>
              <a:defRPr sz="600">
                <a:solidFill>
                  <a:srgbClr val="1D1D30"/>
                </a:solidFill>
              </a:defRPr>
            </a:lvl8pPr>
            <a:lvl9pPr indent="-260350" lvl="8" marL="4114800">
              <a:spcBef>
                <a:spcPts val="0"/>
              </a:spcBef>
              <a:spcAft>
                <a:spcPts val="0"/>
              </a:spcAft>
              <a:buClr>
                <a:srgbClr val="1D1D30"/>
              </a:buClr>
              <a:buSzPts val="500"/>
              <a:buChar char="■"/>
              <a:defRPr sz="500">
                <a:solidFill>
                  <a:srgbClr val="1D1D30"/>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1D1D30"/>
        </a:solidFill>
      </p:bgPr>
    </p:bg>
    <p:spTree>
      <p:nvGrpSpPr>
        <p:cNvPr id="84" name="Shape 84"/>
        <p:cNvGrpSpPr/>
        <p:nvPr/>
      </p:nvGrpSpPr>
      <p:grpSpPr>
        <a:xfrm>
          <a:off x="0" y="0"/>
          <a:ext cx="0" cy="0"/>
          <a:chOff x="0" y="0"/>
          <a:chExt cx="0" cy="0"/>
        </a:xfrm>
      </p:grpSpPr>
      <p:pic>
        <p:nvPicPr>
          <p:cNvPr id="85" name="Google Shape;85;g33fc67f9f2c_0_125"/>
          <p:cNvPicPr preferRelativeResize="0"/>
          <p:nvPr/>
        </p:nvPicPr>
        <p:blipFill rotWithShape="1">
          <a:blip r:embed="rId2">
            <a:alphaModFix/>
          </a:blip>
          <a:srcRect b="69" l="0" r="0" t="69"/>
          <a:stretch/>
        </p:blipFill>
        <p:spPr>
          <a:xfrm>
            <a:off x="0" y="0"/>
            <a:ext cx="9144000" cy="5143500"/>
          </a:xfrm>
          <a:prstGeom prst="rect">
            <a:avLst/>
          </a:prstGeom>
          <a:noFill/>
          <a:ln>
            <a:noFill/>
          </a:ln>
        </p:spPr>
      </p:pic>
      <p:sp>
        <p:nvSpPr>
          <p:cNvPr id="86" name="Google Shape;86;g33fc67f9f2c_0_125"/>
          <p:cNvSpPr txBox="1"/>
          <p:nvPr>
            <p:ph type="title"/>
          </p:nvPr>
        </p:nvSpPr>
        <p:spPr>
          <a:xfrm>
            <a:off x="311700" y="445025"/>
            <a:ext cx="4440300" cy="1698600"/>
          </a:xfrm>
          <a:prstGeom prst="rect">
            <a:avLst/>
          </a:prstGeom>
        </p:spPr>
        <p:txBody>
          <a:bodyPr anchorCtr="0" anchor="t" bIns="91425" lIns="91425" spcFirstLastPara="1" rIns="91425" wrap="square" tIns="91425">
            <a:normAutofit/>
          </a:bodyPr>
          <a:lstStyle>
            <a:lvl1pPr lvl="0">
              <a:spcBef>
                <a:spcPts val="0"/>
              </a:spcBef>
              <a:spcAft>
                <a:spcPts val="0"/>
              </a:spcAft>
              <a:buClr>
                <a:srgbClr val="161625"/>
              </a:buClr>
              <a:buSzPts val="3200"/>
              <a:buNone/>
              <a:defRPr b="1" sz="3200">
                <a:solidFill>
                  <a:srgbClr val="161625"/>
                </a:solidFill>
              </a:defRPr>
            </a:lvl1pPr>
            <a:lvl2pPr lvl="1">
              <a:spcBef>
                <a:spcPts val="0"/>
              </a:spcBef>
              <a:spcAft>
                <a:spcPts val="0"/>
              </a:spcAft>
              <a:buClr>
                <a:srgbClr val="161625"/>
              </a:buClr>
              <a:buSzPts val="3200"/>
              <a:buNone/>
              <a:defRPr b="1" sz="3200">
                <a:solidFill>
                  <a:srgbClr val="161625"/>
                </a:solidFill>
              </a:defRPr>
            </a:lvl2pPr>
            <a:lvl3pPr lvl="2">
              <a:spcBef>
                <a:spcPts val="0"/>
              </a:spcBef>
              <a:spcAft>
                <a:spcPts val="0"/>
              </a:spcAft>
              <a:buClr>
                <a:srgbClr val="161625"/>
              </a:buClr>
              <a:buSzPts val="3200"/>
              <a:buNone/>
              <a:defRPr b="1" sz="3200">
                <a:solidFill>
                  <a:srgbClr val="161625"/>
                </a:solidFill>
              </a:defRPr>
            </a:lvl3pPr>
            <a:lvl4pPr lvl="3">
              <a:spcBef>
                <a:spcPts val="0"/>
              </a:spcBef>
              <a:spcAft>
                <a:spcPts val="0"/>
              </a:spcAft>
              <a:buClr>
                <a:srgbClr val="161625"/>
              </a:buClr>
              <a:buSzPts val="3200"/>
              <a:buNone/>
              <a:defRPr b="1" sz="3200">
                <a:solidFill>
                  <a:srgbClr val="161625"/>
                </a:solidFill>
              </a:defRPr>
            </a:lvl4pPr>
            <a:lvl5pPr lvl="4">
              <a:spcBef>
                <a:spcPts val="0"/>
              </a:spcBef>
              <a:spcAft>
                <a:spcPts val="0"/>
              </a:spcAft>
              <a:buClr>
                <a:srgbClr val="161625"/>
              </a:buClr>
              <a:buSzPts val="3200"/>
              <a:buNone/>
              <a:defRPr b="1" sz="3200">
                <a:solidFill>
                  <a:srgbClr val="161625"/>
                </a:solidFill>
              </a:defRPr>
            </a:lvl5pPr>
            <a:lvl6pPr lvl="5">
              <a:spcBef>
                <a:spcPts val="0"/>
              </a:spcBef>
              <a:spcAft>
                <a:spcPts val="0"/>
              </a:spcAft>
              <a:buClr>
                <a:srgbClr val="161625"/>
              </a:buClr>
              <a:buSzPts val="3200"/>
              <a:buNone/>
              <a:defRPr b="1" sz="3200">
                <a:solidFill>
                  <a:srgbClr val="161625"/>
                </a:solidFill>
              </a:defRPr>
            </a:lvl6pPr>
            <a:lvl7pPr lvl="6">
              <a:spcBef>
                <a:spcPts val="0"/>
              </a:spcBef>
              <a:spcAft>
                <a:spcPts val="0"/>
              </a:spcAft>
              <a:buClr>
                <a:srgbClr val="161625"/>
              </a:buClr>
              <a:buSzPts val="3200"/>
              <a:buNone/>
              <a:defRPr b="1" sz="3200">
                <a:solidFill>
                  <a:srgbClr val="161625"/>
                </a:solidFill>
              </a:defRPr>
            </a:lvl7pPr>
            <a:lvl8pPr lvl="7">
              <a:spcBef>
                <a:spcPts val="0"/>
              </a:spcBef>
              <a:spcAft>
                <a:spcPts val="0"/>
              </a:spcAft>
              <a:buClr>
                <a:srgbClr val="161625"/>
              </a:buClr>
              <a:buSzPts val="3200"/>
              <a:buNone/>
              <a:defRPr b="1" sz="3200">
                <a:solidFill>
                  <a:srgbClr val="161625"/>
                </a:solidFill>
              </a:defRPr>
            </a:lvl8pPr>
            <a:lvl9pPr lvl="8">
              <a:spcBef>
                <a:spcPts val="0"/>
              </a:spcBef>
              <a:spcAft>
                <a:spcPts val="0"/>
              </a:spcAft>
              <a:buClr>
                <a:srgbClr val="161625"/>
              </a:buClr>
              <a:buSzPts val="3200"/>
              <a:buNone/>
              <a:defRPr b="1" sz="3200">
                <a:solidFill>
                  <a:srgbClr val="161625"/>
                </a:solidFill>
              </a:defRPr>
            </a:lvl9pPr>
          </a:lstStyle>
          <a:p/>
        </p:txBody>
      </p:sp>
      <p:pic>
        <p:nvPicPr>
          <p:cNvPr id="87" name="Google Shape;87;g33fc67f9f2c_0_125"/>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88" name="Google Shape;88;g33fc67f9f2c_0_125"/>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n-US"/>
              <a:t>‹#›</a:t>
            </a:fld>
            <a:endParaRPr/>
          </a:p>
        </p:txBody>
      </p:sp>
      <p:cxnSp>
        <p:nvCxnSpPr>
          <p:cNvPr id="89" name="Google Shape;89;g33fc67f9f2c_0_125"/>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rgbClr val="1D1D30"/>
        </a:solidFill>
      </p:bgPr>
    </p:bg>
    <p:spTree>
      <p:nvGrpSpPr>
        <p:cNvPr id="90" name="Shape 90"/>
        <p:cNvGrpSpPr/>
        <p:nvPr/>
      </p:nvGrpSpPr>
      <p:grpSpPr>
        <a:xfrm>
          <a:off x="0" y="0"/>
          <a:ext cx="0" cy="0"/>
          <a:chOff x="0" y="0"/>
          <a:chExt cx="0" cy="0"/>
        </a:xfrm>
      </p:grpSpPr>
      <p:pic>
        <p:nvPicPr>
          <p:cNvPr id="91" name="Google Shape;91;g33fc67f9f2c_0_131"/>
          <p:cNvPicPr preferRelativeResize="0"/>
          <p:nvPr/>
        </p:nvPicPr>
        <p:blipFill rotWithShape="1">
          <a:blip r:embed="rId2">
            <a:alphaModFix/>
          </a:blip>
          <a:srcRect b="69" l="0" r="0" t="69"/>
          <a:stretch/>
        </p:blipFill>
        <p:spPr>
          <a:xfrm>
            <a:off x="0" y="0"/>
            <a:ext cx="9144000" cy="5143500"/>
          </a:xfrm>
          <a:prstGeom prst="rect">
            <a:avLst/>
          </a:prstGeom>
          <a:noFill/>
          <a:ln>
            <a:noFill/>
          </a:ln>
        </p:spPr>
      </p:pic>
      <p:sp>
        <p:nvSpPr>
          <p:cNvPr id="92" name="Google Shape;92;g33fc67f9f2c_0_131"/>
          <p:cNvSpPr txBox="1"/>
          <p:nvPr>
            <p:ph type="title"/>
          </p:nvPr>
        </p:nvSpPr>
        <p:spPr>
          <a:xfrm>
            <a:off x="311700" y="555600"/>
            <a:ext cx="4876800" cy="755700"/>
          </a:xfrm>
          <a:prstGeom prst="rect">
            <a:avLst/>
          </a:prstGeom>
        </p:spPr>
        <p:txBody>
          <a:bodyPr anchorCtr="0" anchor="b" bIns="91425" lIns="91425" spcFirstLastPara="1" rIns="91425" wrap="square" tIns="91425">
            <a:normAutofit/>
          </a:bodyPr>
          <a:lstStyle>
            <a:lvl1pPr lvl="0">
              <a:spcBef>
                <a:spcPts val="0"/>
              </a:spcBef>
              <a:spcAft>
                <a:spcPts val="0"/>
              </a:spcAft>
              <a:buClr>
                <a:srgbClr val="161625"/>
              </a:buClr>
              <a:buSzPts val="2800"/>
              <a:buNone/>
              <a:defRPr b="1">
                <a:solidFill>
                  <a:srgbClr val="161625"/>
                </a:solidFill>
              </a:defRPr>
            </a:lvl1pPr>
            <a:lvl2pPr lvl="1">
              <a:spcBef>
                <a:spcPts val="0"/>
              </a:spcBef>
              <a:spcAft>
                <a:spcPts val="0"/>
              </a:spcAft>
              <a:buClr>
                <a:srgbClr val="161625"/>
              </a:buClr>
              <a:buSzPts val="2800"/>
              <a:buNone/>
              <a:defRPr b="1">
                <a:solidFill>
                  <a:srgbClr val="161625"/>
                </a:solidFill>
              </a:defRPr>
            </a:lvl2pPr>
            <a:lvl3pPr lvl="2">
              <a:spcBef>
                <a:spcPts val="0"/>
              </a:spcBef>
              <a:spcAft>
                <a:spcPts val="0"/>
              </a:spcAft>
              <a:buClr>
                <a:srgbClr val="161625"/>
              </a:buClr>
              <a:buSzPts val="2800"/>
              <a:buNone/>
              <a:defRPr b="1">
                <a:solidFill>
                  <a:srgbClr val="161625"/>
                </a:solidFill>
              </a:defRPr>
            </a:lvl3pPr>
            <a:lvl4pPr lvl="3">
              <a:spcBef>
                <a:spcPts val="0"/>
              </a:spcBef>
              <a:spcAft>
                <a:spcPts val="0"/>
              </a:spcAft>
              <a:buClr>
                <a:srgbClr val="161625"/>
              </a:buClr>
              <a:buSzPts val="2800"/>
              <a:buNone/>
              <a:defRPr b="1">
                <a:solidFill>
                  <a:srgbClr val="161625"/>
                </a:solidFill>
              </a:defRPr>
            </a:lvl4pPr>
            <a:lvl5pPr lvl="4">
              <a:spcBef>
                <a:spcPts val="0"/>
              </a:spcBef>
              <a:spcAft>
                <a:spcPts val="0"/>
              </a:spcAft>
              <a:buClr>
                <a:srgbClr val="161625"/>
              </a:buClr>
              <a:buSzPts val="2800"/>
              <a:buNone/>
              <a:defRPr b="1">
                <a:solidFill>
                  <a:srgbClr val="161625"/>
                </a:solidFill>
              </a:defRPr>
            </a:lvl5pPr>
            <a:lvl6pPr lvl="5">
              <a:spcBef>
                <a:spcPts val="0"/>
              </a:spcBef>
              <a:spcAft>
                <a:spcPts val="0"/>
              </a:spcAft>
              <a:buClr>
                <a:srgbClr val="161625"/>
              </a:buClr>
              <a:buSzPts val="2800"/>
              <a:buNone/>
              <a:defRPr b="1">
                <a:solidFill>
                  <a:srgbClr val="161625"/>
                </a:solidFill>
              </a:defRPr>
            </a:lvl6pPr>
            <a:lvl7pPr lvl="6">
              <a:spcBef>
                <a:spcPts val="0"/>
              </a:spcBef>
              <a:spcAft>
                <a:spcPts val="0"/>
              </a:spcAft>
              <a:buClr>
                <a:srgbClr val="161625"/>
              </a:buClr>
              <a:buSzPts val="2800"/>
              <a:buNone/>
              <a:defRPr b="1">
                <a:solidFill>
                  <a:srgbClr val="161625"/>
                </a:solidFill>
              </a:defRPr>
            </a:lvl7pPr>
            <a:lvl8pPr lvl="7">
              <a:spcBef>
                <a:spcPts val="0"/>
              </a:spcBef>
              <a:spcAft>
                <a:spcPts val="0"/>
              </a:spcAft>
              <a:buClr>
                <a:srgbClr val="161625"/>
              </a:buClr>
              <a:buSzPts val="2800"/>
              <a:buNone/>
              <a:defRPr b="1">
                <a:solidFill>
                  <a:srgbClr val="161625"/>
                </a:solidFill>
              </a:defRPr>
            </a:lvl8pPr>
            <a:lvl9pPr lvl="8">
              <a:spcBef>
                <a:spcPts val="0"/>
              </a:spcBef>
              <a:spcAft>
                <a:spcPts val="0"/>
              </a:spcAft>
              <a:buClr>
                <a:srgbClr val="161625"/>
              </a:buClr>
              <a:buSzPts val="2800"/>
              <a:buNone/>
              <a:defRPr b="1">
                <a:solidFill>
                  <a:srgbClr val="161625"/>
                </a:solidFill>
              </a:defRPr>
            </a:lvl9pPr>
          </a:lstStyle>
          <a:p/>
        </p:txBody>
      </p:sp>
      <p:sp>
        <p:nvSpPr>
          <p:cNvPr id="93" name="Google Shape;93;g33fc67f9f2c_0_131"/>
          <p:cNvSpPr txBox="1"/>
          <p:nvPr>
            <p:ph idx="1" type="body"/>
          </p:nvPr>
        </p:nvSpPr>
        <p:spPr>
          <a:xfrm>
            <a:off x="4417075" y="1311300"/>
            <a:ext cx="4222500" cy="3416400"/>
          </a:xfrm>
          <a:prstGeom prst="rect">
            <a:avLst/>
          </a:prstGeom>
          <a:noFill/>
          <a:ln>
            <a:noFill/>
          </a:ln>
        </p:spPr>
        <p:txBody>
          <a:bodyPr anchorCtr="0" anchor="ctr" bIns="91425" lIns="91425" spcFirstLastPara="1" rIns="91425" wrap="square" tIns="91425">
            <a:noAutofit/>
          </a:bodyPr>
          <a:lstStyle>
            <a:lvl1pPr indent="-368300" lvl="0" marL="457200">
              <a:spcBef>
                <a:spcPts val="0"/>
              </a:spcBef>
              <a:spcAft>
                <a:spcPts val="0"/>
              </a:spcAft>
              <a:buClr>
                <a:srgbClr val="161625"/>
              </a:buClr>
              <a:buSzPts val="2200"/>
              <a:buChar char="●"/>
              <a:defRPr b="1" sz="2200">
                <a:solidFill>
                  <a:srgbClr val="161625"/>
                </a:solidFill>
              </a:defRPr>
            </a:lvl1pPr>
            <a:lvl2pPr indent="-330200" lvl="1" marL="914400">
              <a:spcBef>
                <a:spcPts val="0"/>
              </a:spcBef>
              <a:spcAft>
                <a:spcPts val="0"/>
              </a:spcAft>
              <a:buClr>
                <a:srgbClr val="161625"/>
              </a:buClr>
              <a:buSzPts val="1600"/>
              <a:buChar char="○"/>
              <a:defRPr sz="1600">
                <a:solidFill>
                  <a:srgbClr val="161625"/>
                </a:solidFill>
              </a:defRPr>
            </a:lvl2pPr>
            <a:lvl3pPr indent="-317500" lvl="2" marL="1371600">
              <a:spcBef>
                <a:spcPts val="0"/>
              </a:spcBef>
              <a:spcAft>
                <a:spcPts val="0"/>
              </a:spcAft>
              <a:buClr>
                <a:srgbClr val="161625"/>
              </a:buClr>
              <a:buSzPts val="1400"/>
              <a:buChar char="■"/>
              <a:defRPr>
                <a:solidFill>
                  <a:srgbClr val="161625"/>
                </a:solidFill>
              </a:defRPr>
            </a:lvl3pPr>
            <a:lvl4pPr indent="-304800" lvl="3" marL="1828800">
              <a:spcBef>
                <a:spcPts val="0"/>
              </a:spcBef>
              <a:spcAft>
                <a:spcPts val="0"/>
              </a:spcAft>
              <a:buClr>
                <a:srgbClr val="161625"/>
              </a:buClr>
              <a:buSzPts val="1200"/>
              <a:buChar char="●"/>
              <a:defRPr sz="1200">
                <a:solidFill>
                  <a:srgbClr val="161625"/>
                </a:solidFill>
              </a:defRPr>
            </a:lvl4pPr>
            <a:lvl5pPr indent="-292100" lvl="4" marL="2286000">
              <a:spcBef>
                <a:spcPts val="0"/>
              </a:spcBef>
              <a:spcAft>
                <a:spcPts val="0"/>
              </a:spcAft>
              <a:buClr>
                <a:srgbClr val="161625"/>
              </a:buClr>
              <a:buSzPts val="1000"/>
              <a:buChar char="○"/>
              <a:defRPr sz="1000">
                <a:solidFill>
                  <a:srgbClr val="161625"/>
                </a:solidFill>
              </a:defRPr>
            </a:lvl5pPr>
            <a:lvl6pPr indent="-285750" lvl="5" marL="2743200">
              <a:spcBef>
                <a:spcPts val="0"/>
              </a:spcBef>
              <a:spcAft>
                <a:spcPts val="0"/>
              </a:spcAft>
              <a:buClr>
                <a:srgbClr val="161625"/>
              </a:buClr>
              <a:buSzPts val="900"/>
              <a:buChar char="■"/>
              <a:defRPr sz="900">
                <a:solidFill>
                  <a:srgbClr val="161625"/>
                </a:solidFill>
              </a:defRPr>
            </a:lvl6pPr>
            <a:lvl7pPr indent="-279400" lvl="6" marL="3200400">
              <a:spcBef>
                <a:spcPts val="0"/>
              </a:spcBef>
              <a:spcAft>
                <a:spcPts val="0"/>
              </a:spcAft>
              <a:buClr>
                <a:srgbClr val="161625"/>
              </a:buClr>
              <a:buSzPts val="800"/>
              <a:buChar char="●"/>
              <a:defRPr sz="800">
                <a:solidFill>
                  <a:srgbClr val="161625"/>
                </a:solidFill>
              </a:defRPr>
            </a:lvl7pPr>
            <a:lvl8pPr indent="-273050" lvl="7" marL="3657600">
              <a:spcBef>
                <a:spcPts val="0"/>
              </a:spcBef>
              <a:spcAft>
                <a:spcPts val="0"/>
              </a:spcAft>
              <a:buClr>
                <a:srgbClr val="161625"/>
              </a:buClr>
              <a:buSzPts val="700"/>
              <a:buChar char="○"/>
              <a:defRPr sz="700">
                <a:solidFill>
                  <a:srgbClr val="161625"/>
                </a:solidFill>
              </a:defRPr>
            </a:lvl8pPr>
            <a:lvl9pPr indent="-260350" lvl="8" marL="4114800">
              <a:spcBef>
                <a:spcPts val="0"/>
              </a:spcBef>
              <a:spcAft>
                <a:spcPts val="0"/>
              </a:spcAft>
              <a:buClr>
                <a:srgbClr val="161625"/>
              </a:buClr>
              <a:buSzPts val="500"/>
              <a:buChar char="■"/>
              <a:defRPr sz="500">
                <a:solidFill>
                  <a:srgbClr val="161625"/>
                </a:solidFill>
              </a:defRPr>
            </a:lvl9pPr>
          </a:lstStyle>
          <a:p/>
        </p:txBody>
      </p:sp>
      <p:pic>
        <p:nvPicPr>
          <p:cNvPr id="94" name="Google Shape;94;g33fc67f9f2c_0_131"/>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95" name="Google Shape;95;g33fc67f9f2c_0_131"/>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n-US"/>
              <a:t>‹#›</a:t>
            </a:fld>
            <a:endParaRPr/>
          </a:p>
        </p:txBody>
      </p:sp>
      <p:cxnSp>
        <p:nvCxnSpPr>
          <p:cNvPr id="96" name="Google Shape;96;g33fc67f9f2c_0_131"/>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blanca">
  <p:cSld name="MAIN_POINT">
    <p:bg>
      <p:bgPr>
        <a:solidFill>
          <a:srgbClr val="1D1D30"/>
        </a:solidFill>
      </p:bgPr>
    </p:bg>
    <p:spTree>
      <p:nvGrpSpPr>
        <p:cNvPr id="97" name="Shape 97"/>
        <p:cNvGrpSpPr/>
        <p:nvPr/>
      </p:nvGrpSpPr>
      <p:grpSpPr>
        <a:xfrm>
          <a:off x="0" y="0"/>
          <a:ext cx="0" cy="0"/>
          <a:chOff x="0" y="0"/>
          <a:chExt cx="0" cy="0"/>
        </a:xfrm>
      </p:grpSpPr>
      <p:pic>
        <p:nvPicPr>
          <p:cNvPr id="98" name="Google Shape;98;g33fc67f9f2c_0_138"/>
          <p:cNvPicPr preferRelativeResize="0"/>
          <p:nvPr/>
        </p:nvPicPr>
        <p:blipFill rotWithShape="1">
          <a:blip r:embed="rId2">
            <a:alphaModFix/>
          </a:blip>
          <a:srcRect b="69" l="0" r="0" t="69"/>
          <a:stretch/>
        </p:blipFill>
        <p:spPr>
          <a:xfrm>
            <a:off x="0" y="-13200"/>
            <a:ext cx="9144000" cy="5143500"/>
          </a:xfrm>
          <a:prstGeom prst="rect">
            <a:avLst/>
          </a:prstGeom>
          <a:noFill/>
          <a:ln>
            <a:noFill/>
          </a:ln>
        </p:spPr>
      </p:pic>
      <p:pic>
        <p:nvPicPr>
          <p:cNvPr id="99" name="Google Shape;99;g33fc67f9f2c_0_138"/>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100" name="Google Shape;100;g33fc67f9f2c_0_13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n-US"/>
              <a:t>‹#›</a:t>
            </a:fld>
            <a:endParaRPr/>
          </a:p>
        </p:txBody>
      </p:sp>
      <p:cxnSp>
        <p:nvCxnSpPr>
          <p:cNvPr id="101" name="Google Shape;101;g33fc67f9f2c_0_138"/>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amarilla">
  <p:cSld name="MAIN_POINT_1">
    <p:bg>
      <p:bgPr>
        <a:solidFill>
          <a:srgbClr val="1D1D30"/>
        </a:solidFill>
      </p:bgPr>
    </p:bg>
    <p:spTree>
      <p:nvGrpSpPr>
        <p:cNvPr id="102" name="Shape 102"/>
        <p:cNvGrpSpPr/>
        <p:nvPr/>
      </p:nvGrpSpPr>
      <p:grpSpPr>
        <a:xfrm>
          <a:off x="0" y="0"/>
          <a:ext cx="0" cy="0"/>
          <a:chOff x="0" y="0"/>
          <a:chExt cx="0" cy="0"/>
        </a:xfrm>
      </p:grpSpPr>
      <p:pic>
        <p:nvPicPr>
          <p:cNvPr id="103" name="Google Shape;103;g33fc67f9f2c_0_143"/>
          <p:cNvPicPr preferRelativeResize="0"/>
          <p:nvPr/>
        </p:nvPicPr>
        <p:blipFill rotWithShape="1">
          <a:blip r:embed="rId2">
            <a:alphaModFix/>
          </a:blip>
          <a:srcRect b="0" l="0" r="0" t="0"/>
          <a:stretch/>
        </p:blipFill>
        <p:spPr>
          <a:xfrm>
            <a:off x="0" y="-13200"/>
            <a:ext cx="9144000" cy="5143500"/>
          </a:xfrm>
          <a:prstGeom prst="rect">
            <a:avLst/>
          </a:prstGeom>
          <a:noFill/>
          <a:ln>
            <a:noFill/>
          </a:ln>
        </p:spPr>
      </p:pic>
      <p:pic>
        <p:nvPicPr>
          <p:cNvPr id="104" name="Google Shape;104;g33fc67f9f2c_0_143"/>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105" name="Google Shape;105;g33fc67f9f2c_0_143"/>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n-US"/>
              <a:t>‹#›</a:t>
            </a:fld>
            <a:endParaRPr/>
          </a:p>
        </p:txBody>
      </p:sp>
      <p:cxnSp>
        <p:nvCxnSpPr>
          <p:cNvPr id="106" name="Google Shape;106;g33fc67f9f2c_0_143"/>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l" type="blank">
  <p:cSld name="BLANK">
    <p:bg>
      <p:bgPr>
        <a:solidFill>
          <a:srgbClr val="1D1D30"/>
        </a:solidFill>
      </p:bgPr>
    </p:bg>
    <p:spTree>
      <p:nvGrpSpPr>
        <p:cNvPr id="107" name="Shape 107"/>
        <p:cNvGrpSpPr/>
        <p:nvPr/>
      </p:nvGrpSpPr>
      <p:grpSpPr>
        <a:xfrm>
          <a:off x="0" y="0"/>
          <a:ext cx="0" cy="0"/>
          <a:chOff x="0" y="0"/>
          <a:chExt cx="0" cy="0"/>
        </a:xfrm>
      </p:grpSpPr>
      <p:pic>
        <p:nvPicPr>
          <p:cNvPr id="108" name="Google Shape;108;g33fc67f9f2c_0_148"/>
          <p:cNvPicPr preferRelativeResize="0"/>
          <p:nvPr/>
        </p:nvPicPr>
        <p:blipFill>
          <a:blip r:embed="rId2">
            <a:alphaModFix amt="30000"/>
          </a:blip>
          <a:stretch>
            <a:fillRect/>
          </a:stretch>
        </p:blipFill>
        <p:spPr>
          <a:xfrm>
            <a:off x="0" y="0"/>
            <a:ext cx="9144000" cy="5143503"/>
          </a:xfrm>
          <a:prstGeom prst="rect">
            <a:avLst/>
          </a:prstGeom>
          <a:noFill/>
          <a:ln>
            <a:noFill/>
          </a:ln>
        </p:spPr>
      </p:pic>
      <p:pic>
        <p:nvPicPr>
          <p:cNvPr id="109" name="Google Shape;109;g33fc67f9f2c_0_148" title="KeepcodingColores_RGB 1.png"/>
          <p:cNvPicPr preferRelativeResize="0"/>
          <p:nvPr/>
        </p:nvPicPr>
        <p:blipFill>
          <a:blip r:embed="rId3">
            <a:alphaModFix/>
          </a:blip>
          <a:stretch>
            <a:fillRect/>
          </a:stretch>
        </p:blipFill>
        <p:spPr>
          <a:xfrm>
            <a:off x="843050" y="1453825"/>
            <a:ext cx="7480151" cy="2219975"/>
          </a:xfrm>
          <a:prstGeom prst="rect">
            <a:avLst/>
          </a:prstGeom>
          <a:noFill/>
          <a:ln>
            <a:noFill/>
          </a:ln>
        </p:spPr>
      </p:pic>
      <p:sp>
        <p:nvSpPr>
          <p:cNvPr id="110" name="Google Shape;110;g33fc67f9f2c_0_148"/>
          <p:cNvSpPr/>
          <p:nvPr/>
        </p:nvSpPr>
        <p:spPr>
          <a:xfrm>
            <a:off x="25" y="4866050"/>
            <a:ext cx="9144000" cy="277500"/>
          </a:xfrm>
          <a:prstGeom prst="rect">
            <a:avLst/>
          </a:prstGeom>
          <a:solidFill>
            <a:srgbClr val="1D1D3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1" name="Google Shape;111;g33fc67f9f2c_0_148"/>
          <p:cNvPicPr preferRelativeResize="0"/>
          <p:nvPr/>
        </p:nvPicPr>
        <p:blipFill>
          <a:blip r:embed="rId4">
            <a:alphaModFix/>
          </a:blip>
          <a:stretch>
            <a:fillRect/>
          </a:stretch>
        </p:blipFill>
        <p:spPr>
          <a:xfrm>
            <a:off x="1580498" y="4893923"/>
            <a:ext cx="221751" cy="221776"/>
          </a:xfrm>
          <a:prstGeom prst="rect">
            <a:avLst/>
          </a:prstGeom>
          <a:noFill/>
          <a:ln>
            <a:noFill/>
          </a:ln>
        </p:spPr>
      </p:pic>
      <p:sp>
        <p:nvSpPr>
          <p:cNvPr id="112" name="Google Shape;112;g33fc67f9f2c_0_148"/>
          <p:cNvSpPr txBox="1"/>
          <p:nvPr/>
        </p:nvSpPr>
        <p:spPr>
          <a:xfrm>
            <a:off x="1802250" y="4866063"/>
            <a:ext cx="13089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lt1"/>
                </a:solidFill>
              </a:rPr>
              <a:t>www.keepcoding.io</a:t>
            </a:r>
            <a:endParaRPr sz="1000">
              <a:solidFill>
                <a:schemeClr val="lt1"/>
              </a:solidFill>
            </a:endParaRPr>
          </a:p>
        </p:txBody>
      </p:sp>
      <p:sp>
        <p:nvSpPr>
          <p:cNvPr id="113" name="Google Shape;113;g33fc67f9f2c_0_148"/>
          <p:cNvSpPr txBox="1"/>
          <p:nvPr/>
        </p:nvSpPr>
        <p:spPr>
          <a:xfrm>
            <a:off x="3823325" y="4866050"/>
            <a:ext cx="14979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lt1"/>
                </a:solidFill>
              </a:rPr>
              <a:t>cursos@keepcoding.io</a:t>
            </a:r>
            <a:endParaRPr sz="1000">
              <a:solidFill>
                <a:schemeClr val="lt1"/>
              </a:solidFill>
            </a:endParaRPr>
          </a:p>
        </p:txBody>
      </p:sp>
      <p:pic>
        <p:nvPicPr>
          <p:cNvPr id="114" name="Google Shape;114;g33fc67f9f2c_0_148"/>
          <p:cNvPicPr preferRelativeResize="0"/>
          <p:nvPr/>
        </p:nvPicPr>
        <p:blipFill>
          <a:blip r:embed="rId5">
            <a:alphaModFix/>
          </a:blip>
          <a:stretch>
            <a:fillRect/>
          </a:stretch>
        </p:blipFill>
        <p:spPr>
          <a:xfrm>
            <a:off x="3601575" y="4893925"/>
            <a:ext cx="221750" cy="221750"/>
          </a:xfrm>
          <a:prstGeom prst="rect">
            <a:avLst/>
          </a:prstGeom>
          <a:noFill/>
          <a:ln>
            <a:noFill/>
          </a:ln>
        </p:spPr>
      </p:pic>
      <p:sp>
        <p:nvSpPr>
          <p:cNvPr id="115" name="Google Shape;115;g33fc67f9f2c_0_148"/>
          <p:cNvSpPr txBox="1"/>
          <p:nvPr/>
        </p:nvSpPr>
        <p:spPr>
          <a:xfrm>
            <a:off x="5967675" y="4866025"/>
            <a:ext cx="14979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solidFill>
                  <a:schemeClr val="lt1"/>
                </a:solidFill>
                <a:highlight>
                  <a:srgbClr val="161625"/>
                </a:highlight>
              </a:rPr>
              <a:t>(+34) 916 33 1779</a:t>
            </a:r>
            <a:endParaRPr sz="1000">
              <a:solidFill>
                <a:schemeClr val="lt1"/>
              </a:solidFill>
            </a:endParaRPr>
          </a:p>
        </p:txBody>
      </p:sp>
      <p:pic>
        <p:nvPicPr>
          <p:cNvPr id="116" name="Google Shape;116;g33fc67f9f2c_0_148"/>
          <p:cNvPicPr preferRelativeResize="0"/>
          <p:nvPr/>
        </p:nvPicPr>
        <p:blipFill>
          <a:blip r:embed="rId6">
            <a:alphaModFix/>
          </a:blip>
          <a:stretch>
            <a:fillRect/>
          </a:stretch>
        </p:blipFill>
        <p:spPr>
          <a:xfrm>
            <a:off x="5783875" y="4893938"/>
            <a:ext cx="221750" cy="221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2" name="Shape 22"/>
        <p:cNvGrpSpPr/>
        <p:nvPr/>
      </p:nvGrpSpPr>
      <p:grpSpPr>
        <a:xfrm>
          <a:off x="0" y="0"/>
          <a:ext cx="0" cy="0"/>
          <a:chOff x="0" y="0"/>
          <a:chExt cx="0" cy="0"/>
        </a:xfrm>
      </p:grpSpPr>
      <p:sp>
        <p:nvSpPr>
          <p:cNvPr id="23" name="Google Shape;23;p14"/>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1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3" name="Shape 33"/>
        <p:cNvGrpSpPr/>
        <p:nvPr/>
      </p:nvGrpSpPr>
      <p:grpSpPr>
        <a:xfrm>
          <a:off x="0" y="0"/>
          <a:ext cx="0" cy="0"/>
          <a:chOff x="0" y="0"/>
          <a:chExt cx="0" cy="0"/>
        </a:xfrm>
      </p:grpSpPr>
      <p:sp>
        <p:nvSpPr>
          <p:cNvPr id="34" name="Google Shape;34;p16"/>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5200">
                <a:solidFill>
                  <a:srgbClr val="4A4A4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0" name="Shape 40"/>
        <p:cNvGrpSpPr/>
        <p:nvPr/>
      </p:nvGrpSpPr>
      <p:grpSpPr>
        <a:xfrm>
          <a:off x="0" y="0"/>
          <a:ext cx="0" cy="0"/>
          <a:chOff x="0" y="0"/>
          <a:chExt cx="0" cy="0"/>
        </a:xfrm>
      </p:grpSpPr>
      <p:sp>
        <p:nvSpPr>
          <p:cNvPr id="41" name="Google Shape;41;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Azul" type="title">
  <p:cSld name="TITLE">
    <p:bg>
      <p:bgPr>
        <a:solidFill>
          <a:srgbClr val="1D1D30"/>
        </a:solidFill>
      </p:bgPr>
    </p:bg>
    <p:spTree>
      <p:nvGrpSpPr>
        <p:cNvPr id="48" name="Shape 48"/>
        <p:cNvGrpSpPr/>
        <p:nvPr/>
      </p:nvGrpSpPr>
      <p:grpSpPr>
        <a:xfrm>
          <a:off x="0" y="0"/>
          <a:ext cx="0" cy="0"/>
          <a:chOff x="0" y="0"/>
          <a:chExt cx="0" cy="0"/>
        </a:xfrm>
      </p:grpSpPr>
      <p:pic>
        <p:nvPicPr>
          <p:cNvPr id="49" name="Google Shape;49;g33fc67f9f2c_0_89"/>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50" name="Google Shape;50;g33fc67f9f2c_0_89"/>
          <p:cNvSpPr txBox="1"/>
          <p:nvPr>
            <p:ph type="ctrTitle"/>
          </p:nvPr>
        </p:nvSpPr>
        <p:spPr>
          <a:xfrm>
            <a:off x="311708" y="657225"/>
            <a:ext cx="8520600" cy="2052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5200"/>
              <a:buNone/>
              <a:defRPr b="1" sz="5200">
                <a:solidFill>
                  <a:schemeClr val="lt1"/>
                </a:solidFill>
              </a:defRPr>
            </a:lvl1pPr>
            <a:lvl2pPr lvl="1" algn="ctr">
              <a:spcBef>
                <a:spcPts val="0"/>
              </a:spcBef>
              <a:spcAft>
                <a:spcPts val="0"/>
              </a:spcAft>
              <a:buSzPts val="5200"/>
              <a:buNone/>
              <a:defRPr b="1" sz="5200"/>
            </a:lvl2pPr>
            <a:lvl3pPr lvl="2" algn="ctr">
              <a:spcBef>
                <a:spcPts val="0"/>
              </a:spcBef>
              <a:spcAft>
                <a:spcPts val="0"/>
              </a:spcAft>
              <a:buSzPts val="5200"/>
              <a:buNone/>
              <a:defRPr b="1" sz="5200"/>
            </a:lvl3pPr>
            <a:lvl4pPr lvl="3" algn="ctr">
              <a:spcBef>
                <a:spcPts val="0"/>
              </a:spcBef>
              <a:spcAft>
                <a:spcPts val="0"/>
              </a:spcAft>
              <a:buSzPts val="5200"/>
              <a:buNone/>
              <a:defRPr b="1" sz="5200"/>
            </a:lvl4pPr>
            <a:lvl5pPr lvl="4" algn="ctr">
              <a:spcBef>
                <a:spcPts val="0"/>
              </a:spcBef>
              <a:spcAft>
                <a:spcPts val="0"/>
              </a:spcAft>
              <a:buSzPts val="5200"/>
              <a:buNone/>
              <a:defRPr b="1" sz="5200"/>
            </a:lvl5pPr>
            <a:lvl6pPr lvl="5" algn="ctr">
              <a:spcBef>
                <a:spcPts val="0"/>
              </a:spcBef>
              <a:spcAft>
                <a:spcPts val="0"/>
              </a:spcAft>
              <a:buSzPts val="5200"/>
              <a:buNone/>
              <a:defRPr b="1" sz="5200"/>
            </a:lvl6pPr>
            <a:lvl7pPr lvl="6" algn="ctr">
              <a:spcBef>
                <a:spcPts val="0"/>
              </a:spcBef>
              <a:spcAft>
                <a:spcPts val="0"/>
              </a:spcAft>
              <a:buSzPts val="5200"/>
              <a:buNone/>
              <a:defRPr b="1" sz="5200"/>
            </a:lvl7pPr>
            <a:lvl8pPr lvl="7" algn="ctr">
              <a:spcBef>
                <a:spcPts val="0"/>
              </a:spcBef>
              <a:spcAft>
                <a:spcPts val="0"/>
              </a:spcAft>
              <a:buSzPts val="5200"/>
              <a:buNone/>
              <a:defRPr b="1" sz="5200"/>
            </a:lvl8pPr>
            <a:lvl9pPr lvl="8" algn="ctr">
              <a:spcBef>
                <a:spcPts val="0"/>
              </a:spcBef>
              <a:spcAft>
                <a:spcPts val="0"/>
              </a:spcAft>
              <a:buSzPts val="5200"/>
              <a:buNone/>
              <a:defRPr b="1" sz="5200"/>
            </a:lvl9pPr>
          </a:lstStyle>
          <a:p/>
        </p:txBody>
      </p:sp>
      <p:sp>
        <p:nvSpPr>
          <p:cNvPr id="51" name="Google Shape;51;g33fc67f9f2c_0_89"/>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1D1D30"/>
              </a:buClr>
              <a:buSzPts val="2800"/>
              <a:buNone/>
              <a:defRPr b="1" sz="2800">
                <a:solidFill>
                  <a:srgbClr val="1D1D30"/>
                </a:solidFill>
              </a:defRPr>
            </a:lvl1pPr>
            <a:lvl2pPr lvl="1" algn="ctr">
              <a:lnSpc>
                <a:spcPct val="100000"/>
              </a:lnSpc>
              <a:spcBef>
                <a:spcPts val="0"/>
              </a:spcBef>
              <a:spcAft>
                <a:spcPts val="0"/>
              </a:spcAft>
              <a:buClr>
                <a:srgbClr val="1D1D30"/>
              </a:buClr>
              <a:buSzPts val="2800"/>
              <a:buNone/>
              <a:defRPr b="1" sz="2800">
                <a:solidFill>
                  <a:srgbClr val="1D1D30"/>
                </a:solidFill>
              </a:defRPr>
            </a:lvl2pPr>
            <a:lvl3pPr lvl="2" algn="ctr">
              <a:lnSpc>
                <a:spcPct val="100000"/>
              </a:lnSpc>
              <a:spcBef>
                <a:spcPts val="0"/>
              </a:spcBef>
              <a:spcAft>
                <a:spcPts val="0"/>
              </a:spcAft>
              <a:buClr>
                <a:srgbClr val="1D1D30"/>
              </a:buClr>
              <a:buSzPts val="2800"/>
              <a:buNone/>
              <a:defRPr b="1" sz="2800">
                <a:solidFill>
                  <a:srgbClr val="1D1D30"/>
                </a:solidFill>
              </a:defRPr>
            </a:lvl3pPr>
            <a:lvl4pPr lvl="3" algn="ctr">
              <a:lnSpc>
                <a:spcPct val="100000"/>
              </a:lnSpc>
              <a:spcBef>
                <a:spcPts val="0"/>
              </a:spcBef>
              <a:spcAft>
                <a:spcPts val="0"/>
              </a:spcAft>
              <a:buClr>
                <a:srgbClr val="1D1D30"/>
              </a:buClr>
              <a:buSzPts val="2800"/>
              <a:buNone/>
              <a:defRPr b="1" sz="2800">
                <a:solidFill>
                  <a:srgbClr val="1D1D30"/>
                </a:solidFill>
              </a:defRPr>
            </a:lvl4pPr>
            <a:lvl5pPr lvl="4" algn="ctr">
              <a:lnSpc>
                <a:spcPct val="100000"/>
              </a:lnSpc>
              <a:spcBef>
                <a:spcPts val="0"/>
              </a:spcBef>
              <a:spcAft>
                <a:spcPts val="0"/>
              </a:spcAft>
              <a:buClr>
                <a:srgbClr val="1D1D30"/>
              </a:buClr>
              <a:buSzPts val="2800"/>
              <a:buNone/>
              <a:defRPr b="1" sz="2800">
                <a:solidFill>
                  <a:srgbClr val="1D1D30"/>
                </a:solidFill>
              </a:defRPr>
            </a:lvl5pPr>
            <a:lvl6pPr lvl="5" algn="ctr">
              <a:lnSpc>
                <a:spcPct val="100000"/>
              </a:lnSpc>
              <a:spcBef>
                <a:spcPts val="0"/>
              </a:spcBef>
              <a:spcAft>
                <a:spcPts val="0"/>
              </a:spcAft>
              <a:buClr>
                <a:srgbClr val="1D1D30"/>
              </a:buClr>
              <a:buSzPts val="2800"/>
              <a:buNone/>
              <a:defRPr b="1" sz="2800">
                <a:solidFill>
                  <a:srgbClr val="1D1D30"/>
                </a:solidFill>
              </a:defRPr>
            </a:lvl6pPr>
            <a:lvl7pPr lvl="6" algn="ctr">
              <a:lnSpc>
                <a:spcPct val="100000"/>
              </a:lnSpc>
              <a:spcBef>
                <a:spcPts val="0"/>
              </a:spcBef>
              <a:spcAft>
                <a:spcPts val="0"/>
              </a:spcAft>
              <a:buClr>
                <a:srgbClr val="1D1D30"/>
              </a:buClr>
              <a:buSzPts val="2800"/>
              <a:buNone/>
              <a:defRPr b="1" sz="2800">
                <a:solidFill>
                  <a:srgbClr val="1D1D30"/>
                </a:solidFill>
              </a:defRPr>
            </a:lvl7pPr>
            <a:lvl8pPr lvl="7" algn="ctr">
              <a:lnSpc>
                <a:spcPct val="100000"/>
              </a:lnSpc>
              <a:spcBef>
                <a:spcPts val="0"/>
              </a:spcBef>
              <a:spcAft>
                <a:spcPts val="0"/>
              </a:spcAft>
              <a:buClr>
                <a:srgbClr val="1D1D30"/>
              </a:buClr>
              <a:buSzPts val="2800"/>
              <a:buNone/>
              <a:defRPr b="1" sz="2800">
                <a:solidFill>
                  <a:srgbClr val="1D1D30"/>
                </a:solidFill>
              </a:defRPr>
            </a:lvl8pPr>
            <a:lvl9pPr lvl="8" algn="ctr">
              <a:lnSpc>
                <a:spcPct val="100000"/>
              </a:lnSpc>
              <a:spcBef>
                <a:spcPts val="0"/>
              </a:spcBef>
              <a:spcAft>
                <a:spcPts val="0"/>
              </a:spcAft>
              <a:buClr>
                <a:srgbClr val="1D1D30"/>
              </a:buClr>
              <a:buSzPts val="2800"/>
              <a:buNone/>
              <a:defRPr b="1" sz="2800">
                <a:solidFill>
                  <a:srgbClr val="1D1D30"/>
                </a:solidFill>
              </a:defRPr>
            </a:lvl9pPr>
          </a:lstStyle>
          <a:p/>
        </p:txBody>
      </p:sp>
      <p:pic>
        <p:nvPicPr>
          <p:cNvPr id="52" name="Google Shape;52;g33fc67f9f2c_0_89"/>
          <p:cNvPicPr preferRelativeResize="0"/>
          <p:nvPr/>
        </p:nvPicPr>
        <p:blipFill>
          <a:blip r:embed="rId3">
            <a:alphaModFix/>
          </a:blip>
          <a:stretch>
            <a:fillRect/>
          </a:stretch>
        </p:blipFill>
        <p:spPr>
          <a:xfrm>
            <a:off x="7560050" y="263475"/>
            <a:ext cx="1340680" cy="2694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Retícula Azul" type="secHead">
  <p:cSld name="SECTION_HEADER">
    <p:bg>
      <p:bgPr>
        <a:solidFill>
          <a:srgbClr val="1D1D30"/>
        </a:solidFill>
      </p:bgPr>
    </p:bg>
    <p:spTree>
      <p:nvGrpSpPr>
        <p:cNvPr id="53" name="Shape 53"/>
        <p:cNvGrpSpPr/>
        <p:nvPr/>
      </p:nvGrpSpPr>
      <p:grpSpPr>
        <a:xfrm>
          <a:off x="0" y="0"/>
          <a:ext cx="0" cy="0"/>
          <a:chOff x="0" y="0"/>
          <a:chExt cx="0" cy="0"/>
        </a:xfrm>
      </p:grpSpPr>
      <p:pic>
        <p:nvPicPr>
          <p:cNvPr id="54" name="Google Shape;54;g33fc67f9f2c_0_94"/>
          <p:cNvPicPr preferRelativeResize="0"/>
          <p:nvPr/>
        </p:nvPicPr>
        <p:blipFill>
          <a:blip r:embed="rId2">
            <a:alphaModFix amt="30000"/>
          </a:blip>
          <a:stretch>
            <a:fillRect/>
          </a:stretch>
        </p:blipFill>
        <p:spPr>
          <a:xfrm>
            <a:off x="0" y="0"/>
            <a:ext cx="9144000" cy="5143500"/>
          </a:xfrm>
          <a:prstGeom prst="rect">
            <a:avLst/>
          </a:prstGeom>
          <a:noFill/>
          <a:ln>
            <a:noFill/>
          </a:ln>
        </p:spPr>
      </p:pic>
      <p:pic>
        <p:nvPicPr>
          <p:cNvPr id="55" name="Google Shape;55;g33fc67f9f2c_0_94"/>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56" name="Google Shape;56;g33fc67f9f2c_0_9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Azul">
  <p:cSld name="SECTION_HEADER_1">
    <p:bg>
      <p:bgPr>
        <a:solidFill>
          <a:srgbClr val="1D1D30"/>
        </a:solidFill>
      </p:bgPr>
    </p:bg>
    <p:spTree>
      <p:nvGrpSpPr>
        <p:cNvPr id="57" name="Shape 57"/>
        <p:cNvGrpSpPr/>
        <p:nvPr/>
      </p:nvGrpSpPr>
      <p:grpSpPr>
        <a:xfrm>
          <a:off x="0" y="0"/>
          <a:ext cx="0" cy="0"/>
          <a:chOff x="0" y="0"/>
          <a:chExt cx="0" cy="0"/>
        </a:xfrm>
      </p:grpSpPr>
      <p:pic>
        <p:nvPicPr>
          <p:cNvPr id="58" name="Google Shape;58;g33fc67f9f2c_0_98"/>
          <p:cNvPicPr preferRelativeResize="0"/>
          <p:nvPr/>
        </p:nvPicPr>
        <p:blipFill>
          <a:blip r:embed="rId2">
            <a:alphaModFix/>
          </a:blip>
          <a:stretch>
            <a:fillRect/>
          </a:stretch>
        </p:blipFill>
        <p:spPr>
          <a:xfrm>
            <a:off x="7560050" y="263475"/>
            <a:ext cx="1340680" cy="269475"/>
          </a:xfrm>
          <a:prstGeom prst="rect">
            <a:avLst/>
          </a:prstGeom>
          <a:noFill/>
          <a:ln>
            <a:noFill/>
          </a:ln>
        </p:spPr>
      </p:pic>
      <p:sp>
        <p:nvSpPr>
          <p:cNvPr id="59" name="Google Shape;59;g33fc67f9f2c_0_9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cía blanca">
  <p:cSld name="SECTION_HEADER_1_1">
    <p:bg>
      <p:bgPr>
        <a:blipFill>
          <a:blip r:embed="rId2">
            <a:alphaModFix/>
          </a:blip>
          <a:stretch>
            <a:fillRect/>
          </a:stretch>
        </a:blipFill>
      </p:bgPr>
    </p:bg>
    <p:spTree>
      <p:nvGrpSpPr>
        <p:cNvPr id="60" name="Shape 60"/>
        <p:cNvGrpSpPr/>
        <p:nvPr/>
      </p:nvGrpSpPr>
      <p:grpSpPr>
        <a:xfrm>
          <a:off x="0" y="0"/>
          <a:ext cx="0" cy="0"/>
          <a:chOff x="0" y="0"/>
          <a:chExt cx="0" cy="0"/>
        </a:xfrm>
      </p:grpSpPr>
      <p:pic>
        <p:nvPicPr>
          <p:cNvPr id="61" name="Google Shape;61;g33fc67f9f2c_0_101"/>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62" name="Google Shape;62;g33fc67f9f2c_0_101"/>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indent="0" lvl="0" marL="0" rtl="0" algn="r">
              <a:spcBef>
                <a:spcPts val="0"/>
              </a:spcBef>
              <a:spcAft>
                <a:spcPts val="0"/>
              </a:spcAft>
              <a:buNone/>
            </a:pPr>
            <a:fld id="{00000000-1234-1234-1234-123412341234}" type="slidenum">
              <a:rPr lang="en-US"/>
              <a:t>‹#›</a:t>
            </a:fld>
            <a:endParaRPr/>
          </a:p>
        </p:txBody>
      </p:sp>
      <p:cxnSp>
        <p:nvCxnSpPr>
          <p:cNvPr id="63" name="Google Shape;63;g33fc67f9f2c_0_101"/>
          <p:cNvCxnSpPr/>
          <p:nvPr/>
        </p:nvCxnSpPr>
        <p:spPr>
          <a:xfrm>
            <a:off x="294158" y="4903892"/>
            <a:ext cx="8532900" cy="1200"/>
          </a:xfrm>
          <a:prstGeom prst="straightConnector1">
            <a:avLst/>
          </a:prstGeom>
          <a:noFill/>
          <a:ln cap="flat" cmpd="sng" w="9525">
            <a:solidFill>
              <a:srgbClr val="FF743B"/>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theme" Target="../theme/theme1.xml"/><Relationship Id="rId12" Type="http://schemas.openxmlformats.org/officeDocument/2006/relationships/slideLayout" Target="../slideLayouts/slideLayout1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p:nvPr/>
        </p:nvSpPr>
        <p:spPr>
          <a:xfrm>
            <a:off x="321468" y="228600"/>
            <a:ext cx="236220" cy="236220"/>
          </a:xfrm>
          <a:custGeom>
            <a:rect b="b" l="l" r="r" t="t"/>
            <a:pathLst>
              <a:path extrusionOk="0" h="236220" w="236220">
                <a:moveTo>
                  <a:pt x="0" y="0"/>
                </a:moveTo>
                <a:lnTo>
                  <a:pt x="235799" y="0"/>
                </a:lnTo>
                <a:lnTo>
                  <a:pt x="235799" y="235799"/>
                </a:lnTo>
                <a:lnTo>
                  <a:pt x="0" y="2357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12"/>
          <p:cNvSpPr/>
          <p:nvPr/>
        </p:nvSpPr>
        <p:spPr>
          <a:xfrm>
            <a:off x="0" y="4729162"/>
            <a:ext cx="9144000" cy="414655"/>
          </a:xfrm>
          <a:custGeom>
            <a:rect b="b" l="l" r="r" t="t"/>
            <a:pathLst>
              <a:path extrusionOk="0" h="414654" w="9144000">
                <a:moveTo>
                  <a:pt x="0" y="0"/>
                </a:moveTo>
                <a:lnTo>
                  <a:pt x="9143999" y="0"/>
                </a:lnTo>
                <a:lnTo>
                  <a:pt x="9143999" y="414337"/>
                </a:lnTo>
                <a:lnTo>
                  <a:pt x="0" y="414337"/>
                </a:lnTo>
                <a:lnTo>
                  <a:pt x="0" y="0"/>
                </a:lnTo>
                <a:close/>
              </a:path>
            </a:pathLst>
          </a:custGeom>
          <a:solidFill>
            <a:srgbClr val="33333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 name="Google Shape;8;p12"/>
          <p:cNvSpPr/>
          <p:nvPr/>
        </p:nvSpPr>
        <p:spPr>
          <a:xfrm>
            <a:off x="8626547"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D354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 name="Google Shape;9;p12"/>
          <p:cNvSpPr/>
          <p:nvPr/>
        </p:nvSpPr>
        <p:spPr>
          <a:xfrm>
            <a:off x="8902558" y="3408"/>
            <a:ext cx="239395" cy="239395"/>
          </a:xfrm>
          <a:custGeom>
            <a:rect b="b" l="l" r="r" t="t"/>
            <a:pathLst>
              <a:path extrusionOk="0" h="239395" w="239395">
                <a:moveTo>
                  <a:pt x="0" y="0"/>
                </a:moveTo>
                <a:lnTo>
                  <a:pt x="239399" y="0"/>
                </a:lnTo>
                <a:lnTo>
                  <a:pt x="239399" y="239399"/>
                </a:lnTo>
                <a:lnTo>
                  <a:pt x="0" y="239399"/>
                </a:lnTo>
                <a:lnTo>
                  <a:pt x="0" y="0"/>
                </a:lnTo>
                <a:close/>
              </a:path>
            </a:pathLst>
          </a:custGeom>
          <a:solidFill>
            <a:srgbClr val="F39B1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 name="Google Shape;10;p12"/>
          <p:cNvSpPr/>
          <p:nvPr/>
        </p:nvSpPr>
        <p:spPr>
          <a:xfrm>
            <a:off x="0" y="4109057"/>
            <a:ext cx="1497085" cy="1034442"/>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2"/>
          <p:cNvSpPr txBox="1"/>
          <p:nvPr>
            <p:ph type="title"/>
          </p:nvPr>
        </p:nvSpPr>
        <p:spPr>
          <a:xfrm>
            <a:off x="554630" y="1565041"/>
            <a:ext cx="8034739" cy="115252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5200" u="none" cap="none" strike="noStrike">
                <a:solidFill>
                  <a:srgbClr val="4A4A4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 name="Google Shape;12;p12"/>
          <p:cNvSpPr txBox="1"/>
          <p:nvPr>
            <p:ph idx="1" type="body"/>
          </p:nvPr>
        </p:nvSpPr>
        <p:spPr>
          <a:xfrm>
            <a:off x="270320" y="811605"/>
            <a:ext cx="8603359" cy="250952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4A4A4A"/>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13" name="Google Shape;13;p1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1D1D30"/>
        </a:solidFill>
      </p:bgPr>
    </p:bg>
    <p:spTree>
      <p:nvGrpSpPr>
        <p:cNvPr id="44" name="Shape 44"/>
        <p:cNvGrpSpPr/>
        <p:nvPr/>
      </p:nvGrpSpPr>
      <p:grpSpPr>
        <a:xfrm>
          <a:off x="0" y="0"/>
          <a:ext cx="0" cy="0"/>
          <a:chOff x="0" y="0"/>
          <a:chExt cx="0" cy="0"/>
        </a:xfrm>
      </p:grpSpPr>
      <p:sp>
        <p:nvSpPr>
          <p:cNvPr id="45" name="Google Shape;45;g33fc67f9f2c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None/>
              <a:defRPr b="1" sz="2800">
                <a:solidFill>
                  <a:schemeClr val="lt1"/>
                </a:solidFill>
              </a:defRPr>
            </a:lvl1pPr>
            <a:lvl2pPr lvl="1">
              <a:spcBef>
                <a:spcPts val="0"/>
              </a:spcBef>
              <a:spcAft>
                <a:spcPts val="0"/>
              </a:spcAft>
              <a:buClr>
                <a:schemeClr val="lt1"/>
              </a:buClr>
              <a:buSzPts val="2800"/>
              <a:buNone/>
              <a:defRPr b="1" sz="2800">
                <a:solidFill>
                  <a:schemeClr val="lt1"/>
                </a:solidFill>
              </a:defRPr>
            </a:lvl2pPr>
            <a:lvl3pPr lvl="2">
              <a:spcBef>
                <a:spcPts val="0"/>
              </a:spcBef>
              <a:spcAft>
                <a:spcPts val="0"/>
              </a:spcAft>
              <a:buClr>
                <a:schemeClr val="lt1"/>
              </a:buClr>
              <a:buSzPts val="2800"/>
              <a:buNone/>
              <a:defRPr b="1" sz="2800">
                <a:solidFill>
                  <a:schemeClr val="lt1"/>
                </a:solidFill>
              </a:defRPr>
            </a:lvl3pPr>
            <a:lvl4pPr lvl="3">
              <a:spcBef>
                <a:spcPts val="0"/>
              </a:spcBef>
              <a:spcAft>
                <a:spcPts val="0"/>
              </a:spcAft>
              <a:buClr>
                <a:schemeClr val="lt1"/>
              </a:buClr>
              <a:buSzPts val="2800"/>
              <a:buNone/>
              <a:defRPr b="1" sz="2800">
                <a:solidFill>
                  <a:schemeClr val="lt1"/>
                </a:solidFill>
              </a:defRPr>
            </a:lvl4pPr>
            <a:lvl5pPr lvl="4">
              <a:spcBef>
                <a:spcPts val="0"/>
              </a:spcBef>
              <a:spcAft>
                <a:spcPts val="0"/>
              </a:spcAft>
              <a:buClr>
                <a:schemeClr val="lt1"/>
              </a:buClr>
              <a:buSzPts val="2800"/>
              <a:buNone/>
              <a:defRPr b="1" sz="2800">
                <a:solidFill>
                  <a:schemeClr val="lt1"/>
                </a:solidFill>
              </a:defRPr>
            </a:lvl5pPr>
            <a:lvl6pPr lvl="5">
              <a:spcBef>
                <a:spcPts val="0"/>
              </a:spcBef>
              <a:spcAft>
                <a:spcPts val="0"/>
              </a:spcAft>
              <a:buClr>
                <a:schemeClr val="lt1"/>
              </a:buClr>
              <a:buSzPts val="2800"/>
              <a:buNone/>
              <a:defRPr b="1" sz="2800">
                <a:solidFill>
                  <a:schemeClr val="lt1"/>
                </a:solidFill>
              </a:defRPr>
            </a:lvl6pPr>
            <a:lvl7pPr lvl="6">
              <a:spcBef>
                <a:spcPts val="0"/>
              </a:spcBef>
              <a:spcAft>
                <a:spcPts val="0"/>
              </a:spcAft>
              <a:buClr>
                <a:schemeClr val="lt1"/>
              </a:buClr>
              <a:buSzPts val="2800"/>
              <a:buNone/>
              <a:defRPr b="1" sz="2800">
                <a:solidFill>
                  <a:schemeClr val="lt1"/>
                </a:solidFill>
              </a:defRPr>
            </a:lvl7pPr>
            <a:lvl8pPr lvl="7">
              <a:spcBef>
                <a:spcPts val="0"/>
              </a:spcBef>
              <a:spcAft>
                <a:spcPts val="0"/>
              </a:spcAft>
              <a:buClr>
                <a:schemeClr val="lt1"/>
              </a:buClr>
              <a:buSzPts val="2800"/>
              <a:buNone/>
              <a:defRPr b="1" sz="2800">
                <a:solidFill>
                  <a:schemeClr val="lt1"/>
                </a:solidFill>
              </a:defRPr>
            </a:lvl8pPr>
            <a:lvl9pPr lvl="8">
              <a:spcBef>
                <a:spcPts val="0"/>
              </a:spcBef>
              <a:spcAft>
                <a:spcPts val="0"/>
              </a:spcAft>
              <a:buClr>
                <a:schemeClr val="lt1"/>
              </a:buClr>
              <a:buSzPts val="2800"/>
              <a:buNone/>
              <a:defRPr b="1" sz="2800">
                <a:solidFill>
                  <a:schemeClr val="lt1"/>
                </a:solidFill>
              </a:defRPr>
            </a:lvl9pPr>
          </a:lstStyle>
          <a:p/>
        </p:txBody>
      </p:sp>
      <p:sp>
        <p:nvSpPr>
          <p:cNvPr id="46" name="Google Shape;46;g33fc67f9f2c_0_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g33fc67f9f2c_0_85"/>
          <p:cNvSpPr txBox="1"/>
          <p:nvPr>
            <p:ph idx="1" type="body"/>
          </p:nvPr>
        </p:nvSpPr>
        <p:spPr>
          <a:xfrm>
            <a:off x="414050" y="1017713"/>
            <a:ext cx="4222500" cy="3416400"/>
          </a:xfrm>
          <a:prstGeom prst="rect">
            <a:avLst/>
          </a:prstGeom>
          <a:noFill/>
          <a:ln>
            <a:noFill/>
          </a:ln>
        </p:spPr>
        <p:txBody>
          <a:bodyPr anchorCtr="0" anchor="ctr" bIns="91425" lIns="91425" spcFirstLastPara="1" rIns="91425" wrap="square" tIns="91425">
            <a:noAutofit/>
          </a:bodyPr>
          <a:lstStyle>
            <a:lvl1pPr indent="-330200" lvl="0" marL="457200">
              <a:spcBef>
                <a:spcPts val="0"/>
              </a:spcBef>
              <a:spcAft>
                <a:spcPts val="0"/>
              </a:spcAft>
              <a:buClr>
                <a:schemeClr val="lt1"/>
              </a:buClr>
              <a:buSzPts val="1600"/>
              <a:buChar char="●"/>
              <a:defRPr sz="1600">
                <a:solidFill>
                  <a:schemeClr val="lt1"/>
                </a:solidFill>
              </a:defRPr>
            </a:lvl1pPr>
            <a:lvl2pPr indent="-317500" lvl="1" marL="914400">
              <a:spcBef>
                <a:spcPts val="0"/>
              </a:spcBef>
              <a:spcAft>
                <a:spcPts val="0"/>
              </a:spcAft>
              <a:buClr>
                <a:schemeClr val="lt1"/>
              </a:buClr>
              <a:buSzPts val="1400"/>
              <a:buChar char="○"/>
              <a:defRPr sz="14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85750" lvl="4" marL="2286000">
              <a:spcBef>
                <a:spcPts val="0"/>
              </a:spcBef>
              <a:spcAft>
                <a:spcPts val="0"/>
              </a:spcAft>
              <a:buClr>
                <a:schemeClr val="lt1"/>
              </a:buClr>
              <a:buSzPts val="900"/>
              <a:buChar char="○"/>
              <a:defRPr sz="9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3050" lvl="6" marL="3200400">
              <a:spcBef>
                <a:spcPts val="0"/>
              </a:spcBef>
              <a:spcAft>
                <a:spcPts val="0"/>
              </a:spcAft>
              <a:buClr>
                <a:schemeClr val="lt1"/>
              </a:buClr>
              <a:buSzPts val="700"/>
              <a:buChar char="●"/>
              <a:defRPr sz="700">
                <a:solidFill>
                  <a:schemeClr val="lt1"/>
                </a:solidFill>
              </a:defRPr>
            </a:lvl7pPr>
            <a:lvl8pPr indent="-266700" lvl="7" marL="3657600">
              <a:spcBef>
                <a:spcPts val="0"/>
              </a:spcBef>
              <a:spcAft>
                <a:spcPts val="0"/>
              </a:spcAft>
              <a:buClr>
                <a:schemeClr val="lt1"/>
              </a:buClr>
              <a:buSzPts val="600"/>
              <a:buChar char="○"/>
              <a:defRPr sz="600">
                <a:solidFill>
                  <a:schemeClr val="lt1"/>
                </a:solidFill>
              </a:defRPr>
            </a:lvl8pPr>
            <a:lvl9pPr indent="-260350" lvl="8" marL="4114800">
              <a:spcBef>
                <a:spcPts val="0"/>
              </a:spcBef>
              <a:spcAft>
                <a:spcPts val="0"/>
              </a:spcAft>
              <a:buClr>
                <a:schemeClr val="lt1"/>
              </a:buClr>
              <a:buSzPts val="500"/>
              <a:buChar char="■"/>
              <a:defRPr sz="500">
                <a:solidFill>
                  <a:schemeClr val="lt1"/>
                </a:solidFill>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6.jpg"/><Relationship Id="rId4" Type="http://schemas.openxmlformats.org/officeDocument/2006/relationships/image" Target="../media/image15.jpg"/><Relationship Id="rId5" Type="http://schemas.openxmlformats.org/officeDocument/2006/relationships/image" Target="../media/image1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hyperlink" Target="https://scikit-learn.org/stable/modules/partial_dependence.html#partial-dependence-plots" TargetMode="Externa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9.jpg"/><Relationship Id="rId4" Type="http://schemas.openxmlformats.org/officeDocument/2006/relationships/hyperlink" Target="https://scikit-learn.org/stable/modules/partial_dependence.html#partial-dependence-plo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hyperlink" Target="http://scikit-learn.org/stable/modules/ensemble.html#gradient-boosting" TargetMode="External"/><Relationship Id="rId4" Type="http://schemas.openxmlformats.org/officeDocument/2006/relationships/hyperlink" Target="https://github.com/dmlc/xgboost" TargetMode="External"/><Relationship Id="rId5" Type="http://schemas.openxmlformats.org/officeDocument/2006/relationships/hyperlink" Target="https://github.com/Microsoft/LightGB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3fc67f9f2c_0_81"/>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g33fc67f9f2c_0_81"/>
          <p:cNvSpPr txBox="1"/>
          <p:nvPr/>
        </p:nvSpPr>
        <p:spPr>
          <a:xfrm>
            <a:off x="554630" y="1885659"/>
            <a:ext cx="8034600" cy="874800"/>
          </a:xfrm>
          <a:prstGeom prst="rect">
            <a:avLst/>
          </a:prstGeom>
          <a:noFill/>
          <a:ln>
            <a:noFill/>
          </a:ln>
        </p:spPr>
        <p:txBody>
          <a:bodyPr anchorCtr="0" anchor="t" bIns="0" lIns="0" spcFirstLastPara="1" rIns="0" wrap="square" tIns="12700">
            <a:spAutoFit/>
          </a:bodyPr>
          <a:lstStyle/>
          <a:p>
            <a:pPr indent="0" lvl="0" marL="1490345" rtl="0" algn="ctr">
              <a:spcBef>
                <a:spcPts val="0"/>
              </a:spcBef>
              <a:spcAft>
                <a:spcPts val="0"/>
              </a:spcAft>
              <a:buNone/>
            </a:pPr>
            <a:r>
              <a:rPr b="1" lang="en-US" sz="3200">
                <a:solidFill>
                  <a:srgbClr val="1D1D30"/>
                </a:solidFill>
              </a:rPr>
              <a:t>Machine Learning 101</a:t>
            </a:r>
            <a:br>
              <a:rPr b="1" lang="en-US" sz="3200">
                <a:solidFill>
                  <a:srgbClr val="1D1D30"/>
                </a:solidFill>
              </a:rPr>
            </a:br>
            <a:r>
              <a:rPr b="1" lang="en-US" sz="2400">
                <a:solidFill>
                  <a:srgbClr val="1D1D30"/>
                </a:solidFill>
              </a:rPr>
              <a:t>Boosted Trees</a:t>
            </a:r>
            <a:endParaRPr b="1" sz="2400">
              <a:solidFill>
                <a:srgbClr val="1D1D3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3fc67f9f2c_0_190"/>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96" name="Google Shape;196;g33fc67f9f2c_0_190"/>
          <p:cNvSpPr txBox="1"/>
          <p:nvPr/>
        </p:nvSpPr>
        <p:spPr>
          <a:xfrm>
            <a:off x="718374" y="1240206"/>
            <a:ext cx="3944700" cy="1405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The Elements of Statistical Learning.</a:t>
            </a:r>
            <a:endParaRPr b="0" i="0" sz="1800" u="none" cap="none" strike="noStrike">
              <a:solidFill>
                <a:srgbClr val="000000"/>
              </a:solidFill>
              <a:latin typeface="Calibri"/>
              <a:ea typeface="Calibri"/>
              <a:cs typeface="Calibri"/>
              <a:sym typeface="Calibri"/>
            </a:endParaRPr>
          </a:p>
          <a:p>
            <a:pPr indent="-367028" lvl="1" marL="836292"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Capítulo 10</a:t>
            </a:r>
            <a:endParaRPr b="0" i="0" sz="1800" u="none" cap="none" strike="noStrike">
              <a:solidFill>
                <a:srgbClr val="4A4A4A"/>
              </a:solidFill>
              <a:latin typeface="Calibri"/>
              <a:ea typeface="Calibri"/>
              <a:cs typeface="Calibri"/>
              <a:sym typeface="Calibri"/>
            </a:endParaRPr>
          </a:p>
          <a:p>
            <a:pPr indent="0" lvl="0" marL="0" marR="0" rtl="0" algn="l">
              <a:lnSpc>
                <a:spcPct val="100000"/>
              </a:lnSpc>
              <a:spcBef>
                <a:spcPts val="15"/>
              </a:spcBef>
              <a:spcAft>
                <a:spcPts val="0"/>
              </a:spcAft>
              <a:buClr>
                <a:srgbClr val="000000"/>
              </a:buClr>
              <a:buSzPts val="1800"/>
              <a:buFont typeface="Arial"/>
              <a:buNone/>
            </a:pPr>
            <a:r>
              <a:t/>
            </a:r>
            <a:endParaRPr b="0" i="0" sz="1800" u="none" cap="none" strike="noStrike">
              <a:solidFill>
                <a:srgbClr val="4A4A4A"/>
              </a:solidFill>
              <a:latin typeface="Calibri"/>
              <a:ea typeface="Calibri"/>
              <a:cs typeface="Calibri"/>
              <a:sym typeface="Calibri"/>
            </a:endParaRPr>
          </a:p>
          <a:p>
            <a:pPr indent="-367030" lvl="0" marL="379095"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Introduction to Statistical Learning.</a:t>
            </a:r>
            <a:endParaRPr b="0" i="0" sz="1800" u="none" cap="none" strike="noStrike">
              <a:solidFill>
                <a:srgbClr val="000000"/>
              </a:solidFill>
              <a:latin typeface="Calibri"/>
              <a:ea typeface="Calibri"/>
              <a:cs typeface="Calibri"/>
              <a:sym typeface="Calibri"/>
            </a:endParaRPr>
          </a:p>
          <a:p>
            <a:pPr indent="-367029" lvl="1" marL="836293" marR="0" rtl="0" algn="l">
              <a:lnSpc>
                <a:spcPct val="100000"/>
              </a:lnSpc>
              <a:spcBef>
                <a:spcPts val="15"/>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Capítulo 8, sección 3</a:t>
            </a:r>
            <a:endParaRPr b="0" i="0" sz="1800" u="none" cap="none" strike="noStrike">
              <a:solidFill>
                <a:srgbClr val="000000"/>
              </a:solidFill>
              <a:latin typeface="Calibri"/>
              <a:ea typeface="Calibri"/>
              <a:cs typeface="Calibri"/>
              <a:sym typeface="Calibri"/>
            </a:endParaRPr>
          </a:p>
        </p:txBody>
      </p:sp>
      <p:sp>
        <p:nvSpPr>
          <p:cNvPr id="197" name="Google Shape;197;g33fc67f9f2c_0_190"/>
          <p:cNvSpPr txBox="1"/>
          <p:nvPr/>
        </p:nvSpPr>
        <p:spPr>
          <a:xfrm>
            <a:off x="613578" y="128375"/>
            <a:ext cx="25599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700">
                <a:solidFill>
                  <a:srgbClr val="4A4A4A"/>
                </a:solidFill>
              </a:rPr>
              <a:t>Referencias</a:t>
            </a:r>
            <a:endParaRPr sz="2700">
              <a:solidFill>
                <a:srgbClr val="4A4A4A"/>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3fc67f9f2c_0_19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203" name="Google Shape;203;g33fc67f9f2c_0_194"/>
          <p:cNvSpPr txBox="1"/>
          <p:nvPr/>
        </p:nvSpPr>
        <p:spPr>
          <a:xfrm>
            <a:off x="1995622" y="1660566"/>
            <a:ext cx="5138400" cy="843900"/>
          </a:xfrm>
          <a:prstGeom prst="rect">
            <a:avLst/>
          </a:prstGeom>
          <a:noFill/>
          <a:ln>
            <a:noFill/>
          </a:ln>
        </p:spPr>
        <p:txBody>
          <a:bodyPr anchorCtr="0" anchor="t" bIns="0" lIns="0" spcFirstLastPara="1" rIns="0" wrap="square" tIns="12700">
            <a:spAutoFit/>
          </a:bodyPr>
          <a:lstStyle/>
          <a:p>
            <a:pPr indent="0" lvl="0" marL="12700" rtl="0" algn="ctr">
              <a:spcBef>
                <a:spcPts val="0"/>
              </a:spcBef>
              <a:spcAft>
                <a:spcPts val="0"/>
              </a:spcAft>
              <a:buNone/>
            </a:pPr>
            <a:r>
              <a:rPr lang="en-US" sz="5400">
                <a:solidFill>
                  <a:srgbClr val="4A4A4A"/>
                </a:solidFill>
                <a:latin typeface="Calibri"/>
                <a:ea typeface="Calibri"/>
                <a:cs typeface="Calibri"/>
                <a:sym typeface="Calibri"/>
              </a:rPr>
              <a:t>Let’s code!</a:t>
            </a:r>
            <a:endParaRPr sz="5400">
              <a:solidFill>
                <a:srgbClr val="4A4A4A"/>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3fc67f9f2c_0_15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g33fc67f9f2c_0_158"/>
          <p:cNvSpPr txBox="1"/>
          <p:nvPr/>
        </p:nvSpPr>
        <p:spPr>
          <a:xfrm>
            <a:off x="613568" y="128365"/>
            <a:ext cx="19425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700">
                <a:solidFill>
                  <a:srgbClr val="4A4A4A"/>
                </a:solidFill>
              </a:rPr>
              <a:t>Introducción</a:t>
            </a:r>
            <a:endParaRPr sz="2700">
              <a:solidFill>
                <a:srgbClr val="4A4A4A"/>
              </a:solidFill>
            </a:endParaRPr>
          </a:p>
        </p:txBody>
      </p:sp>
      <p:sp>
        <p:nvSpPr>
          <p:cNvPr id="129" name="Google Shape;129;g33fc67f9f2c_0_158"/>
          <p:cNvSpPr txBox="1"/>
          <p:nvPr/>
        </p:nvSpPr>
        <p:spPr>
          <a:xfrm>
            <a:off x="270320" y="811605"/>
            <a:ext cx="8603400" cy="2280000"/>
          </a:xfrm>
          <a:prstGeom prst="rect">
            <a:avLst/>
          </a:prstGeom>
          <a:noFill/>
          <a:ln>
            <a:noFill/>
          </a:ln>
        </p:spPr>
        <p:txBody>
          <a:bodyPr anchorCtr="0" anchor="t" bIns="0" lIns="0" spcFirstLastPara="1" rIns="0" wrap="square" tIns="12700">
            <a:spAutoFit/>
          </a:bodyPr>
          <a:lstStyle/>
          <a:p>
            <a:pPr indent="-367029" lvl="0" marL="826768" rtl="0" algn="l">
              <a:spcBef>
                <a:spcPts val="0"/>
              </a:spcBef>
              <a:spcAft>
                <a:spcPts val="0"/>
              </a:spcAft>
              <a:buClr>
                <a:srgbClr val="4A4A4A"/>
              </a:buClr>
              <a:buSzPts val="1800"/>
              <a:buChar char="●"/>
            </a:pPr>
            <a:r>
              <a:rPr lang="en-US" sz="1800">
                <a:solidFill>
                  <a:srgbClr val="4A4A4A"/>
                </a:solidFill>
                <a:latin typeface="Calibri"/>
                <a:ea typeface="Calibri"/>
                <a:cs typeface="Calibri"/>
                <a:sym typeface="Calibri"/>
              </a:rPr>
              <a:t>Una de las ideas más brillantes en machine learning de los últimos tiempos</a:t>
            </a:r>
            <a:endParaRPr sz="1800">
              <a:solidFill>
                <a:srgbClr val="4A4A4A"/>
              </a:solidFill>
              <a:latin typeface="Calibri"/>
              <a:ea typeface="Calibri"/>
              <a:cs typeface="Calibri"/>
              <a:sym typeface="Calibri"/>
            </a:endParaRPr>
          </a:p>
          <a:p>
            <a:pPr indent="0" lvl="0" marL="447675" rtl="0" algn="l">
              <a:spcBef>
                <a:spcPts val="45"/>
              </a:spcBef>
              <a:spcAft>
                <a:spcPts val="0"/>
              </a:spcAft>
              <a:buNone/>
            </a:pPr>
            <a:r>
              <a:t/>
            </a:r>
            <a:endParaRPr sz="1850">
              <a:solidFill>
                <a:srgbClr val="4A4A4A"/>
              </a:solidFill>
              <a:latin typeface="Times New Roman"/>
              <a:ea typeface="Times New Roman"/>
              <a:cs typeface="Times New Roman"/>
              <a:sym typeface="Times New Roman"/>
            </a:endParaRPr>
          </a:p>
          <a:p>
            <a:pPr indent="-367029" lvl="0" marL="826768" marR="5080" rtl="0" algn="l">
              <a:lnSpc>
                <a:spcPct val="100699"/>
              </a:lnSpc>
              <a:spcBef>
                <a:spcPts val="0"/>
              </a:spcBef>
              <a:spcAft>
                <a:spcPts val="0"/>
              </a:spcAft>
              <a:buClr>
                <a:srgbClr val="4A4A4A"/>
              </a:buClr>
              <a:buSzPts val="1800"/>
              <a:buChar char="●"/>
            </a:pPr>
            <a:r>
              <a:rPr lang="en-US" sz="1800">
                <a:solidFill>
                  <a:srgbClr val="4A4A4A"/>
                </a:solidFill>
                <a:latin typeface="Calibri"/>
                <a:ea typeface="Calibri"/>
                <a:cs typeface="Calibri"/>
                <a:sym typeface="Calibri"/>
              </a:rPr>
              <a:t>Proceso iterativo basado en la combinación lineal de algoritmos sencillos (</a:t>
            </a:r>
            <a:r>
              <a:rPr i="1" lang="en-US" sz="1800">
                <a:solidFill>
                  <a:srgbClr val="4A4A4A"/>
                </a:solidFill>
                <a:latin typeface="Calibri"/>
                <a:ea typeface="Calibri"/>
                <a:cs typeface="Calibri"/>
                <a:sym typeface="Calibri"/>
              </a:rPr>
              <a:t>weak  classifiers/regressors</a:t>
            </a:r>
            <a:r>
              <a:rPr lang="en-US" sz="1800">
                <a:solidFill>
                  <a:srgbClr val="4A4A4A"/>
                </a:solidFill>
                <a:latin typeface="Calibri"/>
                <a:ea typeface="Calibri"/>
                <a:cs typeface="Calibri"/>
                <a:sym typeface="Calibri"/>
              </a:rPr>
              <a:t>)</a:t>
            </a:r>
            <a:endParaRPr sz="1800">
              <a:solidFill>
                <a:srgbClr val="4A4A4A"/>
              </a:solidFill>
              <a:latin typeface="Calibri"/>
              <a:ea typeface="Calibri"/>
              <a:cs typeface="Calibri"/>
              <a:sym typeface="Calibri"/>
            </a:endParaRPr>
          </a:p>
          <a:p>
            <a:pPr indent="-246379" lvl="0" marL="826768" marR="5080" rtl="0" algn="l">
              <a:lnSpc>
                <a:spcPct val="100699"/>
              </a:lnSpc>
              <a:spcBef>
                <a:spcPts val="0"/>
              </a:spcBef>
              <a:spcAft>
                <a:spcPts val="0"/>
              </a:spcAft>
              <a:buNone/>
            </a:pPr>
            <a:r>
              <a:t/>
            </a:r>
            <a:endParaRPr sz="1900">
              <a:solidFill>
                <a:srgbClr val="4A4A4A"/>
              </a:solidFill>
              <a:latin typeface="Times New Roman"/>
              <a:ea typeface="Times New Roman"/>
              <a:cs typeface="Times New Roman"/>
              <a:sym typeface="Times New Roman"/>
            </a:endParaRPr>
          </a:p>
          <a:p>
            <a:pPr indent="-367029" lvl="0" marL="826768" rtl="0" algn="l">
              <a:spcBef>
                <a:spcPts val="0"/>
              </a:spcBef>
              <a:spcAft>
                <a:spcPts val="0"/>
              </a:spcAft>
              <a:buClr>
                <a:srgbClr val="4A4A4A"/>
              </a:buClr>
              <a:buSzPts val="1800"/>
              <a:buChar char="●"/>
            </a:pPr>
            <a:r>
              <a:rPr lang="en-US" sz="1800">
                <a:solidFill>
                  <a:srgbClr val="4A4A4A"/>
                </a:solidFill>
                <a:latin typeface="Calibri"/>
                <a:ea typeface="Calibri"/>
                <a:cs typeface="Calibri"/>
                <a:sym typeface="Calibri"/>
              </a:rPr>
              <a:t>Aplicable a cualquier algoritmo de ML. Normalmente árboles (Boosted Trees)</a:t>
            </a:r>
            <a:endParaRPr sz="1800">
              <a:solidFill>
                <a:srgbClr val="4A4A4A"/>
              </a:solidFill>
              <a:latin typeface="Calibri"/>
              <a:ea typeface="Calibri"/>
              <a:cs typeface="Calibri"/>
              <a:sym typeface="Calibri"/>
            </a:endParaRPr>
          </a:p>
          <a:p>
            <a:pPr indent="0" lvl="0" marL="447675" rtl="0" algn="l">
              <a:spcBef>
                <a:spcPts val="5"/>
              </a:spcBef>
              <a:spcAft>
                <a:spcPts val="0"/>
              </a:spcAft>
              <a:buNone/>
            </a:pPr>
            <a:r>
              <a:t/>
            </a:r>
            <a:endParaRPr sz="1900">
              <a:solidFill>
                <a:srgbClr val="4A4A4A"/>
              </a:solidFill>
              <a:latin typeface="Times New Roman"/>
              <a:ea typeface="Times New Roman"/>
              <a:cs typeface="Times New Roman"/>
              <a:sym typeface="Times New Roman"/>
            </a:endParaRPr>
          </a:p>
          <a:p>
            <a:pPr indent="-367029" lvl="0" marL="826768" rtl="0" algn="l">
              <a:spcBef>
                <a:spcPts val="0"/>
              </a:spcBef>
              <a:spcAft>
                <a:spcPts val="0"/>
              </a:spcAft>
              <a:buClr>
                <a:srgbClr val="4A4A4A"/>
              </a:buClr>
              <a:buSzPts val="1800"/>
              <a:buChar char="●"/>
            </a:pPr>
            <a:r>
              <a:rPr lang="en-US" sz="1800">
                <a:solidFill>
                  <a:srgbClr val="4A4A4A"/>
                </a:solidFill>
                <a:latin typeface="Calibri"/>
                <a:ea typeface="Calibri"/>
                <a:cs typeface="Calibri"/>
                <a:sym typeface="Calibri"/>
              </a:rPr>
              <a:t>Mucha gente lo usa como banco de pruebas para pruebas de concepto</a:t>
            </a:r>
            <a:endParaRPr sz="1800">
              <a:solidFill>
                <a:srgbClr val="4A4A4A"/>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3fc67f9f2c_0_162"/>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35" name="Google Shape;135;g33fc67f9f2c_0_162"/>
          <p:cNvSpPr txBox="1"/>
          <p:nvPr/>
        </p:nvSpPr>
        <p:spPr>
          <a:xfrm>
            <a:off x="613568" y="128365"/>
            <a:ext cx="13251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700">
                <a:solidFill>
                  <a:srgbClr val="4A4A4A"/>
                </a:solidFill>
              </a:rPr>
              <a:t>Intuición</a:t>
            </a:r>
            <a:endParaRPr sz="2700">
              <a:solidFill>
                <a:srgbClr val="4A4A4A"/>
              </a:solidFill>
            </a:endParaRPr>
          </a:p>
        </p:txBody>
      </p:sp>
      <p:sp>
        <p:nvSpPr>
          <p:cNvPr id="136" name="Google Shape;136;g33fc67f9f2c_0_162"/>
          <p:cNvSpPr/>
          <p:nvPr/>
        </p:nvSpPr>
        <p:spPr>
          <a:xfrm>
            <a:off x="1113675" y="679796"/>
            <a:ext cx="7225500" cy="3336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3fc67f9f2c_0_166"/>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42" name="Google Shape;142;g33fc67f9f2c_0_166"/>
          <p:cNvSpPr txBox="1"/>
          <p:nvPr/>
        </p:nvSpPr>
        <p:spPr>
          <a:xfrm>
            <a:off x="613568" y="128365"/>
            <a:ext cx="25833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700">
                <a:solidFill>
                  <a:srgbClr val="4A4A4A"/>
                </a:solidFill>
              </a:rPr>
              <a:t>Proceso iterativo</a:t>
            </a:r>
            <a:endParaRPr sz="2700">
              <a:solidFill>
                <a:srgbClr val="4A4A4A"/>
              </a:solidFill>
            </a:endParaRPr>
          </a:p>
        </p:txBody>
      </p:sp>
      <p:sp>
        <p:nvSpPr>
          <p:cNvPr id="143" name="Google Shape;143;g33fc67f9f2c_0_166"/>
          <p:cNvSpPr/>
          <p:nvPr/>
        </p:nvSpPr>
        <p:spPr>
          <a:xfrm>
            <a:off x="529350" y="1447082"/>
            <a:ext cx="2570100" cy="1426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g33fc67f9f2c_0_166"/>
          <p:cNvSpPr/>
          <p:nvPr/>
        </p:nvSpPr>
        <p:spPr>
          <a:xfrm>
            <a:off x="4328850" y="1473275"/>
            <a:ext cx="2656200" cy="1287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g33fc67f9f2c_0_166"/>
          <p:cNvSpPr/>
          <p:nvPr/>
        </p:nvSpPr>
        <p:spPr>
          <a:xfrm>
            <a:off x="3624241" y="2932663"/>
            <a:ext cx="3522600" cy="14634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6" name="Google Shape;146;g33fc67f9f2c_0_166"/>
          <p:cNvSpPr txBox="1"/>
          <p:nvPr/>
        </p:nvSpPr>
        <p:spPr>
          <a:xfrm>
            <a:off x="718374" y="811605"/>
            <a:ext cx="5355000" cy="289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En cada iteración le damos más peso a los errores</a:t>
            </a:r>
            <a:endParaRPr b="0" i="0" sz="1800" u="none" cap="none" strike="noStrike">
              <a:solidFill>
                <a:srgbClr val="000000"/>
              </a:solidFill>
              <a:latin typeface="Calibri"/>
              <a:ea typeface="Calibri"/>
              <a:cs typeface="Calibri"/>
              <a:sym typeface="Calibri"/>
            </a:endParaRPr>
          </a:p>
        </p:txBody>
      </p:sp>
      <p:sp>
        <p:nvSpPr>
          <p:cNvPr id="147" name="Google Shape;147;g33fc67f9f2c_0_166"/>
          <p:cNvSpPr/>
          <p:nvPr/>
        </p:nvSpPr>
        <p:spPr>
          <a:xfrm>
            <a:off x="3339774" y="2024087"/>
            <a:ext cx="709929" cy="186689"/>
          </a:xfrm>
          <a:custGeom>
            <a:rect b="b" l="l" r="r" t="t"/>
            <a:pathLst>
              <a:path extrusionOk="0" h="186689" w="709929">
                <a:moveTo>
                  <a:pt x="616649" y="186299"/>
                </a:moveTo>
                <a:lnTo>
                  <a:pt x="616649" y="139724"/>
                </a:lnTo>
                <a:lnTo>
                  <a:pt x="0" y="139724"/>
                </a:lnTo>
                <a:lnTo>
                  <a:pt x="0" y="46574"/>
                </a:lnTo>
                <a:lnTo>
                  <a:pt x="616649" y="46574"/>
                </a:lnTo>
                <a:lnTo>
                  <a:pt x="616649" y="0"/>
                </a:lnTo>
                <a:lnTo>
                  <a:pt x="709799" y="93149"/>
                </a:lnTo>
                <a:lnTo>
                  <a:pt x="616649" y="186299"/>
                </a:lnTo>
                <a:close/>
              </a:path>
            </a:pathLst>
          </a:custGeom>
          <a:solidFill>
            <a:srgbClr val="DCDEE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8" name="Google Shape;148;g33fc67f9f2c_0_166"/>
          <p:cNvSpPr/>
          <p:nvPr/>
        </p:nvSpPr>
        <p:spPr>
          <a:xfrm>
            <a:off x="3339774" y="2024087"/>
            <a:ext cx="709929" cy="186689"/>
          </a:xfrm>
          <a:custGeom>
            <a:rect b="b" l="l" r="r" t="t"/>
            <a:pathLst>
              <a:path extrusionOk="0" h="186689" w="709929">
                <a:moveTo>
                  <a:pt x="0" y="46574"/>
                </a:moveTo>
                <a:lnTo>
                  <a:pt x="616649" y="46574"/>
                </a:lnTo>
                <a:lnTo>
                  <a:pt x="616649" y="0"/>
                </a:lnTo>
                <a:lnTo>
                  <a:pt x="709799" y="93149"/>
                </a:lnTo>
                <a:lnTo>
                  <a:pt x="616649" y="186299"/>
                </a:lnTo>
                <a:lnTo>
                  <a:pt x="616649" y="139724"/>
                </a:lnTo>
                <a:lnTo>
                  <a:pt x="0" y="139724"/>
                </a:lnTo>
                <a:lnTo>
                  <a:pt x="0" y="46574"/>
                </a:lnTo>
                <a:close/>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9" name="Google Shape;149;g33fc67f9f2c_0_166"/>
          <p:cNvSpPr/>
          <p:nvPr/>
        </p:nvSpPr>
        <p:spPr>
          <a:xfrm>
            <a:off x="7319599" y="2819050"/>
            <a:ext cx="419100" cy="620395"/>
          </a:xfrm>
          <a:custGeom>
            <a:rect b="b" l="l" r="r" t="t"/>
            <a:pathLst>
              <a:path extrusionOk="0" h="620395" w="419100">
                <a:moveTo>
                  <a:pt x="265766" y="463168"/>
                </a:moveTo>
                <a:lnTo>
                  <a:pt x="104699" y="463168"/>
                </a:lnTo>
                <a:lnTo>
                  <a:pt x="146255" y="446567"/>
                </a:lnTo>
                <a:lnTo>
                  <a:pt x="185699" y="424905"/>
                </a:lnTo>
                <a:lnTo>
                  <a:pt x="222817" y="398500"/>
                </a:lnTo>
                <a:lnTo>
                  <a:pt x="257394" y="367671"/>
                </a:lnTo>
                <a:lnTo>
                  <a:pt x="289214" y="332737"/>
                </a:lnTo>
                <a:lnTo>
                  <a:pt x="318065" y="294015"/>
                </a:lnTo>
                <a:lnTo>
                  <a:pt x="343731" y="251825"/>
                </a:lnTo>
                <a:lnTo>
                  <a:pt x="365996" y="206485"/>
                </a:lnTo>
                <a:lnTo>
                  <a:pt x="384648" y="158314"/>
                </a:lnTo>
                <a:lnTo>
                  <a:pt x="399470" y="107630"/>
                </a:lnTo>
                <a:lnTo>
                  <a:pt x="410249" y="54753"/>
                </a:lnTo>
                <a:lnTo>
                  <a:pt x="416769" y="0"/>
                </a:lnTo>
                <a:lnTo>
                  <a:pt x="418818" y="51926"/>
                </a:lnTo>
                <a:lnTo>
                  <a:pt x="416945" y="103038"/>
                </a:lnTo>
                <a:lnTo>
                  <a:pt x="411301" y="153061"/>
                </a:lnTo>
                <a:lnTo>
                  <a:pt x="402038" y="201718"/>
                </a:lnTo>
                <a:lnTo>
                  <a:pt x="389309" y="248734"/>
                </a:lnTo>
                <a:lnTo>
                  <a:pt x="373264" y="293831"/>
                </a:lnTo>
                <a:lnTo>
                  <a:pt x="354055" y="336735"/>
                </a:lnTo>
                <a:lnTo>
                  <a:pt x="331835" y="377169"/>
                </a:lnTo>
                <a:lnTo>
                  <a:pt x="306754" y="414858"/>
                </a:lnTo>
                <a:lnTo>
                  <a:pt x="278965" y="449524"/>
                </a:lnTo>
                <a:lnTo>
                  <a:pt x="265766" y="463168"/>
                </a:lnTo>
                <a:close/>
              </a:path>
              <a:path extrusionOk="0" h="620395" w="419100">
                <a:moveTo>
                  <a:pt x="104699" y="620218"/>
                </a:moveTo>
                <a:lnTo>
                  <a:pt x="0" y="532424"/>
                </a:lnTo>
                <a:lnTo>
                  <a:pt x="104699" y="410818"/>
                </a:lnTo>
                <a:lnTo>
                  <a:pt x="104699" y="463168"/>
                </a:lnTo>
                <a:lnTo>
                  <a:pt x="265766" y="463168"/>
                </a:lnTo>
                <a:lnTo>
                  <a:pt x="215867" y="508687"/>
                </a:lnTo>
                <a:lnTo>
                  <a:pt x="180863" y="532632"/>
                </a:lnTo>
                <a:lnTo>
                  <a:pt x="143756" y="552451"/>
                </a:lnTo>
                <a:lnTo>
                  <a:pt x="104699" y="567868"/>
                </a:lnTo>
                <a:lnTo>
                  <a:pt x="104699" y="620218"/>
                </a:lnTo>
                <a:close/>
              </a:path>
            </a:pathLst>
          </a:custGeom>
          <a:solidFill>
            <a:srgbClr val="DCDEE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0" name="Google Shape;150;g33fc67f9f2c_0_166"/>
          <p:cNvSpPr/>
          <p:nvPr/>
        </p:nvSpPr>
        <p:spPr>
          <a:xfrm>
            <a:off x="7319599" y="2234275"/>
            <a:ext cx="419100" cy="637539"/>
          </a:xfrm>
          <a:custGeom>
            <a:rect b="b" l="l" r="r" t="t"/>
            <a:pathLst>
              <a:path extrusionOk="0" h="637539" w="419100">
                <a:moveTo>
                  <a:pt x="418799" y="637124"/>
                </a:moveTo>
                <a:lnTo>
                  <a:pt x="416637" y="582687"/>
                </a:lnTo>
                <a:lnTo>
                  <a:pt x="410291" y="529822"/>
                </a:lnTo>
                <a:lnTo>
                  <a:pt x="399971" y="478798"/>
                </a:lnTo>
                <a:lnTo>
                  <a:pt x="385888" y="429881"/>
                </a:lnTo>
                <a:lnTo>
                  <a:pt x="368253" y="383339"/>
                </a:lnTo>
                <a:lnTo>
                  <a:pt x="347275" y="339441"/>
                </a:lnTo>
                <a:lnTo>
                  <a:pt x="323166" y="298453"/>
                </a:lnTo>
                <a:lnTo>
                  <a:pt x="296136" y="260643"/>
                </a:lnTo>
                <a:lnTo>
                  <a:pt x="266395" y="226279"/>
                </a:lnTo>
                <a:lnTo>
                  <a:pt x="234155" y="195629"/>
                </a:lnTo>
                <a:lnTo>
                  <a:pt x="199625" y="168960"/>
                </a:lnTo>
                <a:lnTo>
                  <a:pt x="163015" y="146540"/>
                </a:lnTo>
                <a:lnTo>
                  <a:pt x="124538" y="128636"/>
                </a:lnTo>
                <a:lnTo>
                  <a:pt x="84402" y="115516"/>
                </a:lnTo>
                <a:lnTo>
                  <a:pt x="42819" y="107448"/>
                </a:lnTo>
                <a:lnTo>
                  <a:pt x="0" y="104699"/>
                </a:lnTo>
                <a:lnTo>
                  <a:pt x="0" y="0"/>
                </a:lnTo>
                <a:lnTo>
                  <a:pt x="47255" y="3398"/>
                </a:lnTo>
                <a:lnTo>
                  <a:pt x="93544" y="13449"/>
                </a:lnTo>
                <a:lnTo>
                  <a:pt x="138456" y="29937"/>
                </a:lnTo>
                <a:lnTo>
                  <a:pt x="181581" y="52647"/>
                </a:lnTo>
                <a:lnTo>
                  <a:pt x="222509" y="81361"/>
                </a:lnTo>
                <a:lnTo>
                  <a:pt x="260831" y="115866"/>
                </a:lnTo>
                <a:lnTo>
                  <a:pt x="296135" y="155943"/>
                </a:lnTo>
                <a:lnTo>
                  <a:pt x="323956" y="194996"/>
                </a:lnTo>
                <a:lnTo>
                  <a:pt x="348436" y="237035"/>
                </a:lnTo>
                <a:lnTo>
                  <a:pt x="369462" y="281711"/>
                </a:lnTo>
                <a:lnTo>
                  <a:pt x="386920" y="328674"/>
                </a:lnTo>
                <a:lnTo>
                  <a:pt x="400697" y="377577"/>
                </a:lnTo>
                <a:lnTo>
                  <a:pt x="410678" y="428069"/>
                </a:lnTo>
                <a:lnTo>
                  <a:pt x="416750" y="479801"/>
                </a:lnTo>
                <a:lnTo>
                  <a:pt x="418698" y="529822"/>
                </a:lnTo>
                <a:lnTo>
                  <a:pt x="418799" y="637124"/>
                </a:lnTo>
                <a:close/>
              </a:path>
            </a:pathLst>
          </a:custGeom>
          <a:solidFill>
            <a:srgbClr val="AEB1B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51" name="Google Shape;151;g33fc67f9f2c_0_166"/>
          <p:cNvSpPr/>
          <p:nvPr/>
        </p:nvSpPr>
        <p:spPr>
          <a:xfrm>
            <a:off x="7319599" y="2234275"/>
            <a:ext cx="419100" cy="1205229"/>
          </a:xfrm>
          <a:custGeom>
            <a:rect b="b" l="l" r="r" t="t"/>
            <a:pathLst>
              <a:path extrusionOk="0" h="1205229" w="419100">
                <a:moveTo>
                  <a:pt x="418799" y="637124"/>
                </a:moveTo>
                <a:lnTo>
                  <a:pt x="416637" y="582687"/>
                </a:lnTo>
                <a:lnTo>
                  <a:pt x="410291" y="529822"/>
                </a:lnTo>
                <a:lnTo>
                  <a:pt x="399971" y="478798"/>
                </a:lnTo>
                <a:lnTo>
                  <a:pt x="385888" y="429881"/>
                </a:lnTo>
                <a:lnTo>
                  <a:pt x="368253" y="383339"/>
                </a:lnTo>
                <a:lnTo>
                  <a:pt x="347275" y="339441"/>
                </a:lnTo>
                <a:lnTo>
                  <a:pt x="323166" y="298453"/>
                </a:lnTo>
                <a:lnTo>
                  <a:pt x="296136" y="260643"/>
                </a:lnTo>
                <a:lnTo>
                  <a:pt x="266395" y="226279"/>
                </a:lnTo>
                <a:lnTo>
                  <a:pt x="234155" y="195629"/>
                </a:lnTo>
                <a:lnTo>
                  <a:pt x="199625" y="168960"/>
                </a:lnTo>
                <a:lnTo>
                  <a:pt x="163015" y="146540"/>
                </a:lnTo>
                <a:lnTo>
                  <a:pt x="124538" y="128636"/>
                </a:lnTo>
                <a:lnTo>
                  <a:pt x="84402" y="115516"/>
                </a:lnTo>
                <a:lnTo>
                  <a:pt x="42819" y="107448"/>
                </a:lnTo>
                <a:lnTo>
                  <a:pt x="0" y="104699"/>
                </a:lnTo>
                <a:lnTo>
                  <a:pt x="0" y="0"/>
                </a:lnTo>
                <a:lnTo>
                  <a:pt x="47255" y="3398"/>
                </a:lnTo>
                <a:lnTo>
                  <a:pt x="93544" y="13449"/>
                </a:lnTo>
                <a:lnTo>
                  <a:pt x="138456" y="29937"/>
                </a:lnTo>
                <a:lnTo>
                  <a:pt x="181581" y="52647"/>
                </a:lnTo>
                <a:lnTo>
                  <a:pt x="222509" y="81361"/>
                </a:lnTo>
                <a:lnTo>
                  <a:pt x="260831" y="115866"/>
                </a:lnTo>
                <a:lnTo>
                  <a:pt x="296135" y="155943"/>
                </a:lnTo>
                <a:lnTo>
                  <a:pt x="323956" y="194996"/>
                </a:lnTo>
                <a:lnTo>
                  <a:pt x="348436" y="237035"/>
                </a:lnTo>
                <a:lnTo>
                  <a:pt x="369462" y="281711"/>
                </a:lnTo>
                <a:lnTo>
                  <a:pt x="386920" y="328674"/>
                </a:lnTo>
                <a:lnTo>
                  <a:pt x="400697" y="377577"/>
                </a:lnTo>
                <a:lnTo>
                  <a:pt x="410678" y="428069"/>
                </a:lnTo>
                <a:lnTo>
                  <a:pt x="416750" y="479801"/>
                </a:lnTo>
                <a:lnTo>
                  <a:pt x="418799" y="532424"/>
                </a:lnTo>
                <a:lnTo>
                  <a:pt x="418799" y="637124"/>
                </a:lnTo>
                <a:lnTo>
                  <a:pt x="416540" y="692551"/>
                </a:lnTo>
                <a:lnTo>
                  <a:pt x="409894" y="746557"/>
                </a:lnTo>
                <a:lnTo>
                  <a:pt x="399062" y="798812"/>
                </a:lnTo>
                <a:lnTo>
                  <a:pt x="384246" y="848988"/>
                </a:lnTo>
                <a:lnTo>
                  <a:pt x="365646" y="896754"/>
                </a:lnTo>
                <a:lnTo>
                  <a:pt x="343463" y="941783"/>
                </a:lnTo>
                <a:lnTo>
                  <a:pt x="317896" y="983743"/>
                </a:lnTo>
                <a:lnTo>
                  <a:pt x="289148" y="1022307"/>
                </a:lnTo>
                <a:lnTo>
                  <a:pt x="257419" y="1057144"/>
                </a:lnTo>
                <a:lnTo>
                  <a:pt x="222908" y="1087926"/>
                </a:lnTo>
                <a:lnTo>
                  <a:pt x="185818" y="1114322"/>
                </a:lnTo>
                <a:lnTo>
                  <a:pt x="146348" y="1136004"/>
                </a:lnTo>
                <a:lnTo>
                  <a:pt x="104699" y="1152643"/>
                </a:lnTo>
                <a:lnTo>
                  <a:pt x="104699" y="1204993"/>
                </a:lnTo>
                <a:lnTo>
                  <a:pt x="0" y="1117199"/>
                </a:lnTo>
                <a:lnTo>
                  <a:pt x="104699" y="995593"/>
                </a:lnTo>
                <a:lnTo>
                  <a:pt x="104699" y="1047943"/>
                </a:lnTo>
                <a:lnTo>
                  <a:pt x="146255" y="1031342"/>
                </a:lnTo>
                <a:lnTo>
                  <a:pt x="185699" y="1009680"/>
                </a:lnTo>
                <a:lnTo>
                  <a:pt x="222817" y="983275"/>
                </a:lnTo>
                <a:lnTo>
                  <a:pt x="257394" y="952446"/>
                </a:lnTo>
                <a:lnTo>
                  <a:pt x="289214" y="917512"/>
                </a:lnTo>
                <a:lnTo>
                  <a:pt x="318065" y="878790"/>
                </a:lnTo>
                <a:lnTo>
                  <a:pt x="343731" y="836600"/>
                </a:lnTo>
                <a:lnTo>
                  <a:pt x="365996" y="791260"/>
                </a:lnTo>
                <a:lnTo>
                  <a:pt x="384648" y="743089"/>
                </a:lnTo>
                <a:lnTo>
                  <a:pt x="399470" y="692405"/>
                </a:lnTo>
                <a:lnTo>
                  <a:pt x="410249" y="639528"/>
                </a:lnTo>
                <a:lnTo>
                  <a:pt x="416769" y="584774"/>
                </a:lnTo>
              </a:path>
            </a:pathLst>
          </a:custGeom>
          <a:noFill/>
          <a:ln cap="flat" cmpd="sng" w="9525">
            <a:solidFill>
              <a:srgbClr val="53585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3fc67f9f2c_0_170"/>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57" name="Google Shape;157;g33fc67f9f2c_0_170"/>
          <p:cNvSpPr txBox="1"/>
          <p:nvPr/>
        </p:nvSpPr>
        <p:spPr>
          <a:xfrm>
            <a:off x="613568" y="128365"/>
            <a:ext cx="34251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700">
                <a:solidFill>
                  <a:srgbClr val="4A4A4A"/>
                </a:solidFill>
              </a:rPr>
              <a:t>Hiperparámetros</a:t>
            </a:r>
            <a:endParaRPr sz="2700">
              <a:solidFill>
                <a:srgbClr val="4A4A4A"/>
              </a:solidFill>
            </a:endParaRPr>
          </a:p>
        </p:txBody>
      </p:sp>
      <p:sp>
        <p:nvSpPr>
          <p:cNvPr id="158" name="Google Shape;158;g33fc67f9f2c_0_170"/>
          <p:cNvSpPr txBox="1"/>
          <p:nvPr/>
        </p:nvSpPr>
        <p:spPr>
          <a:xfrm>
            <a:off x="718374" y="811605"/>
            <a:ext cx="7877700" cy="3101700"/>
          </a:xfrm>
          <a:prstGeom prst="rect">
            <a:avLst/>
          </a:prstGeom>
          <a:noFill/>
          <a:ln>
            <a:noFill/>
          </a:ln>
        </p:spPr>
        <p:txBody>
          <a:bodyPr anchorCtr="0" anchor="t" bIns="0" lIns="0" spcFirstLastPara="1" rIns="0" wrap="square" tIns="10775">
            <a:spAutoFit/>
          </a:bodyPr>
          <a:lstStyle/>
          <a:p>
            <a:pPr indent="-367030" lvl="0" marL="379095" marR="572770" rtl="0" algn="l">
              <a:lnSpc>
                <a:spcPct val="100699"/>
              </a:lnSpc>
              <a:spcBef>
                <a:spcPts val="0"/>
              </a:spcBef>
              <a:spcAft>
                <a:spcPts val="0"/>
              </a:spcAft>
              <a:buClr>
                <a:srgbClr val="4A4A4A"/>
              </a:buClr>
              <a:buSzPts val="1800"/>
              <a:buFont typeface="Arial"/>
              <a:buChar char="●"/>
            </a:pPr>
            <a:r>
              <a:rPr b="1" i="0" lang="en-US" sz="1800" u="none" cap="none" strike="noStrike">
                <a:solidFill>
                  <a:srgbClr val="4A4A4A"/>
                </a:solidFill>
                <a:latin typeface="Calibri"/>
                <a:ea typeface="Calibri"/>
                <a:cs typeface="Calibri"/>
                <a:sym typeface="Calibri"/>
              </a:rPr>
              <a:t>Número de árboles </a:t>
            </a:r>
            <a:r>
              <a:rPr b="0" i="0" lang="en-US" sz="1800" u="none" cap="none" strike="noStrike">
                <a:solidFill>
                  <a:srgbClr val="4A4A4A"/>
                </a:solidFill>
                <a:latin typeface="Calibri"/>
                <a:ea typeface="Calibri"/>
                <a:cs typeface="Calibri"/>
                <a:sym typeface="Calibri"/>
              </a:rPr>
              <a:t>(iteraciones). Si es muy alto peligro de overfitting.  Seleccionamos con validación cruzada</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45"/>
              </a:spcBef>
              <a:spcAft>
                <a:spcPts val="0"/>
              </a:spcAft>
              <a:buClr>
                <a:srgbClr val="4A4A4A"/>
              </a:buClr>
              <a:buSzPts val="1850"/>
              <a:buFont typeface="Arial"/>
              <a:buNone/>
            </a:pPr>
            <a:r>
              <a:t/>
            </a:r>
            <a:endParaRPr b="0" i="0" sz="1850" u="none" cap="none" strike="noStrike">
              <a:solidFill>
                <a:srgbClr val="000000"/>
              </a:solidFill>
              <a:latin typeface="Times New Roman"/>
              <a:ea typeface="Times New Roman"/>
              <a:cs typeface="Times New Roman"/>
              <a:sym typeface="Times New Roman"/>
            </a:endParaRPr>
          </a:p>
          <a:p>
            <a:pPr indent="-367030" lvl="0" marL="379095" marR="5080" rtl="0" algn="l">
              <a:lnSpc>
                <a:spcPct val="100699"/>
              </a:lnSpc>
              <a:spcBef>
                <a:spcPts val="0"/>
              </a:spcBef>
              <a:spcAft>
                <a:spcPts val="0"/>
              </a:spcAft>
              <a:buClr>
                <a:srgbClr val="4A4A4A"/>
              </a:buClr>
              <a:buSzPts val="1800"/>
              <a:buFont typeface="Arial"/>
              <a:buChar char="●"/>
            </a:pPr>
            <a:r>
              <a:rPr b="1" i="0" lang="en-US" sz="1800" u="none" cap="none" strike="noStrike">
                <a:solidFill>
                  <a:srgbClr val="4A4A4A"/>
                </a:solidFill>
                <a:latin typeface="Calibri"/>
                <a:ea typeface="Calibri"/>
                <a:cs typeface="Calibri"/>
                <a:sym typeface="Calibri"/>
              </a:rPr>
              <a:t>Tasa de aprendizaje </a:t>
            </a:r>
            <a:r>
              <a:rPr b="0" i="0" lang="en-US" sz="1800" u="none" cap="none" strike="noStrike">
                <a:solidFill>
                  <a:srgbClr val="4A4A4A"/>
                </a:solidFill>
                <a:latin typeface="Calibri"/>
                <a:ea typeface="Calibri"/>
                <a:cs typeface="Calibri"/>
                <a:sym typeface="Calibri"/>
              </a:rPr>
              <a:t>(Learning Rate, alpha). Número positivo de valor pequeño,  normalmente 0.01, 0.001. Está relacionado con el número de iteraciones. Si  alpha es pequeño, se necesitarán más iteraciones para que las prestaciones  converjan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0"/>
              </a:spcBef>
              <a:spcAft>
                <a:spcPts val="0"/>
              </a:spcAft>
              <a:buClr>
                <a:srgbClr val="4A4A4A"/>
              </a:buClr>
              <a:buSzPts val="1850"/>
              <a:buFont typeface="Arial"/>
              <a:buNone/>
            </a:pPr>
            <a:r>
              <a:t/>
            </a:r>
            <a:endParaRPr b="0" i="0" sz="1850" u="none" cap="none" strike="noStrike">
              <a:solidFill>
                <a:srgbClr val="000000"/>
              </a:solidFill>
              <a:latin typeface="Times New Roman"/>
              <a:ea typeface="Times New Roman"/>
              <a:cs typeface="Times New Roman"/>
              <a:sym typeface="Times New Roman"/>
            </a:endParaRPr>
          </a:p>
          <a:p>
            <a:pPr indent="-367030" lvl="0" marL="379095" marR="124460" rtl="0" algn="just">
              <a:lnSpc>
                <a:spcPct val="100699"/>
              </a:lnSpc>
              <a:spcBef>
                <a:spcPts val="0"/>
              </a:spcBef>
              <a:spcAft>
                <a:spcPts val="0"/>
              </a:spcAft>
              <a:buClr>
                <a:srgbClr val="4A4A4A"/>
              </a:buClr>
              <a:buSzPts val="1800"/>
              <a:buFont typeface="Arial"/>
              <a:buChar char="●"/>
            </a:pPr>
            <a:r>
              <a:rPr b="1" i="0" lang="en-US" sz="1800" u="none" cap="none" strike="noStrike">
                <a:solidFill>
                  <a:srgbClr val="4A4A4A"/>
                </a:solidFill>
                <a:latin typeface="Calibri"/>
                <a:ea typeface="Calibri"/>
                <a:cs typeface="Calibri"/>
                <a:sym typeface="Calibri"/>
              </a:rPr>
              <a:t>Profundidad del árbol</a:t>
            </a:r>
            <a:r>
              <a:rPr b="0" i="0" lang="en-US" sz="1800" u="none" cap="none" strike="noStrike">
                <a:solidFill>
                  <a:srgbClr val="4A4A4A"/>
                </a:solidFill>
                <a:latin typeface="Calibri"/>
                <a:ea typeface="Calibri"/>
                <a:cs typeface="Calibri"/>
                <a:sym typeface="Calibri"/>
              </a:rPr>
              <a:t>. Controlamos la complejidad del árbol. Idealmente  interesa que sea pequeña, así la capacidad de generalización es mayor. Se  recomienda comenzar con valores pequeños.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3fc67f9f2c_0_174"/>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g33fc67f9f2c_0_174"/>
          <p:cNvSpPr txBox="1"/>
          <p:nvPr/>
        </p:nvSpPr>
        <p:spPr>
          <a:xfrm>
            <a:off x="613568" y="128365"/>
            <a:ext cx="64839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700">
                <a:solidFill>
                  <a:srgbClr val="4A4A4A"/>
                </a:solidFill>
              </a:rPr>
              <a:t>Interpretabilidad: </a:t>
            </a:r>
            <a:r>
              <a:rPr i="1" lang="en-US" sz="2700">
                <a:solidFill>
                  <a:srgbClr val="4A4A4A"/>
                </a:solidFill>
                <a:latin typeface="Calibri"/>
                <a:ea typeface="Calibri"/>
                <a:cs typeface="Calibri"/>
                <a:sym typeface="Calibri"/>
              </a:rPr>
              <a:t>partial dependence plots</a:t>
            </a:r>
            <a:endParaRPr sz="2700">
              <a:solidFill>
                <a:srgbClr val="4A4A4A"/>
              </a:solidFill>
              <a:latin typeface="Calibri"/>
              <a:ea typeface="Calibri"/>
              <a:cs typeface="Calibri"/>
              <a:sym typeface="Calibri"/>
            </a:endParaRPr>
          </a:p>
        </p:txBody>
      </p:sp>
      <p:sp>
        <p:nvSpPr>
          <p:cNvPr id="165" name="Google Shape;165;g33fc67f9f2c_0_174"/>
          <p:cNvSpPr txBox="1"/>
          <p:nvPr/>
        </p:nvSpPr>
        <p:spPr>
          <a:xfrm>
            <a:off x="718374" y="811605"/>
            <a:ext cx="7999800" cy="2898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Efecto marginal de cada característica con variable target predicha (regresión)</a:t>
            </a:r>
            <a:endParaRPr b="0" i="0" sz="1800" u="none" cap="none" strike="noStrike">
              <a:solidFill>
                <a:srgbClr val="000000"/>
              </a:solidFill>
              <a:latin typeface="Calibri"/>
              <a:ea typeface="Calibri"/>
              <a:cs typeface="Calibri"/>
              <a:sym typeface="Calibri"/>
            </a:endParaRPr>
          </a:p>
        </p:txBody>
      </p:sp>
      <p:sp>
        <p:nvSpPr>
          <p:cNvPr id="166" name="Google Shape;166;g33fc67f9f2c_0_174"/>
          <p:cNvSpPr txBox="1"/>
          <p:nvPr/>
        </p:nvSpPr>
        <p:spPr>
          <a:xfrm>
            <a:off x="3628975" y="4473300"/>
            <a:ext cx="12984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sng" cap="none" strike="noStrike">
                <a:solidFill>
                  <a:srgbClr val="0000FF"/>
                </a:solidFill>
                <a:latin typeface="Arial"/>
                <a:ea typeface="Arial"/>
                <a:cs typeface="Arial"/>
                <a:sym typeface="Arial"/>
                <a:hlinkClick r:id="rId3">
                  <a:extLst>
                    <a:ext uri="{A12FA001-AC4F-418D-AE19-62706E023703}">
                      <ahyp:hlinkClr val="tx"/>
                    </a:ext>
                  </a:extLst>
                </a:hlinkClick>
              </a:rPr>
              <a:t>Scikit Learn Docs</a:t>
            </a:r>
            <a:endParaRPr b="0" i="0" sz="1200" u="none" cap="none" strike="noStrike">
              <a:solidFill>
                <a:srgbClr val="000000"/>
              </a:solidFill>
              <a:latin typeface="Arial"/>
              <a:ea typeface="Arial"/>
              <a:cs typeface="Arial"/>
              <a:sym typeface="Arial"/>
            </a:endParaRPr>
          </a:p>
        </p:txBody>
      </p:sp>
      <p:sp>
        <p:nvSpPr>
          <p:cNvPr id="167" name="Google Shape;167;g33fc67f9f2c_0_174"/>
          <p:cNvSpPr/>
          <p:nvPr/>
        </p:nvSpPr>
        <p:spPr>
          <a:xfrm>
            <a:off x="2243667" y="1396967"/>
            <a:ext cx="4068900" cy="2870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3fc67f9f2c_0_178"/>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g33fc67f9f2c_0_178"/>
          <p:cNvSpPr txBox="1"/>
          <p:nvPr/>
        </p:nvSpPr>
        <p:spPr>
          <a:xfrm>
            <a:off x="613568" y="128365"/>
            <a:ext cx="64839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700">
                <a:solidFill>
                  <a:srgbClr val="4A4A4A"/>
                </a:solidFill>
              </a:rPr>
              <a:t>Interpretabilidad: </a:t>
            </a:r>
            <a:r>
              <a:rPr i="1" lang="en-US" sz="2700">
                <a:solidFill>
                  <a:srgbClr val="4A4A4A"/>
                </a:solidFill>
                <a:latin typeface="Calibri"/>
                <a:ea typeface="Calibri"/>
                <a:cs typeface="Calibri"/>
                <a:sym typeface="Calibri"/>
              </a:rPr>
              <a:t>partial dependence plots</a:t>
            </a:r>
            <a:endParaRPr sz="2700">
              <a:solidFill>
                <a:srgbClr val="4A4A4A"/>
              </a:solidFill>
              <a:latin typeface="Calibri"/>
              <a:ea typeface="Calibri"/>
              <a:cs typeface="Calibri"/>
              <a:sym typeface="Calibri"/>
            </a:endParaRPr>
          </a:p>
        </p:txBody>
      </p:sp>
      <p:sp>
        <p:nvSpPr>
          <p:cNvPr id="174" name="Google Shape;174;g33fc67f9f2c_0_178"/>
          <p:cNvSpPr txBox="1"/>
          <p:nvPr/>
        </p:nvSpPr>
        <p:spPr>
          <a:xfrm>
            <a:off x="718374" y="811605"/>
            <a:ext cx="6921000" cy="567000"/>
          </a:xfrm>
          <a:prstGeom prst="rect">
            <a:avLst/>
          </a:prstGeom>
          <a:noFill/>
          <a:ln>
            <a:noFill/>
          </a:ln>
        </p:spPr>
        <p:txBody>
          <a:bodyPr anchorCtr="0" anchor="t" bIns="0" lIns="0" spcFirstLastPara="1" rIns="0" wrap="square" tIns="10775">
            <a:spAutoFit/>
          </a:bodyPr>
          <a:lstStyle/>
          <a:p>
            <a:pPr indent="-367030" lvl="0" marL="379095" marR="5080" rtl="0" algn="l">
              <a:lnSpc>
                <a:spcPct val="100699"/>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Efecto marginal de cada característica con variable target predicha  (clasificación)</a:t>
            </a:r>
            <a:endParaRPr b="0" i="0" sz="1800" u="none" cap="none" strike="noStrike">
              <a:solidFill>
                <a:srgbClr val="000000"/>
              </a:solidFill>
              <a:latin typeface="Calibri"/>
              <a:ea typeface="Calibri"/>
              <a:cs typeface="Calibri"/>
              <a:sym typeface="Calibri"/>
            </a:endParaRPr>
          </a:p>
        </p:txBody>
      </p:sp>
      <p:sp>
        <p:nvSpPr>
          <p:cNvPr id="175" name="Google Shape;175;g33fc67f9f2c_0_178"/>
          <p:cNvSpPr/>
          <p:nvPr/>
        </p:nvSpPr>
        <p:spPr>
          <a:xfrm>
            <a:off x="2352542" y="1455142"/>
            <a:ext cx="4068900" cy="2901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76" name="Google Shape;176;g33fc67f9f2c_0_178"/>
          <p:cNvSpPr txBox="1"/>
          <p:nvPr/>
        </p:nvSpPr>
        <p:spPr>
          <a:xfrm>
            <a:off x="3762450" y="4433625"/>
            <a:ext cx="1249200" cy="1974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200"/>
              <a:buFont typeface="Arial"/>
              <a:buNone/>
            </a:pPr>
            <a:r>
              <a:rPr b="0" i="0" lang="en-US" sz="1200" u="sng" cap="none" strike="noStrike">
                <a:solidFill>
                  <a:srgbClr val="0000FF"/>
                </a:solidFill>
                <a:latin typeface="Arial"/>
                <a:ea typeface="Arial"/>
                <a:cs typeface="Arial"/>
                <a:sym typeface="Arial"/>
                <a:hlinkClick r:id="rId4">
                  <a:extLst>
                    <a:ext uri="{A12FA001-AC4F-418D-AE19-62706E023703}">
                      <ahyp:hlinkClr val="tx"/>
                    </a:ext>
                  </a:extLst>
                </a:hlinkClick>
              </a:rPr>
              <a:t>Scikit Learn Docs</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3fc67f9f2c_0_182"/>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g33fc67f9f2c_0_182"/>
          <p:cNvSpPr txBox="1"/>
          <p:nvPr/>
        </p:nvSpPr>
        <p:spPr>
          <a:xfrm>
            <a:off x="613568" y="128365"/>
            <a:ext cx="28296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700">
                <a:solidFill>
                  <a:srgbClr val="4A4A4A"/>
                </a:solidFill>
              </a:rPr>
              <a:t>Implementaciones</a:t>
            </a:r>
            <a:endParaRPr sz="2700">
              <a:solidFill>
                <a:srgbClr val="4A4A4A"/>
              </a:solidFill>
            </a:endParaRPr>
          </a:p>
        </p:txBody>
      </p:sp>
      <p:sp>
        <p:nvSpPr>
          <p:cNvPr id="183" name="Google Shape;183;g33fc67f9f2c_0_182"/>
          <p:cNvSpPr txBox="1"/>
          <p:nvPr/>
        </p:nvSpPr>
        <p:spPr>
          <a:xfrm>
            <a:off x="718374" y="811605"/>
            <a:ext cx="5220900" cy="14301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sklearn:</a:t>
            </a:r>
            <a:r>
              <a:rPr b="0" i="0" lang="en-US" sz="1800" u="none" cap="none" strike="noStrike">
                <a:solidFill>
                  <a:srgbClr val="0000FF"/>
                </a:solidFill>
                <a:latin typeface="Calibri"/>
                <a:ea typeface="Calibri"/>
                <a:cs typeface="Calibri"/>
                <a:sym typeface="Calibri"/>
              </a:rPr>
              <a:t> </a:t>
            </a:r>
            <a:r>
              <a:rPr b="0" i="0" lang="en-US" sz="1800" u="sng" cap="none" strike="noStrike">
                <a:solidFill>
                  <a:srgbClr val="0000FF"/>
                </a:solidFill>
                <a:latin typeface="Calibri"/>
                <a:ea typeface="Calibri"/>
                <a:cs typeface="Calibri"/>
                <a:sym typeface="Calibri"/>
                <a:hlinkClick r:id="rId3">
                  <a:extLst>
                    <a:ext uri="{A12FA001-AC4F-418D-AE19-62706E023703}">
                      <ahyp:hlinkClr val="tx"/>
                    </a:ext>
                  </a:extLst>
                </a:hlinkClick>
              </a:rPr>
              <a:t>Gradient Boosting</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sng" cap="none" strike="noStrike">
                <a:solidFill>
                  <a:srgbClr val="0000FF"/>
                </a:solidFill>
                <a:latin typeface="Calibri"/>
                <a:ea typeface="Calibri"/>
                <a:cs typeface="Calibri"/>
                <a:sym typeface="Calibri"/>
                <a:hlinkClick r:id="rId4">
                  <a:extLst>
                    <a:ext uri="{A12FA001-AC4F-418D-AE19-62706E023703}">
                      <ahyp:hlinkClr val="tx"/>
                    </a:ext>
                  </a:extLst>
                </a:hlinkClick>
              </a:rPr>
              <a:t>XGBoost</a:t>
            </a:r>
            <a:endParaRPr b="0" i="0" sz="1800" u="none" cap="none" strike="noStrike">
              <a:solidFill>
                <a:srgbClr val="000000"/>
              </a:solidFill>
              <a:latin typeface="Calibri"/>
              <a:ea typeface="Calibri"/>
              <a:cs typeface="Calibri"/>
              <a:sym typeface="Calibri"/>
            </a:endParaRPr>
          </a:p>
          <a:p>
            <a:pPr indent="0" lvl="1" marL="457200" marR="0" rtl="0" algn="l">
              <a:lnSpc>
                <a:spcPct val="100000"/>
              </a:lnSpc>
              <a:spcBef>
                <a:spcPts val="5"/>
              </a:spcBef>
              <a:spcAft>
                <a:spcPts val="0"/>
              </a:spcAft>
              <a:buClr>
                <a:srgbClr val="4A4A4A"/>
              </a:buClr>
              <a:buSzPts val="19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sng" cap="none" strike="noStrike">
                <a:solidFill>
                  <a:srgbClr val="0000FF"/>
                </a:solidFill>
                <a:latin typeface="Calibri"/>
                <a:ea typeface="Calibri"/>
                <a:cs typeface="Calibri"/>
                <a:sym typeface="Calibri"/>
                <a:hlinkClick r:id="rId5">
                  <a:extLst>
                    <a:ext uri="{A12FA001-AC4F-418D-AE19-62706E023703}">
                      <ahyp:hlinkClr val="tx"/>
                    </a:ext>
                  </a:extLst>
                </a:hlinkClick>
              </a:rPr>
              <a:t>LightGBM</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3fc67f9f2c_0_186"/>
          <p:cNvSpPr txBox="1"/>
          <p:nvPr>
            <p:ph idx="12" type="sldNum"/>
          </p:nvPr>
        </p:nvSpPr>
        <p:spPr>
          <a:xfrm>
            <a:off x="8404958" y="45573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g33fc67f9f2c_0_186"/>
          <p:cNvSpPr txBox="1"/>
          <p:nvPr/>
        </p:nvSpPr>
        <p:spPr>
          <a:xfrm>
            <a:off x="613568" y="128365"/>
            <a:ext cx="6199500" cy="428400"/>
          </a:xfrm>
          <a:prstGeom prst="rect">
            <a:avLst/>
          </a:prstGeom>
          <a:noFill/>
          <a:ln>
            <a:noFill/>
          </a:ln>
        </p:spPr>
        <p:txBody>
          <a:bodyPr anchorCtr="0" anchor="t" bIns="0" lIns="0" spcFirstLastPara="1" rIns="0" wrap="square" tIns="12700">
            <a:spAutoFit/>
          </a:bodyPr>
          <a:lstStyle/>
          <a:p>
            <a:pPr indent="0" lvl="0" marL="12700" rtl="0" algn="l">
              <a:spcBef>
                <a:spcPts val="0"/>
              </a:spcBef>
              <a:spcAft>
                <a:spcPts val="0"/>
              </a:spcAft>
              <a:buNone/>
            </a:pPr>
            <a:r>
              <a:rPr lang="en-US" sz="2700">
                <a:solidFill>
                  <a:srgbClr val="4A4A4A"/>
                </a:solidFill>
              </a:rPr>
              <a:t>Árboles de decisión (</a:t>
            </a:r>
            <a:r>
              <a:rPr i="1" lang="en-US" sz="2700">
                <a:solidFill>
                  <a:srgbClr val="4A4A4A"/>
                </a:solidFill>
                <a:latin typeface="Calibri"/>
                <a:ea typeface="Calibri"/>
                <a:cs typeface="Calibri"/>
                <a:sym typeface="Calibri"/>
              </a:rPr>
              <a:t>tree-based models</a:t>
            </a:r>
            <a:r>
              <a:rPr lang="en-US" sz="2700">
                <a:solidFill>
                  <a:srgbClr val="4A4A4A"/>
                </a:solidFill>
              </a:rPr>
              <a:t>)</a:t>
            </a:r>
            <a:endParaRPr sz="2700">
              <a:solidFill>
                <a:srgbClr val="4A4A4A"/>
              </a:solidFill>
              <a:latin typeface="Calibri"/>
              <a:ea typeface="Calibri"/>
              <a:cs typeface="Calibri"/>
              <a:sym typeface="Calibri"/>
            </a:endParaRPr>
          </a:p>
        </p:txBody>
      </p:sp>
      <p:sp>
        <p:nvSpPr>
          <p:cNvPr id="190" name="Google Shape;190;g33fc67f9f2c_0_186"/>
          <p:cNvSpPr txBox="1"/>
          <p:nvPr/>
        </p:nvSpPr>
        <p:spPr>
          <a:xfrm>
            <a:off x="718374" y="811605"/>
            <a:ext cx="7079100" cy="2570400"/>
          </a:xfrm>
          <a:prstGeom prst="rect">
            <a:avLst/>
          </a:prstGeom>
          <a:noFill/>
          <a:ln>
            <a:noFill/>
          </a:ln>
        </p:spPr>
        <p:txBody>
          <a:bodyPr anchorCtr="0" anchor="t" bIns="0" lIns="0" spcFirstLastPara="1" rIns="0" wrap="square" tIns="12700">
            <a:spAutoFit/>
          </a:bodyPr>
          <a:lstStyle/>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Relaciones no lineales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Sin necesidad de escalar variables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Árbol aislado, muy interpretable (si no es muy profundo)</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Random Forest, algoritmo muy robusto, es un buen benchmark</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5"/>
              </a:spcBef>
              <a:spcAft>
                <a:spcPts val="0"/>
              </a:spcAft>
              <a:buClr>
                <a:srgbClr val="4A4A4A"/>
              </a:buClr>
              <a:buSzPts val="1900"/>
              <a:buFont typeface="Arial"/>
              <a:buNone/>
            </a:pPr>
            <a:r>
              <a:t/>
            </a:r>
            <a:endParaRPr b="0" i="0" sz="1900" u="none" cap="none" strike="noStrike">
              <a:solidFill>
                <a:srgbClr val="000000"/>
              </a:solidFill>
              <a:latin typeface="Times New Roman"/>
              <a:ea typeface="Times New Roman"/>
              <a:cs typeface="Times New Roman"/>
              <a:sym typeface="Times New Roman"/>
            </a:endParaRPr>
          </a:p>
          <a:p>
            <a:pPr indent="-367030" lvl="0" marL="379095" marR="0" rtl="0" algn="l">
              <a:lnSpc>
                <a:spcPct val="100000"/>
              </a:lnSpc>
              <a:spcBef>
                <a:spcPts val="0"/>
              </a:spcBef>
              <a:spcAft>
                <a:spcPts val="0"/>
              </a:spcAft>
              <a:buClr>
                <a:srgbClr val="4A4A4A"/>
              </a:buClr>
              <a:buSzPts val="1800"/>
              <a:buFont typeface="Arial"/>
              <a:buChar char="●"/>
            </a:pPr>
            <a:r>
              <a:rPr b="0" i="0" lang="en-US" sz="1800" u="none" cap="none" strike="noStrike">
                <a:solidFill>
                  <a:srgbClr val="4A4A4A"/>
                </a:solidFill>
                <a:latin typeface="Calibri"/>
                <a:ea typeface="Calibri"/>
                <a:cs typeface="Calibri"/>
                <a:sym typeface="Calibri"/>
              </a:rPr>
              <a:t>Mejores prestaciones, si se eligen con cuidado los parámetros libres</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2019-10-18T14:12:41Z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