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5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Lst>
  <p:sldSz cy="5143500" cx="9144000"/>
  <p:notesSz cx="9144000" cy="5143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44" roundtripDataSignature="AMtx7miI5JfVHZnJDx6jxhjW8t2hhvMS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BEF64FD-3048-4476-9A18-BF3C199EFF54}">
  <a:tblStyle styleId="{2BEF64FD-3048-4476-9A18-BF3C199EFF54}"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44" Type="http://customschemas.google.com/relationships/presentationmetadata" Target="metadata"/><Relationship Id="rId21" Type="http://schemas.openxmlformats.org/officeDocument/2006/relationships/slide" Target="slides/slide14.xml"/><Relationship Id="rId43" Type="http://schemas.openxmlformats.org/officeDocument/2006/relationships/slide" Target="slides/slide36.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3fc64ea458_0_81: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3fc64ea458_0_81: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3fc64ea458_0_190: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3fc64ea458_0_190: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3fc64ea458_0_194: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3fc64ea458_0_194: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3fc64ea458_0_198: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3fc64ea458_0_198: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3fc64ea458_0_202: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3fc64ea458_0_202: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3fc64ea458_0_206: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3fc64ea458_0_206: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3fc64ea458_0_210: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3fc64ea458_0_210: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3fc64ea458_0_214: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3fc64ea458_0_214: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3fc64ea458_0_218: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3fc64ea458_0_218: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3fc64ea458_0_222: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3fc64ea458_0_222: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3fc64ea458_0_226: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3fc64ea458_0_226: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3fc64ea458_0_158: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3fc64ea458_0_158: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3fc64ea458_0_230: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3fc64ea458_0_230: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3fc64ea458_0_234: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3fc64ea458_0_234: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3fc64ea458_0_238: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3fc64ea458_0_238: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3fc64ea458_0_242: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3fc64ea458_0_242: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3fc64ea458_0_246: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3fc64ea458_0_246: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3fc64ea458_0_250: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33fc64ea458_0_250: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33fc64ea458_0_254: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33fc64ea458_0_254: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33fc64ea458_0_258: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33fc64ea458_0_258: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33fc64ea458_0_262: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33fc64ea458_0_262: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33fc64ea458_0_266: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33fc64ea458_0_266: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3fc64ea458_0_162: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3fc64ea458_0_162: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33fc64ea458_0_270: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33fc64ea458_0_270: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33fc64ea458_0_274: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33fc64ea458_0_274: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33fc64ea458_0_278: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33fc64ea458_0_278: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33fc64ea458_0_282: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33fc64ea458_0_282: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33fc64ea458_0_286: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33fc64ea458_0_286: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33fc64ea458_0_290: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33fc64ea458_0_290: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33fc64ea458_0_294: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33fc64ea458_0_294: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3fc64ea458_0_166: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3fc64ea458_0_166: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3fc64ea458_0_170: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3fc64ea458_0_170: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3fc64ea458_0_174: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3fc64ea458_0_174: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3fc64ea458_0_178: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3fc64ea458_0_178: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3fc64ea458_0_182: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3fc64ea458_0_182: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3fc64ea458_0_186: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3fc64ea458_0_186: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7.png"/><Relationship Id="rId3" Type="http://schemas.openxmlformats.org/officeDocument/2006/relationships/image" Target="../media/image88.png"/><Relationship Id="rId4" Type="http://schemas.openxmlformats.org/officeDocument/2006/relationships/image" Target="../media/image16.png"/><Relationship Id="rId5" Type="http://schemas.openxmlformats.org/officeDocument/2006/relationships/image" Target="../media/image14.png"/><Relationship Id="rId6"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7.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7.png"/><Relationship Id="rId3"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56"/>
          <p:cNvSpPr txBox="1"/>
          <p:nvPr>
            <p:ph type="title"/>
          </p:nvPr>
        </p:nvSpPr>
        <p:spPr>
          <a:xfrm>
            <a:off x="554630" y="1565041"/>
            <a:ext cx="8034739" cy="115252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5200">
                <a:solidFill>
                  <a:srgbClr val="4A4A4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56"/>
          <p:cNvSpPr txBox="1"/>
          <p:nvPr>
            <p:ph idx="1" type="body"/>
          </p:nvPr>
        </p:nvSpPr>
        <p:spPr>
          <a:xfrm>
            <a:off x="576744" y="964005"/>
            <a:ext cx="7990510" cy="250952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sz="1800">
                <a:solidFill>
                  <a:srgbClr val="4A4A4A"/>
                </a:solidFill>
                <a:latin typeface="Calibri"/>
                <a:ea typeface="Calibri"/>
                <a:cs typeface="Calibri"/>
                <a:sym typeface="Calibri"/>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9" name="Google Shape;19;p5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5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uerpo Blanca">
  <p:cSld name="SECTION_HEADER_1_1_1">
    <p:bg>
      <p:bgPr>
        <a:blipFill>
          <a:blip r:embed="rId2">
            <a:alphaModFix/>
          </a:blip>
          <a:stretch>
            <a:fillRect/>
          </a:stretch>
        </a:blipFill>
      </p:bgPr>
    </p:bg>
    <p:spTree>
      <p:nvGrpSpPr>
        <p:cNvPr id="64" name="Shape 64"/>
        <p:cNvGrpSpPr/>
        <p:nvPr/>
      </p:nvGrpSpPr>
      <p:grpSpPr>
        <a:xfrm>
          <a:off x="0" y="0"/>
          <a:ext cx="0" cy="0"/>
          <a:chOff x="0" y="0"/>
          <a:chExt cx="0" cy="0"/>
        </a:xfrm>
      </p:grpSpPr>
      <p:pic>
        <p:nvPicPr>
          <p:cNvPr id="65" name="Google Shape;65;g33fc64ea458_0_105"/>
          <p:cNvPicPr preferRelativeResize="0"/>
          <p:nvPr/>
        </p:nvPicPr>
        <p:blipFill>
          <a:blip r:embed="rId3">
            <a:alphaModFix/>
          </a:blip>
          <a:stretch>
            <a:fillRect/>
          </a:stretch>
        </p:blipFill>
        <p:spPr>
          <a:xfrm>
            <a:off x="7560050" y="263475"/>
            <a:ext cx="1340680" cy="269475"/>
          </a:xfrm>
          <a:prstGeom prst="rect">
            <a:avLst/>
          </a:prstGeom>
          <a:noFill/>
          <a:ln>
            <a:noFill/>
          </a:ln>
        </p:spPr>
      </p:pic>
      <p:sp>
        <p:nvSpPr>
          <p:cNvPr id="66" name="Google Shape;66;g33fc64ea458_0_105"/>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lvl1pPr lvl="0">
              <a:buNone/>
              <a:defRPr>
                <a:solidFill>
                  <a:srgbClr val="161625"/>
                </a:solidFill>
              </a:defRPr>
            </a:lvl1pPr>
            <a:lvl2pPr lvl="1">
              <a:buNone/>
              <a:defRPr>
                <a:solidFill>
                  <a:srgbClr val="161625"/>
                </a:solidFill>
              </a:defRPr>
            </a:lvl2pPr>
            <a:lvl3pPr lvl="2">
              <a:buNone/>
              <a:defRPr>
                <a:solidFill>
                  <a:srgbClr val="161625"/>
                </a:solidFill>
              </a:defRPr>
            </a:lvl3pPr>
            <a:lvl4pPr lvl="3">
              <a:buNone/>
              <a:defRPr>
                <a:solidFill>
                  <a:srgbClr val="161625"/>
                </a:solidFill>
              </a:defRPr>
            </a:lvl4pPr>
            <a:lvl5pPr lvl="4">
              <a:buNone/>
              <a:defRPr>
                <a:solidFill>
                  <a:srgbClr val="161625"/>
                </a:solidFill>
              </a:defRPr>
            </a:lvl5pPr>
            <a:lvl6pPr lvl="5">
              <a:buNone/>
              <a:defRPr>
                <a:solidFill>
                  <a:srgbClr val="161625"/>
                </a:solidFill>
              </a:defRPr>
            </a:lvl6pPr>
            <a:lvl7pPr lvl="6">
              <a:buNone/>
              <a:defRPr>
                <a:solidFill>
                  <a:srgbClr val="161625"/>
                </a:solidFill>
              </a:defRPr>
            </a:lvl7pPr>
            <a:lvl8pPr lvl="7">
              <a:buNone/>
              <a:defRPr>
                <a:solidFill>
                  <a:srgbClr val="161625"/>
                </a:solidFill>
              </a:defRPr>
            </a:lvl8pPr>
            <a:lvl9pPr lvl="8">
              <a:buNone/>
              <a:defRPr>
                <a:solidFill>
                  <a:srgbClr val="161625"/>
                </a:solidFill>
              </a:defRPr>
            </a:lvl9pPr>
          </a:lstStyle>
          <a:p>
            <a:pPr indent="0" lvl="0" marL="0" rtl="0" algn="r">
              <a:spcBef>
                <a:spcPts val="0"/>
              </a:spcBef>
              <a:spcAft>
                <a:spcPts val="0"/>
              </a:spcAft>
              <a:buNone/>
            </a:pPr>
            <a:fld id="{00000000-1234-1234-1234-123412341234}" type="slidenum">
              <a:rPr lang="es-ES"/>
              <a:t>‹#›</a:t>
            </a:fld>
            <a:endParaRPr/>
          </a:p>
        </p:txBody>
      </p:sp>
      <p:sp>
        <p:nvSpPr>
          <p:cNvPr id="67" name="Google Shape;67;g33fc64ea458_0_105"/>
          <p:cNvSpPr txBox="1"/>
          <p:nvPr>
            <p:ph type="title"/>
          </p:nvPr>
        </p:nvSpPr>
        <p:spPr>
          <a:xfrm>
            <a:off x="530050" y="1070075"/>
            <a:ext cx="3435000" cy="1599000"/>
          </a:xfrm>
          <a:prstGeom prst="rect">
            <a:avLst/>
          </a:prstGeom>
        </p:spPr>
        <p:txBody>
          <a:bodyPr anchorCtr="0" anchor="t" bIns="91425" lIns="91425" spcFirstLastPara="1" rIns="91425" wrap="square" tIns="91425">
            <a:normAutofit/>
          </a:bodyPr>
          <a:lstStyle>
            <a:lvl1pPr lvl="0">
              <a:spcBef>
                <a:spcPts val="0"/>
              </a:spcBef>
              <a:spcAft>
                <a:spcPts val="0"/>
              </a:spcAft>
              <a:buClr>
                <a:srgbClr val="1D1D30"/>
              </a:buClr>
              <a:buSzPts val="3200"/>
              <a:buNone/>
              <a:defRPr b="1" sz="3200">
                <a:solidFill>
                  <a:srgbClr val="1D1D30"/>
                </a:solidFill>
              </a:defRPr>
            </a:lvl1pPr>
            <a:lvl2pPr lvl="1" algn="r">
              <a:spcBef>
                <a:spcPts val="0"/>
              </a:spcBef>
              <a:spcAft>
                <a:spcPts val="0"/>
              </a:spcAft>
              <a:buClr>
                <a:srgbClr val="1D1D30"/>
              </a:buClr>
              <a:buSzPts val="3200"/>
              <a:buNone/>
              <a:defRPr b="1" sz="3200">
                <a:solidFill>
                  <a:srgbClr val="1D1D30"/>
                </a:solidFill>
              </a:defRPr>
            </a:lvl2pPr>
            <a:lvl3pPr lvl="2" algn="r">
              <a:spcBef>
                <a:spcPts val="0"/>
              </a:spcBef>
              <a:spcAft>
                <a:spcPts val="0"/>
              </a:spcAft>
              <a:buClr>
                <a:srgbClr val="1D1D30"/>
              </a:buClr>
              <a:buSzPts val="3200"/>
              <a:buNone/>
              <a:defRPr b="1" sz="3200">
                <a:solidFill>
                  <a:srgbClr val="1D1D30"/>
                </a:solidFill>
              </a:defRPr>
            </a:lvl3pPr>
            <a:lvl4pPr lvl="3" algn="r">
              <a:spcBef>
                <a:spcPts val="0"/>
              </a:spcBef>
              <a:spcAft>
                <a:spcPts val="0"/>
              </a:spcAft>
              <a:buClr>
                <a:srgbClr val="1D1D30"/>
              </a:buClr>
              <a:buSzPts val="3200"/>
              <a:buNone/>
              <a:defRPr b="1" sz="3200">
                <a:solidFill>
                  <a:srgbClr val="1D1D30"/>
                </a:solidFill>
              </a:defRPr>
            </a:lvl4pPr>
            <a:lvl5pPr lvl="4" algn="r">
              <a:spcBef>
                <a:spcPts val="0"/>
              </a:spcBef>
              <a:spcAft>
                <a:spcPts val="0"/>
              </a:spcAft>
              <a:buClr>
                <a:srgbClr val="1D1D30"/>
              </a:buClr>
              <a:buSzPts val="3200"/>
              <a:buNone/>
              <a:defRPr b="1" sz="3200">
                <a:solidFill>
                  <a:srgbClr val="1D1D30"/>
                </a:solidFill>
              </a:defRPr>
            </a:lvl5pPr>
            <a:lvl6pPr lvl="5" algn="r">
              <a:spcBef>
                <a:spcPts val="0"/>
              </a:spcBef>
              <a:spcAft>
                <a:spcPts val="0"/>
              </a:spcAft>
              <a:buClr>
                <a:srgbClr val="1D1D30"/>
              </a:buClr>
              <a:buSzPts val="3200"/>
              <a:buNone/>
              <a:defRPr b="1" sz="3200">
                <a:solidFill>
                  <a:srgbClr val="1D1D30"/>
                </a:solidFill>
              </a:defRPr>
            </a:lvl6pPr>
            <a:lvl7pPr lvl="6" algn="r">
              <a:spcBef>
                <a:spcPts val="0"/>
              </a:spcBef>
              <a:spcAft>
                <a:spcPts val="0"/>
              </a:spcAft>
              <a:buClr>
                <a:srgbClr val="1D1D30"/>
              </a:buClr>
              <a:buSzPts val="3200"/>
              <a:buNone/>
              <a:defRPr b="1" sz="3200">
                <a:solidFill>
                  <a:srgbClr val="1D1D30"/>
                </a:solidFill>
              </a:defRPr>
            </a:lvl7pPr>
            <a:lvl8pPr lvl="7" algn="r">
              <a:spcBef>
                <a:spcPts val="0"/>
              </a:spcBef>
              <a:spcAft>
                <a:spcPts val="0"/>
              </a:spcAft>
              <a:buClr>
                <a:srgbClr val="1D1D30"/>
              </a:buClr>
              <a:buSzPts val="3200"/>
              <a:buNone/>
              <a:defRPr b="1" sz="3200">
                <a:solidFill>
                  <a:srgbClr val="1D1D30"/>
                </a:solidFill>
              </a:defRPr>
            </a:lvl8pPr>
            <a:lvl9pPr lvl="8" algn="r">
              <a:spcBef>
                <a:spcPts val="0"/>
              </a:spcBef>
              <a:spcAft>
                <a:spcPts val="0"/>
              </a:spcAft>
              <a:buClr>
                <a:srgbClr val="1D1D30"/>
              </a:buClr>
              <a:buSzPts val="3200"/>
              <a:buNone/>
              <a:defRPr b="1" sz="3200">
                <a:solidFill>
                  <a:srgbClr val="1D1D30"/>
                </a:solidFill>
              </a:defRPr>
            </a:lvl9pPr>
          </a:lstStyle>
          <a:p/>
        </p:txBody>
      </p:sp>
      <p:sp>
        <p:nvSpPr>
          <p:cNvPr id="68" name="Google Shape;68;g33fc64ea458_0_105"/>
          <p:cNvSpPr txBox="1"/>
          <p:nvPr>
            <p:ph idx="1" type="body"/>
          </p:nvPr>
        </p:nvSpPr>
        <p:spPr>
          <a:xfrm>
            <a:off x="4263725" y="1010213"/>
            <a:ext cx="4222500" cy="34164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Clr>
                <a:srgbClr val="1D1D30"/>
              </a:buClr>
              <a:buSzPts val="1600"/>
              <a:buChar char="●"/>
              <a:defRPr sz="1600">
                <a:solidFill>
                  <a:srgbClr val="1D1D30"/>
                </a:solidFill>
              </a:defRPr>
            </a:lvl1pPr>
            <a:lvl2pPr indent="-317500" lvl="1" marL="914400">
              <a:spcBef>
                <a:spcPts val="0"/>
              </a:spcBef>
              <a:spcAft>
                <a:spcPts val="0"/>
              </a:spcAft>
              <a:buClr>
                <a:srgbClr val="1D1D30"/>
              </a:buClr>
              <a:buSzPts val="1400"/>
              <a:buChar char="○"/>
              <a:defRPr sz="1400">
                <a:solidFill>
                  <a:srgbClr val="1D1D30"/>
                </a:solidFill>
              </a:defRPr>
            </a:lvl2pPr>
            <a:lvl3pPr indent="-304800" lvl="2" marL="1371600">
              <a:spcBef>
                <a:spcPts val="0"/>
              </a:spcBef>
              <a:spcAft>
                <a:spcPts val="0"/>
              </a:spcAft>
              <a:buClr>
                <a:srgbClr val="1D1D30"/>
              </a:buClr>
              <a:buSzPts val="1200"/>
              <a:buChar char="■"/>
              <a:defRPr sz="1200">
                <a:solidFill>
                  <a:srgbClr val="1D1D30"/>
                </a:solidFill>
              </a:defRPr>
            </a:lvl3pPr>
            <a:lvl4pPr indent="-298450" lvl="3" marL="1828800">
              <a:spcBef>
                <a:spcPts val="0"/>
              </a:spcBef>
              <a:spcAft>
                <a:spcPts val="0"/>
              </a:spcAft>
              <a:buClr>
                <a:srgbClr val="1D1D30"/>
              </a:buClr>
              <a:buSzPts val="1100"/>
              <a:buChar char="●"/>
              <a:defRPr sz="1100">
                <a:solidFill>
                  <a:srgbClr val="1D1D30"/>
                </a:solidFill>
              </a:defRPr>
            </a:lvl4pPr>
            <a:lvl5pPr indent="-285750" lvl="4" marL="2286000">
              <a:spcBef>
                <a:spcPts val="0"/>
              </a:spcBef>
              <a:spcAft>
                <a:spcPts val="0"/>
              </a:spcAft>
              <a:buClr>
                <a:srgbClr val="1D1D30"/>
              </a:buClr>
              <a:buSzPts val="900"/>
              <a:buChar char="○"/>
              <a:defRPr sz="900">
                <a:solidFill>
                  <a:srgbClr val="1D1D30"/>
                </a:solidFill>
              </a:defRPr>
            </a:lvl5pPr>
            <a:lvl6pPr indent="-279400" lvl="5" marL="2743200">
              <a:spcBef>
                <a:spcPts val="0"/>
              </a:spcBef>
              <a:spcAft>
                <a:spcPts val="0"/>
              </a:spcAft>
              <a:buClr>
                <a:srgbClr val="1D1D30"/>
              </a:buClr>
              <a:buSzPts val="800"/>
              <a:buChar char="■"/>
              <a:defRPr sz="800">
                <a:solidFill>
                  <a:srgbClr val="1D1D30"/>
                </a:solidFill>
              </a:defRPr>
            </a:lvl6pPr>
            <a:lvl7pPr indent="-273050" lvl="6" marL="3200400">
              <a:spcBef>
                <a:spcPts val="0"/>
              </a:spcBef>
              <a:spcAft>
                <a:spcPts val="0"/>
              </a:spcAft>
              <a:buClr>
                <a:srgbClr val="1D1D30"/>
              </a:buClr>
              <a:buSzPts val="700"/>
              <a:buChar char="●"/>
              <a:defRPr sz="700">
                <a:solidFill>
                  <a:srgbClr val="1D1D30"/>
                </a:solidFill>
              </a:defRPr>
            </a:lvl7pPr>
            <a:lvl8pPr indent="-266700" lvl="7" marL="3657600">
              <a:spcBef>
                <a:spcPts val="0"/>
              </a:spcBef>
              <a:spcAft>
                <a:spcPts val="0"/>
              </a:spcAft>
              <a:buClr>
                <a:srgbClr val="1D1D30"/>
              </a:buClr>
              <a:buSzPts val="600"/>
              <a:buChar char="○"/>
              <a:defRPr sz="600">
                <a:solidFill>
                  <a:srgbClr val="1D1D30"/>
                </a:solidFill>
              </a:defRPr>
            </a:lvl8pPr>
            <a:lvl9pPr indent="-260350" lvl="8" marL="4114800">
              <a:spcBef>
                <a:spcPts val="0"/>
              </a:spcBef>
              <a:spcAft>
                <a:spcPts val="0"/>
              </a:spcAft>
              <a:buClr>
                <a:srgbClr val="1D1D30"/>
              </a:buClr>
              <a:buSzPts val="500"/>
              <a:buChar char="■"/>
              <a:defRPr sz="500">
                <a:solidFill>
                  <a:srgbClr val="1D1D30"/>
                </a:solidFill>
              </a:defRPr>
            </a:lvl9pPr>
          </a:lstStyle>
          <a:p/>
        </p:txBody>
      </p:sp>
      <p:cxnSp>
        <p:nvCxnSpPr>
          <p:cNvPr id="69" name="Google Shape;69;g33fc64ea458_0_105"/>
          <p:cNvCxnSpPr/>
          <p:nvPr/>
        </p:nvCxnSpPr>
        <p:spPr>
          <a:xfrm>
            <a:off x="294158" y="4903892"/>
            <a:ext cx="8532900" cy="1200"/>
          </a:xfrm>
          <a:prstGeom prst="straightConnector1">
            <a:avLst/>
          </a:prstGeom>
          <a:noFill/>
          <a:ln cap="flat" cmpd="sng" w="9525">
            <a:solidFill>
              <a:srgbClr val="FF743B"/>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uerpo V1" type="tx">
  <p:cSld name="TITLE_AND_BODY">
    <p:bg>
      <p:bgPr>
        <a:solidFill>
          <a:srgbClr val="1D1D30"/>
        </a:solidFill>
      </p:bgPr>
    </p:bg>
    <p:spTree>
      <p:nvGrpSpPr>
        <p:cNvPr id="70" name="Shape 70"/>
        <p:cNvGrpSpPr/>
        <p:nvPr/>
      </p:nvGrpSpPr>
      <p:grpSpPr>
        <a:xfrm>
          <a:off x="0" y="0"/>
          <a:ext cx="0" cy="0"/>
          <a:chOff x="0" y="0"/>
          <a:chExt cx="0" cy="0"/>
        </a:xfrm>
      </p:grpSpPr>
      <p:pic>
        <p:nvPicPr>
          <p:cNvPr id="71" name="Google Shape;71;g33fc64ea458_0_111"/>
          <p:cNvPicPr preferRelativeResize="0"/>
          <p:nvPr/>
        </p:nvPicPr>
        <p:blipFill rotWithShape="1">
          <a:blip r:embed="rId2">
            <a:alphaModFix/>
          </a:blip>
          <a:srcRect b="69" l="0" r="0" t="69"/>
          <a:stretch/>
        </p:blipFill>
        <p:spPr>
          <a:xfrm>
            <a:off x="0" y="0"/>
            <a:ext cx="9144000" cy="5143500"/>
          </a:xfrm>
          <a:prstGeom prst="rect">
            <a:avLst/>
          </a:prstGeom>
          <a:noFill/>
          <a:ln>
            <a:noFill/>
          </a:ln>
        </p:spPr>
      </p:pic>
      <p:sp>
        <p:nvSpPr>
          <p:cNvPr id="72" name="Google Shape;72;g33fc64ea458_0_111"/>
          <p:cNvSpPr txBox="1"/>
          <p:nvPr>
            <p:ph type="title"/>
          </p:nvPr>
        </p:nvSpPr>
        <p:spPr>
          <a:xfrm>
            <a:off x="5000625" y="1080550"/>
            <a:ext cx="3831600" cy="1737300"/>
          </a:xfrm>
          <a:prstGeom prst="rect">
            <a:avLst/>
          </a:prstGeom>
        </p:spPr>
        <p:txBody>
          <a:bodyPr anchorCtr="0" anchor="t" bIns="91425" lIns="91425" spcFirstLastPara="1" rIns="91425" wrap="square" tIns="91425">
            <a:normAutofit/>
          </a:bodyPr>
          <a:lstStyle>
            <a:lvl1pPr lvl="0" algn="r">
              <a:spcBef>
                <a:spcPts val="0"/>
              </a:spcBef>
              <a:spcAft>
                <a:spcPts val="0"/>
              </a:spcAft>
              <a:buClr>
                <a:srgbClr val="161625"/>
              </a:buClr>
              <a:buSzPts val="3200"/>
              <a:buNone/>
              <a:defRPr b="1" sz="3200">
                <a:solidFill>
                  <a:srgbClr val="161625"/>
                </a:solidFill>
              </a:defRPr>
            </a:lvl1pPr>
            <a:lvl2pPr lvl="1" algn="r">
              <a:spcBef>
                <a:spcPts val="0"/>
              </a:spcBef>
              <a:spcAft>
                <a:spcPts val="0"/>
              </a:spcAft>
              <a:buClr>
                <a:srgbClr val="161625"/>
              </a:buClr>
              <a:buSzPts val="3200"/>
              <a:buNone/>
              <a:defRPr b="1" sz="3200">
                <a:solidFill>
                  <a:srgbClr val="161625"/>
                </a:solidFill>
              </a:defRPr>
            </a:lvl2pPr>
            <a:lvl3pPr lvl="2" algn="r">
              <a:spcBef>
                <a:spcPts val="0"/>
              </a:spcBef>
              <a:spcAft>
                <a:spcPts val="0"/>
              </a:spcAft>
              <a:buClr>
                <a:srgbClr val="161625"/>
              </a:buClr>
              <a:buSzPts val="3200"/>
              <a:buNone/>
              <a:defRPr b="1" sz="3200">
                <a:solidFill>
                  <a:srgbClr val="161625"/>
                </a:solidFill>
              </a:defRPr>
            </a:lvl3pPr>
            <a:lvl4pPr lvl="3" algn="r">
              <a:spcBef>
                <a:spcPts val="0"/>
              </a:spcBef>
              <a:spcAft>
                <a:spcPts val="0"/>
              </a:spcAft>
              <a:buClr>
                <a:srgbClr val="161625"/>
              </a:buClr>
              <a:buSzPts val="3200"/>
              <a:buNone/>
              <a:defRPr b="1" sz="3200">
                <a:solidFill>
                  <a:srgbClr val="161625"/>
                </a:solidFill>
              </a:defRPr>
            </a:lvl4pPr>
            <a:lvl5pPr lvl="4" algn="r">
              <a:spcBef>
                <a:spcPts val="0"/>
              </a:spcBef>
              <a:spcAft>
                <a:spcPts val="0"/>
              </a:spcAft>
              <a:buClr>
                <a:srgbClr val="161625"/>
              </a:buClr>
              <a:buSzPts val="3200"/>
              <a:buNone/>
              <a:defRPr b="1" sz="3200">
                <a:solidFill>
                  <a:srgbClr val="161625"/>
                </a:solidFill>
              </a:defRPr>
            </a:lvl5pPr>
            <a:lvl6pPr lvl="5" algn="r">
              <a:spcBef>
                <a:spcPts val="0"/>
              </a:spcBef>
              <a:spcAft>
                <a:spcPts val="0"/>
              </a:spcAft>
              <a:buClr>
                <a:srgbClr val="161625"/>
              </a:buClr>
              <a:buSzPts val="3200"/>
              <a:buNone/>
              <a:defRPr b="1" sz="3200">
                <a:solidFill>
                  <a:srgbClr val="161625"/>
                </a:solidFill>
              </a:defRPr>
            </a:lvl6pPr>
            <a:lvl7pPr lvl="6" algn="r">
              <a:spcBef>
                <a:spcPts val="0"/>
              </a:spcBef>
              <a:spcAft>
                <a:spcPts val="0"/>
              </a:spcAft>
              <a:buClr>
                <a:srgbClr val="161625"/>
              </a:buClr>
              <a:buSzPts val="3200"/>
              <a:buNone/>
              <a:defRPr b="1" sz="3200">
                <a:solidFill>
                  <a:srgbClr val="161625"/>
                </a:solidFill>
              </a:defRPr>
            </a:lvl7pPr>
            <a:lvl8pPr lvl="7" algn="r">
              <a:spcBef>
                <a:spcPts val="0"/>
              </a:spcBef>
              <a:spcAft>
                <a:spcPts val="0"/>
              </a:spcAft>
              <a:buClr>
                <a:srgbClr val="161625"/>
              </a:buClr>
              <a:buSzPts val="3200"/>
              <a:buNone/>
              <a:defRPr b="1" sz="3200">
                <a:solidFill>
                  <a:srgbClr val="161625"/>
                </a:solidFill>
              </a:defRPr>
            </a:lvl8pPr>
            <a:lvl9pPr lvl="8" algn="r">
              <a:spcBef>
                <a:spcPts val="0"/>
              </a:spcBef>
              <a:spcAft>
                <a:spcPts val="0"/>
              </a:spcAft>
              <a:buClr>
                <a:srgbClr val="161625"/>
              </a:buClr>
              <a:buSzPts val="3200"/>
              <a:buNone/>
              <a:defRPr b="1" sz="3200">
                <a:solidFill>
                  <a:srgbClr val="161625"/>
                </a:solidFill>
              </a:defRPr>
            </a:lvl9pPr>
          </a:lstStyle>
          <a:p/>
        </p:txBody>
      </p:sp>
      <p:sp>
        <p:nvSpPr>
          <p:cNvPr id="73" name="Google Shape;73;g33fc64ea458_0_111"/>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lvl1pPr lvl="0">
              <a:buNone/>
              <a:defRPr>
                <a:solidFill>
                  <a:srgbClr val="161625"/>
                </a:solidFill>
              </a:defRPr>
            </a:lvl1pPr>
            <a:lvl2pPr lvl="1">
              <a:buNone/>
              <a:defRPr>
                <a:solidFill>
                  <a:srgbClr val="161625"/>
                </a:solidFill>
              </a:defRPr>
            </a:lvl2pPr>
            <a:lvl3pPr lvl="2">
              <a:buNone/>
              <a:defRPr>
                <a:solidFill>
                  <a:srgbClr val="161625"/>
                </a:solidFill>
              </a:defRPr>
            </a:lvl3pPr>
            <a:lvl4pPr lvl="3">
              <a:buNone/>
              <a:defRPr>
                <a:solidFill>
                  <a:srgbClr val="161625"/>
                </a:solidFill>
              </a:defRPr>
            </a:lvl4pPr>
            <a:lvl5pPr lvl="4">
              <a:buNone/>
              <a:defRPr>
                <a:solidFill>
                  <a:srgbClr val="161625"/>
                </a:solidFill>
              </a:defRPr>
            </a:lvl5pPr>
            <a:lvl6pPr lvl="5">
              <a:buNone/>
              <a:defRPr>
                <a:solidFill>
                  <a:srgbClr val="161625"/>
                </a:solidFill>
              </a:defRPr>
            </a:lvl6pPr>
            <a:lvl7pPr lvl="6">
              <a:buNone/>
              <a:defRPr>
                <a:solidFill>
                  <a:srgbClr val="161625"/>
                </a:solidFill>
              </a:defRPr>
            </a:lvl7pPr>
            <a:lvl8pPr lvl="7">
              <a:buNone/>
              <a:defRPr>
                <a:solidFill>
                  <a:srgbClr val="161625"/>
                </a:solidFill>
              </a:defRPr>
            </a:lvl8pPr>
            <a:lvl9pPr lvl="8">
              <a:buNone/>
              <a:defRPr>
                <a:solidFill>
                  <a:srgbClr val="161625"/>
                </a:solidFill>
              </a:defRPr>
            </a:lvl9pPr>
          </a:lstStyle>
          <a:p>
            <a:pPr indent="0" lvl="0" marL="0" rtl="0" algn="r">
              <a:spcBef>
                <a:spcPts val="0"/>
              </a:spcBef>
              <a:spcAft>
                <a:spcPts val="0"/>
              </a:spcAft>
              <a:buNone/>
            </a:pPr>
            <a:fld id="{00000000-1234-1234-1234-123412341234}" type="slidenum">
              <a:rPr lang="es-ES"/>
              <a:t>‹#›</a:t>
            </a:fld>
            <a:endParaRPr/>
          </a:p>
        </p:txBody>
      </p:sp>
      <p:pic>
        <p:nvPicPr>
          <p:cNvPr id="74" name="Google Shape;74;g33fc64ea458_0_111"/>
          <p:cNvPicPr preferRelativeResize="0"/>
          <p:nvPr/>
        </p:nvPicPr>
        <p:blipFill>
          <a:blip r:embed="rId3">
            <a:alphaModFix/>
          </a:blip>
          <a:stretch>
            <a:fillRect/>
          </a:stretch>
        </p:blipFill>
        <p:spPr>
          <a:xfrm>
            <a:off x="7560050" y="263475"/>
            <a:ext cx="1340680" cy="269475"/>
          </a:xfrm>
          <a:prstGeom prst="rect">
            <a:avLst/>
          </a:prstGeom>
          <a:noFill/>
          <a:ln>
            <a:noFill/>
          </a:ln>
        </p:spPr>
      </p:pic>
      <p:cxnSp>
        <p:nvCxnSpPr>
          <p:cNvPr id="75" name="Google Shape;75;g33fc64ea458_0_111"/>
          <p:cNvCxnSpPr/>
          <p:nvPr/>
        </p:nvCxnSpPr>
        <p:spPr>
          <a:xfrm>
            <a:off x="294158" y="4903892"/>
            <a:ext cx="8532900" cy="1200"/>
          </a:xfrm>
          <a:prstGeom prst="straightConnector1">
            <a:avLst/>
          </a:prstGeom>
          <a:noFill/>
          <a:ln cap="flat" cmpd="sng" w="9525">
            <a:solidFill>
              <a:srgbClr val="FF743B"/>
            </a:solidFill>
            <a:prstDash val="solid"/>
            <a:round/>
            <a:headEnd len="med" w="med" type="none"/>
            <a:tailEnd len="med" w="med" type="none"/>
          </a:ln>
        </p:spPr>
      </p:cxnSp>
      <p:sp>
        <p:nvSpPr>
          <p:cNvPr id="76" name="Google Shape;76;g33fc64ea458_0_111"/>
          <p:cNvSpPr txBox="1"/>
          <p:nvPr>
            <p:ph idx="1" type="body"/>
          </p:nvPr>
        </p:nvSpPr>
        <p:spPr>
          <a:xfrm>
            <a:off x="691850" y="863538"/>
            <a:ext cx="4222500" cy="34164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Clr>
                <a:srgbClr val="1D1D30"/>
              </a:buClr>
              <a:buSzPts val="1600"/>
              <a:buChar char="●"/>
              <a:defRPr sz="1600">
                <a:solidFill>
                  <a:srgbClr val="1D1D30"/>
                </a:solidFill>
              </a:defRPr>
            </a:lvl1pPr>
            <a:lvl2pPr indent="-317500" lvl="1" marL="914400">
              <a:spcBef>
                <a:spcPts val="0"/>
              </a:spcBef>
              <a:spcAft>
                <a:spcPts val="0"/>
              </a:spcAft>
              <a:buClr>
                <a:srgbClr val="1D1D30"/>
              </a:buClr>
              <a:buSzPts val="1400"/>
              <a:buChar char="○"/>
              <a:defRPr sz="1400">
                <a:solidFill>
                  <a:srgbClr val="1D1D30"/>
                </a:solidFill>
              </a:defRPr>
            </a:lvl2pPr>
            <a:lvl3pPr indent="-304800" lvl="2" marL="1371600">
              <a:spcBef>
                <a:spcPts val="0"/>
              </a:spcBef>
              <a:spcAft>
                <a:spcPts val="0"/>
              </a:spcAft>
              <a:buClr>
                <a:srgbClr val="1D1D30"/>
              </a:buClr>
              <a:buSzPts val="1200"/>
              <a:buChar char="■"/>
              <a:defRPr sz="1200">
                <a:solidFill>
                  <a:srgbClr val="1D1D30"/>
                </a:solidFill>
              </a:defRPr>
            </a:lvl3pPr>
            <a:lvl4pPr indent="-298450" lvl="3" marL="1828800">
              <a:spcBef>
                <a:spcPts val="0"/>
              </a:spcBef>
              <a:spcAft>
                <a:spcPts val="0"/>
              </a:spcAft>
              <a:buClr>
                <a:srgbClr val="1D1D30"/>
              </a:buClr>
              <a:buSzPts val="1100"/>
              <a:buChar char="●"/>
              <a:defRPr sz="1100">
                <a:solidFill>
                  <a:srgbClr val="1D1D30"/>
                </a:solidFill>
              </a:defRPr>
            </a:lvl4pPr>
            <a:lvl5pPr indent="-285750" lvl="4" marL="2286000">
              <a:spcBef>
                <a:spcPts val="0"/>
              </a:spcBef>
              <a:spcAft>
                <a:spcPts val="0"/>
              </a:spcAft>
              <a:buClr>
                <a:srgbClr val="1D1D30"/>
              </a:buClr>
              <a:buSzPts val="900"/>
              <a:buChar char="○"/>
              <a:defRPr sz="900">
                <a:solidFill>
                  <a:srgbClr val="1D1D30"/>
                </a:solidFill>
              </a:defRPr>
            </a:lvl5pPr>
            <a:lvl6pPr indent="-279400" lvl="5" marL="2743200">
              <a:spcBef>
                <a:spcPts val="0"/>
              </a:spcBef>
              <a:spcAft>
                <a:spcPts val="0"/>
              </a:spcAft>
              <a:buClr>
                <a:srgbClr val="1D1D30"/>
              </a:buClr>
              <a:buSzPts val="800"/>
              <a:buChar char="■"/>
              <a:defRPr sz="800">
                <a:solidFill>
                  <a:srgbClr val="1D1D30"/>
                </a:solidFill>
              </a:defRPr>
            </a:lvl6pPr>
            <a:lvl7pPr indent="-273050" lvl="6" marL="3200400">
              <a:spcBef>
                <a:spcPts val="0"/>
              </a:spcBef>
              <a:spcAft>
                <a:spcPts val="0"/>
              </a:spcAft>
              <a:buClr>
                <a:srgbClr val="1D1D30"/>
              </a:buClr>
              <a:buSzPts val="700"/>
              <a:buChar char="●"/>
              <a:defRPr sz="700">
                <a:solidFill>
                  <a:srgbClr val="1D1D30"/>
                </a:solidFill>
              </a:defRPr>
            </a:lvl7pPr>
            <a:lvl8pPr indent="-266700" lvl="7" marL="3657600">
              <a:spcBef>
                <a:spcPts val="0"/>
              </a:spcBef>
              <a:spcAft>
                <a:spcPts val="0"/>
              </a:spcAft>
              <a:buClr>
                <a:srgbClr val="1D1D30"/>
              </a:buClr>
              <a:buSzPts val="600"/>
              <a:buChar char="○"/>
              <a:defRPr sz="600">
                <a:solidFill>
                  <a:srgbClr val="1D1D30"/>
                </a:solidFill>
              </a:defRPr>
            </a:lvl8pPr>
            <a:lvl9pPr indent="-260350" lvl="8" marL="4114800">
              <a:spcBef>
                <a:spcPts val="0"/>
              </a:spcBef>
              <a:spcAft>
                <a:spcPts val="0"/>
              </a:spcAft>
              <a:buClr>
                <a:srgbClr val="1D1D30"/>
              </a:buClr>
              <a:buSzPts val="500"/>
              <a:buChar char="■"/>
              <a:defRPr sz="500">
                <a:solidFill>
                  <a:srgbClr val="1D1D30"/>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uerpo V2">
  <p:cSld name="TITLE_AND_BODY_1">
    <p:bg>
      <p:bgPr>
        <a:solidFill>
          <a:srgbClr val="1D1D30"/>
        </a:solidFill>
      </p:bgPr>
    </p:bg>
    <p:spTree>
      <p:nvGrpSpPr>
        <p:cNvPr id="77" name="Shape 77"/>
        <p:cNvGrpSpPr/>
        <p:nvPr/>
      </p:nvGrpSpPr>
      <p:grpSpPr>
        <a:xfrm>
          <a:off x="0" y="0"/>
          <a:ext cx="0" cy="0"/>
          <a:chOff x="0" y="0"/>
          <a:chExt cx="0" cy="0"/>
        </a:xfrm>
      </p:grpSpPr>
      <p:pic>
        <p:nvPicPr>
          <p:cNvPr id="78" name="Google Shape;78;g33fc64ea458_0_118"/>
          <p:cNvPicPr preferRelativeResize="0"/>
          <p:nvPr/>
        </p:nvPicPr>
        <p:blipFill rotWithShape="1">
          <a:blip r:embed="rId2">
            <a:alphaModFix/>
          </a:blip>
          <a:srcRect b="69" l="0" r="0" t="69"/>
          <a:stretch/>
        </p:blipFill>
        <p:spPr>
          <a:xfrm>
            <a:off x="0" y="0"/>
            <a:ext cx="9144000" cy="5143500"/>
          </a:xfrm>
          <a:prstGeom prst="rect">
            <a:avLst/>
          </a:prstGeom>
          <a:noFill/>
          <a:ln>
            <a:noFill/>
          </a:ln>
        </p:spPr>
      </p:pic>
      <p:sp>
        <p:nvSpPr>
          <p:cNvPr id="79" name="Google Shape;79;g33fc64ea458_0_118"/>
          <p:cNvSpPr txBox="1"/>
          <p:nvPr>
            <p:ph type="title"/>
          </p:nvPr>
        </p:nvSpPr>
        <p:spPr>
          <a:xfrm>
            <a:off x="530050" y="1070075"/>
            <a:ext cx="3435000" cy="1599000"/>
          </a:xfrm>
          <a:prstGeom prst="rect">
            <a:avLst/>
          </a:prstGeom>
        </p:spPr>
        <p:txBody>
          <a:bodyPr anchorCtr="0" anchor="t" bIns="91425" lIns="91425" spcFirstLastPara="1" rIns="91425" wrap="square" tIns="91425">
            <a:normAutofit/>
          </a:bodyPr>
          <a:lstStyle>
            <a:lvl1pPr lvl="0">
              <a:spcBef>
                <a:spcPts val="0"/>
              </a:spcBef>
              <a:spcAft>
                <a:spcPts val="0"/>
              </a:spcAft>
              <a:buClr>
                <a:srgbClr val="161625"/>
              </a:buClr>
              <a:buSzPts val="3200"/>
              <a:buNone/>
              <a:defRPr b="1" sz="3200">
                <a:solidFill>
                  <a:srgbClr val="161625"/>
                </a:solidFill>
              </a:defRPr>
            </a:lvl1pPr>
            <a:lvl2pPr lvl="1" algn="r">
              <a:spcBef>
                <a:spcPts val="0"/>
              </a:spcBef>
              <a:spcAft>
                <a:spcPts val="0"/>
              </a:spcAft>
              <a:buClr>
                <a:srgbClr val="161625"/>
              </a:buClr>
              <a:buSzPts val="3200"/>
              <a:buNone/>
              <a:defRPr b="1" sz="3200">
                <a:solidFill>
                  <a:srgbClr val="161625"/>
                </a:solidFill>
              </a:defRPr>
            </a:lvl2pPr>
            <a:lvl3pPr lvl="2" algn="r">
              <a:spcBef>
                <a:spcPts val="0"/>
              </a:spcBef>
              <a:spcAft>
                <a:spcPts val="0"/>
              </a:spcAft>
              <a:buClr>
                <a:srgbClr val="161625"/>
              </a:buClr>
              <a:buSzPts val="3200"/>
              <a:buNone/>
              <a:defRPr b="1" sz="3200">
                <a:solidFill>
                  <a:srgbClr val="161625"/>
                </a:solidFill>
              </a:defRPr>
            </a:lvl3pPr>
            <a:lvl4pPr lvl="3" algn="r">
              <a:spcBef>
                <a:spcPts val="0"/>
              </a:spcBef>
              <a:spcAft>
                <a:spcPts val="0"/>
              </a:spcAft>
              <a:buClr>
                <a:srgbClr val="161625"/>
              </a:buClr>
              <a:buSzPts val="3200"/>
              <a:buNone/>
              <a:defRPr b="1" sz="3200">
                <a:solidFill>
                  <a:srgbClr val="161625"/>
                </a:solidFill>
              </a:defRPr>
            </a:lvl4pPr>
            <a:lvl5pPr lvl="4" algn="r">
              <a:spcBef>
                <a:spcPts val="0"/>
              </a:spcBef>
              <a:spcAft>
                <a:spcPts val="0"/>
              </a:spcAft>
              <a:buClr>
                <a:srgbClr val="161625"/>
              </a:buClr>
              <a:buSzPts val="3200"/>
              <a:buNone/>
              <a:defRPr b="1" sz="3200">
                <a:solidFill>
                  <a:srgbClr val="161625"/>
                </a:solidFill>
              </a:defRPr>
            </a:lvl5pPr>
            <a:lvl6pPr lvl="5" algn="r">
              <a:spcBef>
                <a:spcPts val="0"/>
              </a:spcBef>
              <a:spcAft>
                <a:spcPts val="0"/>
              </a:spcAft>
              <a:buClr>
                <a:srgbClr val="161625"/>
              </a:buClr>
              <a:buSzPts val="3200"/>
              <a:buNone/>
              <a:defRPr b="1" sz="3200">
                <a:solidFill>
                  <a:srgbClr val="161625"/>
                </a:solidFill>
              </a:defRPr>
            </a:lvl6pPr>
            <a:lvl7pPr lvl="6" algn="r">
              <a:spcBef>
                <a:spcPts val="0"/>
              </a:spcBef>
              <a:spcAft>
                <a:spcPts val="0"/>
              </a:spcAft>
              <a:buClr>
                <a:srgbClr val="161625"/>
              </a:buClr>
              <a:buSzPts val="3200"/>
              <a:buNone/>
              <a:defRPr b="1" sz="3200">
                <a:solidFill>
                  <a:srgbClr val="161625"/>
                </a:solidFill>
              </a:defRPr>
            </a:lvl7pPr>
            <a:lvl8pPr lvl="7" algn="r">
              <a:spcBef>
                <a:spcPts val="0"/>
              </a:spcBef>
              <a:spcAft>
                <a:spcPts val="0"/>
              </a:spcAft>
              <a:buClr>
                <a:srgbClr val="161625"/>
              </a:buClr>
              <a:buSzPts val="3200"/>
              <a:buNone/>
              <a:defRPr b="1" sz="3200">
                <a:solidFill>
                  <a:srgbClr val="161625"/>
                </a:solidFill>
              </a:defRPr>
            </a:lvl8pPr>
            <a:lvl9pPr lvl="8" algn="r">
              <a:spcBef>
                <a:spcPts val="0"/>
              </a:spcBef>
              <a:spcAft>
                <a:spcPts val="0"/>
              </a:spcAft>
              <a:buClr>
                <a:srgbClr val="161625"/>
              </a:buClr>
              <a:buSzPts val="3200"/>
              <a:buNone/>
              <a:defRPr b="1" sz="3200">
                <a:solidFill>
                  <a:srgbClr val="161625"/>
                </a:solidFill>
              </a:defRPr>
            </a:lvl9pPr>
          </a:lstStyle>
          <a:p/>
        </p:txBody>
      </p:sp>
      <p:pic>
        <p:nvPicPr>
          <p:cNvPr id="80" name="Google Shape;80;g33fc64ea458_0_118"/>
          <p:cNvPicPr preferRelativeResize="0"/>
          <p:nvPr/>
        </p:nvPicPr>
        <p:blipFill>
          <a:blip r:embed="rId3">
            <a:alphaModFix/>
          </a:blip>
          <a:stretch>
            <a:fillRect/>
          </a:stretch>
        </p:blipFill>
        <p:spPr>
          <a:xfrm>
            <a:off x="7560050" y="263475"/>
            <a:ext cx="1340680" cy="269475"/>
          </a:xfrm>
          <a:prstGeom prst="rect">
            <a:avLst/>
          </a:prstGeom>
          <a:noFill/>
          <a:ln>
            <a:noFill/>
          </a:ln>
        </p:spPr>
      </p:pic>
      <p:sp>
        <p:nvSpPr>
          <p:cNvPr id="81" name="Google Shape;81;g33fc64ea458_0_118"/>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lvl1pPr lvl="0">
              <a:buNone/>
              <a:defRPr>
                <a:solidFill>
                  <a:srgbClr val="161625"/>
                </a:solidFill>
              </a:defRPr>
            </a:lvl1pPr>
            <a:lvl2pPr lvl="1">
              <a:buNone/>
              <a:defRPr>
                <a:solidFill>
                  <a:srgbClr val="161625"/>
                </a:solidFill>
              </a:defRPr>
            </a:lvl2pPr>
            <a:lvl3pPr lvl="2">
              <a:buNone/>
              <a:defRPr>
                <a:solidFill>
                  <a:srgbClr val="161625"/>
                </a:solidFill>
              </a:defRPr>
            </a:lvl3pPr>
            <a:lvl4pPr lvl="3">
              <a:buNone/>
              <a:defRPr>
                <a:solidFill>
                  <a:srgbClr val="161625"/>
                </a:solidFill>
              </a:defRPr>
            </a:lvl4pPr>
            <a:lvl5pPr lvl="4">
              <a:buNone/>
              <a:defRPr>
                <a:solidFill>
                  <a:srgbClr val="161625"/>
                </a:solidFill>
              </a:defRPr>
            </a:lvl5pPr>
            <a:lvl6pPr lvl="5">
              <a:buNone/>
              <a:defRPr>
                <a:solidFill>
                  <a:srgbClr val="161625"/>
                </a:solidFill>
              </a:defRPr>
            </a:lvl6pPr>
            <a:lvl7pPr lvl="6">
              <a:buNone/>
              <a:defRPr>
                <a:solidFill>
                  <a:srgbClr val="161625"/>
                </a:solidFill>
              </a:defRPr>
            </a:lvl7pPr>
            <a:lvl8pPr lvl="7">
              <a:buNone/>
              <a:defRPr>
                <a:solidFill>
                  <a:srgbClr val="161625"/>
                </a:solidFill>
              </a:defRPr>
            </a:lvl8pPr>
            <a:lvl9pPr lvl="8">
              <a:buNone/>
              <a:defRPr>
                <a:solidFill>
                  <a:srgbClr val="161625"/>
                </a:solidFill>
              </a:defRPr>
            </a:lvl9pPr>
          </a:lstStyle>
          <a:p>
            <a:pPr indent="0" lvl="0" marL="0" rtl="0" algn="r">
              <a:spcBef>
                <a:spcPts val="0"/>
              </a:spcBef>
              <a:spcAft>
                <a:spcPts val="0"/>
              </a:spcAft>
              <a:buNone/>
            </a:pPr>
            <a:fld id="{00000000-1234-1234-1234-123412341234}" type="slidenum">
              <a:rPr lang="es-ES"/>
              <a:t>‹#›</a:t>
            </a:fld>
            <a:endParaRPr/>
          </a:p>
        </p:txBody>
      </p:sp>
      <p:cxnSp>
        <p:nvCxnSpPr>
          <p:cNvPr id="82" name="Google Shape;82;g33fc64ea458_0_118"/>
          <p:cNvCxnSpPr/>
          <p:nvPr/>
        </p:nvCxnSpPr>
        <p:spPr>
          <a:xfrm>
            <a:off x="294158" y="4903892"/>
            <a:ext cx="8532900" cy="1200"/>
          </a:xfrm>
          <a:prstGeom prst="straightConnector1">
            <a:avLst/>
          </a:prstGeom>
          <a:noFill/>
          <a:ln cap="flat" cmpd="sng" w="9525">
            <a:solidFill>
              <a:srgbClr val="FF743B"/>
            </a:solidFill>
            <a:prstDash val="solid"/>
            <a:round/>
            <a:headEnd len="med" w="med" type="none"/>
            <a:tailEnd len="med" w="med" type="none"/>
          </a:ln>
        </p:spPr>
      </p:cxnSp>
      <p:sp>
        <p:nvSpPr>
          <p:cNvPr id="83" name="Google Shape;83;g33fc64ea458_0_118"/>
          <p:cNvSpPr txBox="1"/>
          <p:nvPr>
            <p:ph idx="1" type="body"/>
          </p:nvPr>
        </p:nvSpPr>
        <p:spPr>
          <a:xfrm>
            <a:off x="4372875" y="889888"/>
            <a:ext cx="4222500" cy="34164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Clr>
                <a:srgbClr val="1D1D30"/>
              </a:buClr>
              <a:buSzPts val="1600"/>
              <a:buChar char="●"/>
              <a:defRPr sz="1600">
                <a:solidFill>
                  <a:srgbClr val="1D1D30"/>
                </a:solidFill>
              </a:defRPr>
            </a:lvl1pPr>
            <a:lvl2pPr indent="-317500" lvl="1" marL="914400">
              <a:spcBef>
                <a:spcPts val="0"/>
              </a:spcBef>
              <a:spcAft>
                <a:spcPts val="0"/>
              </a:spcAft>
              <a:buClr>
                <a:srgbClr val="1D1D30"/>
              </a:buClr>
              <a:buSzPts val="1400"/>
              <a:buChar char="○"/>
              <a:defRPr sz="1400">
                <a:solidFill>
                  <a:srgbClr val="1D1D30"/>
                </a:solidFill>
              </a:defRPr>
            </a:lvl2pPr>
            <a:lvl3pPr indent="-304800" lvl="2" marL="1371600">
              <a:spcBef>
                <a:spcPts val="0"/>
              </a:spcBef>
              <a:spcAft>
                <a:spcPts val="0"/>
              </a:spcAft>
              <a:buClr>
                <a:srgbClr val="1D1D30"/>
              </a:buClr>
              <a:buSzPts val="1200"/>
              <a:buChar char="■"/>
              <a:defRPr sz="1200">
                <a:solidFill>
                  <a:srgbClr val="1D1D30"/>
                </a:solidFill>
              </a:defRPr>
            </a:lvl3pPr>
            <a:lvl4pPr indent="-298450" lvl="3" marL="1828800">
              <a:spcBef>
                <a:spcPts val="0"/>
              </a:spcBef>
              <a:spcAft>
                <a:spcPts val="0"/>
              </a:spcAft>
              <a:buClr>
                <a:srgbClr val="1D1D30"/>
              </a:buClr>
              <a:buSzPts val="1100"/>
              <a:buChar char="●"/>
              <a:defRPr sz="1100">
                <a:solidFill>
                  <a:srgbClr val="1D1D30"/>
                </a:solidFill>
              </a:defRPr>
            </a:lvl4pPr>
            <a:lvl5pPr indent="-285750" lvl="4" marL="2286000">
              <a:spcBef>
                <a:spcPts val="0"/>
              </a:spcBef>
              <a:spcAft>
                <a:spcPts val="0"/>
              </a:spcAft>
              <a:buClr>
                <a:srgbClr val="1D1D30"/>
              </a:buClr>
              <a:buSzPts val="900"/>
              <a:buChar char="○"/>
              <a:defRPr sz="900">
                <a:solidFill>
                  <a:srgbClr val="1D1D30"/>
                </a:solidFill>
              </a:defRPr>
            </a:lvl5pPr>
            <a:lvl6pPr indent="-279400" lvl="5" marL="2743200">
              <a:spcBef>
                <a:spcPts val="0"/>
              </a:spcBef>
              <a:spcAft>
                <a:spcPts val="0"/>
              </a:spcAft>
              <a:buClr>
                <a:srgbClr val="1D1D30"/>
              </a:buClr>
              <a:buSzPts val="800"/>
              <a:buChar char="■"/>
              <a:defRPr sz="800">
                <a:solidFill>
                  <a:srgbClr val="1D1D30"/>
                </a:solidFill>
              </a:defRPr>
            </a:lvl6pPr>
            <a:lvl7pPr indent="-273050" lvl="6" marL="3200400">
              <a:spcBef>
                <a:spcPts val="0"/>
              </a:spcBef>
              <a:spcAft>
                <a:spcPts val="0"/>
              </a:spcAft>
              <a:buClr>
                <a:srgbClr val="1D1D30"/>
              </a:buClr>
              <a:buSzPts val="700"/>
              <a:buChar char="●"/>
              <a:defRPr sz="700">
                <a:solidFill>
                  <a:srgbClr val="1D1D30"/>
                </a:solidFill>
              </a:defRPr>
            </a:lvl7pPr>
            <a:lvl8pPr indent="-266700" lvl="7" marL="3657600">
              <a:spcBef>
                <a:spcPts val="0"/>
              </a:spcBef>
              <a:spcAft>
                <a:spcPts val="0"/>
              </a:spcAft>
              <a:buClr>
                <a:srgbClr val="1D1D30"/>
              </a:buClr>
              <a:buSzPts val="600"/>
              <a:buChar char="○"/>
              <a:defRPr sz="600">
                <a:solidFill>
                  <a:srgbClr val="1D1D30"/>
                </a:solidFill>
              </a:defRPr>
            </a:lvl8pPr>
            <a:lvl9pPr indent="-260350" lvl="8" marL="4114800">
              <a:spcBef>
                <a:spcPts val="0"/>
              </a:spcBef>
              <a:spcAft>
                <a:spcPts val="0"/>
              </a:spcAft>
              <a:buClr>
                <a:srgbClr val="1D1D30"/>
              </a:buClr>
              <a:buSzPts val="500"/>
              <a:buChar char="■"/>
              <a:defRPr sz="500">
                <a:solidFill>
                  <a:srgbClr val="1D1D30"/>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rgbClr val="1D1D30"/>
        </a:solidFill>
      </p:bgPr>
    </p:bg>
    <p:spTree>
      <p:nvGrpSpPr>
        <p:cNvPr id="84" name="Shape 84"/>
        <p:cNvGrpSpPr/>
        <p:nvPr/>
      </p:nvGrpSpPr>
      <p:grpSpPr>
        <a:xfrm>
          <a:off x="0" y="0"/>
          <a:ext cx="0" cy="0"/>
          <a:chOff x="0" y="0"/>
          <a:chExt cx="0" cy="0"/>
        </a:xfrm>
      </p:grpSpPr>
      <p:pic>
        <p:nvPicPr>
          <p:cNvPr id="85" name="Google Shape;85;g33fc64ea458_0_125"/>
          <p:cNvPicPr preferRelativeResize="0"/>
          <p:nvPr/>
        </p:nvPicPr>
        <p:blipFill rotWithShape="1">
          <a:blip r:embed="rId2">
            <a:alphaModFix/>
          </a:blip>
          <a:srcRect b="69" l="0" r="0" t="69"/>
          <a:stretch/>
        </p:blipFill>
        <p:spPr>
          <a:xfrm>
            <a:off x="0" y="0"/>
            <a:ext cx="9144000" cy="5143500"/>
          </a:xfrm>
          <a:prstGeom prst="rect">
            <a:avLst/>
          </a:prstGeom>
          <a:noFill/>
          <a:ln>
            <a:noFill/>
          </a:ln>
        </p:spPr>
      </p:pic>
      <p:sp>
        <p:nvSpPr>
          <p:cNvPr id="86" name="Google Shape;86;g33fc64ea458_0_125"/>
          <p:cNvSpPr txBox="1"/>
          <p:nvPr>
            <p:ph type="title"/>
          </p:nvPr>
        </p:nvSpPr>
        <p:spPr>
          <a:xfrm>
            <a:off x="311700" y="445025"/>
            <a:ext cx="4440300" cy="1698600"/>
          </a:xfrm>
          <a:prstGeom prst="rect">
            <a:avLst/>
          </a:prstGeom>
        </p:spPr>
        <p:txBody>
          <a:bodyPr anchorCtr="0" anchor="t" bIns="91425" lIns="91425" spcFirstLastPara="1" rIns="91425" wrap="square" tIns="91425">
            <a:normAutofit/>
          </a:bodyPr>
          <a:lstStyle>
            <a:lvl1pPr lvl="0">
              <a:spcBef>
                <a:spcPts val="0"/>
              </a:spcBef>
              <a:spcAft>
                <a:spcPts val="0"/>
              </a:spcAft>
              <a:buClr>
                <a:srgbClr val="161625"/>
              </a:buClr>
              <a:buSzPts val="3200"/>
              <a:buNone/>
              <a:defRPr b="1" sz="3200">
                <a:solidFill>
                  <a:srgbClr val="161625"/>
                </a:solidFill>
              </a:defRPr>
            </a:lvl1pPr>
            <a:lvl2pPr lvl="1">
              <a:spcBef>
                <a:spcPts val="0"/>
              </a:spcBef>
              <a:spcAft>
                <a:spcPts val="0"/>
              </a:spcAft>
              <a:buClr>
                <a:srgbClr val="161625"/>
              </a:buClr>
              <a:buSzPts val="3200"/>
              <a:buNone/>
              <a:defRPr b="1" sz="3200">
                <a:solidFill>
                  <a:srgbClr val="161625"/>
                </a:solidFill>
              </a:defRPr>
            </a:lvl2pPr>
            <a:lvl3pPr lvl="2">
              <a:spcBef>
                <a:spcPts val="0"/>
              </a:spcBef>
              <a:spcAft>
                <a:spcPts val="0"/>
              </a:spcAft>
              <a:buClr>
                <a:srgbClr val="161625"/>
              </a:buClr>
              <a:buSzPts val="3200"/>
              <a:buNone/>
              <a:defRPr b="1" sz="3200">
                <a:solidFill>
                  <a:srgbClr val="161625"/>
                </a:solidFill>
              </a:defRPr>
            </a:lvl3pPr>
            <a:lvl4pPr lvl="3">
              <a:spcBef>
                <a:spcPts val="0"/>
              </a:spcBef>
              <a:spcAft>
                <a:spcPts val="0"/>
              </a:spcAft>
              <a:buClr>
                <a:srgbClr val="161625"/>
              </a:buClr>
              <a:buSzPts val="3200"/>
              <a:buNone/>
              <a:defRPr b="1" sz="3200">
                <a:solidFill>
                  <a:srgbClr val="161625"/>
                </a:solidFill>
              </a:defRPr>
            </a:lvl4pPr>
            <a:lvl5pPr lvl="4">
              <a:spcBef>
                <a:spcPts val="0"/>
              </a:spcBef>
              <a:spcAft>
                <a:spcPts val="0"/>
              </a:spcAft>
              <a:buClr>
                <a:srgbClr val="161625"/>
              </a:buClr>
              <a:buSzPts val="3200"/>
              <a:buNone/>
              <a:defRPr b="1" sz="3200">
                <a:solidFill>
                  <a:srgbClr val="161625"/>
                </a:solidFill>
              </a:defRPr>
            </a:lvl5pPr>
            <a:lvl6pPr lvl="5">
              <a:spcBef>
                <a:spcPts val="0"/>
              </a:spcBef>
              <a:spcAft>
                <a:spcPts val="0"/>
              </a:spcAft>
              <a:buClr>
                <a:srgbClr val="161625"/>
              </a:buClr>
              <a:buSzPts val="3200"/>
              <a:buNone/>
              <a:defRPr b="1" sz="3200">
                <a:solidFill>
                  <a:srgbClr val="161625"/>
                </a:solidFill>
              </a:defRPr>
            </a:lvl6pPr>
            <a:lvl7pPr lvl="6">
              <a:spcBef>
                <a:spcPts val="0"/>
              </a:spcBef>
              <a:spcAft>
                <a:spcPts val="0"/>
              </a:spcAft>
              <a:buClr>
                <a:srgbClr val="161625"/>
              </a:buClr>
              <a:buSzPts val="3200"/>
              <a:buNone/>
              <a:defRPr b="1" sz="3200">
                <a:solidFill>
                  <a:srgbClr val="161625"/>
                </a:solidFill>
              </a:defRPr>
            </a:lvl7pPr>
            <a:lvl8pPr lvl="7">
              <a:spcBef>
                <a:spcPts val="0"/>
              </a:spcBef>
              <a:spcAft>
                <a:spcPts val="0"/>
              </a:spcAft>
              <a:buClr>
                <a:srgbClr val="161625"/>
              </a:buClr>
              <a:buSzPts val="3200"/>
              <a:buNone/>
              <a:defRPr b="1" sz="3200">
                <a:solidFill>
                  <a:srgbClr val="161625"/>
                </a:solidFill>
              </a:defRPr>
            </a:lvl8pPr>
            <a:lvl9pPr lvl="8">
              <a:spcBef>
                <a:spcPts val="0"/>
              </a:spcBef>
              <a:spcAft>
                <a:spcPts val="0"/>
              </a:spcAft>
              <a:buClr>
                <a:srgbClr val="161625"/>
              </a:buClr>
              <a:buSzPts val="3200"/>
              <a:buNone/>
              <a:defRPr b="1" sz="3200">
                <a:solidFill>
                  <a:srgbClr val="161625"/>
                </a:solidFill>
              </a:defRPr>
            </a:lvl9pPr>
          </a:lstStyle>
          <a:p/>
        </p:txBody>
      </p:sp>
      <p:pic>
        <p:nvPicPr>
          <p:cNvPr id="87" name="Google Shape;87;g33fc64ea458_0_125"/>
          <p:cNvPicPr preferRelativeResize="0"/>
          <p:nvPr/>
        </p:nvPicPr>
        <p:blipFill>
          <a:blip r:embed="rId3">
            <a:alphaModFix/>
          </a:blip>
          <a:stretch>
            <a:fillRect/>
          </a:stretch>
        </p:blipFill>
        <p:spPr>
          <a:xfrm>
            <a:off x="7560050" y="263475"/>
            <a:ext cx="1340680" cy="269475"/>
          </a:xfrm>
          <a:prstGeom prst="rect">
            <a:avLst/>
          </a:prstGeom>
          <a:noFill/>
          <a:ln>
            <a:noFill/>
          </a:ln>
        </p:spPr>
      </p:pic>
      <p:sp>
        <p:nvSpPr>
          <p:cNvPr id="88" name="Google Shape;88;g33fc64ea458_0_125"/>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lvl1pPr lvl="0">
              <a:buNone/>
              <a:defRPr>
                <a:solidFill>
                  <a:srgbClr val="161625"/>
                </a:solidFill>
              </a:defRPr>
            </a:lvl1pPr>
            <a:lvl2pPr lvl="1">
              <a:buNone/>
              <a:defRPr>
                <a:solidFill>
                  <a:srgbClr val="161625"/>
                </a:solidFill>
              </a:defRPr>
            </a:lvl2pPr>
            <a:lvl3pPr lvl="2">
              <a:buNone/>
              <a:defRPr>
                <a:solidFill>
                  <a:srgbClr val="161625"/>
                </a:solidFill>
              </a:defRPr>
            </a:lvl3pPr>
            <a:lvl4pPr lvl="3">
              <a:buNone/>
              <a:defRPr>
                <a:solidFill>
                  <a:srgbClr val="161625"/>
                </a:solidFill>
              </a:defRPr>
            </a:lvl4pPr>
            <a:lvl5pPr lvl="4">
              <a:buNone/>
              <a:defRPr>
                <a:solidFill>
                  <a:srgbClr val="161625"/>
                </a:solidFill>
              </a:defRPr>
            </a:lvl5pPr>
            <a:lvl6pPr lvl="5">
              <a:buNone/>
              <a:defRPr>
                <a:solidFill>
                  <a:srgbClr val="161625"/>
                </a:solidFill>
              </a:defRPr>
            </a:lvl6pPr>
            <a:lvl7pPr lvl="6">
              <a:buNone/>
              <a:defRPr>
                <a:solidFill>
                  <a:srgbClr val="161625"/>
                </a:solidFill>
              </a:defRPr>
            </a:lvl7pPr>
            <a:lvl8pPr lvl="7">
              <a:buNone/>
              <a:defRPr>
                <a:solidFill>
                  <a:srgbClr val="161625"/>
                </a:solidFill>
              </a:defRPr>
            </a:lvl8pPr>
            <a:lvl9pPr lvl="8">
              <a:buNone/>
              <a:defRPr>
                <a:solidFill>
                  <a:srgbClr val="161625"/>
                </a:solidFill>
              </a:defRPr>
            </a:lvl9pPr>
          </a:lstStyle>
          <a:p>
            <a:pPr indent="0" lvl="0" marL="0" rtl="0" algn="r">
              <a:spcBef>
                <a:spcPts val="0"/>
              </a:spcBef>
              <a:spcAft>
                <a:spcPts val="0"/>
              </a:spcAft>
              <a:buNone/>
            </a:pPr>
            <a:fld id="{00000000-1234-1234-1234-123412341234}" type="slidenum">
              <a:rPr lang="es-ES"/>
              <a:t>‹#›</a:t>
            </a:fld>
            <a:endParaRPr/>
          </a:p>
        </p:txBody>
      </p:sp>
      <p:cxnSp>
        <p:nvCxnSpPr>
          <p:cNvPr id="89" name="Google Shape;89;g33fc64ea458_0_125"/>
          <p:cNvCxnSpPr/>
          <p:nvPr/>
        </p:nvCxnSpPr>
        <p:spPr>
          <a:xfrm>
            <a:off x="294158" y="4903892"/>
            <a:ext cx="8532900" cy="1200"/>
          </a:xfrm>
          <a:prstGeom prst="straightConnector1">
            <a:avLst/>
          </a:prstGeom>
          <a:noFill/>
          <a:ln cap="flat" cmpd="sng" w="9525">
            <a:solidFill>
              <a:srgbClr val="FF743B"/>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rgbClr val="1D1D30"/>
        </a:solidFill>
      </p:bgPr>
    </p:bg>
    <p:spTree>
      <p:nvGrpSpPr>
        <p:cNvPr id="90" name="Shape 90"/>
        <p:cNvGrpSpPr/>
        <p:nvPr/>
      </p:nvGrpSpPr>
      <p:grpSpPr>
        <a:xfrm>
          <a:off x="0" y="0"/>
          <a:ext cx="0" cy="0"/>
          <a:chOff x="0" y="0"/>
          <a:chExt cx="0" cy="0"/>
        </a:xfrm>
      </p:grpSpPr>
      <p:pic>
        <p:nvPicPr>
          <p:cNvPr id="91" name="Google Shape;91;g33fc64ea458_0_131"/>
          <p:cNvPicPr preferRelativeResize="0"/>
          <p:nvPr/>
        </p:nvPicPr>
        <p:blipFill rotWithShape="1">
          <a:blip r:embed="rId2">
            <a:alphaModFix/>
          </a:blip>
          <a:srcRect b="69" l="0" r="0" t="69"/>
          <a:stretch/>
        </p:blipFill>
        <p:spPr>
          <a:xfrm>
            <a:off x="0" y="0"/>
            <a:ext cx="9144000" cy="5143500"/>
          </a:xfrm>
          <a:prstGeom prst="rect">
            <a:avLst/>
          </a:prstGeom>
          <a:noFill/>
          <a:ln>
            <a:noFill/>
          </a:ln>
        </p:spPr>
      </p:pic>
      <p:sp>
        <p:nvSpPr>
          <p:cNvPr id="92" name="Google Shape;92;g33fc64ea458_0_131"/>
          <p:cNvSpPr txBox="1"/>
          <p:nvPr>
            <p:ph type="title"/>
          </p:nvPr>
        </p:nvSpPr>
        <p:spPr>
          <a:xfrm>
            <a:off x="311700" y="555600"/>
            <a:ext cx="4876800" cy="755700"/>
          </a:xfrm>
          <a:prstGeom prst="rect">
            <a:avLst/>
          </a:prstGeom>
        </p:spPr>
        <p:txBody>
          <a:bodyPr anchorCtr="0" anchor="b" bIns="91425" lIns="91425" spcFirstLastPara="1" rIns="91425" wrap="square" tIns="91425">
            <a:normAutofit/>
          </a:bodyPr>
          <a:lstStyle>
            <a:lvl1pPr lvl="0">
              <a:spcBef>
                <a:spcPts val="0"/>
              </a:spcBef>
              <a:spcAft>
                <a:spcPts val="0"/>
              </a:spcAft>
              <a:buClr>
                <a:srgbClr val="161625"/>
              </a:buClr>
              <a:buSzPts val="2800"/>
              <a:buNone/>
              <a:defRPr b="1">
                <a:solidFill>
                  <a:srgbClr val="161625"/>
                </a:solidFill>
              </a:defRPr>
            </a:lvl1pPr>
            <a:lvl2pPr lvl="1">
              <a:spcBef>
                <a:spcPts val="0"/>
              </a:spcBef>
              <a:spcAft>
                <a:spcPts val="0"/>
              </a:spcAft>
              <a:buClr>
                <a:srgbClr val="161625"/>
              </a:buClr>
              <a:buSzPts val="2800"/>
              <a:buNone/>
              <a:defRPr b="1">
                <a:solidFill>
                  <a:srgbClr val="161625"/>
                </a:solidFill>
              </a:defRPr>
            </a:lvl2pPr>
            <a:lvl3pPr lvl="2">
              <a:spcBef>
                <a:spcPts val="0"/>
              </a:spcBef>
              <a:spcAft>
                <a:spcPts val="0"/>
              </a:spcAft>
              <a:buClr>
                <a:srgbClr val="161625"/>
              </a:buClr>
              <a:buSzPts val="2800"/>
              <a:buNone/>
              <a:defRPr b="1">
                <a:solidFill>
                  <a:srgbClr val="161625"/>
                </a:solidFill>
              </a:defRPr>
            </a:lvl3pPr>
            <a:lvl4pPr lvl="3">
              <a:spcBef>
                <a:spcPts val="0"/>
              </a:spcBef>
              <a:spcAft>
                <a:spcPts val="0"/>
              </a:spcAft>
              <a:buClr>
                <a:srgbClr val="161625"/>
              </a:buClr>
              <a:buSzPts val="2800"/>
              <a:buNone/>
              <a:defRPr b="1">
                <a:solidFill>
                  <a:srgbClr val="161625"/>
                </a:solidFill>
              </a:defRPr>
            </a:lvl4pPr>
            <a:lvl5pPr lvl="4">
              <a:spcBef>
                <a:spcPts val="0"/>
              </a:spcBef>
              <a:spcAft>
                <a:spcPts val="0"/>
              </a:spcAft>
              <a:buClr>
                <a:srgbClr val="161625"/>
              </a:buClr>
              <a:buSzPts val="2800"/>
              <a:buNone/>
              <a:defRPr b="1">
                <a:solidFill>
                  <a:srgbClr val="161625"/>
                </a:solidFill>
              </a:defRPr>
            </a:lvl5pPr>
            <a:lvl6pPr lvl="5">
              <a:spcBef>
                <a:spcPts val="0"/>
              </a:spcBef>
              <a:spcAft>
                <a:spcPts val="0"/>
              </a:spcAft>
              <a:buClr>
                <a:srgbClr val="161625"/>
              </a:buClr>
              <a:buSzPts val="2800"/>
              <a:buNone/>
              <a:defRPr b="1">
                <a:solidFill>
                  <a:srgbClr val="161625"/>
                </a:solidFill>
              </a:defRPr>
            </a:lvl6pPr>
            <a:lvl7pPr lvl="6">
              <a:spcBef>
                <a:spcPts val="0"/>
              </a:spcBef>
              <a:spcAft>
                <a:spcPts val="0"/>
              </a:spcAft>
              <a:buClr>
                <a:srgbClr val="161625"/>
              </a:buClr>
              <a:buSzPts val="2800"/>
              <a:buNone/>
              <a:defRPr b="1">
                <a:solidFill>
                  <a:srgbClr val="161625"/>
                </a:solidFill>
              </a:defRPr>
            </a:lvl7pPr>
            <a:lvl8pPr lvl="7">
              <a:spcBef>
                <a:spcPts val="0"/>
              </a:spcBef>
              <a:spcAft>
                <a:spcPts val="0"/>
              </a:spcAft>
              <a:buClr>
                <a:srgbClr val="161625"/>
              </a:buClr>
              <a:buSzPts val="2800"/>
              <a:buNone/>
              <a:defRPr b="1">
                <a:solidFill>
                  <a:srgbClr val="161625"/>
                </a:solidFill>
              </a:defRPr>
            </a:lvl8pPr>
            <a:lvl9pPr lvl="8">
              <a:spcBef>
                <a:spcPts val="0"/>
              </a:spcBef>
              <a:spcAft>
                <a:spcPts val="0"/>
              </a:spcAft>
              <a:buClr>
                <a:srgbClr val="161625"/>
              </a:buClr>
              <a:buSzPts val="2800"/>
              <a:buNone/>
              <a:defRPr b="1">
                <a:solidFill>
                  <a:srgbClr val="161625"/>
                </a:solidFill>
              </a:defRPr>
            </a:lvl9pPr>
          </a:lstStyle>
          <a:p/>
        </p:txBody>
      </p:sp>
      <p:sp>
        <p:nvSpPr>
          <p:cNvPr id="93" name="Google Shape;93;g33fc64ea458_0_131"/>
          <p:cNvSpPr txBox="1"/>
          <p:nvPr>
            <p:ph idx="1" type="body"/>
          </p:nvPr>
        </p:nvSpPr>
        <p:spPr>
          <a:xfrm>
            <a:off x="4417075" y="1311300"/>
            <a:ext cx="4222500" cy="3416400"/>
          </a:xfrm>
          <a:prstGeom prst="rect">
            <a:avLst/>
          </a:prstGeom>
          <a:noFill/>
          <a:ln>
            <a:noFill/>
          </a:ln>
        </p:spPr>
        <p:txBody>
          <a:bodyPr anchorCtr="0" anchor="ctr" bIns="91425" lIns="91425" spcFirstLastPara="1" rIns="91425" wrap="square" tIns="91425">
            <a:noAutofit/>
          </a:bodyPr>
          <a:lstStyle>
            <a:lvl1pPr indent="-368300" lvl="0" marL="457200">
              <a:spcBef>
                <a:spcPts val="0"/>
              </a:spcBef>
              <a:spcAft>
                <a:spcPts val="0"/>
              </a:spcAft>
              <a:buClr>
                <a:srgbClr val="161625"/>
              </a:buClr>
              <a:buSzPts val="2200"/>
              <a:buChar char="●"/>
              <a:defRPr b="1" sz="2200">
                <a:solidFill>
                  <a:srgbClr val="161625"/>
                </a:solidFill>
              </a:defRPr>
            </a:lvl1pPr>
            <a:lvl2pPr indent="-330200" lvl="1" marL="914400">
              <a:spcBef>
                <a:spcPts val="0"/>
              </a:spcBef>
              <a:spcAft>
                <a:spcPts val="0"/>
              </a:spcAft>
              <a:buClr>
                <a:srgbClr val="161625"/>
              </a:buClr>
              <a:buSzPts val="1600"/>
              <a:buChar char="○"/>
              <a:defRPr sz="1600">
                <a:solidFill>
                  <a:srgbClr val="161625"/>
                </a:solidFill>
              </a:defRPr>
            </a:lvl2pPr>
            <a:lvl3pPr indent="-317500" lvl="2" marL="1371600">
              <a:spcBef>
                <a:spcPts val="0"/>
              </a:spcBef>
              <a:spcAft>
                <a:spcPts val="0"/>
              </a:spcAft>
              <a:buClr>
                <a:srgbClr val="161625"/>
              </a:buClr>
              <a:buSzPts val="1400"/>
              <a:buChar char="■"/>
              <a:defRPr>
                <a:solidFill>
                  <a:srgbClr val="161625"/>
                </a:solidFill>
              </a:defRPr>
            </a:lvl3pPr>
            <a:lvl4pPr indent="-304800" lvl="3" marL="1828800">
              <a:spcBef>
                <a:spcPts val="0"/>
              </a:spcBef>
              <a:spcAft>
                <a:spcPts val="0"/>
              </a:spcAft>
              <a:buClr>
                <a:srgbClr val="161625"/>
              </a:buClr>
              <a:buSzPts val="1200"/>
              <a:buChar char="●"/>
              <a:defRPr sz="1200">
                <a:solidFill>
                  <a:srgbClr val="161625"/>
                </a:solidFill>
              </a:defRPr>
            </a:lvl4pPr>
            <a:lvl5pPr indent="-292100" lvl="4" marL="2286000">
              <a:spcBef>
                <a:spcPts val="0"/>
              </a:spcBef>
              <a:spcAft>
                <a:spcPts val="0"/>
              </a:spcAft>
              <a:buClr>
                <a:srgbClr val="161625"/>
              </a:buClr>
              <a:buSzPts val="1000"/>
              <a:buChar char="○"/>
              <a:defRPr sz="1000">
                <a:solidFill>
                  <a:srgbClr val="161625"/>
                </a:solidFill>
              </a:defRPr>
            </a:lvl5pPr>
            <a:lvl6pPr indent="-285750" lvl="5" marL="2743200">
              <a:spcBef>
                <a:spcPts val="0"/>
              </a:spcBef>
              <a:spcAft>
                <a:spcPts val="0"/>
              </a:spcAft>
              <a:buClr>
                <a:srgbClr val="161625"/>
              </a:buClr>
              <a:buSzPts val="900"/>
              <a:buChar char="■"/>
              <a:defRPr sz="900">
                <a:solidFill>
                  <a:srgbClr val="161625"/>
                </a:solidFill>
              </a:defRPr>
            </a:lvl6pPr>
            <a:lvl7pPr indent="-279400" lvl="6" marL="3200400">
              <a:spcBef>
                <a:spcPts val="0"/>
              </a:spcBef>
              <a:spcAft>
                <a:spcPts val="0"/>
              </a:spcAft>
              <a:buClr>
                <a:srgbClr val="161625"/>
              </a:buClr>
              <a:buSzPts val="800"/>
              <a:buChar char="●"/>
              <a:defRPr sz="800">
                <a:solidFill>
                  <a:srgbClr val="161625"/>
                </a:solidFill>
              </a:defRPr>
            </a:lvl7pPr>
            <a:lvl8pPr indent="-273050" lvl="7" marL="3657600">
              <a:spcBef>
                <a:spcPts val="0"/>
              </a:spcBef>
              <a:spcAft>
                <a:spcPts val="0"/>
              </a:spcAft>
              <a:buClr>
                <a:srgbClr val="161625"/>
              </a:buClr>
              <a:buSzPts val="700"/>
              <a:buChar char="○"/>
              <a:defRPr sz="700">
                <a:solidFill>
                  <a:srgbClr val="161625"/>
                </a:solidFill>
              </a:defRPr>
            </a:lvl8pPr>
            <a:lvl9pPr indent="-260350" lvl="8" marL="4114800">
              <a:spcBef>
                <a:spcPts val="0"/>
              </a:spcBef>
              <a:spcAft>
                <a:spcPts val="0"/>
              </a:spcAft>
              <a:buClr>
                <a:srgbClr val="161625"/>
              </a:buClr>
              <a:buSzPts val="500"/>
              <a:buChar char="■"/>
              <a:defRPr sz="500">
                <a:solidFill>
                  <a:srgbClr val="161625"/>
                </a:solidFill>
              </a:defRPr>
            </a:lvl9pPr>
          </a:lstStyle>
          <a:p/>
        </p:txBody>
      </p:sp>
      <p:pic>
        <p:nvPicPr>
          <p:cNvPr id="94" name="Google Shape;94;g33fc64ea458_0_131"/>
          <p:cNvPicPr preferRelativeResize="0"/>
          <p:nvPr/>
        </p:nvPicPr>
        <p:blipFill>
          <a:blip r:embed="rId3">
            <a:alphaModFix/>
          </a:blip>
          <a:stretch>
            <a:fillRect/>
          </a:stretch>
        </p:blipFill>
        <p:spPr>
          <a:xfrm>
            <a:off x="7560050" y="263475"/>
            <a:ext cx="1340680" cy="269475"/>
          </a:xfrm>
          <a:prstGeom prst="rect">
            <a:avLst/>
          </a:prstGeom>
          <a:noFill/>
          <a:ln>
            <a:noFill/>
          </a:ln>
        </p:spPr>
      </p:pic>
      <p:sp>
        <p:nvSpPr>
          <p:cNvPr id="95" name="Google Shape;95;g33fc64ea458_0_131"/>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lvl1pPr lvl="0">
              <a:buNone/>
              <a:defRPr>
                <a:solidFill>
                  <a:srgbClr val="161625"/>
                </a:solidFill>
              </a:defRPr>
            </a:lvl1pPr>
            <a:lvl2pPr lvl="1">
              <a:buNone/>
              <a:defRPr>
                <a:solidFill>
                  <a:srgbClr val="161625"/>
                </a:solidFill>
              </a:defRPr>
            </a:lvl2pPr>
            <a:lvl3pPr lvl="2">
              <a:buNone/>
              <a:defRPr>
                <a:solidFill>
                  <a:srgbClr val="161625"/>
                </a:solidFill>
              </a:defRPr>
            </a:lvl3pPr>
            <a:lvl4pPr lvl="3">
              <a:buNone/>
              <a:defRPr>
                <a:solidFill>
                  <a:srgbClr val="161625"/>
                </a:solidFill>
              </a:defRPr>
            </a:lvl4pPr>
            <a:lvl5pPr lvl="4">
              <a:buNone/>
              <a:defRPr>
                <a:solidFill>
                  <a:srgbClr val="161625"/>
                </a:solidFill>
              </a:defRPr>
            </a:lvl5pPr>
            <a:lvl6pPr lvl="5">
              <a:buNone/>
              <a:defRPr>
                <a:solidFill>
                  <a:srgbClr val="161625"/>
                </a:solidFill>
              </a:defRPr>
            </a:lvl6pPr>
            <a:lvl7pPr lvl="6">
              <a:buNone/>
              <a:defRPr>
                <a:solidFill>
                  <a:srgbClr val="161625"/>
                </a:solidFill>
              </a:defRPr>
            </a:lvl7pPr>
            <a:lvl8pPr lvl="7">
              <a:buNone/>
              <a:defRPr>
                <a:solidFill>
                  <a:srgbClr val="161625"/>
                </a:solidFill>
              </a:defRPr>
            </a:lvl8pPr>
            <a:lvl9pPr lvl="8">
              <a:buNone/>
              <a:defRPr>
                <a:solidFill>
                  <a:srgbClr val="161625"/>
                </a:solidFill>
              </a:defRPr>
            </a:lvl9pPr>
          </a:lstStyle>
          <a:p>
            <a:pPr indent="0" lvl="0" marL="0" rtl="0" algn="r">
              <a:spcBef>
                <a:spcPts val="0"/>
              </a:spcBef>
              <a:spcAft>
                <a:spcPts val="0"/>
              </a:spcAft>
              <a:buNone/>
            </a:pPr>
            <a:fld id="{00000000-1234-1234-1234-123412341234}" type="slidenum">
              <a:rPr lang="es-ES"/>
              <a:t>‹#›</a:t>
            </a:fld>
            <a:endParaRPr/>
          </a:p>
        </p:txBody>
      </p:sp>
      <p:cxnSp>
        <p:nvCxnSpPr>
          <p:cNvPr id="96" name="Google Shape;96;g33fc64ea458_0_131"/>
          <p:cNvCxnSpPr/>
          <p:nvPr/>
        </p:nvCxnSpPr>
        <p:spPr>
          <a:xfrm>
            <a:off x="294158" y="4903892"/>
            <a:ext cx="8532900" cy="1200"/>
          </a:xfrm>
          <a:prstGeom prst="straightConnector1">
            <a:avLst/>
          </a:prstGeom>
          <a:noFill/>
          <a:ln cap="flat" cmpd="sng" w="9525">
            <a:solidFill>
              <a:srgbClr val="FF743B"/>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acía blanca">
  <p:cSld name="MAIN_POINT">
    <p:bg>
      <p:bgPr>
        <a:solidFill>
          <a:srgbClr val="1D1D30"/>
        </a:solidFill>
      </p:bgPr>
    </p:bg>
    <p:spTree>
      <p:nvGrpSpPr>
        <p:cNvPr id="97" name="Shape 97"/>
        <p:cNvGrpSpPr/>
        <p:nvPr/>
      </p:nvGrpSpPr>
      <p:grpSpPr>
        <a:xfrm>
          <a:off x="0" y="0"/>
          <a:ext cx="0" cy="0"/>
          <a:chOff x="0" y="0"/>
          <a:chExt cx="0" cy="0"/>
        </a:xfrm>
      </p:grpSpPr>
      <p:pic>
        <p:nvPicPr>
          <p:cNvPr id="98" name="Google Shape;98;g33fc64ea458_0_138"/>
          <p:cNvPicPr preferRelativeResize="0"/>
          <p:nvPr/>
        </p:nvPicPr>
        <p:blipFill rotWithShape="1">
          <a:blip r:embed="rId2">
            <a:alphaModFix/>
          </a:blip>
          <a:srcRect b="69" l="0" r="0" t="69"/>
          <a:stretch/>
        </p:blipFill>
        <p:spPr>
          <a:xfrm>
            <a:off x="0" y="-13200"/>
            <a:ext cx="9144000" cy="5143500"/>
          </a:xfrm>
          <a:prstGeom prst="rect">
            <a:avLst/>
          </a:prstGeom>
          <a:noFill/>
          <a:ln>
            <a:noFill/>
          </a:ln>
        </p:spPr>
      </p:pic>
      <p:pic>
        <p:nvPicPr>
          <p:cNvPr id="99" name="Google Shape;99;g33fc64ea458_0_138"/>
          <p:cNvPicPr preferRelativeResize="0"/>
          <p:nvPr/>
        </p:nvPicPr>
        <p:blipFill>
          <a:blip r:embed="rId3">
            <a:alphaModFix/>
          </a:blip>
          <a:stretch>
            <a:fillRect/>
          </a:stretch>
        </p:blipFill>
        <p:spPr>
          <a:xfrm>
            <a:off x="7560050" y="263475"/>
            <a:ext cx="1340680" cy="269475"/>
          </a:xfrm>
          <a:prstGeom prst="rect">
            <a:avLst/>
          </a:prstGeom>
          <a:noFill/>
          <a:ln>
            <a:noFill/>
          </a:ln>
        </p:spPr>
      </p:pic>
      <p:sp>
        <p:nvSpPr>
          <p:cNvPr id="100" name="Google Shape;100;g33fc64ea458_0_138"/>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lvl1pPr lvl="0">
              <a:buNone/>
              <a:defRPr>
                <a:solidFill>
                  <a:srgbClr val="161625"/>
                </a:solidFill>
              </a:defRPr>
            </a:lvl1pPr>
            <a:lvl2pPr lvl="1">
              <a:buNone/>
              <a:defRPr>
                <a:solidFill>
                  <a:srgbClr val="161625"/>
                </a:solidFill>
              </a:defRPr>
            </a:lvl2pPr>
            <a:lvl3pPr lvl="2">
              <a:buNone/>
              <a:defRPr>
                <a:solidFill>
                  <a:srgbClr val="161625"/>
                </a:solidFill>
              </a:defRPr>
            </a:lvl3pPr>
            <a:lvl4pPr lvl="3">
              <a:buNone/>
              <a:defRPr>
                <a:solidFill>
                  <a:srgbClr val="161625"/>
                </a:solidFill>
              </a:defRPr>
            </a:lvl4pPr>
            <a:lvl5pPr lvl="4">
              <a:buNone/>
              <a:defRPr>
                <a:solidFill>
                  <a:srgbClr val="161625"/>
                </a:solidFill>
              </a:defRPr>
            </a:lvl5pPr>
            <a:lvl6pPr lvl="5">
              <a:buNone/>
              <a:defRPr>
                <a:solidFill>
                  <a:srgbClr val="161625"/>
                </a:solidFill>
              </a:defRPr>
            </a:lvl6pPr>
            <a:lvl7pPr lvl="6">
              <a:buNone/>
              <a:defRPr>
                <a:solidFill>
                  <a:srgbClr val="161625"/>
                </a:solidFill>
              </a:defRPr>
            </a:lvl7pPr>
            <a:lvl8pPr lvl="7">
              <a:buNone/>
              <a:defRPr>
                <a:solidFill>
                  <a:srgbClr val="161625"/>
                </a:solidFill>
              </a:defRPr>
            </a:lvl8pPr>
            <a:lvl9pPr lvl="8">
              <a:buNone/>
              <a:defRPr>
                <a:solidFill>
                  <a:srgbClr val="161625"/>
                </a:solidFill>
              </a:defRPr>
            </a:lvl9pPr>
          </a:lstStyle>
          <a:p>
            <a:pPr indent="0" lvl="0" marL="0" rtl="0" algn="r">
              <a:spcBef>
                <a:spcPts val="0"/>
              </a:spcBef>
              <a:spcAft>
                <a:spcPts val="0"/>
              </a:spcAft>
              <a:buNone/>
            </a:pPr>
            <a:fld id="{00000000-1234-1234-1234-123412341234}" type="slidenum">
              <a:rPr lang="es-ES"/>
              <a:t>‹#›</a:t>
            </a:fld>
            <a:endParaRPr/>
          </a:p>
        </p:txBody>
      </p:sp>
      <p:cxnSp>
        <p:nvCxnSpPr>
          <p:cNvPr id="101" name="Google Shape;101;g33fc64ea458_0_138"/>
          <p:cNvCxnSpPr/>
          <p:nvPr/>
        </p:nvCxnSpPr>
        <p:spPr>
          <a:xfrm>
            <a:off x="294158" y="4903892"/>
            <a:ext cx="8532900" cy="1200"/>
          </a:xfrm>
          <a:prstGeom prst="straightConnector1">
            <a:avLst/>
          </a:prstGeom>
          <a:noFill/>
          <a:ln cap="flat" cmpd="sng" w="9525">
            <a:solidFill>
              <a:srgbClr val="FF743B"/>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acía amarilla">
  <p:cSld name="MAIN_POINT_1">
    <p:bg>
      <p:bgPr>
        <a:solidFill>
          <a:srgbClr val="1D1D30"/>
        </a:solidFill>
      </p:bgPr>
    </p:bg>
    <p:spTree>
      <p:nvGrpSpPr>
        <p:cNvPr id="102" name="Shape 102"/>
        <p:cNvGrpSpPr/>
        <p:nvPr/>
      </p:nvGrpSpPr>
      <p:grpSpPr>
        <a:xfrm>
          <a:off x="0" y="0"/>
          <a:ext cx="0" cy="0"/>
          <a:chOff x="0" y="0"/>
          <a:chExt cx="0" cy="0"/>
        </a:xfrm>
      </p:grpSpPr>
      <p:pic>
        <p:nvPicPr>
          <p:cNvPr id="103" name="Google Shape;103;g33fc64ea458_0_143"/>
          <p:cNvPicPr preferRelativeResize="0"/>
          <p:nvPr/>
        </p:nvPicPr>
        <p:blipFill rotWithShape="1">
          <a:blip r:embed="rId2">
            <a:alphaModFix/>
          </a:blip>
          <a:srcRect b="0" l="0" r="0" t="0"/>
          <a:stretch/>
        </p:blipFill>
        <p:spPr>
          <a:xfrm>
            <a:off x="0" y="-13200"/>
            <a:ext cx="9144000" cy="5143500"/>
          </a:xfrm>
          <a:prstGeom prst="rect">
            <a:avLst/>
          </a:prstGeom>
          <a:noFill/>
          <a:ln>
            <a:noFill/>
          </a:ln>
        </p:spPr>
      </p:pic>
      <p:pic>
        <p:nvPicPr>
          <p:cNvPr id="104" name="Google Shape;104;g33fc64ea458_0_143"/>
          <p:cNvPicPr preferRelativeResize="0"/>
          <p:nvPr/>
        </p:nvPicPr>
        <p:blipFill>
          <a:blip r:embed="rId3">
            <a:alphaModFix/>
          </a:blip>
          <a:stretch>
            <a:fillRect/>
          </a:stretch>
        </p:blipFill>
        <p:spPr>
          <a:xfrm>
            <a:off x="7560050" y="263475"/>
            <a:ext cx="1340680" cy="269475"/>
          </a:xfrm>
          <a:prstGeom prst="rect">
            <a:avLst/>
          </a:prstGeom>
          <a:noFill/>
          <a:ln>
            <a:noFill/>
          </a:ln>
        </p:spPr>
      </p:pic>
      <p:sp>
        <p:nvSpPr>
          <p:cNvPr id="105" name="Google Shape;105;g33fc64ea458_0_143"/>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lvl1pPr lvl="0">
              <a:buNone/>
              <a:defRPr>
                <a:solidFill>
                  <a:srgbClr val="161625"/>
                </a:solidFill>
              </a:defRPr>
            </a:lvl1pPr>
            <a:lvl2pPr lvl="1">
              <a:buNone/>
              <a:defRPr>
                <a:solidFill>
                  <a:srgbClr val="161625"/>
                </a:solidFill>
              </a:defRPr>
            </a:lvl2pPr>
            <a:lvl3pPr lvl="2">
              <a:buNone/>
              <a:defRPr>
                <a:solidFill>
                  <a:srgbClr val="161625"/>
                </a:solidFill>
              </a:defRPr>
            </a:lvl3pPr>
            <a:lvl4pPr lvl="3">
              <a:buNone/>
              <a:defRPr>
                <a:solidFill>
                  <a:srgbClr val="161625"/>
                </a:solidFill>
              </a:defRPr>
            </a:lvl4pPr>
            <a:lvl5pPr lvl="4">
              <a:buNone/>
              <a:defRPr>
                <a:solidFill>
                  <a:srgbClr val="161625"/>
                </a:solidFill>
              </a:defRPr>
            </a:lvl5pPr>
            <a:lvl6pPr lvl="5">
              <a:buNone/>
              <a:defRPr>
                <a:solidFill>
                  <a:srgbClr val="161625"/>
                </a:solidFill>
              </a:defRPr>
            </a:lvl6pPr>
            <a:lvl7pPr lvl="6">
              <a:buNone/>
              <a:defRPr>
                <a:solidFill>
                  <a:srgbClr val="161625"/>
                </a:solidFill>
              </a:defRPr>
            </a:lvl7pPr>
            <a:lvl8pPr lvl="7">
              <a:buNone/>
              <a:defRPr>
                <a:solidFill>
                  <a:srgbClr val="161625"/>
                </a:solidFill>
              </a:defRPr>
            </a:lvl8pPr>
            <a:lvl9pPr lvl="8">
              <a:buNone/>
              <a:defRPr>
                <a:solidFill>
                  <a:srgbClr val="161625"/>
                </a:solidFill>
              </a:defRPr>
            </a:lvl9pPr>
          </a:lstStyle>
          <a:p>
            <a:pPr indent="0" lvl="0" marL="0" rtl="0" algn="r">
              <a:spcBef>
                <a:spcPts val="0"/>
              </a:spcBef>
              <a:spcAft>
                <a:spcPts val="0"/>
              </a:spcAft>
              <a:buNone/>
            </a:pPr>
            <a:fld id="{00000000-1234-1234-1234-123412341234}" type="slidenum">
              <a:rPr lang="es-ES"/>
              <a:t>‹#›</a:t>
            </a:fld>
            <a:endParaRPr/>
          </a:p>
        </p:txBody>
      </p:sp>
      <p:cxnSp>
        <p:nvCxnSpPr>
          <p:cNvPr id="106" name="Google Shape;106;g33fc64ea458_0_143"/>
          <p:cNvCxnSpPr/>
          <p:nvPr/>
        </p:nvCxnSpPr>
        <p:spPr>
          <a:xfrm>
            <a:off x="294158" y="4903892"/>
            <a:ext cx="8532900" cy="1200"/>
          </a:xfrm>
          <a:prstGeom prst="straightConnector1">
            <a:avLst/>
          </a:prstGeom>
          <a:noFill/>
          <a:ln cap="flat" cmpd="sng" w="9525">
            <a:solidFill>
              <a:srgbClr val="FF743B"/>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type="blank">
  <p:cSld name="BLANK">
    <p:bg>
      <p:bgPr>
        <a:solidFill>
          <a:srgbClr val="1D1D30"/>
        </a:solidFill>
      </p:bgPr>
    </p:bg>
    <p:spTree>
      <p:nvGrpSpPr>
        <p:cNvPr id="107" name="Shape 107"/>
        <p:cNvGrpSpPr/>
        <p:nvPr/>
      </p:nvGrpSpPr>
      <p:grpSpPr>
        <a:xfrm>
          <a:off x="0" y="0"/>
          <a:ext cx="0" cy="0"/>
          <a:chOff x="0" y="0"/>
          <a:chExt cx="0" cy="0"/>
        </a:xfrm>
      </p:grpSpPr>
      <p:pic>
        <p:nvPicPr>
          <p:cNvPr id="108" name="Google Shape;108;g33fc64ea458_0_148"/>
          <p:cNvPicPr preferRelativeResize="0"/>
          <p:nvPr/>
        </p:nvPicPr>
        <p:blipFill>
          <a:blip r:embed="rId2">
            <a:alphaModFix amt="30000"/>
          </a:blip>
          <a:stretch>
            <a:fillRect/>
          </a:stretch>
        </p:blipFill>
        <p:spPr>
          <a:xfrm>
            <a:off x="0" y="0"/>
            <a:ext cx="9144000" cy="5143503"/>
          </a:xfrm>
          <a:prstGeom prst="rect">
            <a:avLst/>
          </a:prstGeom>
          <a:noFill/>
          <a:ln>
            <a:noFill/>
          </a:ln>
        </p:spPr>
      </p:pic>
      <p:pic>
        <p:nvPicPr>
          <p:cNvPr id="109" name="Google Shape;109;g33fc64ea458_0_148" title="KeepcodingColores_RGB 1.png"/>
          <p:cNvPicPr preferRelativeResize="0"/>
          <p:nvPr/>
        </p:nvPicPr>
        <p:blipFill>
          <a:blip r:embed="rId3">
            <a:alphaModFix/>
          </a:blip>
          <a:stretch>
            <a:fillRect/>
          </a:stretch>
        </p:blipFill>
        <p:spPr>
          <a:xfrm>
            <a:off x="843050" y="1453825"/>
            <a:ext cx="7480151" cy="2219975"/>
          </a:xfrm>
          <a:prstGeom prst="rect">
            <a:avLst/>
          </a:prstGeom>
          <a:noFill/>
          <a:ln>
            <a:noFill/>
          </a:ln>
        </p:spPr>
      </p:pic>
      <p:sp>
        <p:nvSpPr>
          <p:cNvPr id="110" name="Google Shape;110;g33fc64ea458_0_148"/>
          <p:cNvSpPr/>
          <p:nvPr/>
        </p:nvSpPr>
        <p:spPr>
          <a:xfrm>
            <a:off x="25" y="4866050"/>
            <a:ext cx="9144000" cy="277500"/>
          </a:xfrm>
          <a:prstGeom prst="rect">
            <a:avLst/>
          </a:prstGeom>
          <a:solidFill>
            <a:srgbClr val="1D1D3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11" name="Google Shape;111;g33fc64ea458_0_148"/>
          <p:cNvPicPr preferRelativeResize="0"/>
          <p:nvPr/>
        </p:nvPicPr>
        <p:blipFill>
          <a:blip r:embed="rId4">
            <a:alphaModFix/>
          </a:blip>
          <a:stretch>
            <a:fillRect/>
          </a:stretch>
        </p:blipFill>
        <p:spPr>
          <a:xfrm>
            <a:off x="1580498" y="4893923"/>
            <a:ext cx="221751" cy="221776"/>
          </a:xfrm>
          <a:prstGeom prst="rect">
            <a:avLst/>
          </a:prstGeom>
          <a:noFill/>
          <a:ln>
            <a:noFill/>
          </a:ln>
        </p:spPr>
      </p:pic>
      <p:sp>
        <p:nvSpPr>
          <p:cNvPr id="112" name="Google Shape;112;g33fc64ea458_0_148"/>
          <p:cNvSpPr txBox="1"/>
          <p:nvPr/>
        </p:nvSpPr>
        <p:spPr>
          <a:xfrm>
            <a:off x="1802250" y="4866063"/>
            <a:ext cx="1308900" cy="27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ES" sz="1000">
                <a:solidFill>
                  <a:schemeClr val="lt1"/>
                </a:solidFill>
              </a:rPr>
              <a:t>www.keepcoding.io</a:t>
            </a:r>
            <a:endParaRPr sz="1000">
              <a:solidFill>
                <a:schemeClr val="lt1"/>
              </a:solidFill>
            </a:endParaRPr>
          </a:p>
        </p:txBody>
      </p:sp>
      <p:sp>
        <p:nvSpPr>
          <p:cNvPr id="113" name="Google Shape;113;g33fc64ea458_0_148"/>
          <p:cNvSpPr txBox="1"/>
          <p:nvPr/>
        </p:nvSpPr>
        <p:spPr>
          <a:xfrm>
            <a:off x="3823325" y="4866050"/>
            <a:ext cx="1497900" cy="27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ES" sz="1000">
                <a:solidFill>
                  <a:schemeClr val="lt1"/>
                </a:solidFill>
              </a:rPr>
              <a:t>cursos@keepcoding.io</a:t>
            </a:r>
            <a:endParaRPr sz="1000">
              <a:solidFill>
                <a:schemeClr val="lt1"/>
              </a:solidFill>
            </a:endParaRPr>
          </a:p>
        </p:txBody>
      </p:sp>
      <p:pic>
        <p:nvPicPr>
          <p:cNvPr id="114" name="Google Shape;114;g33fc64ea458_0_148"/>
          <p:cNvPicPr preferRelativeResize="0"/>
          <p:nvPr/>
        </p:nvPicPr>
        <p:blipFill>
          <a:blip r:embed="rId5">
            <a:alphaModFix/>
          </a:blip>
          <a:stretch>
            <a:fillRect/>
          </a:stretch>
        </p:blipFill>
        <p:spPr>
          <a:xfrm>
            <a:off x="3601575" y="4893925"/>
            <a:ext cx="221750" cy="221750"/>
          </a:xfrm>
          <a:prstGeom prst="rect">
            <a:avLst/>
          </a:prstGeom>
          <a:noFill/>
          <a:ln>
            <a:noFill/>
          </a:ln>
        </p:spPr>
      </p:pic>
      <p:sp>
        <p:nvSpPr>
          <p:cNvPr id="115" name="Google Shape;115;g33fc64ea458_0_148"/>
          <p:cNvSpPr txBox="1"/>
          <p:nvPr/>
        </p:nvSpPr>
        <p:spPr>
          <a:xfrm>
            <a:off x="5967675" y="4866025"/>
            <a:ext cx="1497900" cy="27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ES" sz="1000">
                <a:solidFill>
                  <a:schemeClr val="lt1"/>
                </a:solidFill>
                <a:highlight>
                  <a:srgbClr val="161625"/>
                </a:highlight>
              </a:rPr>
              <a:t>(+34) 916 33 1779</a:t>
            </a:r>
            <a:endParaRPr sz="1000">
              <a:solidFill>
                <a:schemeClr val="lt1"/>
              </a:solidFill>
            </a:endParaRPr>
          </a:p>
        </p:txBody>
      </p:sp>
      <p:pic>
        <p:nvPicPr>
          <p:cNvPr id="116" name="Google Shape;116;g33fc64ea458_0_148"/>
          <p:cNvPicPr preferRelativeResize="0"/>
          <p:nvPr/>
        </p:nvPicPr>
        <p:blipFill>
          <a:blip r:embed="rId6">
            <a:alphaModFix/>
          </a:blip>
          <a:stretch>
            <a:fillRect/>
          </a:stretch>
        </p:blipFill>
        <p:spPr>
          <a:xfrm>
            <a:off x="5783875" y="4893938"/>
            <a:ext cx="221750" cy="2217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2" name="Shape 22"/>
        <p:cNvGrpSpPr/>
        <p:nvPr/>
      </p:nvGrpSpPr>
      <p:grpSpPr>
        <a:xfrm>
          <a:off x="0" y="0"/>
          <a:ext cx="0" cy="0"/>
          <a:chOff x="0" y="0"/>
          <a:chExt cx="0" cy="0"/>
        </a:xfrm>
      </p:grpSpPr>
      <p:sp>
        <p:nvSpPr>
          <p:cNvPr id="23" name="Google Shape;23;p57"/>
          <p:cNvSpPr txBox="1"/>
          <p:nvPr>
            <p:ph type="title"/>
          </p:nvPr>
        </p:nvSpPr>
        <p:spPr>
          <a:xfrm>
            <a:off x="554630" y="1565041"/>
            <a:ext cx="8034739" cy="115252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5200">
                <a:solidFill>
                  <a:srgbClr val="4A4A4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5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5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7" name="Shape 27"/>
        <p:cNvGrpSpPr/>
        <p:nvPr/>
      </p:nvGrpSpPr>
      <p:grpSpPr>
        <a:xfrm>
          <a:off x="0" y="0"/>
          <a:ext cx="0" cy="0"/>
          <a:chOff x="0" y="0"/>
          <a:chExt cx="0" cy="0"/>
        </a:xfrm>
      </p:grpSpPr>
      <p:sp>
        <p:nvSpPr>
          <p:cNvPr id="28" name="Google Shape;28;p58"/>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8"/>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3" name="Shape 33"/>
        <p:cNvGrpSpPr/>
        <p:nvPr/>
      </p:nvGrpSpPr>
      <p:grpSpPr>
        <a:xfrm>
          <a:off x="0" y="0"/>
          <a:ext cx="0" cy="0"/>
          <a:chOff x="0" y="0"/>
          <a:chExt cx="0" cy="0"/>
        </a:xfrm>
      </p:grpSpPr>
      <p:sp>
        <p:nvSpPr>
          <p:cNvPr id="34" name="Google Shape;34;p59"/>
          <p:cNvSpPr txBox="1"/>
          <p:nvPr>
            <p:ph type="title"/>
          </p:nvPr>
        </p:nvSpPr>
        <p:spPr>
          <a:xfrm>
            <a:off x="554630" y="1565041"/>
            <a:ext cx="8034739" cy="115252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5200">
                <a:solidFill>
                  <a:srgbClr val="4A4A4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9"/>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6" name="Google Shape;36;p59"/>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7" name="Google Shape;37;p59"/>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9"/>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9"/>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0" name="Shape 40"/>
        <p:cNvGrpSpPr/>
        <p:nvPr/>
      </p:nvGrpSpPr>
      <p:grpSpPr>
        <a:xfrm>
          <a:off x="0" y="0"/>
          <a:ext cx="0" cy="0"/>
          <a:chOff x="0" y="0"/>
          <a:chExt cx="0" cy="0"/>
        </a:xfrm>
      </p:grpSpPr>
      <p:sp>
        <p:nvSpPr>
          <p:cNvPr id="41" name="Google Shape;41;p60"/>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0"/>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0"/>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Azul" type="title">
  <p:cSld name="TITLE">
    <p:bg>
      <p:bgPr>
        <a:solidFill>
          <a:srgbClr val="1D1D30"/>
        </a:solidFill>
      </p:bgPr>
    </p:bg>
    <p:spTree>
      <p:nvGrpSpPr>
        <p:cNvPr id="48" name="Shape 48"/>
        <p:cNvGrpSpPr/>
        <p:nvPr/>
      </p:nvGrpSpPr>
      <p:grpSpPr>
        <a:xfrm>
          <a:off x="0" y="0"/>
          <a:ext cx="0" cy="0"/>
          <a:chOff x="0" y="0"/>
          <a:chExt cx="0" cy="0"/>
        </a:xfrm>
      </p:grpSpPr>
      <p:pic>
        <p:nvPicPr>
          <p:cNvPr id="49" name="Google Shape;49;g33fc64ea458_0_89"/>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50" name="Google Shape;50;g33fc64ea458_0_89"/>
          <p:cNvSpPr txBox="1"/>
          <p:nvPr>
            <p:ph type="ctrTitle"/>
          </p:nvPr>
        </p:nvSpPr>
        <p:spPr>
          <a:xfrm>
            <a:off x="311708" y="657225"/>
            <a:ext cx="8520600" cy="20526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5200"/>
              <a:buNone/>
              <a:defRPr b="1" sz="5200">
                <a:solidFill>
                  <a:schemeClr val="lt1"/>
                </a:solidFill>
              </a:defRPr>
            </a:lvl1pPr>
            <a:lvl2pPr lvl="1" algn="ctr">
              <a:spcBef>
                <a:spcPts val="0"/>
              </a:spcBef>
              <a:spcAft>
                <a:spcPts val="0"/>
              </a:spcAft>
              <a:buSzPts val="5200"/>
              <a:buNone/>
              <a:defRPr b="1" sz="5200"/>
            </a:lvl2pPr>
            <a:lvl3pPr lvl="2" algn="ctr">
              <a:spcBef>
                <a:spcPts val="0"/>
              </a:spcBef>
              <a:spcAft>
                <a:spcPts val="0"/>
              </a:spcAft>
              <a:buSzPts val="5200"/>
              <a:buNone/>
              <a:defRPr b="1" sz="5200"/>
            </a:lvl3pPr>
            <a:lvl4pPr lvl="3" algn="ctr">
              <a:spcBef>
                <a:spcPts val="0"/>
              </a:spcBef>
              <a:spcAft>
                <a:spcPts val="0"/>
              </a:spcAft>
              <a:buSzPts val="5200"/>
              <a:buNone/>
              <a:defRPr b="1" sz="5200"/>
            </a:lvl4pPr>
            <a:lvl5pPr lvl="4" algn="ctr">
              <a:spcBef>
                <a:spcPts val="0"/>
              </a:spcBef>
              <a:spcAft>
                <a:spcPts val="0"/>
              </a:spcAft>
              <a:buSzPts val="5200"/>
              <a:buNone/>
              <a:defRPr b="1" sz="5200"/>
            </a:lvl5pPr>
            <a:lvl6pPr lvl="5" algn="ctr">
              <a:spcBef>
                <a:spcPts val="0"/>
              </a:spcBef>
              <a:spcAft>
                <a:spcPts val="0"/>
              </a:spcAft>
              <a:buSzPts val="5200"/>
              <a:buNone/>
              <a:defRPr b="1" sz="5200"/>
            </a:lvl6pPr>
            <a:lvl7pPr lvl="6" algn="ctr">
              <a:spcBef>
                <a:spcPts val="0"/>
              </a:spcBef>
              <a:spcAft>
                <a:spcPts val="0"/>
              </a:spcAft>
              <a:buSzPts val="5200"/>
              <a:buNone/>
              <a:defRPr b="1" sz="5200"/>
            </a:lvl7pPr>
            <a:lvl8pPr lvl="7" algn="ctr">
              <a:spcBef>
                <a:spcPts val="0"/>
              </a:spcBef>
              <a:spcAft>
                <a:spcPts val="0"/>
              </a:spcAft>
              <a:buSzPts val="5200"/>
              <a:buNone/>
              <a:defRPr b="1" sz="5200"/>
            </a:lvl8pPr>
            <a:lvl9pPr lvl="8" algn="ctr">
              <a:spcBef>
                <a:spcPts val="0"/>
              </a:spcBef>
              <a:spcAft>
                <a:spcPts val="0"/>
              </a:spcAft>
              <a:buSzPts val="5200"/>
              <a:buNone/>
              <a:defRPr b="1" sz="5200"/>
            </a:lvl9pPr>
          </a:lstStyle>
          <a:p/>
        </p:txBody>
      </p:sp>
      <p:sp>
        <p:nvSpPr>
          <p:cNvPr id="51" name="Google Shape;51;g33fc64ea458_0_89"/>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1D1D30"/>
              </a:buClr>
              <a:buSzPts val="2800"/>
              <a:buNone/>
              <a:defRPr b="1" sz="2800">
                <a:solidFill>
                  <a:srgbClr val="1D1D30"/>
                </a:solidFill>
              </a:defRPr>
            </a:lvl1pPr>
            <a:lvl2pPr lvl="1" algn="ctr">
              <a:lnSpc>
                <a:spcPct val="100000"/>
              </a:lnSpc>
              <a:spcBef>
                <a:spcPts val="0"/>
              </a:spcBef>
              <a:spcAft>
                <a:spcPts val="0"/>
              </a:spcAft>
              <a:buClr>
                <a:srgbClr val="1D1D30"/>
              </a:buClr>
              <a:buSzPts val="2800"/>
              <a:buNone/>
              <a:defRPr b="1" sz="2800">
                <a:solidFill>
                  <a:srgbClr val="1D1D30"/>
                </a:solidFill>
              </a:defRPr>
            </a:lvl2pPr>
            <a:lvl3pPr lvl="2" algn="ctr">
              <a:lnSpc>
                <a:spcPct val="100000"/>
              </a:lnSpc>
              <a:spcBef>
                <a:spcPts val="0"/>
              </a:spcBef>
              <a:spcAft>
                <a:spcPts val="0"/>
              </a:spcAft>
              <a:buClr>
                <a:srgbClr val="1D1D30"/>
              </a:buClr>
              <a:buSzPts val="2800"/>
              <a:buNone/>
              <a:defRPr b="1" sz="2800">
                <a:solidFill>
                  <a:srgbClr val="1D1D30"/>
                </a:solidFill>
              </a:defRPr>
            </a:lvl3pPr>
            <a:lvl4pPr lvl="3" algn="ctr">
              <a:lnSpc>
                <a:spcPct val="100000"/>
              </a:lnSpc>
              <a:spcBef>
                <a:spcPts val="0"/>
              </a:spcBef>
              <a:spcAft>
                <a:spcPts val="0"/>
              </a:spcAft>
              <a:buClr>
                <a:srgbClr val="1D1D30"/>
              </a:buClr>
              <a:buSzPts val="2800"/>
              <a:buNone/>
              <a:defRPr b="1" sz="2800">
                <a:solidFill>
                  <a:srgbClr val="1D1D30"/>
                </a:solidFill>
              </a:defRPr>
            </a:lvl4pPr>
            <a:lvl5pPr lvl="4" algn="ctr">
              <a:lnSpc>
                <a:spcPct val="100000"/>
              </a:lnSpc>
              <a:spcBef>
                <a:spcPts val="0"/>
              </a:spcBef>
              <a:spcAft>
                <a:spcPts val="0"/>
              </a:spcAft>
              <a:buClr>
                <a:srgbClr val="1D1D30"/>
              </a:buClr>
              <a:buSzPts val="2800"/>
              <a:buNone/>
              <a:defRPr b="1" sz="2800">
                <a:solidFill>
                  <a:srgbClr val="1D1D30"/>
                </a:solidFill>
              </a:defRPr>
            </a:lvl5pPr>
            <a:lvl6pPr lvl="5" algn="ctr">
              <a:lnSpc>
                <a:spcPct val="100000"/>
              </a:lnSpc>
              <a:spcBef>
                <a:spcPts val="0"/>
              </a:spcBef>
              <a:spcAft>
                <a:spcPts val="0"/>
              </a:spcAft>
              <a:buClr>
                <a:srgbClr val="1D1D30"/>
              </a:buClr>
              <a:buSzPts val="2800"/>
              <a:buNone/>
              <a:defRPr b="1" sz="2800">
                <a:solidFill>
                  <a:srgbClr val="1D1D30"/>
                </a:solidFill>
              </a:defRPr>
            </a:lvl6pPr>
            <a:lvl7pPr lvl="6" algn="ctr">
              <a:lnSpc>
                <a:spcPct val="100000"/>
              </a:lnSpc>
              <a:spcBef>
                <a:spcPts val="0"/>
              </a:spcBef>
              <a:spcAft>
                <a:spcPts val="0"/>
              </a:spcAft>
              <a:buClr>
                <a:srgbClr val="1D1D30"/>
              </a:buClr>
              <a:buSzPts val="2800"/>
              <a:buNone/>
              <a:defRPr b="1" sz="2800">
                <a:solidFill>
                  <a:srgbClr val="1D1D30"/>
                </a:solidFill>
              </a:defRPr>
            </a:lvl7pPr>
            <a:lvl8pPr lvl="7" algn="ctr">
              <a:lnSpc>
                <a:spcPct val="100000"/>
              </a:lnSpc>
              <a:spcBef>
                <a:spcPts val="0"/>
              </a:spcBef>
              <a:spcAft>
                <a:spcPts val="0"/>
              </a:spcAft>
              <a:buClr>
                <a:srgbClr val="1D1D30"/>
              </a:buClr>
              <a:buSzPts val="2800"/>
              <a:buNone/>
              <a:defRPr b="1" sz="2800">
                <a:solidFill>
                  <a:srgbClr val="1D1D30"/>
                </a:solidFill>
              </a:defRPr>
            </a:lvl8pPr>
            <a:lvl9pPr lvl="8" algn="ctr">
              <a:lnSpc>
                <a:spcPct val="100000"/>
              </a:lnSpc>
              <a:spcBef>
                <a:spcPts val="0"/>
              </a:spcBef>
              <a:spcAft>
                <a:spcPts val="0"/>
              </a:spcAft>
              <a:buClr>
                <a:srgbClr val="1D1D30"/>
              </a:buClr>
              <a:buSzPts val="2800"/>
              <a:buNone/>
              <a:defRPr b="1" sz="2800">
                <a:solidFill>
                  <a:srgbClr val="1D1D30"/>
                </a:solidFill>
              </a:defRPr>
            </a:lvl9pPr>
          </a:lstStyle>
          <a:p/>
        </p:txBody>
      </p:sp>
      <p:pic>
        <p:nvPicPr>
          <p:cNvPr id="52" name="Google Shape;52;g33fc64ea458_0_89"/>
          <p:cNvPicPr preferRelativeResize="0"/>
          <p:nvPr/>
        </p:nvPicPr>
        <p:blipFill>
          <a:blip r:embed="rId3">
            <a:alphaModFix/>
          </a:blip>
          <a:stretch>
            <a:fillRect/>
          </a:stretch>
        </p:blipFill>
        <p:spPr>
          <a:xfrm>
            <a:off x="7560050" y="263475"/>
            <a:ext cx="1340680" cy="2694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acía Retícula Azul" type="secHead">
  <p:cSld name="SECTION_HEADER">
    <p:bg>
      <p:bgPr>
        <a:solidFill>
          <a:srgbClr val="1D1D30"/>
        </a:solidFill>
      </p:bgPr>
    </p:bg>
    <p:spTree>
      <p:nvGrpSpPr>
        <p:cNvPr id="53" name="Shape 53"/>
        <p:cNvGrpSpPr/>
        <p:nvPr/>
      </p:nvGrpSpPr>
      <p:grpSpPr>
        <a:xfrm>
          <a:off x="0" y="0"/>
          <a:ext cx="0" cy="0"/>
          <a:chOff x="0" y="0"/>
          <a:chExt cx="0" cy="0"/>
        </a:xfrm>
      </p:grpSpPr>
      <p:pic>
        <p:nvPicPr>
          <p:cNvPr id="54" name="Google Shape;54;g33fc64ea458_0_94"/>
          <p:cNvPicPr preferRelativeResize="0"/>
          <p:nvPr/>
        </p:nvPicPr>
        <p:blipFill>
          <a:blip r:embed="rId2">
            <a:alphaModFix amt="30000"/>
          </a:blip>
          <a:stretch>
            <a:fillRect/>
          </a:stretch>
        </p:blipFill>
        <p:spPr>
          <a:xfrm>
            <a:off x="0" y="0"/>
            <a:ext cx="9144000" cy="5143500"/>
          </a:xfrm>
          <a:prstGeom prst="rect">
            <a:avLst/>
          </a:prstGeom>
          <a:noFill/>
          <a:ln>
            <a:noFill/>
          </a:ln>
        </p:spPr>
      </p:pic>
      <p:pic>
        <p:nvPicPr>
          <p:cNvPr id="55" name="Google Shape;55;g33fc64ea458_0_94"/>
          <p:cNvPicPr preferRelativeResize="0"/>
          <p:nvPr/>
        </p:nvPicPr>
        <p:blipFill>
          <a:blip r:embed="rId3">
            <a:alphaModFix/>
          </a:blip>
          <a:stretch>
            <a:fillRect/>
          </a:stretch>
        </p:blipFill>
        <p:spPr>
          <a:xfrm>
            <a:off x="7560050" y="263475"/>
            <a:ext cx="1340680" cy="269475"/>
          </a:xfrm>
          <a:prstGeom prst="rect">
            <a:avLst/>
          </a:prstGeom>
          <a:noFill/>
          <a:ln>
            <a:noFill/>
          </a:ln>
        </p:spPr>
      </p:pic>
      <p:sp>
        <p:nvSpPr>
          <p:cNvPr id="56" name="Google Shape;56;g33fc64ea458_0_94"/>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acía Azul">
  <p:cSld name="SECTION_HEADER_1">
    <p:bg>
      <p:bgPr>
        <a:solidFill>
          <a:srgbClr val="1D1D30"/>
        </a:solidFill>
      </p:bgPr>
    </p:bg>
    <p:spTree>
      <p:nvGrpSpPr>
        <p:cNvPr id="57" name="Shape 57"/>
        <p:cNvGrpSpPr/>
        <p:nvPr/>
      </p:nvGrpSpPr>
      <p:grpSpPr>
        <a:xfrm>
          <a:off x="0" y="0"/>
          <a:ext cx="0" cy="0"/>
          <a:chOff x="0" y="0"/>
          <a:chExt cx="0" cy="0"/>
        </a:xfrm>
      </p:grpSpPr>
      <p:pic>
        <p:nvPicPr>
          <p:cNvPr id="58" name="Google Shape;58;g33fc64ea458_0_98"/>
          <p:cNvPicPr preferRelativeResize="0"/>
          <p:nvPr/>
        </p:nvPicPr>
        <p:blipFill>
          <a:blip r:embed="rId2">
            <a:alphaModFix/>
          </a:blip>
          <a:stretch>
            <a:fillRect/>
          </a:stretch>
        </p:blipFill>
        <p:spPr>
          <a:xfrm>
            <a:off x="7560050" y="263475"/>
            <a:ext cx="1340680" cy="269475"/>
          </a:xfrm>
          <a:prstGeom prst="rect">
            <a:avLst/>
          </a:prstGeom>
          <a:noFill/>
          <a:ln>
            <a:noFill/>
          </a:ln>
        </p:spPr>
      </p:pic>
      <p:sp>
        <p:nvSpPr>
          <p:cNvPr id="59" name="Google Shape;59;g33fc64ea458_0_98"/>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acía blanca">
  <p:cSld name="SECTION_HEADER_1_1">
    <p:bg>
      <p:bgPr>
        <a:blipFill>
          <a:blip r:embed="rId2">
            <a:alphaModFix/>
          </a:blip>
          <a:stretch>
            <a:fillRect/>
          </a:stretch>
        </a:blipFill>
      </p:bgPr>
    </p:bg>
    <p:spTree>
      <p:nvGrpSpPr>
        <p:cNvPr id="60" name="Shape 60"/>
        <p:cNvGrpSpPr/>
        <p:nvPr/>
      </p:nvGrpSpPr>
      <p:grpSpPr>
        <a:xfrm>
          <a:off x="0" y="0"/>
          <a:ext cx="0" cy="0"/>
          <a:chOff x="0" y="0"/>
          <a:chExt cx="0" cy="0"/>
        </a:xfrm>
      </p:grpSpPr>
      <p:pic>
        <p:nvPicPr>
          <p:cNvPr id="61" name="Google Shape;61;g33fc64ea458_0_101"/>
          <p:cNvPicPr preferRelativeResize="0"/>
          <p:nvPr/>
        </p:nvPicPr>
        <p:blipFill>
          <a:blip r:embed="rId3">
            <a:alphaModFix/>
          </a:blip>
          <a:stretch>
            <a:fillRect/>
          </a:stretch>
        </p:blipFill>
        <p:spPr>
          <a:xfrm>
            <a:off x="7560050" y="263475"/>
            <a:ext cx="1340680" cy="269475"/>
          </a:xfrm>
          <a:prstGeom prst="rect">
            <a:avLst/>
          </a:prstGeom>
          <a:noFill/>
          <a:ln>
            <a:noFill/>
          </a:ln>
        </p:spPr>
      </p:pic>
      <p:sp>
        <p:nvSpPr>
          <p:cNvPr id="62" name="Google Shape;62;g33fc64ea458_0_101"/>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lvl1pPr lvl="0">
              <a:buNone/>
              <a:defRPr>
                <a:solidFill>
                  <a:srgbClr val="161625"/>
                </a:solidFill>
              </a:defRPr>
            </a:lvl1pPr>
            <a:lvl2pPr lvl="1">
              <a:buNone/>
              <a:defRPr>
                <a:solidFill>
                  <a:srgbClr val="161625"/>
                </a:solidFill>
              </a:defRPr>
            </a:lvl2pPr>
            <a:lvl3pPr lvl="2">
              <a:buNone/>
              <a:defRPr>
                <a:solidFill>
                  <a:srgbClr val="161625"/>
                </a:solidFill>
              </a:defRPr>
            </a:lvl3pPr>
            <a:lvl4pPr lvl="3">
              <a:buNone/>
              <a:defRPr>
                <a:solidFill>
                  <a:srgbClr val="161625"/>
                </a:solidFill>
              </a:defRPr>
            </a:lvl4pPr>
            <a:lvl5pPr lvl="4">
              <a:buNone/>
              <a:defRPr>
                <a:solidFill>
                  <a:srgbClr val="161625"/>
                </a:solidFill>
              </a:defRPr>
            </a:lvl5pPr>
            <a:lvl6pPr lvl="5">
              <a:buNone/>
              <a:defRPr>
                <a:solidFill>
                  <a:srgbClr val="161625"/>
                </a:solidFill>
              </a:defRPr>
            </a:lvl6pPr>
            <a:lvl7pPr lvl="6">
              <a:buNone/>
              <a:defRPr>
                <a:solidFill>
                  <a:srgbClr val="161625"/>
                </a:solidFill>
              </a:defRPr>
            </a:lvl7pPr>
            <a:lvl8pPr lvl="7">
              <a:buNone/>
              <a:defRPr>
                <a:solidFill>
                  <a:srgbClr val="161625"/>
                </a:solidFill>
              </a:defRPr>
            </a:lvl8pPr>
            <a:lvl9pPr lvl="8">
              <a:buNone/>
              <a:defRPr>
                <a:solidFill>
                  <a:srgbClr val="161625"/>
                </a:solidFill>
              </a:defRPr>
            </a:lvl9pPr>
          </a:lstStyle>
          <a:p>
            <a:pPr indent="0" lvl="0" marL="0" rtl="0" algn="r">
              <a:spcBef>
                <a:spcPts val="0"/>
              </a:spcBef>
              <a:spcAft>
                <a:spcPts val="0"/>
              </a:spcAft>
              <a:buNone/>
            </a:pPr>
            <a:fld id="{00000000-1234-1234-1234-123412341234}" type="slidenum">
              <a:rPr lang="es-ES"/>
              <a:t>‹#›</a:t>
            </a:fld>
            <a:endParaRPr/>
          </a:p>
        </p:txBody>
      </p:sp>
      <p:cxnSp>
        <p:nvCxnSpPr>
          <p:cNvPr id="63" name="Google Shape;63;g33fc64ea458_0_101"/>
          <p:cNvCxnSpPr/>
          <p:nvPr/>
        </p:nvCxnSpPr>
        <p:spPr>
          <a:xfrm>
            <a:off x="294158" y="4903892"/>
            <a:ext cx="8532900" cy="1200"/>
          </a:xfrm>
          <a:prstGeom prst="straightConnector1">
            <a:avLst/>
          </a:prstGeom>
          <a:noFill/>
          <a:ln cap="flat" cmpd="sng" w="9525">
            <a:solidFill>
              <a:srgbClr val="FF743B"/>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6.xml"/><Relationship Id="rId10" Type="http://schemas.openxmlformats.org/officeDocument/2006/relationships/slideLayout" Target="../slideLayouts/slideLayout15.xml"/><Relationship Id="rId13" Type="http://schemas.openxmlformats.org/officeDocument/2006/relationships/theme" Target="../theme/theme2.xml"/><Relationship Id="rId12" Type="http://schemas.openxmlformats.org/officeDocument/2006/relationships/slideLayout" Target="../slideLayouts/slideLayout17.xml"/><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9" Type="http://schemas.openxmlformats.org/officeDocument/2006/relationships/slideLayout" Target="../slideLayouts/slideLayout14.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5"/>
          <p:cNvSpPr/>
          <p:nvPr/>
        </p:nvSpPr>
        <p:spPr>
          <a:xfrm>
            <a:off x="321468" y="228600"/>
            <a:ext cx="236220" cy="236220"/>
          </a:xfrm>
          <a:custGeom>
            <a:rect b="b" l="l" r="r" t="t"/>
            <a:pathLst>
              <a:path extrusionOk="0" h="236220" w="236220">
                <a:moveTo>
                  <a:pt x="0" y="0"/>
                </a:moveTo>
                <a:lnTo>
                  <a:pt x="235799" y="0"/>
                </a:lnTo>
                <a:lnTo>
                  <a:pt x="235799" y="235799"/>
                </a:lnTo>
                <a:lnTo>
                  <a:pt x="0" y="235799"/>
                </a:lnTo>
                <a:lnTo>
                  <a:pt x="0" y="0"/>
                </a:lnTo>
                <a:close/>
              </a:path>
            </a:pathLst>
          </a:custGeom>
          <a:solidFill>
            <a:srgbClr val="D354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 name="Google Shape;7;p55"/>
          <p:cNvSpPr/>
          <p:nvPr/>
        </p:nvSpPr>
        <p:spPr>
          <a:xfrm>
            <a:off x="0" y="4729162"/>
            <a:ext cx="9144000" cy="414655"/>
          </a:xfrm>
          <a:custGeom>
            <a:rect b="b" l="l" r="r" t="t"/>
            <a:pathLst>
              <a:path extrusionOk="0" h="414654" w="9144000">
                <a:moveTo>
                  <a:pt x="0" y="0"/>
                </a:moveTo>
                <a:lnTo>
                  <a:pt x="9143999" y="0"/>
                </a:lnTo>
                <a:lnTo>
                  <a:pt x="9143999" y="414337"/>
                </a:lnTo>
                <a:lnTo>
                  <a:pt x="0" y="414337"/>
                </a:lnTo>
                <a:lnTo>
                  <a:pt x="0" y="0"/>
                </a:lnTo>
                <a:close/>
              </a:path>
            </a:pathLst>
          </a:custGeom>
          <a:solidFill>
            <a:srgbClr val="3333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 name="Google Shape;8;p55"/>
          <p:cNvSpPr/>
          <p:nvPr/>
        </p:nvSpPr>
        <p:spPr>
          <a:xfrm>
            <a:off x="8626547" y="3408"/>
            <a:ext cx="239395" cy="239395"/>
          </a:xfrm>
          <a:custGeom>
            <a:rect b="b" l="l" r="r" t="t"/>
            <a:pathLst>
              <a:path extrusionOk="0" h="239395" w="239395">
                <a:moveTo>
                  <a:pt x="0" y="0"/>
                </a:moveTo>
                <a:lnTo>
                  <a:pt x="239399" y="0"/>
                </a:lnTo>
                <a:lnTo>
                  <a:pt x="239399" y="239399"/>
                </a:lnTo>
                <a:lnTo>
                  <a:pt x="0" y="239399"/>
                </a:lnTo>
                <a:lnTo>
                  <a:pt x="0" y="0"/>
                </a:lnTo>
                <a:close/>
              </a:path>
            </a:pathLst>
          </a:custGeom>
          <a:solidFill>
            <a:srgbClr val="D354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 name="Google Shape;9;p55"/>
          <p:cNvSpPr/>
          <p:nvPr/>
        </p:nvSpPr>
        <p:spPr>
          <a:xfrm>
            <a:off x="8902558" y="3408"/>
            <a:ext cx="239395" cy="239395"/>
          </a:xfrm>
          <a:custGeom>
            <a:rect b="b" l="l" r="r" t="t"/>
            <a:pathLst>
              <a:path extrusionOk="0" h="239395" w="239395">
                <a:moveTo>
                  <a:pt x="0" y="0"/>
                </a:moveTo>
                <a:lnTo>
                  <a:pt x="239399" y="0"/>
                </a:lnTo>
                <a:lnTo>
                  <a:pt x="239399" y="239399"/>
                </a:lnTo>
                <a:lnTo>
                  <a:pt x="0" y="239399"/>
                </a:lnTo>
                <a:lnTo>
                  <a:pt x="0" y="0"/>
                </a:lnTo>
                <a:close/>
              </a:path>
            </a:pathLst>
          </a:custGeom>
          <a:solidFill>
            <a:srgbClr val="F39B1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 name="Google Shape;10;p55"/>
          <p:cNvSpPr/>
          <p:nvPr/>
        </p:nvSpPr>
        <p:spPr>
          <a:xfrm>
            <a:off x="0" y="4109057"/>
            <a:ext cx="1497085" cy="1034442"/>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55"/>
          <p:cNvSpPr txBox="1"/>
          <p:nvPr>
            <p:ph type="title"/>
          </p:nvPr>
        </p:nvSpPr>
        <p:spPr>
          <a:xfrm>
            <a:off x="554630" y="1565041"/>
            <a:ext cx="8034739" cy="115252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5200" u="none" cap="none" strike="noStrike">
                <a:solidFill>
                  <a:srgbClr val="4A4A4A"/>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55"/>
          <p:cNvSpPr txBox="1"/>
          <p:nvPr>
            <p:ph idx="1" type="body"/>
          </p:nvPr>
        </p:nvSpPr>
        <p:spPr>
          <a:xfrm>
            <a:off x="576744" y="964005"/>
            <a:ext cx="7990510" cy="250952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4A4A4A"/>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3" name="Google Shape;13;p5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5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5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1D1D30"/>
        </a:solidFill>
      </p:bgPr>
    </p:bg>
    <p:spTree>
      <p:nvGrpSpPr>
        <p:cNvPr id="44" name="Shape 44"/>
        <p:cNvGrpSpPr/>
        <p:nvPr/>
      </p:nvGrpSpPr>
      <p:grpSpPr>
        <a:xfrm>
          <a:off x="0" y="0"/>
          <a:ext cx="0" cy="0"/>
          <a:chOff x="0" y="0"/>
          <a:chExt cx="0" cy="0"/>
        </a:xfrm>
      </p:grpSpPr>
      <p:sp>
        <p:nvSpPr>
          <p:cNvPr id="45" name="Google Shape;45;g33fc64ea458_0_8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None/>
              <a:defRPr b="1" sz="2800">
                <a:solidFill>
                  <a:schemeClr val="lt1"/>
                </a:solidFill>
              </a:defRPr>
            </a:lvl1pPr>
            <a:lvl2pPr lvl="1">
              <a:spcBef>
                <a:spcPts val="0"/>
              </a:spcBef>
              <a:spcAft>
                <a:spcPts val="0"/>
              </a:spcAft>
              <a:buClr>
                <a:schemeClr val="lt1"/>
              </a:buClr>
              <a:buSzPts val="2800"/>
              <a:buNone/>
              <a:defRPr b="1" sz="2800">
                <a:solidFill>
                  <a:schemeClr val="lt1"/>
                </a:solidFill>
              </a:defRPr>
            </a:lvl2pPr>
            <a:lvl3pPr lvl="2">
              <a:spcBef>
                <a:spcPts val="0"/>
              </a:spcBef>
              <a:spcAft>
                <a:spcPts val="0"/>
              </a:spcAft>
              <a:buClr>
                <a:schemeClr val="lt1"/>
              </a:buClr>
              <a:buSzPts val="2800"/>
              <a:buNone/>
              <a:defRPr b="1" sz="2800">
                <a:solidFill>
                  <a:schemeClr val="lt1"/>
                </a:solidFill>
              </a:defRPr>
            </a:lvl3pPr>
            <a:lvl4pPr lvl="3">
              <a:spcBef>
                <a:spcPts val="0"/>
              </a:spcBef>
              <a:spcAft>
                <a:spcPts val="0"/>
              </a:spcAft>
              <a:buClr>
                <a:schemeClr val="lt1"/>
              </a:buClr>
              <a:buSzPts val="2800"/>
              <a:buNone/>
              <a:defRPr b="1" sz="2800">
                <a:solidFill>
                  <a:schemeClr val="lt1"/>
                </a:solidFill>
              </a:defRPr>
            </a:lvl4pPr>
            <a:lvl5pPr lvl="4">
              <a:spcBef>
                <a:spcPts val="0"/>
              </a:spcBef>
              <a:spcAft>
                <a:spcPts val="0"/>
              </a:spcAft>
              <a:buClr>
                <a:schemeClr val="lt1"/>
              </a:buClr>
              <a:buSzPts val="2800"/>
              <a:buNone/>
              <a:defRPr b="1" sz="2800">
                <a:solidFill>
                  <a:schemeClr val="lt1"/>
                </a:solidFill>
              </a:defRPr>
            </a:lvl5pPr>
            <a:lvl6pPr lvl="5">
              <a:spcBef>
                <a:spcPts val="0"/>
              </a:spcBef>
              <a:spcAft>
                <a:spcPts val="0"/>
              </a:spcAft>
              <a:buClr>
                <a:schemeClr val="lt1"/>
              </a:buClr>
              <a:buSzPts val="2800"/>
              <a:buNone/>
              <a:defRPr b="1" sz="2800">
                <a:solidFill>
                  <a:schemeClr val="lt1"/>
                </a:solidFill>
              </a:defRPr>
            </a:lvl6pPr>
            <a:lvl7pPr lvl="6">
              <a:spcBef>
                <a:spcPts val="0"/>
              </a:spcBef>
              <a:spcAft>
                <a:spcPts val="0"/>
              </a:spcAft>
              <a:buClr>
                <a:schemeClr val="lt1"/>
              </a:buClr>
              <a:buSzPts val="2800"/>
              <a:buNone/>
              <a:defRPr b="1" sz="2800">
                <a:solidFill>
                  <a:schemeClr val="lt1"/>
                </a:solidFill>
              </a:defRPr>
            </a:lvl7pPr>
            <a:lvl8pPr lvl="7">
              <a:spcBef>
                <a:spcPts val="0"/>
              </a:spcBef>
              <a:spcAft>
                <a:spcPts val="0"/>
              </a:spcAft>
              <a:buClr>
                <a:schemeClr val="lt1"/>
              </a:buClr>
              <a:buSzPts val="2800"/>
              <a:buNone/>
              <a:defRPr b="1" sz="2800">
                <a:solidFill>
                  <a:schemeClr val="lt1"/>
                </a:solidFill>
              </a:defRPr>
            </a:lvl8pPr>
            <a:lvl9pPr lvl="8">
              <a:spcBef>
                <a:spcPts val="0"/>
              </a:spcBef>
              <a:spcAft>
                <a:spcPts val="0"/>
              </a:spcAft>
              <a:buClr>
                <a:schemeClr val="lt1"/>
              </a:buClr>
              <a:buSzPts val="2800"/>
              <a:buNone/>
              <a:defRPr b="1" sz="2800">
                <a:solidFill>
                  <a:schemeClr val="lt1"/>
                </a:solidFill>
              </a:defRPr>
            </a:lvl9pPr>
          </a:lstStyle>
          <a:p/>
        </p:txBody>
      </p:sp>
      <p:sp>
        <p:nvSpPr>
          <p:cNvPr id="46" name="Google Shape;46;g33fc64ea458_0_8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ES"/>
              <a:t>‹#›</a:t>
            </a:fld>
            <a:endParaRPr/>
          </a:p>
        </p:txBody>
      </p:sp>
      <p:sp>
        <p:nvSpPr>
          <p:cNvPr id="47" name="Google Shape;47;g33fc64ea458_0_85"/>
          <p:cNvSpPr txBox="1"/>
          <p:nvPr>
            <p:ph idx="1" type="body"/>
          </p:nvPr>
        </p:nvSpPr>
        <p:spPr>
          <a:xfrm>
            <a:off x="414050" y="1017713"/>
            <a:ext cx="4222500" cy="3416400"/>
          </a:xfrm>
          <a:prstGeom prst="rect">
            <a:avLst/>
          </a:prstGeom>
          <a:noFill/>
          <a:ln>
            <a:noFill/>
          </a:ln>
        </p:spPr>
        <p:txBody>
          <a:bodyPr anchorCtr="0" anchor="ctr" bIns="91425" lIns="91425" spcFirstLastPara="1" rIns="91425" wrap="square" tIns="91425">
            <a:noAutofit/>
          </a:bodyPr>
          <a:lstStyle>
            <a:lvl1pPr indent="-330200" lvl="0" marL="457200">
              <a:spcBef>
                <a:spcPts val="0"/>
              </a:spcBef>
              <a:spcAft>
                <a:spcPts val="0"/>
              </a:spcAft>
              <a:buClr>
                <a:schemeClr val="lt1"/>
              </a:buClr>
              <a:buSzPts val="1600"/>
              <a:buChar char="●"/>
              <a:defRPr sz="1600">
                <a:solidFill>
                  <a:schemeClr val="lt1"/>
                </a:solidFill>
              </a:defRPr>
            </a:lvl1pPr>
            <a:lvl2pPr indent="-317500" lvl="1" marL="914400">
              <a:spcBef>
                <a:spcPts val="0"/>
              </a:spcBef>
              <a:spcAft>
                <a:spcPts val="0"/>
              </a:spcAft>
              <a:buClr>
                <a:schemeClr val="lt1"/>
              </a:buClr>
              <a:buSzPts val="1400"/>
              <a:buChar char="○"/>
              <a:defRPr sz="14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85750" lvl="4" marL="2286000">
              <a:spcBef>
                <a:spcPts val="0"/>
              </a:spcBef>
              <a:spcAft>
                <a:spcPts val="0"/>
              </a:spcAft>
              <a:buClr>
                <a:schemeClr val="lt1"/>
              </a:buClr>
              <a:buSzPts val="900"/>
              <a:buChar char="○"/>
              <a:defRPr sz="9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3050" lvl="6" marL="3200400">
              <a:spcBef>
                <a:spcPts val="0"/>
              </a:spcBef>
              <a:spcAft>
                <a:spcPts val="0"/>
              </a:spcAft>
              <a:buClr>
                <a:schemeClr val="lt1"/>
              </a:buClr>
              <a:buSzPts val="700"/>
              <a:buChar char="●"/>
              <a:defRPr sz="700">
                <a:solidFill>
                  <a:schemeClr val="lt1"/>
                </a:solidFill>
              </a:defRPr>
            </a:lvl7pPr>
            <a:lvl8pPr indent="-266700" lvl="7" marL="3657600">
              <a:spcBef>
                <a:spcPts val="0"/>
              </a:spcBef>
              <a:spcAft>
                <a:spcPts val="0"/>
              </a:spcAft>
              <a:buClr>
                <a:schemeClr val="lt1"/>
              </a:buClr>
              <a:buSzPts val="600"/>
              <a:buChar char="○"/>
              <a:defRPr sz="600">
                <a:solidFill>
                  <a:schemeClr val="lt1"/>
                </a:solidFill>
              </a:defRPr>
            </a:lvl8pPr>
            <a:lvl9pPr indent="-260350" lvl="8" marL="4114800">
              <a:spcBef>
                <a:spcPts val="0"/>
              </a:spcBef>
              <a:spcAft>
                <a:spcPts val="0"/>
              </a:spcAft>
              <a:buClr>
                <a:schemeClr val="lt1"/>
              </a:buClr>
              <a:buSzPts val="500"/>
              <a:buChar char="■"/>
              <a:defRPr sz="500">
                <a:solidFill>
                  <a:schemeClr val="lt1"/>
                </a:solidFill>
              </a:defRPr>
            </a:lvl9pPr>
          </a:lstStyle>
          <a:p/>
        </p:txBody>
      </p:sp>
    </p:spTree>
  </p:cSld>
  <p:clrMap accent1="accent1" accent2="accent2" accent3="accent3" accent4="accent4" accent5="accent5" accent6="accent6" bg1="lt1" bg2="dk2" tx1="dk1" tx2="lt2" folHlink="folHlink" hlink="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cikit-learn.org/stable/modules/generated/sklearn.feature_selection.RFE.html#sklearn.feature_selection.RF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23.jp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0" Type="http://schemas.openxmlformats.org/officeDocument/2006/relationships/image" Target="../media/image28.png"/><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24.png"/><Relationship Id="rId4" Type="http://schemas.openxmlformats.org/officeDocument/2006/relationships/image" Target="../media/image25.png"/><Relationship Id="rId9" Type="http://schemas.openxmlformats.org/officeDocument/2006/relationships/image" Target="../media/image29.png"/><Relationship Id="rId5" Type="http://schemas.openxmlformats.org/officeDocument/2006/relationships/image" Target="../media/image26.png"/><Relationship Id="rId6" Type="http://schemas.openxmlformats.org/officeDocument/2006/relationships/image" Target="../media/image30.png"/><Relationship Id="rId7" Type="http://schemas.openxmlformats.org/officeDocument/2006/relationships/image" Target="../media/image31.png"/><Relationship Id="rId8"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6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3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33.png"/></Relationships>
</file>

<file path=ppt/slides/_rels/slide23.xml.rels><?xml version="1.0" encoding="UTF-8" standalone="yes"?><Relationships xmlns="http://schemas.openxmlformats.org/package/2006/relationships"><Relationship Id="rId11" Type="http://schemas.openxmlformats.org/officeDocument/2006/relationships/image" Target="../media/image40.png"/><Relationship Id="rId10" Type="http://schemas.openxmlformats.org/officeDocument/2006/relationships/image" Target="../media/image37.png"/><Relationship Id="rId13" Type="http://schemas.openxmlformats.org/officeDocument/2006/relationships/image" Target="../media/image46.png"/><Relationship Id="rId12" Type="http://schemas.openxmlformats.org/officeDocument/2006/relationships/image" Target="../media/image41.png"/><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34.png"/><Relationship Id="rId4" Type="http://schemas.openxmlformats.org/officeDocument/2006/relationships/image" Target="../media/image32.png"/><Relationship Id="rId9" Type="http://schemas.openxmlformats.org/officeDocument/2006/relationships/image" Target="../media/image42.png"/><Relationship Id="rId15" Type="http://schemas.openxmlformats.org/officeDocument/2006/relationships/image" Target="../media/image50.png"/><Relationship Id="rId14" Type="http://schemas.openxmlformats.org/officeDocument/2006/relationships/image" Target="../media/image44.png"/><Relationship Id="rId5" Type="http://schemas.openxmlformats.org/officeDocument/2006/relationships/image" Target="../media/image36.png"/><Relationship Id="rId6" Type="http://schemas.openxmlformats.org/officeDocument/2006/relationships/image" Target="../media/image39.png"/><Relationship Id="rId7" Type="http://schemas.openxmlformats.org/officeDocument/2006/relationships/image" Target="../media/image45.png"/><Relationship Id="rId8" Type="http://schemas.openxmlformats.org/officeDocument/2006/relationships/image" Target="../media/image43.png"/></Relationships>
</file>

<file path=ppt/slides/_rels/slide24.xml.rels><?xml version="1.0" encoding="UTF-8" standalone="yes"?><Relationships xmlns="http://schemas.openxmlformats.org/package/2006/relationships"><Relationship Id="rId11" Type="http://schemas.openxmlformats.org/officeDocument/2006/relationships/image" Target="../media/image42.png"/><Relationship Id="rId10" Type="http://schemas.openxmlformats.org/officeDocument/2006/relationships/image" Target="../media/image43.png"/><Relationship Id="rId13" Type="http://schemas.openxmlformats.org/officeDocument/2006/relationships/image" Target="../media/image40.png"/><Relationship Id="rId12" Type="http://schemas.openxmlformats.org/officeDocument/2006/relationships/image" Target="../media/image37.png"/><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45.png"/><Relationship Id="rId15" Type="http://schemas.openxmlformats.org/officeDocument/2006/relationships/image" Target="../media/image46.png"/><Relationship Id="rId14" Type="http://schemas.openxmlformats.org/officeDocument/2006/relationships/image" Target="../media/image41.png"/><Relationship Id="rId17" Type="http://schemas.openxmlformats.org/officeDocument/2006/relationships/image" Target="../media/image50.png"/><Relationship Id="rId16" Type="http://schemas.openxmlformats.org/officeDocument/2006/relationships/image" Target="../media/image44.png"/><Relationship Id="rId5" Type="http://schemas.openxmlformats.org/officeDocument/2006/relationships/image" Target="../media/image30.png"/><Relationship Id="rId6" Type="http://schemas.openxmlformats.org/officeDocument/2006/relationships/image" Target="../media/image34.png"/><Relationship Id="rId7" Type="http://schemas.openxmlformats.org/officeDocument/2006/relationships/image" Target="../media/image32.png"/><Relationship Id="rId8" Type="http://schemas.openxmlformats.org/officeDocument/2006/relationships/image" Target="../media/image39.png"/></Relationships>
</file>

<file path=ppt/slides/_rels/slide25.xml.rels><?xml version="1.0" encoding="UTF-8" standalone="yes"?><Relationships xmlns="http://schemas.openxmlformats.org/package/2006/relationships"><Relationship Id="rId11" Type="http://schemas.openxmlformats.org/officeDocument/2006/relationships/image" Target="../media/image45.png"/><Relationship Id="rId10" Type="http://schemas.openxmlformats.org/officeDocument/2006/relationships/image" Target="../media/image43.png"/><Relationship Id="rId13" Type="http://schemas.openxmlformats.org/officeDocument/2006/relationships/image" Target="../media/image67.png"/><Relationship Id="rId12" Type="http://schemas.openxmlformats.org/officeDocument/2006/relationships/image" Target="../media/image39.png"/><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48.png"/><Relationship Id="rId4" Type="http://schemas.openxmlformats.org/officeDocument/2006/relationships/image" Target="../media/image65.png"/><Relationship Id="rId9" Type="http://schemas.openxmlformats.org/officeDocument/2006/relationships/image" Target="../media/image42.png"/><Relationship Id="rId15" Type="http://schemas.openxmlformats.org/officeDocument/2006/relationships/image" Target="../media/image68.png"/><Relationship Id="rId14" Type="http://schemas.openxmlformats.org/officeDocument/2006/relationships/image" Target="../media/image66.png"/><Relationship Id="rId16" Type="http://schemas.openxmlformats.org/officeDocument/2006/relationships/image" Target="../media/image78.png"/><Relationship Id="rId5" Type="http://schemas.openxmlformats.org/officeDocument/2006/relationships/image" Target="../media/image69.png"/><Relationship Id="rId6" Type="http://schemas.openxmlformats.org/officeDocument/2006/relationships/image" Target="../media/image34.png"/><Relationship Id="rId7" Type="http://schemas.openxmlformats.org/officeDocument/2006/relationships/image" Target="../media/image32.png"/><Relationship Id="rId8"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74.png"/><Relationship Id="rId4" Type="http://schemas.openxmlformats.org/officeDocument/2006/relationships/image" Target="../media/image71.png"/><Relationship Id="rId5" Type="http://schemas.openxmlformats.org/officeDocument/2006/relationships/image" Target="../media/image7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0" Type="http://schemas.openxmlformats.org/officeDocument/2006/relationships/image" Target="../media/image81.png"/><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79.png"/><Relationship Id="rId4" Type="http://schemas.openxmlformats.org/officeDocument/2006/relationships/image" Target="../media/image73.png"/><Relationship Id="rId9" Type="http://schemas.openxmlformats.org/officeDocument/2006/relationships/image" Target="../media/image77.png"/><Relationship Id="rId5" Type="http://schemas.openxmlformats.org/officeDocument/2006/relationships/image" Target="../media/image72.png"/><Relationship Id="rId6" Type="http://schemas.openxmlformats.org/officeDocument/2006/relationships/image" Target="../media/image80.png"/><Relationship Id="rId7" Type="http://schemas.openxmlformats.org/officeDocument/2006/relationships/image" Target="../media/image70.png"/><Relationship Id="rId8" Type="http://schemas.openxmlformats.org/officeDocument/2006/relationships/image" Target="../media/image7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84.jpg"/><Relationship Id="rId4" Type="http://schemas.openxmlformats.org/officeDocument/2006/relationships/image" Target="../media/image82.jpg"/><Relationship Id="rId5" Type="http://schemas.openxmlformats.org/officeDocument/2006/relationships/image" Target="../media/image83.jpg"/><Relationship Id="rId6" Type="http://schemas.openxmlformats.org/officeDocument/2006/relationships/image" Target="../media/image8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 Id="rId3" Type="http://schemas.openxmlformats.org/officeDocument/2006/relationships/image" Target="../media/image8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5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33fc64ea458_0_81"/>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ES"/>
              <a:t>‹#›</a:t>
            </a:fld>
            <a:endParaRPr/>
          </a:p>
        </p:txBody>
      </p:sp>
      <p:sp>
        <p:nvSpPr>
          <p:cNvPr id="122" name="Google Shape;122;g33fc64ea458_0_81"/>
          <p:cNvSpPr txBox="1"/>
          <p:nvPr/>
        </p:nvSpPr>
        <p:spPr>
          <a:xfrm>
            <a:off x="554630" y="1885659"/>
            <a:ext cx="8034600" cy="874800"/>
          </a:xfrm>
          <a:prstGeom prst="rect">
            <a:avLst/>
          </a:prstGeom>
          <a:noFill/>
          <a:ln>
            <a:noFill/>
          </a:ln>
        </p:spPr>
        <p:txBody>
          <a:bodyPr anchorCtr="0" anchor="t" bIns="0" lIns="0" spcFirstLastPara="1" rIns="0" wrap="square" tIns="12700">
            <a:spAutoFit/>
          </a:bodyPr>
          <a:lstStyle/>
          <a:p>
            <a:pPr indent="0" lvl="0" marL="1490345" rtl="0" algn="ctr">
              <a:spcBef>
                <a:spcPts val="0"/>
              </a:spcBef>
              <a:spcAft>
                <a:spcPts val="0"/>
              </a:spcAft>
              <a:buNone/>
            </a:pPr>
            <a:r>
              <a:rPr b="1" lang="es-ES" sz="3200">
                <a:solidFill>
                  <a:srgbClr val="1D1D30"/>
                </a:solidFill>
              </a:rPr>
              <a:t>Machine Learning 101</a:t>
            </a:r>
            <a:br>
              <a:rPr b="1" lang="es-ES" sz="3200">
                <a:solidFill>
                  <a:srgbClr val="1D1D30"/>
                </a:solidFill>
              </a:rPr>
            </a:br>
            <a:r>
              <a:rPr b="1" lang="es-ES" sz="2400">
                <a:solidFill>
                  <a:srgbClr val="1D1D30"/>
                </a:solidFill>
              </a:rPr>
              <a:t>SVMs y Métodos kernel</a:t>
            </a:r>
            <a:endParaRPr b="1" sz="2400">
              <a:solidFill>
                <a:srgbClr val="1D1D3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33fc64ea458_0_190"/>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ES"/>
              <a:t>‹#›</a:t>
            </a:fld>
            <a:endParaRPr/>
          </a:p>
        </p:txBody>
      </p:sp>
      <p:sp>
        <p:nvSpPr>
          <p:cNvPr id="192" name="Google Shape;192;g33fc64ea458_0_190"/>
          <p:cNvSpPr txBox="1"/>
          <p:nvPr/>
        </p:nvSpPr>
        <p:spPr>
          <a:xfrm>
            <a:off x="718374" y="964005"/>
            <a:ext cx="5358900" cy="568800"/>
          </a:xfrm>
          <a:prstGeom prst="rect">
            <a:avLst/>
          </a:prstGeom>
          <a:noFill/>
          <a:ln>
            <a:noFill/>
          </a:ln>
        </p:spPr>
        <p:txBody>
          <a:bodyPr anchorCtr="0" anchor="t" bIns="0" lIns="0" spcFirstLastPara="1" rIns="0" wrap="square" tIns="12700">
            <a:spAutoFit/>
          </a:bodyPr>
          <a:lstStyle/>
          <a:p>
            <a:pPr indent="-367030" lvl="0" marL="379095" marR="0" rtl="0" algn="l">
              <a:lnSpc>
                <a:spcPct val="100000"/>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C: cota superior al número de errores</a:t>
            </a:r>
            <a:endParaRPr b="0" i="0" sz="1800" u="none" cap="none" strike="noStrike">
              <a:solidFill>
                <a:srgbClr val="000000"/>
              </a:solidFill>
              <a:latin typeface="Calibri"/>
              <a:ea typeface="Calibri"/>
              <a:cs typeface="Calibri"/>
              <a:sym typeface="Calibri"/>
            </a:endParaRPr>
          </a:p>
          <a:p>
            <a:pPr indent="-367030" lvl="0" marL="379095" marR="0" rtl="0" algn="l">
              <a:lnSpc>
                <a:spcPct val="100000"/>
              </a:lnSpc>
              <a:spcBef>
                <a:spcPts val="15"/>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Compromiso entre margen y errores en la solución</a:t>
            </a:r>
            <a:endParaRPr b="0" i="0" sz="1800" u="none" cap="none" strike="noStrike">
              <a:solidFill>
                <a:srgbClr val="000000"/>
              </a:solidFill>
              <a:latin typeface="Calibri"/>
              <a:ea typeface="Calibri"/>
              <a:cs typeface="Calibri"/>
              <a:sym typeface="Calibri"/>
            </a:endParaRPr>
          </a:p>
        </p:txBody>
      </p:sp>
      <p:sp>
        <p:nvSpPr>
          <p:cNvPr id="193" name="Google Shape;193;g33fc64ea458_0_190"/>
          <p:cNvSpPr txBox="1"/>
          <p:nvPr/>
        </p:nvSpPr>
        <p:spPr>
          <a:xfrm>
            <a:off x="1175574" y="4002480"/>
            <a:ext cx="7716600" cy="568800"/>
          </a:xfrm>
          <a:prstGeom prst="rect">
            <a:avLst/>
          </a:prstGeom>
          <a:noFill/>
          <a:ln>
            <a:noFill/>
          </a:ln>
        </p:spPr>
        <p:txBody>
          <a:bodyPr anchorCtr="0" anchor="t" bIns="0" lIns="0" spcFirstLastPara="1" rIns="0" wrap="square" tIns="12700">
            <a:spAutoFit/>
          </a:bodyPr>
          <a:lstStyle/>
          <a:p>
            <a:pPr indent="-367030" lvl="0" marL="379095" marR="0" rtl="0" algn="l">
              <a:lnSpc>
                <a:spcPct val="100000"/>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Si C elevado, margen estrecho, más peso a los errores. Alta complejidad</a:t>
            </a:r>
            <a:endParaRPr b="0" i="0" sz="1800" u="none" cap="none" strike="noStrike">
              <a:solidFill>
                <a:srgbClr val="000000"/>
              </a:solidFill>
              <a:latin typeface="Calibri"/>
              <a:ea typeface="Calibri"/>
              <a:cs typeface="Calibri"/>
              <a:sym typeface="Calibri"/>
            </a:endParaRPr>
          </a:p>
          <a:p>
            <a:pPr indent="-367030" lvl="0" marL="379095" marR="0" rtl="0" algn="l">
              <a:lnSpc>
                <a:spcPct val="100000"/>
              </a:lnSpc>
              <a:spcBef>
                <a:spcPts val="15"/>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Si C pequeño, margen ancho, menos peso a los errores. Baja complejidad</a:t>
            </a:r>
            <a:endParaRPr b="0" i="0" sz="1800" u="none" cap="none" strike="noStrike">
              <a:solidFill>
                <a:srgbClr val="000000"/>
              </a:solidFill>
              <a:latin typeface="Calibri"/>
              <a:ea typeface="Calibri"/>
              <a:cs typeface="Calibri"/>
              <a:sym typeface="Calibri"/>
            </a:endParaRPr>
          </a:p>
        </p:txBody>
      </p:sp>
      <p:sp>
        <p:nvSpPr>
          <p:cNvPr id="194" name="Google Shape;194;g33fc64ea458_0_190"/>
          <p:cNvSpPr txBox="1"/>
          <p:nvPr/>
        </p:nvSpPr>
        <p:spPr>
          <a:xfrm>
            <a:off x="613577" y="128375"/>
            <a:ext cx="5670900" cy="4284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lang="es-ES" sz="2700">
                <a:solidFill>
                  <a:srgbClr val="4A4A4A"/>
                </a:solidFill>
              </a:rPr>
              <a:t>Parámetro de regularización C</a:t>
            </a:r>
            <a:endParaRPr sz="2700">
              <a:solidFill>
                <a:srgbClr val="4A4A4A"/>
              </a:solidFill>
            </a:endParaRPr>
          </a:p>
        </p:txBody>
      </p:sp>
      <p:sp>
        <p:nvSpPr>
          <p:cNvPr id="195" name="Google Shape;195;g33fc64ea458_0_190"/>
          <p:cNvSpPr/>
          <p:nvPr/>
        </p:nvSpPr>
        <p:spPr>
          <a:xfrm>
            <a:off x="152400" y="1718040"/>
            <a:ext cx="8839200" cy="21444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33fc64ea458_0_194"/>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ES"/>
              <a:t>‹#›</a:t>
            </a:fld>
            <a:endParaRPr/>
          </a:p>
        </p:txBody>
      </p:sp>
      <p:sp>
        <p:nvSpPr>
          <p:cNvPr id="201" name="Google Shape;201;g33fc64ea458_0_194"/>
          <p:cNvSpPr txBox="1"/>
          <p:nvPr/>
        </p:nvSpPr>
        <p:spPr>
          <a:xfrm>
            <a:off x="1199356" y="816736"/>
            <a:ext cx="1259700" cy="5670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lang="es-ES" sz="3600">
                <a:solidFill>
                  <a:srgbClr val="4A4A4A"/>
                </a:solidFill>
              </a:rPr>
              <a:t>Índice</a:t>
            </a:r>
            <a:endParaRPr sz="3600">
              <a:solidFill>
                <a:srgbClr val="4A4A4A"/>
              </a:solidFill>
            </a:endParaRPr>
          </a:p>
        </p:txBody>
      </p:sp>
      <p:sp>
        <p:nvSpPr>
          <p:cNvPr id="202" name="Google Shape;202;g33fc64ea458_0_194"/>
          <p:cNvSpPr txBox="1"/>
          <p:nvPr/>
        </p:nvSpPr>
        <p:spPr>
          <a:xfrm>
            <a:off x="1237303" y="1449125"/>
            <a:ext cx="6663000" cy="2590800"/>
          </a:xfrm>
          <a:prstGeom prst="rect">
            <a:avLst/>
          </a:prstGeom>
          <a:noFill/>
          <a:ln>
            <a:noFill/>
          </a:ln>
        </p:spPr>
        <p:txBody>
          <a:bodyPr anchorCtr="0" anchor="t" bIns="0" lIns="0" spcFirstLastPara="1" rIns="0" wrap="square" tIns="52700">
            <a:spAutoFit/>
          </a:bodyPr>
          <a:lstStyle/>
          <a:p>
            <a:pPr indent="-419732" lvl="0" marL="431800" marR="0" rtl="0" algn="l">
              <a:lnSpc>
                <a:spcPct val="100000"/>
              </a:lnSpc>
              <a:spcBef>
                <a:spcPts val="0"/>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Intuición: el hiperplano separador</a:t>
            </a:r>
            <a:endParaRPr b="0" i="0" sz="1800" u="none" cap="none" strike="noStrike">
              <a:solidFill>
                <a:srgbClr val="000000"/>
              </a:solidFill>
              <a:latin typeface="Calibri"/>
              <a:ea typeface="Calibri"/>
              <a:cs typeface="Calibri"/>
              <a:sym typeface="Calibri"/>
            </a:endParaRPr>
          </a:p>
          <a:p>
            <a:pPr indent="-419732" lvl="0" marL="431800" marR="0" rtl="0" algn="l">
              <a:lnSpc>
                <a:spcPct val="100000"/>
              </a:lnSpc>
              <a:spcBef>
                <a:spcPts val="315"/>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Caso no linealmente separable</a:t>
            </a:r>
            <a:endParaRPr b="0" i="0" sz="1800" u="none" cap="none" strike="noStrike">
              <a:solidFill>
                <a:srgbClr val="000000"/>
              </a:solidFill>
              <a:latin typeface="Calibri"/>
              <a:ea typeface="Calibri"/>
              <a:cs typeface="Calibri"/>
              <a:sym typeface="Calibri"/>
            </a:endParaRPr>
          </a:p>
          <a:p>
            <a:pPr indent="-419732" lvl="0" marL="431800" marR="0" rtl="0" algn="l">
              <a:lnSpc>
                <a:spcPct val="100000"/>
              </a:lnSpc>
              <a:spcBef>
                <a:spcPts val="315"/>
              </a:spcBef>
              <a:spcAft>
                <a:spcPts val="0"/>
              </a:spcAft>
              <a:buClr>
                <a:srgbClr val="4A4A4A"/>
              </a:buClr>
              <a:buSzPts val="1800"/>
              <a:buFont typeface="Calibri"/>
              <a:buAutoNum type="arabicPeriod"/>
            </a:pPr>
            <a:r>
              <a:rPr b="1" i="0" lang="es-ES" sz="1800" u="none" cap="none" strike="noStrike">
                <a:solidFill>
                  <a:srgbClr val="4A4A4A"/>
                </a:solidFill>
                <a:latin typeface="Calibri"/>
                <a:ea typeface="Calibri"/>
                <a:cs typeface="Calibri"/>
                <a:sym typeface="Calibri"/>
              </a:rPr>
              <a:t>SVMs en regresión</a:t>
            </a:r>
            <a:endParaRPr b="0" i="0" sz="1800" u="none" cap="none" strike="noStrike">
              <a:solidFill>
                <a:srgbClr val="000000"/>
              </a:solidFill>
              <a:latin typeface="Calibri"/>
              <a:ea typeface="Calibri"/>
              <a:cs typeface="Calibri"/>
              <a:sym typeface="Calibri"/>
            </a:endParaRPr>
          </a:p>
          <a:p>
            <a:pPr indent="-419732" lvl="0" marL="431800" marR="0" rtl="0" algn="l">
              <a:lnSpc>
                <a:spcPct val="100000"/>
              </a:lnSpc>
              <a:spcBef>
                <a:spcPts val="315"/>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SVMs y selección de características</a:t>
            </a:r>
            <a:endParaRPr b="0" i="0" sz="1800" u="none" cap="none" strike="noStrike">
              <a:solidFill>
                <a:srgbClr val="4A4A4A"/>
              </a:solidFill>
              <a:latin typeface="Calibri"/>
              <a:ea typeface="Calibri"/>
              <a:cs typeface="Calibri"/>
              <a:sym typeface="Calibri"/>
            </a:endParaRPr>
          </a:p>
          <a:p>
            <a:pPr indent="-419732" lvl="0" marL="431800" marR="0" rtl="0" algn="l">
              <a:lnSpc>
                <a:spcPct val="100000"/>
              </a:lnSpc>
              <a:spcBef>
                <a:spcPts val="414"/>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Similitud entre instancias (soft landing del truco del kernel)</a:t>
            </a:r>
            <a:endParaRPr b="0" i="0" sz="1400" u="none" cap="none" strike="noStrike">
              <a:solidFill>
                <a:srgbClr val="000000"/>
              </a:solidFill>
              <a:latin typeface="Arial"/>
              <a:ea typeface="Arial"/>
              <a:cs typeface="Arial"/>
              <a:sym typeface="Arial"/>
            </a:endParaRPr>
          </a:p>
          <a:p>
            <a:pPr indent="-419732" lvl="0" marL="431800" marR="0" rtl="0" algn="l">
              <a:lnSpc>
                <a:spcPct val="100000"/>
              </a:lnSpc>
              <a:spcBef>
                <a:spcPts val="414"/>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Kernels y SVM</a:t>
            </a:r>
            <a:endParaRPr b="0" i="0" sz="1400" u="none" cap="none" strike="noStrike">
              <a:solidFill>
                <a:srgbClr val="000000"/>
              </a:solidFill>
              <a:latin typeface="Arial"/>
              <a:ea typeface="Arial"/>
              <a:cs typeface="Arial"/>
              <a:sym typeface="Arial"/>
            </a:endParaRPr>
          </a:p>
          <a:p>
            <a:pPr indent="-419732" lvl="0" marL="431800" marR="0" rtl="0" algn="l">
              <a:lnSpc>
                <a:spcPct val="100000"/>
              </a:lnSpc>
              <a:spcBef>
                <a:spcPts val="414"/>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Otros algoritmos con Kernels</a:t>
            </a:r>
            <a:endParaRPr b="0" i="0" sz="1800" u="none" cap="none" strike="noStrike">
              <a:solidFill>
                <a:srgbClr val="000000"/>
              </a:solidFill>
              <a:latin typeface="Calibri"/>
              <a:ea typeface="Calibri"/>
              <a:cs typeface="Calibri"/>
              <a:sym typeface="Calibri"/>
            </a:endParaRPr>
          </a:p>
          <a:p>
            <a:pPr indent="-305433" lvl="0" marL="431800" marR="0" rtl="0" algn="l">
              <a:lnSpc>
                <a:spcPct val="100000"/>
              </a:lnSpc>
              <a:spcBef>
                <a:spcPts val="315"/>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33fc64ea458_0_198"/>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ES"/>
              <a:t>‹#›</a:t>
            </a:fld>
            <a:endParaRPr/>
          </a:p>
        </p:txBody>
      </p:sp>
      <p:sp>
        <p:nvSpPr>
          <p:cNvPr id="208" name="Google Shape;208;g33fc64ea458_0_198"/>
          <p:cNvSpPr txBox="1"/>
          <p:nvPr/>
        </p:nvSpPr>
        <p:spPr>
          <a:xfrm>
            <a:off x="718374" y="964005"/>
            <a:ext cx="8213700" cy="847800"/>
          </a:xfrm>
          <a:prstGeom prst="rect">
            <a:avLst/>
          </a:prstGeom>
          <a:noFill/>
          <a:ln>
            <a:noFill/>
          </a:ln>
        </p:spPr>
        <p:txBody>
          <a:bodyPr anchorCtr="0" anchor="t" bIns="0" lIns="0" spcFirstLastPara="1" rIns="0" wrap="square" tIns="10775">
            <a:spAutoFit/>
          </a:bodyPr>
          <a:lstStyle/>
          <a:p>
            <a:pPr indent="-367030" lvl="0" marL="379095" marR="5080" rtl="0" algn="l">
              <a:lnSpc>
                <a:spcPct val="100699"/>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Buscar el hiperplano que mejor se ajuste a los datos y permita un tolerancia a  los errores</a:t>
            </a:r>
            <a:endParaRPr b="0" i="0" sz="1800" u="none" cap="none" strike="noStrike">
              <a:solidFill>
                <a:srgbClr val="000000"/>
              </a:solidFill>
              <a:latin typeface="Calibri"/>
              <a:ea typeface="Calibri"/>
              <a:cs typeface="Calibri"/>
              <a:sym typeface="Calibri"/>
            </a:endParaRPr>
          </a:p>
          <a:p>
            <a:pPr indent="-367029" lvl="1" marL="836293" marR="0" rtl="0" algn="l">
              <a:lnSpc>
                <a:spcPct val="100000"/>
              </a:lnSpc>
              <a:spcBef>
                <a:spcPts val="15"/>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En otras palabras, regresión lineal, con restricciones</a:t>
            </a:r>
            <a:endParaRPr b="0" i="0" sz="1800" u="none" cap="none" strike="noStrike">
              <a:solidFill>
                <a:srgbClr val="000000"/>
              </a:solidFill>
              <a:latin typeface="Calibri"/>
              <a:ea typeface="Calibri"/>
              <a:cs typeface="Calibri"/>
              <a:sym typeface="Calibri"/>
            </a:endParaRPr>
          </a:p>
        </p:txBody>
      </p:sp>
      <p:sp>
        <p:nvSpPr>
          <p:cNvPr id="209" name="Google Shape;209;g33fc64ea458_0_198"/>
          <p:cNvSpPr txBox="1"/>
          <p:nvPr/>
        </p:nvSpPr>
        <p:spPr>
          <a:xfrm>
            <a:off x="613568" y="128365"/>
            <a:ext cx="2169300" cy="4284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lang="es-ES" sz="2700">
                <a:solidFill>
                  <a:srgbClr val="4A4A4A"/>
                </a:solidFill>
              </a:rPr>
              <a:t>SVR: intuición</a:t>
            </a:r>
            <a:endParaRPr sz="2700">
              <a:solidFill>
                <a:srgbClr val="4A4A4A"/>
              </a:solidFill>
            </a:endParaRPr>
          </a:p>
        </p:txBody>
      </p:sp>
      <p:sp>
        <p:nvSpPr>
          <p:cNvPr id="210" name="Google Shape;210;g33fc64ea458_0_198"/>
          <p:cNvSpPr/>
          <p:nvPr/>
        </p:nvSpPr>
        <p:spPr>
          <a:xfrm>
            <a:off x="2982475" y="1895000"/>
            <a:ext cx="3299100" cy="27909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33fc64ea458_0_202"/>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ES"/>
              <a:t>‹#›</a:t>
            </a:fld>
            <a:endParaRPr/>
          </a:p>
        </p:txBody>
      </p:sp>
      <p:sp>
        <p:nvSpPr>
          <p:cNvPr id="216" name="Google Shape;216;g33fc64ea458_0_202"/>
          <p:cNvSpPr txBox="1"/>
          <p:nvPr/>
        </p:nvSpPr>
        <p:spPr>
          <a:xfrm>
            <a:off x="718375" y="964000"/>
            <a:ext cx="7909500" cy="2898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rgbClr val="4A4A4A"/>
                </a:solidFill>
                <a:latin typeface="Calibri"/>
                <a:ea typeface="Calibri"/>
                <a:cs typeface="Calibri"/>
                <a:sym typeface="Calibri"/>
              </a:rPr>
              <a:t>Pero ¿qué hago con las muestras que caen fuera del margen?</a:t>
            </a:r>
            <a:r>
              <a:rPr b="0" i="0" lang="es-ES" sz="1800" u="none" cap="none" strike="noStrike">
                <a:solidFill>
                  <a:srgbClr val="000000"/>
                </a:solidFill>
                <a:latin typeface="Calibri"/>
                <a:ea typeface="Calibri"/>
                <a:cs typeface="Calibri"/>
                <a:sym typeface="Calibri"/>
              </a:rPr>
              <a:t> </a:t>
            </a:r>
            <a:r>
              <a:rPr b="0" i="0" lang="es-ES" sz="1800" u="none" cap="none" strike="noStrike">
                <a:solidFill>
                  <a:srgbClr val="4A4A4A"/>
                </a:solidFill>
                <a:latin typeface="Calibri"/>
                <a:ea typeface="Calibri"/>
                <a:cs typeface="Calibri"/>
                <a:sym typeface="Calibri"/>
              </a:rPr>
              <a:t>Las penalizo</a:t>
            </a:r>
            <a:endParaRPr b="0" i="0" sz="1800" u="none" cap="none" strike="noStrike">
              <a:solidFill>
                <a:srgbClr val="000000"/>
              </a:solidFill>
              <a:latin typeface="Calibri"/>
              <a:ea typeface="Calibri"/>
              <a:cs typeface="Calibri"/>
              <a:sym typeface="Calibri"/>
            </a:endParaRPr>
          </a:p>
        </p:txBody>
      </p:sp>
      <p:sp>
        <p:nvSpPr>
          <p:cNvPr id="217" name="Google Shape;217;g33fc64ea458_0_202"/>
          <p:cNvSpPr txBox="1"/>
          <p:nvPr/>
        </p:nvSpPr>
        <p:spPr>
          <a:xfrm>
            <a:off x="613568" y="128365"/>
            <a:ext cx="2680200" cy="4284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lang="es-ES" sz="2700">
                <a:solidFill>
                  <a:srgbClr val="4A4A4A"/>
                </a:solidFill>
              </a:rPr>
              <a:t>SVR: formulación</a:t>
            </a:r>
            <a:endParaRPr sz="2700">
              <a:solidFill>
                <a:srgbClr val="4A4A4A"/>
              </a:solidFill>
            </a:endParaRPr>
          </a:p>
        </p:txBody>
      </p:sp>
      <p:sp>
        <p:nvSpPr>
          <p:cNvPr id="218" name="Google Shape;218;g33fc64ea458_0_202"/>
          <p:cNvSpPr/>
          <p:nvPr/>
        </p:nvSpPr>
        <p:spPr>
          <a:xfrm>
            <a:off x="1256300" y="1531850"/>
            <a:ext cx="6057900" cy="2762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9" name="Google Shape;219;g33fc64ea458_0_202"/>
          <p:cNvSpPr/>
          <p:nvPr/>
        </p:nvSpPr>
        <p:spPr>
          <a:xfrm>
            <a:off x="2827750" y="2013174"/>
            <a:ext cx="1583054" cy="1664335"/>
          </a:xfrm>
          <a:custGeom>
            <a:rect b="b" l="l" r="r" t="t"/>
            <a:pathLst>
              <a:path extrusionOk="0" h="1664335" w="1583054">
                <a:moveTo>
                  <a:pt x="0" y="1664074"/>
                </a:moveTo>
                <a:lnTo>
                  <a:pt x="31271" y="1656827"/>
                </a:lnTo>
                <a:lnTo>
                  <a:pt x="73031" y="1648047"/>
                </a:lnTo>
                <a:lnTo>
                  <a:pt x="122836" y="1637782"/>
                </a:lnTo>
                <a:lnTo>
                  <a:pt x="178245" y="1626080"/>
                </a:lnTo>
                <a:lnTo>
                  <a:pt x="236814" y="1612990"/>
                </a:lnTo>
                <a:lnTo>
                  <a:pt x="296101" y="1598559"/>
                </a:lnTo>
                <a:lnTo>
                  <a:pt x="353665" y="1582835"/>
                </a:lnTo>
                <a:lnTo>
                  <a:pt x="407061" y="1565866"/>
                </a:lnTo>
                <a:lnTo>
                  <a:pt x="453849" y="1547699"/>
                </a:lnTo>
                <a:lnTo>
                  <a:pt x="500205" y="1525471"/>
                </a:lnTo>
                <a:lnTo>
                  <a:pt x="543583" y="1501151"/>
                </a:lnTo>
                <a:lnTo>
                  <a:pt x="584460" y="1475014"/>
                </a:lnTo>
                <a:lnTo>
                  <a:pt x="623315" y="1447331"/>
                </a:lnTo>
                <a:lnTo>
                  <a:pt x="660624" y="1418375"/>
                </a:lnTo>
                <a:lnTo>
                  <a:pt x="696865" y="1388419"/>
                </a:lnTo>
                <a:lnTo>
                  <a:pt x="732514" y="1357737"/>
                </a:lnTo>
                <a:lnTo>
                  <a:pt x="768049" y="1326599"/>
                </a:lnTo>
                <a:lnTo>
                  <a:pt x="807777" y="1290163"/>
                </a:lnTo>
                <a:lnTo>
                  <a:pt x="845773" y="1252404"/>
                </a:lnTo>
                <a:lnTo>
                  <a:pt x="882446" y="1213424"/>
                </a:lnTo>
                <a:lnTo>
                  <a:pt x="918203" y="1173324"/>
                </a:lnTo>
                <a:lnTo>
                  <a:pt x="953451" y="1132206"/>
                </a:lnTo>
                <a:lnTo>
                  <a:pt x="988597" y="1090173"/>
                </a:lnTo>
                <a:lnTo>
                  <a:pt x="1024049" y="1047324"/>
                </a:lnTo>
                <a:lnTo>
                  <a:pt x="1055550" y="1009063"/>
                </a:lnTo>
                <a:lnTo>
                  <a:pt x="1087324" y="969960"/>
                </a:lnTo>
                <a:lnTo>
                  <a:pt x="1119098" y="930084"/>
                </a:lnTo>
                <a:lnTo>
                  <a:pt x="1150599" y="889504"/>
                </a:lnTo>
                <a:lnTo>
                  <a:pt x="1181556" y="848287"/>
                </a:lnTo>
                <a:lnTo>
                  <a:pt x="1211694" y="806502"/>
                </a:lnTo>
                <a:lnTo>
                  <a:pt x="1240741" y="764217"/>
                </a:lnTo>
                <a:lnTo>
                  <a:pt x="1268424" y="721499"/>
                </a:lnTo>
                <a:lnTo>
                  <a:pt x="1294881" y="678077"/>
                </a:lnTo>
                <a:lnTo>
                  <a:pt x="1320429" y="633768"/>
                </a:lnTo>
                <a:lnTo>
                  <a:pt x="1345068" y="588776"/>
                </a:lnTo>
                <a:lnTo>
                  <a:pt x="1368798" y="543307"/>
                </a:lnTo>
                <a:lnTo>
                  <a:pt x="1391619" y="497566"/>
                </a:lnTo>
                <a:lnTo>
                  <a:pt x="1413530" y="451756"/>
                </a:lnTo>
                <a:lnTo>
                  <a:pt x="1434532" y="406082"/>
                </a:lnTo>
                <a:lnTo>
                  <a:pt x="1454624" y="360749"/>
                </a:lnTo>
                <a:lnTo>
                  <a:pt x="1474284" y="313190"/>
                </a:lnTo>
                <a:lnTo>
                  <a:pt x="1493717" y="262107"/>
                </a:lnTo>
                <a:lnTo>
                  <a:pt x="1512512" y="209615"/>
                </a:lnTo>
                <a:lnTo>
                  <a:pt x="1530262" y="157828"/>
                </a:lnTo>
                <a:lnTo>
                  <a:pt x="1546557" y="108859"/>
                </a:lnTo>
                <a:lnTo>
                  <a:pt x="1560989" y="64822"/>
                </a:lnTo>
                <a:lnTo>
                  <a:pt x="1573147" y="27831"/>
                </a:lnTo>
                <a:lnTo>
                  <a:pt x="1582624" y="0"/>
                </a:lnTo>
              </a:path>
            </a:pathLst>
          </a:custGeom>
          <a:noFill/>
          <a:ln cap="flat" cmpd="sng" w="19025">
            <a:solidFill>
              <a:srgbClr val="53585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0" name="Google Shape;220;g33fc64ea458_0_202"/>
          <p:cNvSpPr/>
          <p:nvPr/>
        </p:nvSpPr>
        <p:spPr>
          <a:xfrm>
            <a:off x="1338250" y="2048099"/>
            <a:ext cx="1478280" cy="1617979"/>
          </a:xfrm>
          <a:custGeom>
            <a:rect b="b" l="l" r="r" t="t"/>
            <a:pathLst>
              <a:path extrusionOk="0" h="1617979" w="1478280">
                <a:moveTo>
                  <a:pt x="1477874" y="1617524"/>
                </a:moveTo>
                <a:lnTo>
                  <a:pt x="1448584" y="1612980"/>
                </a:lnTo>
                <a:lnTo>
                  <a:pt x="1410660" y="1608400"/>
                </a:lnTo>
                <a:lnTo>
                  <a:pt x="1365706" y="1603402"/>
                </a:lnTo>
                <a:lnTo>
                  <a:pt x="1315330" y="1597600"/>
                </a:lnTo>
                <a:lnTo>
                  <a:pt x="1261137" y="1590612"/>
                </a:lnTo>
                <a:lnTo>
                  <a:pt x="1204733" y="1582052"/>
                </a:lnTo>
                <a:lnTo>
                  <a:pt x="1147724" y="1571538"/>
                </a:lnTo>
                <a:lnTo>
                  <a:pt x="1091715" y="1558684"/>
                </a:lnTo>
                <a:lnTo>
                  <a:pt x="1038314" y="1543108"/>
                </a:lnTo>
                <a:lnTo>
                  <a:pt x="989124" y="1524424"/>
                </a:lnTo>
                <a:lnTo>
                  <a:pt x="946476" y="1504516"/>
                </a:lnTo>
                <a:lnTo>
                  <a:pt x="903373" y="1482012"/>
                </a:lnTo>
                <a:lnTo>
                  <a:pt x="860131" y="1457199"/>
                </a:lnTo>
                <a:lnTo>
                  <a:pt x="817063" y="1430366"/>
                </a:lnTo>
                <a:lnTo>
                  <a:pt x="774485" y="1401803"/>
                </a:lnTo>
                <a:lnTo>
                  <a:pt x="732711" y="1371797"/>
                </a:lnTo>
                <a:lnTo>
                  <a:pt x="692056" y="1340636"/>
                </a:lnTo>
                <a:lnTo>
                  <a:pt x="652836" y="1308611"/>
                </a:lnTo>
                <a:lnTo>
                  <a:pt x="615363" y="1276008"/>
                </a:lnTo>
                <a:lnTo>
                  <a:pt x="579955" y="1243116"/>
                </a:lnTo>
                <a:lnTo>
                  <a:pt x="546924" y="1210224"/>
                </a:lnTo>
                <a:lnTo>
                  <a:pt x="513941" y="1175045"/>
                </a:lnTo>
                <a:lnTo>
                  <a:pt x="484367" y="1141053"/>
                </a:lnTo>
                <a:lnTo>
                  <a:pt x="457539" y="1107340"/>
                </a:lnTo>
                <a:lnTo>
                  <a:pt x="432795" y="1072998"/>
                </a:lnTo>
                <a:lnTo>
                  <a:pt x="409470" y="1037120"/>
                </a:lnTo>
                <a:lnTo>
                  <a:pt x="386901" y="998798"/>
                </a:lnTo>
                <a:lnTo>
                  <a:pt x="364426" y="957126"/>
                </a:lnTo>
                <a:lnTo>
                  <a:pt x="341380" y="911194"/>
                </a:lnTo>
                <a:lnTo>
                  <a:pt x="317101" y="860096"/>
                </a:lnTo>
                <a:lnTo>
                  <a:pt x="290924" y="802924"/>
                </a:lnTo>
                <a:lnTo>
                  <a:pt x="274247" y="764694"/>
                </a:lnTo>
                <a:lnTo>
                  <a:pt x="256521" y="721678"/>
                </a:lnTo>
                <a:lnTo>
                  <a:pt x="237944" y="674611"/>
                </a:lnTo>
                <a:lnTo>
                  <a:pt x="218716" y="624222"/>
                </a:lnTo>
                <a:lnTo>
                  <a:pt x="199035" y="571245"/>
                </a:lnTo>
                <a:lnTo>
                  <a:pt x="179101" y="516411"/>
                </a:lnTo>
                <a:lnTo>
                  <a:pt x="159112" y="460453"/>
                </a:lnTo>
                <a:lnTo>
                  <a:pt x="139268" y="404101"/>
                </a:lnTo>
                <a:lnTo>
                  <a:pt x="119767" y="348087"/>
                </a:lnTo>
                <a:lnTo>
                  <a:pt x="100808" y="293145"/>
                </a:lnTo>
                <a:lnTo>
                  <a:pt x="82591" y="240004"/>
                </a:lnTo>
                <a:lnTo>
                  <a:pt x="65314" y="189399"/>
                </a:lnTo>
                <a:lnTo>
                  <a:pt x="49177" y="142059"/>
                </a:lnTo>
                <a:lnTo>
                  <a:pt x="34378" y="98717"/>
                </a:lnTo>
                <a:lnTo>
                  <a:pt x="21116" y="60106"/>
                </a:lnTo>
                <a:lnTo>
                  <a:pt x="9590" y="26956"/>
                </a:lnTo>
                <a:lnTo>
                  <a:pt x="0" y="0"/>
                </a:lnTo>
              </a:path>
            </a:pathLst>
          </a:custGeom>
          <a:noFill/>
          <a:ln cap="flat" cmpd="sng" w="19025">
            <a:solidFill>
              <a:srgbClr val="53585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33fc64ea458_0_206"/>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ES"/>
              <a:t>‹#›</a:t>
            </a:fld>
            <a:endParaRPr/>
          </a:p>
        </p:txBody>
      </p:sp>
      <p:sp>
        <p:nvSpPr>
          <p:cNvPr id="226" name="Google Shape;226;g33fc64ea458_0_206"/>
          <p:cNvSpPr txBox="1"/>
          <p:nvPr/>
        </p:nvSpPr>
        <p:spPr>
          <a:xfrm>
            <a:off x="1199356" y="816736"/>
            <a:ext cx="1259700" cy="5670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lang="es-ES" sz="3600">
                <a:solidFill>
                  <a:srgbClr val="4A4A4A"/>
                </a:solidFill>
              </a:rPr>
              <a:t>Índice</a:t>
            </a:r>
            <a:endParaRPr sz="3600">
              <a:solidFill>
                <a:srgbClr val="4A4A4A"/>
              </a:solidFill>
            </a:endParaRPr>
          </a:p>
        </p:txBody>
      </p:sp>
      <p:sp>
        <p:nvSpPr>
          <p:cNvPr id="227" name="Google Shape;227;g33fc64ea458_0_206"/>
          <p:cNvSpPr txBox="1"/>
          <p:nvPr/>
        </p:nvSpPr>
        <p:spPr>
          <a:xfrm>
            <a:off x="1237302" y="1449125"/>
            <a:ext cx="6959100" cy="2590800"/>
          </a:xfrm>
          <a:prstGeom prst="rect">
            <a:avLst/>
          </a:prstGeom>
          <a:noFill/>
          <a:ln>
            <a:noFill/>
          </a:ln>
        </p:spPr>
        <p:txBody>
          <a:bodyPr anchorCtr="0" anchor="t" bIns="0" lIns="0" spcFirstLastPara="1" rIns="0" wrap="square" tIns="52700">
            <a:spAutoFit/>
          </a:bodyPr>
          <a:lstStyle/>
          <a:p>
            <a:pPr indent="-419732" lvl="0" marL="431800" marR="0" rtl="0" algn="l">
              <a:lnSpc>
                <a:spcPct val="100000"/>
              </a:lnSpc>
              <a:spcBef>
                <a:spcPts val="0"/>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Intuición: el hiperplano separador</a:t>
            </a:r>
            <a:endParaRPr b="0" i="0" sz="1800" u="none" cap="none" strike="noStrike">
              <a:solidFill>
                <a:srgbClr val="000000"/>
              </a:solidFill>
              <a:latin typeface="Calibri"/>
              <a:ea typeface="Calibri"/>
              <a:cs typeface="Calibri"/>
              <a:sym typeface="Calibri"/>
            </a:endParaRPr>
          </a:p>
          <a:p>
            <a:pPr indent="-419732" lvl="0" marL="431800" marR="0" rtl="0" algn="l">
              <a:lnSpc>
                <a:spcPct val="100000"/>
              </a:lnSpc>
              <a:spcBef>
                <a:spcPts val="315"/>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Caso no linealmente separable</a:t>
            </a:r>
            <a:endParaRPr b="0" i="0" sz="1800" u="none" cap="none" strike="noStrike">
              <a:solidFill>
                <a:srgbClr val="000000"/>
              </a:solidFill>
              <a:latin typeface="Calibri"/>
              <a:ea typeface="Calibri"/>
              <a:cs typeface="Calibri"/>
              <a:sym typeface="Calibri"/>
            </a:endParaRPr>
          </a:p>
          <a:p>
            <a:pPr indent="-419732" lvl="0" marL="431800" marR="0" rtl="0" algn="l">
              <a:lnSpc>
                <a:spcPct val="100000"/>
              </a:lnSpc>
              <a:spcBef>
                <a:spcPts val="315"/>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SVMs en regresión</a:t>
            </a:r>
            <a:endParaRPr b="0" i="0" sz="1800" u="none" cap="none" strike="noStrike">
              <a:solidFill>
                <a:srgbClr val="000000"/>
              </a:solidFill>
              <a:latin typeface="Calibri"/>
              <a:ea typeface="Calibri"/>
              <a:cs typeface="Calibri"/>
              <a:sym typeface="Calibri"/>
            </a:endParaRPr>
          </a:p>
          <a:p>
            <a:pPr indent="-419732" lvl="0" marL="431800" marR="0" rtl="0" algn="l">
              <a:lnSpc>
                <a:spcPct val="100000"/>
              </a:lnSpc>
              <a:spcBef>
                <a:spcPts val="315"/>
              </a:spcBef>
              <a:spcAft>
                <a:spcPts val="0"/>
              </a:spcAft>
              <a:buClr>
                <a:srgbClr val="4A4A4A"/>
              </a:buClr>
              <a:buSzPts val="1800"/>
              <a:buFont typeface="Calibri"/>
              <a:buAutoNum type="arabicPeriod"/>
            </a:pPr>
            <a:r>
              <a:rPr b="1" i="0" lang="es-ES" sz="1800" u="none" cap="none" strike="noStrike">
                <a:solidFill>
                  <a:srgbClr val="4A4A4A"/>
                </a:solidFill>
                <a:latin typeface="Calibri"/>
                <a:ea typeface="Calibri"/>
                <a:cs typeface="Calibri"/>
                <a:sym typeface="Calibri"/>
              </a:rPr>
              <a:t>SVMs y selección de características</a:t>
            </a:r>
            <a:endParaRPr b="1" i="0" sz="1800" u="none" cap="none" strike="noStrike">
              <a:solidFill>
                <a:srgbClr val="4A4A4A"/>
              </a:solidFill>
              <a:latin typeface="Calibri"/>
              <a:ea typeface="Calibri"/>
              <a:cs typeface="Calibri"/>
              <a:sym typeface="Calibri"/>
            </a:endParaRPr>
          </a:p>
          <a:p>
            <a:pPr indent="-419732" lvl="0" marL="431800" marR="0" rtl="0" algn="l">
              <a:lnSpc>
                <a:spcPct val="100000"/>
              </a:lnSpc>
              <a:spcBef>
                <a:spcPts val="414"/>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Similitud entre instancias (soft landing del truco del kernel)</a:t>
            </a:r>
            <a:endParaRPr b="0" i="0" sz="1400" u="none" cap="none" strike="noStrike">
              <a:solidFill>
                <a:srgbClr val="000000"/>
              </a:solidFill>
              <a:latin typeface="Arial"/>
              <a:ea typeface="Arial"/>
              <a:cs typeface="Arial"/>
              <a:sym typeface="Arial"/>
            </a:endParaRPr>
          </a:p>
          <a:p>
            <a:pPr indent="-419732" lvl="0" marL="431800" marR="0" rtl="0" algn="l">
              <a:lnSpc>
                <a:spcPct val="100000"/>
              </a:lnSpc>
              <a:spcBef>
                <a:spcPts val="414"/>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Kernels y SVM</a:t>
            </a:r>
            <a:endParaRPr b="0" i="0" sz="1400" u="none" cap="none" strike="noStrike">
              <a:solidFill>
                <a:srgbClr val="000000"/>
              </a:solidFill>
              <a:latin typeface="Arial"/>
              <a:ea typeface="Arial"/>
              <a:cs typeface="Arial"/>
              <a:sym typeface="Arial"/>
            </a:endParaRPr>
          </a:p>
          <a:p>
            <a:pPr indent="-419732" lvl="0" marL="431800" marR="0" rtl="0" algn="l">
              <a:lnSpc>
                <a:spcPct val="100000"/>
              </a:lnSpc>
              <a:spcBef>
                <a:spcPts val="414"/>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Otros algoritmos con Kernels</a:t>
            </a:r>
            <a:endParaRPr b="0" i="0" sz="1800" u="none" cap="none" strike="noStrike">
              <a:solidFill>
                <a:srgbClr val="000000"/>
              </a:solidFill>
              <a:latin typeface="Calibri"/>
              <a:ea typeface="Calibri"/>
              <a:cs typeface="Calibri"/>
              <a:sym typeface="Calibri"/>
            </a:endParaRPr>
          </a:p>
          <a:p>
            <a:pPr indent="-305433" lvl="0" marL="431800" marR="0" rtl="0" algn="l">
              <a:lnSpc>
                <a:spcPct val="100000"/>
              </a:lnSpc>
              <a:spcBef>
                <a:spcPts val="315"/>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33fc64ea458_0_210"/>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ES"/>
              <a:t>‹#›</a:t>
            </a:fld>
            <a:endParaRPr/>
          </a:p>
        </p:txBody>
      </p:sp>
      <p:sp>
        <p:nvSpPr>
          <p:cNvPr id="233" name="Google Shape;233;g33fc64ea458_0_210"/>
          <p:cNvSpPr txBox="1"/>
          <p:nvPr/>
        </p:nvSpPr>
        <p:spPr>
          <a:xfrm>
            <a:off x="576744" y="964005"/>
            <a:ext cx="7990500" cy="2533500"/>
          </a:xfrm>
          <a:prstGeom prst="rect">
            <a:avLst/>
          </a:prstGeom>
          <a:noFill/>
          <a:ln>
            <a:noFill/>
          </a:ln>
        </p:spPr>
        <p:txBody>
          <a:bodyPr anchorCtr="0" anchor="t" bIns="0" lIns="0" spcFirstLastPara="1" rIns="0" wrap="square" tIns="12700">
            <a:spAutoFit/>
          </a:bodyPr>
          <a:lstStyle/>
          <a:p>
            <a:pPr indent="-367030" lvl="0" marL="520700" rtl="0" algn="l">
              <a:spcBef>
                <a:spcPts val="0"/>
              </a:spcBef>
              <a:spcAft>
                <a:spcPts val="0"/>
              </a:spcAft>
              <a:buClr>
                <a:srgbClr val="4A4A4A"/>
              </a:buClr>
              <a:buSzPts val="1800"/>
              <a:buChar char="●"/>
            </a:pPr>
            <a:r>
              <a:rPr lang="es-ES" sz="1800">
                <a:solidFill>
                  <a:srgbClr val="4A4A4A"/>
                </a:solidFill>
                <a:latin typeface="Calibri"/>
                <a:ea typeface="Calibri"/>
                <a:cs typeface="Calibri"/>
                <a:sym typeface="Calibri"/>
              </a:rPr>
              <a:t>Método </a:t>
            </a:r>
            <a:r>
              <a:rPr i="1" lang="es-ES" sz="1800">
                <a:solidFill>
                  <a:srgbClr val="4A4A4A"/>
                </a:solidFill>
              </a:rPr>
              <a:t>wrapper, </a:t>
            </a:r>
            <a:r>
              <a:rPr lang="es-ES" sz="1800">
                <a:solidFill>
                  <a:srgbClr val="4A4A4A"/>
                </a:solidFill>
                <a:latin typeface="Calibri"/>
                <a:ea typeface="Calibri"/>
                <a:cs typeface="Calibri"/>
                <a:sym typeface="Calibri"/>
              </a:rPr>
              <a:t>originalmente propuesto para SVMs</a:t>
            </a:r>
            <a:endParaRPr sz="1800">
              <a:solidFill>
                <a:srgbClr val="4A4A4A"/>
              </a:solidFill>
              <a:latin typeface="Calibri"/>
              <a:ea typeface="Calibri"/>
              <a:cs typeface="Calibri"/>
              <a:sym typeface="Calibri"/>
            </a:endParaRPr>
          </a:p>
          <a:p>
            <a:pPr indent="0" lvl="0" marL="50800" rtl="0" algn="l">
              <a:spcBef>
                <a:spcPts val="45"/>
              </a:spcBef>
              <a:spcAft>
                <a:spcPts val="0"/>
              </a:spcAft>
              <a:buNone/>
            </a:pPr>
            <a:r>
              <a:t/>
            </a:r>
            <a:endParaRPr sz="1850">
              <a:solidFill>
                <a:srgbClr val="4A4A4A"/>
              </a:solidFill>
              <a:latin typeface="Times New Roman"/>
              <a:ea typeface="Times New Roman"/>
              <a:cs typeface="Times New Roman"/>
              <a:sym typeface="Times New Roman"/>
            </a:endParaRPr>
          </a:p>
          <a:p>
            <a:pPr indent="-367030" lvl="0" marL="520700" marR="5080" rtl="0" algn="l">
              <a:lnSpc>
                <a:spcPct val="100699"/>
              </a:lnSpc>
              <a:spcBef>
                <a:spcPts val="0"/>
              </a:spcBef>
              <a:spcAft>
                <a:spcPts val="0"/>
              </a:spcAft>
              <a:buClr>
                <a:srgbClr val="4A4A4A"/>
              </a:buClr>
              <a:buSzPts val="1800"/>
              <a:buChar char="●"/>
            </a:pPr>
            <a:r>
              <a:rPr lang="es-ES" sz="1800">
                <a:solidFill>
                  <a:srgbClr val="4A4A4A"/>
                </a:solidFill>
                <a:latin typeface="Calibri"/>
                <a:ea typeface="Calibri"/>
                <a:cs typeface="Calibri"/>
                <a:sym typeface="Calibri"/>
              </a:rPr>
              <a:t>En sklearn,</a:t>
            </a:r>
            <a:r>
              <a:rPr lang="es-ES" sz="1800">
                <a:solidFill>
                  <a:srgbClr val="0000FF"/>
                </a:solidFill>
                <a:latin typeface="Calibri"/>
                <a:ea typeface="Calibri"/>
                <a:cs typeface="Calibri"/>
                <a:sym typeface="Calibri"/>
              </a:rPr>
              <a:t> </a:t>
            </a:r>
            <a:r>
              <a:rPr lang="es-ES" sz="1800" u="sng">
                <a:solidFill>
                  <a:srgbClr val="0000FF"/>
                </a:solidFill>
                <a:latin typeface="Calibri"/>
                <a:ea typeface="Calibri"/>
                <a:cs typeface="Calibri"/>
                <a:sym typeface="Calibri"/>
                <a:hlinkClick r:id="rId3">
                  <a:extLst>
                    <a:ext uri="{A12FA001-AC4F-418D-AE19-62706E023703}">
                      <ahyp:hlinkClr val="tx"/>
                    </a:ext>
                  </a:extLst>
                </a:hlinkClick>
              </a:rPr>
              <a:t>extendido</a:t>
            </a:r>
            <a:r>
              <a:rPr lang="es-ES" sz="1800">
                <a:solidFill>
                  <a:srgbClr val="0000FF"/>
                </a:solidFill>
                <a:latin typeface="Calibri"/>
                <a:ea typeface="Calibri"/>
                <a:cs typeface="Calibri"/>
                <a:sym typeface="Calibri"/>
              </a:rPr>
              <a:t> </a:t>
            </a:r>
            <a:r>
              <a:rPr lang="es-ES" sz="1800">
                <a:solidFill>
                  <a:srgbClr val="4A4A4A"/>
                </a:solidFill>
                <a:latin typeface="Calibri"/>
                <a:ea typeface="Calibri"/>
                <a:cs typeface="Calibri"/>
                <a:sym typeface="Calibri"/>
              </a:rPr>
              <a:t>a otros algoritmos con indicadores de relevancia,  como coeficientes o importancia de variables</a:t>
            </a:r>
            <a:endParaRPr sz="1800">
              <a:solidFill>
                <a:srgbClr val="4A4A4A"/>
              </a:solidFill>
              <a:latin typeface="Calibri"/>
              <a:ea typeface="Calibri"/>
              <a:cs typeface="Calibri"/>
              <a:sym typeface="Calibri"/>
            </a:endParaRPr>
          </a:p>
          <a:p>
            <a:pPr indent="-367030" lvl="1" marL="977900" rtl="0" algn="l">
              <a:spcBef>
                <a:spcPts val="15"/>
              </a:spcBef>
              <a:spcAft>
                <a:spcPts val="0"/>
              </a:spcAft>
              <a:buClr>
                <a:srgbClr val="4A4A4A"/>
              </a:buClr>
              <a:buSzPts val="1800"/>
              <a:buChar char="○"/>
            </a:pPr>
            <a:r>
              <a:rPr lang="es-ES" sz="1800">
                <a:solidFill>
                  <a:srgbClr val="4A4A4A"/>
                </a:solidFill>
                <a:latin typeface="Calibri"/>
                <a:ea typeface="Calibri"/>
                <a:cs typeface="Calibri"/>
                <a:sym typeface="Calibri"/>
              </a:rPr>
              <a:t>Regresión lineal</a:t>
            </a:r>
            <a:endParaRPr sz="1800">
              <a:solidFill>
                <a:srgbClr val="4A4A4A"/>
              </a:solidFill>
              <a:latin typeface="Calibri"/>
              <a:ea typeface="Calibri"/>
              <a:cs typeface="Calibri"/>
              <a:sym typeface="Calibri"/>
            </a:endParaRPr>
          </a:p>
          <a:p>
            <a:pPr indent="-367030" lvl="1" marL="977900" rtl="0" algn="l">
              <a:spcBef>
                <a:spcPts val="15"/>
              </a:spcBef>
              <a:spcAft>
                <a:spcPts val="0"/>
              </a:spcAft>
              <a:buClr>
                <a:srgbClr val="4A4A4A"/>
              </a:buClr>
              <a:buSzPts val="1800"/>
              <a:buChar char="○"/>
            </a:pPr>
            <a:r>
              <a:rPr lang="es-ES" sz="1800">
                <a:solidFill>
                  <a:srgbClr val="4A4A4A"/>
                </a:solidFill>
                <a:latin typeface="Calibri"/>
                <a:ea typeface="Calibri"/>
                <a:cs typeface="Calibri"/>
                <a:sym typeface="Calibri"/>
              </a:rPr>
              <a:t>Regresión logística</a:t>
            </a:r>
            <a:endParaRPr sz="1800">
              <a:solidFill>
                <a:srgbClr val="4A4A4A"/>
              </a:solidFill>
              <a:latin typeface="Calibri"/>
              <a:ea typeface="Calibri"/>
              <a:cs typeface="Calibri"/>
              <a:sym typeface="Calibri"/>
            </a:endParaRPr>
          </a:p>
          <a:p>
            <a:pPr indent="-367030" lvl="1" marL="977900" rtl="0" algn="l">
              <a:spcBef>
                <a:spcPts val="15"/>
              </a:spcBef>
              <a:spcAft>
                <a:spcPts val="0"/>
              </a:spcAft>
              <a:buClr>
                <a:srgbClr val="4A4A4A"/>
              </a:buClr>
              <a:buSzPts val="1800"/>
              <a:buChar char="○"/>
            </a:pPr>
            <a:r>
              <a:rPr lang="es-ES" sz="1800">
                <a:solidFill>
                  <a:srgbClr val="4A4A4A"/>
                </a:solidFill>
                <a:latin typeface="Calibri"/>
                <a:ea typeface="Calibri"/>
                <a:cs typeface="Calibri"/>
                <a:sym typeface="Calibri"/>
              </a:rPr>
              <a:t>Ridge</a:t>
            </a:r>
            <a:endParaRPr sz="1800">
              <a:solidFill>
                <a:srgbClr val="4A4A4A"/>
              </a:solidFill>
              <a:latin typeface="Calibri"/>
              <a:ea typeface="Calibri"/>
              <a:cs typeface="Calibri"/>
              <a:sym typeface="Calibri"/>
            </a:endParaRPr>
          </a:p>
          <a:p>
            <a:pPr indent="-367030" lvl="1" marL="977900" rtl="0" algn="l">
              <a:spcBef>
                <a:spcPts val="15"/>
              </a:spcBef>
              <a:spcAft>
                <a:spcPts val="0"/>
              </a:spcAft>
              <a:buClr>
                <a:srgbClr val="4A4A4A"/>
              </a:buClr>
              <a:buSzPts val="1800"/>
              <a:buChar char="○"/>
            </a:pPr>
            <a:r>
              <a:rPr lang="es-ES" sz="1800">
                <a:solidFill>
                  <a:srgbClr val="4A4A4A"/>
                </a:solidFill>
                <a:latin typeface="Calibri"/>
                <a:ea typeface="Calibri"/>
                <a:cs typeface="Calibri"/>
                <a:sym typeface="Calibri"/>
              </a:rPr>
              <a:t>Lasso</a:t>
            </a:r>
            <a:endParaRPr sz="1800">
              <a:latin typeface="Calibri"/>
              <a:ea typeface="Calibri"/>
              <a:cs typeface="Calibri"/>
              <a:sym typeface="Calibri"/>
            </a:endParaRPr>
          </a:p>
          <a:p>
            <a:pPr indent="-367030" lvl="1" marL="977900" rtl="0" algn="l">
              <a:spcBef>
                <a:spcPts val="15"/>
              </a:spcBef>
              <a:spcAft>
                <a:spcPts val="0"/>
              </a:spcAft>
              <a:buClr>
                <a:srgbClr val="4A4A4A"/>
              </a:buClr>
              <a:buSzPts val="1800"/>
              <a:buChar char="○"/>
            </a:pPr>
            <a:r>
              <a:rPr lang="es-ES" sz="1800">
                <a:solidFill>
                  <a:srgbClr val="4A4A4A"/>
                </a:solidFill>
                <a:latin typeface="Calibri"/>
                <a:ea typeface="Calibri"/>
                <a:cs typeface="Calibri"/>
                <a:sym typeface="Calibri"/>
              </a:rPr>
              <a:t>Algoritmos basados en árboles</a:t>
            </a:r>
            <a:endParaRPr sz="1800">
              <a:latin typeface="Calibri"/>
              <a:ea typeface="Calibri"/>
              <a:cs typeface="Calibri"/>
              <a:sym typeface="Calibri"/>
            </a:endParaRPr>
          </a:p>
        </p:txBody>
      </p:sp>
      <p:sp>
        <p:nvSpPr>
          <p:cNvPr id="234" name="Google Shape;234;g33fc64ea458_0_210"/>
          <p:cNvSpPr txBox="1"/>
          <p:nvPr/>
        </p:nvSpPr>
        <p:spPr>
          <a:xfrm>
            <a:off x="613577" y="128375"/>
            <a:ext cx="5708400" cy="4284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i="1" lang="es-ES" sz="2700">
                <a:solidFill>
                  <a:srgbClr val="4A4A4A"/>
                </a:solidFill>
              </a:rPr>
              <a:t>Recursive Feature Elimination</a:t>
            </a:r>
            <a:endParaRPr sz="2700">
              <a:solidFill>
                <a:srgbClr val="4A4A4A"/>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33fc64ea458_0_214"/>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ES"/>
              <a:t>‹#›</a:t>
            </a:fld>
            <a:endParaRPr/>
          </a:p>
        </p:txBody>
      </p:sp>
      <p:sp>
        <p:nvSpPr>
          <p:cNvPr id="240" name="Google Shape;240;g33fc64ea458_0_214"/>
          <p:cNvSpPr txBox="1"/>
          <p:nvPr/>
        </p:nvSpPr>
        <p:spPr>
          <a:xfrm>
            <a:off x="1995622" y="1660566"/>
            <a:ext cx="5138400" cy="843900"/>
          </a:xfrm>
          <a:prstGeom prst="rect">
            <a:avLst/>
          </a:prstGeom>
          <a:noFill/>
          <a:ln>
            <a:noFill/>
          </a:ln>
        </p:spPr>
        <p:txBody>
          <a:bodyPr anchorCtr="0" anchor="t" bIns="0" lIns="0" spcFirstLastPara="1" rIns="0" wrap="square" tIns="12700">
            <a:spAutoFit/>
          </a:bodyPr>
          <a:lstStyle/>
          <a:p>
            <a:pPr indent="0" lvl="0" marL="12700" rtl="0" algn="ctr">
              <a:spcBef>
                <a:spcPts val="0"/>
              </a:spcBef>
              <a:spcAft>
                <a:spcPts val="0"/>
              </a:spcAft>
              <a:buNone/>
            </a:pPr>
            <a:r>
              <a:rPr lang="es-ES" sz="5400">
                <a:solidFill>
                  <a:srgbClr val="4A4A4A"/>
                </a:solidFill>
                <a:latin typeface="Calibri"/>
                <a:ea typeface="Calibri"/>
                <a:cs typeface="Calibri"/>
                <a:sym typeface="Calibri"/>
              </a:rPr>
              <a:t>Let’s code!</a:t>
            </a:r>
            <a:endParaRPr sz="5400">
              <a:solidFill>
                <a:srgbClr val="4A4A4A"/>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33fc64ea458_0_218"/>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ES"/>
              <a:t>‹#›</a:t>
            </a:fld>
            <a:endParaRPr/>
          </a:p>
        </p:txBody>
      </p:sp>
      <p:sp>
        <p:nvSpPr>
          <p:cNvPr id="246" name="Google Shape;246;g33fc64ea458_0_218"/>
          <p:cNvSpPr txBox="1"/>
          <p:nvPr/>
        </p:nvSpPr>
        <p:spPr>
          <a:xfrm>
            <a:off x="1199356" y="816736"/>
            <a:ext cx="1259700" cy="5670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lang="es-ES" sz="3600">
                <a:solidFill>
                  <a:srgbClr val="4A4A4A"/>
                </a:solidFill>
              </a:rPr>
              <a:t>Índice</a:t>
            </a:r>
            <a:endParaRPr sz="3600">
              <a:solidFill>
                <a:srgbClr val="4A4A4A"/>
              </a:solidFill>
            </a:endParaRPr>
          </a:p>
        </p:txBody>
      </p:sp>
      <p:sp>
        <p:nvSpPr>
          <p:cNvPr id="247" name="Google Shape;247;g33fc64ea458_0_218"/>
          <p:cNvSpPr txBox="1"/>
          <p:nvPr/>
        </p:nvSpPr>
        <p:spPr>
          <a:xfrm>
            <a:off x="1237302" y="1449125"/>
            <a:ext cx="7150200" cy="2273100"/>
          </a:xfrm>
          <a:prstGeom prst="rect">
            <a:avLst/>
          </a:prstGeom>
          <a:noFill/>
          <a:ln>
            <a:noFill/>
          </a:ln>
        </p:spPr>
        <p:txBody>
          <a:bodyPr anchorCtr="0" anchor="t" bIns="0" lIns="0" spcFirstLastPara="1" rIns="0" wrap="square" tIns="52700">
            <a:spAutoFit/>
          </a:bodyPr>
          <a:lstStyle/>
          <a:p>
            <a:pPr indent="-419732" lvl="0" marL="431800" marR="0" rtl="0" algn="l">
              <a:lnSpc>
                <a:spcPct val="100000"/>
              </a:lnSpc>
              <a:spcBef>
                <a:spcPts val="0"/>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Intuición: el hiperplano separador</a:t>
            </a:r>
            <a:endParaRPr b="0" i="0" sz="1800" u="none" cap="none" strike="noStrike">
              <a:solidFill>
                <a:srgbClr val="000000"/>
              </a:solidFill>
              <a:latin typeface="Calibri"/>
              <a:ea typeface="Calibri"/>
              <a:cs typeface="Calibri"/>
              <a:sym typeface="Calibri"/>
            </a:endParaRPr>
          </a:p>
          <a:p>
            <a:pPr indent="-419732" lvl="0" marL="431800" marR="0" rtl="0" algn="l">
              <a:lnSpc>
                <a:spcPct val="100000"/>
              </a:lnSpc>
              <a:spcBef>
                <a:spcPts val="315"/>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Caso no linealmente separable</a:t>
            </a:r>
            <a:endParaRPr b="0" i="0" sz="1800" u="none" cap="none" strike="noStrike">
              <a:solidFill>
                <a:srgbClr val="000000"/>
              </a:solidFill>
              <a:latin typeface="Calibri"/>
              <a:ea typeface="Calibri"/>
              <a:cs typeface="Calibri"/>
              <a:sym typeface="Calibri"/>
            </a:endParaRPr>
          </a:p>
          <a:p>
            <a:pPr indent="-419732" lvl="0" marL="431800" marR="0" rtl="0" algn="l">
              <a:lnSpc>
                <a:spcPct val="100000"/>
              </a:lnSpc>
              <a:spcBef>
                <a:spcPts val="315"/>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SVMs en regresión</a:t>
            </a:r>
            <a:endParaRPr b="0" i="0" sz="1800" u="none" cap="none" strike="noStrike">
              <a:solidFill>
                <a:srgbClr val="000000"/>
              </a:solidFill>
              <a:latin typeface="Calibri"/>
              <a:ea typeface="Calibri"/>
              <a:cs typeface="Calibri"/>
              <a:sym typeface="Calibri"/>
            </a:endParaRPr>
          </a:p>
          <a:p>
            <a:pPr indent="-419732" lvl="0" marL="431800" marR="0" rtl="0" algn="l">
              <a:lnSpc>
                <a:spcPct val="100000"/>
              </a:lnSpc>
              <a:spcBef>
                <a:spcPts val="315"/>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SVMs y selección de características</a:t>
            </a:r>
            <a:endParaRPr b="0" i="0" sz="1400" u="none" cap="none" strike="noStrike">
              <a:solidFill>
                <a:srgbClr val="000000"/>
              </a:solidFill>
              <a:latin typeface="Arial"/>
              <a:ea typeface="Arial"/>
              <a:cs typeface="Arial"/>
              <a:sym typeface="Arial"/>
            </a:endParaRPr>
          </a:p>
          <a:p>
            <a:pPr indent="-419732" lvl="0" marL="431800" marR="0" rtl="0" algn="l">
              <a:lnSpc>
                <a:spcPct val="100000"/>
              </a:lnSpc>
              <a:spcBef>
                <a:spcPts val="414"/>
              </a:spcBef>
              <a:spcAft>
                <a:spcPts val="0"/>
              </a:spcAft>
              <a:buClr>
                <a:srgbClr val="4A4A4A"/>
              </a:buClr>
              <a:buSzPts val="1800"/>
              <a:buFont typeface="Calibri"/>
              <a:buAutoNum type="arabicPeriod"/>
            </a:pPr>
            <a:r>
              <a:rPr b="1" i="0" lang="es-ES" sz="1800" u="none" cap="none" strike="noStrike">
                <a:solidFill>
                  <a:srgbClr val="4A4A4A"/>
                </a:solidFill>
                <a:latin typeface="Calibri"/>
                <a:ea typeface="Calibri"/>
                <a:cs typeface="Calibri"/>
                <a:sym typeface="Calibri"/>
              </a:rPr>
              <a:t>Similitud entre instancias (soft landing del truco del kernel)</a:t>
            </a:r>
            <a:endParaRPr b="0" i="0" sz="1400" u="none" cap="none" strike="noStrike">
              <a:solidFill>
                <a:srgbClr val="000000"/>
              </a:solidFill>
              <a:latin typeface="Arial"/>
              <a:ea typeface="Arial"/>
              <a:cs typeface="Arial"/>
              <a:sym typeface="Arial"/>
            </a:endParaRPr>
          </a:p>
          <a:p>
            <a:pPr indent="-419732" lvl="0" marL="431800" marR="0" rtl="0" algn="l">
              <a:lnSpc>
                <a:spcPct val="100000"/>
              </a:lnSpc>
              <a:spcBef>
                <a:spcPts val="414"/>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Kernels y SVM</a:t>
            </a:r>
            <a:endParaRPr b="0" i="0" sz="1400" u="none" cap="none" strike="noStrike">
              <a:solidFill>
                <a:srgbClr val="000000"/>
              </a:solidFill>
              <a:latin typeface="Arial"/>
              <a:ea typeface="Arial"/>
              <a:cs typeface="Arial"/>
              <a:sym typeface="Arial"/>
            </a:endParaRPr>
          </a:p>
          <a:p>
            <a:pPr indent="-419732" lvl="0" marL="431800" marR="0" rtl="0" algn="l">
              <a:lnSpc>
                <a:spcPct val="100000"/>
              </a:lnSpc>
              <a:spcBef>
                <a:spcPts val="414"/>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Otros algoritmos con Kernels</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33fc64ea458_0_222"/>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ES"/>
              <a:t>‹#›</a:t>
            </a:fld>
            <a:endParaRPr/>
          </a:p>
        </p:txBody>
      </p:sp>
      <p:sp>
        <p:nvSpPr>
          <p:cNvPr id="253" name="Google Shape;253;g33fc64ea458_0_222"/>
          <p:cNvSpPr txBox="1"/>
          <p:nvPr/>
        </p:nvSpPr>
        <p:spPr>
          <a:xfrm>
            <a:off x="613568" y="128365"/>
            <a:ext cx="3157200" cy="4284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lang="es-ES" sz="2700">
                <a:solidFill>
                  <a:srgbClr val="4A4A4A"/>
                </a:solidFill>
              </a:rPr>
              <a:t>Motivación</a:t>
            </a:r>
            <a:endParaRPr sz="2700">
              <a:solidFill>
                <a:srgbClr val="4A4A4A"/>
              </a:solidFill>
            </a:endParaRPr>
          </a:p>
        </p:txBody>
      </p:sp>
      <p:sp>
        <p:nvSpPr>
          <p:cNvPr id="254" name="Google Shape;254;g33fc64ea458_0_222"/>
          <p:cNvSpPr txBox="1"/>
          <p:nvPr/>
        </p:nvSpPr>
        <p:spPr>
          <a:xfrm>
            <a:off x="718374" y="811611"/>
            <a:ext cx="7130100" cy="843900"/>
          </a:xfrm>
          <a:prstGeom prst="rect">
            <a:avLst/>
          </a:prstGeom>
          <a:noFill/>
          <a:ln>
            <a:noFill/>
          </a:ln>
        </p:spPr>
        <p:txBody>
          <a:bodyPr anchorCtr="0" anchor="t" bIns="0" lIns="0" spcFirstLastPara="1" rIns="0" wrap="square" tIns="12700">
            <a:spAutoFit/>
          </a:bodyPr>
          <a:lstStyle/>
          <a:p>
            <a:pPr indent="-367030" lvl="0" marL="379095" marR="0" rtl="0" algn="l">
              <a:lnSpc>
                <a:spcPct val="100000"/>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Los algoritmos que generan modelos matemáticos (model based learning) no siempre resultan adecuados. A veces es preferible usar un algoritmo basado en datos (instance based learning)</a:t>
            </a:r>
            <a:endParaRPr b="0" i="0" sz="1800" u="none" cap="none" strike="noStrike">
              <a:solidFill>
                <a:srgbClr val="000000"/>
              </a:solidFill>
              <a:latin typeface="Arial"/>
              <a:ea typeface="Arial"/>
              <a:cs typeface="Arial"/>
              <a:sym typeface="Arial"/>
            </a:endParaRPr>
          </a:p>
        </p:txBody>
      </p:sp>
      <p:sp>
        <p:nvSpPr>
          <p:cNvPr id="255" name="Google Shape;255;g33fc64ea458_0_222"/>
          <p:cNvSpPr/>
          <p:nvPr/>
        </p:nvSpPr>
        <p:spPr>
          <a:xfrm>
            <a:off x="1219200" y="1723892"/>
            <a:ext cx="4543500" cy="2895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6" name="Google Shape;256;g33fc64ea458_0_222"/>
          <p:cNvSpPr/>
          <p:nvPr/>
        </p:nvSpPr>
        <p:spPr>
          <a:xfrm>
            <a:off x="5962025" y="2899754"/>
            <a:ext cx="2877300" cy="3729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33fc64ea458_0_226"/>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ES"/>
              <a:t>‹#›</a:t>
            </a:fld>
            <a:endParaRPr/>
          </a:p>
        </p:txBody>
      </p:sp>
      <p:sp>
        <p:nvSpPr>
          <p:cNvPr id="262" name="Google Shape;262;g33fc64ea458_0_226"/>
          <p:cNvSpPr txBox="1"/>
          <p:nvPr/>
        </p:nvSpPr>
        <p:spPr>
          <a:xfrm>
            <a:off x="613578" y="128375"/>
            <a:ext cx="4990500" cy="4284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lang="es-ES" sz="2700">
                <a:solidFill>
                  <a:srgbClr val="4A4A4A"/>
                </a:solidFill>
              </a:rPr>
              <a:t>Ejemplo: KNN regresión</a:t>
            </a:r>
            <a:endParaRPr sz="2700">
              <a:solidFill>
                <a:srgbClr val="4A4A4A"/>
              </a:solidFill>
            </a:endParaRPr>
          </a:p>
        </p:txBody>
      </p:sp>
      <p:sp>
        <p:nvSpPr>
          <p:cNvPr id="263" name="Google Shape;263;g33fc64ea458_0_226"/>
          <p:cNvSpPr txBox="1"/>
          <p:nvPr/>
        </p:nvSpPr>
        <p:spPr>
          <a:xfrm>
            <a:off x="718374" y="924005"/>
            <a:ext cx="7668300" cy="631200"/>
          </a:xfrm>
          <a:prstGeom prst="rect">
            <a:avLst/>
          </a:prstGeom>
          <a:blipFill rotWithShape="1">
            <a:blip r:embed="rId3">
              <a:alphaModFix/>
            </a:blip>
            <a:stretch>
              <a:fillRect b="-22319" l="-1579" r="0" t="-6789"/>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264" name="Google Shape;264;g33fc64ea458_0_226"/>
          <p:cNvSpPr/>
          <p:nvPr/>
        </p:nvSpPr>
        <p:spPr>
          <a:xfrm>
            <a:off x="476550" y="1640580"/>
            <a:ext cx="3867000" cy="25812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5" name="Google Shape;265;g33fc64ea458_0_226"/>
          <p:cNvSpPr/>
          <p:nvPr/>
        </p:nvSpPr>
        <p:spPr>
          <a:xfrm>
            <a:off x="3112435" y="3950561"/>
            <a:ext cx="204300" cy="2061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6" name="Google Shape;266;g33fc64ea458_0_226"/>
          <p:cNvSpPr/>
          <p:nvPr/>
        </p:nvSpPr>
        <p:spPr>
          <a:xfrm>
            <a:off x="2729550" y="3389274"/>
            <a:ext cx="908050" cy="151764"/>
          </a:xfrm>
          <a:custGeom>
            <a:rect b="b" l="l" r="r" t="t"/>
            <a:pathLst>
              <a:path extrusionOk="0" h="151764" w="908050">
                <a:moveTo>
                  <a:pt x="0" y="151199"/>
                </a:moveTo>
                <a:lnTo>
                  <a:pt x="990" y="121773"/>
                </a:lnTo>
                <a:lnTo>
                  <a:pt x="3690" y="97742"/>
                </a:lnTo>
                <a:lnTo>
                  <a:pt x="7695" y="81541"/>
                </a:lnTo>
                <a:lnTo>
                  <a:pt x="12599" y="75599"/>
                </a:lnTo>
                <a:lnTo>
                  <a:pt x="441150" y="75599"/>
                </a:lnTo>
                <a:lnTo>
                  <a:pt x="446054" y="69658"/>
                </a:lnTo>
                <a:lnTo>
                  <a:pt x="450059" y="53457"/>
                </a:lnTo>
                <a:lnTo>
                  <a:pt x="452759" y="29426"/>
                </a:lnTo>
                <a:lnTo>
                  <a:pt x="453749" y="0"/>
                </a:lnTo>
                <a:lnTo>
                  <a:pt x="454740" y="29426"/>
                </a:lnTo>
                <a:lnTo>
                  <a:pt x="457440" y="53457"/>
                </a:lnTo>
                <a:lnTo>
                  <a:pt x="461445" y="69658"/>
                </a:lnTo>
                <a:lnTo>
                  <a:pt x="466349" y="75599"/>
                </a:lnTo>
                <a:lnTo>
                  <a:pt x="894900" y="75599"/>
                </a:lnTo>
                <a:lnTo>
                  <a:pt x="899804" y="81541"/>
                </a:lnTo>
                <a:lnTo>
                  <a:pt x="903809" y="97742"/>
                </a:lnTo>
                <a:lnTo>
                  <a:pt x="906509" y="121773"/>
                </a:lnTo>
                <a:lnTo>
                  <a:pt x="907499" y="151199"/>
                </a:lnTo>
              </a:path>
            </a:pathLst>
          </a:custGeom>
          <a:noFill/>
          <a:ln cap="flat" cmpd="sng" w="19025">
            <a:solidFill>
              <a:srgbClr val="0000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7" name="Google Shape;267;g33fc64ea458_0_226"/>
          <p:cNvSpPr/>
          <p:nvPr/>
        </p:nvSpPr>
        <p:spPr>
          <a:xfrm>
            <a:off x="5905325" y="2088350"/>
            <a:ext cx="1691400" cy="2772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8" name="Google Shape;268;g33fc64ea458_0_226"/>
          <p:cNvSpPr/>
          <p:nvPr/>
        </p:nvSpPr>
        <p:spPr>
          <a:xfrm>
            <a:off x="6118875" y="3312111"/>
            <a:ext cx="1401900" cy="7074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9" name="Google Shape;269;g33fc64ea458_0_226"/>
          <p:cNvSpPr/>
          <p:nvPr/>
        </p:nvSpPr>
        <p:spPr>
          <a:xfrm>
            <a:off x="848761" y="3574713"/>
            <a:ext cx="179700" cy="1701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0" name="Google Shape;270;g33fc64ea458_0_226"/>
          <p:cNvSpPr/>
          <p:nvPr/>
        </p:nvSpPr>
        <p:spPr>
          <a:xfrm>
            <a:off x="632663" y="3506286"/>
            <a:ext cx="202200" cy="2277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1" name="Google Shape;271;g33fc64ea458_0_226"/>
          <p:cNvSpPr/>
          <p:nvPr/>
        </p:nvSpPr>
        <p:spPr>
          <a:xfrm>
            <a:off x="1047324" y="3577775"/>
            <a:ext cx="3165475" cy="151764"/>
          </a:xfrm>
          <a:custGeom>
            <a:rect b="b" l="l" r="r" t="t"/>
            <a:pathLst>
              <a:path extrusionOk="0" h="151764" w="3165475">
                <a:moveTo>
                  <a:pt x="0" y="0"/>
                </a:moveTo>
                <a:lnTo>
                  <a:pt x="3165299" y="0"/>
                </a:lnTo>
                <a:lnTo>
                  <a:pt x="3165299" y="151199"/>
                </a:lnTo>
                <a:lnTo>
                  <a:pt x="0" y="151199"/>
                </a:lnTo>
                <a:lnTo>
                  <a:pt x="0" y="0"/>
                </a:lnTo>
                <a:close/>
              </a:path>
            </a:pathLst>
          </a:custGeom>
          <a:solidFill>
            <a:srgbClr val="FF0000">
              <a:alpha val="203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2" name="Google Shape;272;g33fc64ea458_0_226"/>
          <p:cNvSpPr/>
          <p:nvPr/>
        </p:nvSpPr>
        <p:spPr>
          <a:xfrm>
            <a:off x="3185573" y="3707674"/>
            <a:ext cx="0" cy="174625"/>
          </a:xfrm>
          <a:custGeom>
            <a:rect b="b" l="l" r="r" t="t"/>
            <a:pathLst>
              <a:path extrusionOk="0" h="174625" w="120000">
                <a:moveTo>
                  <a:pt x="0" y="0"/>
                </a:moveTo>
                <a:lnTo>
                  <a:pt x="0" y="174599"/>
                </a:lnTo>
              </a:path>
            </a:pathLst>
          </a:custGeom>
          <a:noFill/>
          <a:ln cap="flat" cmpd="sng" w="9525">
            <a:solidFill>
              <a:srgbClr val="0000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3" name="Google Shape;273;g33fc64ea458_0_226"/>
          <p:cNvSpPr txBox="1"/>
          <p:nvPr/>
        </p:nvSpPr>
        <p:spPr>
          <a:xfrm>
            <a:off x="5224014" y="1580250"/>
            <a:ext cx="3192900" cy="312000"/>
          </a:xfrm>
          <a:prstGeom prst="rect">
            <a:avLst/>
          </a:prstGeom>
          <a:blipFill rotWithShape="1">
            <a:blip r:embed="rId10">
              <a:alphaModFix/>
            </a:blip>
            <a:stretch>
              <a:fillRect b="-47037" l="-3809" r="0" t="-13708"/>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274" name="Google Shape;274;g33fc64ea458_0_226"/>
          <p:cNvSpPr txBox="1"/>
          <p:nvPr/>
        </p:nvSpPr>
        <p:spPr>
          <a:xfrm>
            <a:off x="5224014" y="2601303"/>
            <a:ext cx="3192900" cy="607500"/>
          </a:xfrm>
          <a:prstGeom prst="rect">
            <a:avLst/>
          </a:prstGeom>
          <a:noFill/>
          <a:ln>
            <a:noFill/>
          </a:ln>
        </p:spPr>
        <p:txBody>
          <a:bodyPr anchorCtr="0" anchor="t" bIns="0" lIns="0" spcFirstLastPara="1" rIns="0" wrap="square" tIns="12700">
            <a:spAutoFit/>
          </a:bodyPr>
          <a:lstStyle/>
          <a:p>
            <a:pPr indent="-367030" lvl="0" marL="379095" marR="5080" rtl="0" algn="l">
              <a:lnSpc>
                <a:spcPct val="114599"/>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El valor estimado es la media de los vecinos</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33fc64ea458_0_158"/>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ES"/>
              <a:t>‹#›</a:t>
            </a:fld>
            <a:endParaRPr/>
          </a:p>
        </p:txBody>
      </p:sp>
      <p:sp>
        <p:nvSpPr>
          <p:cNvPr id="128" name="Google Shape;128;g33fc64ea458_0_158"/>
          <p:cNvSpPr txBox="1"/>
          <p:nvPr/>
        </p:nvSpPr>
        <p:spPr>
          <a:xfrm>
            <a:off x="613568" y="128365"/>
            <a:ext cx="1942500" cy="4284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lang="es-ES" sz="2700">
                <a:solidFill>
                  <a:srgbClr val="4A4A4A"/>
                </a:solidFill>
              </a:rPr>
              <a:t>Introducción</a:t>
            </a:r>
            <a:endParaRPr sz="2700">
              <a:solidFill>
                <a:srgbClr val="4A4A4A"/>
              </a:solidFill>
            </a:endParaRPr>
          </a:p>
        </p:txBody>
      </p:sp>
      <p:sp>
        <p:nvSpPr>
          <p:cNvPr id="129" name="Google Shape;129;g33fc64ea458_0_158"/>
          <p:cNvSpPr txBox="1"/>
          <p:nvPr/>
        </p:nvSpPr>
        <p:spPr>
          <a:xfrm>
            <a:off x="718375" y="811574"/>
            <a:ext cx="7622400" cy="3950700"/>
          </a:xfrm>
          <a:prstGeom prst="rect">
            <a:avLst/>
          </a:prstGeom>
          <a:noFill/>
          <a:ln>
            <a:noFill/>
          </a:ln>
        </p:spPr>
        <p:txBody>
          <a:bodyPr anchorCtr="0" anchor="t" bIns="0" lIns="0" spcFirstLastPara="1" rIns="0" wrap="square" tIns="12700">
            <a:spAutoFit/>
          </a:bodyPr>
          <a:lstStyle/>
          <a:p>
            <a:pPr indent="-367030" lvl="0" marL="379095" marR="0" rtl="0" algn="l">
              <a:lnSpc>
                <a:spcPct val="100000"/>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Máquinas de vectores (de) soporte, del inglés, </a:t>
            </a:r>
            <a:r>
              <a:rPr b="0" i="1" lang="es-ES" sz="1800" u="none" cap="none" strike="noStrike">
                <a:solidFill>
                  <a:srgbClr val="4A4A4A"/>
                </a:solidFill>
                <a:latin typeface="Calibri"/>
                <a:ea typeface="Calibri"/>
                <a:cs typeface="Calibri"/>
                <a:sym typeface="Calibri"/>
              </a:rPr>
              <a:t>Support Vector Machines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45"/>
              </a:spcBef>
              <a:spcAft>
                <a:spcPts val="0"/>
              </a:spcAft>
              <a:buClr>
                <a:srgbClr val="4A4A4A"/>
              </a:buClr>
              <a:buSzPts val="1850"/>
              <a:buFont typeface="Arial"/>
              <a:buNone/>
            </a:pPr>
            <a:r>
              <a:t/>
            </a:r>
            <a:endParaRPr b="0" i="0" sz="1850" u="none" cap="none" strike="noStrike">
              <a:solidFill>
                <a:srgbClr val="000000"/>
              </a:solidFill>
              <a:latin typeface="Times New Roman"/>
              <a:ea typeface="Times New Roman"/>
              <a:cs typeface="Times New Roman"/>
              <a:sym typeface="Times New Roman"/>
            </a:endParaRPr>
          </a:p>
          <a:p>
            <a:pPr indent="-367030" lvl="0" marL="379095" marR="1487170" rtl="0" algn="l">
              <a:lnSpc>
                <a:spcPct val="100699"/>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Inicialmente concebidas para problemas de </a:t>
            </a:r>
            <a:r>
              <a:rPr b="0" i="0" lang="es-ES" sz="1800" u="sng" cap="none" strike="noStrike">
                <a:solidFill>
                  <a:srgbClr val="4A4A4A"/>
                </a:solidFill>
                <a:latin typeface="Calibri"/>
                <a:ea typeface="Calibri"/>
                <a:cs typeface="Calibri"/>
                <a:sym typeface="Calibri"/>
              </a:rPr>
              <a:t>clasificación</a:t>
            </a:r>
            <a:r>
              <a:rPr b="0" i="0" lang="es-ES" sz="1800" u="none" cap="none" strike="noStrike">
                <a:solidFill>
                  <a:srgbClr val="4A4A4A"/>
                </a:solidFill>
                <a:latin typeface="Calibri"/>
                <a:ea typeface="Calibri"/>
                <a:cs typeface="Calibri"/>
                <a:sym typeface="Calibri"/>
              </a:rPr>
              <a:t>, y  posteriormente extendidas a regresión.</a:t>
            </a:r>
            <a:endParaRPr b="0" i="0" sz="1800" u="none" cap="none" strike="noStrike">
              <a:solidFill>
                <a:srgbClr val="000000"/>
              </a:solidFill>
              <a:latin typeface="Calibri"/>
              <a:ea typeface="Calibri"/>
              <a:cs typeface="Calibri"/>
              <a:sym typeface="Calibri"/>
            </a:endParaRPr>
          </a:p>
          <a:p>
            <a:pPr indent="-367029" lvl="1" marL="836293" marR="0" rtl="0" algn="l">
              <a:lnSpc>
                <a:spcPct val="100000"/>
              </a:lnSpc>
              <a:spcBef>
                <a:spcPts val="15"/>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SVC: </a:t>
            </a:r>
            <a:r>
              <a:rPr b="0" i="1" lang="es-ES" sz="1800" u="none" cap="none" strike="noStrike">
                <a:solidFill>
                  <a:srgbClr val="4A4A4A"/>
                </a:solidFill>
                <a:latin typeface="Calibri"/>
                <a:ea typeface="Calibri"/>
                <a:cs typeface="Calibri"/>
                <a:sym typeface="Calibri"/>
              </a:rPr>
              <a:t>Support Vector Classification</a:t>
            </a:r>
            <a:endParaRPr b="0" i="0" sz="1800" u="none" cap="none" strike="noStrike">
              <a:solidFill>
                <a:srgbClr val="000000"/>
              </a:solidFill>
              <a:latin typeface="Calibri"/>
              <a:ea typeface="Calibri"/>
              <a:cs typeface="Calibri"/>
              <a:sym typeface="Calibri"/>
            </a:endParaRPr>
          </a:p>
          <a:p>
            <a:pPr indent="-367029" lvl="1" marL="836293" marR="0" rtl="0" algn="l">
              <a:lnSpc>
                <a:spcPct val="100000"/>
              </a:lnSpc>
              <a:spcBef>
                <a:spcPts val="15"/>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SVR: </a:t>
            </a:r>
            <a:r>
              <a:rPr b="0" i="1" lang="es-ES" sz="1800" u="none" cap="none" strike="noStrike">
                <a:solidFill>
                  <a:srgbClr val="4A4A4A"/>
                </a:solidFill>
                <a:latin typeface="Calibri"/>
                <a:ea typeface="Calibri"/>
                <a:cs typeface="Calibri"/>
                <a:sym typeface="Calibri"/>
              </a:rPr>
              <a:t>Support Vector Regression</a:t>
            </a:r>
            <a:endParaRPr b="0" i="0" sz="1800" u="none" cap="none" strike="noStrike">
              <a:solidFill>
                <a:srgbClr val="000000"/>
              </a:solidFill>
              <a:latin typeface="Calibri"/>
              <a:ea typeface="Calibri"/>
              <a:cs typeface="Calibri"/>
              <a:sym typeface="Calibri"/>
            </a:endParaRPr>
          </a:p>
          <a:p>
            <a:pPr indent="0" lvl="1" marL="457200" marR="0" rtl="0" algn="l">
              <a:lnSpc>
                <a:spcPct val="100000"/>
              </a:lnSpc>
              <a:spcBef>
                <a:spcPts val="5"/>
              </a:spcBef>
              <a:spcAft>
                <a:spcPts val="0"/>
              </a:spcAft>
              <a:buClr>
                <a:srgbClr val="4A4A4A"/>
              </a:buClr>
              <a:buSzPts val="1900"/>
              <a:buFont typeface="Arial"/>
              <a:buNone/>
            </a:pPr>
            <a:r>
              <a:t/>
            </a:r>
            <a:endParaRPr b="0" i="0" sz="1900" u="none" cap="none" strike="noStrike">
              <a:solidFill>
                <a:srgbClr val="000000"/>
              </a:solidFill>
              <a:latin typeface="Times New Roman"/>
              <a:ea typeface="Times New Roman"/>
              <a:cs typeface="Times New Roman"/>
              <a:sym typeface="Times New Roman"/>
            </a:endParaRPr>
          </a:p>
          <a:p>
            <a:pPr indent="-367030" lvl="0" marL="379095" marR="0" rtl="0" algn="l">
              <a:lnSpc>
                <a:spcPct val="100000"/>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Se definen como </a:t>
            </a:r>
            <a:r>
              <a:rPr b="1" i="0" lang="es-ES" sz="1800" u="none" cap="none" strike="noStrike">
                <a:solidFill>
                  <a:srgbClr val="4A4A4A"/>
                </a:solidFill>
                <a:latin typeface="Calibri"/>
                <a:ea typeface="Calibri"/>
                <a:cs typeface="Calibri"/>
                <a:sym typeface="Calibri"/>
              </a:rPr>
              <a:t>clasificadores lineales de máximo margen</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5"/>
              </a:spcBef>
              <a:spcAft>
                <a:spcPts val="0"/>
              </a:spcAft>
              <a:buClr>
                <a:srgbClr val="4A4A4A"/>
              </a:buClr>
              <a:buSzPts val="1900"/>
              <a:buFont typeface="Arial"/>
              <a:buNone/>
            </a:pPr>
            <a:r>
              <a:t/>
            </a:r>
            <a:endParaRPr b="0" i="0" sz="1900" u="none" cap="none" strike="noStrike">
              <a:solidFill>
                <a:srgbClr val="000000"/>
              </a:solidFill>
              <a:latin typeface="Times New Roman"/>
              <a:ea typeface="Times New Roman"/>
              <a:cs typeface="Times New Roman"/>
              <a:sym typeface="Times New Roman"/>
            </a:endParaRPr>
          </a:p>
          <a:p>
            <a:pPr indent="-367030" lvl="0" marL="379095" marR="0" rtl="0" algn="l">
              <a:lnSpc>
                <a:spcPct val="100000"/>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Propuestas a mediados-finales de los 90s, con mucho auge en los 2000s</a:t>
            </a:r>
            <a:endParaRPr b="0" i="0" sz="1800" u="none" cap="none" strike="noStrike">
              <a:solidFill>
                <a:srgbClr val="000000"/>
              </a:solidFill>
              <a:latin typeface="Calibri"/>
              <a:ea typeface="Calibri"/>
              <a:cs typeface="Calibri"/>
              <a:sym typeface="Calibri"/>
            </a:endParaRPr>
          </a:p>
          <a:p>
            <a:pPr indent="-367029" lvl="1" marL="836293" marR="0" rtl="0" algn="l">
              <a:lnSpc>
                <a:spcPct val="100000"/>
              </a:lnSpc>
              <a:spcBef>
                <a:spcPts val="15"/>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Grandes prestaciones en aprendizaje supervisado, siempre que el conjunto de datos sea pequeño (x10² - x10³ instancias)</a:t>
            </a:r>
            <a:endParaRPr b="0" i="0" sz="1800" u="none" cap="none" strike="noStrike">
              <a:solidFill>
                <a:srgbClr val="000000"/>
              </a:solidFill>
              <a:latin typeface="Calibri"/>
              <a:ea typeface="Calibri"/>
              <a:cs typeface="Calibri"/>
              <a:sym typeface="Calibri"/>
            </a:endParaRPr>
          </a:p>
          <a:p>
            <a:pPr indent="-367028" lvl="1" marL="836292" marR="0" rtl="0" algn="l">
              <a:lnSpc>
                <a:spcPct val="100000"/>
              </a:lnSpc>
              <a:spcBef>
                <a:spcPts val="15"/>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Métodos Kernel</a:t>
            </a:r>
            <a:endParaRPr b="0" i="0" sz="1800" u="none" cap="none" strike="noStrike">
              <a:solidFill>
                <a:srgbClr val="4A4A4A"/>
              </a:solidFill>
              <a:latin typeface="Calibri"/>
              <a:ea typeface="Calibri"/>
              <a:cs typeface="Calibri"/>
              <a:sym typeface="Calibri"/>
            </a:endParaRPr>
          </a:p>
          <a:p>
            <a:pPr indent="-367029" lvl="1" marL="836293" marR="0" rtl="0" algn="l">
              <a:lnSpc>
                <a:spcPct val="100000"/>
              </a:lnSpc>
              <a:spcBef>
                <a:spcPts val="15"/>
              </a:spcBef>
              <a:spcAft>
                <a:spcPts val="0"/>
              </a:spcAft>
              <a:buClr>
                <a:srgbClr val="4A4A4A"/>
              </a:buClr>
              <a:buSzPts val="1800"/>
              <a:buFont typeface="Calibri"/>
              <a:buChar char="○"/>
            </a:pPr>
            <a:r>
              <a:rPr b="0" i="0" lang="es-ES" sz="1800" u="none" cap="none" strike="noStrike">
                <a:solidFill>
                  <a:srgbClr val="4A4A4A"/>
                </a:solidFill>
                <a:latin typeface="Calibri"/>
                <a:ea typeface="Calibri"/>
                <a:cs typeface="Calibri"/>
                <a:sym typeface="Calibri"/>
              </a:rPr>
              <a:t>Similares a Logistic Regression</a:t>
            </a:r>
            <a:endParaRPr b="0" i="0" sz="1800" u="none" cap="none" strike="noStrike">
              <a:solidFill>
                <a:srgbClr val="4A4A4A"/>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33fc64ea458_0_230"/>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ES"/>
              <a:t>‹#›</a:t>
            </a:fld>
            <a:endParaRPr/>
          </a:p>
        </p:txBody>
      </p:sp>
      <p:sp>
        <p:nvSpPr>
          <p:cNvPr id="280" name="Google Shape;280;g33fc64ea458_0_230"/>
          <p:cNvSpPr txBox="1"/>
          <p:nvPr/>
        </p:nvSpPr>
        <p:spPr>
          <a:xfrm>
            <a:off x="613568" y="128365"/>
            <a:ext cx="3157200" cy="4284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lang="es-ES" sz="2700">
                <a:solidFill>
                  <a:srgbClr val="4A4A4A"/>
                </a:solidFill>
              </a:rPr>
              <a:t>K = 1</a:t>
            </a:r>
            <a:endParaRPr sz="2700">
              <a:solidFill>
                <a:srgbClr val="4A4A4A"/>
              </a:solidFill>
            </a:endParaRPr>
          </a:p>
        </p:txBody>
      </p:sp>
      <p:sp>
        <p:nvSpPr>
          <p:cNvPr id="281" name="Google Shape;281;g33fc64ea458_0_230"/>
          <p:cNvSpPr txBox="1"/>
          <p:nvPr/>
        </p:nvSpPr>
        <p:spPr>
          <a:xfrm>
            <a:off x="718374" y="811611"/>
            <a:ext cx="7130100" cy="289800"/>
          </a:xfrm>
          <a:prstGeom prst="rect">
            <a:avLst/>
          </a:prstGeom>
          <a:noFill/>
          <a:ln>
            <a:noFill/>
          </a:ln>
        </p:spPr>
        <p:txBody>
          <a:bodyPr anchorCtr="0" anchor="t" bIns="0" lIns="0" spcFirstLastPara="1" rIns="0" wrap="square" tIns="12700">
            <a:spAutoFit/>
          </a:bodyPr>
          <a:lstStyle/>
          <a:p>
            <a:pPr indent="-367030" lvl="0" marL="379095" marR="0" rtl="0" algn="l">
              <a:lnSpc>
                <a:spcPct val="100000"/>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Buen ajuste si hay mucha densidad de puntos y bajo ruido</a:t>
            </a:r>
            <a:endParaRPr b="0" i="0" sz="1800" u="none" cap="none" strike="noStrike">
              <a:solidFill>
                <a:srgbClr val="000000"/>
              </a:solidFill>
              <a:latin typeface="Arial"/>
              <a:ea typeface="Arial"/>
              <a:cs typeface="Arial"/>
              <a:sym typeface="Arial"/>
            </a:endParaRPr>
          </a:p>
        </p:txBody>
      </p:sp>
      <p:sp>
        <p:nvSpPr>
          <p:cNvPr id="282" name="Google Shape;282;g33fc64ea458_0_230"/>
          <p:cNvSpPr/>
          <p:nvPr/>
        </p:nvSpPr>
        <p:spPr>
          <a:xfrm>
            <a:off x="2311599" y="1683130"/>
            <a:ext cx="3810000" cy="24384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33fc64ea458_0_234"/>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ES"/>
              <a:t>‹#›</a:t>
            </a:fld>
            <a:endParaRPr/>
          </a:p>
        </p:txBody>
      </p:sp>
      <p:sp>
        <p:nvSpPr>
          <p:cNvPr id="288" name="Google Shape;288;g33fc64ea458_0_234"/>
          <p:cNvSpPr txBox="1"/>
          <p:nvPr/>
        </p:nvSpPr>
        <p:spPr>
          <a:xfrm>
            <a:off x="613568" y="128365"/>
            <a:ext cx="3157200" cy="4284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lang="es-ES" sz="2700">
                <a:solidFill>
                  <a:srgbClr val="4A4A4A"/>
                </a:solidFill>
              </a:rPr>
              <a:t>K = 1</a:t>
            </a:r>
            <a:endParaRPr sz="2700">
              <a:solidFill>
                <a:srgbClr val="4A4A4A"/>
              </a:solidFill>
            </a:endParaRPr>
          </a:p>
        </p:txBody>
      </p:sp>
      <p:sp>
        <p:nvSpPr>
          <p:cNvPr id="289" name="Google Shape;289;g33fc64ea458_0_234"/>
          <p:cNvSpPr txBox="1"/>
          <p:nvPr/>
        </p:nvSpPr>
        <p:spPr>
          <a:xfrm>
            <a:off x="718374" y="811611"/>
            <a:ext cx="7130100" cy="579900"/>
          </a:xfrm>
          <a:prstGeom prst="rect">
            <a:avLst/>
          </a:prstGeom>
          <a:noFill/>
          <a:ln>
            <a:noFill/>
          </a:ln>
        </p:spPr>
        <p:txBody>
          <a:bodyPr anchorCtr="0" anchor="t" bIns="0" lIns="0" spcFirstLastPara="1" rIns="0" wrap="square" tIns="12700">
            <a:spAutoFit/>
          </a:bodyPr>
          <a:lstStyle/>
          <a:p>
            <a:pPr indent="-367030" lvl="0" marL="379095" marR="0" rtl="0" algn="l">
              <a:lnSpc>
                <a:spcPct val="100000"/>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Región sin ejemplos, mal ajustada</a:t>
            </a:r>
            <a:endParaRPr b="0" i="0" sz="1400" u="none" cap="none" strike="noStrike">
              <a:solidFill>
                <a:srgbClr val="000000"/>
              </a:solidFill>
              <a:latin typeface="Arial"/>
              <a:ea typeface="Arial"/>
              <a:cs typeface="Arial"/>
              <a:sym typeface="Arial"/>
            </a:endParaRPr>
          </a:p>
          <a:p>
            <a:pPr indent="-367030" lvl="0" marL="379095" marR="0" rtl="0" algn="l">
              <a:lnSpc>
                <a:spcPct val="100000"/>
              </a:lnSpc>
              <a:spcBef>
                <a:spcPts val="10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Sensible al ruido</a:t>
            </a:r>
            <a:endParaRPr b="0" i="0" sz="1800" u="none" cap="none" strike="noStrike">
              <a:solidFill>
                <a:srgbClr val="000000"/>
              </a:solidFill>
              <a:latin typeface="Arial"/>
              <a:ea typeface="Arial"/>
              <a:cs typeface="Arial"/>
              <a:sym typeface="Arial"/>
            </a:endParaRPr>
          </a:p>
        </p:txBody>
      </p:sp>
      <p:sp>
        <p:nvSpPr>
          <p:cNvPr id="290" name="Google Shape;290;g33fc64ea458_0_234"/>
          <p:cNvSpPr/>
          <p:nvPr/>
        </p:nvSpPr>
        <p:spPr>
          <a:xfrm>
            <a:off x="2113775" y="1882080"/>
            <a:ext cx="3733800" cy="24384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33fc64ea458_0_238"/>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ES"/>
              <a:t>‹#›</a:t>
            </a:fld>
            <a:endParaRPr/>
          </a:p>
        </p:txBody>
      </p:sp>
      <p:sp>
        <p:nvSpPr>
          <p:cNvPr id="296" name="Google Shape;296;g33fc64ea458_0_238"/>
          <p:cNvSpPr txBox="1"/>
          <p:nvPr/>
        </p:nvSpPr>
        <p:spPr>
          <a:xfrm>
            <a:off x="613568" y="128365"/>
            <a:ext cx="3157200" cy="4284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lang="es-ES" sz="2700">
                <a:solidFill>
                  <a:srgbClr val="4A4A4A"/>
                </a:solidFill>
              </a:rPr>
              <a:t>K = 5	</a:t>
            </a:r>
            <a:endParaRPr sz="2700">
              <a:solidFill>
                <a:srgbClr val="4A4A4A"/>
              </a:solidFill>
            </a:endParaRPr>
          </a:p>
        </p:txBody>
      </p:sp>
      <p:sp>
        <p:nvSpPr>
          <p:cNvPr id="297" name="Google Shape;297;g33fc64ea458_0_238"/>
          <p:cNvSpPr txBox="1"/>
          <p:nvPr/>
        </p:nvSpPr>
        <p:spPr>
          <a:xfrm>
            <a:off x="718374" y="811611"/>
            <a:ext cx="4005900" cy="2834700"/>
          </a:xfrm>
          <a:prstGeom prst="rect">
            <a:avLst/>
          </a:prstGeom>
          <a:noFill/>
          <a:ln>
            <a:noFill/>
          </a:ln>
        </p:spPr>
        <p:txBody>
          <a:bodyPr anchorCtr="0" anchor="t" bIns="0" lIns="0" spcFirstLastPara="1" rIns="0" wrap="square" tIns="12700">
            <a:spAutoFit/>
          </a:bodyPr>
          <a:lstStyle/>
          <a:p>
            <a:pPr indent="-367030" lvl="0" marL="379095" marR="0" rtl="0" algn="l">
              <a:lnSpc>
                <a:spcPct val="100000"/>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Como ya sabemos, deberíamos aumentar K</a:t>
            </a:r>
            <a:r>
              <a:rPr b="0" i="0" lang="es-E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A4A4A"/>
              </a:solidFill>
              <a:latin typeface="Calibri"/>
              <a:ea typeface="Calibri"/>
              <a:cs typeface="Calibri"/>
              <a:sym typeface="Calibri"/>
            </a:endParaRPr>
          </a:p>
          <a:p>
            <a:pPr indent="-367030" lvl="0" marL="379095" marR="0" rtl="0" algn="l">
              <a:lnSpc>
                <a:spcPct val="100000"/>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Lo cual produce problemas de borde</a:t>
            </a:r>
            <a:endParaRPr b="0" i="0" sz="1400" u="none" cap="none" strike="noStrike">
              <a:solidFill>
                <a:srgbClr val="000000"/>
              </a:solidFill>
              <a:latin typeface="Arial"/>
              <a:ea typeface="Arial"/>
              <a:cs typeface="Arial"/>
              <a:sym typeface="Arial"/>
            </a:endParaRPr>
          </a:p>
          <a:p>
            <a:pPr indent="-252730" lvl="0" marL="379095" marR="0" rtl="0" algn="l">
              <a:lnSpc>
                <a:spcPct val="100000"/>
              </a:lnSpc>
              <a:spcBef>
                <a:spcPts val="100"/>
              </a:spcBef>
              <a:spcAft>
                <a:spcPts val="0"/>
              </a:spcAft>
              <a:buClr>
                <a:srgbClr val="000000"/>
              </a:buClr>
              <a:buSzPts val="1800"/>
              <a:buFont typeface="Arial"/>
              <a:buNone/>
            </a:pPr>
            <a:r>
              <a:t/>
            </a:r>
            <a:endParaRPr b="0" i="0" sz="1800" u="none" cap="none" strike="noStrike">
              <a:solidFill>
                <a:srgbClr val="4A4A4A"/>
              </a:solidFill>
              <a:latin typeface="Calibri"/>
              <a:ea typeface="Calibri"/>
              <a:cs typeface="Calibri"/>
              <a:sym typeface="Calibri"/>
            </a:endParaRPr>
          </a:p>
          <a:p>
            <a:pPr indent="-367030" lvl="0" marL="379095" marR="0" rtl="0" algn="l">
              <a:lnSpc>
                <a:spcPct val="100000"/>
              </a:lnSpc>
              <a:spcBef>
                <a:spcPts val="10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Solución: ponderar estimación por distancia entre vecinos</a:t>
            </a:r>
            <a:endParaRPr b="0" i="0" sz="1400" u="none" cap="none" strike="noStrike">
              <a:solidFill>
                <a:srgbClr val="000000"/>
              </a:solidFill>
              <a:latin typeface="Arial"/>
              <a:ea typeface="Arial"/>
              <a:cs typeface="Arial"/>
              <a:sym typeface="Arial"/>
            </a:endParaRPr>
          </a:p>
          <a:p>
            <a:pPr indent="-367028" lvl="1" marL="836295" marR="0" rtl="0" algn="l">
              <a:lnSpc>
                <a:spcPct val="100000"/>
              </a:lnSpc>
              <a:spcBef>
                <a:spcPts val="100"/>
              </a:spcBef>
              <a:spcAft>
                <a:spcPts val="0"/>
              </a:spcAft>
              <a:buClr>
                <a:srgbClr val="4A4A4A"/>
              </a:buClr>
              <a:buSzPts val="1800"/>
              <a:buFont typeface="Courier New"/>
              <a:buChar char="o"/>
            </a:pPr>
            <a:r>
              <a:rPr b="0" i="0" lang="es-ES" sz="1800" u="none" cap="none" strike="noStrike">
                <a:solidFill>
                  <a:srgbClr val="4A4A4A"/>
                </a:solidFill>
                <a:latin typeface="Calibri"/>
                <a:ea typeface="Calibri"/>
                <a:cs typeface="Calibri"/>
                <a:sym typeface="Calibri"/>
              </a:rPr>
              <a:t>Dar más peso a los más cercanos</a:t>
            </a:r>
            <a:endParaRPr b="0" i="0" sz="1400" u="none" cap="none" strike="noStrike">
              <a:solidFill>
                <a:srgbClr val="000000"/>
              </a:solidFill>
              <a:latin typeface="Arial"/>
              <a:ea typeface="Arial"/>
              <a:cs typeface="Arial"/>
              <a:sym typeface="Arial"/>
            </a:endParaRPr>
          </a:p>
          <a:p>
            <a:pPr indent="-367028" lvl="1" marL="836295" marR="0" rtl="0" algn="l">
              <a:lnSpc>
                <a:spcPct val="100000"/>
              </a:lnSpc>
              <a:spcBef>
                <a:spcPts val="100"/>
              </a:spcBef>
              <a:spcAft>
                <a:spcPts val="0"/>
              </a:spcAft>
              <a:buClr>
                <a:srgbClr val="4A4A4A"/>
              </a:buClr>
              <a:buSzPts val="1800"/>
              <a:buFont typeface="Courier New"/>
              <a:buChar char="o"/>
            </a:pPr>
            <a:r>
              <a:rPr b="0" i="0" lang="es-ES" sz="1800" u="none" cap="none" strike="noStrike">
                <a:solidFill>
                  <a:srgbClr val="4A4A4A"/>
                </a:solidFill>
                <a:latin typeface="Calibri"/>
                <a:ea typeface="Calibri"/>
                <a:cs typeface="Calibri"/>
                <a:sym typeface="Calibri"/>
              </a:rPr>
              <a:t>Reducir el peso de los más alejados</a:t>
            </a:r>
            <a:endParaRPr b="0" i="0" sz="1800" u="none" cap="none" strike="noStrike">
              <a:solidFill>
                <a:srgbClr val="000000"/>
              </a:solidFill>
              <a:latin typeface="Arial"/>
              <a:ea typeface="Arial"/>
              <a:cs typeface="Arial"/>
              <a:sym typeface="Arial"/>
            </a:endParaRPr>
          </a:p>
        </p:txBody>
      </p:sp>
      <p:sp>
        <p:nvSpPr>
          <p:cNvPr id="298" name="Google Shape;298;g33fc64ea458_0_238"/>
          <p:cNvSpPr/>
          <p:nvPr/>
        </p:nvSpPr>
        <p:spPr>
          <a:xfrm>
            <a:off x="4724400" y="1323636"/>
            <a:ext cx="3848100" cy="2581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33fc64ea458_0_242"/>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ES"/>
              <a:t>‹#›</a:t>
            </a:fld>
            <a:endParaRPr/>
          </a:p>
        </p:txBody>
      </p:sp>
      <p:sp>
        <p:nvSpPr>
          <p:cNvPr id="304" name="Google Shape;304;g33fc64ea458_0_242"/>
          <p:cNvSpPr txBox="1"/>
          <p:nvPr/>
        </p:nvSpPr>
        <p:spPr>
          <a:xfrm>
            <a:off x="613568" y="128365"/>
            <a:ext cx="7130100" cy="4284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lang="es-ES" sz="2700">
                <a:solidFill>
                  <a:srgbClr val="4A4A4A"/>
                </a:solidFill>
              </a:rPr>
              <a:t>Ponderar la estimación (K = 4)</a:t>
            </a:r>
            <a:endParaRPr sz="2700">
              <a:solidFill>
                <a:srgbClr val="4A4A4A"/>
              </a:solidFill>
            </a:endParaRPr>
          </a:p>
        </p:txBody>
      </p:sp>
      <p:sp>
        <p:nvSpPr>
          <p:cNvPr id="305" name="Google Shape;305;g33fc64ea458_0_242"/>
          <p:cNvSpPr/>
          <p:nvPr/>
        </p:nvSpPr>
        <p:spPr>
          <a:xfrm>
            <a:off x="2390225" y="2774275"/>
            <a:ext cx="4011929" cy="12064"/>
          </a:xfrm>
          <a:custGeom>
            <a:rect b="b" l="l" r="r" t="t"/>
            <a:pathLst>
              <a:path extrusionOk="0" h="12064" w="4011929">
                <a:moveTo>
                  <a:pt x="0" y="11699"/>
                </a:moveTo>
                <a:lnTo>
                  <a:pt x="4011599" y="0"/>
                </a:lnTo>
              </a:path>
            </a:pathLst>
          </a:custGeom>
          <a:noFill/>
          <a:ln cap="flat" cmpd="sng" w="19025">
            <a:solidFill>
              <a:srgbClr val="53585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6" name="Google Shape;306;g33fc64ea458_0_242"/>
          <p:cNvSpPr/>
          <p:nvPr/>
        </p:nvSpPr>
        <p:spPr>
          <a:xfrm>
            <a:off x="2980150" y="2614975"/>
            <a:ext cx="0" cy="330835"/>
          </a:xfrm>
          <a:custGeom>
            <a:rect b="b" l="l" r="r" t="t"/>
            <a:pathLst>
              <a:path extrusionOk="0" h="330835" w="120000">
                <a:moveTo>
                  <a:pt x="0" y="0"/>
                </a:moveTo>
                <a:lnTo>
                  <a:pt x="0" y="330299"/>
                </a:lnTo>
              </a:path>
            </a:pathLst>
          </a:custGeom>
          <a:noFill/>
          <a:ln cap="flat" cmpd="sng" w="28550">
            <a:solidFill>
              <a:srgbClr val="53585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7" name="Google Shape;307;g33fc64ea458_0_242"/>
          <p:cNvSpPr/>
          <p:nvPr/>
        </p:nvSpPr>
        <p:spPr>
          <a:xfrm>
            <a:off x="3651675" y="2614975"/>
            <a:ext cx="0" cy="330835"/>
          </a:xfrm>
          <a:custGeom>
            <a:rect b="b" l="l" r="r" t="t"/>
            <a:pathLst>
              <a:path extrusionOk="0" h="330835" w="120000">
                <a:moveTo>
                  <a:pt x="0" y="0"/>
                </a:moveTo>
                <a:lnTo>
                  <a:pt x="0" y="330299"/>
                </a:lnTo>
              </a:path>
            </a:pathLst>
          </a:custGeom>
          <a:noFill/>
          <a:ln cap="flat" cmpd="sng" w="28550">
            <a:solidFill>
              <a:srgbClr val="53585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8" name="Google Shape;308;g33fc64ea458_0_242"/>
          <p:cNvSpPr/>
          <p:nvPr/>
        </p:nvSpPr>
        <p:spPr>
          <a:xfrm>
            <a:off x="4983974" y="2614975"/>
            <a:ext cx="0" cy="330835"/>
          </a:xfrm>
          <a:custGeom>
            <a:rect b="b" l="l" r="r" t="t"/>
            <a:pathLst>
              <a:path extrusionOk="0" h="330835" w="120000">
                <a:moveTo>
                  <a:pt x="0" y="0"/>
                </a:moveTo>
                <a:lnTo>
                  <a:pt x="0" y="330299"/>
                </a:lnTo>
              </a:path>
            </a:pathLst>
          </a:custGeom>
          <a:noFill/>
          <a:ln cap="flat" cmpd="sng" w="28550">
            <a:solidFill>
              <a:srgbClr val="53585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9" name="Google Shape;309;g33fc64ea458_0_242"/>
          <p:cNvSpPr/>
          <p:nvPr/>
        </p:nvSpPr>
        <p:spPr>
          <a:xfrm>
            <a:off x="5915099" y="2614975"/>
            <a:ext cx="0" cy="330835"/>
          </a:xfrm>
          <a:custGeom>
            <a:rect b="b" l="l" r="r" t="t"/>
            <a:pathLst>
              <a:path extrusionOk="0" h="330835" w="120000">
                <a:moveTo>
                  <a:pt x="0" y="0"/>
                </a:moveTo>
                <a:lnTo>
                  <a:pt x="0" y="330299"/>
                </a:lnTo>
              </a:path>
            </a:pathLst>
          </a:custGeom>
          <a:noFill/>
          <a:ln cap="flat" cmpd="sng" w="28550">
            <a:solidFill>
              <a:srgbClr val="53585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0" name="Google Shape;310;g33fc64ea458_0_242"/>
          <p:cNvSpPr/>
          <p:nvPr/>
        </p:nvSpPr>
        <p:spPr>
          <a:xfrm>
            <a:off x="4396025" y="2614975"/>
            <a:ext cx="0" cy="330835"/>
          </a:xfrm>
          <a:custGeom>
            <a:rect b="b" l="l" r="r" t="t"/>
            <a:pathLst>
              <a:path extrusionOk="0" h="330835" w="120000">
                <a:moveTo>
                  <a:pt x="0" y="0"/>
                </a:moveTo>
                <a:lnTo>
                  <a:pt x="0" y="330299"/>
                </a:lnTo>
              </a:path>
            </a:pathLst>
          </a:custGeom>
          <a:noFill/>
          <a:ln cap="flat" cmpd="sng" w="28550">
            <a:solidFill>
              <a:srgbClr val="0000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1" name="Google Shape;311;g33fc64ea458_0_242"/>
          <p:cNvSpPr/>
          <p:nvPr/>
        </p:nvSpPr>
        <p:spPr>
          <a:xfrm>
            <a:off x="2904587" y="1921387"/>
            <a:ext cx="151200" cy="139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2" name="Google Shape;312;g33fc64ea458_0_242"/>
          <p:cNvSpPr/>
          <p:nvPr/>
        </p:nvSpPr>
        <p:spPr>
          <a:xfrm>
            <a:off x="3576112" y="1519237"/>
            <a:ext cx="151200" cy="139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3" name="Google Shape;313;g33fc64ea458_0_242"/>
          <p:cNvSpPr/>
          <p:nvPr/>
        </p:nvSpPr>
        <p:spPr>
          <a:xfrm>
            <a:off x="4908412" y="2296962"/>
            <a:ext cx="151200" cy="1395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4" name="Google Shape;314;g33fc64ea458_0_242"/>
          <p:cNvSpPr/>
          <p:nvPr/>
        </p:nvSpPr>
        <p:spPr>
          <a:xfrm>
            <a:off x="5839537" y="1316687"/>
            <a:ext cx="151200" cy="139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5" name="Google Shape;315;g33fc64ea458_0_242"/>
          <p:cNvSpPr/>
          <p:nvPr/>
        </p:nvSpPr>
        <p:spPr>
          <a:xfrm>
            <a:off x="4234100" y="3091006"/>
            <a:ext cx="323700" cy="2475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6" name="Google Shape;316;g33fc64ea458_0_242"/>
          <p:cNvSpPr/>
          <p:nvPr/>
        </p:nvSpPr>
        <p:spPr>
          <a:xfrm>
            <a:off x="2818225" y="3100531"/>
            <a:ext cx="323700" cy="2286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7" name="Google Shape;317;g33fc64ea458_0_242"/>
          <p:cNvSpPr/>
          <p:nvPr/>
        </p:nvSpPr>
        <p:spPr>
          <a:xfrm>
            <a:off x="3489750" y="3100531"/>
            <a:ext cx="323700" cy="2286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8" name="Google Shape;318;g33fc64ea458_0_242"/>
          <p:cNvSpPr/>
          <p:nvPr/>
        </p:nvSpPr>
        <p:spPr>
          <a:xfrm>
            <a:off x="4822050" y="3091006"/>
            <a:ext cx="323700" cy="2475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9" name="Google Shape;319;g33fc64ea458_0_242"/>
          <p:cNvSpPr/>
          <p:nvPr/>
        </p:nvSpPr>
        <p:spPr>
          <a:xfrm>
            <a:off x="5743650" y="3100531"/>
            <a:ext cx="342900" cy="2286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0" name="Google Shape;320;g33fc64ea458_0_242"/>
          <p:cNvSpPr/>
          <p:nvPr/>
        </p:nvSpPr>
        <p:spPr>
          <a:xfrm>
            <a:off x="5762700" y="940681"/>
            <a:ext cx="304800" cy="266700"/>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1" name="Google Shape;321;g33fc64ea458_0_242"/>
          <p:cNvSpPr/>
          <p:nvPr/>
        </p:nvSpPr>
        <p:spPr>
          <a:xfrm>
            <a:off x="4831575" y="1926156"/>
            <a:ext cx="304800" cy="26670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2" name="Google Shape;322;g33fc64ea458_0_242"/>
          <p:cNvSpPr/>
          <p:nvPr/>
        </p:nvSpPr>
        <p:spPr>
          <a:xfrm>
            <a:off x="3499275" y="1207381"/>
            <a:ext cx="304800" cy="266700"/>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3" name="Google Shape;323;g33fc64ea458_0_242"/>
          <p:cNvSpPr/>
          <p:nvPr/>
        </p:nvSpPr>
        <p:spPr>
          <a:xfrm>
            <a:off x="2837275" y="1537306"/>
            <a:ext cx="285600" cy="266700"/>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4" name="Google Shape;324;g33fc64ea458_0_242"/>
          <p:cNvSpPr/>
          <p:nvPr/>
        </p:nvSpPr>
        <p:spPr>
          <a:xfrm>
            <a:off x="2474327" y="3719874"/>
            <a:ext cx="3803700" cy="751200"/>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33fc64ea458_0_246"/>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ES"/>
              <a:t>‹#›</a:t>
            </a:fld>
            <a:endParaRPr/>
          </a:p>
        </p:txBody>
      </p:sp>
      <p:sp>
        <p:nvSpPr>
          <p:cNvPr id="330" name="Google Shape;330;g33fc64ea458_0_246"/>
          <p:cNvSpPr txBox="1"/>
          <p:nvPr>
            <p:ph idx="4294967295" type="title"/>
          </p:nvPr>
        </p:nvSpPr>
        <p:spPr>
          <a:xfrm>
            <a:off x="613568" y="128365"/>
            <a:ext cx="3157200" cy="431100"/>
          </a:xfrm>
          <a:prstGeom prst="rect">
            <a:avLst/>
          </a:prstGeom>
          <a:blipFill rotWithShape="1">
            <a:blip r:embed="rId3">
              <a:alphaModFix/>
            </a:blip>
            <a:stretch>
              <a:fillRect b="-44428" l="-6169" r="-3468" t="-19428"/>
            </a:stretch>
          </a:blip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ES"/>
              <a:t> </a:t>
            </a:r>
            <a:endParaRPr/>
          </a:p>
        </p:txBody>
      </p:sp>
      <p:sp>
        <p:nvSpPr>
          <p:cNvPr id="331" name="Google Shape;331;g33fc64ea458_0_246"/>
          <p:cNvSpPr txBox="1"/>
          <p:nvPr/>
        </p:nvSpPr>
        <p:spPr>
          <a:xfrm>
            <a:off x="718374" y="811611"/>
            <a:ext cx="7130100" cy="579900"/>
          </a:xfrm>
          <a:prstGeom prst="rect">
            <a:avLst/>
          </a:prstGeom>
          <a:noFill/>
          <a:ln>
            <a:noFill/>
          </a:ln>
        </p:spPr>
        <p:txBody>
          <a:bodyPr anchorCtr="0" anchor="t" bIns="0" lIns="0" spcFirstLastPara="1" rIns="0" wrap="square" tIns="12700">
            <a:spAutoFit/>
          </a:bodyPr>
          <a:lstStyle/>
          <a:p>
            <a:pPr indent="-367030" lvl="0" marL="379095" marR="0" rtl="0" algn="l">
              <a:lnSpc>
                <a:spcPct val="100000"/>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En función de la distancia:</a:t>
            </a:r>
            <a:endParaRPr b="0" i="0" sz="1400" u="none" cap="none" strike="noStrike">
              <a:solidFill>
                <a:srgbClr val="000000"/>
              </a:solidFill>
              <a:latin typeface="Arial"/>
              <a:ea typeface="Arial"/>
              <a:cs typeface="Arial"/>
              <a:sym typeface="Arial"/>
            </a:endParaRPr>
          </a:p>
          <a:p>
            <a:pPr indent="-252730" lvl="0" marL="379095" marR="0" rtl="0" algn="l">
              <a:lnSpc>
                <a:spcPct val="100000"/>
              </a:lnSpc>
              <a:spcBef>
                <a:spcPts val="10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2" name="Google Shape;332;g33fc64ea458_0_246"/>
          <p:cNvSpPr/>
          <p:nvPr/>
        </p:nvSpPr>
        <p:spPr>
          <a:xfrm>
            <a:off x="1544650" y="1276350"/>
            <a:ext cx="851100" cy="6231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3" name="Google Shape;333;g33fc64ea458_0_246"/>
          <p:cNvSpPr txBox="1"/>
          <p:nvPr/>
        </p:nvSpPr>
        <p:spPr>
          <a:xfrm>
            <a:off x="718374" y="1992104"/>
            <a:ext cx="7130100" cy="579900"/>
          </a:xfrm>
          <a:prstGeom prst="rect">
            <a:avLst/>
          </a:prstGeom>
          <a:noFill/>
          <a:ln>
            <a:noFill/>
          </a:ln>
        </p:spPr>
        <p:txBody>
          <a:bodyPr anchorCtr="0" anchor="t" bIns="0" lIns="0" spcFirstLastPara="1" rIns="0" wrap="square" tIns="12700">
            <a:spAutoFit/>
          </a:bodyPr>
          <a:lstStyle/>
          <a:p>
            <a:pPr indent="-367030" lvl="0" marL="379095" marR="0" rtl="0" algn="l">
              <a:lnSpc>
                <a:spcPct val="100000"/>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donde:</a:t>
            </a:r>
            <a:endParaRPr b="0" i="0" sz="1400" u="none" cap="none" strike="noStrike">
              <a:solidFill>
                <a:srgbClr val="000000"/>
              </a:solidFill>
              <a:latin typeface="Arial"/>
              <a:ea typeface="Arial"/>
              <a:cs typeface="Arial"/>
              <a:sym typeface="Arial"/>
            </a:endParaRPr>
          </a:p>
          <a:p>
            <a:pPr indent="-252730" lvl="0" marL="379095" marR="0" rtl="0" algn="l">
              <a:lnSpc>
                <a:spcPct val="100000"/>
              </a:lnSpc>
              <a:spcBef>
                <a:spcPts val="10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4" name="Google Shape;334;g33fc64ea458_0_246"/>
          <p:cNvSpPr/>
          <p:nvPr/>
        </p:nvSpPr>
        <p:spPr>
          <a:xfrm>
            <a:off x="924275" y="2490850"/>
            <a:ext cx="2091600" cy="3429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5" name="Google Shape;335;g33fc64ea458_0_246"/>
          <p:cNvSpPr/>
          <p:nvPr/>
        </p:nvSpPr>
        <p:spPr>
          <a:xfrm>
            <a:off x="4825312" y="1897787"/>
            <a:ext cx="151200" cy="1395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6" name="Google Shape;336;g33fc64ea458_0_246"/>
          <p:cNvSpPr/>
          <p:nvPr/>
        </p:nvSpPr>
        <p:spPr>
          <a:xfrm>
            <a:off x="5496837" y="1495637"/>
            <a:ext cx="151200" cy="1395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7" name="Google Shape;337;g33fc64ea458_0_246"/>
          <p:cNvSpPr/>
          <p:nvPr/>
        </p:nvSpPr>
        <p:spPr>
          <a:xfrm>
            <a:off x="6829137" y="2273362"/>
            <a:ext cx="151200" cy="1395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8" name="Google Shape;338;g33fc64ea458_0_246"/>
          <p:cNvSpPr/>
          <p:nvPr/>
        </p:nvSpPr>
        <p:spPr>
          <a:xfrm>
            <a:off x="7760262" y="1293087"/>
            <a:ext cx="151200" cy="1395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9" name="Google Shape;339;g33fc64ea458_0_246"/>
          <p:cNvSpPr/>
          <p:nvPr/>
        </p:nvSpPr>
        <p:spPr>
          <a:xfrm>
            <a:off x="6154825" y="3067406"/>
            <a:ext cx="323700" cy="2475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0" name="Google Shape;340;g33fc64ea458_0_246"/>
          <p:cNvSpPr/>
          <p:nvPr/>
        </p:nvSpPr>
        <p:spPr>
          <a:xfrm>
            <a:off x="4738950" y="3076931"/>
            <a:ext cx="323700" cy="2286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1" name="Google Shape;341;g33fc64ea458_0_246"/>
          <p:cNvSpPr/>
          <p:nvPr/>
        </p:nvSpPr>
        <p:spPr>
          <a:xfrm>
            <a:off x="5410475" y="3076931"/>
            <a:ext cx="323700" cy="2286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2" name="Google Shape;342;g33fc64ea458_0_246"/>
          <p:cNvSpPr/>
          <p:nvPr/>
        </p:nvSpPr>
        <p:spPr>
          <a:xfrm>
            <a:off x="6742775" y="3067406"/>
            <a:ext cx="323700" cy="247500"/>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3" name="Google Shape;343;g33fc64ea458_0_246"/>
          <p:cNvSpPr/>
          <p:nvPr/>
        </p:nvSpPr>
        <p:spPr>
          <a:xfrm>
            <a:off x="7664375" y="3076931"/>
            <a:ext cx="342900" cy="22860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4" name="Google Shape;344;g33fc64ea458_0_246"/>
          <p:cNvSpPr/>
          <p:nvPr/>
        </p:nvSpPr>
        <p:spPr>
          <a:xfrm>
            <a:off x="7683425" y="917081"/>
            <a:ext cx="304800" cy="266700"/>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5" name="Google Shape;345;g33fc64ea458_0_246"/>
          <p:cNvSpPr/>
          <p:nvPr/>
        </p:nvSpPr>
        <p:spPr>
          <a:xfrm>
            <a:off x="6752300" y="1902556"/>
            <a:ext cx="304800" cy="266700"/>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6" name="Google Shape;346;g33fc64ea458_0_246"/>
          <p:cNvSpPr/>
          <p:nvPr/>
        </p:nvSpPr>
        <p:spPr>
          <a:xfrm>
            <a:off x="5420000" y="1183781"/>
            <a:ext cx="304800" cy="266700"/>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7" name="Google Shape;347;g33fc64ea458_0_246"/>
          <p:cNvSpPr/>
          <p:nvPr/>
        </p:nvSpPr>
        <p:spPr>
          <a:xfrm>
            <a:off x="4758000" y="1513706"/>
            <a:ext cx="285600" cy="266700"/>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8" name="Google Shape;348;g33fc64ea458_0_246"/>
          <p:cNvSpPr/>
          <p:nvPr/>
        </p:nvSpPr>
        <p:spPr>
          <a:xfrm>
            <a:off x="4583852" y="3649074"/>
            <a:ext cx="3803700" cy="751200"/>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aphicFrame>
        <p:nvGraphicFramePr>
          <p:cNvPr id="349" name="Google Shape;349;g33fc64ea458_0_246"/>
          <p:cNvGraphicFramePr/>
          <p:nvPr/>
        </p:nvGraphicFramePr>
        <p:xfrm>
          <a:off x="4301425" y="2567364"/>
          <a:ext cx="3000000" cy="3000000"/>
        </p:xfrm>
        <a:graphic>
          <a:graphicData uri="http://schemas.openxmlformats.org/drawingml/2006/table">
            <a:tbl>
              <a:tblPr bandRow="1" firstRow="1">
                <a:noFill/>
                <a:tableStyleId>{2BEF64FD-3048-4476-9A18-BF3C199EFF54}</a:tableStyleId>
              </a:tblPr>
              <a:tblGrid>
                <a:gridCol w="599450"/>
                <a:gridCol w="671825"/>
                <a:gridCol w="744850"/>
                <a:gridCol w="588650"/>
                <a:gridCol w="931550"/>
                <a:gridCol w="496575"/>
              </a:tblGrid>
              <a:tr h="184400">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latin typeface="Times New Roman"/>
                        <a:ea typeface="Times New Roman"/>
                        <a:cs typeface="Times New Roman"/>
                        <a:sym typeface="Times New Roman"/>
                      </a:endParaRPr>
                    </a:p>
                  </a:txBody>
                  <a:tcPr marT="0" marB="0" marR="0" marL="0">
                    <a:lnR cap="flat" cmpd="sng" w="28575">
                      <a:solidFill>
                        <a:srgbClr val="53585F"/>
                      </a:solidFill>
                      <a:prstDash val="solid"/>
                      <a:round/>
                      <a:headEnd len="sm" w="sm" type="none"/>
                      <a:tailEnd len="sm" w="sm" type="none"/>
                    </a:lnR>
                    <a:lnB cap="flat" cmpd="sng" w="38100">
                      <a:solidFill>
                        <a:srgbClr val="53585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latin typeface="Times New Roman"/>
                        <a:ea typeface="Times New Roman"/>
                        <a:cs typeface="Times New Roman"/>
                        <a:sym typeface="Times New Roman"/>
                      </a:endParaRPr>
                    </a:p>
                  </a:txBody>
                  <a:tcPr marT="0" marB="0" marR="0" marL="0">
                    <a:lnL cap="flat" cmpd="sng" w="28575">
                      <a:solidFill>
                        <a:srgbClr val="53585F"/>
                      </a:solidFill>
                      <a:prstDash val="solid"/>
                      <a:round/>
                      <a:headEnd len="sm" w="sm" type="none"/>
                      <a:tailEnd len="sm" w="sm" type="none"/>
                    </a:lnL>
                    <a:lnR cap="flat" cmpd="sng" w="28575">
                      <a:solidFill>
                        <a:srgbClr val="53585F"/>
                      </a:solidFill>
                      <a:prstDash val="solid"/>
                      <a:round/>
                      <a:headEnd len="sm" w="sm" type="none"/>
                      <a:tailEnd len="sm" w="sm" type="none"/>
                    </a:lnR>
                    <a:lnB cap="flat" cmpd="sng" w="38100">
                      <a:solidFill>
                        <a:srgbClr val="53585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latin typeface="Times New Roman"/>
                        <a:ea typeface="Times New Roman"/>
                        <a:cs typeface="Times New Roman"/>
                        <a:sym typeface="Times New Roman"/>
                      </a:endParaRPr>
                    </a:p>
                  </a:txBody>
                  <a:tcPr marT="0" marB="0" marR="0" marL="0">
                    <a:lnL cap="flat" cmpd="sng" w="28575">
                      <a:solidFill>
                        <a:srgbClr val="53585F"/>
                      </a:solidFill>
                      <a:prstDash val="solid"/>
                      <a:round/>
                      <a:headEnd len="sm" w="sm" type="none"/>
                      <a:tailEnd len="sm" w="sm" type="none"/>
                    </a:lnL>
                    <a:lnR cap="flat" cmpd="sng" w="28575">
                      <a:solidFill>
                        <a:srgbClr val="0000FF"/>
                      </a:solidFill>
                      <a:prstDash val="solid"/>
                      <a:round/>
                      <a:headEnd len="sm" w="sm" type="none"/>
                      <a:tailEnd len="sm" w="sm" type="none"/>
                    </a:lnR>
                    <a:lnB cap="flat" cmpd="sng" w="38100">
                      <a:solidFill>
                        <a:srgbClr val="53585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latin typeface="Times New Roman"/>
                        <a:ea typeface="Times New Roman"/>
                        <a:cs typeface="Times New Roman"/>
                        <a:sym typeface="Times New Roman"/>
                      </a:endParaRPr>
                    </a:p>
                  </a:txBody>
                  <a:tcPr marT="0" marB="0" marR="0" marL="0">
                    <a:lnL cap="flat" cmpd="sng" w="28575">
                      <a:solidFill>
                        <a:srgbClr val="0000FF"/>
                      </a:solidFill>
                      <a:prstDash val="solid"/>
                      <a:round/>
                      <a:headEnd len="sm" w="sm" type="none"/>
                      <a:tailEnd len="sm" w="sm" type="none"/>
                    </a:lnL>
                    <a:lnR cap="flat" cmpd="sng" w="28575">
                      <a:solidFill>
                        <a:srgbClr val="53585F"/>
                      </a:solidFill>
                      <a:prstDash val="solid"/>
                      <a:round/>
                      <a:headEnd len="sm" w="sm" type="none"/>
                      <a:tailEnd len="sm" w="sm" type="none"/>
                    </a:lnR>
                    <a:lnT cap="flat" cmpd="sng" w="9525">
                      <a:solidFill>
                        <a:srgbClr val="FF0000"/>
                      </a:solidFill>
                      <a:prstDash val="solid"/>
                      <a:round/>
                      <a:headEnd len="sm" w="sm" type="none"/>
                      <a:tailEnd len="sm" w="sm" type="none"/>
                    </a:lnT>
                    <a:lnB cap="flat" cmpd="sng" w="38100">
                      <a:solidFill>
                        <a:srgbClr val="53585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latin typeface="Times New Roman"/>
                        <a:ea typeface="Times New Roman"/>
                        <a:cs typeface="Times New Roman"/>
                        <a:sym typeface="Times New Roman"/>
                      </a:endParaRPr>
                    </a:p>
                  </a:txBody>
                  <a:tcPr marT="0" marB="0" marR="0" marL="0">
                    <a:lnL cap="flat" cmpd="sng" w="28575">
                      <a:solidFill>
                        <a:srgbClr val="53585F"/>
                      </a:solidFill>
                      <a:prstDash val="solid"/>
                      <a:round/>
                      <a:headEnd len="sm" w="sm" type="none"/>
                      <a:tailEnd len="sm" w="sm" type="none"/>
                    </a:lnL>
                    <a:lnR cap="flat" cmpd="sng" w="28575">
                      <a:solidFill>
                        <a:srgbClr val="53585F"/>
                      </a:solidFill>
                      <a:prstDash val="solid"/>
                      <a:round/>
                      <a:headEnd len="sm" w="sm" type="none"/>
                      <a:tailEnd len="sm" w="sm" type="none"/>
                    </a:lnR>
                    <a:lnB cap="flat" cmpd="sng" w="38100">
                      <a:solidFill>
                        <a:srgbClr val="53585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latin typeface="Times New Roman"/>
                        <a:ea typeface="Times New Roman"/>
                        <a:cs typeface="Times New Roman"/>
                        <a:sym typeface="Times New Roman"/>
                      </a:endParaRPr>
                    </a:p>
                  </a:txBody>
                  <a:tcPr marT="0" marB="0" marR="0" marL="0">
                    <a:lnL cap="flat" cmpd="sng" w="28575">
                      <a:solidFill>
                        <a:srgbClr val="53585F"/>
                      </a:solidFill>
                      <a:prstDash val="solid"/>
                      <a:round/>
                      <a:headEnd len="sm" w="sm" type="none"/>
                      <a:tailEnd len="sm" w="sm" type="none"/>
                    </a:lnL>
                    <a:lnB cap="flat" cmpd="sng" w="38100">
                      <a:solidFill>
                        <a:srgbClr val="53585F"/>
                      </a:solidFill>
                      <a:prstDash val="solid"/>
                      <a:round/>
                      <a:headEnd len="sm" w="sm" type="none"/>
                      <a:tailEnd len="sm" w="sm" type="none"/>
                    </a:lnB>
                  </a:tcPr>
                </a:tc>
              </a:tr>
              <a:tr h="165150">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latin typeface="Times New Roman"/>
                        <a:ea typeface="Times New Roman"/>
                        <a:cs typeface="Times New Roman"/>
                        <a:sym typeface="Times New Roman"/>
                      </a:endParaRPr>
                    </a:p>
                  </a:txBody>
                  <a:tcPr marT="0" marB="0" marR="0" marL="0">
                    <a:lnR cap="flat" cmpd="sng" w="28575">
                      <a:solidFill>
                        <a:srgbClr val="53585F"/>
                      </a:solidFill>
                      <a:prstDash val="solid"/>
                      <a:round/>
                      <a:headEnd len="sm" w="sm" type="none"/>
                      <a:tailEnd len="sm" w="sm" type="none"/>
                    </a:lnR>
                    <a:lnT cap="flat" cmpd="sng" w="38100">
                      <a:solidFill>
                        <a:srgbClr val="53585F"/>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latin typeface="Times New Roman"/>
                        <a:ea typeface="Times New Roman"/>
                        <a:cs typeface="Times New Roman"/>
                        <a:sym typeface="Times New Roman"/>
                      </a:endParaRPr>
                    </a:p>
                  </a:txBody>
                  <a:tcPr marT="0" marB="0" marR="0" marL="0">
                    <a:lnL cap="flat" cmpd="sng" w="28575">
                      <a:solidFill>
                        <a:srgbClr val="53585F"/>
                      </a:solidFill>
                      <a:prstDash val="solid"/>
                      <a:round/>
                      <a:headEnd len="sm" w="sm" type="none"/>
                      <a:tailEnd len="sm" w="sm" type="none"/>
                    </a:lnL>
                    <a:lnR cap="flat" cmpd="sng" w="28575">
                      <a:solidFill>
                        <a:srgbClr val="53585F"/>
                      </a:solidFill>
                      <a:prstDash val="solid"/>
                      <a:round/>
                      <a:headEnd len="sm" w="sm" type="none"/>
                      <a:tailEnd len="sm" w="sm" type="none"/>
                    </a:lnR>
                    <a:lnT cap="flat" cmpd="sng" w="38100">
                      <a:solidFill>
                        <a:srgbClr val="53585F"/>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latin typeface="Times New Roman"/>
                        <a:ea typeface="Times New Roman"/>
                        <a:cs typeface="Times New Roman"/>
                        <a:sym typeface="Times New Roman"/>
                      </a:endParaRPr>
                    </a:p>
                  </a:txBody>
                  <a:tcPr marT="0" marB="0" marR="0" marL="0">
                    <a:lnL cap="flat" cmpd="sng" w="28575">
                      <a:solidFill>
                        <a:srgbClr val="53585F"/>
                      </a:solidFill>
                      <a:prstDash val="solid"/>
                      <a:round/>
                      <a:headEnd len="sm" w="sm" type="none"/>
                      <a:tailEnd len="sm" w="sm" type="none"/>
                    </a:lnL>
                    <a:lnR cap="flat" cmpd="sng" w="28575">
                      <a:solidFill>
                        <a:srgbClr val="0000FF"/>
                      </a:solidFill>
                      <a:prstDash val="solid"/>
                      <a:round/>
                      <a:headEnd len="sm" w="sm" type="none"/>
                      <a:tailEnd len="sm" w="sm" type="none"/>
                    </a:lnR>
                    <a:lnT cap="flat" cmpd="sng" w="38100">
                      <a:solidFill>
                        <a:srgbClr val="53585F"/>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latin typeface="Times New Roman"/>
                        <a:ea typeface="Times New Roman"/>
                        <a:cs typeface="Times New Roman"/>
                        <a:sym typeface="Times New Roman"/>
                      </a:endParaRPr>
                    </a:p>
                  </a:txBody>
                  <a:tcPr marT="0" marB="0" marR="0" marL="0">
                    <a:lnL cap="flat" cmpd="sng" w="28575">
                      <a:solidFill>
                        <a:srgbClr val="0000FF"/>
                      </a:solidFill>
                      <a:prstDash val="solid"/>
                      <a:round/>
                      <a:headEnd len="sm" w="sm" type="none"/>
                      <a:tailEnd len="sm" w="sm" type="none"/>
                    </a:lnL>
                    <a:lnR cap="flat" cmpd="sng" w="28575">
                      <a:solidFill>
                        <a:srgbClr val="53585F"/>
                      </a:solidFill>
                      <a:prstDash val="solid"/>
                      <a:round/>
                      <a:headEnd len="sm" w="sm" type="none"/>
                      <a:tailEnd len="sm" w="sm" type="none"/>
                    </a:lnR>
                    <a:lnT cap="flat" cmpd="sng" w="38100">
                      <a:solidFill>
                        <a:srgbClr val="53585F"/>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latin typeface="Times New Roman"/>
                        <a:ea typeface="Times New Roman"/>
                        <a:cs typeface="Times New Roman"/>
                        <a:sym typeface="Times New Roman"/>
                      </a:endParaRPr>
                    </a:p>
                  </a:txBody>
                  <a:tcPr marT="0" marB="0" marR="0" marL="0">
                    <a:lnL cap="flat" cmpd="sng" w="28575">
                      <a:solidFill>
                        <a:srgbClr val="53585F"/>
                      </a:solidFill>
                      <a:prstDash val="solid"/>
                      <a:round/>
                      <a:headEnd len="sm" w="sm" type="none"/>
                      <a:tailEnd len="sm" w="sm" type="none"/>
                    </a:lnL>
                    <a:lnR cap="flat" cmpd="sng" w="28575">
                      <a:solidFill>
                        <a:srgbClr val="53585F"/>
                      </a:solidFill>
                      <a:prstDash val="solid"/>
                      <a:round/>
                      <a:headEnd len="sm" w="sm" type="none"/>
                      <a:tailEnd len="sm" w="sm" type="none"/>
                    </a:lnR>
                    <a:lnT cap="flat" cmpd="sng" w="38100">
                      <a:solidFill>
                        <a:srgbClr val="53585F"/>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latin typeface="Times New Roman"/>
                        <a:ea typeface="Times New Roman"/>
                        <a:cs typeface="Times New Roman"/>
                        <a:sym typeface="Times New Roman"/>
                      </a:endParaRPr>
                    </a:p>
                  </a:txBody>
                  <a:tcPr marT="0" marB="0" marR="0" marL="0">
                    <a:lnL cap="flat" cmpd="sng" w="28575">
                      <a:solidFill>
                        <a:srgbClr val="53585F"/>
                      </a:solidFill>
                      <a:prstDash val="solid"/>
                      <a:round/>
                      <a:headEnd len="sm" w="sm" type="none"/>
                      <a:tailEnd len="sm" w="sm" type="none"/>
                    </a:lnL>
                    <a:lnT cap="flat" cmpd="sng" w="38100">
                      <a:solidFill>
                        <a:srgbClr val="53585F"/>
                      </a:solidFill>
                      <a:prstDash val="solid"/>
                      <a:round/>
                      <a:headEnd len="sm" w="sm" type="none"/>
                      <a:tailEnd len="sm" w="sm" type="none"/>
                    </a:lnT>
                  </a:tcPr>
                </a:tc>
              </a:tr>
            </a:tbl>
          </a:graphicData>
        </a:graphic>
      </p:graphicFrame>
      <p:sp>
        <p:nvSpPr>
          <p:cNvPr id="350" name="Google Shape;350;g33fc64ea458_0_246"/>
          <p:cNvSpPr/>
          <p:nvPr/>
        </p:nvSpPr>
        <p:spPr>
          <a:xfrm>
            <a:off x="6326224" y="2561415"/>
            <a:ext cx="29845" cy="21589"/>
          </a:xfrm>
          <a:custGeom>
            <a:rect b="b" l="l" r="r" t="t"/>
            <a:pathLst>
              <a:path extrusionOk="0" h="21589" w="29845">
                <a:moveTo>
                  <a:pt x="29430" y="21423"/>
                </a:moveTo>
                <a:lnTo>
                  <a:pt x="0" y="10711"/>
                </a:lnTo>
                <a:lnTo>
                  <a:pt x="29430" y="0"/>
                </a:lnTo>
                <a:lnTo>
                  <a:pt x="18718" y="10711"/>
                </a:lnTo>
                <a:lnTo>
                  <a:pt x="29430" y="21423"/>
                </a:lnTo>
                <a:close/>
              </a:path>
            </a:pathLst>
          </a:custGeom>
          <a:solidFill>
            <a:srgbClr val="FF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1" name="Google Shape;351;g33fc64ea458_0_246"/>
          <p:cNvSpPr/>
          <p:nvPr/>
        </p:nvSpPr>
        <p:spPr>
          <a:xfrm>
            <a:off x="6326224" y="2561415"/>
            <a:ext cx="29845" cy="21589"/>
          </a:xfrm>
          <a:custGeom>
            <a:rect b="b" l="l" r="r" t="t"/>
            <a:pathLst>
              <a:path extrusionOk="0" h="21589" w="29845">
                <a:moveTo>
                  <a:pt x="18718" y="10711"/>
                </a:moveTo>
                <a:lnTo>
                  <a:pt x="29430" y="0"/>
                </a:lnTo>
                <a:lnTo>
                  <a:pt x="0" y="10711"/>
                </a:lnTo>
                <a:lnTo>
                  <a:pt x="29430" y="21423"/>
                </a:lnTo>
                <a:lnTo>
                  <a:pt x="18718" y="10711"/>
                </a:lnTo>
                <a:close/>
              </a:path>
            </a:pathLst>
          </a:custGeom>
          <a:noFill/>
          <a:ln cap="flat" cmpd="sng" w="95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2" name="Google Shape;352;g33fc64ea458_0_246"/>
          <p:cNvSpPr/>
          <p:nvPr/>
        </p:nvSpPr>
        <p:spPr>
          <a:xfrm>
            <a:off x="6847044" y="2561415"/>
            <a:ext cx="29845" cy="21589"/>
          </a:xfrm>
          <a:custGeom>
            <a:rect b="b" l="l" r="r" t="t"/>
            <a:pathLst>
              <a:path extrusionOk="0" h="21589" w="29845">
                <a:moveTo>
                  <a:pt x="0" y="21423"/>
                </a:moveTo>
                <a:lnTo>
                  <a:pt x="10711" y="10711"/>
                </a:lnTo>
                <a:lnTo>
                  <a:pt x="0" y="0"/>
                </a:lnTo>
                <a:lnTo>
                  <a:pt x="29429" y="10711"/>
                </a:lnTo>
                <a:lnTo>
                  <a:pt x="0" y="21423"/>
                </a:lnTo>
                <a:close/>
              </a:path>
            </a:pathLst>
          </a:custGeom>
          <a:solidFill>
            <a:srgbClr val="FF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3" name="Google Shape;353;g33fc64ea458_0_246"/>
          <p:cNvSpPr/>
          <p:nvPr/>
        </p:nvSpPr>
        <p:spPr>
          <a:xfrm>
            <a:off x="6847044" y="2561415"/>
            <a:ext cx="29845" cy="21589"/>
          </a:xfrm>
          <a:custGeom>
            <a:rect b="b" l="l" r="r" t="t"/>
            <a:pathLst>
              <a:path extrusionOk="0" h="21589" w="29845">
                <a:moveTo>
                  <a:pt x="10711" y="10711"/>
                </a:moveTo>
                <a:lnTo>
                  <a:pt x="0" y="21423"/>
                </a:lnTo>
                <a:lnTo>
                  <a:pt x="29429" y="10711"/>
                </a:lnTo>
                <a:lnTo>
                  <a:pt x="0" y="0"/>
                </a:lnTo>
                <a:lnTo>
                  <a:pt x="10711" y="10711"/>
                </a:lnTo>
                <a:close/>
              </a:path>
            </a:pathLst>
          </a:custGeom>
          <a:noFill/>
          <a:ln cap="flat" cmpd="sng" w="95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4" name="Google Shape;354;g33fc64ea458_0_246"/>
          <p:cNvSpPr/>
          <p:nvPr/>
        </p:nvSpPr>
        <p:spPr>
          <a:xfrm>
            <a:off x="6344942" y="2491074"/>
            <a:ext cx="1480820" cy="10160"/>
          </a:xfrm>
          <a:custGeom>
            <a:rect b="b" l="l" r="r" t="t"/>
            <a:pathLst>
              <a:path extrusionOk="0" h="10160" w="1480820">
                <a:moveTo>
                  <a:pt x="0" y="0"/>
                </a:moveTo>
                <a:lnTo>
                  <a:pt x="1480315" y="10056"/>
                </a:lnTo>
              </a:path>
            </a:pathLst>
          </a:custGeom>
          <a:noFill/>
          <a:ln cap="flat" cmpd="sng" w="9525">
            <a:solidFill>
              <a:srgbClr val="37761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5" name="Google Shape;355;g33fc64ea458_0_246"/>
          <p:cNvSpPr/>
          <p:nvPr/>
        </p:nvSpPr>
        <p:spPr>
          <a:xfrm>
            <a:off x="6326224" y="2480435"/>
            <a:ext cx="29845" cy="21589"/>
          </a:xfrm>
          <a:custGeom>
            <a:rect b="b" l="l" r="r" t="t"/>
            <a:pathLst>
              <a:path extrusionOk="0" h="21589" w="29845">
                <a:moveTo>
                  <a:pt x="29356" y="21422"/>
                </a:moveTo>
                <a:lnTo>
                  <a:pt x="0" y="10511"/>
                </a:lnTo>
                <a:lnTo>
                  <a:pt x="29502" y="0"/>
                </a:lnTo>
                <a:lnTo>
                  <a:pt x="18717" y="10638"/>
                </a:lnTo>
                <a:lnTo>
                  <a:pt x="29356" y="21422"/>
                </a:lnTo>
                <a:close/>
              </a:path>
            </a:pathLst>
          </a:custGeom>
          <a:solidFill>
            <a:srgbClr val="37761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6" name="Google Shape;356;g33fc64ea458_0_246"/>
          <p:cNvSpPr/>
          <p:nvPr/>
        </p:nvSpPr>
        <p:spPr>
          <a:xfrm>
            <a:off x="6326224" y="2480435"/>
            <a:ext cx="29845" cy="21589"/>
          </a:xfrm>
          <a:custGeom>
            <a:rect b="b" l="l" r="r" t="t"/>
            <a:pathLst>
              <a:path extrusionOk="0" h="21589" w="29845">
                <a:moveTo>
                  <a:pt x="18717" y="10638"/>
                </a:moveTo>
                <a:lnTo>
                  <a:pt x="29502" y="0"/>
                </a:lnTo>
                <a:lnTo>
                  <a:pt x="0" y="10511"/>
                </a:lnTo>
                <a:lnTo>
                  <a:pt x="29356" y="21422"/>
                </a:lnTo>
                <a:lnTo>
                  <a:pt x="18717" y="10638"/>
                </a:lnTo>
                <a:close/>
              </a:path>
            </a:pathLst>
          </a:custGeom>
          <a:noFill/>
          <a:ln cap="flat" cmpd="sng" w="9525">
            <a:solidFill>
              <a:srgbClr val="37761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7" name="Google Shape;357;g33fc64ea458_0_246"/>
          <p:cNvSpPr/>
          <p:nvPr/>
        </p:nvSpPr>
        <p:spPr>
          <a:xfrm>
            <a:off x="7814473" y="2490346"/>
            <a:ext cx="29845" cy="21589"/>
          </a:xfrm>
          <a:custGeom>
            <a:rect b="b" l="l" r="r" t="t"/>
            <a:pathLst>
              <a:path extrusionOk="0" h="21589" w="29845">
                <a:moveTo>
                  <a:pt x="0" y="21422"/>
                </a:moveTo>
                <a:lnTo>
                  <a:pt x="10783" y="10784"/>
                </a:lnTo>
                <a:lnTo>
                  <a:pt x="145" y="0"/>
                </a:lnTo>
                <a:lnTo>
                  <a:pt x="29502" y="10911"/>
                </a:lnTo>
                <a:lnTo>
                  <a:pt x="0" y="21422"/>
                </a:lnTo>
                <a:close/>
              </a:path>
            </a:pathLst>
          </a:custGeom>
          <a:solidFill>
            <a:srgbClr val="37761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8" name="Google Shape;358;g33fc64ea458_0_246"/>
          <p:cNvSpPr/>
          <p:nvPr/>
        </p:nvSpPr>
        <p:spPr>
          <a:xfrm>
            <a:off x="7814473" y="2490346"/>
            <a:ext cx="29845" cy="21589"/>
          </a:xfrm>
          <a:custGeom>
            <a:rect b="b" l="l" r="r" t="t"/>
            <a:pathLst>
              <a:path extrusionOk="0" h="21589" w="29845">
                <a:moveTo>
                  <a:pt x="10783" y="10784"/>
                </a:moveTo>
                <a:lnTo>
                  <a:pt x="0" y="21422"/>
                </a:lnTo>
                <a:lnTo>
                  <a:pt x="29502" y="10911"/>
                </a:lnTo>
                <a:lnTo>
                  <a:pt x="145" y="0"/>
                </a:lnTo>
                <a:lnTo>
                  <a:pt x="10783" y="10784"/>
                </a:lnTo>
                <a:close/>
              </a:path>
            </a:pathLst>
          </a:custGeom>
          <a:noFill/>
          <a:ln cap="flat" cmpd="sng" w="9525">
            <a:solidFill>
              <a:srgbClr val="37761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9" name="Google Shape;359;g33fc64ea458_0_246"/>
          <p:cNvSpPr/>
          <p:nvPr/>
        </p:nvSpPr>
        <p:spPr>
          <a:xfrm>
            <a:off x="5594724" y="2561413"/>
            <a:ext cx="29845" cy="21589"/>
          </a:xfrm>
          <a:custGeom>
            <a:rect b="b" l="l" r="r" t="t"/>
            <a:pathLst>
              <a:path extrusionOk="0" h="21589" w="29845">
                <a:moveTo>
                  <a:pt x="29430" y="21423"/>
                </a:moveTo>
                <a:lnTo>
                  <a:pt x="0" y="10711"/>
                </a:lnTo>
                <a:lnTo>
                  <a:pt x="29430" y="0"/>
                </a:lnTo>
                <a:lnTo>
                  <a:pt x="18718" y="10711"/>
                </a:lnTo>
                <a:lnTo>
                  <a:pt x="29430" y="21423"/>
                </a:lnTo>
                <a:close/>
              </a:path>
            </a:pathLst>
          </a:custGeom>
          <a:solidFill>
            <a:srgbClr val="FF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0" name="Google Shape;360;g33fc64ea458_0_246"/>
          <p:cNvSpPr/>
          <p:nvPr/>
        </p:nvSpPr>
        <p:spPr>
          <a:xfrm>
            <a:off x="5594724" y="2561413"/>
            <a:ext cx="29845" cy="21589"/>
          </a:xfrm>
          <a:custGeom>
            <a:rect b="b" l="l" r="r" t="t"/>
            <a:pathLst>
              <a:path extrusionOk="0" h="21589" w="29845">
                <a:moveTo>
                  <a:pt x="18718" y="10711"/>
                </a:moveTo>
                <a:lnTo>
                  <a:pt x="29430" y="0"/>
                </a:lnTo>
                <a:lnTo>
                  <a:pt x="0" y="10711"/>
                </a:lnTo>
                <a:lnTo>
                  <a:pt x="29430" y="21423"/>
                </a:lnTo>
                <a:lnTo>
                  <a:pt x="18718" y="10711"/>
                </a:lnTo>
                <a:close/>
              </a:path>
            </a:pathLst>
          </a:custGeom>
          <a:noFill/>
          <a:ln cap="flat" cmpd="sng" w="95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1" name="Google Shape;361;g33fc64ea458_0_246"/>
          <p:cNvSpPr/>
          <p:nvPr/>
        </p:nvSpPr>
        <p:spPr>
          <a:xfrm>
            <a:off x="6268845" y="2561413"/>
            <a:ext cx="29845" cy="21589"/>
          </a:xfrm>
          <a:custGeom>
            <a:rect b="b" l="l" r="r" t="t"/>
            <a:pathLst>
              <a:path extrusionOk="0" h="21589" w="29845">
                <a:moveTo>
                  <a:pt x="0" y="21423"/>
                </a:moveTo>
                <a:lnTo>
                  <a:pt x="10711" y="10711"/>
                </a:lnTo>
                <a:lnTo>
                  <a:pt x="0" y="0"/>
                </a:lnTo>
                <a:lnTo>
                  <a:pt x="29430" y="10711"/>
                </a:lnTo>
                <a:lnTo>
                  <a:pt x="0" y="21423"/>
                </a:lnTo>
                <a:close/>
              </a:path>
            </a:pathLst>
          </a:custGeom>
          <a:solidFill>
            <a:srgbClr val="FF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2" name="Google Shape;362;g33fc64ea458_0_246"/>
          <p:cNvSpPr/>
          <p:nvPr/>
        </p:nvSpPr>
        <p:spPr>
          <a:xfrm>
            <a:off x="6268845" y="2561413"/>
            <a:ext cx="29845" cy="21589"/>
          </a:xfrm>
          <a:custGeom>
            <a:rect b="b" l="l" r="r" t="t"/>
            <a:pathLst>
              <a:path extrusionOk="0" h="21589" w="29845">
                <a:moveTo>
                  <a:pt x="10711" y="10711"/>
                </a:moveTo>
                <a:lnTo>
                  <a:pt x="0" y="21423"/>
                </a:lnTo>
                <a:lnTo>
                  <a:pt x="29430" y="10711"/>
                </a:lnTo>
                <a:lnTo>
                  <a:pt x="0" y="0"/>
                </a:lnTo>
                <a:lnTo>
                  <a:pt x="10711" y="10711"/>
                </a:lnTo>
                <a:close/>
              </a:path>
            </a:pathLst>
          </a:custGeom>
          <a:noFill/>
          <a:ln cap="flat" cmpd="sng" w="95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3" name="Google Shape;363;g33fc64ea458_0_246"/>
          <p:cNvSpPr/>
          <p:nvPr/>
        </p:nvSpPr>
        <p:spPr>
          <a:xfrm>
            <a:off x="4952691" y="2478034"/>
            <a:ext cx="1327150" cy="12700"/>
          </a:xfrm>
          <a:custGeom>
            <a:rect b="b" l="l" r="r" t="t"/>
            <a:pathLst>
              <a:path extrusionOk="0" h="12700" w="1327150">
                <a:moveTo>
                  <a:pt x="0" y="0"/>
                </a:moveTo>
                <a:lnTo>
                  <a:pt x="1327016" y="12581"/>
                </a:lnTo>
              </a:path>
            </a:pathLst>
          </a:custGeom>
          <a:noFill/>
          <a:ln cap="flat" cmpd="sng" w="9525">
            <a:solidFill>
              <a:srgbClr val="00882B"/>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4" name="Google Shape;364;g33fc64ea458_0_246"/>
          <p:cNvSpPr/>
          <p:nvPr/>
        </p:nvSpPr>
        <p:spPr>
          <a:xfrm>
            <a:off x="4933973" y="2467424"/>
            <a:ext cx="29845" cy="21589"/>
          </a:xfrm>
          <a:custGeom>
            <a:rect b="b" l="l" r="r" t="t"/>
            <a:pathLst>
              <a:path extrusionOk="0" h="21589" w="29845">
                <a:moveTo>
                  <a:pt x="29327" y="21422"/>
                </a:moveTo>
                <a:lnTo>
                  <a:pt x="0" y="10432"/>
                </a:lnTo>
                <a:lnTo>
                  <a:pt x="29530" y="0"/>
                </a:lnTo>
                <a:lnTo>
                  <a:pt x="18717" y="10609"/>
                </a:lnTo>
                <a:lnTo>
                  <a:pt x="29327" y="21422"/>
                </a:lnTo>
                <a:close/>
              </a:path>
            </a:pathLst>
          </a:custGeom>
          <a:solidFill>
            <a:srgbClr val="00882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5" name="Google Shape;365;g33fc64ea458_0_246"/>
          <p:cNvSpPr/>
          <p:nvPr/>
        </p:nvSpPr>
        <p:spPr>
          <a:xfrm>
            <a:off x="4933973" y="2467424"/>
            <a:ext cx="29845" cy="21589"/>
          </a:xfrm>
          <a:custGeom>
            <a:rect b="b" l="l" r="r" t="t"/>
            <a:pathLst>
              <a:path extrusionOk="0" h="21589" w="29845">
                <a:moveTo>
                  <a:pt x="18717" y="10609"/>
                </a:moveTo>
                <a:lnTo>
                  <a:pt x="29530" y="0"/>
                </a:lnTo>
                <a:lnTo>
                  <a:pt x="0" y="10432"/>
                </a:lnTo>
                <a:lnTo>
                  <a:pt x="29327" y="21422"/>
                </a:lnTo>
                <a:lnTo>
                  <a:pt x="18717" y="10609"/>
                </a:lnTo>
                <a:close/>
              </a:path>
            </a:pathLst>
          </a:custGeom>
          <a:noFill/>
          <a:ln cap="flat" cmpd="sng" w="9525">
            <a:solidFill>
              <a:srgbClr val="00882B"/>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6" name="Google Shape;366;g33fc64ea458_0_246"/>
          <p:cNvSpPr/>
          <p:nvPr/>
        </p:nvSpPr>
        <p:spPr>
          <a:xfrm>
            <a:off x="6268895" y="2479802"/>
            <a:ext cx="29845" cy="21589"/>
          </a:xfrm>
          <a:custGeom>
            <a:rect b="b" l="l" r="r" t="t"/>
            <a:pathLst>
              <a:path extrusionOk="0" h="21589" w="29845">
                <a:moveTo>
                  <a:pt x="0" y="21422"/>
                </a:moveTo>
                <a:lnTo>
                  <a:pt x="10812" y="10812"/>
                </a:lnTo>
                <a:lnTo>
                  <a:pt x="202" y="0"/>
                </a:lnTo>
                <a:lnTo>
                  <a:pt x="29530" y="10990"/>
                </a:lnTo>
                <a:lnTo>
                  <a:pt x="0" y="21422"/>
                </a:lnTo>
                <a:close/>
              </a:path>
            </a:pathLst>
          </a:custGeom>
          <a:solidFill>
            <a:srgbClr val="00882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7" name="Google Shape;367;g33fc64ea458_0_246"/>
          <p:cNvSpPr/>
          <p:nvPr/>
        </p:nvSpPr>
        <p:spPr>
          <a:xfrm>
            <a:off x="6268895" y="2479802"/>
            <a:ext cx="29845" cy="21589"/>
          </a:xfrm>
          <a:custGeom>
            <a:rect b="b" l="l" r="r" t="t"/>
            <a:pathLst>
              <a:path extrusionOk="0" h="21589" w="29845">
                <a:moveTo>
                  <a:pt x="10812" y="10812"/>
                </a:moveTo>
                <a:lnTo>
                  <a:pt x="0" y="21422"/>
                </a:lnTo>
                <a:lnTo>
                  <a:pt x="29530" y="10990"/>
                </a:lnTo>
                <a:lnTo>
                  <a:pt x="202" y="0"/>
                </a:lnTo>
                <a:lnTo>
                  <a:pt x="10812" y="10812"/>
                </a:lnTo>
                <a:close/>
              </a:path>
            </a:pathLst>
          </a:custGeom>
          <a:noFill/>
          <a:ln cap="flat" cmpd="sng" w="9525">
            <a:solidFill>
              <a:srgbClr val="00882B"/>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g33fc64ea458_0_250"/>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ES"/>
              <a:t>‹#›</a:t>
            </a:fld>
            <a:endParaRPr/>
          </a:p>
        </p:txBody>
      </p:sp>
      <p:sp>
        <p:nvSpPr>
          <p:cNvPr id="373" name="Google Shape;373;g33fc64ea458_0_250"/>
          <p:cNvSpPr txBox="1"/>
          <p:nvPr>
            <p:ph idx="4294967295" type="title"/>
          </p:nvPr>
        </p:nvSpPr>
        <p:spPr>
          <a:xfrm>
            <a:off x="613568" y="128365"/>
            <a:ext cx="3157200" cy="431100"/>
          </a:xfrm>
          <a:prstGeom prst="rect">
            <a:avLst/>
          </a:prstGeom>
          <a:blipFill rotWithShape="1">
            <a:blip r:embed="rId3">
              <a:alphaModFix/>
            </a:blip>
            <a:stretch>
              <a:fillRect b="-44428" l="-6169" r="-3468" t="-19428"/>
            </a:stretch>
          </a:blip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ES"/>
              <a:t> </a:t>
            </a:r>
            <a:endParaRPr/>
          </a:p>
        </p:txBody>
      </p:sp>
      <p:sp>
        <p:nvSpPr>
          <p:cNvPr id="374" name="Google Shape;374;g33fc64ea458_0_250"/>
          <p:cNvSpPr txBox="1"/>
          <p:nvPr/>
        </p:nvSpPr>
        <p:spPr>
          <a:xfrm>
            <a:off x="491374" y="1181693"/>
            <a:ext cx="163800" cy="94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s-ES" sz="1800" u="none" cap="none" strike="noStrike">
                <a:solidFill>
                  <a:srgbClr val="4A4A4A"/>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3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rgbClr val="000000"/>
              </a:buClr>
              <a:buSzPts val="1800"/>
              <a:buFont typeface="Arial"/>
              <a:buNone/>
            </a:pPr>
            <a:r>
              <a:rPr b="0" i="0" lang="es-ES" sz="1800" u="none" cap="none" strike="noStrike">
                <a:solidFill>
                  <a:srgbClr val="4A4A4A"/>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p:txBody>
      </p:sp>
      <p:sp>
        <p:nvSpPr>
          <p:cNvPr id="375" name="Google Shape;375;g33fc64ea458_0_250"/>
          <p:cNvSpPr/>
          <p:nvPr/>
        </p:nvSpPr>
        <p:spPr>
          <a:xfrm>
            <a:off x="798800" y="1239131"/>
            <a:ext cx="1981200" cy="3237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6" name="Google Shape;376;g33fc64ea458_0_250"/>
          <p:cNvSpPr/>
          <p:nvPr/>
        </p:nvSpPr>
        <p:spPr>
          <a:xfrm>
            <a:off x="798802" y="1840837"/>
            <a:ext cx="1981200" cy="3237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7" name="Google Shape;377;g33fc64ea458_0_250"/>
          <p:cNvSpPr/>
          <p:nvPr/>
        </p:nvSpPr>
        <p:spPr>
          <a:xfrm>
            <a:off x="4310950" y="2750674"/>
            <a:ext cx="4011929" cy="12064"/>
          </a:xfrm>
          <a:custGeom>
            <a:rect b="b" l="l" r="r" t="t"/>
            <a:pathLst>
              <a:path extrusionOk="0" h="12064" w="4011929">
                <a:moveTo>
                  <a:pt x="0" y="11699"/>
                </a:moveTo>
                <a:lnTo>
                  <a:pt x="4011599" y="0"/>
                </a:lnTo>
              </a:path>
            </a:pathLst>
          </a:custGeom>
          <a:noFill/>
          <a:ln cap="flat" cmpd="sng" w="19025">
            <a:solidFill>
              <a:srgbClr val="53585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8" name="Google Shape;378;g33fc64ea458_0_250"/>
          <p:cNvSpPr/>
          <p:nvPr/>
        </p:nvSpPr>
        <p:spPr>
          <a:xfrm>
            <a:off x="4900874" y="2591374"/>
            <a:ext cx="0" cy="330835"/>
          </a:xfrm>
          <a:custGeom>
            <a:rect b="b" l="l" r="r" t="t"/>
            <a:pathLst>
              <a:path extrusionOk="0" h="330835" w="120000">
                <a:moveTo>
                  <a:pt x="0" y="0"/>
                </a:moveTo>
                <a:lnTo>
                  <a:pt x="0" y="330299"/>
                </a:lnTo>
              </a:path>
            </a:pathLst>
          </a:custGeom>
          <a:noFill/>
          <a:ln cap="flat" cmpd="sng" w="28550">
            <a:solidFill>
              <a:srgbClr val="53585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9" name="Google Shape;379;g33fc64ea458_0_250"/>
          <p:cNvSpPr/>
          <p:nvPr/>
        </p:nvSpPr>
        <p:spPr>
          <a:xfrm>
            <a:off x="5572399" y="2591374"/>
            <a:ext cx="0" cy="330835"/>
          </a:xfrm>
          <a:custGeom>
            <a:rect b="b" l="l" r="r" t="t"/>
            <a:pathLst>
              <a:path extrusionOk="0" h="330835" w="120000">
                <a:moveTo>
                  <a:pt x="0" y="0"/>
                </a:moveTo>
                <a:lnTo>
                  <a:pt x="0" y="330299"/>
                </a:lnTo>
              </a:path>
            </a:pathLst>
          </a:custGeom>
          <a:noFill/>
          <a:ln cap="flat" cmpd="sng" w="28550">
            <a:solidFill>
              <a:srgbClr val="53585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0" name="Google Shape;380;g33fc64ea458_0_250"/>
          <p:cNvSpPr/>
          <p:nvPr/>
        </p:nvSpPr>
        <p:spPr>
          <a:xfrm>
            <a:off x="6904700" y="2591374"/>
            <a:ext cx="0" cy="330835"/>
          </a:xfrm>
          <a:custGeom>
            <a:rect b="b" l="l" r="r" t="t"/>
            <a:pathLst>
              <a:path extrusionOk="0" h="330835" w="120000">
                <a:moveTo>
                  <a:pt x="0" y="0"/>
                </a:moveTo>
                <a:lnTo>
                  <a:pt x="0" y="330299"/>
                </a:lnTo>
              </a:path>
            </a:pathLst>
          </a:custGeom>
          <a:noFill/>
          <a:ln cap="flat" cmpd="sng" w="28550">
            <a:solidFill>
              <a:srgbClr val="53585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1" name="Google Shape;381;g33fc64ea458_0_250"/>
          <p:cNvSpPr/>
          <p:nvPr/>
        </p:nvSpPr>
        <p:spPr>
          <a:xfrm>
            <a:off x="7835824" y="2591374"/>
            <a:ext cx="0" cy="330835"/>
          </a:xfrm>
          <a:custGeom>
            <a:rect b="b" l="l" r="r" t="t"/>
            <a:pathLst>
              <a:path extrusionOk="0" h="330835" w="120000">
                <a:moveTo>
                  <a:pt x="0" y="0"/>
                </a:moveTo>
                <a:lnTo>
                  <a:pt x="0" y="330299"/>
                </a:lnTo>
              </a:path>
            </a:pathLst>
          </a:custGeom>
          <a:noFill/>
          <a:ln cap="flat" cmpd="sng" w="28550">
            <a:solidFill>
              <a:srgbClr val="53585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2" name="Google Shape;382;g33fc64ea458_0_250"/>
          <p:cNvSpPr/>
          <p:nvPr/>
        </p:nvSpPr>
        <p:spPr>
          <a:xfrm>
            <a:off x="4825312" y="1897787"/>
            <a:ext cx="151200" cy="1395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3" name="Google Shape;383;g33fc64ea458_0_250"/>
          <p:cNvSpPr/>
          <p:nvPr/>
        </p:nvSpPr>
        <p:spPr>
          <a:xfrm>
            <a:off x="5496837" y="1495637"/>
            <a:ext cx="151200" cy="1395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4" name="Google Shape;384;g33fc64ea458_0_250"/>
          <p:cNvSpPr/>
          <p:nvPr/>
        </p:nvSpPr>
        <p:spPr>
          <a:xfrm>
            <a:off x="6829137" y="1021262"/>
            <a:ext cx="151200" cy="1395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5" name="Google Shape;385;g33fc64ea458_0_250"/>
          <p:cNvSpPr/>
          <p:nvPr/>
        </p:nvSpPr>
        <p:spPr>
          <a:xfrm>
            <a:off x="7760262" y="2100825"/>
            <a:ext cx="151200" cy="1395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6" name="Google Shape;386;g33fc64ea458_0_250"/>
          <p:cNvSpPr/>
          <p:nvPr/>
        </p:nvSpPr>
        <p:spPr>
          <a:xfrm>
            <a:off x="7664375" y="3076931"/>
            <a:ext cx="342900" cy="2286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7" name="Google Shape;387;g33fc64ea458_0_250"/>
          <p:cNvSpPr/>
          <p:nvPr/>
        </p:nvSpPr>
        <p:spPr>
          <a:xfrm>
            <a:off x="6742775" y="3067406"/>
            <a:ext cx="323700" cy="2475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8" name="Google Shape;388;g33fc64ea458_0_250"/>
          <p:cNvSpPr/>
          <p:nvPr/>
        </p:nvSpPr>
        <p:spPr>
          <a:xfrm>
            <a:off x="5410475" y="3076931"/>
            <a:ext cx="323700" cy="2286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9" name="Google Shape;389;g33fc64ea458_0_250"/>
          <p:cNvSpPr/>
          <p:nvPr/>
        </p:nvSpPr>
        <p:spPr>
          <a:xfrm>
            <a:off x="4738950" y="3076931"/>
            <a:ext cx="323700" cy="228600"/>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0" name="Google Shape;390;g33fc64ea458_0_250"/>
          <p:cNvSpPr/>
          <p:nvPr/>
        </p:nvSpPr>
        <p:spPr>
          <a:xfrm>
            <a:off x="6316750" y="2591374"/>
            <a:ext cx="0" cy="330835"/>
          </a:xfrm>
          <a:custGeom>
            <a:rect b="b" l="l" r="r" t="t"/>
            <a:pathLst>
              <a:path extrusionOk="0" h="330835" w="120000">
                <a:moveTo>
                  <a:pt x="0" y="0"/>
                </a:moveTo>
                <a:lnTo>
                  <a:pt x="0" y="330299"/>
                </a:lnTo>
              </a:path>
            </a:pathLst>
          </a:custGeom>
          <a:noFill/>
          <a:ln cap="flat" cmpd="sng" w="28550">
            <a:solidFill>
              <a:srgbClr val="0000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1" name="Google Shape;391;g33fc64ea458_0_250"/>
          <p:cNvSpPr/>
          <p:nvPr/>
        </p:nvSpPr>
        <p:spPr>
          <a:xfrm>
            <a:off x="6154825" y="3067406"/>
            <a:ext cx="323700" cy="24750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2" name="Google Shape;392;g33fc64ea458_0_250"/>
          <p:cNvSpPr/>
          <p:nvPr/>
        </p:nvSpPr>
        <p:spPr>
          <a:xfrm>
            <a:off x="4896375" y="2032449"/>
            <a:ext cx="5079" cy="740410"/>
          </a:xfrm>
          <a:custGeom>
            <a:rect b="b" l="l" r="r" t="t"/>
            <a:pathLst>
              <a:path extrusionOk="0" h="740410" w="5079">
                <a:moveTo>
                  <a:pt x="4499" y="0"/>
                </a:moveTo>
                <a:lnTo>
                  <a:pt x="0" y="740399"/>
                </a:lnTo>
              </a:path>
            </a:pathLst>
          </a:custGeom>
          <a:noFill/>
          <a:ln cap="flat" cmpd="sng" w="9525">
            <a:solidFill>
              <a:srgbClr val="53585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3" name="Google Shape;393;g33fc64ea458_0_250"/>
          <p:cNvSpPr/>
          <p:nvPr/>
        </p:nvSpPr>
        <p:spPr>
          <a:xfrm>
            <a:off x="5568524" y="1632574"/>
            <a:ext cx="12700" cy="1128395"/>
          </a:xfrm>
          <a:custGeom>
            <a:rect b="b" l="l" r="r" t="t"/>
            <a:pathLst>
              <a:path extrusionOk="0" h="1128395" w="12700">
                <a:moveTo>
                  <a:pt x="0" y="0"/>
                </a:moveTo>
                <a:lnTo>
                  <a:pt x="12299" y="1128299"/>
                </a:lnTo>
              </a:path>
            </a:pathLst>
          </a:custGeom>
          <a:noFill/>
          <a:ln cap="flat" cmpd="sng" w="9525">
            <a:solidFill>
              <a:srgbClr val="53585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4" name="Google Shape;394;g33fc64ea458_0_250"/>
          <p:cNvSpPr/>
          <p:nvPr/>
        </p:nvSpPr>
        <p:spPr>
          <a:xfrm>
            <a:off x="6902299" y="1155924"/>
            <a:ext cx="2540" cy="1593850"/>
          </a:xfrm>
          <a:custGeom>
            <a:rect b="b" l="l" r="r" t="t"/>
            <a:pathLst>
              <a:path extrusionOk="0" h="1593850" w="2540">
                <a:moveTo>
                  <a:pt x="2399" y="0"/>
                </a:moveTo>
                <a:lnTo>
                  <a:pt x="0" y="1593599"/>
                </a:lnTo>
              </a:path>
            </a:pathLst>
          </a:custGeom>
          <a:noFill/>
          <a:ln cap="flat" cmpd="sng" w="9525">
            <a:solidFill>
              <a:srgbClr val="53585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5" name="Google Shape;395;g33fc64ea458_0_250"/>
          <p:cNvSpPr/>
          <p:nvPr/>
        </p:nvSpPr>
        <p:spPr>
          <a:xfrm>
            <a:off x="7834324" y="2235487"/>
            <a:ext cx="1904" cy="513714"/>
          </a:xfrm>
          <a:custGeom>
            <a:rect b="b" l="l" r="r" t="t"/>
            <a:pathLst>
              <a:path extrusionOk="0" h="513714" w="1904">
                <a:moveTo>
                  <a:pt x="1499" y="0"/>
                </a:moveTo>
                <a:lnTo>
                  <a:pt x="0" y="513599"/>
                </a:lnTo>
              </a:path>
            </a:pathLst>
          </a:custGeom>
          <a:noFill/>
          <a:ln cap="flat" cmpd="sng" w="9525">
            <a:solidFill>
              <a:srgbClr val="53585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6" name="Google Shape;396;g33fc64ea458_0_250"/>
          <p:cNvSpPr/>
          <p:nvPr/>
        </p:nvSpPr>
        <p:spPr>
          <a:xfrm>
            <a:off x="4794112" y="1562967"/>
            <a:ext cx="213600" cy="227700"/>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7" name="Google Shape;397;g33fc64ea458_0_250"/>
          <p:cNvSpPr/>
          <p:nvPr/>
        </p:nvSpPr>
        <p:spPr>
          <a:xfrm>
            <a:off x="5460997" y="1239116"/>
            <a:ext cx="213600" cy="227700"/>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8" name="Google Shape;398;g33fc64ea458_0_250"/>
          <p:cNvSpPr/>
          <p:nvPr/>
        </p:nvSpPr>
        <p:spPr>
          <a:xfrm>
            <a:off x="6796737" y="724200"/>
            <a:ext cx="213600" cy="227700"/>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9" name="Google Shape;399;g33fc64ea458_0_250"/>
          <p:cNvSpPr/>
          <p:nvPr/>
        </p:nvSpPr>
        <p:spPr>
          <a:xfrm>
            <a:off x="7728312" y="1845965"/>
            <a:ext cx="213600" cy="213600"/>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g33fc64ea458_0_254"/>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ES"/>
              <a:t>‹#›</a:t>
            </a:fld>
            <a:endParaRPr/>
          </a:p>
        </p:txBody>
      </p:sp>
      <p:sp>
        <p:nvSpPr>
          <p:cNvPr id="405" name="Google Shape;405;g33fc64ea458_0_254"/>
          <p:cNvSpPr txBox="1"/>
          <p:nvPr/>
        </p:nvSpPr>
        <p:spPr>
          <a:xfrm>
            <a:off x="613581" y="128375"/>
            <a:ext cx="5965800" cy="4284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lang="es-ES" sz="2700">
                <a:solidFill>
                  <a:srgbClr val="4A4A4A"/>
                </a:solidFill>
              </a:rPr>
              <a:t>Otras opciones</a:t>
            </a:r>
            <a:endParaRPr sz="2700">
              <a:solidFill>
                <a:srgbClr val="4A4A4A"/>
              </a:solidFill>
            </a:endParaRPr>
          </a:p>
        </p:txBody>
      </p:sp>
      <p:sp>
        <p:nvSpPr>
          <p:cNvPr id="406" name="Google Shape;406;g33fc64ea458_0_254"/>
          <p:cNvSpPr txBox="1"/>
          <p:nvPr/>
        </p:nvSpPr>
        <p:spPr>
          <a:xfrm>
            <a:off x="718374" y="811611"/>
            <a:ext cx="7130100" cy="567000"/>
          </a:xfrm>
          <a:prstGeom prst="rect">
            <a:avLst/>
          </a:prstGeom>
          <a:noFill/>
          <a:ln>
            <a:noFill/>
          </a:ln>
        </p:spPr>
        <p:txBody>
          <a:bodyPr anchorCtr="0" anchor="t" bIns="0" lIns="0" spcFirstLastPara="1" rIns="0" wrap="square" tIns="12700">
            <a:spAutoFit/>
          </a:bodyPr>
          <a:lstStyle/>
          <a:p>
            <a:pPr indent="-367030" lvl="0" marL="379095" marR="0" rtl="0" algn="l">
              <a:lnSpc>
                <a:spcPct val="100000"/>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Podemos utilizar otras medidas de similitud: lineal, polinómica, o la Radial Basis Function (RBF):</a:t>
            </a:r>
            <a:endParaRPr b="0" i="0" sz="1800" u="none" cap="none" strike="noStrike">
              <a:solidFill>
                <a:srgbClr val="000000"/>
              </a:solidFill>
              <a:latin typeface="Arial"/>
              <a:ea typeface="Arial"/>
              <a:cs typeface="Arial"/>
              <a:sym typeface="Arial"/>
            </a:endParaRPr>
          </a:p>
        </p:txBody>
      </p:sp>
      <p:sp>
        <p:nvSpPr>
          <p:cNvPr id="407" name="Google Shape;407;g33fc64ea458_0_254"/>
          <p:cNvSpPr/>
          <p:nvPr/>
        </p:nvSpPr>
        <p:spPr>
          <a:xfrm>
            <a:off x="2902375" y="1461905"/>
            <a:ext cx="2762100" cy="5904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8" name="Google Shape;408;g33fc64ea458_0_254"/>
          <p:cNvSpPr/>
          <p:nvPr/>
        </p:nvSpPr>
        <p:spPr>
          <a:xfrm>
            <a:off x="963825" y="2135605"/>
            <a:ext cx="3790800" cy="26193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9" name="Google Shape;409;g33fc64ea458_0_254"/>
          <p:cNvSpPr/>
          <p:nvPr/>
        </p:nvSpPr>
        <p:spPr>
          <a:xfrm>
            <a:off x="5158450" y="3352855"/>
            <a:ext cx="3562200" cy="4761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0" name="Google Shape;410;g33fc64ea458_0_254"/>
          <p:cNvSpPr txBox="1"/>
          <p:nvPr/>
        </p:nvSpPr>
        <p:spPr>
          <a:xfrm>
            <a:off x="5021500" y="2682775"/>
            <a:ext cx="3836100" cy="4617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800"/>
              <a:buFont typeface="Arial"/>
              <a:buNone/>
            </a:pPr>
            <a:r>
              <a:rPr b="0" i="0" lang="es-ES" sz="1800" u="none" cap="none" strike="noStrike">
                <a:solidFill>
                  <a:srgbClr val="4A4A4A"/>
                </a:solidFill>
                <a:latin typeface="Calibri"/>
                <a:ea typeface="Calibri"/>
                <a:cs typeface="Calibri"/>
                <a:sym typeface="Calibri"/>
              </a:rPr>
              <a:t>Generalmente expresada como: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33fc64ea458_0_258"/>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ES"/>
              <a:t>‹#›</a:t>
            </a:fld>
            <a:endParaRPr/>
          </a:p>
        </p:txBody>
      </p:sp>
      <p:sp>
        <p:nvSpPr>
          <p:cNvPr id="416" name="Google Shape;416;g33fc64ea458_0_258"/>
          <p:cNvSpPr txBox="1"/>
          <p:nvPr/>
        </p:nvSpPr>
        <p:spPr>
          <a:xfrm>
            <a:off x="1199356" y="816736"/>
            <a:ext cx="1259700" cy="5670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lang="es-ES" sz="3600">
                <a:solidFill>
                  <a:srgbClr val="4A4A4A"/>
                </a:solidFill>
              </a:rPr>
              <a:t>Índice</a:t>
            </a:r>
            <a:endParaRPr sz="3600">
              <a:solidFill>
                <a:srgbClr val="4A4A4A"/>
              </a:solidFill>
            </a:endParaRPr>
          </a:p>
        </p:txBody>
      </p:sp>
      <p:sp>
        <p:nvSpPr>
          <p:cNvPr id="417" name="Google Shape;417;g33fc64ea458_0_258"/>
          <p:cNvSpPr txBox="1"/>
          <p:nvPr/>
        </p:nvSpPr>
        <p:spPr>
          <a:xfrm>
            <a:off x="1237302" y="1449125"/>
            <a:ext cx="6656700" cy="2273100"/>
          </a:xfrm>
          <a:prstGeom prst="rect">
            <a:avLst/>
          </a:prstGeom>
          <a:noFill/>
          <a:ln>
            <a:noFill/>
          </a:ln>
        </p:spPr>
        <p:txBody>
          <a:bodyPr anchorCtr="0" anchor="t" bIns="0" lIns="0" spcFirstLastPara="1" rIns="0" wrap="square" tIns="52700">
            <a:spAutoFit/>
          </a:bodyPr>
          <a:lstStyle/>
          <a:p>
            <a:pPr indent="-419732" lvl="0" marL="431800" marR="0" rtl="0" algn="l">
              <a:lnSpc>
                <a:spcPct val="100000"/>
              </a:lnSpc>
              <a:spcBef>
                <a:spcPts val="0"/>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Intuición: el hiperplano separador</a:t>
            </a:r>
            <a:endParaRPr b="0" i="0" sz="1800" u="none" cap="none" strike="noStrike">
              <a:solidFill>
                <a:srgbClr val="000000"/>
              </a:solidFill>
              <a:latin typeface="Calibri"/>
              <a:ea typeface="Calibri"/>
              <a:cs typeface="Calibri"/>
              <a:sym typeface="Calibri"/>
            </a:endParaRPr>
          </a:p>
          <a:p>
            <a:pPr indent="-419732" lvl="0" marL="431800" marR="0" rtl="0" algn="l">
              <a:lnSpc>
                <a:spcPct val="100000"/>
              </a:lnSpc>
              <a:spcBef>
                <a:spcPts val="315"/>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Caso no linealmente separable</a:t>
            </a:r>
            <a:endParaRPr b="0" i="0" sz="1800" u="none" cap="none" strike="noStrike">
              <a:solidFill>
                <a:srgbClr val="000000"/>
              </a:solidFill>
              <a:latin typeface="Calibri"/>
              <a:ea typeface="Calibri"/>
              <a:cs typeface="Calibri"/>
              <a:sym typeface="Calibri"/>
            </a:endParaRPr>
          </a:p>
          <a:p>
            <a:pPr indent="-419732" lvl="0" marL="431800" marR="0" rtl="0" algn="l">
              <a:lnSpc>
                <a:spcPct val="100000"/>
              </a:lnSpc>
              <a:spcBef>
                <a:spcPts val="315"/>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SVMs en regresión</a:t>
            </a:r>
            <a:endParaRPr b="0" i="0" sz="1800" u="none" cap="none" strike="noStrike">
              <a:solidFill>
                <a:srgbClr val="000000"/>
              </a:solidFill>
              <a:latin typeface="Calibri"/>
              <a:ea typeface="Calibri"/>
              <a:cs typeface="Calibri"/>
              <a:sym typeface="Calibri"/>
            </a:endParaRPr>
          </a:p>
          <a:p>
            <a:pPr indent="-419732" lvl="0" marL="431800" marR="0" rtl="0" algn="l">
              <a:lnSpc>
                <a:spcPct val="100000"/>
              </a:lnSpc>
              <a:spcBef>
                <a:spcPts val="315"/>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SVMs y selección de características</a:t>
            </a:r>
            <a:endParaRPr b="0" i="0" sz="1400" u="none" cap="none" strike="noStrike">
              <a:solidFill>
                <a:srgbClr val="000000"/>
              </a:solidFill>
              <a:latin typeface="Arial"/>
              <a:ea typeface="Arial"/>
              <a:cs typeface="Arial"/>
              <a:sym typeface="Arial"/>
            </a:endParaRPr>
          </a:p>
          <a:p>
            <a:pPr indent="-419732" lvl="0" marL="431800" marR="0" rtl="0" algn="l">
              <a:lnSpc>
                <a:spcPct val="100000"/>
              </a:lnSpc>
              <a:spcBef>
                <a:spcPts val="414"/>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Similitud entre instancias (soft landing del truco del kernel)</a:t>
            </a:r>
            <a:endParaRPr b="0" i="0" sz="1400" u="none" cap="none" strike="noStrike">
              <a:solidFill>
                <a:srgbClr val="000000"/>
              </a:solidFill>
              <a:latin typeface="Arial"/>
              <a:ea typeface="Arial"/>
              <a:cs typeface="Arial"/>
              <a:sym typeface="Arial"/>
            </a:endParaRPr>
          </a:p>
          <a:p>
            <a:pPr indent="-419732" lvl="0" marL="431800" marR="0" rtl="0" algn="l">
              <a:lnSpc>
                <a:spcPct val="100000"/>
              </a:lnSpc>
              <a:spcBef>
                <a:spcPts val="414"/>
              </a:spcBef>
              <a:spcAft>
                <a:spcPts val="0"/>
              </a:spcAft>
              <a:buClr>
                <a:srgbClr val="4A4A4A"/>
              </a:buClr>
              <a:buSzPts val="1800"/>
              <a:buFont typeface="Calibri"/>
              <a:buAutoNum type="arabicPeriod"/>
            </a:pPr>
            <a:r>
              <a:rPr b="1" i="0" lang="es-ES" sz="1800" u="none" cap="none" strike="noStrike">
                <a:solidFill>
                  <a:srgbClr val="4A4A4A"/>
                </a:solidFill>
                <a:latin typeface="Calibri"/>
                <a:ea typeface="Calibri"/>
                <a:cs typeface="Calibri"/>
                <a:sym typeface="Calibri"/>
              </a:rPr>
              <a:t>Kernels y SVM</a:t>
            </a:r>
            <a:endParaRPr b="0" i="0" sz="1400" u="none" cap="none" strike="noStrike">
              <a:solidFill>
                <a:srgbClr val="000000"/>
              </a:solidFill>
              <a:latin typeface="Arial"/>
              <a:ea typeface="Arial"/>
              <a:cs typeface="Arial"/>
              <a:sym typeface="Arial"/>
            </a:endParaRPr>
          </a:p>
          <a:p>
            <a:pPr indent="-419732" lvl="0" marL="431800" marR="0" rtl="0" algn="l">
              <a:lnSpc>
                <a:spcPct val="100000"/>
              </a:lnSpc>
              <a:spcBef>
                <a:spcPts val="414"/>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Otros algoritmos con Kernels</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g33fc64ea458_0_262"/>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ES"/>
              <a:t>‹#›</a:t>
            </a:fld>
            <a:endParaRPr/>
          </a:p>
        </p:txBody>
      </p:sp>
      <p:sp>
        <p:nvSpPr>
          <p:cNvPr id="423" name="Google Shape;423;g33fc64ea458_0_262"/>
          <p:cNvSpPr txBox="1"/>
          <p:nvPr/>
        </p:nvSpPr>
        <p:spPr>
          <a:xfrm>
            <a:off x="613568" y="128365"/>
            <a:ext cx="4949100" cy="4284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lang="es-ES" sz="2700">
                <a:solidFill>
                  <a:srgbClr val="4A4A4A"/>
                </a:solidFill>
              </a:rPr>
              <a:t>SVMs: fronteras no lineales</a:t>
            </a:r>
            <a:endParaRPr sz="2700">
              <a:solidFill>
                <a:srgbClr val="4A4A4A"/>
              </a:solidFill>
            </a:endParaRPr>
          </a:p>
        </p:txBody>
      </p:sp>
      <p:sp>
        <p:nvSpPr>
          <p:cNvPr id="424" name="Google Shape;424;g33fc64ea458_0_262"/>
          <p:cNvSpPr txBox="1"/>
          <p:nvPr/>
        </p:nvSpPr>
        <p:spPr>
          <a:xfrm>
            <a:off x="718374" y="811611"/>
            <a:ext cx="7130100" cy="1436700"/>
          </a:xfrm>
          <a:prstGeom prst="rect">
            <a:avLst/>
          </a:prstGeom>
          <a:noFill/>
          <a:ln>
            <a:noFill/>
          </a:ln>
        </p:spPr>
        <p:txBody>
          <a:bodyPr anchorCtr="0" anchor="t" bIns="0" lIns="0" spcFirstLastPara="1" rIns="0" wrap="square" tIns="12700">
            <a:spAutoFit/>
          </a:bodyPr>
          <a:lstStyle/>
          <a:p>
            <a:pPr indent="-367030" lvl="0" marL="379095" marR="0" rtl="0" algn="l">
              <a:lnSpc>
                <a:spcPct val="100000"/>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La formulación de las SVMs y regresión logística es similar</a:t>
            </a:r>
            <a:endParaRPr b="0" i="0" sz="1400" u="none" cap="none" strike="noStrike">
              <a:solidFill>
                <a:srgbClr val="000000"/>
              </a:solidFill>
              <a:latin typeface="Arial"/>
              <a:ea typeface="Arial"/>
              <a:cs typeface="Arial"/>
              <a:sym typeface="Arial"/>
            </a:endParaRPr>
          </a:p>
          <a:p>
            <a:pPr indent="-252730" lvl="0" marL="379095" marR="0" rtl="0" algn="l">
              <a:lnSpc>
                <a:spcPct val="100000"/>
              </a:lnSpc>
              <a:spcBef>
                <a:spcPts val="100"/>
              </a:spcBef>
              <a:spcAft>
                <a:spcPts val="0"/>
              </a:spcAft>
              <a:buClr>
                <a:srgbClr val="000000"/>
              </a:buClr>
              <a:buSzPts val="1800"/>
              <a:buFont typeface="Arial"/>
              <a:buNone/>
            </a:pPr>
            <a:r>
              <a:t/>
            </a:r>
            <a:endParaRPr b="0" i="0" sz="1800" u="none" cap="none" strike="noStrike">
              <a:solidFill>
                <a:srgbClr val="4A4A4A"/>
              </a:solidFill>
              <a:latin typeface="Calibri"/>
              <a:ea typeface="Calibri"/>
              <a:cs typeface="Calibri"/>
              <a:sym typeface="Calibri"/>
            </a:endParaRPr>
          </a:p>
          <a:p>
            <a:pPr indent="-367030" lvl="0" marL="379095" marR="0" rtl="0" algn="l">
              <a:lnSpc>
                <a:spcPct val="100000"/>
              </a:lnSpc>
              <a:spcBef>
                <a:spcPts val="10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Si queremos definir fronteras de separación no lineal en regresión logística, ¿qué habría que hacer?</a:t>
            </a:r>
            <a:endParaRPr b="0" i="0" sz="1400" u="none" cap="none" strike="noStrike">
              <a:solidFill>
                <a:srgbClr val="000000"/>
              </a:solidFill>
              <a:latin typeface="Arial"/>
              <a:ea typeface="Arial"/>
              <a:cs typeface="Arial"/>
              <a:sym typeface="Arial"/>
            </a:endParaRPr>
          </a:p>
          <a:p>
            <a:pPr indent="-252730" lvl="0" marL="379095" marR="0" rtl="0" algn="l">
              <a:lnSpc>
                <a:spcPct val="100000"/>
              </a:lnSpc>
              <a:spcBef>
                <a:spcPts val="1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5" name="Google Shape;425;g33fc64ea458_0_262"/>
          <p:cNvSpPr/>
          <p:nvPr/>
        </p:nvSpPr>
        <p:spPr>
          <a:xfrm>
            <a:off x="592925" y="2454125"/>
            <a:ext cx="2822100" cy="1872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6" name="Google Shape;426;g33fc64ea458_0_262"/>
          <p:cNvSpPr/>
          <p:nvPr/>
        </p:nvSpPr>
        <p:spPr>
          <a:xfrm>
            <a:off x="4152900" y="2756450"/>
            <a:ext cx="838200" cy="2286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7" name="Google Shape;427;g33fc64ea458_0_262"/>
          <p:cNvSpPr/>
          <p:nvPr/>
        </p:nvSpPr>
        <p:spPr>
          <a:xfrm>
            <a:off x="6200400" y="2603549"/>
            <a:ext cx="2685900" cy="3999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8" name="Google Shape;428;g33fc64ea458_0_262"/>
          <p:cNvSpPr/>
          <p:nvPr/>
        </p:nvSpPr>
        <p:spPr>
          <a:xfrm>
            <a:off x="5143500" y="2786475"/>
            <a:ext cx="904875" cy="122555"/>
          </a:xfrm>
          <a:custGeom>
            <a:rect b="b" l="l" r="r" t="t"/>
            <a:pathLst>
              <a:path extrusionOk="0" h="122555" w="904875">
                <a:moveTo>
                  <a:pt x="843299" y="122399"/>
                </a:moveTo>
                <a:lnTo>
                  <a:pt x="843299" y="91799"/>
                </a:lnTo>
                <a:lnTo>
                  <a:pt x="0" y="91799"/>
                </a:lnTo>
                <a:lnTo>
                  <a:pt x="0" y="30599"/>
                </a:lnTo>
                <a:lnTo>
                  <a:pt x="843299" y="30599"/>
                </a:lnTo>
                <a:lnTo>
                  <a:pt x="843299" y="0"/>
                </a:lnTo>
                <a:lnTo>
                  <a:pt x="904499" y="61199"/>
                </a:lnTo>
                <a:lnTo>
                  <a:pt x="843299" y="122399"/>
                </a:lnTo>
                <a:close/>
              </a:path>
            </a:pathLst>
          </a:custGeom>
          <a:solidFill>
            <a:srgbClr val="99999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9" name="Google Shape;429;g33fc64ea458_0_262"/>
          <p:cNvSpPr/>
          <p:nvPr/>
        </p:nvSpPr>
        <p:spPr>
          <a:xfrm>
            <a:off x="4218454" y="3128030"/>
            <a:ext cx="585600" cy="1620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0" name="Google Shape;430;g33fc64ea458_0_262"/>
          <p:cNvSpPr/>
          <p:nvPr/>
        </p:nvSpPr>
        <p:spPr>
          <a:xfrm>
            <a:off x="7250650" y="3115593"/>
            <a:ext cx="585600" cy="1743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1" name="Google Shape;431;g33fc64ea458_0_262"/>
          <p:cNvSpPr/>
          <p:nvPr/>
        </p:nvSpPr>
        <p:spPr>
          <a:xfrm>
            <a:off x="5037087" y="3452891"/>
            <a:ext cx="1536300" cy="1668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2" name="Google Shape;432;g33fc64ea458_0_262"/>
          <p:cNvSpPr/>
          <p:nvPr/>
        </p:nvSpPr>
        <p:spPr>
          <a:xfrm>
            <a:off x="5047505" y="3767216"/>
            <a:ext cx="1925100" cy="1668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3" name="Google Shape;433;g33fc64ea458_0_262"/>
          <p:cNvSpPr/>
          <p:nvPr/>
        </p:nvSpPr>
        <p:spPr>
          <a:xfrm>
            <a:off x="5046612" y="4077969"/>
            <a:ext cx="2534400" cy="2103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g33fc64ea458_0_266"/>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ES"/>
              <a:t>‹#›</a:t>
            </a:fld>
            <a:endParaRPr/>
          </a:p>
        </p:txBody>
      </p:sp>
      <p:sp>
        <p:nvSpPr>
          <p:cNvPr id="439" name="Google Shape;439;g33fc64ea458_0_266"/>
          <p:cNvSpPr txBox="1"/>
          <p:nvPr/>
        </p:nvSpPr>
        <p:spPr>
          <a:xfrm>
            <a:off x="613568" y="128365"/>
            <a:ext cx="4415700" cy="4284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lang="es-ES" sz="2700">
                <a:solidFill>
                  <a:srgbClr val="4A4A4A"/>
                </a:solidFill>
              </a:rPr>
              <a:t>SVMs: fronteras no lineales</a:t>
            </a:r>
            <a:endParaRPr sz="2700">
              <a:solidFill>
                <a:srgbClr val="4A4A4A"/>
              </a:solidFill>
            </a:endParaRPr>
          </a:p>
        </p:txBody>
      </p:sp>
      <p:sp>
        <p:nvSpPr>
          <p:cNvPr id="440" name="Google Shape;440;g33fc64ea458_0_266"/>
          <p:cNvSpPr txBox="1"/>
          <p:nvPr/>
        </p:nvSpPr>
        <p:spPr>
          <a:xfrm>
            <a:off x="718374" y="811611"/>
            <a:ext cx="7130100" cy="289800"/>
          </a:xfrm>
          <a:prstGeom prst="rect">
            <a:avLst/>
          </a:prstGeom>
          <a:noFill/>
          <a:ln>
            <a:noFill/>
          </a:ln>
        </p:spPr>
        <p:txBody>
          <a:bodyPr anchorCtr="0" anchor="t" bIns="0" lIns="0" spcFirstLastPara="1" rIns="0" wrap="square" tIns="12700">
            <a:spAutoFit/>
          </a:bodyPr>
          <a:lstStyle/>
          <a:p>
            <a:pPr indent="-367030" lvl="0" marL="379095" marR="0" rtl="0" algn="l">
              <a:lnSpc>
                <a:spcPct val="100000"/>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¿Qué buscamos con esta transformación?</a:t>
            </a:r>
            <a:endParaRPr b="0" i="0" sz="1800" u="none" cap="none" strike="noStrike">
              <a:solidFill>
                <a:srgbClr val="000000"/>
              </a:solidFill>
              <a:latin typeface="Arial"/>
              <a:ea typeface="Arial"/>
              <a:cs typeface="Arial"/>
              <a:sym typeface="Arial"/>
            </a:endParaRPr>
          </a:p>
        </p:txBody>
      </p:sp>
      <p:sp>
        <p:nvSpPr>
          <p:cNvPr id="441" name="Google Shape;441;g33fc64ea458_0_266"/>
          <p:cNvSpPr/>
          <p:nvPr/>
        </p:nvSpPr>
        <p:spPr>
          <a:xfrm>
            <a:off x="74513" y="2185386"/>
            <a:ext cx="5841900" cy="18789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2" name="Google Shape;442;g33fc64ea458_0_266"/>
          <p:cNvSpPr/>
          <p:nvPr/>
        </p:nvSpPr>
        <p:spPr>
          <a:xfrm>
            <a:off x="6435356" y="2061533"/>
            <a:ext cx="2187300" cy="20736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3" name="Google Shape;443;g33fc64ea458_0_266"/>
          <p:cNvSpPr/>
          <p:nvPr/>
        </p:nvSpPr>
        <p:spPr>
          <a:xfrm>
            <a:off x="6075519" y="2667453"/>
            <a:ext cx="264900" cy="2313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4" name="Google Shape;444;g33fc64ea458_0_266"/>
          <p:cNvSpPr/>
          <p:nvPr/>
        </p:nvSpPr>
        <p:spPr>
          <a:xfrm>
            <a:off x="5935521" y="3057910"/>
            <a:ext cx="516300" cy="1335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5" name="Google Shape;445;g33fc64ea458_0_266"/>
          <p:cNvSpPr/>
          <p:nvPr/>
        </p:nvSpPr>
        <p:spPr>
          <a:xfrm>
            <a:off x="6298455" y="3084112"/>
            <a:ext cx="59054" cy="43180"/>
          </a:xfrm>
          <a:custGeom>
            <a:rect b="b" l="l" r="r" t="t"/>
            <a:pathLst>
              <a:path extrusionOk="0" h="43180" w="59054">
                <a:moveTo>
                  <a:pt x="21423" y="21423"/>
                </a:moveTo>
                <a:lnTo>
                  <a:pt x="0" y="42846"/>
                </a:lnTo>
                <a:lnTo>
                  <a:pt x="58860" y="21423"/>
                </a:lnTo>
                <a:lnTo>
                  <a:pt x="0" y="0"/>
                </a:lnTo>
                <a:lnTo>
                  <a:pt x="21423" y="21423"/>
                </a:lnTo>
                <a:close/>
              </a:path>
            </a:pathLst>
          </a:custGeom>
          <a:noFill/>
          <a:ln cap="flat" cmpd="sng" w="19025">
            <a:solidFill>
              <a:srgbClr val="53585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33fc64ea458_0_162"/>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ES"/>
              <a:t>‹#›</a:t>
            </a:fld>
            <a:endParaRPr/>
          </a:p>
        </p:txBody>
      </p:sp>
      <p:sp>
        <p:nvSpPr>
          <p:cNvPr id="135" name="Google Shape;135;g33fc64ea458_0_162"/>
          <p:cNvSpPr txBox="1"/>
          <p:nvPr/>
        </p:nvSpPr>
        <p:spPr>
          <a:xfrm>
            <a:off x="1199356" y="816736"/>
            <a:ext cx="1259700" cy="5670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lang="es-ES" sz="3600">
                <a:solidFill>
                  <a:srgbClr val="4A4A4A"/>
                </a:solidFill>
              </a:rPr>
              <a:t>Índice</a:t>
            </a:r>
            <a:endParaRPr sz="3600">
              <a:solidFill>
                <a:srgbClr val="4A4A4A"/>
              </a:solidFill>
            </a:endParaRPr>
          </a:p>
        </p:txBody>
      </p:sp>
      <p:sp>
        <p:nvSpPr>
          <p:cNvPr id="136" name="Google Shape;136;g33fc64ea458_0_162"/>
          <p:cNvSpPr txBox="1"/>
          <p:nvPr/>
        </p:nvSpPr>
        <p:spPr>
          <a:xfrm>
            <a:off x="1237302" y="1449125"/>
            <a:ext cx="6663000" cy="2273100"/>
          </a:xfrm>
          <a:prstGeom prst="rect">
            <a:avLst/>
          </a:prstGeom>
          <a:noFill/>
          <a:ln>
            <a:noFill/>
          </a:ln>
        </p:spPr>
        <p:txBody>
          <a:bodyPr anchorCtr="0" anchor="t" bIns="0" lIns="0" spcFirstLastPara="1" rIns="0" wrap="square" tIns="52700">
            <a:spAutoFit/>
          </a:bodyPr>
          <a:lstStyle/>
          <a:p>
            <a:pPr indent="-419732" lvl="0" marL="431800" marR="0" rtl="0" algn="l">
              <a:lnSpc>
                <a:spcPct val="100000"/>
              </a:lnSpc>
              <a:spcBef>
                <a:spcPts val="0"/>
              </a:spcBef>
              <a:spcAft>
                <a:spcPts val="0"/>
              </a:spcAft>
              <a:buClr>
                <a:srgbClr val="4A4A4A"/>
              </a:buClr>
              <a:buSzPts val="1800"/>
              <a:buFont typeface="Calibri"/>
              <a:buAutoNum type="arabicPeriod"/>
            </a:pPr>
            <a:r>
              <a:rPr b="1" i="0" lang="es-ES" sz="1800" u="none" cap="none" strike="noStrike">
                <a:solidFill>
                  <a:srgbClr val="4A4A4A"/>
                </a:solidFill>
                <a:latin typeface="Calibri"/>
                <a:ea typeface="Calibri"/>
                <a:cs typeface="Calibri"/>
                <a:sym typeface="Calibri"/>
              </a:rPr>
              <a:t>Intuición: el hiperplano separador</a:t>
            </a:r>
            <a:endParaRPr b="0" i="0" sz="1800" u="none" cap="none" strike="noStrike">
              <a:solidFill>
                <a:srgbClr val="000000"/>
              </a:solidFill>
              <a:latin typeface="Calibri"/>
              <a:ea typeface="Calibri"/>
              <a:cs typeface="Calibri"/>
              <a:sym typeface="Calibri"/>
            </a:endParaRPr>
          </a:p>
          <a:p>
            <a:pPr indent="-419732" lvl="0" marL="431800" marR="0" rtl="0" algn="l">
              <a:lnSpc>
                <a:spcPct val="100000"/>
              </a:lnSpc>
              <a:spcBef>
                <a:spcPts val="315"/>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Caso no linealmente separable</a:t>
            </a:r>
            <a:endParaRPr b="0" i="0" sz="1800" u="none" cap="none" strike="noStrike">
              <a:solidFill>
                <a:srgbClr val="000000"/>
              </a:solidFill>
              <a:latin typeface="Calibri"/>
              <a:ea typeface="Calibri"/>
              <a:cs typeface="Calibri"/>
              <a:sym typeface="Calibri"/>
            </a:endParaRPr>
          </a:p>
          <a:p>
            <a:pPr indent="-419732" lvl="0" marL="431800" marR="0" rtl="0" algn="l">
              <a:lnSpc>
                <a:spcPct val="100000"/>
              </a:lnSpc>
              <a:spcBef>
                <a:spcPts val="315"/>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SVMs en regresión</a:t>
            </a:r>
            <a:endParaRPr b="0" i="0" sz="1800" u="none" cap="none" strike="noStrike">
              <a:solidFill>
                <a:srgbClr val="000000"/>
              </a:solidFill>
              <a:latin typeface="Calibri"/>
              <a:ea typeface="Calibri"/>
              <a:cs typeface="Calibri"/>
              <a:sym typeface="Calibri"/>
            </a:endParaRPr>
          </a:p>
          <a:p>
            <a:pPr indent="-419732" lvl="0" marL="431800" marR="0" rtl="0" algn="l">
              <a:lnSpc>
                <a:spcPct val="100000"/>
              </a:lnSpc>
              <a:spcBef>
                <a:spcPts val="315"/>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SVMs y selección de características</a:t>
            </a:r>
            <a:endParaRPr b="0" i="0" sz="1800" u="none" cap="none" strike="noStrike">
              <a:solidFill>
                <a:srgbClr val="4A4A4A"/>
              </a:solidFill>
              <a:latin typeface="Calibri"/>
              <a:ea typeface="Calibri"/>
              <a:cs typeface="Calibri"/>
              <a:sym typeface="Calibri"/>
            </a:endParaRPr>
          </a:p>
          <a:p>
            <a:pPr indent="-419732" lvl="0" marL="431800" marR="0" rtl="0" algn="l">
              <a:lnSpc>
                <a:spcPct val="100000"/>
              </a:lnSpc>
              <a:spcBef>
                <a:spcPts val="414"/>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Similitud entre instancias (soft landing del truco del kernel)</a:t>
            </a:r>
            <a:endParaRPr b="0" i="0" sz="1400" u="none" cap="none" strike="noStrike">
              <a:solidFill>
                <a:srgbClr val="000000"/>
              </a:solidFill>
              <a:latin typeface="Arial"/>
              <a:ea typeface="Arial"/>
              <a:cs typeface="Arial"/>
              <a:sym typeface="Arial"/>
            </a:endParaRPr>
          </a:p>
          <a:p>
            <a:pPr indent="-419732" lvl="0" marL="431800" marR="0" rtl="0" algn="l">
              <a:lnSpc>
                <a:spcPct val="100000"/>
              </a:lnSpc>
              <a:spcBef>
                <a:spcPts val="414"/>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Kernels y SVM</a:t>
            </a:r>
            <a:endParaRPr b="0" i="0" sz="1400" u="none" cap="none" strike="noStrike">
              <a:solidFill>
                <a:srgbClr val="000000"/>
              </a:solidFill>
              <a:latin typeface="Arial"/>
              <a:ea typeface="Arial"/>
              <a:cs typeface="Arial"/>
              <a:sym typeface="Arial"/>
            </a:endParaRPr>
          </a:p>
          <a:p>
            <a:pPr indent="-419732" lvl="0" marL="431800" marR="0" rtl="0" algn="l">
              <a:lnSpc>
                <a:spcPct val="100000"/>
              </a:lnSpc>
              <a:spcBef>
                <a:spcPts val="414"/>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Otros algoritmos con Kernels</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g33fc64ea458_0_270"/>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ES"/>
              <a:t>‹#›</a:t>
            </a:fld>
            <a:endParaRPr/>
          </a:p>
        </p:txBody>
      </p:sp>
      <p:sp>
        <p:nvSpPr>
          <p:cNvPr id="451" name="Google Shape;451;g33fc64ea458_0_270"/>
          <p:cNvSpPr txBox="1"/>
          <p:nvPr/>
        </p:nvSpPr>
        <p:spPr>
          <a:xfrm>
            <a:off x="613568" y="128365"/>
            <a:ext cx="5406300" cy="4284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lang="es-ES" sz="2700">
                <a:solidFill>
                  <a:srgbClr val="4A4A4A"/>
                </a:solidFill>
              </a:rPr>
              <a:t>SVMs: fronteras no lineales</a:t>
            </a:r>
            <a:endParaRPr sz="2700">
              <a:solidFill>
                <a:srgbClr val="4A4A4A"/>
              </a:solidFill>
            </a:endParaRPr>
          </a:p>
        </p:txBody>
      </p:sp>
      <p:sp>
        <p:nvSpPr>
          <p:cNvPr id="452" name="Google Shape;452;g33fc64ea458_0_270"/>
          <p:cNvSpPr txBox="1"/>
          <p:nvPr/>
        </p:nvSpPr>
        <p:spPr>
          <a:xfrm>
            <a:off x="708825" y="660350"/>
            <a:ext cx="7752600" cy="3848100"/>
          </a:xfrm>
          <a:prstGeom prst="rect">
            <a:avLst/>
          </a:prstGeom>
          <a:noFill/>
          <a:ln>
            <a:noFill/>
          </a:ln>
        </p:spPr>
        <p:txBody>
          <a:bodyPr anchorCtr="0" anchor="t" bIns="91425" lIns="91425" spcFirstLastPara="1" rIns="91425" wrap="square" tIns="91425">
            <a:spAutoFit/>
          </a:bodyPr>
          <a:lstStyle/>
          <a:p>
            <a:pPr indent="-360680" lvl="0" marL="379095" marR="0" rtl="0" algn="l">
              <a:lnSpc>
                <a:spcPct val="100000"/>
              </a:lnSpc>
              <a:spcBef>
                <a:spcPts val="0"/>
              </a:spcBef>
              <a:spcAft>
                <a:spcPts val="0"/>
              </a:spcAft>
              <a:buClr>
                <a:srgbClr val="4A4A4A"/>
              </a:buClr>
              <a:buSzPts val="1700"/>
              <a:buFont typeface="Arial"/>
              <a:buChar char="●"/>
            </a:pPr>
            <a:r>
              <a:rPr b="0" i="0" lang="es-ES" sz="1700" u="none" cap="none" strike="noStrike">
                <a:solidFill>
                  <a:srgbClr val="4A4A4A"/>
                </a:solidFill>
                <a:latin typeface="Calibri"/>
                <a:ea typeface="Calibri"/>
                <a:cs typeface="Calibri"/>
                <a:sym typeface="Calibri"/>
              </a:rPr>
              <a:t>En LR tenemos que elegir la función de transformación: ¿aumentamos la dimensionalidad en grado 2, o en grado 5?</a:t>
            </a:r>
            <a:endParaRPr b="0" i="0" sz="1700" u="none" cap="none" strike="noStrike">
              <a:solidFill>
                <a:srgbClr val="4A4A4A"/>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4A4A4A"/>
              </a:solidFill>
              <a:latin typeface="Calibri"/>
              <a:ea typeface="Calibri"/>
              <a:cs typeface="Calibri"/>
              <a:sym typeface="Calibri"/>
            </a:endParaRPr>
          </a:p>
          <a:p>
            <a:pPr indent="-360680" lvl="0" marL="379095" marR="0" rtl="0" algn="l">
              <a:lnSpc>
                <a:spcPct val="100000"/>
              </a:lnSpc>
              <a:spcBef>
                <a:spcPts val="0"/>
              </a:spcBef>
              <a:spcAft>
                <a:spcPts val="0"/>
              </a:spcAft>
              <a:buClr>
                <a:srgbClr val="4A4A4A"/>
              </a:buClr>
              <a:buSzPts val="1700"/>
              <a:buFont typeface="Arial"/>
              <a:buChar char="●"/>
            </a:pPr>
            <a:r>
              <a:rPr b="0" i="0" lang="es-ES" sz="1700" u="none" cap="none" strike="noStrike">
                <a:solidFill>
                  <a:srgbClr val="4A4A4A"/>
                </a:solidFill>
                <a:latin typeface="Calibri"/>
                <a:ea typeface="Calibri"/>
                <a:cs typeface="Calibri"/>
                <a:sym typeface="Calibri"/>
              </a:rPr>
              <a:t>La formulación SVM permite no tener que conocer la transformación.</a:t>
            </a:r>
            <a:endParaRPr b="0" i="0" sz="1700" u="none" cap="none" strike="noStrike">
              <a:solidFill>
                <a:srgbClr val="4A4A4A"/>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700" u="none" cap="none" strike="noStrike">
              <a:solidFill>
                <a:srgbClr val="4A4A4A"/>
              </a:solidFill>
              <a:latin typeface="Calibri"/>
              <a:ea typeface="Calibri"/>
              <a:cs typeface="Calibri"/>
              <a:sym typeface="Calibri"/>
            </a:endParaRPr>
          </a:p>
          <a:p>
            <a:pPr indent="-360680" lvl="0" marL="379095" marR="0" rtl="0" algn="l">
              <a:lnSpc>
                <a:spcPct val="100000"/>
              </a:lnSpc>
              <a:spcBef>
                <a:spcPts val="0"/>
              </a:spcBef>
              <a:spcAft>
                <a:spcPts val="0"/>
              </a:spcAft>
              <a:buClr>
                <a:srgbClr val="4A4A4A"/>
              </a:buClr>
              <a:buSzPts val="1700"/>
              <a:buFont typeface="Calibri"/>
              <a:buChar char="●"/>
            </a:pPr>
            <a:r>
              <a:rPr b="0" i="0" lang="es-ES" sz="1700" u="none" cap="none" strike="noStrike">
                <a:solidFill>
                  <a:srgbClr val="4A4A4A"/>
                </a:solidFill>
                <a:latin typeface="Calibri"/>
                <a:ea typeface="Calibri"/>
                <a:cs typeface="Calibri"/>
                <a:sym typeface="Calibri"/>
              </a:rPr>
              <a:t>Truco del kernel: Un kernel es una forma de hablar de una medida de similitud. ¿Recordáis el soft landing? El truco del kernel consiste en calcular la similitud entre parejas de instancias en un espacio de mayor dimensionalidad, PERO sin necesidad de calcular la transformación en sí, las nuevas coordenadas de esas instancias.</a:t>
            </a:r>
            <a:endParaRPr b="0" i="0" sz="1700" u="none" cap="none" strike="noStrike">
              <a:solidFill>
                <a:srgbClr val="4A4A4A"/>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4A4A4A"/>
              </a:solidFill>
              <a:latin typeface="Calibri"/>
              <a:ea typeface="Calibri"/>
              <a:cs typeface="Calibri"/>
              <a:sym typeface="Calibri"/>
            </a:endParaRPr>
          </a:p>
          <a:p>
            <a:pPr indent="-360680" lvl="0" marL="379095" marR="0" rtl="0" algn="l">
              <a:lnSpc>
                <a:spcPct val="100000"/>
              </a:lnSpc>
              <a:spcBef>
                <a:spcPts val="0"/>
              </a:spcBef>
              <a:spcAft>
                <a:spcPts val="0"/>
              </a:spcAft>
              <a:buClr>
                <a:srgbClr val="4A4A4A"/>
              </a:buClr>
              <a:buSzPts val="1700"/>
              <a:buFont typeface="Calibri"/>
              <a:buChar char="●"/>
            </a:pPr>
            <a:r>
              <a:rPr b="0" i="0" lang="es-ES" sz="1700" u="none" cap="none" strike="noStrike">
                <a:solidFill>
                  <a:srgbClr val="4A4A4A"/>
                </a:solidFill>
                <a:latin typeface="Calibri"/>
                <a:ea typeface="Calibri"/>
                <a:cs typeface="Calibri"/>
                <a:sym typeface="Calibri"/>
              </a:rPr>
              <a:t>No necesitamos saber cómo son ni dónde están esas instancias en ese nuevo espacio; el kernel nos indica lo similares que son entre sí, que es lo que nos interesa.</a:t>
            </a:r>
            <a:endParaRPr b="0" i="0" sz="1700" u="none" cap="none" strike="noStrike">
              <a:solidFill>
                <a:srgbClr val="4A4A4A"/>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g33fc64ea458_0_274"/>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ES"/>
              <a:t>‹#›</a:t>
            </a:fld>
            <a:endParaRPr/>
          </a:p>
        </p:txBody>
      </p:sp>
      <p:sp>
        <p:nvSpPr>
          <p:cNvPr id="458" name="Google Shape;458;g33fc64ea458_0_274"/>
          <p:cNvSpPr txBox="1"/>
          <p:nvPr/>
        </p:nvSpPr>
        <p:spPr>
          <a:xfrm>
            <a:off x="613568" y="128365"/>
            <a:ext cx="3157200" cy="4284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lang="es-ES" sz="2700">
                <a:solidFill>
                  <a:srgbClr val="4A4A4A"/>
                </a:solidFill>
              </a:rPr>
              <a:t>Resultado</a:t>
            </a:r>
            <a:endParaRPr sz="2700">
              <a:solidFill>
                <a:srgbClr val="4A4A4A"/>
              </a:solidFill>
            </a:endParaRPr>
          </a:p>
        </p:txBody>
      </p:sp>
      <p:sp>
        <p:nvSpPr>
          <p:cNvPr id="459" name="Google Shape;459;g33fc64ea458_0_274"/>
          <p:cNvSpPr txBox="1"/>
          <p:nvPr/>
        </p:nvSpPr>
        <p:spPr>
          <a:xfrm>
            <a:off x="1404174" y="3443806"/>
            <a:ext cx="7130100" cy="869700"/>
          </a:xfrm>
          <a:prstGeom prst="rect">
            <a:avLst/>
          </a:prstGeom>
          <a:noFill/>
          <a:ln>
            <a:noFill/>
          </a:ln>
        </p:spPr>
        <p:txBody>
          <a:bodyPr anchorCtr="0" anchor="t" bIns="0" lIns="0" spcFirstLastPara="1" rIns="0" wrap="square" tIns="12700">
            <a:spAutoFit/>
          </a:bodyPr>
          <a:lstStyle/>
          <a:p>
            <a:pPr indent="-367030" lvl="0" marL="379095" marR="0" rtl="0" algn="l">
              <a:lnSpc>
                <a:spcPct val="100000"/>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Hay que fijar los parámetros libres del Kernel</a:t>
            </a:r>
            <a:endParaRPr b="0" i="0" sz="1800" u="none" cap="none" strike="noStrike">
              <a:solidFill>
                <a:srgbClr val="4A4A4A"/>
              </a:solidFill>
              <a:latin typeface="Calibri"/>
              <a:ea typeface="Calibri"/>
              <a:cs typeface="Calibri"/>
              <a:sym typeface="Calibri"/>
            </a:endParaRPr>
          </a:p>
          <a:p>
            <a:pPr indent="-367028" lvl="1" marL="836295" marR="0" rtl="0" algn="l">
              <a:lnSpc>
                <a:spcPct val="100000"/>
              </a:lnSpc>
              <a:spcBef>
                <a:spcPts val="100"/>
              </a:spcBef>
              <a:spcAft>
                <a:spcPts val="0"/>
              </a:spcAft>
              <a:buClr>
                <a:srgbClr val="4A4A4A"/>
              </a:buClr>
              <a:buSzPts val="1800"/>
              <a:buFont typeface="Courier New"/>
              <a:buChar char="o"/>
            </a:pPr>
            <a:r>
              <a:rPr b="0" i="0" lang="es-ES" sz="1800" u="none" cap="none" strike="noStrike">
                <a:solidFill>
                  <a:srgbClr val="4A4A4A"/>
                </a:solidFill>
                <a:latin typeface="Calibri"/>
                <a:ea typeface="Calibri"/>
                <a:cs typeface="Calibri"/>
                <a:sym typeface="Calibri"/>
              </a:rPr>
              <a:t>Hiperparámetro adicional: degree para poly, gamma para RBF</a:t>
            </a:r>
            <a:endParaRPr b="0" i="0" sz="1400" u="none" cap="none" strike="noStrike">
              <a:solidFill>
                <a:srgbClr val="000000"/>
              </a:solidFill>
              <a:latin typeface="Arial"/>
              <a:ea typeface="Arial"/>
              <a:cs typeface="Arial"/>
              <a:sym typeface="Arial"/>
            </a:endParaRPr>
          </a:p>
          <a:p>
            <a:pPr indent="-367028" lvl="1" marL="836295" marR="0" rtl="0" algn="l">
              <a:lnSpc>
                <a:spcPct val="100000"/>
              </a:lnSpc>
              <a:spcBef>
                <a:spcPts val="100"/>
              </a:spcBef>
              <a:spcAft>
                <a:spcPts val="0"/>
              </a:spcAft>
              <a:buClr>
                <a:srgbClr val="4A4A4A"/>
              </a:buClr>
              <a:buSzPts val="1800"/>
              <a:buFont typeface="Courier New"/>
              <a:buChar char="o"/>
            </a:pPr>
            <a:r>
              <a:rPr b="0" i="0" lang="es-ES" sz="1800" u="none" cap="none" strike="noStrike">
                <a:solidFill>
                  <a:srgbClr val="4A4A4A"/>
                </a:solidFill>
                <a:latin typeface="Calibri"/>
                <a:ea typeface="Calibri"/>
                <a:cs typeface="Calibri"/>
                <a:sym typeface="Calibri"/>
              </a:rPr>
              <a:t>Cross Validation</a:t>
            </a:r>
            <a:endParaRPr b="0" i="0" sz="1800" u="none" cap="none" strike="noStrike">
              <a:solidFill>
                <a:srgbClr val="000000"/>
              </a:solidFill>
              <a:latin typeface="Arial"/>
              <a:ea typeface="Arial"/>
              <a:cs typeface="Arial"/>
              <a:sym typeface="Arial"/>
            </a:endParaRPr>
          </a:p>
        </p:txBody>
      </p:sp>
      <p:sp>
        <p:nvSpPr>
          <p:cNvPr id="460" name="Google Shape;460;g33fc64ea458_0_274"/>
          <p:cNvSpPr/>
          <p:nvPr/>
        </p:nvSpPr>
        <p:spPr>
          <a:xfrm>
            <a:off x="0" y="802549"/>
            <a:ext cx="9144000" cy="2571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g33fc64ea458_0_278"/>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ES"/>
              <a:t>‹#›</a:t>
            </a:fld>
            <a:endParaRPr/>
          </a:p>
        </p:txBody>
      </p:sp>
      <p:sp>
        <p:nvSpPr>
          <p:cNvPr id="466" name="Google Shape;466;g33fc64ea458_0_278"/>
          <p:cNvSpPr txBox="1"/>
          <p:nvPr/>
        </p:nvSpPr>
        <p:spPr>
          <a:xfrm>
            <a:off x="1199356" y="816736"/>
            <a:ext cx="1259700" cy="5670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lang="es-ES" sz="3600">
                <a:solidFill>
                  <a:srgbClr val="4A4A4A"/>
                </a:solidFill>
              </a:rPr>
              <a:t>Índice</a:t>
            </a:r>
            <a:endParaRPr sz="3600">
              <a:solidFill>
                <a:srgbClr val="4A4A4A"/>
              </a:solidFill>
            </a:endParaRPr>
          </a:p>
        </p:txBody>
      </p:sp>
      <p:sp>
        <p:nvSpPr>
          <p:cNvPr id="467" name="Google Shape;467;g33fc64ea458_0_278"/>
          <p:cNvSpPr txBox="1"/>
          <p:nvPr/>
        </p:nvSpPr>
        <p:spPr>
          <a:xfrm>
            <a:off x="1237296" y="1449132"/>
            <a:ext cx="5163600" cy="2550300"/>
          </a:xfrm>
          <a:prstGeom prst="rect">
            <a:avLst/>
          </a:prstGeom>
          <a:noFill/>
          <a:ln>
            <a:noFill/>
          </a:ln>
        </p:spPr>
        <p:txBody>
          <a:bodyPr anchorCtr="0" anchor="t" bIns="0" lIns="0" spcFirstLastPara="1" rIns="0" wrap="square" tIns="52700">
            <a:spAutoFit/>
          </a:bodyPr>
          <a:lstStyle/>
          <a:p>
            <a:pPr indent="-419732" lvl="0" marL="431800" marR="0" rtl="0" algn="l">
              <a:lnSpc>
                <a:spcPct val="100000"/>
              </a:lnSpc>
              <a:spcBef>
                <a:spcPts val="0"/>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Intuición: el hiperplano separador</a:t>
            </a:r>
            <a:endParaRPr b="0" i="0" sz="1800" u="none" cap="none" strike="noStrike">
              <a:solidFill>
                <a:srgbClr val="000000"/>
              </a:solidFill>
              <a:latin typeface="Calibri"/>
              <a:ea typeface="Calibri"/>
              <a:cs typeface="Calibri"/>
              <a:sym typeface="Calibri"/>
            </a:endParaRPr>
          </a:p>
          <a:p>
            <a:pPr indent="-419732" lvl="0" marL="431800" marR="0" rtl="0" algn="l">
              <a:lnSpc>
                <a:spcPct val="100000"/>
              </a:lnSpc>
              <a:spcBef>
                <a:spcPts val="315"/>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Caso no linealmente separable</a:t>
            </a:r>
            <a:endParaRPr b="0" i="0" sz="1800" u="none" cap="none" strike="noStrike">
              <a:solidFill>
                <a:srgbClr val="000000"/>
              </a:solidFill>
              <a:latin typeface="Calibri"/>
              <a:ea typeface="Calibri"/>
              <a:cs typeface="Calibri"/>
              <a:sym typeface="Calibri"/>
            </a:endParaRPr>
          </a:p>
          <a:p>
            <a:pPr indent="-419732" lvl="0" marL="431800" marR="0" rtl="0" algn="l">
              <a:lnSpc>
                <a:spcPct val="100000"/>
              </a:lnSpc>
              <a:spcBef>
                <a:spcPts val="315"/>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SVMs en regresión</a:t>
            </a:r>
            <a:endParaRPr b="0" i="0" sz="1800" u="none" cap="none" strike="noStrike">
              <a:solidFill>
                <a:srgbClr val="000000"/>
              </a:solidFill>
              <a:latin typeface="Calibri"/>
              <a:ea typeface="Calibri"/>
              <a:cs typeface="Calibri"/>
              <a:sym typeface="Calibri"/>
            </a:endParaRPr>
          </a:p>
          <a:p>
            <a:pPr indent="-419732" lvl="0" marL="431800" marR="0" rtl="0" algn="l">
              <a:lnSpc>
                <a:spcPct val="100000"/>
              </a:lnSpc>
              <a:spcBef>
                <a:spcPts val="315"/>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SVMs y selección de características</a:t>
            </a:r>
            <a:endParaRPr b="0" i="0" sz="1800" u="none" cap="none" strike="noStrike">
              <a:solidFill>
                <a:srgbClr val="4A4A4A"/>
              </a:solidFill>
              <a:latin typeface="Calibri"/>
              <a:ea typeface="Calibri"/>
              <a:cs typeface="Calibri"/>
              <a:sym typeface="Calibri"/>
            </a:endParaRPr>
          </a:p>
          <a:p>
            <a:pPr indent="-419732" lvl="0" marL="431800" marR="0" rtl="0" algn="l">
              <a:lnSpc>
                <a:spcPct val="100000"/>
              </a:lnSpc>
              <a:spcBef>
                <a:spcPts val="414"/>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Similitud entre instancias (soft landing del truco del kernel)</a:t>
            </a:r>
            <a:endParaRPr b="0" i="0" sz="1400" u="none" cap="none" strike="noStrike">
              <a:solidFill>
                <a:srgbClr val="000000"/>
              </a:solidFill>
              <a:latin typeface="Arial"/>
              <a:ea typeface="Arial"/>
              <a:cs typeface="Arial"/>
              <a:sym typeface="Arial"/>
            </a:endParaRPr>
          </a:p>
          <a:p>
            <a:pPr indent="-419732" lvl="0" marL="431800" marR="0" rtl="0" algn="l">
              <a:lnSpc>
                <a:spcPct val="100000"/>
              </a:lnSpc>
              <a:spcBef>
                <a:spcPts val="414"/>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Kernels y SVM</a:t>
            </a:r>
            <a:endParaRPr b="0" i="0" sz="1400" u="none" cap="none" strike="noStrike">
              <a:solidFill>
                <a:srgbClr val="000000"/>
              </a:solidFill>
              <a:latin typeface="Arial"/>
              <a:ea typeface="Arial"/>
              <a:cs typeface="Arial"/>
              <a:sym typeface="Arial"/>
            </a:endParaRPr>
          </a:p>
          <a:p>
            <a:pPr indent="-419732" lvl="0" marL="431800" marR="0" rtl="0" algn="l">
              <a:lnSpc>
                <a:spcPct val="100000"/>
              </a:lnSpc>
              <a:spcBef>
                <a:spcPts val="414"/>
              </a:spcBef>
              <a:spcAft>
                <a:spcPts val="0"/>
              </a:spcAft>
              <a:buClr>
                <a:srgbClr val="4A4A4A"/>
              </a:buClr>
              <a:buSzPts val="1800"/>
              <a:buFont typeface="Calibri"/>
              <a:buAutoNum type="arabicPeriod"/>
            </a:pPr>
            <a:r>
              <a:rPr b="1" i="0" lang="es-ES" sz="1800" u="none" cap="none" strike="noStrike">
                <a:solidFill>
                  <a:srgbClr val="4A4A4A"/>
                </a:solidFill>
                <a:latin typeface="Calibri"/>
                <a:ea typeface="Calibri"/>
                <a:cs typeface="Calibri"/>
                <a:sym typeface="Calibri"/>
              </a:rPr>
              <a:t>Otros algoritmos con Kernels</a:t>
            </a:r>
            <a:endParaRPr b="1" i="0" sz="1800" u="none" cap="none" strike="noStrike">
              <a:solidFill>
                <a:srgbClr val="000000"/>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g33fc64ea458_0_282"/>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ES"/>
              <a:t>‹#›</a:t>
            </a:fld>
            <a:endParaRPr/>
          </a:p>
        </p:txBody>
      </p:sp>
      <p:sp>
        <p:nvSpPr>
          <p:cNvPr id="473" name="Google Shape;473;g33fc64ea458_0_282"/>
          <p:cNvSpPr txBox="1"/>
          <p:nvPr/>
        </p:nvSpPr>
        <p:spPr>
          <a:xfrm>
            <a:off x="613568" y="128365"/>
            <a:ext cx="3157200" cy="4284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lang="es-ES" sz="2700">
                <a:solidFill>
                  <a:srgbClr val="4A4A4A"/>
                </a:solidFill>
              </a:rPr>
              <a:t>Métodos Kernel</a:t>
            </a:r>
            <a:endParaRPr sz="2700">
              <a:solidFill>
                <a:srgbClr val="4A4A4A"/>
              </a:solidFill>
            </a:endParaRPr>
          </a:p>
        </p:txBody>
      </p:sp>
      <p:sp>
        <p:nvSpPr>
          <p:cNvPr id="474" name="Google Shape;474;g33fc64ea458_0_282"/>
          <p:cNvSpPr txBox="1"/>
          <p:nvPr/>
        </p:nvSpPr>
        <p:spPr>
          <a:xfrm>
            <a:off x="615150" y="739575"/>
            <a:ext cx="5627700" cy="1569900"/>
          </a:xfrm>
          <a:prstGeom prst="rect">
            <a:avLst/>
          </a:prstGeom>
          <a:noFill/>
          <a:ln>
            <a:noFill/>
          </a:ln>
        </p:spPr>
        <p:txBody>
          <a:bodyPr anchorCtr="0" anchor="t" bIns="91425" lIns="91425" spcFirstLastPara="1" rIns="91425" wrap="square" tIns="91425">
            <a:spAutoFit/>
          </a:bodyPr>
          <a:lstStyle/>
          <a:p>
            <a:pPr indent="-367030" lvl="0" marL="379095" marR="0" rtl="0" algn="l">
              <a:lnSpc>
                <a:spcPct val="100000"/>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Ridge Regression</a:t>
            </a:r>
            <a:endParaRPr b="0" i="0" sz="1800" u="none" cap="none" strike="noStrike">
              <a:solidFill>
                <a:srgbClr val="4A4A4A"/>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A4A4A"/>
              </a:solidFill>
              <a:latin typeface="Calibri"/>
              <a:ea typeface="Calibri"/>
              <a:cs typeface="Calibri"/>
              <a:sym typeface="Calibri"/>
            </a:endParaRPr>
          </a:p>
          <a:p>
            <a:pPr indent="-367030" lvl="0" marL="379095" marR="0" rtl="0" algn="l">
              <a:lnSpc>
                <a:spcPct val="100000"/>
              </a:lnSpc>
              <a:spcBef>
                <a:spcPts val="0"/>
              </a:spcBef>
              <a:spcAft>
                <a:spcPts val="0"/>
              </a:spcAft>
              <a:buClr>
                <a:srgbClr val="4A4A4A"/>
              </a:buClr>
              <a:buSzPts val="1800"/>
              <a:buFont typeface="Calibri"/>
              <a:buChar char="●"/>
            </a:pPr>
            <a:r>
              <a:rPr b="0" i="0" lang="es-ES" sz="1800" u="none" cap="none" strike="noStrike">
                <a:solidFill>
                  <a:srgbClr val="4A4A4A"/>
                </a:solidFill>
                <a:latin typeface="Calibri"/>
                <a:ea typeface="Calibri"/>
                <a:cs typeface="Calibri"/>
                <a:sym typeface="Calibri"/>
              </a:rPr>
              <a:t>Kernel PCA</a:t>
            </a:r>
            <a:endParaRPr b="0" i="0" sz="1800" u="none" cap="none" strike="noStrike">
              <a:solidFill>
                <a:srgbClr val="4A4A4A"/>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A4A4A"/>
              </a:solidFill>
              <a:latin typeface="Calibri"/>
              <a:ea typeface="Calibri"/>
              <a:cs typeface="Calibri"/>
              <a:sym typeface="Calibri"/>
            </a:endParaRPr>
          </a:p>
          <a:p>
            <a:pPr indent="-367030" lvl="0" marL="379095" marR="0" rtl="0" algn="l">
              <a:lnSpc>
                <a:spcPct val="100000"/>
              </a:lnSpc>
              <a:spcBef>
                <a:spcPts val="0"/>
              </a:spcBef>
              <a:spcAft>
                <a:spcPts val="0"/>
              </a:spcAft>
              <a:buClr>
                <a:srgbClr val="4A4A4A"/>
              </a:buClr>
              <a:buSzPts val="1800"/>
              <a:buFont typeface="Calibri"/>
              <a:buChar char="●"/>
            </a:pPr>
            <a:r>
              <a:rPr b="0" i="0" lang="es-ES" sz="1800" u="none" cap="none" strike="noStrike">
                <a:solidFill>
                  <a:srgbClr val="4A4A4A"/>
                </a:solidFill>
                <a:latin typeface="Calibri"/>
                <a:ea typeface="Calibri"/>
                <a:cs typeface="Calibri"/>
                <a:sym typeface="Calibri"/>
              </a:rPr>
              <a:t>…</a:t>
            </a:r>
            <a:endParaRPr b="0" i="0" sz="1800" u="none" cap="none" strike="noStrike">
              <a:solidFill>
                <a:srgbClr val="4A4A4A"/>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g33fc64ea458_0_286"/>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ES"/>
              <a:t>‹#›</a:t>
            </a:fld>
            <a:endParaRPr/>
          </a:p>
        </p:txBody>
      </p:sp>
      <p:sp>
        <p:nvSpPr>
          <p:cNvPr id="480" name="Google Shape;480;g33fc64ea458_0_286"/>
          <p:cNvSpPr txBox="1"/>
          <p:nvPr/>
        </p:nvSpPr>
        <p:spPr>
          <a:xfrm>
            <a:off x="613568" y="128365"/>
            <a:ext cx="5787300" cy="4284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lang="es-ES" sz="2700">
                <a:solidFill>
                  <a:srgbClr val="4A4A4A"/>
                </a:solidFill>
              </a:rPr>
              <a:t>Conclusiones sobre SVMs y Kernels</a:t>
            </a:r>
            <a:endParaRPr sz="2700">
              <a:solidFill>
                <a:srgbClr val="4A4A4A"/>
              </a:solidFill>
            </a:endParaRPr>
          </a:p>
        </p:txBody>
      </p:sp>
      <p:sp>
        <p:nvSpPr>
          <p:cNvPr id="481" name="Google Shape;481;g33fc64ea458_0_286"/>
          <p:cNvSpPr txBox="1"/>
          <p:nvPr/>
        </p:nvSpPr>
        <p:spPr>
          <a:xfrm>
            <a:off x="718374" y="811611"/>
            <a:ext cx="7130100" cy="3742800"/>
          </a:xfrm>
          <a:prstGeom prst="rect">
            <a:avLst/>
          </a:prstGeom>
          <a:noFill/>
          <a:ln>
            <a:noFill/>
          </a:ln>
        </p:spPr>
        <p:txBody>
          <a:bodyPr anchorCtr="0" anchor="t" bIns="0" lIns="0" spcFirstLastPara="1" rIns="0" wrap="square" tIns="12700">
            <a:spAutoFit/>
          </a:bodyPr>
          <a:lstStyle/>
          <a:p>
            <a:pPr indent="-367030" lvl="0" marL="379095" marR="0" rtl="0" algn="l">
              <a:lnSpc>
                <a:spcPct val="100000"/>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Algoritmos muy potentes con grandes prestaciones</a:t>
            </a:r>
            <a:endParaRPr b="0" i="0" sz="1800" u="none" cap="none" strike="noStrike">
              <a:solidFill>
                <a:srgbClr val="4A4A4A"/>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A4A4A"/>
              </a:solidFill>
              <a:latin typeface="Calibri"/>
              <a:ea typeface="Calibri"/>
              <a:cs typeface="Calibri"/>
              <a:sym typeface="Calibri"/>
            </a:endParaRPr>
          </a:p>
          <a:p>
            <a:pPr indent="-367030" lvl="0" marL="379095" marR="0" rtl="0" algn="l">
              <a:lnSpc>
                <a:spcPct val="100000"/>
              </a:lnSpc>
              <a:spcBef>
                <a:spcPts val="10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El algoritmo no calcula la probabilidad, se estima a partir de heurística (no muy fiable)</a:t>
            </a:r>
            <a:endParaRPr b="0" i="0" sz="1800" u="none" cap="none" strike="noStrike">
              <a:solidFill>
                <a:srgbClr val="4A4A4A"/>
              </a:solidFill>
              <a:latin typeface="Calibri"/>
              <a:ea typeface="Calibri"/>
              <a:cs typeface="Calibri"/>
              <a:sym typeface="Calibri"/>
            </a:endParaRPr>
          </a:p>
          <a:p>
            <a:pPr indent="0" lvl="0" marL="0" marR="0" rtl="0" algn="l">
              <a:lnSpc>
                <a:spcPct val="100000"/>
              </a:lnSpc>
              <a:spcBef>
                <a:spcPts val="100"/>
              </a:spcBef>
              <a:spcAft>
                <a:spcPts val="0"/>
              </a:spcAft>
              <a:buClr>
                <a:srgbClr val="000000"/>
              </a:buClr>
              <a:buSzPts val="1800"/>
              <a:buFont typeface="Arial"/>
              <a:buNone/>
            </a:pPr>
            <a:r>
              <a:t/>
            </a:r>
            <a:endParaRPr b="0" i="0" sz="1800" u="none" cap="none" strike="noStrike">
              <a:solidFill>
                <a:srgbClr val="4A4A4A"/>
              </a:solidFill>
              <a:latin typeface="Calibri"/>
              <a:ea typeface="Calibri"/>
              <a:cs typeface="Calibri"/>
              <a:sym typeface="Calibri"/>
            </a:endParaRPr>
          </a:p>
          <a:p>
            <a:pPr indent="-367030" lvl="0" marL="379095" marR="0" rtl="0" algn="l">
              <a:lnSpc>
                <a:spcPct val="100000"/>
              </a:lnSpc>
              <a:spcBef>
                <a:spcPts val="10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Computacionalmente intenso:</a:t>
            </a:r>
            <a:endParaRPr b="0" i="0" sz="1400" u="none" cap="none" strike="noStrike">
              <a:solidFill>
                <a:srgbClr val="000000"/>
              </a:solidFill>
              <a:latin typeface="Arial"/>
              <a:ea typeface="Arial"/>
              <a:cs typeface="Arial"/>
              <a:sym typeface="Arial"/>
            </a:endParaRPr>
          </a:p>
          <a:p>
            <a:pPr indent="-367028" lvl="1" marL="836295" marR="0" rtl="0" algn="l">
              <a:lnSpc>
                <a:spcPct val="100000"/>
              </a:lnSpc>
              <a:spcBef>
                <a:spcPts val="100"/>
              </a:spcBef>
              <a:spcAft>
                <a:spcPts val="0"/>
              </a:spcAft>
              <a:buClr>
                <a:srgbClr val="4A4A4A"/>
              </a:buClr>
              <a:buSzPts val="1800"/>
              <a:buFont typeface="Courier New"/>
              <a:buChar char="o"/>
            </a:pPr>
            <a:r>
              <a:rPr b="0" i="0" lang="es-ES" sz="1800" u="none" cap="none" strike="noStrike">
                <a:solidFill>
                  <a:srgbClr val="4A4A4A"/>
                </a:solidFill>
                <a:latin typeface="Calibri"/>
                <a:ea typeface="Calibri"/>
                <a:cs typeface="Calibri"/>
                <a:sym typeface="Calibri"/>
              </a:rPr>
              <a:t>Si alta dimensionalidad (muchas variables), Kernel lineal</a:t>
            </a:r>
            <a:endParaRPr b="0" i="0" sz="1400" u="none" cap="none" strike="noStrike">
              <a:solidFill>
                <a:srgbClr val="000000"/>
              </a:solidFill>
              <a:latin typeface="Arial"/>
              <a:ea typeface="Arial"/>
              <a:cs typeface="Arial"/>
              <a:sym typeface="Arial"/>
            </a:endParaRPr>
          </a:p>
          <a:p>
            <a:pPr indent="-367028" lvl="1" marL="836295" marR="0" rtl="0" algn="l">
              <a:lnSpc>
                <a:spcPct val="100000"/>
              </a:lnSpc>
              <a:spcBef>
                <a:spcPts val="100"/>
              </a:spcBef>
              <a:spcAft>
                <a:spcPts val="0"/>
              </a:spcAft>
              <a:buClr>
                <a:srgbClr val="4A4A4A"/>
              </a:buClr>
              <a:buSzPts val="1800"/>
              <a:buFont typeface="Courier New"/>
              <a:buChar char="o"/>
            </a:pPr>
            <a:r>
              <a:rPr b="0" i="0" lang="es-ES" sz="1800" u="none" cap="none" strike="noStrike">
                <a:solidFill>
                  <a:srgbClr val="4A4A4A"/>
                </a:solidFill>
                <a:latin typeface="Calibri"/>
                <a:ea typeface="Calibri"/>
                <a:cs typeface="Calibri"/>
                <a:sym typeface="Calibri"/>
              </a:rPr>
              <a:t>Valores de C elevados: cuesta mucho entrenar</a:t>
            </a:r>
            <a:endParaRPr b="0" i="0" sz="1400" u="none" cap="none" strike="noStrike">
              <a:solidFill>
                <a:srgbClr val="000000"/>
              </a:solidFill>
              <a:latin typeface="Arial"/>
              <a:ea typeface="Arial"/>
              <a:cs typeface="Arial"/>
              <a:sym typeface="Arial"/>
            </a:endParaRPr>
          </a:p>
          <a:p>
            <a:pPr indent="-367027" lvl="1" marL="836295" marR="0" rtl="0" algn="l">
              <a:lnSpc>
                <a:spcPct val="100000"/>
              </a:lnSpc>
              <a:spcBef>
                <a:spcPts val="100"/>
              </a:spcBef>
              <a:spcAft>
                <a:spcPts val="0"/>
              </a:spcAft>
              <a:buClr>
                <a:srgbClr val="4A4A4A"/>
              </a:buClr>
              <a:buSzPts val="1800"/>
              <a:buFont typeface="Courier New"/>
              <a:buChar char="o"/>
            </a:pPr>
            <a:r>
              <a:rPr b="0" i="0" lang="es-ES" sz="1800" u="none" cap="none" strike="noStrike">
                <a:solidFill>
                  <a:srgbClr val="4A4A4A"/>
                </a:solidFill>
                <a:latin typeface="Calibri"/>
                <a:ea typeface="Calibri"/>
                <a:cs typeface="Calibri"/>
                <a:sym typeface="Calibri"/>
              </a:rPr>
              <a:t>Cálculo del Kernel cuando el problema tiene muchas muestras</a:t>
            </a:r>
            <a:endParaRPr b="0" i="0" sz="1800" u="none" cap="none" strike="noStrike">
              <a:solidFill>
                <a:srgbClr val="4A4A4A"/>
              </a:solidFill>
              <a:latin typeface="Calibri"/>
              <a:ea typeface="Calibri"/>
              <a:cs typeface="Calibri"/>
              <a:sym typeface="Calibri"/>
            </a:endParaRPr>
          </a:p>
          <a:p>
            <a:pPr indent="0" lvl="0" marL="0" marR="0" rtl="0" algn="l">
              <a:lnSpc>
                <a:spcPct val="100000"/>
              </a:lnSpc>
              <a:spcBef>
                <a:spcPts val="100"/>
              </a:spcBef>
              <a:spcAft>
                <a:spcPts val="0"/>
              </a:spcAft>
              <a:buClr>
                <a:srgbClr val="000000"/>
              </a:buClr>
              <a:buSzPts val="1800"/>
              <a:buFont typeface="Arial"/>
              <a:buNone/>
            </a:pPr>
            <a:r>
              <a:t/>
            </a:r>
            <a:endParaRPr b="0" i="0" sz="1800" u="none" cap="none" strike="noStrike">
              <a:solidFill>
                <a:srgbClr val="4A4A4A"/>
              </a:solidFill>
              <a:latin typeface="Calibri"/>
              <a:ea typeface="Calibri"/>
              <a:cs typeface="Calibri"/>
              <a:sym typeface="Calibri"/>
            </a:endParaRPr>
          </a:p>
          <a:p>
            <a:pPr indent="-367030" lvl="0" marL="379095" marR="0" rtl="0" algn="l">
              <a:lnSpc>
                <a:spcPct val="100000"/>
              </a:lnSpc>
              <a:spcBef>
                <a:spcPts val="10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RBF es capaz de aprender casi todo, Kernel universal.</a:t>
            </a:r>
            <a:endParaRPr b="0" i="0" sz="1800" u="none" cap="none" strike="noStrike">
              <a:solidFill>
                <a:srgbClr val="4A4A4A"/>
              </a:solidFill>
              <a:latin typeface="Calibri"/>
              <a:ea typeface="Calibri"/>
              <a:cs typeface="Calibri"/>
              <a:sym typeface="Calibri"/>
            </a:endParaRPr>
          </a:p>
          <a:p>
            <a:pPr indent="0" lvl="0" marL="0" marR="0" rtl="0" algn="l">
              <a:lnSpc>
                <a:spcPct val="100000"/>
              </a:lnSpc>
              <a:spcBef>
                <a:spcPts val="100"/>
              </a:spcBef>
              <a:spcAft>
                <a:spcPts val="0"/>
              </a:spcAft>
              <a:buClr>
                <a:srgbClr val="000000"/>
              </a:buClr>
              <a:buSzPts val="1800"/>
              <a:buFont typeface="Arial"/>
              <a:buNone/>
            </a:pPr>
            <a:r>
              <a:t/>
            </a:r>
            <a:endParaRPr b="0" i="0" sz="1800" u="none" cap="none" strike="noStrike">
              <a:solidFill>
                <a:srgbClr val="4A4A4A"/>
              </a:solidFill>
              <a:latin typeface="Calibri"/>
              <a:ea typeface="Calibri"/>
              <a:cs typeface="Calibri"/>
              <a:sym typeface="Calibri"/>
            </a:endParaRPr>
          </a:p>
          <a:p>
            <a:pPr indent="-367030" lvl="0" marL="379095" marR="0" rtl="0" algn="l">
              <a:lnSpc>
                <a:spcPct val="100000"/>
              </a:lnSpc>
              <a:spcBef>
                <a:spcPts val="10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Kernels usan medidas de distancia/similitud: </a:t>
            </a:r>
            <a:r>
              <a:rPr lang="es-ES" sz="1800">
                <a:solidFill>
                  <a:srgbClr val="4A4A4A"/>
                </a:solidFill>
                <a:latin typeface="Calibri"/>
                <a:ea typeface="Calibri"/>
                <a:cs typeface="Calibri"/>
                <a:sym typeface="Calibri"/>
              </a:rPr>
              <a:t>normalización</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g33fc64ea458_0_290"/>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ES"/>
              <a:t>‹#›</a:t>
            </a:fld>
            <a:endParaRPr/>
          </a:p>
        </p:txBody>
      </p:sp>
      <p:sp>
        <p:nvSpPr>
          <p:cNvPr id="487" name="Google Shape;487;g33fc64ea458_0_290"/>
          <p:cNvSpPr txBox="1"/>
          <p:nvPr/>
        </p:nvSpPr>
        <p:spPr>
          <a:xfrm>
            <a:off x="718374" y="1240206"/>
            <a:ext cx="7113300" cy="1442400"/>
          </a:xfrm>
          <a:prstGeom prst="rect">
            <a:avLst/>
          </a:prstGeom>
          <a:noFill/>
          <a:ln>
            <a:noFill/>
          </a:ln>
        </p:spPr>
        <p:txBody>
          <a:bodyPr anchorCtr="0" anchor="t" bIns="0" lIns="0" spcFirstLastPara="1" rIns="0" wrap="square" tIns="12700">
            <a:spAutoFit/>
          </a:bodyPr>
          <a:lstStyle/>
          <a:p>
            <a:pPr indent="-367030" lvl="0" marL="379095" marR="0" rtl="0" algn="l">
              <a:lnSpc>
                <a:spcPct val="100000"/>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Machine Learning, a probabilistic perspective</a:t>
            </a:r>
            <a:endParaRPr b="0" i="0" sz="1800" u="none" cap="none" strike="noStrike">
              <a:solidFill>
                <a:srgbClr val="000000"/>
              </a:solidFill>
              <a:latin typeface="Calibri"/>
              <a:ea typeface="Calibri"/>
              <a:cs typeface="Calibri"/>
              <a:sym typeface="Calibri"/>
            </a:endParaRPr>
          </a:p>
          <a:p>
            <a:pPr indent="-367029" lvl="1" marL="836293" marR="0" rtl="0" algn="l">
              <a:lnSpc>
                <a:spcPct val="100000"/>
              </a:lnSpc>
              <a:spcBef>
                <a:spcPts val="15"/>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Capítulo 14</a:t>
            </a:r>
            <a:endParaRPr b="0" i="0" sz="1800" u="none" cap="none" strike="noStrike">
              <a:solidFill>
                <a:srgbClr val="4A4A4A"/>
              </a:solidFill>
              <a:latin typeface="Calibri"/>
              <a:ea typeface="Calibri"/>
              <a:cs typeface="Calibri"/>
              <a:sym typeface="Calibri"/>
            </a:endParaRPr>
          </a:p>
          <a:p>
            <a:pPr indent="-252729" lvl="1" marL="836293" marR="0" rtl="0" algn="l">
              <a:lnSpc>
                <a:spcPct val="100000"/>
              </a:lnSpc>
              <a:spcBef>
                <a:spcPts val="15"/>
              </a:spcBef>
              <a:spcAft>
                <a:spcPts val="0"/>
              </a:spcAft>
              <a:buClr>
                <a:srgbClr val="000000"/>
              </a:buClr>
              <a:buSzPts val="1800"/>
              <a:buFont typeface="Arial"/>
              <a:buNone/>
            </a:pPr>
            <a:r>
              <a:t/>
            </a:r>
            <a:endParaRPr b="0" i="0" sz="1800" u="none" cap="none" strike="noStrike">
              <a:solidFill>
                <a:srgbClr val="4A4A4A"/>
              </a:solidFill>
              <a:latin typeface="Calibri"/>
              <a:ea typeface="Calibri"/>
              <a:cs typeface="Calibri"/>
              <a:sym typeface="Calibri"/>
            </a:endParaRPr>
          </a:p>
          <a:p>
            <a:pPr indent="-367030" lvl="0" marL="379095" marR="0" rtl="0" algn="l">
              <a:lnSpc>
                <a:spcPct val="100000"/>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Hands On Machine Learning.</a:t>
            </a:r>
            <a:endParaRPr b="0" i="0" sz="1800" u="none" cap="none" strike="noStrike">
              <a:solidFill>
                <a:srgbClr val="000000"/>
              </a:solidFill>
              <a:latin typeface="Calibri"/>
              <a:ea typeface="Calibri"/>
              <a:cs typeface="Calibri"/>
              <a:sym typeface="Calibri"/>
            </a:endParaRPr>
          </a:p>
          <a:p>
            <a:pPr indent="-367028" lvl="1" marL="836292" marR="0" rtl="0" algn="l">
              <a:lnSpc>
                <a:spcPct val="100000"/>
              </a:lnSpc>
              <a:spcBef>
                <a:spcPts val="315"/>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Capítulos 5, 8</a:t>
            </a:r>
            <a:endParaRPr b="0" i="0" sz="1400" u="none" cap="none" strike="noStrike">
              <a:solidFill>
                <a:srgbClr val="000000"/>
              </a:solidFill>
              <a:latin typeface="Arial"/>
              <a:ea typeface="Arial"/>
              <a:cs typeface="Arial"/>
              <a:sym typeface="Arial"/>
            </a:endParaRPr>
          </a:p>
        </p:txBody>
      </p:sp>
      <p:sp>
        <p:nvSpPr>
          <p:cNvPr id="488" name="Google Shape;488;g33fc64ea458_0_290"/>
          <p:cNvSpPr txBox="1"/>
          <p:nvPr/>
        </p:nvSpPr>
        <p:spPr>
          <a:xfrm>
            <a:off x="613576" y="128375"/>
            <a:ext cx="2123400" cy="4284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lang="es-ES" sz="2700">
                <a:solidFill>
                  <a:srgbClr val="4A4A4A"/>
                </a:solidFill>
              </a:rPr>
              <a:t>Referencias</a:t>
            </a:r>
            <a:endParaRPr sz="2700">
              <a:solidFill>
                <a:srgbClr val="4A4A4A"/>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g33fc64ea458_0_294"/>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ES"/>
              <a:t>‹#›</a:t>
            </a:fld>
            <a:endParaRPr/>
          </a:p>
        </p:txBody>
      </p:sp>
      <p:sp>
        <p:nvSpPr>
          <p:cNvPr id="494" name="Google Shape;494;g33fc64ea458_0_294"/>
          <p:cNvSpPr txBox="1"/>
          <p:nvPr/>
        </p:nvSpPr>
        <p:spPr>
          <a:xfrm>
            <a:off x="1995622" y="1660566"/>
            <a:ext cx="5138400" cy="843900"/>
          </a:xfrm>
          <a:prstGeom prst="rect">
            <a:avLst/>
          </a:prstGeom>
          <a:noFill/>
          <a:ln>
            <a:noFill/>
          </a:ln>
        </p:spPr>
        <p:txBody>
          <a:bodyPr anchorCtr="0" anchor="t" bIns="0" lIns="0" spcFirstLastPara="1" rIns="0" wrap="square" tIns="12700">
            <a:spAutoFit/>
          </a:bodyPr>
          <a:lstStyle/>
          <a:p>
            <a:pPr indent="0" lvl="0" marL="12700" rtl="0" algn="ctr">
              <a:spcBef>
                <a:spcPts val="0"/>
              </a:spcBef>
              <a:spcAft>
                <a:spcPts val="0"/>
              </a:spcAft>
              <a:buNone/>
            </a:pPr>
            <a:r>
              <a:rPr lang="es-ES" sz="5400">
                <a:solidFill>
                  <a:srgbClr val="4A4A4A"/>
                </a:solidFill>
                <a:latin typeface="Calibri"/>
                <a:ea typeface="Calibri"/>
                <a:cs typeface="Calibri"/>
                <a:sym typeface="Calibri"/>
              </a:rPr>
              <a:t>Let’s code!</a:t>
            </a:r>
            <a:endParaRPr sz="5400">
              <a:solidFill>
                <a:srgbClr val="4A4A4A"/>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33fc64ea458_0_166"/>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ES"/>
              <a:t>‹#›</a:t>
            </a:fld>
            <a:endParaRPr/>
          </a:p>
        </p:txBody>
      </p:sp>
      <p:sp>
        <p:nvSpPr>
          <p:cNvPr id="142" name="Google Shape;142;g33fc64ea458_0_166"/>
          <p:cNvSpPr txBox="1"/>
          <p:nvPr/>
        </p:nvSpPr>
        <p:spPr>
          <a:xfrm>
            <a:off x="613568" y="128365"/>
            <a:ext cx="1325100" cy="4284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lang="es-ES" sz="2700">
                <a:solidFill>
                  <a:srgbClr val="4A4A4A"/>
                </a:solidFill>
              </a:rPr>
              <a:t>Intuición</a:t>
            </a:r>
            <a:endParaRPr sz="2700">
              <a:solidFill>
                <a:srgbClr val="4A4A4A"/>
              </a:solidFill>
            </a:endParaRPr>
          </a:p>
        </p:txBody>
      </p:sp>
      <p:sp>
        <p:nvSpPr>
          <p:cNvPr id="143" name="Google Shape;143;g33fc64ea458_0_166"/>
          <p:cNvSpPr txBox="1"/>
          <p:nvPr/>
        </p:nvSpPr>
        <p:spPr>
          <a:xfrm>
            <a:off x="718374" y="659210"/>
            <a:ext cx="6928500" cy="567000"/>
          </a:xfrm>
          <a:prstGeom prst="rect">
            <a:avLst/>
          </a:prstGeom>
          <a:noFill/>
          <a:ln>
            <a:noFill/>
          </a:ln>
        </p:spPr>
        <p:txBody>
          <a:bodyPr anchorCtr="0" anchor="t" bIns="0" lIns="0" spcFirstLastPara="1" rIns="0" wrap="square" tIns="10775">
            <a:spAutoFit/>
          </a:bodyPr>
          <a:lstStyle/>
          <a:p>
            <a:pPr indent="-367030" lvl="0" marL="379095" marR="5080" rtl="0" algn="l">
              <a:lnSpc>
                <a:spcPct val="100699"/>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Clasificador lineal definido por un hiperplano separador de máximo  margen</a:t>
            </a:r>
            <a:endParaRPr b="0" i="0" sz="1800" u="none" cap="none" strike="noStrike">
              <a:solidFill>
                <a:srgbClr val="000000"/>
              </a:solidFill>
              <a:latin typeface="Calibri"/>
              <a:ea typeface="Calibri"/>
              <a:cs typeface="Calibri"/>
              <a:sym typeface="Calibri"/>
            </a:endParaRPr>
          </a:p>
        </p:txBody>
      </p:sp>
      <p:sp>
        <p:nvSpPr>
          <p:cNvPr id="144" name="Google Shape;144;g33fc64ea458_0_166"/>
          <p:cNvSpPr txBox="1"/>
          <p:nvPr/>
        </p:nvSpPr>
        <p:spPr>
          <a:xfrm>
            <a:off x="1148875" y="4600752"/>
            <a:ext cx="6862500" cy="1053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600"/>
              <a:buFont typeface="Arial"/>
              <a:buNone/>
            </a:pPr>
            <a:r>
              <a:rPr b="0" i="0" lang="es-ES" sz="600" u="none" cap="none" strike="noStrike">
                <a:solidFill>
                  <a:srgbClr val="4A4A4A"/>
                </a:solidFill>
                <a:latin typeface="Arial"/>
                <a:ea typeface="Arial"/>
                <a:cs typeface="Arial"/>
                <a:sym typeface="Arial"/>
              </a:rPr>
              <a:t>By User:ZackWeinberg, based on PNG version by User:Cyc - This ﬁle was derived from: Svm separating hyperplanes.png, CC BY-SA 3.0, https://commons.wikimedia.org/w/index.php?curid=22877598</a:t>
            </a:r>
            <a:endParaRPr b="0" i="0" sz="600" u="none" cap="none" strike="noStrike">
              <a:solidFill>
                <a:srgbClr val="000000"/>
              </a:solidFill>
              <a:latin typeface="Arial"/>
              <a:ea typeface="Arial"/>
              <a:cs typeface="Arial"/>
              <a:sym typeface="Arial"/>
            </a:endParaRPr>
          </a:p>
        </p:txBody>
      </p:sp>
      <p:sp>
        <p:nvSpPr>
          <p:cNvPr id="145" name="Google Shape;145;g33fc64ea458_0_166"/>
          <p:cNvSpPr/>
          <p:nvPr/>
        </p:nvSpPr>
        <p:spPr>
          <a:xfrm>
            <a:off x="2501924" y="1225925"/>
            <a:ext cx="3790500" cy="3279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33fc64ea458_0_170"/>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ES"/>
              <a:t>‹#›</a:t>
            </a:fld>
            <a:endParaRPr/>
          </a:p>
        </p:txBody>
      </p:sp>
      <p:sp>
        <p:nvSpPr>
          <p:cNvPr id="151" name="Google Shape;151;g33fc64ea458_0_170"/>
          <p:cNvSpPr/>
          <p:nvPr/>
        </p:nvSpPr>
        <p:spPr>
          <a:xfrm>
            <a:off x="2498600" y="1774958"/>
            <a:ext cx="3941400" cy="2520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 name="Google Shape;152;g33fc64ea458_0_170"/>
          <p:cNvSpPr txBox="1"/>
          <p:nvPr/>
        </p:nvSpPr>
        <p:spPr>
          <a:xfrm>
            <a:off x="718375" y="964000"/>
            <a:ext cx="7848000" cy="2898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rgbClr val="4A4A4A"/>
                </a:solidFill>
                <a:latin typeface="Calibri"/>
                <a:ea typeface="Calibri"/>
                <a:cs typeface="Calibri"/>
                <a:sym typeface="Calibri"/>
              </a:rPr>
              <a:t>La solución viene dada por las muestras en el margen (de ahí “support vectors”)</a:t>
            </a:r>
            <a:endParaRPr b="0" i="0" sz="1800" u="none" cap="none" strike="noStrike">
              <a:solidFill>
                <a:srgbClr val="000000"/>
              </a:solidFill>
              <a:latin typeface="Calibri"/>
              <a:ea typeface="Calibri"/>
              <a:cs typeface="Calibri"/>
              <a:sym typeface="Calibri"/>
            </a:endParaRPr>
          </a:p>
        </p:txBody>
      </p:sp>
      <p:sp>
        <p:nvSpPr>
          <p:cNvPr id="153" name="Google Shape;153;g33fc64ea458_0_170"/>
          <p:cNvSpPr txBox="1"/>
          <p:nvPr/>
        </p:nvSpPr>
        <p:spPr>
          <a:xfrm>
            <a:off x="613568" y="128365"/>
            <a:ext cx="2504400" cy="4284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i="1" lang="es-ES" sz="2700">
                <a:solidFill>
                  <a:srgbClr val="4A4A4A"/>
                </a:solidFill>
              </a:rPr>
              <a:t>Support Vectors</a:t>
            </a:r>
            <a:endParaRPr sz="2700">
              <a:solidFill>
                <a:srgbClr val="4A4A4A"/>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33fc64ea458_0_174"/>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ES"/>
              <a:t>‹#›</a:t>
            </a:fld>
            <a:endParaRPr/>
          </a:p>
        </p:txBody>
      </p:sp>
      <p:sp>
        <p:nvSpPr>
          <p:cNvPr id="159" name="Google Shape;159;g33fc64ea458_0_174"/>
          <p:cNvSpPr txBox="1"/>
          <p:nvPr/>
        </p:nvSpPr>
        <p:spPr>
          <a:xfrm>
            <a:off x="1199356" y="816736"/>
            <a:ext cx="1259700" cy="5670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lang="es-ES" sz="3600">
                <a:solidFill>
                  <a:srgbClr val="4A4A4A"/>
                </a:solidFill>
              </a:rPr>
              <a:t>Índice</a:t>
            </a:r>
            <a:endParaRPr sz="3600">
              <a:solidFill>
                <a:srgbClr val="4A4A4A"/>
              </a:solidFill>
            </a:endParaRPr>
          </a:p>
        </p:txBody>
      </p:sp>
      <p:sp>
        <p:nvSpPr>
          <p:cNvPr id="160" name="Google Shape;160;g33fc64ea458_0_174"/>
          <p:cNvSpPr txBox="1"/>
          <p:nvPr/>
        </p:nvSpPr>
        <p:spPr>
          <a:xfrm>
            <a:off x="1237303" y="1449125"/>
            <a:ext cx="7008300" cy="2590800"/>
          </a:xfrm>
          <a:prstGeom prst="rect">
            <a:avLst/>
          </a:prstGeom>
          <a:noFill/>
          <a:ln>
            <a:noFill/>
          </a:ln>
        </p:spPr>
        <p:txBody>
          <a:bodyPr anchorCtr="0" anchor="t" bIns="0" lIns="0" spcFirstLastPara="1" rIns="0" wrap="square" tIns="52700">
            <a:spAutoFit/>
          </a:bodyPr>
          <a:lstStyle/>
          <a:p>
            <a:pPr indent="-419732" lvl="0" marL="431800" marR="0" rtl="0" algn="l">
              <a:lnSpc>
                <a:spcPct val="100000"/>
              </a:lnSpc>
              <a:spcBef>
                <a:spcPts val="0"/>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Intuición: el hiperplano separador</a:t>
            </a:r>
            <a:endParaRPr b="0" i="0" sz="1800" u="none" cap="none" strike="noStrike">
              <a:solidFill>
                <a:srgbClr val="000000"/>
              </a:solidFill>
              <a:latin typeface="Calibri"/>
              <a:ea typeface="Calibri"/>
              <a:cs typeface="Calibri"/>
              <a:sym typeface="Calibri"/>
            </a:endParaRPr>
          </a:p>
          <a:p>
            <a:pPr indent="-419732" lvl="0" marL="431800" marR="0" rtl="0" algn="l">
              <a:lnSpc>
                <a:spcPct val="100000"/>
              </a:lnSpc>
              <a:spcBef>
                <a:spcPts val="315"/>
              </a:spcBef>
              <a:spcAft>
                <a:spcPts val="0"/>
              </a:spcAft>
              <a:buClr>
                <a:srgbClr val="4A4A4A"/>
              </a:buClr>
              <a:buSzPts val="1800"/>
              <a:buFont typeface="Calibri"/>
              <a:buAutoNum type="arabicPeriod"/>
            </a:pPr>
            <a:r>
              <a:rPr b="1" i="0" lang="es-ES" sz="1800" u="none" cap="none" strike="noStrike">
                <a:solidFill>
                  <a:srgbClr val="4A4A4A"/>
                </a:solidFill>
                <a:latin typeface="Calibri"/>
                <a:ea typeface="Calibri"/>
                <a:cs typeface="Calibri"/>
                <a:sym typeface="Calibri"/>
              </a:rPr>
              <a:t>Caso no linealmente separable</a:t>
            </a:r>
            <a:endParaRPr b="0" i="0" sz="1800" u="none" cap="none" strike="noStrike">
              <a:solidFill>
                <a:srgbClr val="000000"/>
              </a:solidFill>
              <a:latin typeface="Calibri"/>
              <a:ea typeface="Calibri"/>
              <a:cs typeface="Calibri"/>
              <a:sym typeface="Calibri"/>
            </a:endParaRPr>
          </a:p>
          <a:p>
            <a:pPr indent="-419732" lvl="0" marL="431800" marR="0" rtl="0" algn="l">
              <a:lnSpc>
                <a:spcPct val="100000"/>
              </a:lnSpc>
              <a:spcBef>
                <a:spcPts val="315"/>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SVMs en regresión</a:t>
            </a:r>
            <a:endParaRPr b="0" i="0" sz="1800" u="none" cap="none" strike="noStrike">
              <a:solidFill>
                <a:srgbClr val="000000"/>
              </a:solidFill>
              <a:latin typeface="Calibri"/>
              <a:ea typeface="Calibri"/>
              <a:cs typeface="Calibri"/>
              <a:sym typeface="Calibri"/>
            </a:endParaRPr>
          </a:p>
          <a:p>
            <a:pPr indent="-419732" lvl="0" marL="431800" marR="0" rtl="0" algn="l">
              <a:lnSpc>
                <a:spcPct val="100000"/>
              </a:lnSpc>
              <a:spcBef>
                <a:spcPts val="315"/>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SVMs y selección de características</a:t>
            </a:r>
            <a:endParaRPr b="0" i="0" sz="1800" u="none" cap="none" strike="noStrike">
              <a:solidFill>
                <a:srgbClr val="4A4A4A"/>
              </a:solidFill>
              <a:latin typeface="Calibri"/>
              <a:ea typeface="Calibri"/>
              <a:cs typeface="Calibri"/>
              <a:sym typeface="Calibri"/>
            </a:endParaRPr>
          </a:p>
          <a:p>
            <a:pPr indent="-419732" lvl="0" marL="431800" marR="0" rtl="0" algn="l">
              <a:lnSpc>
                <a:spcPct val="100000"/>
              </a:lnSpc>
              <a:spcBef>
                <a:spcPts val="414"/>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Similitud entre instancias (soft landing del truco del kernel)</a:t>
            </a:r>
            <a:endParaRPr b="0" i="0" sz="1400" u="none" cap="none" strike="noStrike">
              <a:solidFill>
                <a:srgbClr val="000000"/>
              </a:solidFill>
              <a:latin typeface="Arial"/>
              <a:ea typeface="Arial"/>
              <a:cs typeface="Arial"/>
              <a:sym typeface="Arial"/>
            </a:endParaRPr>
          </a:p>
          <a:p>
            <a:pPr indent="-419732" lvl="0" marL="431800" marR="0" rtl="0" algn="l">
              <a:lnSpc>
                <a:spcPct val="100000"/>
              </a:lnSpc>
              <a:spcBef>
                <a:spcPts val="414"/>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Kernels y SVM</a:t>
            </a:r>
            <a:endParaRPr b="0" i="0" sz="1400" u="none" cap="none" strike="noStrike">
              <a:solidFill>
                <a:srgbClr val="000000"/>
              </a:solidFill>
              <a:latin typeface="Arial"/>
              <a:ea typeface="Arial"/>
              <a:cs typeface="Arial"/>
              <a:sym typeface="Arial"/>
            </a:endParaRPr>
          </a:p>
          <a:p>
            <a:pPr indent="-419732" lvl="0" marL="431800" marR="0" rtl="0" algn="l">
              <a:lnSpc>
                <a:spcPct val="100000"/>
              </a:lnSpc>
              <a:spcBef>
                <a:spcPts val="414"/>
              </a:spcBef>
              <a:spcAft>
                <a:spcPts val="0"/>
              </a:spcAft>
              <a:buClr>
                <a:srgbClr val="4A4A4A"/>
              </a:buClr>
              <a:buSzPts val="1800"/>
              <a:buFont typeface="Calibri"/>
              <a:buAutoNum type="arabicPeriod"/>
            </a:pPr>
            <a:r>
              <a:rPr b="0" i="0" lang="es-ES" sz="1800" u="none" cap="none" strike="noStrike">
                <a:solidFill>
                  <a:srgbClr val="4A4A4A"/>
                </a:solidFill>
                <a:latin typeface="Calibri"/>
                <a:ea typeface="Calibri"/>
                <a:cs typeface="Calibri"/>
                <a:sym typeface="Calibri"/>
              </a:rPr>
              <a:t>Otros algoritmos con Kernels</a:t>
            </a:r>
            <a:endParaRPr b="0" i="0" sz="1800" u="none" cap="none" strike="noStrike">
              <a:solidFill>
                <a:srgbClr val="000000"/>
              </a:solidFill>
              <a:latin typeface="Calibri"/>
              <a:ea typeface="Calibri"/>
              <a:cs typeface="Calibri"/>
              <a:sym typeface="Calibri"/>
            </a:endParaRPr>
          </a:p>
          <a:p>
            <a:pPr indent="-305433" lvl="0" marL="431800" marR="0" rtl="0" algn="l">
              <a:lnSpc>
                <a:spcPct val="100000"/>
              </a:lnSpc>
              <a:spcBef>
                <a:spcPts val="315"/>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33fc64ea458_0_178"/>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ES"/>
              <a:t>‹#›</a:t>
            </a:fld>
            <a:endParaRPr/>
          </a:p>
        </p:txBody>
      </p:sp>
      <p:sp>
        <p:nvSpPr>
          <p:cNvPr id="166" name="Google Shape;166;g33fc64ea458_0_178"/>
          <p:cNvSpPr txBox="1"/>
          <p:nvPr/>
        </p:nvSpPr>
        <p:spPr>
          <a:xfrm>
            <a:off x="718374" y="964010"/>
            <a:ext cx="7659900" cy="1125000"/>
          </a:xfrm>
          <a:prstGeom prst="rect">
            <a:avLst/>
          </a:prstGeom>
          <a:noFill/>
          <a:ln>
            <a:noFill/>
          </a:ln>
        </p:spPr>
        <p:txBody>
          <a:bodyPr anchorCtr="0" anchor="t" bIns="0" lIns="0" spcFirstLastPara="1" rIns="0" wrap="square" tIns="10775">
            <a:spAutoFit/>
          </a:bodyPr>
          <a:lstStyle/>
          <a:p>
            <a:pPr indent="-367030" lvl="0" marL="379095" marR="5080" rtl="0" algn="l">
              <a:lnSpc>
                <a:spcPct val="100699"/>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Hasta ahora hemos trabajado con un caso en el que las clases son  claramente separables, esto es, no hay solapamiento entre ellas</a:t>
            </a:r>
            <a:endParaRPr b="0" i="0" sz="1800" u="none" cap="none" strike="noStrike">
              <a:solidFill>
                <a:srgbClr val="000000"/>
              </a:solidFill>
              <a:latin typeface="Calibri"/>
              <a:ea typeface="Calibri"/>
              <a:cs typeface="Calibri"/>
              <a:sym typeface="Calibri"/>
            </a:endParaRPr>
          </a:p>
          <a:p>
            <a:pPr indent="-367030" lvl="0" marL="379095" marR="20320" rtl="0" algn="l">
              <a:lnSpc>
                <a:spcPct val="100699"/>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No hablamos de fronteras no lineales, seguimos considerando que existe  un </a:t>
            </a:r>
            <a:r>
              <a:rPr b="0" i="0" lang="es-ES" sz="1800" u="sng" cap="none" strike="noStrike">
                <a:solidFill>
                  <a:srgbClr val="4A4A4A"/>
                </a:solidFill>
                <a:latin typeface="Calibri"/>
                <a:ea typeface="Calibri"/>
                <a:cs typeface="Calibri"/>
                <a:sym typeface="Calibri"/>
              </a:rPr>
              <a:t>hiperplano</a:t>
            </a:r>
            <a:r>
              <a:rPr b="0" i="0" lang="es-ES" sz="1800" u="none" cap="none" strike="noStrike">
                <a:solidFill>
                  <a:srgbClr val="4A4A4A"/>
                </a:solidFill>
                <a:latin typeface="Calibri"/>
                <a:ea typeface="Calibri"/>
                <a:cs typeface="Calibri"/>
                <a:sym typeface="Calibri"/>
              </a:rPr>
              <a:t> capaz de separar las clases, aunque con </a:t>
            </a:r>
            <a:r>
              <a:rPr b="0" i="0" lang="es-ES" sz="1800" u="sng" cap="none" strike="noStrike">
                <a:solidFill>
                  <a:srgbClr val="4A4A4A"/>
                </a:solidFill>
                <a:latin typeface="Calibri"/>
                <a:ea typeface="Calibri"/>
                <a:cs typeface="Calibri"/>
                <a:sym typeface="Calibri"/>
              </a:rPr>
              <a:t>errores</a:t>
            </a:r>
            <a:endParaRPr b="0" i="0" sz="1800" u="none" cap="none" strike="noStrike">
              <a:solidFill>
                <a:srgbClr val="000000"/>
              </a:solidFill>
              <a:latin typeface="Calibri"/>
              <a:ea typeface="Calibri"/>
              <a:cs typeface="Calibri"/>
              <a:sym typeface="Calibri"/>
            </a:endParaRPr>
          </a:p>
        </p:txBody>
      </p:sp>
      <p:sp>
        <p:nvSpPr>
          <p:cNvPr id="167" name="Google Shape;167;g33fc64ea458_0_178"/>
          <p:cNvSpPr txBox="1"/>
          <p:nvPr/>
        </p:nvSpPr>
        <p:spPr>
          <a:xfrm>
            <a:off x="613577" y="128375"/>
            <a:ext cx="6338100" cy="4284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lang="es-ES" sz="2700">
                <a:solidFill>
                  <a:srgbClr val="4A4A4A"/>
                </a:solidFill>
              </a:rPr>
              <a:t>Caso linealmente no separable</a:t>
            </a:r>
            <a:endParaRPr sz="2700">
              <a:solidFill>
                <a:srgbClr val="4A4A4A"/>
              </a:solidFill>
            </a:endParaRPr>
          </a:p>
        </p:txBody>
      </p:sp>
      <p:sp>
        <p:nvSpPr>
          <p:cNvPr id="168" name="Google Shape;168;g33fc64ea458_0_178"/>
          <p:cNvSpPr/>
          <p:nvPr/>
        </p:nvSpPr>
        <p:spPr>
          <a:xfrm>
            <a:off x="3183233" y="2169725"/>
            <a:ext cx="2460600" cy="2455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33fc64ea458_0_182"/>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ES"/>
              <a:t>‹#›</a:t>
            </a:fld>
            <a:endParaRPr/>
          </a:p>
        </p:txBody>
      </p:sp>
      <p:sp>
        <p:nvSpPr>
          <p:cNvPr id="174" name="Google Shape;174;g33fc64ea458_0_182"/>
          <p:cNvSpPr txBox="1"/>
          <p:nvPr/>
        </p:nvSpPr>
        <p:spPr>
          <a:xfrm>
            <a:off x="718374" y="964010"/>
            <a:ext cx="7594500" cy="568800"/>
          </a:xfrm>
          <a:prstGeom prst="rect">
            <a:avLst/>
          </a:prstGeom>
          <a:noFill/>
          <a:ln>
            <a:noFill/>
          </a:ln>
        </p:spPr>
        <p:txBody>
          <a:bodyPr anchorCtr="0" anchor="t" bIns="0" lIns="0" spcFirstLastPara="1" rIns="0" wrap="square" tIns="12700">
            <a:spAutoFit/>
          </a:bodyPr>
          <a:lstStyle/>
          <a:p>
            <a:pPr indent="-367030" lvl="0" marL="379095" marR="0" rtl="0" algn="l">
              <a:lnSpc>
                <a:spcPct val="100000"/>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Voy a permitir errores: muestras </a:t>
            </a:r>
            <a:r>
              <a:rPr b="1" i="0" lang="es-ES" sz="1800" u="none" cap="none" strike="noStrike">
                <a:solidFill>
                  <a:srgbClr val="4A4A4A"/>
                </a:solidFill>
                <a:latin typeface="Calibri"/>
                <a:ea typeface="Calibri"/>
                <a:cs typeface="Calibri"/>
                <a:sym typeface="Calibri"/>
              </a:rPr>
              <a:t>dentro del margen o mal clasificadas</a:t>
            </a:r>
            <a:endParaRPr b="0" i="0" sz="1800" u="none" cap="none" strike="noStrike">
              <a:solidFill>
                <a:srgbClr val="000000"/>
              </a:solidFill>
              <a:latin typeface="Calibri"/>
              <a:ea typeface="Calibri"/>
              <a:cs typeface="Calibri"/>
              <a:sym typeface="Calibri"/>
            </a:endParaRPr>
          </a:p>
          <a:p>
            <a:pPr indent="-367030" lvl="0" marL="379095" marR="0" rtl="0" algn="l">
              <a:lnSpc>
                <a:spcPct val="100000"/>
              </a:lnSpc>
              <a:spcBef>
                <a:spcPts val="15"/>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Exclusivamente a esas muestras les asigno un error, variable</a:t>
            </a:r>
            <a:endParaRPr b="0" i="0" sz="1800" u="none" cap="none" strike="noStrike">
              <a:solidFill>
                <a:srgbClr val="000000"/>
              </a:solidFill>
              <a:latin typeface="Calibri"/>
              <a:ea typeface="Calibri"/>
              <a:cs typeface="Calibri"/>
              <a:sym typeface="Calibri"/>
            </a:endParaRPr>
          </a:p>
        </p:txBody>
      </p:sp>
      <p:sp>
        <p:nvSpPr>
          <p:cNvPr id="175" name="Google Shape;175;g33fc64ea458_0_182"/>
          <p:cNvSpPr txBox="1"/>
          <p:nvPr/>
        </p:nvSpPr>
        <p:spPr>
          <a:xfrm>
            <a:off x="613577" y="128375"/>
            <a:ext cx="5951400" cy="4284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lang="es-ES" sz="2700">
                <a:solidFill>
                  <a:srgbClr val="4A4A4A"/>
                </a:solidFill>
              </a:rPr>
              <a:t>Caso linealmente no separable</a:t>
            </a:r>
            <a:endParaRPr sz="2700">
              <a:solidFill>
                <a:srgbClr val="4A4A4A"/>
              </a:solidFill>
            </a:endParaRPr>
          </a:p>
        </p:txBody>
      </p:sp>
      <p:sp>
        <p:nvSpPr>
          <p:cNvPr id="176" name="Google Shape;176;g33fc64ea458_0_182"/>
          <p:cNvSpPr/>
          <p:nvPr/>
        </p:nvSpPr>
        <p:spPr>
          <a:xfrm>
            <a:off x="1080041" y="1816175"/>
            <a:ext cx="3903900" cy="2666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7" name="Google Shape;177;g33fc64ea458_0_182"/>
          <p:cNvSpPr/>
          <p:nvPr/>
        </p:nvSpPr>
        <p:spPr>
          <a:xfrm>
            <a:off x="5854975" y="1700049"/>
            <a:ext cx="1885800" cy="30858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33fc64ea458_0_186"/>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ES"/>
              <a:t>‹#›</a:t>
            </a:fld>
            <a:endParaRPr/>
          </a:p>
        </p:txBody>
      </p:sp>
      <p:sp>
        <p:nvSpPr>
          <p:cNvPr id="183" name="Google Shape;183;g33fc64ea458_0_186"/>
          <p:cNvSpPr txBox="1"/>
          <p:nvPr/>
        </p:nvSpPr>
        <p:spPr>
          <a:xfrm>
            <a:off x="718374" y="964010"/>
            <a:ext cx="5987400" cy="289800"/>
          </a:xfrm>
          <a:prstGeom prst="rect">
            <a:avLst/>
          </a:prstGeom>
          <a:noFill/>
          <a:ln>
            <a:noFill/>
          </a:ln>
        </p:spPr>
        <p:txBody>
          <a:bodyPr anchorCtr="0" anchor="t" bIns="0" lIns="0" spcFirstLastPara="1" rIns="0" wrap="square" tIns="12700">
            <a:spAutoFit/>
          </a:bodyPr>
          <a:lstStyle/>
          <a:p>
            <a:pPr indent="-367030" lvl="0" marL="379095" marR="0" rtl="0" algn="l">
              <a:lnSpc>
                <a:spcPct val="100000"/>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 pero penalizo los errores, con un coste C, ¿os suena?</a:t>
            </a:r>
            <a:endParaRPr b="0" i="0" sz="1800" u="none" cap="none" strike="noStrike">
              <a:solidFill>
                <a:srgbClr val="000000"/>
              </a:solidFill>
              <a:latin typeface="Calibri"/>
              <a:ea typeface="Calibri"/>
              <a:cs typeface="Calibri"/>
              <a:sym typeface="Calibri"/>
            </a:endParaRPr>
          </a:p>
        </p:txBody>
      </p:sp>
      <p:sp>
        <p:nvSpPr>
          <p:cNvPr id="184" name="Google Shape;184;g33fc64ea458_0_186"/>
          <p:cNvSpPr txBox="1"/>
          <p:nvPr/>
        </p:nvSpPr>
        <p:spPr>
          <a:xfrm>
            <a:off x="718374" y="3450035"/>
            <a:ext cx="2031900" cy="289800"/>
          </a:xfrm>
          <a:prstGeom prst="rect">
            <a:avLst/>
          </a:prstGeom>
          <a:noFill/>
          <a:ln>
            <a:noFill/>
          </a:ln>
        </p:spPr>
        <p:txBody>
          <a:bodyPr anchorCtr="0" anchor="t" bIns="0" lIns="0" spcFirstLastPara="1" rIns="0" wrap="square" tIns="12700">
            <a:spAutoFit/>
          </a:bodyPr>
          <a:lstStyle/>
          <a:p>
            <a:pPr indent="-367030" lvl="0" marL="379095" marR="0" rtl="0" algn="l">
              <a:lnSpc>
                <a:spcPct val="100000"/>
              </a:lnSpc>
              <a:spcBef>
                <a:spcPts val="0"/>
              </a:spcBef>
              <a:spcAft>
                <a:spcPts val="0"/>
              </a:spcAft>
              <a:buClr>
                <a:srgbClr val="4A4A4A"/>
              </a:buClr>
              <a:buSzPts val="1800"/>
              <a:buFont typeface="Arial"/>
              <a:buChar char="●"/>
            </a:pPr>
            <a:r>
              <a:rPr b="0" i="0" lang="es-ES" sz="1800" u="none" cap="none" strike="noStrike">
                <a:solidFill>
                  <a:srgbClr val="4A4A4A"/>
                </a:solidFill>
                <a:latin typeface="Calibri"/>
                <a:ea typeface="Calibri"/>
                <a:cs typeface="Calibri"/>
                <a:sym typeface="Calibri"/>
              </a:rPr>
              <a:t>… regularización</a:t>
            </a:r>
            <a:endParaRPr b="0" i="0" sz="1800" u="none" cap="none" strike="noStrike">
              <a:solidFill>
                <a:srgbClr val="000000"/>
              </a:solidFill>
              <a:latin typeface="Calibri"/>
              <a:ea typeface="Calibri"/>
              <a:cs typeface="Calibri"/>
              <a:sym typeface="Calibri"/>
            </a:endParaRPr>
          </a:p>
        </p:txBody>
      </p:sp>
      <p:sp>
        <p:nvSpPr>
          <p:cNvPr id="185" name="Google Shape;185;g33fc64ea458_0_186"/>
          <p:cNvSpPr txBox="1"/>
          <p:nvPr/>
        </p:nvSpPr>
        <p:spPr>
          <a:xfrm>
            <a:off x="613576" y="128375"/>
            <a:ext cx="5727000" cy="4284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lang="es-ES" sz="2700">
                <a:solidFill>
                  <a:srgbClr val="4A4A4A"/>
                </a:solidFill>
              </a:rPr>
              <a:t>Caso linealmente no separable</a:t>
            </a:r>
            <a:endParaRPr sz="2700">
              <a:solidFill>
                <a:srgbClr val="4A4A4A"/>
              </a:solidFill>
            </a:endParaRPr>
          </a:p>
        </p:txBody>
      </p:sp>
      <p:sp>
        <p:nvSpPr>
          <p:cNvPr id="186" name="Google Shape;186;g33fc64ea458_0_186"/>
          <p:cNvSpPr/>
          <p:nvPr/>
        </p:nvSpPr>
        <p:spPr>
          <a:xfrm>
            <a:off x="2221550" y="1606930"/>
            <a:ext cx="4457700" cy="1524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2019-10-18T14:13:00Z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