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16.png" ContentType="image/png"/>
  <Override PartName="/ppt/media/image21.png" ContentType="image/png"/>
  <Override PartName="/ppt/media/media20.mp4" ContentType="video/mp4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s-ES" sz="5200" spc="-1" strike="noStrike">
                <a:solidFill>
                  <a:srgbClr val="000000"/>
                </a:solidFill>
                <a:latin typeface="Arial"/>
              </a:rPr>
              <a:t>Pulse para editar el formato </a:t>
            </a:r>
            <a:r>
              <a:rPr b="0" lang="es-ES" sz="5200" spc="-1" strike="noStrike">
                <a:solidFill>
                  <a:srgbClr val="000000"/>
                </a:solidFill>
                <a:latin typeface="Arial"/>
              </a:rPr>
              <a:t>del texto de título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388F6D-5F84-426A-9627-B618FF7027C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3A4BF3-97C6-4DE5-A695-D01D37421750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video" Target="../media/media20.mp4"/><Relationship Id="rId3" Type="http://schemas.microsoft.com/office/2007/relationships/media" Target="../media/media20.mp4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5200" spc="-1" strike="noStrike">
                <a:solidFill>
                  <a:srgbClr val="000000"/>
                </a:solidFill>
                <a:latin typeface="Arial"/>
                <a:ea typeface="Arial"/>
              </a:rPr>
              <a:t>Algoritmo de 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5200" spc="-1" strike="noStrike">
                <a:solidFill>
                  <a:srgbClr val="000000"/>
                </a:solidFill>
                <a:latin typeface="Arial"/>
                <a:ea typeface="Arial"/>
              </a:rPr>
              <a:t>Detección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167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Sara Barja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Omar Espinoza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Christian Gallego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Sergio Orenga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Miguel Ángel Pérez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80" name="Google Shape;56;p1" descr=""/>
          <p:cNvPicPr/>
          <p:nvPr/>
        </p:nvPicPr>
        <p:blipFill>
          <a:blip r:embed="rId1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57;p1"/>
          <p:cNvSpPr/>
          <p:nvPr/>
        </p:nvSpPr>
        <p:spPr>
          <a:xfrm>
            <a:off x="4288680" y="4548240"/>
            <a:ext cx="566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cccccc"/>
                </a:solidFill>
                <a:latin typeface="Arial"/>
                <a:ea typeface="Arial"/>
              </a:rPr>
              <a:t>BD8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140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24;gf3e5527a36_3_0" descr=""/>
          <p:cNvPicPr/>
          <p:nvPr/>
        </p:nvPicPr>
        <p:blipFill>
          <a:blip r:embed="rId1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125;gf3e5527a36_3_0"/>
          <p:cNvSpPr/>
          <p:nvPr/>
        </p:nvSpPr>
        <p:spPr>
          <a:xfrm>
            <a:off x="511560" y="915480"/>
            <a:ext cx="7162920" cy="44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Aportación y aprendizaje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Visión global.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Asentar conocimientos aprendidos.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Enlazar tecnologías aprendidas para conseguir una solución para el producto final.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Base para buscar e interpretar soluciones para retos (detección en imágenes).</a:t>
            </a:r>
            <a:endParaRPr b="0" lang="es-ES" sz="1150" spc="-1" strike="noStrike">
              <a:latin typeface="Arial"/>
            </a:endParaRPr>
          </a:p>
          <a:p>
            <a:pPr marL="91440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15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Modificaciones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Selección y etiquetado de imágenes.</a:t>
            </a:r>
            <a:endParaRPr b="0" lang="es-ES" sz="1150" spc="-1" strike="noStrike"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Incrementar cantidad de imágenes.</a:t>
            </a:r>
            <a:endParaRPr b="0" lang="es-ES" sz="1150" spc="-1" strike="noStrike"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Más elementos en las imágenes.</a:t>
            </a:r>
            <a:endParaRPr b="0" lang="es-ES" sz="1150" spc="-1" strike="noStrike"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Más variedad de colores e iluminación en las imágenes.</a:t>
            </a:r>
            <a:endParaRPr b="0" lang="es-ES" sz="1150" spc="-1" strike="noStrike"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Etiquetado de elementos que no se muestran enteros.</a:t>
            </a:r>
            <a:endParaRPr b="0" lang="es-ES" sz="1150" spc="-1" strike="noStrike">
              <a:latin typeface="Arial"/>
            </a:endParaRPr>
          </a:p>
          <a:p>
            <a:pPr marL="137160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15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Mejoras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Aumentar diversidad de productos.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Inclusión de más tipos de productos.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Considerar más supermercados (incluyendo costes de envío).</a:t>
            </a:r>
            <a:endParaRPr b="0" lang="es-ES" sz="1150" spc="-1" strike="noStrike"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s" sz="1150" spc="-1" strike="noStrike">
                <a:solidFill>
                  <a:srgbClr val="000000"/>
                </a:solidFill>
                <a:latin typeface="Arial"/>
                <a:ea typeface="Arial"/>
              </a:rPr>
              <a:t>App gestión del usuario final.</a:t>
            </a:r>
            <a:endParaRPr b="0" lang="es-ES" sz="11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50" spc="-1" strike="noStrike">
              <a:latin typeface="Arial"/>
            </a:endParaRPr>
          </a:p>
        </p:txBody>
      </p:sp>
      <p:sp>
        <p:nvSpPr>
          <p:cNvPr id="116" name="Google Shape;126;gf3e5527a36_3_0"/>
          <p:cNvSpPr/>
          <p:nvPr/>
        </p:nvSpPr>
        <p:spPr>
          <a:xfrm>
            <a:off x="2286000" y="2549520"/>
            <a:ext cx="457164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20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5200" spc="-1" strike="noStrike">
                <a:solidFill>
                  <a:srgbClr val="000000"/>
                </a:solidFill>
                <a:latin typeface="Arial"/>
                <a:ea typeface="Arial"/>
              </a:rPr>
              <a:t>Muchas gracias por vuestra atención.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2147760" y="2834280"/>
            <a:ext cx="4908240" cy="167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8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Algortimo de Detección by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Sara Barja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Omar Espinoza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Christian Gallego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Sergio Orenga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Miguel Ángel Pérez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119" name="Google Shape;133;p19" descr=""/>
          <p:cNvPicPr/>
          <p:nvPr/>
        </p:nvPicPr>
        <p:blipFill>
          <a:blip r:embed="rId1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  <p:sp>
        <p:nvSpPr>
          <p:cNvPr id="120" name="Google Shape;134;p19"/>
          <p:cNvSpPr/>
          <p:nvPr/>
        </p:nvSpPr>
        <p:spPr>
          <a:xfrm>
            <a:off x="4288680" y="4548240"/>
            <a:ext cx="566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cccccc"/>
                </a:solidFill>
                <a:latin typeface="Arial"/>
                <a:ea typeface="Arial"/>
              </a:rPr>
              <a:t>BD8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6300000" y="2880000"/>
            <a:ext cx="1664640" cy="166464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7152840" y="2616840"/>
            <a:ext cx="731160" cy="731160"/>
          </a:xfrm>
          <a:prstGeom prst="rect">
            <a:avLst/>
          </a:prstGeom>
          <a:ln w="0">
            <a:noFill/>
          </a:ln>
          <a:effectLst>
            <a:outerShdw dist="12600" dir="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Descripción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3c78d8"/>
                </a:solidFill>
                <a:latin typeface="Roboto"/>
                <a:ea typeface="Roboto"/>
              </a:rPr>
              <a:t>Aplicación de detección de los alimentos en tu nevera, pedido automático y seguimiento de precios.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3c78d8"/>
                </a:solidFill>
                <a:latin typeface="Roboto"/>
                <a:ea typeface="Roboto"/>
              </a:rPr>
              <a:t>El sistema realizará fotografías a los alimentos que, mediante la detección de los alimentos con el uso de nuestro algoritmo de detección y en función de la lista de la compra predefinida por el usuario, lanzará la orden para realizar el pedido automáticamente.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3c78d8"/>
                </a:solidFill>
                <a:latin typeface="Roboto"/>
                <a:ea typeface="Roboto"/>
              </a:rPr>
              <a:t>Adicionalmente, haremos web scraping de diferentes supermercados para realizar un estudio de los precios.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4;p2" descr=""/>
          <p:cNvPicPr/>
          <p:nvPr/>
        </p:nvPicPr>
        <p:blipFill>
          <a:blip r:embed="rId1"/>
          <a:stretch/>
        </p:blipFill>
        <p:spPr>
          <a:xfrm>
            <a:off x="6918840" y="0"/>
            <a:ext cx="2224800" cy="44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Arquitectura completa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70;p3" descr=""/>
          <p:cNvPicPr/>
          <p:nvPr/>
        </p:nvPicPr>
        <p:blipFill>
          <a:blip r:embed="rId1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71;p3" descr=""/>
          <p:cNvPicPr/>
          <p:nvPr/>
        </p:nvPicPr>
        <p:blipFill>
          <a:blip r:embed="rId2"/>
          <a:stretch/>
        </p:blipFill>
        <p:spPr>
          <a:xfrm>
            <a:off x="1649160" y="910440"/>
            <a:ext cx="5845320" cy="423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Arquitectura MVP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77;p4" descr=""/>
          <p:cNvPicPr/>
          <p:nvPr/>
        </p:nvPicPr>
        <p:blipFill>
          <a:blip r:embed="rId1"/>
          <a:stretch/>
        </p:blipFill>
        <p:spPr>
          <a:xfrm>
            <a:off x="1695960" y="978480"/>
            <a:ext cx="5751720" cy="416484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78;p4" descr=""/>
          <p:cNvPicPr/>
          <p:nvPr/>
        </p:nvPicPr>
        <p:blipFill>
          <a:blip r:embed="rId2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Detección y clasificación de objetos en imagen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84;g124c1802c43_2_0" descr=""/>
          <p:cNvPicPr/>
          <p:nvPr/>
        </p:nvPicPr>
        <p:blipFill>
          <a:blip r:embed="rId1"/>
          <a:stretch/>
        </p:blipFill>
        <p:spPr>
          <a:xfrm>
            <a:off x="6918840" y="0"/>
            <a:ext cx="2224800" cy="44460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85;g124c1802c43_2_0" descr=""/>
          <p:cNvPicPr/>
          <p:nvPr/>
        </p:nvPicPr>
        <p:blipFill>
          <a:blip r:embed="rId2"/>
          <a:stretch/>
        </p:blipFill>
        <p:spPr>
          <a:xfrm>
            <a:off x="1625400" y="1094040"/>
            <a:ext cx="589284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Detección y clasificación de objetos en imagen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91;gf3e5527a36_0_0" descr=""/>
          <p:cNvPicPr/>
          <p:nvPr/>
        </p:nvPicPr>
        <p:blipFill>
          <a:blip r:embed="rId1"/>
          <a:stretch/>
        </p:blipFill>
        <p:spPr>
          <a:xfrm>
            <a:off x="6918840" y="0"/>
            <a:ext cx="2224800" cy="44460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92;gf3e5527a36_0_0" descr=""/>
          <p:cNvPicPr/>
          <p:nvPr/>
        </p:nvPicPr>
        <p:blipFill>
          <a:blip r:embed="rId2"/>
          <a:stretch/>
        </p:blipFill>
        <p:spPr>
          <a:xfrm>
            <a:off x="688680" y="1195560"/>
            <a:ext cx="3418200" cy="341820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93;gf3e5527a36_0_0" descr=""/>
          <p:cNvPicPr/>
          <p:nvPr/>
        </p:nvPicPr>
        <p:blipFill>
          <a:blip r:embed="rId3"/>
          <a:stretch/>
        </p:blipFill>
        <p:spPr>
          <a:xfrm>
            <a:off x="4317480" y="1909440"/>
            <a:ext cx="426672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140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Web scrapping para precios de Supermercado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99;p5" descr=""/>
          <p:cNvPicPr/>
          <p:nvPr/>
        </p:nvPicPr>
        <p:blipFill>
          <a:blip r:embed="rId1"/>
          <a:stretch/>
        </p:blipFill>
        <p:spPr>
          <a:xfrm>
            <a:off x="1256040" y="874800"/>
            <a:ext cx="6865560" cy="4109040"/>
          </a:xfrm>
          <a:prstGeom prst="rect">
            <a:avLst/>
          </a:prstGeom>
          <a:ln w="0">
            <a:noFill/>
          </a:ln>
        </p:spPr>
      </p:pic>
      <p:pic>
        <p:nvPicPr>
          <p:cNvPr id="100" name="Google Shape;100;p5" descr=""/>
          <p:cNvPicPr/>
          <p:nvPr/>
        </p:nvPicPr>
        <p:blipFill>
          <a:blip r:embed="rId2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140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07;g121efdc181d_1_0" descr=""/>
          <p:cNvPicPr/>
          <p:nvPr/>
        </p:nvPicPr>
        <p:blipFill>
          <a:blip r:embed="rId1"/>
          <a:stretch/>
        </p:blipFill>
        <p:spPr>
          <a:xfrm>
            <a:off x="741960" y="995040"/>
            <a:ext cx="900000" cy="90000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b2b2b2"/>
            </a:outerShdw>
          </a:effectLst>
        </p:spPr>
      </p:pic>
      <p:pic>
        <p:nvPicPr>
          <p:cNvPr id="103" name="Google Shape;108;g121efdc181d_1_0" descr=""/>
          <p:cNvPicPr/>
          <p:nvPr/>
        </p:nvPicPr>
        <p:blipFill>
          <a:blip r:embed="rId2"/>
          <a:stretch/>
        </p:blipFill>
        <p:spPr>
          <a:xfrm>
            <a:off x="720000" y="2376000"/>
            <a:ext cx="900000" cy="90000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b2b2b2"/>
            </a:outerShdw>
          </a:effectLst>
        </p:spPr>
      </p:pic>
      <p:pic>
        <p:nvPicPr>
          <p:cNvPr id="104" name="Google Shape;109;g121efdc181d_1_0" descr=""/>
          <p:cNvPicPr/>
          <p:nvPr/>
        </p:nvPicPr>
        <p:blipFill>
          <a:blip r:embed="rId3"/>
          <a:stretch/>
        </p:blipFill>
        <p:spPr>
          <a:xfrm>
            <a:off x="684000" y="3924000"/>
            <a:ext cx="900000" cy="90000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b2b2b2"/>
            </a:outerShdw>
          </a:effectLst>
        </p:spPr>
      </p:pic>
      <p:pic>
        <p:nvPicPr>
          <p:cNvPr id="105" name="Google Shape;110;g121efdc181d_1_0" descr=""/>
          <p:cNvPicPr/>
          <p:nvPr/>
        </p:nvPicPr>
        <p:blipFill>
          <a:blip r:embed="rId4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2223000" y="1123920"/>
            <a:ext cx="6489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latin typeface="Arial"/>
              </a:rPr>
              <a:t>Los datos resultantes de las funciones Web Scrapping y </a:t>
            </a:r>
            <a:r>
              <a:rPr b="0" lang="es-ES" sz="1800" spc="-1" strike="noStrike">
                <a:latin typeface="Arial"/>
              </a:rPr>
              <a:t>Detección se almacenan en Cloud Storage y se activa la </a:t>
            </a:r>
            <a:r>
              <a:rPr b="0" lang="es-ES" sz="1800" spc="-1" strike="noStrike">
                <a:latin typeface="Arial"/>
              </a:rPr>
              <a:t>función para la carga de datos (Cloud Function).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2223720" y="3967920"/>
            <a:ext cx="6489000" cy="9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latin typeface="Arial"/>
              </a:rPr>
              <a:t>Sistema de gestión de Base de Datos con PostgreSQL.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Beneficios de PostgreSQL: Licencia libre, Soporta diferentes tipos de datos, Implementación </a:t>
            </a:r>
            <a:r>
              <a:rPr b="0" lang="es-ES" sz="1200" spc="-1" strike="noStrike">
                <a:latin typeface="Arial"/>
              </a:rPr>
              <a:t>de procedimientos en distintos lenguajes de programación.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2223360" y="2312280"/>
            <a:ext cx="6489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f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r</a:t>
            </a:r>
            <a:r>
              <a:rPr b="0" lang="es-ES" sz="1800" spc="-1" strike="noStrike">
                <a:latin typeface="Arial"/>
              </a:rPr>
              <a:t>m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c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ó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s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m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c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d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B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s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d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D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s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C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d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S</a:t>
            </a:r>
            <a:r>
              <a:rPr b="0" lang="es-ES" sz="1800" spc="-1" strike="noStrike">
                <a:latin typeface="Arial"/>
              </a:rPr>
              <a:t>Q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.</a:t>
            </a:r>
            <a:r>
              <a:rPr b="0" lang="es-ES" sz="1800" spc="-1" strike="noStrike">
                <a:latin typeface="Arial"/>
              </a:rPr>
              <a:t> 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B</a:t>
            </a:r>
            <a:r>
              <a:rPr b="0" lang="es-ES" sz="1200" spc="-1" strike="noStrike">
                <a:latin typeface="Arial"/>
              </a:rPr>
              <a:t>e</a:t>
            </a:r>
            <a:r>
              <a:rPr b="0" lang="es-ES" sz="1200" spc="-1" strike="noStrike">
                <a:latin typeface="Arial"/>
              </a:rPr>
              <a:t>n</a:t>
            </a:r>
            <a:r>
              <a:rPr b="0" lang="es-ES" sz="1200" spc="-1" strike="noStrike">
                <a:latin typeface="Arial"/>
              </a:rPr>
              <a:t>e</a:t>
            </a:r>
            <a:r>
              <a:rPr b="0" lang="es-ES" sz="1200" spc="-1" strike="noStrike">
                <a:latin typeface="Arial"/>
              </a:rPr>
              <a:t>f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c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o</a:t>
            </a:r>
            <a:r>
              <a:rPr b="0" lang="es-ES" sz="1200" spc="-1" strike="noStrike">
                <a:latin typeface="Arial"/>
              </a:rPr>
              <a:t>s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e</a:t>
            </a:r>
            <a:r>
              <a:rPr b="0" lang="es-ES" sz="1200" spc="-1" strike="noStrike">
                <a:latin typeface="Arial"/>
              </a:rPr>
              <a:t>l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s</a:t>
            </a:r>
            <a:r>
              <a:rPr b="0" lang="es-ES" sz="1200" spc="-1" strike="noStrike">
                <a:latin typeface="Arial"/>
              </a:rPr>
              <a:t>e</a:t>
            </a:r>
            <a:r>
              <a:rPr b="0" lang="es-ES" sz="1200" spc="-1" strike="noStrike">
                <a:latin typeface="Arial"/>
              </a:rPr>
              <a:t>r</a:t>
            </a:r>
            <a:r>
              <a:rPr b="0" lang="es-ES" sz="1200" spc="-1" strike="noStrike">
                <a:latin typeface="Arial"/>
              </a:rPr>
              <a:t>v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c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o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C</a:t>
            </a:r>
            <a:r>
              <a:rPr b="0" lang="es-ES" sz="1200" spc="-1" strike="noStrike">
                <a:latin typeface="Arial"/>
              </a:rPr>
              <a:t>l</a:t>
            </a:r>
            <a:r>
              <a:rPr b="0" lang="es-ES" sz="1200" spc="-1" strike="noStrike">
                <a:latin typeface="Arial"/>
              </a:rPr>
              <a:t>o</a:t>
            </a:r>
            <a:r>
              <a:rPr b="0" lang="es-ES" sz="1200" spc="-1" strike="noStrike">
                <a:latin typeface="Arial"/>
              </a:rPr>
              <a:t>u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S</a:t>
            </a:r>
            <a:r>
              <a:rPr b="0" lang="es-ES" sz="1200" spc="-1" strike="noStrike">
                <a:latin typeface="Arial"/>
              </a:rPr>
              <a:t>Q</a:t>
            </a:r>
            <a:r>
              <a:rPr b="0" lang="es-ES" sz="1200" spc="-1" strike="noStrike">
                <a:latin typeface="Arial"/>
              </a:rPr>
              <a:t>L</a:t>
            </a:r>
            <a:r>
              <a:rPr b="0" lang="es-ES" sz="1200" spc="-1" strike="noStrike">
                <a:latin typeface="Arial"/>
              </a:rPr>
              <a:t>: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A</a:t>
            </a:r>
            <a:r>
              <a:rPr b="0" lang="es-ES" sz="1200" spc="-1" strike="noStrike">
                <a:latin typeface="Arial"/>
              </a:rPr>
              <a:t>c</a:t>
            </a:r>
            <a:r>
              <a:rPr b="0" lang="es-ES" sz="1200" spc="-1" strike="noStrike">
                <a:latin typeface="Arial"/>
              </a:rPr>
              <a:t>c</a:t>
            </a:r>
            <a:r>
              <a:rPr b="0" lang="es-ES" sz="1200" spc="-1" strike="noStrike">
                <a:latin typeface="Arial"/>
              </a:rPr>
              <a:t>e</a:t>
            </a:r>
            <a:r>
              <a:rPr b="0" lang="es-ES" sz="1200" spc="-1" strike="noStrike">
                <a:latin typeface="Arial"/>
              </a:rPr>
              <a:t>s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b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l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a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,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E</a:t>
            </a:r>
            <a:r>
              <a:rPr b="0" lang="es-ES" sz="1200" spc="-1" strike="noStrike">
                <a:latin typeface="Arial"/>
              </a:rPr>
              <a:t>s</a:t>
            </a:r>
            <a:r>
              <a:rPr b="0" lang="es-ES" sz="1200" spc="-1" strike="noStrike">
                <a:latin typeface="Arial"/>
              </a:rPr>
              <a:t>c</a:t>
            </a:r>
            <a:r>
              <a:rPr b="0" lang="es-ES" sz="1200" spc="-1" strike="noStrike">
                <a:latin typeface="Arial"/>
              </a:rPr>
              <a:t>a</a:t>
            </a:r>
            <a:r>
              <a:rPr b="0" lang="es-ES" sz="1200" spc="-1" strike="noStrike">
                <a:latin typeface="Arial"/>
              </a:rPr>
              <a:t>l</a:t>
            </a:r>
            <a:r>
              <a:rPr b="0" lang="es-ES" sz="1200" spc="-1" strike="noStrike">
                <a:latin typeface="Arial"/>
              </a:rPr>
              <a:t>a</a:t>
            </a:r>
            <a:r>
              <a:rPr b="0" lang="es-ES" sz="1200" spc="-1" strike="noStrike">
                <a:latin typeface="Arial"/>
              </a:rPr>
              <a:t>b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l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a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y</a:t>
            </a:r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S</a:t>
            </a:r>
            <a:r>
              <a:rPr b="0" lang="es-ES" sz="1200" spc="-1" strike="noStrike">
                <a:latin typeface="Arial"/>
              </a:rPr>
              <a:t>e</a:t>
            </a:r>
            <a:r>
              <a:rPr b="0" lang="es-ES" sz="1200" spc="-1" strike="noStrike">
                <a:latin typeface="Arial"/>
              </a:rPr>
              <a:t>g</a:t>
            </a:r>
            <a:r>
              <a:rPr b="0" lang="es-ES" sz="1200" spc="-1" strike="noStrike">
                <a:latin typeface="Arial"/>
              </a:rPr>
              <a:t>u</a:t>
            </a:r>
            <a:r>
              <a:rPr b="0" lang="es-ES" sz="1200" spc="-1" strike="noStrike">
                <a:latin typeface="Arial"/>
              </a:rPr>
              <a:t>r</a:t>
            </a:r>
            <a:r>
              <a:rPr b="0" lang="es-ES" sz="1200" spc="-1" strike="noStrike">
                <a:latin typeface="Arial"/>
              </a:rPr>
              <a:t>i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a</a:t>
            </a:r>
            <a:r>
              <a:rPr b="0" lang="es-ES" sz="1200" spc="-1" strike="noStrike">
                <a:latin typeface="Arial"/>
              </a:rPr>
              <a:t>d</a:t>
            </a:r>
            <a:r>
              <a:rPr b="0" lang="es-ES" sz="1200" spc="-1" strike="noStrike">
                <a:latin typeface="Arial"/>
              </a:rPr>
              <a:t>.</a:t>
            </a:r>
            <a:r>
              <a:rPr b="0" lang="es-ES" sz="1800" spc="-1" strike="noStrike">
                <a:latin typeface="Arial"/>
              </a:rPr>
              <a:t>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1143360" y="1484280"/>
            <a:ext cx="540000" cy="54000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b2b2b2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40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Visualización de datos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17;p6" descr=""/>
          <p:cNvPicPr/>
          <p:nvPr/>
        </p:nvPicPr>
        <p:blipFill>
          <a:blip r:embed="rId1"/>
          <a:stretch/>
        </p:blipFill>
        <p:spPr>
          <a:xfrm>
            <a:off x="6945120" y="0"/>
            <a:ext cx="2198520" cy="4395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05400" y="585000"/>
            <a:ext cx="5559840" cy="443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13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112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112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LibreOffice/7.2.6.2$Linux_X86_64 LibreOffice_project/20$Build-2</Application>
  <AppVersion>15.0000</AppVersion>
  <Words>345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2022-04-19T00:10:11Z</dcterms:modified>
  <cp:revision>2</cp:revision>
  <dc:subject/>
  <dc:title>Algoritmo de  Detección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11</vt:i4>
  </property>
  <property fmtid="{D5CDD505-2E9C-101B-9397-08002B2CF9AE}" pid="4" name="PresentationFormat">
    <vt:lpwstr>Presentación en pantalla (16:9)</vt:lpwstr>
  </property>
  <property fmtid="{D5CDD505-2E9C-101B-9397-08002B2CF9AE}" pid="5" name="Slides">
    <vt:i4>11</vt:i4>
  </property>
</Properties>
</file>