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06" r:id="rId3"/>
    <p:sldId id="305" r:id="rId4"/>
    <p:sldId id="259" r:id="rId5"/>
    <p:sldId id="260" r:id="rId6"/>
    <p:sldId id="261" r:id="rId7"/>
    <p:sldId id="262" r:id="rId8"/>
    <p:sldId id="267" r:id="rId9"/>
    <p:sldId id="289" r:id="rId10"/>
    <p:sldId id="288" r:id="rId11"/>
    <p:sldId id="269" r:id="rId12"/>
    <p:sldId id="270" r:id="rId13"/>
    <p:sldId id="290" r:id="rId14"/>
    <p:sldId id="271" r:id="rId15"/>
    <p:sldId id="272" r:id="rId16"/>
    <p:sldId id="284" r:id="rId17"/>
    <p:sldId id="291" r:id="rId18"/>
    <p:sldId id="273" r:id="rId19"/>
    <p:sldId id="278" r:id="rId20"/>
    <p:sldId id="292" r:id="rId21"/>
    <p:sldId id="293" r:id="rId22"/>
    <p:sldId id="277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274" r:id="rId34"/>
    <p:sldId id="27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07:20:02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5 500,'0'0'849,"0"0"-20,0 0-37,0 0-56,5-3-1,-5 1-102,-4 3 3244,-12 4-3684,0 1 0,1 0 0,0 2 1,0 0-1,0 0 0,1 1 0,0 1 0,1 1 1,0 0-1,1 0 0,0 1 0,1 1 0,0 0 1,1 0-1,0 1 0,1 1 0,-9 19 0,17-32-184,0 0 0,0-1 0,1 1 0,-1 0-1,0 0 1,1 0 0,0-1 0,-1 1 0,1 0-1,0 0 1,0 0 0,0 0 0,0 0 0,0-1-1,0 1 1,1 0 0,-1 0 0,1 0 0,-1 0-1,1-1 1,-1 1 0,1 0 0,0-1 0,0 1-1,0 0 1,0-1 0,0 1 0,1-1 0,-1 0-1,0 1 1,1-1 0,-1 0 0,0 0 0,1 0-1,0 0 1,-1 0 0,1 0 0,0 0 0,2 1-1,7 1 11,1 1 1,0-1-1,0-1 0,0 0 0,12 0 1,-2 0 3,14 4 32,41 10 1,-65-12-28,0 0 1,0 0 0,-1 1 0,1 0 0,-1 1 0,0 1 0,11 8 0,-19-13-24,0 1 1,0 0 0,0 1 0,0-1 0,0 0-1,-1 1 1,0 0 0,1-1 0,-2 1 0,1 0-1,0 0 1,-1 0 0,1 0 0,-1 0 0,0 1 0,-1-1-1,1 0 1,-1 0 0,0 1 0,0-1 0,0 0-1,0 1 1,-1-1 0,0 0 0,0 0 0,0 0-1,0 1 1,-1-1 0,1 0 0,-1-1 0,0 1-1,0 0 1,-1 0 0,-3 5 0,2-4-9,0 0 0,-1 0 0,1 0 0,-1 0 1,0-1-1,0 1 0,0-1 0,-1 0 0,1-1 0,-1 0 0,0 1 0,0-2 1,0 1-1,0-1 0,-1 0 0,1 0 0,-1-1 0,1 0 0,-1 0 0,1 0 1,-1-1-1,0 0 0,1 0 0,-1-1 0,-7-1 0,-4-1-232,-1-2 0,-30-10 0,37 10-1607,0-1 1,-16-10-1,17 11-594,3 1 741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7T12:17:17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49 668,'-24'-3'3453,"22"3"-2338,2 0-56,-2 0-93,-9 0-98,9 0-95,2 0-87,-14-4 905,9-7-2392,-1-11-5106,6 14 4300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1012,'1'0'225,"12"-12"1771,-13 12-1849,1 0 1,-1 0-1,0-1 0,0 1 0,0 0 1,1 0-1,-1-1 0,0 1 0,1 0 1,-1 0-1,0 0 0,0-1 0,1 1 1,-1 0-1,0 0 0,1 0 1,-1 0-1,0 0 0,1 0 0,-1 0 1,0 0-1,1 0 0,-1 0 0,0 0 1,1 0-1,-1 0 0,0 0 1,1 0-1,-1 0 0,0 0 0,1 0 1,-1 0-1,0 0 0,1 1 0,-1-1 1,0 0-1,1 0 0,-1 0 0,0 1 1,0-1-1,1 0 0,-1 1 1,3 7 531,-1 1 1,0 0 0,-1 0-1,0-1 1,0 18 0,-5 53 1966,0-8-770,4 26 73,0-96-2010,-1 0 1,1 0 0,0 0 0,0 0 0,0-1 0,0 1 0,0 0 0,0 0 0,1 0 0,-1 0 0,0 0 0,0-1 0,0 1 0,1 0 0,-1 0 0,1-1 0,-1 1 0,0 0 0,1 0 0,-1-1 0,1 1 0,0 0 0,-1-1 0,1 1 0,-1-1 0,1 1 0,0-1 0,-1 1 0,1-1 0,0 1 0,0-1 0,0 0 0,-1 1 0,1-1 0,0 0 0,0 0 0,0 0 0,-1 0 0,1 1 0,0-1 0,2-1 0,-2 0-700,1 0 0,-1 0 1,0 0-1,1 0 0,-1 0 1,0-1-1,0 1 0,0-1 1,0 1-1,0-1 1,1-2-1,-1 2-529,6-9-1292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676 81 1080,'1'-1'245,"0"-1"0,0 1 0,1 0 0,-1-1 0,0 1 0,-1-1 0,1 1 0,0-1 0,0 0 0,0 1 0,-1-1 0,1 0 0,-1 0 0,0 1 0,1-1 0,-1 0 0,0 0 0,0 0 0,0-1 0,-1 1-28,1 1 0,-1 0 0,1-1-1,-1 1 1,0 0 0,0 0-1,0 0 1,0-1 0,0 1 0,0 0-1,0 0 1,0 0 0,0 0 0,0 1-1,0-1 1,-1 0 0,1 0-1,-2 0 1,-6-2 452,0 0-1,-1 0 0,1 1 1,0 0-1,-19-1 1,-286-6 4081,210 14-6620,0 5-3966,64-3 2041,7 3 1153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1 750 76,'15'-33'3024,"18"-43"646,62-271 3140,-31 97-1085,-48 207-3530,-14 47-1776,13 32 414,20 71-1,5 14 199,-23-80-473,23 40 0,-31-67-397,0 0 1,0 0-1,1-1 1,1 0-1,1-1 1,12 12-1,-20-21-122,-1-1 0,1 1-1,0-1 1,0 0 0,0 0 0,1 0-1,-1 0 1,0-1 0,1 0 0,-1 0-1,0 0 1,1 0 0,0-1 0,6 0 0,-9 0-48,1 0 1,-1 0 0,0-1 0,0 1 0,0-1 0,0 1 0,0-1 0,0 0 0,0 0 0,0 0 0,0 0 0,0 0 0,-1 0 0,1 0 0,0-1 0,-1 1 0,1-1 0,-1 1 0,1-1 0,-1 0 0,0 1 0,0-1 0,0 0 0,0 0-1,0 0 1,0 0 0,0 0 0,-1 0 0,1 0 0,0 0 0,-1 0 0,0 0 0,0-3 0,1 2-42,-1 0 1,0 0-1,0 0 0,-1 0 0,1 1 0,-1-1 0,1 0 1,-1 0-1,0 0 0,0 1 0,0-1 0,0 0 1,-1 1-1,1-1 0,-1 1 0,1 0 0,-1-1 0,0 1 1,0 0-1,0 0 0,0 0 0,0 0 0,-1 0 1,1 1-1,-1-1 0,1 1 0,-1-1 0,1 1 0,-1 0 1,0 0-1,1 0 0,-4 0 0,-6-2-373,1 1 1,0 0-1,-1 0 0,1 1 0,-1 1 0,-19 1 0,-51 13-3691,4-1-6300,50-12 7529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1 518 284,'4'6'965,"-2"-3"-368,-1 0 1,1-1-1,1 1 0,-1 0 1,0-1-1,1 0 1,-1 1-1,4 1 0,-5-4 647,-1 0-38,2-3-63,0-1-860,0-1 0,0 1 0,0-1 0,-1 0 0,0 1 0,0-1 0,0 0 0,-1 0 0,1-6 0,-3-53 1465,1 42-1329,-7-68 896,-2-22-25,10 94-1052,0 0 0,1 0 0,1 0 0,5-17 0,-6 29-169,0 0 0,1 1-1,0-1 1,0 1 0,1-1-1,0 1 1,0 0 0,0 0-1,0 0 1,1 0-1,7-7 1,-8 9-36,1 1 0,0-1 1,0 0-1,0 1 0,0 0 0,0 0 0,0 0 1,1 0-1,-1 1 0,1 0 0,-1 0 0,1 0 1,-1 0-1,1 1 0,6 0 0,11 0 55,0 1 0,25 5 0,-40-5-79,0 0 1,0 1-1,0 0 1,0 1-1,0-1 1,0 1-1,-1 1 1,1-1-1,-1 1 1,7 6-1,-12-9-11,0 0 1,0 0-1,0 0 0,0 0 0,-1 0 0,1 0 0,-1 0 0,1 1 1,-1-1-1,1 0 0,-1 0 0,0 1 0,1-1 0,-1 0 1,0 1-1,0-1 0,0 0 0,0 1 0,0-1 0,0 0 1,0 1-1,-1-1 0,1 0 0,0 1 0,-1-1 0,1 0 0,-1 0 1,0 0-1,1 1 0,-1-1 0,0 0 0,-1 2 0,-4 5-14,0 0 0,-1 0-1,-10 9 1,6-6 3,-51 56-2,60-64 16,0-1 0,0 0 0,0 1 1,0-1-1,1 1 0,-1 0 0,1-1 1,0 1-1,-1 0 0,1 0 1,0 0-1,0 3 0,1-4 0,0 0 1,1 0-1,-1 0 1,0 0-1,1 0 1,0 0-1,-1 0 1,1 0-1,0-1 0,0 1 1,0 0-1,0 0 1,0-1-1,0 1 1,1-1-1,-1 1 1,0-1-1,1 0 0,1 2 1,9 6 5,-1-1 1,1 0-1,17 8 1,-14-8-6,-1 0-1,19 14 1,-26-16-6,-1 0 1,1 0-1,-1 0 1,0 1-1,0 0 1,-1 0 0,0 1-1,5 8 1,-9-12 1,1-1 0,-1 1 0,0 0 0,0 0 0,0-1 0,-1 1 0,1 0 0,-1 0 0,0 0 0,0-1 0,0 1 0,-1 0 0,1 0 0,-1 0 0,0-1 0,0 1 0,0 0 0,0-1 0,-1 1 0,0-1 1,-2 5-1,-1-1-16,0-1 1,0 0 0,0 0 0,-1-1 0,0 0 0,0 0 0,-1 0-1,1-1 1,-1 1 0,0-2 0,0 1 0,-1-1 0,1 0-1,-14 3 1,-2 0-552,-1 0 1,0-2-1,-38 1 0,43-3-348,-37-1-1744,52-1 1650,0-1-1,0 0 1,0 0-1,0 0 1,1 0-1,-1 0 0,-3-2 1,0-2-1279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17 896,'49'-16'6275,"-48"15"-5465,-1 1-56,0 0-41,-3 4-34,-9 11-269,1 1 0,1 0 0,0 1 0,1 0 0,1 1 0,1-1-1,0 2 1,2-1 0,0 1 0,1-1 0,0 1 0,0 27 0,3-29-271,1-1 1,0 1-1,1 0 0,1 0 1,1-1-1,0 1 1,2-1-1,-1 0 0,2 0 1,0-1-1,1 1 0,1-1 1,0-1-1,17 24 0,-20-32-90,1 0 0,-1 0-1,1 0 1,1-1 0,-1 0-1,1 0 1,-1 0 0,1-1-1,1 0 1,-1-1 0,1 1 0,-1-2-1,1 1 1,0-1 0,0 0-1,0 0 1,0-1 0,0 0-1,0-1 1,0 0 0,1 0-1,-1-1 1,0 1 0,0-2 0,0 1-1,0-1 1,0-1 0,-1 1-1,1-1 1,0-1 0,-1 1-1,0-1 1,0-1 0,0 1-1,-1-1 1,10-9 0,-6 4-15,-1-1 1,0 0 0,0 0-1,-1-1 1,0 0-1,-1-1 1,-1 1 0,0-2-1,0 1 1,-2 0 0,5-18-1,-5 13-4,0 0 0,-2-1-1,0 0 1,0 1 0,-2-1-1,-1 0 1,0 0 0,-4-20 0,3 31-19,0-1 0,-1 1 0,0 0 0,0 0 1,-1 0-1,0 1 0,0-1 0,-1 1 0,0 0 0,0 0 1,-1 1-1,1-1 0,-2 1 0,1 1 0,-1-1 1,-11-7-1,7 6-91,-1 1 0,0 0 0,-1 1 0,1 1 1,-1-1-1,0 2 0,0 0 0,0 0 0,0 2 0,-14-1 0,-64 2-2429,45 0-7419,44 0 7447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1 460,'3'3'482,"4"3"172,0 0-1,0 0 0,0 0 0,-1 1 1,0 0-1,-1 1 0,0-1 0,0 1 1,0 0-1,5 14 0,17 62 1457,-14-41-677,23 52-1,-31-83-1116,1 0-1,1-1 0,0 0 1,0 0-1,1 0 1,1-1-1,0 0 1,18 15-1,-23-22-229,0 0-1,0-1 1,1 1-1,-1-1 1,1 0-1,-1 0 1,1 0-1,0-1 1,0 1-1,0-1 1,0-1 0,0 1-1,0-1 1,0 1-1,0-1 1,0-1-1,0 1 1,0-1-1,0 0 1,0 0-1,0-1 1,0 1-1,0-1 1,0 0 0,-1 0-1,8-5 1,-4 2-1,0-1 0,0 0 0,-1 0 0,1 0 1,-1-1-1,-1 0 0,0 0 0,0-1 0,0 0 1,-1 0-1,0 0 0,0-1 0,4-12 0,-2 0 64,-1 1-1,-1-1 1,4-32-1,-8 45-156,0 0 0,-1 0 0,0 0 0,0 0 0,-1 0 0,0 0 0,0 0 0,-1 1 0,0-1 0,-1 0 0,0 1 0,-5-12 0,7 18-70,1-1 0,-1 1-1,0 0 1,0 0 0,0 0 0,0 0 0,0 0 0,0 0-1,0 0 1,0 0 0,0 0 0,0 0 0,0 0 0,-1 1-1,1-1 1,0 1 0,0-1 0,-1 1 0,1-1 0,0 1-1,-1 0 1,-1-1 0,1 1-428,1 0-1,0 1 1,-1-1 0,1 0-1,0 1 1,-1-1-1,1 1 1,0-1 0,0 1-1,-1 0 1,1 0-1,0-1 1,0 1 0,-1 1-1,1-1-3079,1-1 1088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1 944,'3'0'1044,"0"1"-809,0 0 0,0 0 0,0 0 0,-1 1 0,1-1 1,0 0-1,-1 1 0,1 0 0,-1 0 0,1 0 1,-1 0-1,0 0 0,1 0 0,-1 0 0,-1 1 1,1-1-1,0 1 0,0 0 0,-1-1 0,0 1 0,1 0 1,-1 0-1,1 6 0,7 36 1188,-2 1 0,-3 0 0,0 60 0,0 16 282,-2-98-1395,-2-6 164,6 30 1,-6-44-514,1-1 0,0 1 0,0-1 0,0 1 0,0-1 0,1 1 0,0-1 0,-1 0-1,1 0 1,0 0 0,0 0 0,1 0 0,-1 0 0,4 3 0,7-1-1107,-11-5 624,-1 0-1,1 0 0,0 0 0,0 0 1,-1-1-1,1 1 0,0-1 0,-1 1 1,1-1-1,-1 0 0,1 1 1,0-1-1,-1 0 0,0 0 0,3-2 1,8-6-1703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658 196 1020,'1'-4'492,"1"-1"1,0 1-1,-1-1 1,0 1-1,0-1 0,-1 0 1,1 0-1,-1 0 0,0 1 1,-1-8-1,1 10-265,-1-1 0,0 0 0,-1 0-1,1 0 1,0 0 0,-1 1 0,1-1 0,-1 1 0,0-1-1,0 1 1,0 0 0,0-1 0,0 1 0,0 0-1,-1 0 1,1 1 0,-6-4 0,-9-5 542,-2 1 0,1 1 0,-36-11 0,-63-11 845,94 25-1770,0 1-1,0 1 1,-1 1 0,1 1 0,-47 4 0,56-1-529,0 0 0,1 1 0,-1 1 0,1 0 0,-1 1 0,2 1 0,-1 0 0,0 0 0,1 1 0,1 1 1,-15 11-1,-23 28-1488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9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1 643 164,'0'0'1097,"0"0"-38,0 0-67,0 0-78,0 0-75,0 0-32,0 0-24,0 0-9,0 0 24,2 1 42,0 0-1994,18 9 17360,-16-10-14317,1-32-1598,2 1 1,1 1-1,1-1 0,1 1 1,18-35-1,82-141 285,-105 198-548,101-173 413,-104 179-434,12-22 47,-13 23-49,0 0 0,-1 0 0,1 0 1,0 0-1,0 0 0,0 0 0,0 0 0,0 0 1,0 0-1,0 1 0,0-1 0,0 0 1,0 1-1,0-1 0,0 1 0,3-1 1,-2 4 24,1 7-16,0 1 0,-1 0 0,0-1 0,0 1 1,-2 0-1,1 0 0,-1 0 0,-3 20 1,1 14 60,11 377 431,-9-415-658,1 0 1,0 0-1,0-1 0,3 11 1,-3-15-199,0 0 0,0 0-1,0 0 1,0 0 0,0 0 0,0 0 0,0-1 0,1 1 0,-1 0 0,1-1 0,-1 1 0,1-1 0,0 0 0,-1 1 0,1-1 0,0 0 0,2 1 0,-1 0-6002,0 0 1529,-2 0 2536,-1-2-1005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1 787 1112,'2'0'353,"-1"1"0,1 0 1,0-1-1,0 1 0,0-1 0,-1 0 0,1 0 0,0 1 1,0-1-1,0 0 0,0-1 0,0 1 0,-1 0 0,1 0 0,0-1 1,0 1-1,2-2 0,-2 0-185,0 1-1,-1-1 1,1 0 0,0 0 0,-1 0-1,0 0 1,1 0 0,-1 0 0,0-1-1,0 1 1,0 0 0,1-4 0,6-17 844,-1-2 0,0 1 0,4-45 1,-1-76 863,-10 38-84,-16-128 0,10 209-1093,6 25-562,0 1-13,0 0-19,5 1-13,5 0-58,0 0-1,0 0 1,0-1 0,-1-1 0,1 0-1,17-3 1,67-21 78,-54 13-63,21-6 35,-11 3 418,76-14 0,-125 29-479,1 0 0,0-1 0,0 1 0,-1 0 0,1 0 0,0 0 0,0 0 1,0 1-1,-1-1 0,1 0 0,0 1 0,-1-1 0,1 1 0,0-1 0,-1 1 0,1 0 1,-1 0-1,1 0 0,-1 0 0,1 0 0,-1 0 0,0 0 0,1 0 0,-1 1 0,0-1 1,0 0-1,0 1 0,0-1 0,0 1 0,0-1 0,0 1 0,-1 0 0,1-1 0,0 1 1,-1 0-1,0-1 0,1 1 0,-1 2 0,1 7 96,0 0 0,-1 0 0,0 0 0,-4 21 0,3-24-59,-13 81 604,6-44-1,2 1 1,0 89 0,6-132-620,0 1 1,1 0 0,-1-1 0,1 1 0,0-1-1,-1 0 1,1 1 0,1-1 0,-1 0-1,1 1 1,-1-1 0,1 0 0,0 0-1,0 0 1,0 0 0,0-1 0,1 1 0,-1 0-1,1-1 1,-1 0 0,5 3 0,-2-2-55,0-1 0,0 0 0,0 0 0,1-1 0,-1 0 0,0 0 0,1 0 0,-1 0 0,1-1 0,-1 0 0,1 0 0,9-1 0,8-3-1004,0-1 0,40-14 0,1 0-9018,-46 17 5342,-2 4 1424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7T12:17:19.9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12 652,'0'0'1525,"17"24"7438,-17-23-8825,0-1 0,1 1-1,-1 0 1,0-1-1,1 1 1,-1-1-1,1 1 1,-1-1 0,0 1-1,1-1 1,-1 1-1,1-1 1,0 1-1,-1-1 1,1 0 0,-1 1-1,1-1 1,-1 0-1,1 1 1,0-1-1,-1 0 1,1 0 0,0 0-1,-1 1 1,1-1-1,0 0 1,-1 0-1,1 0 1,0 0 0,-1 0-1,1 0 1,0 0-1,0-1 1,-1 1-1,1 0 1,-1 0 0,1 0-1,0-1 1,-1 1-1,1 0 1,0-1-1,-1 1 1,1-1 0,-1 1-1,1 0 1,-1-1-1,1 1 1,0-2 0,8-14-2591,-3-2-6162,-3 13 6169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11909,'2'-4'447,"0"1"0,1-1 1,-1 1-1,1-1 0,-1 1 0,1 0 0,0 0 0,4-3 1,-6 6-367,-1-1 482,0 1-117,5 13 185,-5-13-597,1 1 0,0 0 0,-1 0 0,1 0 0,-1 0 0,0 0 0,1 1 0,-1-1 0,0 0 0,1 0 1,-1 0-1,0 0 0,0 2 0,0 9 378,0-1 0,1 1 0,0-1 0,5 18 0,-5-26-339,0 0 1,0 1 0,0-1-1,1 0 1,-1 0 0,1 0-1,0 0 1,0 0 0,0 0-1,0 0 1,1-1-1,-1 1 1,1-1 0,-1 1-1,1-1 1,0 0 0,0 0-1,0-1 1,4 3 0,1-1-27,1-1 1,0 0 0,-1 0 0,1-1 0,0 0-1,0 0 1,0-1 0,0-1 0,0 1 0,13-4-1,11-3-561,45-15 0,-65 18 326,83-33-2702,-33 9-6174,-59 26 7846,13-5-1584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445 595 1180,'-3'-11'2139,"3"7"-1512,-1 0-1,0 0 0,0 1 1,0-1-1,-1 1 1,1-1-1,-1 1 0,0-1 1,0 1-1,0 0 1,0 0-1,-1 0 0,1 0 1,-5-4-1,-93-60 5025,-62-20-3550,120 66-2149,9 6-257,25 13 177,0-1 0,1 0-1,0-1 1,0 0 0,0 0 0,0-1-1,1 1 1,-8-8 0,13 11 102,1-1 1,-1 1 0,1 0-1,-1-1 1,1 1 0,-1-1-1,1 1 1,0-1-1,0 1 1,0 0 0,0-1-1,0 1 1,0-1 0,0 1-1,0-1 1,1 1-1,-1-1 1,0 1 0,1 0-1,-1-1 1,1 1 0,0-1-1,-1 1 1,1 0 0,1-2-1,25-36-255,-22 33 223,78-91-339,-10 11 327,-72 86 71,-1-1-1,1 1 1,-1-1 0,0 1 0,1-1 0,-1 1 0,1-1 0,-1 1 0,0-1 0,0 1 0,1-1 0,-1 0 0,0 1 0,0-1 0,0 1 0,0-1-1,0 0 1,0 1 0,0-1 0,0 0 0,0 1 0,0-1 0,0 0 0,0 1 0,0-1 0,0 1 0,-1-2 0,1 2-14,-1-1 0,0 0 0,0 0 0,0 0 0,0 1 0,1-1 0,-1 1 0,0-1 0,0 1 0,0-1 0,0 1 0,0-1 0,0 1 0,-2-1 0,-7-1-274,1 1 1,-1 0 0,-9 0-1,9 1-271,-26-1-2073,32 2 1859,1-1-1,-1 0 1,0 1 0,1 0 0,-1 0 0,1 0 0,-1 0 0,-3 3 0,-5 4-1397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1 586 364,'6'4'591,"1"-1"-1,0 1 1,0-2 0,0 1 0,14 2-1,-19-5-422,1 0 0,-1 1-1,0-1 1,1-1-1,-1 1 1,1 0-1,-1-1 1,0 1-1,1-1 1,-1 1-1,0-1 1,1 0 0,-1 0-1,0 0 1,0-1-1,0 1 1,0 0-1,0-1 1,0 1-1,-1-1 1,1 0-1,2-2 1,2-5 211,0 0-1,0-1 1,-1 1 0,0-1-1,-1 0 1,0 0 0,-1-1-1,0 1 1,3-22 0,-2-3 618,0-61 1,-4 72-596,-2-1 0,0 1 1,-9-38-1,9 52-280,-1 1 1,0-1-1,0 1 0,-1-1 1,-1 1-1,1 0 0,-1 1 1,-1-1-1,0 1 0,0 0 1,-10-9-1,14 14-71,-1 1 0,0 0 0,0 1 0,1-1-1,-1 0 1,0 1 0,0 0 0,-1 0 0,1 0 0,-6-1 0,8 1-35,0 1-1,0 0 0,0 0 1,0 0-1,-1 0 1,1 0-1,0 0 1,0 0-1,0 0 1,0 0-1,0 1 1,-1-1-1,1 0 0,0 1 1,0-1-1,0 1 1,0-1-1,0 1 1,0 0-1,0-1 1,1 1-1,-1 0 1,0-1-1,0 1 0,0 0 1,1 0-1,-1 0 1,0 0-1,1 0 1,-1 0-1,0 2 1,1-3-11,0 1 1,0-1 0,0 1 0,0 0 0,0-1 0,0 1-1,0-1 1,0 1 0,0 0 0,0-1 0,0 1 0,0-1-1,1 1 1,-1-1 0,0 1 0,0-1 0,1 1 0,-1-1-1,0 1 1,1-1 0,-1 1 0,1-1 0,-1 1-1,0-1 1,1 1 0,-1-1 0,1 0 0,-1 1 0,1-1-1,-1 0 1,1 0 0,-1 1 0,1-1 0,0 0 0,-1 0-1,1 0 1,-1 0 0,1 0 0,0 0 0,24 4 69,1-6-31,0-1 0,0-2 0,0 0 0,40-15 0,-17 6 48,14-5 170,58-13 1195,-118 31-1409,-1 1 0,1 0 0,-1-1 0,1 1-1,-1 0 1,1 1 0,-1-1 0,0 0 0,1 1 0,-1 0 0,1-1 0,-1 1-1,0 0 1,0 0 0,1 0 0,-1 0 0,0 1 0,0-1 0,0 1-1,0-1 1,-1 1 0,1 0 0,0-1 0,-1 1 0,1 0 0,-1 0-1,1 0 1,-1 0 0,0 1 0,0-1 0,0 0 0,0 0 0,1 4-1,2 10 138,0-1 0,-1 1 0,0-1 0,0 19 0,-1-17-32,9 116 645,16 109 395,-25-234-1242,0 1 1,0 0-1,1-1 1,0 0-1,5 8 0,-8-14-117,1-1 0,0 1 0,-1-1 0,1 1 0,0-1 0,0 0 0,0 1 0,0-1 0,0 0 0,0 0 0,0 0 0,0 0 0,1 0-1,-1 0 1,0 0 0,1 0 0,-1 0 0,1-1 0,-1 1 0,1 0 0,-1-1 0,1 1 0,-1-1 0,1 0 0,-1 1 0,1-1 0,0 0 0,-1 0 0,1 0-1,-1 0 1,1-1 0,0 1 0,-1 0 0,1-1 0,1 0 0,14-13-9646,-5 10 6716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0 662 744,'1'1'136,"-1"-1"-1,1 0 1,0 1 0,-1-1-1,1 0 1,0 0 0,-1 0-1,1 1 1,0-1 0,-1 0-1,1 0 1,0 0 0,-1 0-1,1 0 1,0 0 0,0 0-1,-1 0 1,1-1 0,0 1-1,-1 0 1,1 0 0,0 0-1,-1-1 1,1 1 0,-1 0-1,1-1 1,0 1-1,-1-1 1,2 0 0,-1 0-35,1-1 0,0 0 1,0 1-1,-1-1 0,1 0 0,-1 0 1,0 1-1,1-1 0,-1 0 1,1-3-1,11-34 1214,-2-1 1,-2 0-1,5-43 1,-11 60-897,25-210 2897,-18 135-1759,-9 95-1486,-1-1-1,0 0 1,1 0-1,0 0 1,0 0 0,0 1-1,1-1 1,-1 1-1,1-1 1,0 1-1,0-1 1,0 1 0,0 0-1,1 0 1,-1 0-1,5-4 1,-4 5-27,1-1 0,0 1 0,1 0 1,-1 0-1,0 0 0,1 1 0,-1 0 0,0 0 0,1 0 1,0 0-1,-1 1 0,1-1 0,7 1 0,9 1 86,0 1-1,1 1 1,-1 1 0,-1 0-1,41 15 1,-57-18-112,1 1 1,-1 0-1,0 0 1,1 0-1,-1 0 0,0 1 1,4 3-1,-7-5-12,0 0-1,0 0 0,0 1 0,-1-1 1,1 0-1,0 1 0,-1-1 0,1 0 1,0 1-1,-1-1 0,0 1 0,1-1 1,-1 1-1,0-1 0,0 1 0,0-1 1,0 1-1,0-1 0,0 1 0,0-1 1,0 1-1,-1-1 0,1 0 0,0 1 1,-1-1-1,0 1 0,0 1 0,-3 5 12,0 0-1,0-1 0,-1 1 0,0-1 0,0 0 0,-1-1 0,-12 12 0,-53 38 56,28-23-34,-32 27 162,75-60-197,-1 0 0,1 0 0,-1 1 0,1-1-1,0 0 1,0 1 0,-1-1 0,1 0 0,0 1 0,0-1 0,-1 1-1,1-1 1,0 0 0,0 1 0,0-1 0,0 1 0,0-1-1,0 1 1,0-1 0,-1 0 0,1 1 0,0-1 0,0 1 0,1-1-1,-1 1 1,0-1 0,0 0 0,0 1 0,0-1 0,0 1 0,0-1-1,1 1 1,-1-1 0,0 0 0,0 1 0,1-1 0,-1 0 0,0 1-1,0-1 1,1 0 0,-1 1 0,0-1 0,1 0 0,-1 0-1,0 1 1,1-1 0,-1 0 0,1 0 0,-1 0 0,1 1 0,28 11 57,-17-8-19,3 4-11,0 0-1,0 0 1,-1 1 0,0 1-1,0 1 1,-1 0 0,13 14-1,-22-21-24,0 1-1,-1 0 1,1 0 0,-1 0-1,0 0 1,0 0 0,-1 1-1,0-1 1,0 1-1,2 9 1,-3-11-4,-1 0 0,0 0 0,0 0 1,0 0-1,0 0 0,-1 0 0,0-1 0,0 1 0,0 0 0,0 0 1,0 0-1,-1-1 0,1 1 0,-1 0 0,0-1 0,0 0 0,-4 5 1,0-1-60,-1 0 1,0 0 0,0-1 0,0 0 0,0 0 0,-1-1 0,0 0-1,0-1 1,-1 1 0,-8 2 0,-14 4-1677,-50 12 0,24-8-4420,42-10 2712,4 1 1044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111 158 224,'104'-141'7486,"-98"129"-5596,-9 7 190,-15 8 30,13-1-2477,-2 1 546,0 0 0,0 0 1,1 0-1,-1 1 1,1 0-1,-1 1 1,1-1-1,1 1 0,-1 0 1,1 1-1,-1-1 1,-7 13-1,1 0 173,1 0-1,1 1 0,-10 23 1,10-17 10,0 0 0,2 1 0,1-1 0,1 2 0,1-1 0,-2 41 1,7-55-219,0 0-1,1 0 1,0 0 0,1 0 0,0-1 0,1 1 0,6 15 0,-5-19-62,-1-1 0,1 1-1,0-1 1,1 0 0,0-1 0,0 1-1,1-1 1,-1 0 0,1 0 0,0-1-1,12 9 1,-10-10-46,1 1 0,0-2 0,0 1 0,0-1 0,0 0-1,1-1 1,-1 0 0,0 0 0,1-1 0,0-1 0,-1 1 0,1-2 0,-1 1 0,13-3 0,15-3-339,-1-2 1,46-16 0,-57 16-1003,1-2 0,-2 0 1,39-22-1,-52 28-1061,-8 4-4888,-3 0 4877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2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485 242 16,'-1'-4'349,"1"0"0,-1 0 1,1 0-1,-1 0 0,-1 0 0,1 0 0,0 1 1,-1-1-1,0 0 0,0 1 0,0 0 0,0-1 0,0 1 1,-1 0-1,0 0 0,-4-4 0,-6-4 501,0 0-1,-24-13 1,33 21-763,-34-19 287,-1 2-1,-1 1 1,0 2-1,-2 2 1,-56-13 0,89 26-1422,0 0 1,-1 1 0,0 0-1,1 1 1,-16 1 0,9 1-587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2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1 647 10069,'52'39'2350,"-51"-38"-1955,3-4-7,-1 0-310,0 0 0,-1 1-1,1-2 1,-1 1 0,1 0 0,-1 0 0,0-1 0,0 1-1,-1-1 1,1 0 0,-1 1 0,0-1 0,1 0-1,0-7 1,18-97 1059,18-82 288,-27 147-935,2 1-1,25-56 1,-33 87-341,1 1 1,0-1 0,0 1 0,1 0 0,1 1 0,-1-1-1,2 2 1,-1-1 0,1 1 0,0 0 0,19-12 0,-22 17-90,-1 1 0,0-1 0,1 1 1,0 0-1,-1 0 0,1 0 1,0 1-1,0 0 0,0 0 1,0 0-1,0 1 0,0 0 0,0 0 1,0 1-1,0-1 0,0 1 1,0 1-1,-1-1 0,1 1 1,0 0-1,-1 0 0,1 1 0,-1 0 1,0 0-1,6 4 0,-4-3-7,-2 1-1,1-1 1,0 1 0,-1 0-1,0 1 1,0-1-1,-1 1 1,0 0 0,0 0-1,0 1 1,0-1-1,-1 1 1,0 0-1,3 12 1,-5-14-34,0 0 1,0 1-1,-1-1 1,0 0-1,0 0 0,0 1 1,-1-1-1,0 0 1,0 0-1,0 0 0,0 0 1,-1 0-1,0 0 1,0 0-1,0 0 0,-1-1 1,1 1-1,-1-1 1,0 0-1,-1 1 0,-5 5 1,-20 16 44,0-1 0,-41 26-1,45-34 2,0 0-1,2 2 0,0 1 0,1 1 0,-22 26 0,38-40 38,1 1-1,0-1 1,1 1-1,0 0 1,0 0-1,1 0 1,-1 1-1,2 0 1,-1-1-1,1 1 0,1 0 1,0 0-1,0 0 1,1 15-1,1-17 22,0 1 0,0-1 1,1 1-1,0-1 0,1 0 0,-1 1 0,2-2 0,-1 1 1,1 0-1,0 0 0,0-1 0,0 0 0,1 0 0,0 0 0,0-1 1,1 0-1,8 7 0,4 2 203,1-1-1,0-1 1,1-1 0,0 0 0,1-2 0,0 0-1,0-1 1,1-1 0,0-2 0,26 5-1,236 26 571,-283-36-1348,15 5 35,-10 1-3874,-5-2-1429,-2 2-3355,-4 13 4832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6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1535 172,'-2'0'480,"1"1"-1,-1 0 1,1 0-1,-1-1 1,1 1-1,-1 0 1,1 1-1,-1-1 1,1 0-1,0 0 1,-1 2 0,1-2 550,-9 8 2852,4-4-334,4-7 570,5-31-2602,-1 11-584,1 0-1,1 0 0,13-42 1,11 0-396,3 1 0,2 1 0,47-62 0,-36 59-244,4 2 1,2 3-1,2 2 0,4 2 1,1 3-1,78-56 0,-50 50-32,3 3 0,3 4 0,1 5 0,116-43 0,-3 17 709,3 8 0,245-41 0,-128 47-346,-298 54-629,0 1 0,43 0 1,-52 8-2011,5 12-7349,-3 0-221,1-3 5356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5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114 107 1064,'14'-11'3845,"7"-8"2175,-8 5-5161,23-37 2279,-27 39-1263,-6 20-402,-12 25-417,-16 26 137,-26 93 1,-4 64-43,-14 123 160,69-338-1336,0-1 1,0 0 0,0 0-1,0 1 1,0-1-1,0 0 1,0 0-1,-1 1 1,1-1-1,0 0 1,0 0 0,0 1-1,0-1 1,0 0-1,0 0 1,1 1-1,-1-1 1,0 0 0,0 0-1,0 0 1,0 1-1,0-1 1,0 0-1,0 0 1,0 1-1,1-1 1,-1 0 0,0 0-1,0 0 1,0 1-1,0-1 1,1 0-1,-1 0 1,0 0 0,0 0-1,0 0 1,1 1-1,-1-1 1,0 0-1,0 0 1,1 0-1,-1 0 1,0 0 0,0 0-1,1 0 1,-1 0-1,0 0 1,0 0-1,1 0 1,-1 0 0,0 0-1,0 0 1,1 0-1,-1 0 1,0 0-1,0 0 1,0 0-1,1 0 1,-1-1 0,0 1-1,0 0 1,1 0-1,-1 0 1,0 0-1,0 0 1,0-1-1,0 1 1,1 0 0,-1-1-1,14-9-1010,27-33-4754,-22 21-2214,-12 14 5258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8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3 508,'0'0'1264,"0"0"-62,0 0-79,0 0-78,0 0-96,0 0-80,9-2 408,-4 4 4260,1 11-4693,-1 0 0,0 1-1,0 0 1,-1 0 0,-1 0 0,2 19 0,1 1-166,170 681 5747,-176-714-6423,2 7 49,1-1 0,0 1 1,7 11-1,-10-17-87,1-1-1,0 0 0,-1 0 1,1 0-1,0 0 1,0 0-1,0 0 1,0 0-1,0 0 0,0 0 1,0 0-1,0 0 1,0-1-1,0 1 1,0 0-1,1-1 0,-1 1 1,0-1-1,0 1 1,1-1-1,-1 0 0,0 0 1,1 1-1,-1-1 1,0 0-1,1 0 1,-1 0-1,2-1 0,0 0-160,-1 0 0,1 0-1,-1 0 1,0 0 0,0-1 0,0 1-1,1-1 1,-1 0 0,-1 0-1,1 0 1,0 0 0,0 0-1,-1 0 1,1 0 0,-1 0 0,0 0-1,1-1 1,0-4 0,8-21-4009,-8 4-5017,-2 12 6083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15:40:51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3219 1815 117 0,'-5'-3'197'0,"3"-1"-7"0,2 4-8 0,0 0-11 16,-6-4-16-16,6 4-11 0,0 0-13 15,-6-6-10-15,4 2-5 0,-4-2-7 16,-3 1-7-16,0-1-6 0,1 2-9 16,-7-2-2-16,3 1-6 0,-6 1 0 0,4 2-3 15,-6-2-4-15,2 4-1 0,-3 0-5 16,-1 4-1-16,2 2-3 0,-2-1-3 0,-1 5-1 15,-1 0-2-15,6 3-3 0,-2 0-5 16,4 2-4-16,-2 3 0 0,6-1 0 16,1 0-3-16,1 0-4 0,3 0 1 0,3 0 0 15,-1 3-1-15,3-4-5 0,0 4-1 16,2-3 2-16,0 0 7 0,0-2 1 16,4 2 2-16,-1-1 2 0,1-3-7 0,3 2-2 15,-1-2-6-15,2 3 1 0,3-3-3 16,1 2-4-16,2-3 0 0,0-1-6 15,-2 0 1-15,4-1-3 0,-2-2-2 0,3 1-4 16,0-3 1-16,0-2 0 0,1 2 3 16,0-3-4-16,3-1-10 0,3 0 9 0,-1 0-3 15,2-2-4-15,3 0 2 0,3 0 0 16,3-2-3-16,0 2 0 0,9 2 1 16,1 0-2-16,-4 0 3 0,3 0 1 15,-3 0-3-15,0 2 4 0,-9-3-4 0,4 3 6 16,-8-2-1-16,2 2-1 0,-3 0 2 15,-2 2 5-15,-1 1-4 0,-5 2 5 16,2 3 15-16,-8 3-4 0,-1 4 9 0,-4 1 4 16,-5 1 3-16,-4-1 0 0,-5 5 7 15,-6 2-5-15,-5-1 1 0,-4-1 0 0,-7 4 5 16,-3-2-4-16,-2-3-2 0,4-5-4 16,-5 4-6-16,5-6-1 0,-2 0-7 15,0-3-3-15,5-1-12 0,1-4-13 0,3 1-13 16,2-2-28-16,4-1-17 0,1-1-22 15,0 0-27-15,4-4-43 0,1-2-59 0,0-5-58 16,1 0-84-16,1-5-740 0,5 1 372 16,2-3 246-16</inkml:trace>
  <inkml:trace contextRef="#ctx0" brushRef="#br0" timeOffset="853.74">6894 2074 107 0,'0'0'205'0,"-2"-5"8"16,2 5 2-16,-2-6-2 0,2 6-9 0,0 0-13 16,0-6-10-16,0 6-13 0,0 0-4 15,0 0-4-15,2-5-10 0,-2 5-2 16,0 0-5-16,0 0-7 0,0 0-8 0,0 0-3 15,0 0 14-15,2 21-1 0,0-5 4 16,-2 5-8-16,4 8-8 0,0 7-8 0,0 4-10 16,3 0-11-16,-1 0-5 0,0 0-8 15,-2-4-4-15,-1-3-11 0,3-5-6 16,-4 1-5-16,-2-4-10 0,2-2-8 0,-2-4-13 16,0-1-18-16,3-2-24 0,-3-1-21 15,0-3-30-15,0-1-34 0,0-4-48 0,-3-2-50 16,3-5-42-16,0 0-38 0,0 0-39 15,-2-29-712-15,4 13 350 0,-2 0 231 16</inkml:trace>
  <inkml:trace contextRef="#ctx0" brushRef="#br0" timeOffset="1421.15">6794 2007 5 0,'0'0'180'0,"-7"2"-9"0,7-2-5 0,0 0 2 15,0 0-14-15,-8 3-7 0,8-3-15 16,0 0-13-16,0 0-6 0,-8-6 2 16,8 6 1-16,-4-6-1 0,4 6 4 0,-4-6-3 15,4 0-8-15,-2-1-9 0,2-3-7 16,0-1-5-16,2 0-8 0,0-7-3 16,2 1-1-16,2 0-1 0,0 0-4 15,2-4-3-15,4 0-4 0,0 0-5 0,5 2-4 16,4-2-4-16,2 0-9 0,7 2 2 15,2 4 5-15,3 2-7 0,4 1-1 0,3 4 3 16,2 4 0-16,3 3-9 0,-1 5-1 16,5 3-3-16,-3 7 1 0,-4 3-1 15,-7 3-1-15,-1 7 0 0,-6 4 0 0,-7 1 9 16,-9-1 8-16,-8 3 20 0,-8-4 12 16,-4 9 11-16,-14 3 3 0,-5-2 0 0,-15 11 3 15,-5-2-5-15,-3-5-13 0,-4-6-3 16,-1-3-3-16,11-9-8 0,2-5-7 15,7-4-1-15,-1-4-11 0,1 1-7 0,5-1-12 16,2-3-9-16,4-2-13 0,3-3-13 16,3 3-17-16,0-5-22 0,2 2-29 15,6-2-30-15,-1-3-41 0,0-2-62 0,7-1-81 16,-2-1-74-16,2-2-807 0,4-2 399 16,0 1 263-16</inkml:trace>
  <inkml:trace contextRef="#ctx0" brushRef="#br0" timeOffset="13067.93">6745 7003 21 0,'-2'3'113'16,"2"-3"-11"-16,0 0-11 0,0 0 5 15,0 0-11-15,0 0-7 0,0 0-4 16,0 0 2-16,-2 6 3 0,2-6-4 0,0 0-6 15,0 0-6-15,0 0 1 0,-4 2-6 16,4-2 0-16,0 0-3 0,0 0 3 16,0 0-6-16,0 0-1 0,0 0 4 0,0 0-3 15,0 0 0-15,0 0 3 0,0 0 0 16,0 0-1-16,0 0-6 0,0 0 0 0,0 0-4 16,0 0-5-16,0 0-2 0,0 0-2 15,0 0-1-15,0 0 4 0,0 0 3 16,-15-10 1-16,11 9-4 0,4 1 0 15,-11-6-6-15,7 4-2 0,-3-2-2 0,1 0 1 16,-2 1-4-16,0-2 0 0,-4 2 1 16,2-1-3-16,0 0-3 0,-3-1-2 0,0 1-2 15,0 0 0-15,-1 2-3 0,-2-4 2 16,2 2 0-16,0 1-4 0,-2 1 2 16,2-2-1-16,-3 2-1 0,4 0-1 0,-4 0-2 15,5 1 2-15,-6-2-3 0,4 3-1 16,-1 0 0-16,0-2 0 0,2 2 1 0,-3 2-3 15,0-2 2-15,4 3-4 0,-5 0 2 16,2-1 1-16,0 2-3 0,-1 0 0 16,0-1 2-16,0 3-2 0,1 0-1 15,-2 0 1-15,0-1 1 0,0 1 1 0,2 0 3 16,-1 0-1-16,-2-1 0 0,1 3-3 16,1-2 3-16,-2 1-1 0,0-1 0 0,0 2 0 15,2-1-1-15,-4-1 1 0,1 2 4 16,-1 1 2-16,0 1-3 0,1-1 3 0,0 0 1 15,0 1 1-15,0 1 1 0,2-1 5 16,-2 1 2-16,0-1 2 0,2 1 0 16,-2 1 3-16,2-1-5 0,-2 0-2 0,2 3 1 15,0-3 0-15,-2 1-2 0,2 1-3 16,-1-2 4-16,0 3-5 0,-1-1-3 16,0 1 0-16,0-1 0 0,2 0 1 0,0 1-1 15,-2-1 4-15,2 2 2 0,0 0 2 16,-2 0-4-16,2 3-1 0,1-1 2 15,-4-2-3-15,3 4 0 0,-2-2 0 0,0 0 1 16,3 1 3-16,-4-1 1 0,1 4-4 16,0-4 0-16,0 2 5 0,3-2-4 15,-4-2-4-15,3 4 2 0,0-1 2 0,0-3 1 16,1 2 1-16,-2 2-1 0,2-2-1 16,0 0-3-16,2 2 3 0,-1-2 1 0,-2 2-5 15,4 2 0-15,-1-3 5 0,0 0-5 16,0 2-1-16,2 1-1 0,-1 0-1 0,2-1 0 15,-2 1 2-15,3 0-1 0,0 0 0 16,-2 2-2-16,2 0 0 0,0-2 1 16,-1 2-3-16,2 0-1 0,-1-2 2 15,1 2-2-15,1-2 2 0,0-1 3 0,-4 4-5 16,6-3 3-16,-2 0 7 0,0 0-3 16,-1-1 2-16,3 1 3 0,-1 0-6 0,1 0 5 15,0-2 2-15,-1 0 5 0,3 0-5 16,0 0-2-16,0 1 5 0,0-4 0 15,-1 4 1-15,1-4 15 0,2 4-5 0,-1-1 1 16,-1 2-1-16,2-2 0 0,2 2 0 16,-2 0-5-16,0 0-2 0,0-2-3 15,2 2 0-15,0 0-1 0,-2 0-3 0,2-2-2 16,0 0-3-16,0 0-6 0,0 2 5 16,0-2 5-16,0 0-4 0,0 0 4 0,0 0-4 15,2 0 1-15,0 2 4 0,0-2 2 16,2 2 2-16,-2 0-1 0,0-2 2 15,5 6-5-15,-2-2 1 0,-1 1 0 16,2-1 0-16,0 2 7 0,3 2 3 0,-1-2-4 16,-2 3 13-16,3-1 0 0,0 3 1 15,1 4 4-15,0-1-3 0,-1 1 0 0,2-2-4 16,-1 1-4-16,-1-1 1 0,1-1-3 16,-3-3-3-16,1-3 0 0,1 2 0 15,-1-3 0-15,-2 3-1 0,2-2 4 0,0-2-1 16,0 0 4-16,0 0 1 0,0-1 3 15,1-1 3-15,2 0 0 0,-3 2 1 0,5 0 2 16,-3 0-1-16,6 5-2 0,-2-1-2 16,3 0 3-16,-2-1-4 0,2 3-4 0,-1-2 1 15,0-1-3-15,2 1-5 0,0-2 1 16,-2 1 1-16,-1-1-6 0,2-2-2 16,-2-2 4-16,-1 0-6 0,4 0 0 0,-4-2-1 15,3 0-4-15,-2 0 0 0,6 4 0 16,1-2-1-16,-1 0 1 0,2 0-2 0,0 0-1 15,3 0-2-15,2 0 0 0,-1 0 1 16,1-1-2-16,6 5 1 0,-1-2-3 16,1 0 2-16,-2-4 2 0,-1 0-4 0,1 0 2 15,0-2-1-15,0 1 2 0,-1-3-1 16,1 0 0-16,0-2 2 0,0 1 1 16,-1-1-4-16,3-1 1 0,0-1 2 0,0-1 0 15,0-1 0-15,2 0-1 0,0-1 1 16,0 0-3-16,-2-5 1 0,3 5 0 15,2-2 0-15,-1 0-5 0,0-1 3 0,0 1-2 16,-4-2 2-16,7 0 0 0,-4 2-2 16,3-3 2-16,1 1-1 0,-1 0 2 15,0 0-2-15,1-1 0 0,-3 1 0 0,-2-2 1 16,-1 0-1-16,7-2 1 0,1 2 0 16,-1-4 4-16,3 0-1 0,-1-2-1 0,-2 0-3 15,5-1 2-15,-3-1-3 0,7-5 0 16,1 3 1-16,-4-3-2 0,1-1-2 0,-1-1 2 15,-1-1 1-15,0 1-1 0,-1-2 1 16,1 1-1-16,-1-3-3 0,-2 2 0 16,5 0 3-16,-2-2-1 0,1-1 0 0,0 1 2 15,0 1 1-15,-1-4-8 0,1 1 2 16,15-8-3-16,-10 5 4 0,-6-1 2 16,-2 0-1-16,-4 0 2 0,17-9-3 0,-3-1 4 15,-10 5 0-15,-7 1-3 0,0 1 2 16,0-1-3-16,13-11 1 0,-11 3 0 0,-7 5-1 15,1 2 2-15,-2-3-3 0,3 2 4 16,-6 1-3-16,0-5 2 0,1 3-3 0,-1-3-2 16,-1 1 5-16,-2-2-5 0,-1-1 4 15,1-3 0-15,-3 0-1 0,0-2 1 16,-4-2-1-16,3 0 1 0,-6-1-1 0,1 1-2 16,-2-4 1-16,0 4-1 0,-3-2 3 15,-1 0-3-15,0 5 0 0,-3-1 3 0,-2 1-1 16,-2-1-2-16,0-2 3 0,-1 2-3 15,0 1 2-15,-3-2-1 0,-3 0 0 16,-2 1-1-16,1-2 2 0,-2 2-1 0,-4-6-1 16,-1-1 0-16,-2-1 0 0,-1 0-2 15,-1 1 3-15,-3-1 2 0,-4-13-3 0,0 7 5 16,5 7-6-16,-2 1 1 0,-2 2 3 16,3-1-3-16,-4 1 1 0,1 2-3 15,-1 2 2-15,4 0 0 0,-4 0 2 0,-1 2-1 16,4 2 0-16,0-1 3 0,0 7-1 15,-4-2 0-15,3 3-4 0,4 0 2 0,-3 2 0 16,-1-1 1-16,-4-2 0 0,0 3 0 16,-1-3 0-16,-3 1 2 0,4 4-4 15,-5-3 3-15,-1-1 0 0,3 6-1 0,0 2-1 16,-1-2 2-16,-2 4-2 0,1 0 1 16,-1 2-1-16,0 2 1 0,3-1 1 0,-3 3-1 15,1 0 0-15,3 3 0 0,0 1 1 16,2 1-2-16,0-1 0 0,-1 3-1 15,1-2-1-15,2 2 1 0,-2 1-3 16,5-1 3-16,-5 2 1 0,4 1-1 0,0-3 0 16,-1 2-2-16,-2 0 3 0,0 0 4 15,1 1-4-15,-3-3-1 0,2 2 1 0,2 0 2 16,-5-1 0-16,0-1-3 0,6 2 3 16,-1 0-1-16,-1 3-1 0,2-4 1 15,-2 2 2-15,1-1-5 0,2 2 0 0,-2 0 1 16,-1 0-1-16,1-1-2 0,-2 0 0 15,0 2-3-15,-1-1 5 0,-3 0-8 0,-1 0 3 16,1 0 1-16,-2 0-1 0,-1-2-2 16,-2 1 1-16,1 0-6 0,-8 0-3 15,-1-1-9-15,0 0-10 0,-5 0-15 0,-1 1-15 16,-1 0-32-16,-1 6-37 0,1-2-35 16,-7 7-57-16,4 5-90 0,1 4-103 0,3 4-1018 15,3 4 490-15,5 4 323 0</inkml:trace>
  <inkml:trace contextRef="#ctx0" brushRef="#br0" timeOffset="15267.1">11083 7031 84 0,'-5'-4'227'0,"1"1"-2"0,-1-1-1 0,1 0-11 16,4 4-11-16,-6-6-17 0,0 2-5 15,2 1-8-15,-2-1-1 0,-2 2-6 0,0-4-3 16,0 2-5-16,0 1-8 0,-3-2 0 16,0 2 6-16,-4-1-12 0,1-2-9 15,-4 1 4-15,0-1-8 0,-6-2-9 16,1 1-4-16,-5-3-7 0,1 2-6 0,-5-1-4 16,-2-2-10-16,0 1-7 0,1 0-8 15,-1 1-2-15,-2 1-7 0,2 1-2 0,-2-1-7 16,5 3 2-16,-4-1-3 0,1 0-4 15,-2 4-7-15,1 0 0 0,-7 0-4 0,-3 2-5 16,1 2-3-16,-3-2-5 0,-2 4-2 16,0 0-3-16,-6-1-3 0,3 3 0 15,-3 2-3-15,-1-1-2 0,3 1-1 0,-2 2-2 16,3 1 0-16,-4 1-2 0,3 1-2 16,0 0-1-16,3 1 1 0,-1 1-2 15,1 2-2-15,1 0-1 0,1 0 2 0,2 2-1 16,-1 2-2-16,3-2 3 0,2 4-4 15,-3 0 2-15,3 2 1 0,-1 0-1 16,2-1 0-16,-1 1 0 0,-12 13-1 0,10-6 2 16,8-5-2-16,-2 2 2 0,0 1 0 0,0-3-3 15,-1 2-1-15,3-1 4 0,3-1-3 16,-5 1 2-16,4-1-3 0,0 0 4 16,0-3-2-16,1 3 0 0,0-2 1 15,3-4-2-15,4 0 0 0,-4 2 1 0,4-3-2 16,1 1 4-16,-1-1-2 0,1 0 2 15,0 1 0-15,1 0 0 0,3 0 1 0,-3 0-1 16,4 0 0-16,1 2-1 0,-1 0 2 16,2 2 2-16,0-1-4 0,2 3 1 15,1-2 1-15,-2 1 0 0,2 1 1 0,3 2-1 16,0-6-2-16,0 5 1 0,2-3 1 16,1 0-1-16,0 2 0 0,1-1-2 15,2 3 3-15,-1-3-2 0,3 5 4 0,0-2 2 16,2 1-1-16,0-1 8 0,2 1 3 15,-2 2 0-15,4-1 0 0,-2 1 2 0,4 5-1 16,0-3-1-16,0 2-2 0,3-2 0 16,-1 2 0-16,2-1 6 0,1-1 3 15,2 0-2-15,-3 1-3 0,4-3 2 0,0 0-2 16,-2 1-4-16,5-1 0 0,0 1-3 16,0 1 1-16,5 2-2 0,-2-6-2 0,2 6 2 15,2 1 2-15,-1-3 2 0,3 1 4 16,-2-1 0-16,2-2 6 0,1 2 1 15,3-1 3-15,0-1 0 0,1-1-2 0,1 1-1 16,0-2-1-16,1 1 2 0,1-1 5 16,2 1 2-16,-3-5-1 0,1 3 7 0,0-2-3 15,-7-4 3-15,7 4 4 0,-4-6-9 16,-4 1 2-16,4-3-7 0,0 2-1 16,-3-1 3-16,3-2-3 0,-3 1-3 0,3 2-5 15,0-2 3-15,-2 1 0 0,2-1-3 16,0-2-2-16,-1 2 4 0,3-2-5 0,0 0-1 15,-1 0-1-15,1-2-3 0,2 3 3 16,1-5-7-16,-1 2 7 0,2-2-1 0,0-1 4 16,1 1-4-16,2-3 3 0,-1-3 1 15,0 3 1-15,2-2-4 0,0-3 2 16,-6-1 0-16,2-2-3 0,8 2 0 0,0-6 2 16,1 0 1-16,1-2-4 0,1 0-4 15,7-2-3-15,-1-1 0 0,0-2-2 0,2-1 0 16,0 0-2-16,2-1 2 0,0 1-7 15,5-1 0-15,17-3 1 0,0-1 2 16,-1 2-4-16,1-4 2 0,-4 2-3 0,-9-1 2 16,-9 3-2-16,-2-2 2 0,17-6 0 15,-13 2 1-15,-7 0-2 0,14-6-5 0,-1-3-4 16,-6-3 3-16,3 1-5 0,-7-5 6 16,-7 5-3-16,-7 3-4 0,11-9 2 15,-1-4 0-15,2 2-4 0,-11 3 4 0,8-5 9 16,-1 3-10-16,-7 2 7 0,-4 4 2 15,13-10-2-15,-3 1 3 0,3 0 1 0,-4-2-3 16,-7 4 2-16,-6 5-1 0,12-10-2 0,-10 2 3 16,5-6 1-16,-2-3 0 0,-7 8-1 15,-4 2-4-15,5-13 2 0,-3 6-8 16,-10 4 11-16,4 0 1 0,-6-1-4 0,2 0-4 16,-2-1 5-16,-3-1 0 0,-2 0-2 15,0 0 5-15,-3-1-3 0,-4 7 4 0,0-2-10 16,0 2 2-16,-2-2 4 0,-2 0 5 15,-2 2-5-15,0 0-4 0,-2 0 2 0,0 0 0 16,-4-2 2-16,-3-2-2 0,-2 0-1 16,-4-2 6-16,1 3-3 0,-4-1 6 15,2 2-6-15,-6 0 0 0,-8-13-4 0,-3 5 7 16,-2-1-9-16,-1 3 4 0,-2 3 8 16,-5-3-6-16,-3 0 1 0,-1 0-4 15,-1-1 3-15,-6 4-4 0,-1-5 6 0,-6 4 1 16,-7 0-4-16,-13-7 6 0,-8 5-6 15,-4 5-7-15,-8 1-9 0,-4 3-10 0,0 9-29 16,18 8-39-16,-2 4-70 0,6 11-89 16,-6 11-144-16,-2 5-145 0,0 10-1202 0,4 6 594 15,4 1 393-15</inkml:trace>
  <inkml:trace contextRef="#ctx0" brushRef="#br0" timeOffset="18321.32">5685 11441 123 0,'-5'-5'226'0,"5"5"-5"16,0 0-9-16,0 0-12 0,0 0-11 0,0 0-11 16,7 15-13-16,-5-6 2 0,0 4-4 15,0 3-3-15,3 1 5 0,-1 6-8 16,0-1-3-16,2 3-16 0,1 2-14 0,-1-2-11 15,0 1-24-15,-2-2 4 0,1-8-8 16,0 2-14-16,-1-5-12 0,-2-2-19 16,0-5-7-16,-2-6-16 0,0 0-13 15,0 0-8-15,-16-40-12 0,8 6-10 0,0-4-1 16,-5-10 3-16,3 1 4 0,-1 1 4 16,-2 0 9-16,3 2 1 0,2 6 7 0,-4 6 3 15,6-1 7-15,-2 6 5 0,2 5-3 16,1-1 17-16,1 6-1 0,0 2 2 15,-1-1 1-15,1 3 4 0,2 4 7 0,-2-1-1 16,4 2-6-16,-2 1-2 0,2 1-3 16,0 6-3-16,4-8-5 0,-4 8-3 0,6-1 4 15,3-2 2-15,-9 3-10 0,19 6 6 16,-7 2 6-16,6 0-5 0,3 3 2 0,4 6 0 16,4 4 13-16,7 6-1 0,3 1 4 15,11 16 10-15,-3 2 4 0,-1 2 2 16,-5-1 2-16,-9-5-2 0,-9-8-6 0,-6-2-3 15,-7 1-5-15,-5-6-6 0,-8-2-9 16,-3-4 2-16,-8-3-6 0,-6-2-7 16,-5-5-8-16,-9-1-9 0,-2-5-14 0,-4-3-17 15,-3 0-21-15,1-2-16 0,-2 0-14 16,1-2-22-16,5 0-28 0,5 0-27 16,3 2-32-16,4-1-26 0,5 1-23 0,3 0-28 15,2 0-743-15,6-2 343 0,2 0 228 16</inkml:trace>
  <inkml:trace contextRef="#ctx0" brushRef="#br0" timeOffset="18837.41">6322 11205 194 0,'4'-6'237'0,"-4"6"-14"0,2-6-14 16,-2 6-14-16,0 0-15 0,-2-5-12 15,2 5-9-15,0 0-8 0,-15 0-8 0,15 0-10 16,-17 4-3-16,7 1-1 0,-2 3-11 16,-2 4-7-16,0 1-8 0,1 5-9 0,0 3-8 15,-2 8-10-15,5 3-8 0,2 5 4 16,-1 1-19-16,4 4-6 0,1 0-3 16,4 2-8-16,2-1-1 0,2-1-2 15,3-2-6-15,2-4-2 0,-1-1-2 0,5-4-3 16,1-7-6-16,4-7-4 0,0-7-9 15,2-6-4-15,1-8-1 0,0-6-3 0,4-7-1 16,-3-4-4-16,-4-2 2 0,-2-5 2 16,-6-1-1-16,-1 3 2 0,-7 2-4 0,-4 0-1 15,-3-1 5-15,-5 6 0 0,-5 2-1 16,-4 2-4-16,-5 1-5 0,-1 7-14 16,-3-1-22-16,-4 6-30 0,3 6-33 0,-3 2-34 15,0 3-24-15,3 3-18 0,-1 1-23 16,5-2-530-16,6 3 253 0,2-1 167 15</inkml:trace>
  <inkml:trace contextRef="#ctx0" brushRef="#br0" timeOffset="19339.59">7058 11275 50 0,'4'-7'240'0,"-1"-1"-1"0,-1 1-6 16,-2-1-15-16,0-2-12 0,-2 3-18 15,-1 1-16-15,-3-2-15 0,0 3-12 0,-4 1-9 16,-1 0-6-16,0 2-6 0,-4 4-7 15,1 0-11-15,-4 4-7 0,4 2-6 16,-3 7-10-16,-2 0 1 0,4 6-12 16,-1 5-6-16,2 3-8 0,2 3-3 0,4 3-8 15,1-1-5-15,3-1 1 0,1-3-6 16,3 0 2-16,5-1-5 0,-1-3 4 16,1-1-3-16,3-4-4 0,0-3 1 0,0-7-3 15,6-1-10-15,-4-7 0 0,1-1-5 16,1-4-8-16,-1-1 1 0,-2-1 2 0,-1-2-5 15,-2-2-2-15,0 2 2 0,-4-1-6 16,2 1-3-16,0-2-2 0,-4 3 1 0,0 5 3 16,-4-8-5-16,4 8 4 0,-8-3 1 15,8 3-1-15,-6-3 2 0,6 3 2 16,0 0 1-16,0 0 1 0,0 0-1 16,0 0 1-16,0 0-5 0,0 0-19 0,0 0-35 15,0 0-46-15,0 0-56 0,0 0-56 16,6-5-54-16,-6 5-648 0,12-2 312 15,-12 2 205-15</inkml:trace>
  <inkml:trace contextRef="#ctx0" brushRef="#br0" timeOffset="20015.16">6373 11750 130 0,'0'0'200'0,"0"0"-7"15,0 0-6-15,0 0 0 0,-6-8-5 0,6 8-2 16,-9-3-9-16,0-1-9 0,3-2-8 16,-2 0-15-16,-1-2-15 0,-4-3-9 0,3-2-10 15,-5-3-13-15,3-2-10 0,-4-3-6 16,2 2-9-16,-3-6-3 0,4-2-6 15,0 0-3-15,3 3 6 0,2-3-4 0,1 2 0 16,0 0 3-16,3 0-4 0,2 1-6 16,2 1 1-16,2 2-4 0,2-2-6 15,1 0 4-15,4 0 2 0,-1 2-4 0,4 2 2 16,3 2 1-16,3 0-5 0,2 4 3 16,2 3 4-16,1 3-8 0,0 1 5 15,-2 6 10-15,1 4-4 0,1 3-1 0,-2 7 0 16,-2 7-8-16,-2 3-21 0,-4-1-4 15,-5 4 1-15,-6 2-1 0,-2-1-13 0,-4 1-13 16,-8 1-24-16,-6-3-36 0,-5-2-67 16,0-3-100-16,-8-4-951 0,-2-3 404 15,1 0 266-15</inkml:trace>
  <inkml:trace contextRef="#ctx0" brushRef="#br0" timeOffset="21338.12">6900 11207 136 0,'6'-2'176'16,"-6"2"4"-16,11-2 1 0,-7 0 0 16,-4 2-5-16,8-2-4 0,-8 2-10 0,0 0-8 15,13-2-11-15,-13 2-14 0,0 0-13 16,9-1-13-16,-9 1-5 0,0 0-10 0,0 0-6 16,0 0-5-16,8 0-1 0,-8 0-2 15,0 0 0-15,0 0 2 0,-4 11-6 16,0-6-9-16,-3 1-3 0,3 4-8 15,-5-1-4-15,3 5-1 0,-4-1-6 0,1 1-3 16,-1 1-5-16,-1 2-2 0,0 2-4 16,1 0-3-16,0 4-1 0,-2-1 0 15,2 3 1-15,2 0-5 0,-1 0 4 0,3 3-4 16,-2-1-1-16,3 1-1 0,1 1-1 16,-1 0-4-16,5-1 3 0,-2 1-3 0,2-1 0 15,2-1-1-15,3-2 2 0,1-2-3 16,3 0 4-16,-1-4 1 0,3-2-1 15,1-6-2-15,1-1-1 0,2-6-5 0,4-3-2 16,-2-4-6-16,4-5 0 0,0-3-2 16,0-1-3-16,-1-3 3 0,-2 0 2 15,-3 1-4-15,-2-2 5 0,-2-2 0 0,-3 3-2 16,-4 2 0-16,0-1 3 0,-6 3-1 16,0 1 0-16,-4 1-1 0,-4 1-4 15,-1 3-1-15,-2 1 1 0,-2 0 2 0,3 2-1 16,-2 0 3-16,4 2-2 0,-2 2 4 15,1 0 4-15,2-2 9 0,1 2 12 0,2 0 16 16,6-2 9-16,0 0 11 0,0 0 19 16,0 0 5-16,0 0-5 0,19-10 4 15,-2 0 13-15,-1-3-6 0,2-2-7 0,0-2-7 16,4-4-7-16,-5 4-5 0,-1 0-5 16,0 1-12-16,-2 1-20 0,-1 4-26 0,-2 1-47 15,-3 2-62-15,1 3-69 0,-3 5-109 16,-4 0-1015-16,-2 0 443 0,4 17 292 15</inkml:trace>
  <inkml:trace contextRef="#ctx0" brushRef="#br0" timeOffset="24547.8">10395 11226 132 0,'-5'4'242'0,"5"-4"-3"0,0 0-4 15,0 0-5-15,0 0-8 0,-4-16-9 0,4 5-6 16,0-4-2-16,2-4-8 0,0-8 10 15,0-1-9-15,3-7-10 0,1-3-11 16,2 0-6-16,3-10-9 0,2 1-11 0,-1 3-5 16,-1 0-4-16,0 8 6 0,-1 3 0 15,-1 3-4-15,-1 5-1 0,-2 3-3 0,1 1-3 16,-3 3-4-16,3 5-11 0,-1 5-15 16,0 2-7-16,2 6-13 0,-8 0-8 15,20 14-8-15,-10 5-8 0,5 8-3 16,-2 5-5-16,4 12-1 0,1 2-3 0,10 15-5 15,-5 3-4-15,3 1 0 0,-2-2-5 16,-4-12-6-16,-5-9-7 0,0-2-15 16,0-7-13-16,-5-5-27 0,1-5-37 0,-4-4-60 15,1-5-58-15,0-7-58 0,-4-7-59 16,4 0-42-16,0-7-27 0,-6-3-1008 0,0 0 470 16,0 1 309-16</inkml:trace>
  <inkml:trace contextRef="#ctx0" brushRef="#br0" timeOffset="24826.21">10778 11032 20 0,'-4'-6'293'0,"-1"0"3"16,-4 3-2-16,-1-3 1 0,-4 0-2 16,-2 0-4-16,-3 0-17 0,-4-1-19 0,0-1-18 15,-3 1-23-15,-1-1-25 0,1-1-15 16,1 3-25-16,0 0-26 0,1-1-31 0,3 2-37 16,2 2-59-16,0 1-75 0,3 2-87 15,2 0-100-15,2 2-752 0,-1 0 347 0,7-1 228 16</inkml:trace>
  <inkml:trace contextRef="#ctx0" brushRef="#br0" timeOffset="25480.75">10902 11165 50 0,'0'0'318'16,"0"0"-1"-16,0 0-15 0,0 0-11 0,0 0-13 15,0 0-23-15,2-21-19 0,-2 10-2 16,0-3-16-16,-2-5-10 0,0 0-12 15,-2-6-11-15,0-3-17 0,0-3-16 0,-3-5-13 16,1 0-13-16,-2 1-15 0,1 3-10 16,0 4-11-16,1-1-7 0,0 4-9 15,2 2-7-15,0 2-3 0,0 4 0 0,-1 2-2 16,3 0 2-16,0 2-6 0,0 3-4 16,2 2-3-16,2 5-7 0,-2 3-6 0,0 0-1 15,19 13-1-15,-9 0-3 0,4 4 2 16,2 6 5-16,3 6-4 0,3 0 2 15,0 4 2-15,2 2 0 0,3-3-3 0,-3 3-4 16,-4-7-2-16,0-3-6 0,-1-4 0 16,-4-2-8-16,0-5-9 0,-1-5-12 0,-3-7-9 15,0-6-2-15,-1-3 0 0,-2-7-5 16,1-7-12-16,-2-2-8 0,-3-1-6 0,-2-5-10 16,-4 2-13-16,2-1-9 0,-4-1-16 15,2 3-14-15,-3-1-25 0,1 4-30 16,-3 0-39-16,5 6-44 0,-2 4-32 0,2 1-32 15,-2 3-808-15,2 3 380 0,2 2 251 16</inkml:trace>
  <inkml:trace contextRef="#ctx0" brushRef="#br0" timeOffset="25735.76">11296 10641 57 0,'0'0'313'0,"9"-2"-11"0,-9 2-5 16,8 8-13-16,-4-1-10 0,3 7-7 0,-3 1-21 15,2 4-1-15,0 6-8 0,0 3-6 16,4 4-18-16,-2 5-18 0,-2-1-18 0,2-2-19 16,1 1-16-16,-5-7-22 0,3 1-28 15,-1-3-26-15,-2-5-41 0,1-1-42 16,-1-4-52-16,-2 0-64 0,0-5-59 0,2-3-53 15,-2-2-34-15,0-6-744 0,2 1 348 16,-4-1 230-16</inkml:trace>
  <inkml:trace contextRef="#ctx0" brushRef="#br0" timeOffset="26474.86">11520 11085 125 0,'-2'-16'225'16,"0"-2"-21"-16,0-7-19 0,-6-8-25 0,-1-1-17 15,-3-2-20-15,-4-8-17 0,0 2-18 16,-4 2-14-16,2 0-7 0,3 6-7 16,0 5-4-16,2 4-5 0,3 5 1 0,2 0 4 15,-2 5 2-15,6 6-4 0,0 3-3 16,4 4-5-16,0 2-1 0,0 0 0 0,0 0-3 15,16 15 4-15,-6-7 1 0,-2 1 4 16,3 1 6-16,2-2 3 0,-1-2-5 16,3-3-3-16,4-1-4 0,-2-2-3 15,2-2-1-15,0-1 0 0,2-1 2 0,1-4-1 16,-2 0 9-16,2 1-5 0,-5 1 0 16,-3-2 7-16,2 3 6 0,-4 1 6 0,0 0 10 15,0 2-9-15,-4 1 3 0,2 1-7 16,-1 5-5-16,-1 5-6 0,3 3-2 0,-3 6-5 15,1 4 10-15,-1 1-3 0,3 9 1 16,0 1-1-16,1 1-1 0,-2-1-3 16,4 0-10-16,-4-1-2 0,1-1-24 0,-1-7-6 15,-2-3-10-15,1 2-15 0,0-8-20 16,-3 0-24-16,0-5-25 0,0-3-19 16,1-2-8-16,-2-5-1 0,1 1 7 0,-2-2 12 15,-4 0 8-15,10-2 14 0,-5 1 14 16,-5 1 15-16,8-4 18 0,-4 2 16 0,-2-2 13 15,3 0 11-15,-3-2 8 0,2 1 7 16,-4-6 7-16,2-1 4 0,0-3-2 16,1-4 3-16,-3-1-3 0,0-2-6 0,2-5 1 15,0 0 1-15,0 1 0 0,0 1 2 16,2 0 5-16,-2 6 11 0,2 0 17 16,0 2-1-16,2 3-2 0,2 1 0 0,0 6-8 15,0 1-5-15,3 4-4 0,-1 4-3 16,3 4-8-16,0 3 0 0,1 7-2 0,4 0-10 15,0 8 0-15,2 0-4 0,-1 5 0 16,0-1 1-16,0-1-8 0,-3 0-4 16,2-2 1-16,-6-6-2 0,-1-1-7 0,-1-2-9 15,-1-3-9-15,-2 0-7 0,-3-3 1 16,-4-1 5-16,-2-3 1 0,-2 0 5 0,-3-4-12 16,-4 0 1-16,-1-2-6 0,-3-2-10 15,-5 0-22-15,2-2-24 0,-4 0-37 16,4 2-37-16,-6 0-49 0,5 4-48 0,1 0-823 15,0 2 366-15,1 2 242 0</inkml:trace>
  <inkml:trace contextRef="#ctx0" brushRef="#br0" timeOffset="26775.58">12310 10694 184 0,'4'-9'285'0,"0"3"-2"0,1 1-1 16,-1 0-4-16,-2 2-8 0,0-1 0 16,-2 4-23-16,0 0-20 0,0 0-17 0,9 12-14 15,-7 1-7-15,0 4-6 0,-2 2-12 16,2 8-8-16,2 3-14 0,0 7-8 0,2-1-8 16,4 4-3-16,-2-3-10 0,0 0-9 15,0-1-9-15,3-6-5 0,0-1-12 16,-1-8-11-16,1-4-17 0,4-6-26 0,2-3-19 15,-1-6-25-15,4-4-22 0,1-2-35 16,2-3-26-16,-2-1-34 0,3-2-35 16,-5 1-42-16,2 1-42 0,-4 1-33 0,-1-1-60 15,2 6-709-15,-4-1 357 0,-1 3 236 16</inkml:trace>
  <inkml:trace contextRef="#ctx0" brushRef="#br0" timeOffset="27143.33">12871 10622 138 0,'0'-15'266'0,"-2"1"-8"0,2 1-5 16,-2 2-14-16,0-1-15 0,0 3-16 15,0-1-18-15,0 2-17 0,-5 3-15 0,2 1-9 16,-3 2-9-16,8 2-14 0,-15 2-4 15,5 0 4-15,2 4-13 0,-4 1-6 0,2 3-5 16,2 3-5-16,0 0-7 0,-2 1 0 16,4 1-16-16,2 2 7 0,2 0 5 15,2 1 8-15,0-2 7 0,4 2 3 0,0 1-3 16,8 0-3-16,-2 0-1 0,4 0-1 16,4 0 3-16,-4 0 4 0,5-2 4 0,-1 0 3 15,-4-1-3-15,0-1-9 0,-2-4-5 16,-2 1-11-16,1 1-8 0,-5 0-10 15,-2 1-5-15,-2 1-7 0,-2 2-13 0,-4-2-26 16,-2 1-33-16,-5 3-44 0,1 0-72 16,-4-2-73-16,-2 0-116 0,1-2-1255 0,0-4 537 15,5-3 354-15</inkml:trace>
  <inkml:trace contextRef="#ctx0" brushRef="#br0" timeOffset="30525.24">17038 5454 86 0,'0'-12'230'16,"0"3"4"-16,0 3 1 0,0 0 1 15,0 2 0-15,0 4-5 0,0 0-10 0,0 0 0 16,0 0 8-16,0 0-19 0,2 25-12 15,3 0-10-15,-2 7-12 0,-1 12-6 16,2 9-12-16,4 28-12 0,2 5-14 16,-1 1-8-16,6 1-5 0,-2-6-12 0,-1-5-10 15,1-4-8-15,-4-18-9 0,-3-13-12 16,-2-12-9-16,2-6-16 0,-4-7-2 16,0-10-8-16,0-7-5 0,-2 0-5 0,7-24-3 15,0-3-4-15,-1-13-2 0,4-8-3 16,5-24 4-16,0-5-5 0,2-1-2 0,1 4 2 15,4-4-1-15,-1 8 1 0,1 1-5 16,-4 16-14-16,-2 11-26 0,-2 8-31 0,1 3-42 16,-2 2-64-16,-3 7-75 0,3 5-68 15,-7 1-918-15,2 5 420 0,-3 3 276 16</inkml:trace>
  <inkml:trace contextRef="#ctx0" brushRef="#br0" timeOffset="30688.79">17268 5810 298 0,'16'51'319'16,"-1"-1"-23"-16,0-1-13 0,6 20 14 0,1-6-10 15,-4-10-17-15,-1-9-28 0,-2-2-28 16,-2-12-34-16,1-1-52 0,-3-8-75 16,-4-8-94-16,5-3-115 0,-4-10-752 0,3-4 308 15,0-5 204-15</inkml:trace>
  <inkml:trace contextRef="#ctx0" brushRef="#br0" timeOffset="30984.22">17642 5661 272 0,'0'0'278'16,"2"-5"-13"-16,-2 5-6 0,0 0-14 16,0 0-15-16,0 0-16 0,0 28-16 0,-2-10-14 15,2 4-2-15,2 7 3 0,0 3-1 16,2 6-2-16,2 2-12 0,2 0-19 16,0-1-13-16,2-2-14 0,0-2-11 0,3-3-13 15,2-3-26-15,0-8-30 0,7-2-39 16,-4-6-45-16,2-7-52 0,-2-6-46 0,1-2-66 15,7-2-51-15,-8-6-789 0,4-3 355 16,-1 2 235-16</inkml:trace>
  <inkml:trace contextRef="#ctx0" brushRef="#br0" timeOffset="31299.56">17989 5959 128 0,'-6'-5'266'0,"0"0"-5"0,-4-1-6 16,-2 2-14-16,0-1-18 0,-3 1-20 16,-2 0-20-16,0 0-19 0,-5-1-16 0,2 1-10 15,-2 0-22-15,1 2-14 0,-2-2-25 16,2 3-26-16,-1 1-32 0,4-3-36 0,1 3-21 16,1-2-11-16,4 2-7 0,2-1-2 15,0-1-8-15,6-2-4 0,4-4 6 16,0-1 4-16,8-4 14 0,-2-8 2 15,2 0 16-15,-2-2 10 0,2 0 20 0,-3 0 14 16,1-2 7-16,-4 4 8 0,1 0-3 16,-6 2 0-16,-1 0-2 0,0 2-2 0,-5 0-4 15,-1 3-9-15,0 3-34 0,-4 1-41 16,4 3-46-16,-2 1-52 0,1 3-454 16,2 1 209-16,1-1 139 0</inkml:trace>
  <inkml:trace contextRef="#ctx0" brushRef="#br0" timeOffset="31637.4">17932 5381 127 0,'19'-3'274'0,"-5"-1"9"15,-2 0 1-15,-2 2-2 0,-2 2-9 0,1 0 1 16,-9 0-16-16,13 6-25 0,-5 1-24 16,1 3-16-16,-1 3-17 0,0 3-9 15,6 0-13-15,-2 2-12 0,0-3-16 0,1 0-18 16,2-3 2-16,-2-3-8 0,1-3-10 15,4-2-13-15,-2-6-11 0,4-2-9 0,-2-7-5 16,1-1-5-16,1 1-6 0,-4-3-5 16,2 1-2-16,-6 3-5 0,1 3 4 15,-3-1 4-15,-1 5 3 0,-3 3 1 0,1 7 5 16,-1 8 13-16,-4 12 11 0,-4 13 3 16,2 13 5-16,-6 27 4 0,-1 6 4 15,-1 6 0-15,1-1-3 0,-1-2-4 0,1 3-6 16,-1-6-8-16,0-7-6 0,4-14-12 15,-2-11-10-15,-2-6-32 0,4-12-43 0,0-6-63 16,4-3-63-16,-2-10-72 0,2-4-106 16,0-7-89-16,6-6-1014 0,3-4 491 15,4-6 323-15</inkml:trace>
  <inkml:trace contextRef="#ctx0" brushRef="#br0" timeOffset="31798.57">18749 5496 155 0,'4'-12'431'16,"0"6"-40"-16,0 1-44 0,-2-1-33 16,1 4-30-16,-3 2-33 0,4-5-27 0,-4 5-37 15,0 0-66-15,0 0-83 0,7 15-98 16,-3-2-109-16,0 2-686 0,2 6 290 16,4 0 193-16</inkml:trace>
  <inkml:trace contextRef="#ctx0" brushRef="#br0" timeOffset="31887.82">18910 5779 3719 0,'12'16'218'0,"-1"-5"-40"15,-3-1-46-15,1-3-26 0,-5-1-25 0,1-2-39 16,1-2-51-16,-2-1-73 0,-4-1-118 16,10 5-199-16,-4-5-889 0,6 1 438 15,2 5 289-15</inkml:trace>
  <inkml:trace contextRef="#ctx0" brushRef="#br0" timeOffset="34115.81">17016 8304 7 0,'4'-12'253'0,"0"3"0"16,0 1 3-16,-2-2-4 0,2 5-6 16,-2-1-6-16,0 1-6 0,2 1-14 0,-1 0 0 15,-3 4-15-15,3-6-26 0,-3 6 1 16,0 0-6-16,-6 17 0 0,2-2-18 15,-4 10-9-15,-4 5-11 0,-5 12-6 16,-1 4-12-16,-4 25-11 0,-4-3 3 0,3 5-11 16,1-1-10-16,2-1-8 0,-2-7-11 15,8-14-4-15,0-12-14 0,4-9-7 0,4-5-9 16,-3-5-11-16,5-7-9 0,2-6-1 16,4-9-4-16,-2 3-5 0,13-26 2 15,1-3 0-15,6-10 3 0,12-21-3 0,5-10-2 16,19-18-2-16,3-7 3 0,0-2-2 15,1 1-2-15,-8 9 3 0,-11 19 8 0,-5 7 8 16,-9 13 1-16,-6 14 3 0,-2 7 4 16,-7 4-4-16,0 6 2 0,-4 7 0 15,-6 9 1-15,-2 1 0 0,-6 22-2 0,-2 7-2 16,-10 13-3-16,-7 22-3 0,-5 5-2 16,0 3 3-16,1 1 0 0,1-2 1 0,1-3-5 15,2-5-1-15,5-14-2 0,4-13-2 16,3-5-5-16,2-10-13 0,2-2-1 0,3-9-1 15,2-7-1-15,4-3-2 0,0 0 4 16,10-32 0-16,6 4 0 0,-2-5 2 16,9-9-2-16,9-17-3 0,0 2 6 0,-9 9 0 15,-1 10 3-15,-6 9-1 0,0 5 4 16,-4 3 1-16,-2 9-4 0,-1 8 1 0,-5 8 2 16,3 10-2-16,-7 7 2 0,-2 9 0 15,-3 10 0-15,-5 9 4 0,1 5 0 16,-5 19 7-16,-2-5 1 0,4-15 4 0,2-7-1 15,1-10-3-15,2-7 3 0,1-6-4 16,2-6-8-16,2-7 2 0,2-10-1 0,0 0 0 16,8-18-4-16,3-1 3 0,2-10 0 15,1-1 0-15,6-8 0 0,-2 0-1 16,2 0-4-16,-5 5 4 0,-1 5 5 0,-4 5 0 16,4 4 7-16,-6 5-1 0,0 5 2 15,-1 5-4-15,-3 6 0 0,-4-2-2 16,4 21 0-16,-2-2 0 0,-2-2 2 0,0 4 1 15,0-4 4-15,0 1 2 0,0-2 1 16,-2-4 1-16,2-2 4 0,0-5-4 16,0-5 0-16,0 0-2 0,15-21 0 0,-4 3-3 15,1-6-4-15,4-4 2 0,0-1-2 16,-1-3-3-16,2 3 6 0,-2 4 6 0,-3 7 16 16,-1 0 7-16,0 5-2 0,-1 5-2 15,-2 7-6-15,-2 4-5 0,2 7-4 16,-2 7-2-16,-4 8-2 0,0 2-2 0,0 1 0 15,-2 1-3-15,0-1-3 0,0-5 2 16,0-2-3-16,0-2-3 0,0-6-5 16,0-1-6-16,2-8 0 0,-2-4 4 0,0 0-4 15,17-25 2-15,-6 6 2 0,-1-2-1 16,9-6-4-16,1 0 5 0,0-1 4 0,2 3 9 16,-1 2 15-16,-5 5 9 0,2 2 1 15,-2 5-2-15,0 1 3 0,-4 2-5 16,-1 5-11-16,-5 3-8 0,-6 0-18 0,10 5-45 15,-7 1-88-15,-1 0-107 0,-2-2-163 16,-2-1-1462-16,2-3 634 0,0 0 419 0</inkml:trace>
  <inkml:trace contextRef="#ctx0" brushRef="#br0" timeOffset="35737.65">17125 7854 103 0,'0'0'234'15,"4"-4"-5"-15,-1 0-12 0,-3 4-5 16,4-6-8-16,1 1-10 0,-3 1-5 16,4-2-4-16,-2 3 0 0,0-3 0 0,2 0-9 15,1 0-2-15,0 3-9 0,1-3-26 16,-2 0-4-16,5 2-10 0,-1-1-8 0,3-1 0 15,0 2-3-15,-1-2-6 0,6 0-2 16,-4 3-6-16,5-1 2 0,0 2 3 0,2 0 0 16,3 1 10-16,1-2 2 0,3 6-5 15,2-2-1-15,3 5-4 0,3-1-1 16,2 4-9-16,2 0-3 0,1 3-6 0,5 1-2 16,-1 2-4-16,-1 0 0 0,0 3-3 15,-3 0-4-15,1 0-3 0,-6 3-3 16,3 0-6-16,-6 1-5 0,-1 3-6 0,-2 0-1 15,1 4-8-15,-5 1-4 0,-1 0-4 16,-4-1-3-16,-2 1-4 0,-2 1-3 16,0-1-3-16,-2 3 2 0,-2-1 0 0,-3 2-3 15,-2 1-4-15,1 3 1 0,-4-2-2 16,-1 2 0-16,-2-2 0 0,0-1-5 0,-6 1 2 16,2 2-1-16,-2-4 1 0,-6 3-4 15,0-1 1-15,0 0 2 0,-5-2-3 16,-2 6 3-16,-2-4 2 0,-5 1-2 0,1-1 7 15,-6 0-9-15,-4-4 3 0,-11 14 3 16,0-6-1-16,1-6 3 0,-5 2-2 0,-7 1-2 16,-2-5-5-16,-3-1 3 0,-1-3-5 15,0-1-2-15,5-8 3 0,6-6-1 0,-1-3-2 16,-2-1-5-16,7-5 0 0,-3-2-1 16,1-6-2-16,-8-2 3 0,3-5-8 0,0-3-1 15,-17-10-1-15,3-3-2 0,5-1 4 16,1-5-5-16,6-1 0 0,-1-4 1 15,8-2-1-15,1-4 2 0,5 0 0 0,9 4 1 16,-3-11 3-16,4-4-1 0,9 7 6 16,1 4-4-16,8-1 4 0,0-3 2 0,6-2 11 15,2-1 1-15,4-3 4 0,4-1 1 16,6-2-3-16,8-17 1 0,2-3 2 0,10 1 0 16,3 0 0-16,5 2-4 0,5 3-3 15,1 3-2-15,2 5-10 0,5 9-18 16,-3 5-28-16,5 9-58 0,-6 10-77 0,-5 9-87 15,-2 9-120-15,2 1-111 0,3 11-1168 16,-1 0 568-16,5 7 374 0</inkml:trace>
  <inkml:trace contextRef="#ctx0" brushRef="#br0" timeOffset="36474.75">19327 8214 191 0,'6'-6'298'15,"-4"2"-13"-15,3 1-18 0,-3-1-16 16,-2-2-8-16,0 6 5 0,-9-6-13 16,0 3-20-16,-3 1-10 0,-2-2-22 0,-6 2-13 15,-3 0-12-15,-1 2-22 0,-6 2-3 16,2 0-23-16,0 0-8 0,-2 3-11 0,5 1-24 16,-3 2-24-16,5-1-33 0,2 3-34 15,2 1-37-15,-1 1-48 0,8-3-57 16,4 5-42-16,6-4-39 0,2-1-18 0,6 0-606 15,4 1 296-15,6-2 195 0</inkml:trace>
  <inkml:trace contextRef="#ctx0" brushRef="#br0" timeOffset="36594.44">19151 8347 1239 0,'26'0'89'0,"-8"0"41"0,-4 0 23 0,-2 0 4 15,-4-1-6-15,-1-2-6 0,-7 3-1 16,4-3 2-16,-4 3 5 0,0 0-7 0,-13-12-11 16,5 10-12-16,0 1-19 0,-4 1-21 15,2 0-41-15,-2 1-63 0,-4 1-69 0,4 6-87 16,-3-2-88-16,3 1-606 0,3 1 297 15,2 2 196-15</inkml:trace>
  <inkml:trace contextRef="#ctx0" brushRef="#br0" timeOffset="37008.01">20114 7660 68 0,'2'-4'320'0,"-2"4"-4"0,2-4 0 15,-2 4 12-15,0 0 7 0,-2 23 0 0,0-6-11 16,-2 8-16-16,2 5-15 0,0 11-14 16,0 4-15-16,0 10-21 0,2 4-18 15,0 2-24-15,2-2-21 0,0 0-16 0,0-2-21 16,2-5-18-16,-2-12-27 0,0-2-49 15,0-9-64-15,0-4-86 0,0-6-75 0,0-6-116 16,1-8-116-16,1-5-926 0,-4 0 454 16,9-13 299-16</inkml:trace>
  <inkml:trace contextRef="#ctx0" brushRef="#br0" timeOffset="38177.31">20353 7591 2 0,'0'0'190'0,"0"0"-14"16,0 0-18-16,0 0-16 0,0 0-18 16,0 0-9-16,0 0-12 0,0 0-11 0,0 0-5 15,0 0-12-15,0 0-4 0,0 0 0 16,0 0-3-16,0 0 11 0,0 0 6 15,0 0 7-15,0 0 4 0,0 0 1 0,0 0 0 16,0-8-2-16,0 8-2 0,0 0 1 16,0 0 1-16,0 0-5 0,0 0 0 0,0 0-6 15,0 0-11-15,0 0-6 0,0 0-4 16,0 0-2-16,0 0-7 0,-4-4-1 16,4 4-1-16,0 0-9 0,0 0-4 0,0 0 1 15,0 0-3-15,0 0 0 0,0 0 10 16,0 0 5-16,0 0-8 0,0 0 10 15,0 0-1-15,0 0-22 0,0 0 7 0,0 0-14 16,0 0 4-16,0 0-2 0,0 0-7 0,0 0 8 16,0 0-15-16,0 0-1 0,0 0 4 15,0 0-3-15,0 0-1 0,0 0-2 16,0 0 0-16,0 0 2 0,0 0-5 0,0 0 9 16,0 0 0-16,0 0-3 0,0 0 1 15,0 0-4-15,0 0-1 0,0 0 3 16,0 0 2-16,-17 3 3 0,7 0 4 0,-4 0-3 15,0 0-6-15,-3-1-1 0,-4 4 1 16,2-1 1-16,-7 1-1 0,4 0-1 16,-4 2-1-16,3-1-1 0,-1-1 2 0,4 2-17 15,0-3-17-15,5 1-37 0,1-1-37 16,-2-1-55-16,6 0-68 0,2 0-59 0,2-2-814 16,4-2 372-16,2 0 246 0</inkml:trace>
  <inkml:trace contextRef="#ctx0" brushRef="#br0" timeOffset="38587.55">20275 7870 203 0,'4'1'226'0,"-4"-1"-6"0,0 0-15 16,0 0-12-16,0 0-4 0,0 0 6 16,0 0 5-16,0 0 9 0,-19 6 6 15,9-4 9-15,-3 0-23 0,1-1-14 0,-4 2-11 16,0-2-13-16,-2 3-16 0,2-2-18 16,-1 2-17-16,2-2-14 0,-2 2-24 0,5 0-55 15,-4-1-80-15,4 1-94 0,1 0-93 16,3 0-814-16,-1 0 361 0,5-2 239 15</inkml:trace>
  <inkml:trace contextRef="#ctx0" brushRef="#br0" timeOffset="38984.28">20474 7801 88 0,'0'0'310'0,"2"-6"-16"0,-2 6-11 0,2-4-3 15,-2 4-4-15,0 0-1 0,0 15-21 16,-2-5-7-16,0 5-13 0,0 4-10 0,2 2-12 16,-2 2-21-16,2 4-19 0,0 1-13 15,0-1-21-15,0 0-18 0,2-5-32 16,-2-1-45-16,2-2-63 0,0-3-80 0,-2-5-88 15,4-7-96-15,2-6-837 0,-6 2 381 16,16-15 252-16</inkml:trace>
  <inkml:trace contextRef="#ctx0" brushRef="#br0" timeOffset="39266.01">20641 7610 8 0,'2'-4'316'0,"2"1"-26"15,-4 3-13-15,5-6-13 0,-1 2-13 0,-4 4-9 16,4-2-11-16,-4 2-26 0,0 0-8 16,0 0 3-16,7 12-10 0,-7-3 2 0,0 3 3 15,0 3 2-15,-2 6 1 0,2 0-7 16,0 7-7-16,0 5-6 0,-3 5-10 16,6 2-14-16,-3 0-13 0,2 0-13 0,0-2-13 15,0-8-6-15,0-1-13 0,2-4-12 16,1-4-9-16,1-6-26 0,2-3-22 0,5-7-27 15,4-3-30-15,4-6-32 0,2-2-30 16,7-3-40-16,-1-3-51 0,3-3-51 16,0 4-68-16,-3-3-42 0,-5 3-939 0,-3-1 436 15,1-1 288-15</inkml:trace>
  <inkml:trace contextRef="#ctx0" brushRef="#br0" timeOffset="39508.18">21063 7675 14 0,'0'-10'321'16,"0"5"-10"-16,0-1-10 0,-3 2-16 16,3 4-30-16,0 0-3 0,-2-5-4 0,2 5 9 15,0 0-8-15,0 0-10 0,-9 19-16 16,7-4-12-16,0 4-14 0,2 4-13 16,0 5-6-16,2 3-9 0,3 3-13 0,1 1-13 15,1-2-15-15,1-2-14 0,1-4-12 16,-1-6-13-16,2-2-29 0,2-6-31 0,0-5-30 15,2-5-45-15,4-1-45 0,-2-5-53 16,3-3-56-16,1-3-68 0,0-1-60 0,-2-1-909 16,-1-1 421-16,2 3 277 0</inkml:trace>
  <inkml:trace contextRef="#ctx0" brushRef="#br0" timeOffset="39958.98">21645 7485 248 0,'0'-6'309'0,"0"6"-17"0,0 0-13 0,0-6-6 16,0 6 2-16,0 0-9 0,-4 19-19 15,2-5-16-15,0 2-16 0,-2 5-21 0,2 3-18 16,0 2-16-16,0 1-25 0,2-2-18 16,-2-5-33-16,2 3-46 0,0-5-57 15,0-2-73-15,2 0-88 0,4-3-72 0,2-7-767 16,2 0 346-16,0-5 229 0</inkml:trace>
  <inkml:trace contextRef="#ctx0" brushRef="#br0" timeOffset="40268.68">21869 7747 168 0,'13'-4'296'0,"-9"1"-21"16,2-5-19-16,-2-2-7 0,1-5 6 16,-1-2 14-16,0-2-14 0,1-4-5 15,-1-1-12-15,-2-1-13 0,0 0-11 0,2-2-11 16,-2 4-8-16,0 2-6 0,0 3-3 15,0 0-2-15,0 3-6 0,-2 3-5 16,2 1-8-16,0 2-10 0,0 1-5 0,4 4-9 16,-6 4-13-16,0 0-14 0,0 0-13 15,18 17-11-15,-9-2-8 0,-1 3-7 0,5 1-9 16,0-2-3-16,-1 2-6 0,4-2-3 16,-2-1-8-16,3-4-8 0,-2-3-5 15,0-4-12-15,1-7-14 0,2-4-15 0,0-5-10 16,0-6-8-16,-2-8-14 0,-1-1-19 15,-2-5-25-15,-2-3-25 0,-3-1-23 0,0 1-15 16,-6 4-27-16,0 1-29 0,0 2-60 16,-2 8-71-16,0 4-47 0,-2 4-934 15,0 7 447-15,2 4 295 0</inkml:trace>
  <inkml:trace contextRef="#ctx0" brushRef="#br0" timeOffset="40561.91">22964 6865 109 0,'0'0'331'15,"0"0"-18"-15,0 0-13 0,-10 29 4 0,6-6 0 16,2 5 2-16,-2 5-9 0,0 5-20 16,2 4-24-16,0 2-27 0,0-1-25 0,2-1-25 15,-2 0-26-15,2-10-35 0,-2-1-39 16,4-4-68-16,-2-6-71 0,0-4-90 16,4-6-107-16,2-5-852 0,0-6 378 0,4-2 249 15</inkml:trace>
  <inkml:trace contextRef="#ctx0" brushRef="#br0" timeOffset="41092.03">23291 6833 228 0,'0'-8'253'15,"0"8"-3"-15,0-9-14 0,0 5-14 0,0-2-10 16,0 6-21-16,0-6-17 0,0 6-11 15,-2-5-9-15,2 5-2 0,0 0 0 16,0 0-14-16,-24 9-4 0,14-1-17 16,-4 4-14-16,-1 3-8 0,0 0-6 0,0 2-10 15,3-2-9-15,-2 2-3 0,2-3-8 16,4-1-3-16,-1-1-3 0,0-3-2 0,3 1 1 16,2-3 1-16,2-1-6 0,2-1-1 15,4 1-7-15,0 0 3 0,2-2-5 16,3 0-3-16,2 1 0 0,3 1-2 0,2 0 10 15,2 3 11-15,1 1 11 0,5 1-2 16,-4 3-8-16,2-1 0 0,-1 2-6 16,-2 0-4-16,-2 4-7 0,1-1-4 0,-6 1-4 15,-6 0-3-15,-2 0-1 0,-4 0-10 16,-4 4 4-16,-4-1-2 0,-5-1-5 16,0-1-1-16,-1-3-8 0,-3 0-14 0,-1-4-30 15,2 1-46-15,-4-5-66 0,6-2-84 16,1 2-81-16,2-6-946 0,5-1 430 0,4-4 284 15</inkml:trace>
  <inkml:trace contextRef="#ctx0" brushRef="#br0" timeOffset="41408.18">24127 6414 32 0,'-2'-8'244'15,"-2"1"1"-15,2 1 7 0,-4 2-3 16,6 4 7-16,0 0 5 0,-22 11 10 0,14 3-15 16,-4 5-9-16,0 4-7 0,2 9-2 15,-3 4-3-15,5 12-7 0,-1 4-10 16,5 3-12-16,0-2-12 0,4 0-14 15,2-7-13-15,2-2-15 0,3-4-16 0,-1-2-16 16,5-6-18-16,1-1-29 0,4-7-52 16,-2-6-54-16,5-5-68 0,-2-7-73 0,2-4-89 15,2-6-97-15,4-4-964 0,-1-3 450 16,3-5 298-16</inkml:trace>
  <inkml:trace contextRef="#ctx0" brushRef="#br0" timeOffset="41565.21">24297 6774 245 0,'-20'5'251'0,"0"0"-14"15,-2 0-23-15,-3 1-22 0,-3-1-18 0,-1 1-22 16,-1 4-20-16,-2-2-51 0,0 3-71 16,3 2-76-16,3-1-79 0,8 3-358 0,2 0 171 15,6 2 113-15</inkml:trace>
  <inkml:trace contextRef="#ctx0" brushRef="#br0" timeOffset="41928.87">24604 7021 252 0,'6'-11'257'0,"0"-6"-24"16,-2-4-24-16,-4-6-18 0,-2-3-20 0,-2-4-18 15,-4-2-16-15,-2 1-12 0,-4-1-10 16,2 4-14-16,-3 3-7 0,2 0-13 15,3 8-7-15,-1 3-7 0,3 2-4 0,-1 2-2 16,2 3 2-16,3 4-3 0,0 1-3 16,2 2-6-16,2 4-6 0,-4-3-4 15,4 3 3-15,0 0 0 0,0 0-9 16,17-3 0-16,-6 0-5 0,3-3-3 0,3-2-6 16,3-1-2-16,0-3-1 0,0 1 0 15,1 1-3-15,-2-3 3 0,-4 6 10 0,1-1 13 16,-2 2 13-16,0 2 14 0,-2 2 3 15,-1 6-7-15,2 4-5 0,-2 3 1 16,1 8 2-16,-1 6-3 0,2 4 0 0,-1 3-9 16,1 0-5-16,-2 3-5 0,-1-3-10 15,1-2-7-15,-3-6-21 0,3-2-33 0,-3-7-64 16,1-1-101-16,3-4-73 0,1-7-836 16,-2-1 376-16,5-4 247 0</inkml:trace>
  <inkml:trace contextRef="#ctx0" brushRef="#br0" timeOffset="42268.68">25186 6793 53 0,'6'2'231'15,"-2"0"-2"-15,-4-2-3 0,0 0-13 16,0 0-16-16,6-13-6 0,-6 3-5 0,0-3-13 16,-4-5-14-16,0-7-15 0,-2 1-15 15,-2-3-12-15,-1-7-10 0,0 0-12 16,-1-1-6-16,1 1-11 0,1 1-7 0,2 2-8 15,-3 4-5-15,5 2 5 0,-1 2-6 16,3 6 4-16,0-2-1 0,0 3-5 16,2 3-1-16,2 4-1 0,2-3-7 0,1 3 2 15,-1 1 4-15,5 1-1 0,-1 3 7 16,0 0 12-16,5 0-16 0,0 2-10 0,0 2 3 16,1 0-8-16,-1 2-8 0,0 0 2 15,-1 0-2-15,-1 0-7 0,0 2-3 16,-5-1-5-16,-2 3-11 0,-1 0-2 0,-8 2-25 15,1-3-17-15,-5 3-26 0,-5-1-34 16,-1 1-30-16,0 1-36 0,0 1-35 16,-4 1-32-16,4-3-27 0,0 0-651 15,5 0 309-15,6-1 205 0</inkml:trace>
  <inkml:trace contextRef="#ctx0" brushRef="#br0" timeOffset="42464.82">25473 6239 243 0,'11'3'293'16,"0"5"-7"-16,-1 3 3 0,-2 5-15 15,4 3-15-15,-2 2-7 0,-2 4-20 0,1 1-18 16,-1 1-21-16,1-1-19 0,-3 1-22 16,1 0-19-16,-3-5-37 0,0-1-48 15,0-3-62-15,-2-7-77 0,0-1-49 0,-4-4-67 16,2-6-707-16,0 0 311 0,-2-20 205 15</inkml:trace>
  <inkml:trace contextRef="#ctx0" brushRef="#br0" timeOffset="42622.38">25734 6031 129 0,'4'-4'275'0,"-2"2"-30"16,-2 2-23-16,0 0-14 0,0 0-6 15,-17 14-15-15,3-7-15 0,-6 1-19 0,-1 4-13 16,-2-3-18-16,-4 0-26 0,-1-1-45 15,-6 2-71-15,7-3-57 0,-3-1-50 16,4-3-58-16,8 0-425 0,5-3 207 0,5 1 137 16</inkml:trace>
  <inkml:trace contextRef="#ctx0" brushRef="#br0" timeOffset="42912.99">25647 6020 102 0,'13'-2'228'0,"0"0"1"0,-3-2-3 16,-2 4-6-16,4 0-17 0,-4 0-14 0,0 4-18 15,0 0-19-15,-1 1-12 0,-1 3-13 16,1 0-3-16,1-1-2 0,-2 1 4 16,1-1-2-16,-1-1-9 0,2 0-3 0,4-3-13 15,0 1-8-15,2-4-12 0,6-1-7 16,3-5-10-16,5-2-3 0,-1 1-4 16,9-5-12-16,0 0 4 0,0 3 1 0,4 3 10 15,-1 3 21-15,-3 1 12 0,-1 7 1 16,3 9 13-16,0 7 13 0,-3 7 11 0,3 18 12 15,-5 8 8-15,-9-5-3 0,-6-5-10 16,-4 1-14-16,-4-1-11 0,-4-4-9 16,-2-1-18-16,-4-9-28 0,-2-2-49 15,-2 1-80-15,0-8-103 0,-4-6-117 0,-1-2-1254 16,2-7 526-16,1-2 347 0</inkml:trace>
  <inkml:trace contextRef="#ctx0" brushRef="#br0" timeOffset="45383.88">17589 10793 178 0,'0'0'290'0,"0"0"-16"0,0 0-12 16,0 0-17-16,0 0-17 0,0 0-12 15,0 0-13-15,0 0-17 0,0 0-7 0,-20 12 7 16,14-10 5-16,-2-1-2 0,8-1-3 15,-19 0-8-15,8-3-7 0,3-1-11 16,-5-4-13-16,3-1-16 0,-1-3-13 16,0-1-11-16,1-4-11 0,0-2-12 0,1 0-9 15,0 0-8-15,1-2-8 0,4 4-5 16,0-1-9-16,1 1-1 0,3 4-7 0,3 0-2 16,-1 1-2-16,0 3-2 0,4 1 3 15,2 1-1-15,1 3-4 0,2 4-3 16,-1 0-4-16,3 2 1 0,0 0-4 0,-1 3-4 15,1 1 2-15,0 2 1 0,0-1 0 16,-5-1-2-16,0 2-1 0,0-2-1 0,-3 1-3 16,0-2-2-16,-3 1 2 0,-2-2-3 15,0-4 0-15,-7 8-1 0,2-5-2 16,-3-3-3-16,2 3-1 0,6-3-2 0,-19-4-1 16,10 2-2-16,-1-2-1 0,1 2 1 15,1-1 1-15,2-2-2 0,0 4 3 16,-1-2 1-16,7 3 2 0,-9-1 2 0,9 1-2 15,0 0 4-15,0 0-5 0,0 0 0 16,2 13 3-16,5-9-1 0,0 1-1 16,-1-1 7-16,0 2-2 0,2-2 2 0,-1 2-1 15,-1-4-3-15,0 1 2 0,1-1-5 16,-7-2-4-16,6 4-5 0,-6-4-3 16,0 0-1-16,0 0 5 0,0 0-4 0,0 0 0 15,0 0-2-15,-23 0 1 0,23 0 0 16,-15-4 0-16,7 4-3 0,8 0-1 0,-13-2 4 15,6 1-3-15,1-1 4 0,6 2-2 16,0 0 1-16,-14 0 2 0,14 0-5 0,0 0 0 16,-9 2 1-16,9-2-1 0,-2 5 3 15,2-5 2-15,0 0 3 0,7 11 3 16,-3-8 1-16,0 0-1 0,-2 1 0 16,2 0 0-16,-4-4 2 0,6 4-1 0,-6-4-5 15,0 0-1-15,0 0 2 0,0 0-2 16,0 0 3-16,0 0-1 0,0 0 4 15,0 0-1-15,-16-12 1 0,9 9 0 0,3-1-5 16,4 4 4-16,-7-6 0 0,5 2 4 16,2 4 3-16,-6-4 7 0,6 4 6 0,0 0 3 15,0 0 8-15,0 0 5 0,0 0-3 16,0 0 3-16,0 0 4 0,10 12 1 0,-3-9 3 16,-2 3-5-16,1 0-2 0,-2 0-1 15,0-3-4-15,-2 1-4 0,2 0-5 16,-2 0-3-16,-2-4-4 0,0 0 0 0,0 6-1 15,0-6 2-15,0 0-3 0,0 0-1 16,-20-10-3-16,13 5 0 0,-2-1 0 0,3 0 1 16,0-1-3-16,-1 1-1 0,1 0 0 15,2 0 1-15,0 1 1 0,-3-1-1 16,5 2 2-16,0 0-2 0,2 4-2 16,0 0-1-16,0 0-1 0,0 0 1 0,17 0 2 15,-17 0-2-15,15 8 1 0,-5-2 0 16,1-1-1-16,2 5 3 0,-3-2 0 0,3 1-2 15,0 1 0-15,-5-1 1 0,3 0-1 16,-1-1 2-16,-4 0-9 0,1-3 2 16,-3 1 2-16,-1 0 1 0,-3-6-2 0,-5 6-2 15,-1-5 5-15,6-1-2 0,0 0 0 16,-26-7-2-16,14 1-1 0,1-3-3 16,-2 1-1-16,3-2-3 0,0 3 3 0,-2-4-1 15,4 3-3-15,2 0 4 0,-1 0 1 16,3 1 2-16,2 1-2 0,2 1 1 0,0 5-1 15,4-6 5-15,-4 6 0 0,11-2 0 16,-11 2 3-16,17 2 0 0,-6 0 3 16,-3 2 1-16,4-2-1 0,-1 1-3 15,0 1 4-15,1 0-4 0,-1-2 2 0,-3 1-3 16,1 0 0-16,-2-1-9 0,-1-1 4 16,-6-1 4-16,0 0-3 0,0 0 1 0,0 0 0 15,0 0 0-15,-24-9-4 0,16 5 0 16,-5-4 1-16,3 1-6 0,-1-1-1 15,-2 1 2-15,3-1-1 0,2 2-3 0,-1 0 1 16,2 1 2-16,1 1 3 0,0 0 2 16,4 1 3-16,2 3-2 0,0 0 0 0,0 0 0 15,0 0 3-15,0 0 4 0,0 0 0 16,28 11 0-16,-18-4 0 0,0 3 2 16,1-1 1-16,0 1 2 0,-1 1-2 0,-1-1-1 15,-3-2-1-15,0-1-3 0,-2-1 4 16,-4-1-1-16,0 1-1 0,0-6 0 15,-8 4 1-15,8-4-5 0,-17-4 2 0,5-2 1 16,-4-1 0-16,4-2-4 0,-3 1-1 16,0-2-1-16,3 3 3 0,-1-3-4 15,2 3 4-15,0 1 3 0,3 0-1 0,2 3 4 16,2-3 0-16,4 6-1 0,-4-6 0 16,4 6 1-16,0 0 3 0,0 0-1 0,0 0 2 15,25 9 1-15,-17-5 0 0,3 2-2 16,-3-1-1-16,3 1-4 0,-5 0-3 0,2-2-7 15,-1 0-29-15,0 0-47 0,-5-3-50 16,-2-1-69-16,0 0-90 0,0 0-115 16,0 0-920-16,-18-1 452 0,18 1 299 0</inkml:trace>
  <inkml:trace contextRef="#ctx0" brushRef="#br0" timeOffset="46057.18">17191 10254 52 0,'2'-4'285'0,"0"1"-13"16,0-3-18-16,0 2-14 0,-2 4-19 16,5-9-14-16,-3 5-20 0,2 0-11 15,-2 0-5-15,4 0-7 0,-1 0-5 0,1 1 1 16,3 1-3-16,1 0-4 0,0-2-19 15,2 4-5-15,2 0 9 0,1 0 2 0,6 0-7 16,0 4-7-16,7 2-9 0,4 1-5 16,3 3 1-16,3 1-8 0,9 4-3 15,19 9-4-15,-3 2-3 0,1 3-8 0,1 1 0 16,-1 3-3-16,-3 3-6 0,-4 2-6 16,-1 4-2-16,-7 1-4 0,-5 3-1 15,-4 4-4-15,-11-8 2 0,-3-4-2 0,-5 2-1 16,-4 1-2-16,-4 2-2 0,-7-7 2 15,-4 4-3-15,-8-2 2 0,-4 8 1 16,-12-4-2-16,-16 9-3 0,-11-5-2 0,-8-8-5 16,-8-6-3-16,-7-9-7 0,-3-8 1 15,8-11-6-15,3-4-1 0,-21-9-6 16,0-11-5-16,10-6 0 0,-4-9-3 0,7-2-3 16,3-9-5-16,3-2-14 0,9-5-7 0,2 0-6 15,11-3-3-15,5 1 3 0,7 2 4 16,12 5 2-16,4 6-1 0,10 2 4 15,6 0 5-15,2 0 4 0,8 2 4 0,6-4 4 16,3 2 5-16,8 4-4 0,5 5 2 16,4 3-1-16,6 8-7 0,2 4-1 15,5 6-11-15,-2 4-29 0,2 6-46 0,8 4-50 16,22 9-64-16,-6 5-115 0,-13-1-130 16,5 9-1177-16,-6 5 551 0,-3 3 364 0</inkml:trace>
  <inkml:trace contextRef="#ctx0" brushRef="#br0" timeOffset="47050.1">19464 10395 38 0,'4'-2'334'16,"-4"2"-30"-16,7-3-20 0,-7 3-4 0,0 0-5 15,0 0 5-15,0 0-5 0,-23 7-21 16,6-3-21-16,-1 0-25 0,-2 2-19 0,-4-3-23 16,-1 3-18-16,1-2-20 0,0 4-35 15,2-3-53-15,1 1-62 0,2-2-73 16,0 2-82-16,6-1-60 0,0 3-783 0,7 0 347 16,4-1 229-16</inkml:trace>
  <inkml:trace contextRef="#ctx0" brushRef="#br0" timeOffset="47171.77">19422 10542 597 0,'23'4'394'0,"-4"0"4"0,-1-1-13 16,-6-1-21-16,-2 0-25 0,1 0-27 0,-2 0-25 16,-7 0-17-16,-2-2-19 0,-6 9-26 15,-3-5-31-15,-2 2-51 0,-1 2-124 0,-3-1-151 16,-2 1-197-16,0 4-935 0,4-1 429 16,2 0 284-16</inkml:trace>
  <inkml:trace contextRef="#ctx0" brushRef="#br0" timeOffset="49324.96">20486 10433 77 0,'0'6'380'0,"0"-6"-6"0,0 0 14 15,5 6-6-15,-5-6-24 0,0 0-21 0,7-13-15 16,-1-7-17-16,0-6-16 0,0-14-21 16,2-16-22-16,6-22-25 0,-4-9-24 0,3-9-20 15,-1-22-16-15,-1 19-18 0,0 6-14 16,-3 3-10-16,0 8-2 0,2 6-3 16,-4 18 3-16,0 13 7 0,-2 9 7 0,0 10 10 15,0 3 14-15,1 5 3 0,1 9-17 16,0 5-16-16,3 8-12 0,4 9-13 0,-1 8-8 15,4 14-12-15,2 8-7 0,6 20-9 16,-1 0-4-16,0 4-9 0,0-2-3 0,5-2-4 16,-5-2-8-16,-2-10-7 0,-2-9-11 15,1-2-18-15,-6-10-23 0,3-1-27 16,-2-3-27-16,-4-8-43 0,-3-5-46 0,2-4-59 16,-4-3-54-16,0-4-57 0,-6-2-66 15,0 0-47-15,2-15-1210 0,-7 6 564 16,-2-3 373-16</inkml:trace>
  <inkml:trace contextRef="#ctx0" brushRef="#br0" timeOffset="49542.38">20838 9795 9 0,'0'-11'328'16,"0"-1"-6"-16,0 3-10 0,-2-1-14 0,-3 3 2 15,1-1-1-15,-2 1-12 0,-2 1-10 16,-3 2-13-16,0 0-23 0,-3 4-22 16,-5-2-27-16,1 4-22 0,0 0-41 0,0 2-67 15,0-1-67-15,-1 2-88 0,2 0-90 16,2-1-82-16,1 2-811 0,2-1 366 0,4 1 241 16</inkml:trace>
  <inkml:trace contextRef="#ctx0" brushRef="#br0" timeOffset="49781.95">21340 9489 177 0,'0'0'359'0,"12"3"12"15,-5 3 10-15,1 4-2 0,-1 5-12 16,3 6-12-16,1 2-23 0,-1 7-23 0,1 2-21 15,0 3-28-15,1-1-17 0,-2-3-26 16,2-3-22-16,-2-3-25 0,-2-6-41 0,-3-4-73 16,1-3-90-16,2-7-104 0,-1-3-128 15,-7-2-121-15,15-15-893 0,-7 0 435 16,2-4 288-16</inkml:trace>
  <inkml:trace contextRef="#ctx0" brushRef="#br0" timeOffset="49988.4">21492 9359 318 0,'0'-9'302'0,"0"3"-16"0,-2-2-16 16,0 3-5-16,-4-3-12 0,-5 4 5 15,-2-2-25-15,-4 4-23 0,1 1-26 16,-6 1-27-16,-1 3-53 0,-5 3-67 0,0 0-91 15,4 5-98-15,-8 0-99 0,9 7-572 16,-1-3 280-16,10 0 184 0</inkml:trace>
  <inkml:trace contextRef="#ctx0" brushRef="#br0" timeOffset="50450.18">22390 8919 309 0,'4'-2'385'0,"-4"2"-2"16,8-2 8-16,-8 2 5 0,0 0-10 15,11 8-26-15,-7 3-22 0,2 4-21 0,3 6-18 16,-2 8-15-16,1 7-9 0,0 2-18 15,2 10-12-15,2 2-5 0,0-1-24 0,-1-4-19 16,1 1-14-16,-1-7-22 0,0-7-19 16,-1-1-21-16,-2-7-23 0,4-3-41 15,-2-5-49-15,2-7-56 0,1-7-70 0,2-4-64 16,2-6-43-16,1-7-37 0,2-6-25 16,-1-4-26-16,2-3-1 0,-4 1 15 0,-2-1 29 15,-2 1 34-15,-1 4 25 0,-3 2 45 16,-1 5 37-16,1 1 45 0,-3 4 36 15,0-2 44-15,1 7 39 0,-3 0 30 0,-2 2 21 16,-2 4 21-16,0 0 14 0,13 14 13 16,-9-3 0-16,3 1 5 0,-1 1-12 0,0 0-5 15,0-1-14-15,3-1-13 0,0-1-10 16,1-5-21-16,0-1-39 0,5-4-43 0,3-2-61 16,0-4-67-16,4-1-75 0,1-1-60 15,-2-1-928-15,0-1 411 0,1 1 272 16</inkml:trace>
  <inkml:trace contextRef="#ctx0" brushRef="#br0" timeOffset="50760.21">23194 9188 81 0,'-26'-2'256'0,"26"2"-3"16,-10-6 3-16,2 2 2 0,-3 0 3 0,-4 0-5 15,0 1-19-15,-4-1 6 0,-4-2-26 16,-3 2-22-16,1 2-18 0,-3 0-18 15,4 1-17-15,-2 1-15 0,0 1-21 16,-1 1-7-16,3 0-28 0,4 2-18 0,0-2-20 16,3 0-9-16,3 0-4 0,1-2-1 15,2 0-13-15,5-2-21 0,6-2-6 0,2-4-3 16,4-3 2-16,3-4 1 0,6-6 4 16,4-6-3-16,7-5-1 0,0-2 3 15,0 1 1-15,-5 6 3 0,-4 1-2 0,0 1 3 16,-5 4 1-16,-2 6 1 0,-4 4-4 15,-4-1-10-15,-2 8-15 0,-4 0-28 0,4 4-33 16,0 0-42-16,-22 14-44 0,12-7-61 16,-1 5-589-16,-2 3 285 0,5 4 187 15</inkml:trace>
  <inkml:trace contextRef="#ctx0" brushRef="#br0" timeOffset="51066.4">23295 9107 38 0,'28'-5'326'0,"-7"-1"-7"0,-1-5-9 16,-6-3-7-16,-4-1 10 0,1-4-12 0,0-4-9 16,-5-3-22-16,1-3-16 0,-5-2-24 15,0 1-23-15,-2 0-20 0,0-1-13 0,-2 4-17 16,0 3-14-16,-1 3-11 0,1 2-3 16,2 4-1-16,-2 3-3 0,2 0-1 0,0 6-8 15,0 6-11-15,0 0-11 0,0 0-8 16,13 27-6-16,-5-8-8 0,5 4-5 15,4 4-1-15,0 1-7 0,4-1-3 0,-2-4 0 16,5 2-11-16,-4-4-2 0,-2-4-7 16,-4-4-2-16,1-1-11 0,-2-5-13 15,-5-1-10-15,-5-4-17 0,-3-2-29 16,0 0-39-16,0 0-50 0,-22-15-54 0,5 7-61 16,-1 2-81-16,-6 1-58 0,1 3-995 15,1 2 471-15,2 0 310 0</inkml:trace>
  <inkml:trace contextRef="#ctx0" brushRef="#br0" timeOffset="51557.84">23820 8557 184 0,'15'-21'266'0,"-4"0"-7"0,-2 4-1 15,-1 4-21-15,-4-1-12 0,-2 5-24 16,0-1-15-16,-4 3-15 0,0 1-8 0,-4 4-15 15,-5 2-4-15,11 0-8 0,-25 9-16 16,10 1-6-16,-2 1-2 0,2 5 2 0,-1-3 3 16,2 2-1-16,2 0-14 0,1-1 3 15,3-1 0-15,4 1-7 0,-1-1-4 16,5-2-7-16,0 2-9 0,7-1-6 0,-1 0-8 16,7-3-9-16,-1 3-3 0,4-3 1 15,-2 0-6-15,5 1-3 0,2 2-5 0,2-1-4 16,-5 0-3-16,0 1-2 0,2-3-5 15,-6 5-6-15,-1-3-5 0,-2 0-1 16,-3 4-5-16,-3-1-4 0,-3 3-6 0,-4-3-4 16,-1 1-18-16,-1 2-13 0,0 0-32 15,-5-2-29-15,3 0-32 0,-1-3-30 0,1 0-34 16,2-7-16-16,2 1-16 0,2-4-15 16,0-2-4-16,8-12 3 0,-1 1 5 15,3-3 20-15,5-3 28 0,2-5 41 16,3-3 43-16,0 0 51 0,1 4 43 0,1 0 49 15,-4 6 38-15,2 0 22 0,-2 1 18 16,2 5 15-16,-3 1 7 0,-1 6-10 0,0 2-12 16,-2 2-8-16,4 6-9 0,-6 0-15 15,3-1-7-15,-3 1-9 0,-1 1-29 16,0-5-47-16,-3 0-70 0,0 0-81 0,-2-10-101 16,6-2-595-16,-2-3 291 0,3-6 192 15</inkml:trace>
  <inkml:trace contextRef="#ctx0" brushRef="#br0" timeOffset="51703.44">24464 8265 178 0,'-5'-5'276'0,"1"1"-18"15,-6 2 14-15,-3 0-7 0,-1 2-6 16,-6 0-16-16,-5 0-23 0,-2 4-22 0,-10 4-25 16,-1-1-39-16,0 3-82 0,-9 7-123 15,1 2-142-15,3 6-550 0,5 3 259 16,9 6 171-16</inkml:trace>
  <inkml:trace contextRef="#ctx0" brushRef="#br0" timeOffset="52216.14">22275 11079 4126 0,'0'-10'98'0,"4"1"-91"16,5-10 50-16,4-10 46 0,4-12 7 0,9-19-8 15,0-8-11-15,0-6-12 0,-3-5-11 16,1 0 0-16,-4 4-6 0,2 7-3 15,-7 16 2-15,-5 12 11 0,-1 8 14 0,-1 9 24 16,-1 7 9-16,1 9 8 0,0 11-8 16,3 13-14-16,2 15-3 0,1 18-3 0,6 28 10 15,-1 12 19-15,-3 1 7 0,8 21 4 16,-3-1-11-16,-2-23-15 0,-2-5-8 0,-3-7-18 16,2-16-19-16,-4-17-39 0,1-7-69 15,-2-12-87-15,-1-7-126 0,3-12-109 16,2-5-146-16,-2-7-1458 0,-1-5 668 0,0 3 442 15</inkml:trace>
  <inkml:trace contextRef="#ctx0" brushRef="#br0" timeOffset="52848.21">23513 10807 37 0,'3'-8'355'0,"-1"2"-14"0,0-1-12 16,0-3-14-16,0-1-8 0,0-4-24 15,0-5-26-15,-4 0-21 0,0-7-29 16,-4-7-14-16,-3-4-24 0,-3-6-16 0,-6 2-20 15,0-4-23-15,-2 6-19 0,-1 2-15 16,2 8-20-16,2 3-11 0,3 6-15 0,0 3-5 16,2 3-4-16,4 6-1 0,-1 3 1 15,3 0-3-15,0 5 3 0,3-1 0 16,3 2 6-16,0 0-1 0,3-8 2 0,3 4 2 16,7-5-9-16,5-4-2 0,6-7 1 15,4 1-3-15,3-5-6 0,3-3 2 16,-2 2 3-16,2 0 7 0,-7 7 8 0,-1-2 12 15,-5 7 23-15,0 4 20 0,-4 1 27 16,-1 6 0-16,2 6-10 0,1 9-9 0,2 12-2 16,0 11 1-16,-1 10 6 0,6 19 3 15,-2-2 5-15,-3 3 3 0,1-3 1 0,-4-13-10 16,-2-9-7-16,-4-8-12 0,3-7-12 16,-5-7-15-16,1-7-39 0,2-10-54 15,-1-10-38-15,6-9-23 0,-2-14-27 0,1-6-21 16,0-7-4-16,-2-2 2 0,1 2 13 15,0 0 6-15,-6 12 22 0,3 3 34 16,-2 7 30-16,-3 6 50 0,2 7 9 0,1 7 7 16,-1 4 19-16,2 9 24 0,0 8 18 15,0 12 12-15,2 1 7 0,0 8 5 16,1 2 3-16,0-2-8 0,-2-6-9 0,-3-3-8 16,0-8-9-16,2-4-13 0,0-6-39 15,0-9-66-15,3-4-63 0,7-10-61 0,-2-5-68 16,2-8-90-16,8-7-85 0,-3-5-1099 15,1 3 513-15,-5 5 338 0</inkml:trace>
  <inkml:trace contextRef="#ctx0" brushRef="#br0" timeOffset="53202.23">24578 10285 93 0,'4'-14'269'0,"0"1"14"0,0-4 0 15,-1 2-2-15,2 1-7 0,-3 1-28 16,-2 0-4-16,-4-1-18 0,-2 1-17 0,-2 4-13 16,-4 1-18-16,-3 1-11 0,-2 1-22 15,-4 2-9-15,-1 2-15 0,2 2-14 16,-4 0-15-16,1 2-8 0,-1 2-23 0,4-1-17 16,-2 1-19-16,3 0-26 0,2-4-22 15,2 2-3-15,3-2 1 0,2-2-4 0,0 0-4 16,4-1-1-16,4-6 3 0,2 2 2 15,2-2 7-15,2-1 3 0,2-3 2 16,6 0 8-16,0-5 6 0,1-1 3 16,2 2 12-16,-2 0 5 0,-5 1 1 0,2 3 2 15,-3-2-5-15,-5 2-1 0,-2 1 5 16,-2 1-3-16,-7 1-5 0,-3 1-4 0,-3 3-23 16,0 0-41-16,-4 1-63 0,-1 3-68 15,4 0-58-15,-1 2-737 0,4 4 335 16,1 3 221-16</inkml:trace>
  <inkml:trace contextRef="#ctx0" brushRef="#br0" timeOffset="53591.62">24802 10136 81 0,'16'2'340'0,"-2"-2"-14"0,-5-2-32 15,-1-3-27-15,0-7-10 0,-1-3-2 16,-5-6-22-16,-2-8-18 0,-4-5-23 0,-7-6-19 15,-1-4-17-15,-5-2-20 0,-3 5-15 16,0 3-6-16,-4 3-20 0,5 10-6 16,0 3-13-16,0 6-9 0,3 3 4 0,0 5-16 15,2 5-5-15,3 3-4 0,0 3 3 16,3 1-10-16,-1 2-4 0,5 0 4 0,2-3-1 16,2 3 1-16,0-6-1 0,13 2-6 15,-13-2-3-15,29-9-2 0,-10-3-6 16,5-3-8-16,3-3 1 0,1-3 0 15,0 1 3-15,-4-1-8 0,4 2 4 0,-3 0 3 16,-5 5 5-16,-2 3 18 0,0 5 8 16,-4 4 10-16,-1 8-7 0,4 7-2 15,-2 7 5-15,-1 6 5 0,2 6 6 0,-2 8-1 16,3 1-2-16,-2 0-1 0,-2-6-6 16,1-5-6-16,0-2-8 0,-4-8-17 0,2-3-50 15,1-8-92-15,-2-9-83 0,4-5-108 16,-3-6-116-16,8-13-898 0,-4 0 450 15,4-3 297-15</inkml:trace>
  <inkml:trace contextRef="#ctx0" brushRef="#br0" timeOffset="54147.92">25448 9608 55 0,'2'6'286'0,"0"-2"-8"15,-2-4-14-15,0 0-9 0,0 0-5 16,3-19-6-16,-3 2-2 0,-3-8-20 15,3-3-3-15,-4-5-23 0,2-3-15 0,-2-2-18 16,0 0-19-16,0 4-7 0,-3-3-15 16,0 9-8-16,3-1-13 0,-2 4-10 0,2 7-8 15,0-2-15-15,0 5-5 0,2 0-3 16,-5 3 1-16,2 1-6 0,1 3 0 16,0-1-6-16,2 1 2 0,-2-1-5 0,2 3-2 15,0-2 4-15,0 1 0 0,0 1 8 16,2-2 1-16,2 2-7 0,0-1-9 15,4-1-3-15,0 1-4 0,5 1-1 0,0-3-7 16,1 1-1-16,3 2-5 0,0 0-3 16,0 2-3-16,1 1 0 0,0 1 0 15,-4 0-7-15,0 2 2 0,2 4-2 0,-6-1-5 16,0 3 1-16,-1 4-3 0,-5 5 2 16,0 2 0-16,-2 0 1 0,-2 3-2 0,-2 1 2 15,-1 1-3-15,-1-1 0 0,-2 0 4 16,4-2-4-16,-3-2 1 0,-2-1-1 15,5-5 1-15,0 2 1 0,0-1 1 0,0-3 5 16,0-1 4-16,4-1 5 0,-2-1-2 16,4 0-2-16,-2-6-1 0,8 6 1 15,-2-3-3-15,2 1-2 0,4 0 0 0,-2 0 0 16,2 2-3-16,3 0 3 0,-2 3 1 16,2 2 2-16,-1 3-1 0,-2 3-2 0,0 2-1 15,-2 4 0-15,-5 0-1 0,-1 4-2 16,-4-1 1-16,-4 5-2 0,-3-1 0 15,-5 2-4-15,-4-3 0 0,-2-2-16 0,-1-2-23 16,-2-1-34-16,0-5-37 0,-1-4-49 16,4-1-47-16,-2-5-60 0,5-5-59 15,5-2-963-15,4-8 438 0,1-2 290 0</inkml:trace>
  <inkml:trace contextRef="#ctx0" brushRef="#br0" timeOffset="54440">25863 8856 255 0,'0'-12'291'0,"0"5"3"0,0-1-13 15,0 1-3-15,-2 3-3 0,-2 0 10 16,4 4-5-16,-13 0-7 0,3 6-7 0,-2-1-13 16,-2 9-11-16,2 3-10 0,-4 4-13 15,2 6-13-15,-1 3-11 0,2 4-8 0,2 11-9 16,3 0-12-16,2 4-8 0,4-3 3 15,4 6-17-15,2-1-8 0,8-3-8 16,6-1-14-16,5-6-13 0,7-5-8 0,2-4-14 16,3-9-12-16,-1-8-18 0,4-3-23 15,-4-11-40-15,5-4-53 0,-4-7-59 0,1 1-45 16,-4-5-59-16,-4-1-44 0,-3-2-71 16,-6 3-68-16,-4-1-1040 0,-3 4 494 15,-4 1 326-15</inkml:trace>
  <inkml:trace contextRef="#ctx0" brushRef="#br0" timeOffset="54577.62">26240 9365 669 0,'0'0'136'16,"0"0"13"-16,0 0-2 0,0 0-6 16,0 0 0-16,-22 6 5 0,22-6 11 0,-14 0 0 15,4 0-5-15,-6 0-8 0,-3-3-16 16,-2 2-15-16,-4 1-6 0,1 1-15 0,-5 2-19 16,1-2-33-16,0 3-65 0,4 2-68 15,0 0-83-15,5-2-640 0,3-1 278 16,4 1 183-16</inkml:trace>
  <inkml:trace contextRef="#ctx0" brushRef="#br0" timeOffset="54995.99">26414 9167 3042 0,'10'1'101'0,"0"2"-7"0,-1-3-2 15,-9 0-12-15,13-3-11 0,-9-4-2 0,-2-3 6 16,-2-5 13-16,-4-8-15 0,-2-4-2 15,-5-5-6-15,0-4-10 0,1 0 3 0,-3-2-9 16,2 1-3-16,3 3 0 0,0 2-6 16,3 4 9-16,1 3 13 0,0 4 10 15,6 1 8-15,0 4-7 0,2 0 1 0,3 5-9 16,1 1-3-16,4 5-4 0,0 1-2 16,0 5-1-16,5 2-4 0,-2 0-1 0,2 5-1 15,-5 3 1-15,6 3-2 0,-4 3-3 16,-2 4-2-16,2 2-6 0,-2 4 0 15,-3-1-5-15,-3 6-4 0,2 1-4 16,-3 1 1-16,-1 0 0 0,1-3 6 0,-1-1 11 16,0-1 12-16,0-2 16 0,0-3 15 15,2-1 9-15,0-4 1 0,4 0 7 0,0-4-7 16,0-1-6-16,3-4-7 0,4-5-9 16,2-3-10-16,1 0-7 0,-2-6-3 15,4 2-7-15,-3-4-13 0,1 3-6 0,-2-3-22 16,0 0-26-16,0 3-43 0,-6-3-62 15,1 2-85-15,-3 2-82 0,-1 2-105 0,-4 0-67 16,-3 8-1218-16,-2-1 573 0,-2 8 378 16</inkml:trace>
  <inkml:trace contextRef="#ctx0" brushRef="#br0" timeOffset="64639.75">6409 7579 136 0,'4'16'133'0,"0"-10"1"16,1-1-5-16,1 1 1 0,0 2-4 15,0-1-3-15,3-1-4 0,-2 4-3 0,1-1-3 16,0 3 0-16,0 1-5 0,6 2 2 16,-2 4 0-16,3 0 0 0,2 6 4 15,2 2 1-15,5 5-1 0,0 4-3 16,4 4-3-16,13 16-2 0,-1 1-7 0,7 0-3 16,-1 2-10-16,1-2-4 0,1 2-11 15,1-2-7-15,-1 0-6 0,1-2-6 16,-3-1-6-16,1-5-10 0,-7-3-6 0,-8-11-9 15,-9-9-14-15,-3-5-24 0,-6-6-34 16,-4-1-39-16,-2-7-42 0,-4-1-31 0,-2-4-42 16,-2-2-51-16,0 0-531 0,0 0 268 15,-22-15 176-15</inkml:trace>
  <inkml:trace contextRef="#ctx0" brushRef="#br0" timeOffset="65251.64">6015 7849 180 0,'4'3'204'16,"1"-1"-5"-16,-1 2-15 0,0-1-19 0,-2 1-18 15,2 1-15-15,-4-5-15 0,6 3-14 16,-6-3-17-16,2 4-9 0,-2-4-12 0,0 0-14 16,0 5-11-16,0-5-9 0,0 0-10 15,0 0-7-15,0 0-4 0,0 0-5 16,-20-7-6-16,13 2-3 0,3 0 2 0,-2 1-5 16,1 1 5-16,1-1 3 0,4 4 7 15,-8-5 11-15,8 5 11 0,-5-3 5 16,5 3 12-16,0 0 1 0,9 14 8 0,-3-3 7 15,7 4 2-15,4 8 4 0,7 6 7 16,5 7 5-16,15 18 4 0,7 4 6 16,17 15 5-16,2 3 10 0,6 4 6 0,4 8 6 15,5-1 17-15,-2 6-16 0,1-1-9 16,1 3-7-16,0 3-12 0,2 1-10 16,-5-1-11-16,-2 0-6 0,-1-3-3 0,-7-7-9 15,-5-6-6-15,-7-4-10 0,-18-19-11 16,-4-4-20-16,-10-15-24 0,-7-8-27 0,-8-7-33 15,-3-4-30-15,-6-8-36 0,-2-1-43 16,-4-7-38-16,-2-2-27 0,4-3-752 16,-15-14 342-16,0-3 225 0</inkml:trace>
  <inkml:trace contextRef="#ctx0" brushRef="#br0" timeOffset="65809.45">5725 8136 111 0,'0'0'125'0,"2"-6"-15"0,-2 6-8 15,0 0-22-15,2-4-12 0,-2 4-4 16,0 0-9-16,0 0-7 0,4-4-5 15,-4 4 1-15,0 0-1 0,0 0 10 0,0 0 7 16,0 0 8-16,9 14 16 0,-4-7 10 16,1 3 11-16,0 1 10 0,4 5 3 0,1 3 9 15,6 6 5-15,2 1 5 0,7 9 3 16,12 12 3-16,6 3-1 0,7 1-1 16,4 8-2-16,21 14 5 0,3 3 4 0,2 4-3 15,6 7-1-15,2 5-3 0,2 7 0 16,-2 2-8-16,1 0-7 0,-1 2-13 0,0-6-5 15,-8-4-13-15,0-3-8 0,-7-6-7 16,-8-8-12-16,-18-19-9 0,-6-5-20 0,-7-11-21 16,-12-9-27-16,-4-7-18 0,-7-4-11 15,-2-6-26-15,-8-1-4 0,-2-7-24 16,-4-3-32-16,-4-5-48 0,8 1-48 16,-22-18-53-16,3 1-881 0,-5-3 392 0,-2-11 259 15</inkml:trace>
  <inkml:trace contextRef="#ctx0" brushRef="#br0" timeOffset="66353.34">5389 8172 113 0,'0'0'180'0,"0"0"-2"15,0 0 4-15,0 0-5 0,0 0-3 16,8 17-5-16,1-3 5 0,3 5 0 0,1 0 8 16,8 7 3-16,7 7-16 0,12 16 2 15,7 5 8-15,8 3-4 0,14 19 7 16,13 6 0-16,9 7-3 0,12 8-8 0,26 30 3 15,2-4-5-15,-5 9-2 0,-1-5-7 16,0-1-9-16,-27-27-7 0,-1 0-13 0,17 31-13 16,-21-29-10-16,-2 2-11 0,-6-6-10 15,-4-8-9-15,-9-9-9 0,-19-19-9 16,-7-9-14-16,-12-12-20 0,-9-10-29 0,-7-7-29 16,-10-6-21-16,-4-5-25 0,-6-7-21 15,-4-1-30-15,6-4-23 0,-30-21-37 16,6-2-37-16,-5-9-41 0,-13-18-28 15,-3-7-47-15,3 0-752 0,-2-4 372 0,-3 2 246 16</inkml:trace>
  <inkml:trace contextRef="#ctx0" brushRef="#br0" timeOffset="66818.63">5157 8420 246 0,'12'9'266'0,"0"3"3"16,5 3-3-16,7 6-6 0,0 2-17 16,10 5-4-16,13 14 8 0,4 6-17 0,2 1-9 15,2 9-2-15,16 16-4 0,4 6-12 16,5 8-2-16,9 5-8 0,9 10-14 0,27 20-13 15,0-1-10-15,-26-26-11 0,6-1-10 16,-4-2-15-16,-4-3-11 0,-10-8-11 0,-16-8-8 16,-17-20-14-16,-10-11-26 0,-11-10-42 15,-9-11-45-15,-8-2-42 0,-6-9-37 16,-8-7-34-16,-4-4-46 0,2 0-48 0,-18-15-47 16,2-1-56-16,-8-4-806 0,-5-7 392 15,-3-2 259-15</inkml:trace>
  <inkml:trace contextRef="#ctx0" brushRef="#br0" timeOffset="67287.37">4826 8553 18 0,'6'8'227'15,"2"-1"3"-15,0 5 7 0,8 3 2 0,0 2-4 16,8 8-7-16,5 8-12 0,18 10-15 16,5 9 1-16,19 14-6 0,5 7-3 0,5 9 12 15,6 11-4-15,4 6-10 0,24 27-2 16,6-2-3-16,-22-26-11 0,33 23-12 15,-28-24-15-15,-9-8-16 0,-6-7-14 0,-13-10-21 16,-21-20-26-16,-8-6-38 0,-13-10-35 16,-9-10-44-16,-8-6-32 0,-6-3-41 15,-5-8-47-15,-4-3-51 0,-4-4-64 16,2-2-883-16,-15-14 396 0,4 1 261 0</inkml:trace>
  <inkml:trace contextRef="#ctx0" brushRef="#br0" timeOffset="67637.45">5198 9289 190 0,'30'42'338'0,"8"7"13"0,6 10 26 15,19 15 16-15,6 6 7 0,6 10-9 16,10 7-14-16,6 6-28 0,28 21-32 15,-24-31-34-15,0-7-38 0,-6-12-52 0,-15-13-81 16,-21-17-103-16,-15-14-100 0,-10-9-149 16,-13-9-140-16,-7-8-849 0,-2-4 418 0,-1-3 275 15</inkml:trace>
  <inkml:trace contextRef="#ctx0" brushRef="#br0" timeOffset="81856.12">8470 8199 7 0,'0'0'68'0,"0"5"-2"15,0-5-10-15,0 6-3 0,0-6-6 0,0 0-4 16,-4 4-4-16,4-4-7 0,-2 4-1 16,2-4 2-16,0 0-3 0,0 0-1 15,0 0 0-15,0 0-3 0,0 0-4 0,0 0 4 16,-2-15-7-16,4 7-3 0,-2 2 12 16,2 0-10-16,-2-1 6 0,2 1-2 0,0 0 6 15,0 1 3-15,0-1 3 0,0 2-2 16,-2 4-1-16,10-3 0 0,-10 3-8 15,12 1-7-15,-6 5 2 0,0 0-3 0,1 3 1 16,0 1 3-16,-1 3 0 0,-2-1-6 16,2-1 3-16,-4 0 2 0,3 1-2 15,-3-3 0-15,0 3-8 0,-2-3 0 16,0 1 6-16,-2 1-6 0,-3-3-4 0,1 0 4 16,-2-3-3-16,0 1 1 0,-3 0-1 15,0-2-1-15,-1-4-2 0,2 0 4 16,8 0-8-16,-22-4 4 0,14 0 10 0,-1-2-12 15,3 2-4-15,-2-2 1 0,4 3 12 16,-3-1-3-16,5-2 12 0,0 3-3 0,2-3 5 16,0 6 5-16,4-8 1 0,-4 8 7 15,7-4 0-15,-1 1-1 0,-6 3 0 16,8-2-3-16,-8 2-2 0,13 0-4 0,-13 0-4 16,12 0-7-16,-12 0 3 0,9 2-2 15,-9-2-3-15,0 0-4 0,11 0-7 16,-11 0 3-16,0 0-1 0,0 0 0 0,0 0 3 15,0 0-4-15,0 0-2 0,0 0-2 16,-28-10-1-16,20 6 8 0,1-1-6 0,1 1 3 16,0-2-1-16,-1 0 1 0,1 2 1 15,1 1 1-15,1-1 10 0,4 4-1 16,-2-8 1-16,2 8-3 0,2-7 5 16,-2 7 1-16,7-2-4 0,-7 2 2 0,0 0-4 15,13 0 0-15,-13 0-11 0,0 0-18 16,10 0-26-16,-10 0-24 0,0 0-30 0,0 0-35 15,4 6-335-15,-4-6 159 0,0 0 106 16</inkml:trace>
  <inkml:trace contextRef="#ctx0" brushRef="#br0" timeOffset="82912.58">8514 8793 60 0,'0'0'68'0,"0"0"-2"0,0 0-5 0,-4-10-1 15,4 10-7-15,-2-5-2 0,2 5 1 16,0-8 2-16,0 8 8 0,0-5-2 0,0 5-5 16,0 0-2-16,9-4-4 0,-9 4-8 15,9 0 0-15,-9 0-1 0,0 0 1 16,14 6-11-16,-7-5-2 0,-3 3-9 15,0 2 3-15,0-2-3 0,0 2-4 0,-1-1 3 16,1 1-3-16,-2-2-4 0,-2 3-3 16,0-7 3-16,0 8 1 0,0-8-5 0,-4 7-1 15,-1-3-4-15,5-4 2 0,-6 2 4 16,0 0-5-16,6-2-2 0,0 0 4 16,-15-2-3-16,15 2 0 0,0 0 3 0,-12-2-2 15,7 1 7-15,5 1-1 0,-2-6-1 16,2 6-2-16,-5-8 5 0,5 8 8 0,2-7-1 15,-2 7 4-15,3-6 7 0,-3 6-3 16,7-8-2-16,-5 6 3 0,2-1-5 16,-4 3 0-16,6-5-7 0,-6 5 0 15,6-3-4-15,-6 3-1 0,7-2 3 0,-7 2-5 16,0 0-2-16,0 0-3 0,6-2 1 16,-6 2-7-16,0 0 6 0,0 0-4 0,0 0-1 15,0 0 2-15,-17 7-3 0,17-7 0 16,-10 3-3-16,10-3-5 0,-14 0-2 0,14 0 10 15,-10-3-10-15,10 3 11 0,-8-3-8 16,4-1 1-16,4 4 7 0,-2-9-4 16,2 3 4-16,0 6 1 0,4-12 1 15,0 7 1-15,0-1 0 0,2 2 6 0,0 1-5 16,1-2 0-16,-2 2 9 0,1 1-14 16,0 0 5-16,-6 2-4 0,13 0-5 15,-13 0 6-15,8 2-2 0,-4 2-5 0,-4-4 0 16,3 6 4-16,-3-6 2 0,0 5-6 15,0-5 4-15,-5 6-1 0,1-2 5 0,4-4-4 16,-8 1-5-16,8-1-3 0,-9 2 9 16,9-2-10-16,0 0-1 0,-14-5 0 0,7 1 0 15,5 0 10-15,-1-1 0 0,-1-1-4 16,4-2 0-16,0 2 2 0,0 6 2 16,4-10 3-16,-1 7 5 0,1-3 2 15,1 3 8-15,1 0-2 0,-6 3 1 16,10-1-4-16,-10 1-6 0,13 0-1 0,-13 0-1 15,11 4 3-15,-5-3-2 0,-2 5 2 16,1-2-3-16,-3 2-4 0,0-1 5 0,0-1-8 16,-2 2-7-16,-2-1-10 0,2-5-18 15,-6 10-26-15,1-6-30 0,-1-2-296 0,1 2 134 16,1-1 88-16</inkml:trace>
  <inkml:trace contextRef="#ctx0" brushRef="#br0" timeOffset="83659.12">8280 8650 41 0,'-4'4'71'15,"4"-4"-5"-15,-6 4-6 0,-1-2-4 16,7-2-6-16,0 0-5 0,-15-2-6 0,15 2-3 15,-11-6 3-15,7 4-11 0,0-2-3 16,4 4-1-16,-6-7 7 0,6 7-3 16,-2-6 16-16,2 6-7 0,4-5 3 0,-4 5 0 15,4-4-1-15,-4 4 0 0,0 0 4 16,13 0-9-16,-13 0 1 0,12 1-6 0,-12-1-7 16,11 6 3-16,-6-4-6 0,-5-2-4 15,6 4-6-15,-6-4 1 0,4 4 2 16,-4-4 1-16,0 5-3 0,0-5 2 15,0 0-5-15,0 0 0 0,-15 3-1 0,15-3-1 16,-13-3 4-16,13 3-9 0,-10-3 0 16,3 1 6-16,7 2-3 0,-8-4-4 15,4 2 8-15,4 2 10 0,0 0 1 0,-6-4-1 16,6 4 3-16,0 0 4 0,0 0 9 16,0 0-5-16,0 0 3 0,20-2-2 0,-20 2 0 15,0 0-5-15,13 2-7 0,-13-2-2 16,0 0-3-16,0 0-10 0,13 0 5 15,-13 0-4-15,0 0-4 0,0 0 1 16,0 0-2-16,0 0 2 0,0 0-5 0,0 0-4 16,0 0-5-16,0 0-6 0,0 0-33 15,0 0-29-15,-23 4-48 0,23-4-287 0,-7 4 142 16,7-4 93-16</inkml:trace>
  <inkml:trace contextRef="#ctx0" brushRef="#br0" timeOffset="84583.13">8640 9058 25 0,'0'0'96'0,"2"7"-9"16,-2-7-6-16,-2 8-10 0,2-8-6 15,0 4-5-15,0-4-8 0,0 0-5 0,-3 6-7 16,3-6-4-16,0 0 2 0,0 6-5 16,0-6 2-16,0 0 3 0,0 0-7 15,0 0 8-15,-4 3-5 0,4-3 5 16,0 0-2-16,0 0 7 0,0 0 6 0,0 0 2 15,0 0 1-15,4 6-12 0,-4-6-1 16,7 2-5-16,-7-2-2 0,8 4-1 0,-3-2-5 16,-1 2-4-16,0-1-2 0,-4-3 0 15,7 6-8-15,-3-4 4 0,-4-2-5 16,4 5-3-16,-4-5-2 0,2 6-2 0,-2-6-1 16,0 0 1-16,0 0-1 0,-8 8-2 15,8-8-1-15,0 0 0 0,-11 0-1 16,11 0-5-16,0 0 5 0,-8 0 2 0,8 0-2 15,0 0 0-15,0 0 4 0,0 0 1 16,-11 0 11-16,11 0 10 0,0 0 3 16,0 0-5-16,0 0 0 0,0 0-3 0,0 0 0 15,0 0-2-15,0 0 0 0,0 0-8 16,0 0 3-16,0 0 0 0,23 4 0 0,-23-4-5 16,0 0 0-16,0 0-1 0,9 0-2 15,-9 0 1-15,0 0-5 0,0 0-5 16,0 0 1-16,0 0-3 0,0 0 2 0,0 0 1 15,0 0 0-15,0 0 9 0,10 0 3 16,-10 0 3-16,0 0 8 0,0 0 3 0,4 9 0 16,-4 1 1-16,2-2-4 0,-2-1 0 15,0 3 0-15,2-1-2 0,-4-1-9 16,2-3-8-16,0 1-5 0,-4-2-8 16,2 0-16-16,2-4-25 0,-8 4-19 0,8-4-25 15,-13-6-25-15,7 2-28 0,2-1-364 16,-1 0 175-16,-1 0 115 0</inkml:trace>
  <inkml:trace contextRef="#ctx0" brushRef="#br0" timeOffset="85524.62">8817 8595 64 0,'2'4'95'0,"-2"-4"-9"0,0 0-12 15,0 0-7-15,0 0-7 0,0 0 2 0,0 0-15 16,0 0-3-16,0 0-6 0,0 0 1 16,0 0-5-16,0 0 4 0,0 0 2 0,0 0 3 15,0 0 0-15,0 0-3 0,0 0 0 16,0 0-2-16,-2 8 0 0,4-5 13 15,5 3-2-15,-3-2 2 0,1 1-4 0,-1 1-1 16,2-2-4-16,-4 2-1 0,2-1-3 16,-2-1-9-16,3 0-1 0,-5-4-7 0,2 6-3 15,0-2-1-15,-2-4-3 0,0 0-3 16,-9 3-2-16,9-3-1 0,0 0-1 16,-10 0-1-16,10 0-4 0,0 0 7 15,-13-3-8-15,13 3 4 0,-6-4-6 0,6 4 4 16,0 0-1-16,0 0 6 0,-9-4 6 15,9 4 4-15,0 0 2 0,0 0-2 0,0 0-4 16,0 0 2-16,0 0-6 0,0 0 4 16,0 0-5-16,0 0 1 0,0 0-2 15,0 0 0-15,0 0 1 0,0 0-3 0,0 0-2 16,0 0-5-16,0 0-7 0,0 0-6 16,0 0 3-16,0 0-1 0,0 0 4 0,0 0-5 15,0 0 1-15,22-2 5 0,-22 2 3 16,0 0 0-16,0 0-2 0,0 0 3 15,0 0-1-15,0 0 5 0,0 0 2 16,0 0-2-16,0 0-3 0,0 0 15 0,0 0 0 16,0 0-1-16,0 0-1 0,-7 13-4 15,7-13-1-15,-2 6 0 0,2-6-1 0,0 0-5 16,0 0-8-16,0 0 6 0,-4 4-1 16,4-4 5-16,0 0-5 0,0 0 0 0,0 0 3 15,0 0-3-15,-13-10 3 0,13 10 10 16,0 0 14-16,0 0 9 0,0 0 1 15,0 0-6-15,0 0-6 0,0 0-1 16,2 12-9-16,-2-5-9 0,2-1-19 16,0 0-32-16,0 2-23 0,-2-3-32 0,0 5-35 15,-2-5-383-15,0 1 177 0,0-2 117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8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467 77 1616,'0'0'138,"1"0"-1,-1-1 1,0 1-1,0 0 1,0-1 0,1 1-1,-1 0 1,0-1-1,0 1 1,0-1 0,0 1-1,0 0 1,0-1-1,0 1 1,0 0 0,0-1-1,0 1 1,0-1-1,0 1 1,0 0-1,0-1 1,0 1 0,0 0-1,0-1 1,-1 1-1,1 0 1,0-1 0,0 1-1,0 0 1,-1-1-1,-12-4 3168,-18 7-49,29-2-3200,-137 9 5534,75-10-3597,-80-10 0,136 10-2147,-1-1 0,1 1 0,-1-2 0,-8-3 0,15 6-148,0-1 0,1 0-1,-1 0 1,1 0 0,-1 0-1,1 0 1,-1 0 0,1 0 0,0-1-1,-1 1 1,-1-3 0,3 4-93,-1-1 1,1 0 0,0 0 0,0 0 0,-1 0 0,1 0 0,0 1 0,0-1-1,0 0 1,0 0 0,0 0 0,0 0 0,0 0 0,0 0 0,0 0 0,0 1-1,1-1 1,-1 0 0,0 0 0,1 0 0,-1 0 0,0 1 0,1-1 0,0-1-1,6-7-2412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8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1284,'12'-3'4793,"-11"3"-4543,0 0 1,0 1-1,0-1 1,0 0 0,0 0-1,0 1 1,0-1-1,0 1 1,-1-1 0,1 0-1,0 1 1,0 0-1,0-1 1,0 1 0,-1 0-1,1-1 1,0 1-1,0 0 1,-1 0 0,2 0-1,10 27 2437,-8-11-1710,4 31 1,-6-35-323,37 309 5275,-9-71-2810,-29-240-3113,1 0 0,0 0 0,1-1 0,8 21 1,-11-29-207,1 0 1,0 0-1,0 0 0,1-1 1,-1 1-1,0 0 1,1-1-1,-1 1 1,1-1-1,-1 1 1,1-1-1,0 0 1,-1 0-1,3 2 0,-2-3-267,0 1 0,0-1 0,-1 0-1,1 0 1,0 1 0,0-1-1,0 0 1,-1 0 0,1-1-1,0 1 1,0 0 0,-1-1-1,1 1 1,0-1 0,0 1-1,-1-1 1,1 0 0,-1 1 0,3-3-1,9-5-4097,-1-3 1388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9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0 932,'2'2'7016,"0"13"-4134,-2 18-1666,-18 197 5932,17-183-6027,3-1 1,1 0 0,11 46-1,-12-83-998,0-1 0,0 0 0,1 0 0,1 0 0,-1 0 0,8 11 1,-9-17-343,0 1 0,0-1 0,0 0 0,0 1 0,0-1 0,0 0 0,1 0 0,-1-1 0,6 4 0,-7-4-248,1-1 0,-1 1 0,1-1 0,0 1 0,-1-1 0,1 0 0,0 0 0,0 0 0,-1 0 0,1 0 0,0 0 0,-1 0 0,1 0 0,0 0 0,-1-1 0,1 1 0,0-1 0,2-1 0,5-3-4119,-3-3 1394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9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796 36 1292,'7'-11'2540,"0"-2"5055,-7 13-7483,0-1 1,0 1-1,0 0 1,0-1-1,-1 1 0,1-1 1,0 1-1,-1-1 1,1 1-1,0 0 1,-1-1-1,1 1 1,0 0-1,-1-1 1,1 1-1,0 0 1,-1-1-1,1 1 1,-1 0-1,1 0 0,-1-1 1,1 1-1,-1 0 1,1 0-1,-1 0 1,1 0-1,-1 0 1,1 0-1,-1 0 1,-9-2 614,1 1 1,-1 0 0,1 1-1,-1 0 1,-17 3-1,6-1-45,-532 46 6772,524-45-7457,4-1-1075,-1-1-1,-26-2 0,42-2-865,7 2-1488,-1 0-5361,4 1 5240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9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664 1 312,'3'0'1461,"22"2"2223,-5 0 4579,-15-1 2721,-336 1-4198,210 2-5509,-69 9-1382,153-14-719,0-8-1295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0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0 911 1448,'0'0'1556,"0"-6"1021,1 2 949,27-33 2611,27-16-2673,-21 22-2258,419-371 6547,-426 379-7196,271-198 3110,-166 128-2791,-121 85-1807,-7 4-606,1 0 0,0 0-1,0 1 1,0 0 0,0 0-1,1 0 1,-1 1 0,12-4-1,-16 6-4584,-1 0 1861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1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1 880 1364,'0'0'1640,"1"-15"3203,23-104 2613,-21 100-6850,13-160 2862,-11 98-2450,8-178 1768,-13 215-2189,-1 32-260,1-1-1,0 0 1,1 0-1,1 0 1,0 1-1,4-15 1,-6 27-317,0-1 0,0 1 0,0 0 1,0 0-1,0-1 0,0 1 0,0 0 0,0 0 1,0 0-1,0-1 0,1 1 0,-1 0 1,0 0-1,0 0 0,0-1 0,0 1 0,0 0 1,1 0-1,-1 0 0,0 0 0,0-1 0,0 1 1,0 0-1,1 0 0,-1 0 0,0 0 1,0 0-1,1 0 0,-1 0 0,0 0 0,0-1 1,0 1-1,1 0 0,-1 0 0,0 0 1,0 0-1,1 0 0,-1 0 0,0 0 0,0 0 1,1 1-1,-1-1 0,0 0 0,0 0 0,0 0 1,1 0-1,-1 0 0,0 0 0,0 0 1,1 0-1,-1 1 0,0-1 0,0 0 0,0 0 1,0 0-1,1 0 0,-1 1 0,0-1 0,0 0 1,0 0-1,0 0 0,0 1 0,0-1 1,0 0-1,10 17-28,-9-14 137,64 149 893,-23-64-602,-4-8 547,85 135 0,-120-210-907,1 0 0,0-1 0,0 1 1,0-1-1,0 0 0,8 6 0,-11-9-44,1 0 0,-1-1 0,0 1 0,1 0 0,-1-1 0,1 1 0,-1-1 0,1 1 0,-1-1 0,1 0 0,-1 1 0,1-1 0,-1 0 0,1 0 0,0 0 0,-1 0 1,1-1-1,-1 1 0,1 0 0,-1-1 0,1 1 0,-1-1 0,1 1 0,-1-1 0,0 0 0,1 1 0,-1-1 0,0 0 0,1 0 0,-1 0 0,1-1 0,3-3 15,-1 0 1,1 0-1,-1-1 1,-1 1-1,1-1 1,-1 0-1,0 0 1,0 0-1,3-11 0,1-8 53,5-29 0,-9 35-48,21-155 169,-13 77-203,-7 48-116,-4 38-125,0 0-1,1 0 0,1 1 1,-1-1-1,2 1 1,0-1-1,0 1 0,0 0 1,1 0-1,10-17 1,-12 24-253,0 1 1,1 0-1,-1 0 1,0 0-1,1 0 1,-1 1-1,1-1 1,0 1-1,0-1 1,-1 1-1,1 0 1,5-1-1,20-4-12507,-16 6 9242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1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13 164,'14'-10'5344,"-8"7"4351,-40 55-7310,22-35-1581,0 0 1,-16 33-1,20-28-441,1 0 1,0 0-1,2 0 0,1 1 0,-3 32 1,5-17 163,2 0 0,6 58 0,-5-86-435,0 0 0,1 0 1,1 0-1,0 0 1,0 0-1,0-1 1,2 1-1,-1-1 1,1 0-1,10 14 1,-10-17-79,1 0-1,-1-1 1,1 0 0,0 0 0,0 0 0,0-1-1,1 0 1,0 0 0,0 0 0,0-1 0,0 0-1,0-1 1,0 0 0,15 3 0,2-1-692,-1-2 1,0-1-1,46-2 1,-24-4-3694,1-3-4781,-24 5 6012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2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588 9 14189,'-2'-1'152,"1"0"0,-1 0 0,0 0 0,0 0 1,1 0-1,-1 1 0,0-1 0,0 1 0,0-1 0,0 1 0,0 0 0,0 0 0,0 0 0,0 0 0,0 0 0,-3 0 0,-37 9 1341,27-5-986,-18 3 109,-1-3 0,0-1 0,-53-1 0,-103-16-1122,176 12 260,-39 1-2147,19 3-4608,24 1 3229,3 2 1144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2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300 176 728,'11'-15'2000,"0"-1"0,10-21 1,-18 32-1451,0-1 1,-1 1 0,0 0 0,-1-1 0,1 1 0,-1-1 0,0 1 0,0-1-1,0 0 1,-1 1 0,0-1 0,-1-7 0,1 12-438,0 0 0,-1-1 0,1 1 0,-1 0 0,1-1 0,-1 1 0,1 0 0,-1 0 0,0 0 0,1 0-1,-1-1 1,0 1 0,0 0 0,0 0 0,0 0 0,0 1 0,0-1 0,0 0 0,0 0 0,0 0 0,-1 1 0,-1-2 0,0 1 55,-1 0-1,1 1 1,0-1 0,0 1 0,-1 0-1,1 0 1,0 0 0,-1 0 0,-3 1-1,-5 1 182,1 1-1,0 0 1,0 0-1,-16 8 1,11-2-126,0 0-1,1 1 1,0 1 0,0 0-1,1 1 1,0 0 0,1 1 0,1 1-1,0 0 1,1 1 0,1 0-1,0 0 1,1 1 0,0 1 0,-11 32-1,16-37-139,0 0 0,1 0-1,0 0 1,1 1-1,1-1 1,0 1 0,0-1-1,1 1 1,1-1 0,0 1-1,1-1 1,0 1 0,1-1-1,0 0 1,1 0 0,0 0-1,1-1 1,1 1 0,-1-1-1,2 0 1,0-1 0,0 1-1,17 17 1,-13-18-23,1 0-1,0-1 1,0 0 0,1-1-1,0 0 1,1-1 0,0-1-1,0 0 1,0-1-1,1 0 1,0-1 0,22 2-1,-19-3-12,0-1-1,1-1 1,-1-1-1,1 0 1,-1-1-1,1-1 1,-1-1-1,0-1 1,34-11-1,-48 12-37,1 1 0,0 0 1,-1-1-1,0 0 0,0 0 0,0 0 0,0-1 0,0 1 1,-1-1-1,1 0 0,-1 0 0,0 0 0,4-7 0,-6 9-4,-1 1 0,1-1-1,0 0 1,0 0-1,0 0 1,-1 0-1,1 0 1,-1 0-1,0 0 1,0 0-1,1 0 1,-1 0-1,-1 0 1,1 0-1,0 0 1,0 0-1,-1 0 1,1 0-1,-1 1 1,1-1-1,-1 0 1,0 0-1,0 0 1,0 0-1,0 1 1,0-1-1,0 0 1,0 1-1,-1-1 1,1 1-1,-1 0 1,1-1-1,-1 1 1,1 0-1,-1 0 1,-3-2-1,-37-24 623,42 26-609,0 1 0,0-1 0,0 1 0,0-1 0,0 0-1,0 1 1,0-1 0,0 1 0,0-1 0,1 1 0,-1-1 0,0 0-1,0 1 1,1-1 0,-1 1 0,1-1 0,-1 1 0,0 0 0,1-1 0,-1 1-1,1-1 1,-1 1 0,1 0 0,-1-1 0,1 1 0,-1 0 0,1-1-1,-1 1 1,1 0 0,0 0 0,15-10 114,98-54 23,-65 41-4131,-48 22 2704,1 0 1267,-2 2-4293,-1 1-4542,-9 19 5226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15:43:22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12750 3873 3 0,'0'0'129'0,"11"1"4"0,-11-1 2 16,0 0 6-16,9 3 1 0,-5-2 2 0,-2 1 1 16,2 0-2-16,-4-2-15 0,8 2 11 0,-2 0-1 15,-1 0-1-15,2-2 2 0,-1 2-2 16,0 0-2-16,-2-1-3 0,-4-1-1 16,13 0 4-16,-13 0-12 0,10 0 3 0,-10 0-7 15,0 0-3-15,14 2-9 0,-14-2-11 16,0 0-4-16,10-2-9 0,-10 2-10 0,4-3-7 15,-4 3-1-15,0-10-12 0,0 4-7 16,-4-1 1-16,-2-1-5 0,-1-1-24 16,-4-1 3-16,-3 1-1 0,-1-1-7 0,-4 1-9 15,-2-1 6-15,-1 3 2 0,-3-3-9 16,-1 4 4-16,0 1-5 0,0 1-1 16,-4 2-3-16,5-2 3 0,-3 4-5 0,5 2 0 15,-5-2 7-15,1 5-2 0,2 1 3 16,-1 0-7-16,1 3 4 0,1 1 10 15,2 0-16-15,0 1 3 0,1 0-6 0,0 1 2 16,2 1 3-16,1 1-7 0,2-1 8 16,1 0-5-16,0 1-1 0,4-1 5 15,1 0-7-15,0-2 4 0,1 1 3 0,0 0 0 16,3-1 4-16,2 0-4 0,-2-1 7 16,4 0 1-16,0 1-2 0,2-1 8 0,0 1 5 15,0-2-1-15,2 3 10 0,0-3 0 16,2 1 3-16,2-3 1 0,-2 3-6 0,2-2 1 15,3 1 9-15,0-1-6 0,1-1-5 16,1 1 5-16,1-4-3 0,1 3 4 16,2-1-5-16,4-2 2 0,0 0-4 0,2 0 4 15,1-1 7-15,2 1 4 0,4 0 7 16,0-2 0-16,1 0 0 0,-1 2 5 16,2-1 2-16,-1 3 0 0,1-2-3 0,0 1-2 15,-1 3-1-15,1 0-3 0,0 1-5 16,-3-1-2-16,-2 1-5 0,3-1 0 0,-5 0-3 15,1 0-4-15,-3 1-2 0,0 0-3 16,-2 1-6-16,-3 2 1 0,4-1 1 0,-3 2-3 16,-3 1-1-16,2 1-2 0,-4 2 0 15,-2-2-1-15,2 4-1 0,-4-2 0 16,-4-2-2-16,2 5-1 0,-4-3-1 0,-2 0 1 16,-2 0-2-16,0 0 0 0,-6 1 0 15,-2-2 0-15,-4 2-5 0,2-3 3 16,-5 0-2-16,-2-2 1 0,-2-1-3 0,-5-3-2 15,-2-1 2-15,-3-2 1 0,-1-4 3 16,-4 0-6-16,-4-6-7 0,-3 0-9 16,3-2-8-16,-2-3-16 0,2-1-14 0,2 0-16 15,2-1-19-15,0 0-31 0,4-1-44 16,3-1-54-16,7 8-73 0,-1-5-64 0,6 2-814 16,6 5 401-16,3 0 263 0</inkml:trace>
  <inkml:trace contextRef="#ctx0" brushRef="#br0" timeOffset="1057.47">16488 3907 15 0,'0'0'237'0,"0"0"-1"0,0-8-6 0,0 8-6 16,0 0-5-16,-2-6-12 0,2 6-11 15,0 0-11-15,0-5-6 0,0 5-8 16,0 0-3-16,0 0 3 0,0 0 6 0,0 0-7 16,-16 19-1-16,13-4-15 0,-1 4 0 15,1 10-15-15,1 7-10 0,2 10-7 16,0 9-3-16,5 6 1 0,2 23-4 0,1-2-3 16,2 1-4-16,1-4-5 0,-1 0-16 15,3-8-5-15,-4-14-11 0,-3-13-20 0,0-10-33 16,-2-7-64-16,0-4-58 0,-4-8-82 15,-2-9-80-15,2-8-71 0,0 2-927 0,-10-21 430 16,6 6 283-16</inkml:trace>
  <inkml:trace contextRef="#ctx0" brushRef="#br0" timeOffset="1613.32">16349 3888 194 0,'-2'-6'246'0,"0"1"-10"0,0-4-3 0,0 2-5 15,2-1-8-15,-2 1-11 0,2 1-6 16,-4-2-3-16,2 1 8 0,2-2-7 0,-2 1-5 16,2-2-13-16,2-1 1 0,-2-1-1 15,2 3-3-15,2-2 1 0,0-3-2 0,2-1-6 16,0 0 0-16,0 2-3 0,5-3-1 15,2 1-5-15,2 0-6 0,-1 0-6 16,8 1-5-16,0 1-11 0,6-2-10 16,2 5-4-16,5 0-9 0,-3 6-13 0,9-1-4 15,3 5-8-15,-1 0-11 0,3 5-4 16,5 3-9-16,-3 4-10 0,1 1-7 16,-7 4-5-16,1 0-1 0,-11 0-6 0,-2 5-4 15,-10 0-5-15,-2 3-3 0,-10 0-2 16,-8 3-3-16,-6 5 5 0,-10 1-7 0,-6 2-5 15,-21 14 6-15,-5-6 1 0,-10-2-3 16,-3-6-2-16,-7-2-5 0,-2-6-4 0,0-1-7 16,1-6-11-16,7-3-25 0,11-9-43 15,1 0-71-15,9-1-89 0,-1-3-136 16,4 1-163-16,9-4-1151 0,1 2 575 0,11 0 380 16</inkml:trace>
  <inkml:trace contextRef="#ctx0" brushRef="#br0" timeOffset="5132.78">9417 7747 182 0,'-2'-5'180'0,"2"5"0"0,0 0-7 0,0 0-4 16,-4-6-6-16,4 6-1 0,0 0-5 15,-3-6 0-15,3 6-2 0,0 0-2 16,0 0-4-16,0-5-3 0,0 5-11 0,5-8-13 15,-1 2 3-15,0 1-12 0,2-1-1 16,2-2 15-16,1-2 3 0,4 1-19 0,-1-3-2 16,5 1 6-16,3-2-6 0,0-2 8 15,0 1 5-15,7 1-1 0,3-3-5 16,0 1-8-16,1 2-3 0,5 0-9 0,0-3-5 16,2 3-8-16,7 0-9 0,-3-2-8 15,3 1-2-15,1-1-9 0,3 0-3 16,1 0-7-16,1-1-6 0,3 1-2 0,17-4-3 15,1 0-5-15,0 2-3 0,-8 3-4 16,10-2 0-16,-11 4 1 0,-4 3-1 0,3 1 1 16,-1 2-1-16,3 0 0 0,-3 1 1 15,2 3-2-15,-1 2 4 0,1 2 2 0,1-1-3 16,-3 3 0-16,2 2-2 0,-1 0-1 16,19 5-2-16,-14-1-1 0,10 1-3 15,-1 4-2-15,-4 1-1 0,-8-1-1 0,-10-2-1 16,19 8-4-16,-4 2-1 0,1 0 1 15,-3 0-1-15,4 4-2 0,-2-3 0 16,-1 5 1-16,0 3-2 0,0 2-1 0,-2 5-2 16,1 0 1-16,-1 4 0 0,1 2 0 15,-1 3-2-15,0 1 1 0,8 12 2 16,-1 0 0-16,-13-11-2 0,-3 1 3 0,-2-3 0 16,1-1 1-16,-6 1 0 0,-3-2-1 15,-1-3 0-15,-1 3 1 0,-11-6 1 16,3 10-2-16,3-1-2 0,-5 3 3 0,1 1-1 15,-4 0-1-15,-1 5 0 0,1 1 0 16,-2 3 3-16,-5 1-2 0,3 4-1 0,-1-4 1 16,-2 6-2-16,1-1 3 0,-3 1-2 15,5 1-1-15,-3-3 0 0,-2 0 2 0,1-4-1 16,-5 1-2-16,1-1 3 0,-2-10-1 16,-6-5 0-16,1 1-1 0,-2 3 1 15,-1-2 2-15,-1 1-1 0,-3 2-2 0,-4 1 0 16,0-1-1-16,-2 0 0 0,-4 1 1 15,-2-1 0-15,-5 2-2 0,-6 16 4 0,-2-1-4 16,-5-1 2-16,0-1 1 0,-2-1 1 16,-3-4 1-16,-3 0-5 0,0-2 2 0,-2-6 0 15,1 0 2-15,-2-1-2 0,-1-3 2 16,0 1-1-16,-2-3 7 0,-2 0 0 16,-2 1-1-16,-2-2 1 0,1-1 0 0,-3-1-1 15,-2-1 1-15,2 3-2 0,-7-4 3 16,0 2-1-16,-1-4 0 0,-1 0-1 15,-5-4-2-15,3 0 1 0,-5-2 2 0,1-1 2 16,-4-5 3-16,1 1-1 0,-3-3 4 16,-2-4-4-16,2 3 0 0,-3-4 3 15,-2 0 2-15,0-4-2 0,0 0-1 0,9-3 1 16,-9-1 0-16,9-4-2 0,5-1 1 16,3-1-1-16,-2 1 2 0,-1-1-5 15,1-3 2-15,0 2-3 0,1-3-2 0,-2 1 3 16,-1-2-1-16,0 0 0 0,-1-3 1 15,-1 1 2-15,2-4-1 0,-1 1 2 0,1-3-2 16,0-4 1-16,-1 1 5 0,1-3-9 16,3 0 0-16,-2-1 1 0,-14-8-4 15,10 4 2-15,10 2-2 0,-1-3-1 0,-15-5 6 16,11 2-4-16,-11-2 0 0,3-2-2 16,-4 2 1-16,13 0-3 0,-10-1 3 0,11 4-1 15,4 1-3-15,0 2 4 0,3 0-5 16,-1-2 0-16,1 2 3 0,-1 1-2 15,2-3 1-15,-1 0-2 0,0-1 0 0,2-2-4 16,-1-1 0-16,-12-10-5 0,3-1 1 16,0-2 0-16,5-4 1 0,0-4 2 0,5 0-2 15,-1-2 0-15,5-2 3 0,0 2-2 16,1-3 0-16,1 1-2 0,0 0 2 16,1-1-1-16,4 7 1 0,5 3-2 0,3-1 0 15,0 2 3-15,-1-2 1 0,1 0-1 16,1 0 0-16,0 2-1 0,1-2 5 0,0 2-2 15,4-1-1-15,-1 1 1 0,2 0-1 16,2 3 2-16,3 1 1 0,-1 0-2 0,2-2 2 16,-2-5 2-16,-1-1-2 0,4 0 0 15,1 4 0-15,1-2 1 0,-1 1-1 16,0 3 0-16,2 0 1 0,0 2 2 16,-1 1-2-16,2 1 0 0,1 3 1 0,2 0-1 15,-1 1 0-15,-1 1-1 0,0 0 2 16,1 1-2-16,1-3 2 0,1 2-2 15,-1 0 1-15,2 1 1 0,0 1-2 0,0 1 2 16,2 4 0-16,-2-3 2 0,4 0 0 16,-2 2-3-16,2-2 2 0,0 0-1 0,2 0 2 15,0 0-3-15,4-2 1 0,-2-2 0 16,2 0 1-16,0-1 0 0,5 1 3 0,0 0 1 16,-1-3 4-16,3 1-2 0,-3 2-2 15,6-1 0-15,-4-1 2 0,3 0-2 16,-2 1-1-16,1-1-3 0,-1 0 3 0,2-1 2 15,0-1-7-15,-1-1 2 0,2-1-2 16,-2 1 2-16,3-3-2 0,2-5-2 0,4 0-2 16,-1-2-3-16,12-13-9 0,1-3-9 15,3 1-11-15,3 0-16 0,3-2-20 16,5 0-33-16,-1 2-35 0,8 1-50 0,3 2-72 16,6 7-103-16,1 1-1229 0,5 8 542 15,4 7 358-15</inkml:trace>
  <inkml:trace contextRef="#ctx0" brushRef="#br0" timeOffset="7665.1">16357 7624 90 0,'4'-8'224'0,"-2"0"-2"15,2 1-5-15,3 1-4 0,2-4-8 16,-1 1-14-16,3 1-3 0,3 1-8 16,2-1-4-16,0 1-13 0,3-1-3 0,4 2-10 15,3 1-2-15,3 0-1 0,3 5-21 16,0-1-1-16,1 2-4 0,8 1-1 0,1 2-4 15,-2 2-2-15,5 2-1 0,8 1-8 16,-2 3-2-16,2 1 2 0,16 10-3 0,-1-2 3 16,-2 4-6-16,-2 1-1 0,-1 3-2 15,-1 3-3-15,-1 0-8 0,0 5-4 16,1 1-8-16,-1 4-6 0,-1-1 0 0,-4 4-9 16,1 0-1-16,0 3-2 0,-3 1-3 15,-1 3-2-15,-5-1-4 0,-1 1-4 16,-3-1-4-16,-4 1 0 0,-3-3-4 0,-6-5-3 15,-6-6 0-15,1 0-4 0,-5 2-2 16,3 2-2-16,-4-2-2 0,2 6-3 0,-3-3-1 16,4 20-4-16,0 0 2 0,-1 6-1 15,-4 3-4-15,1 3-1 0,-1 1-2 0,-4 2-1 16,3-4 4-16,-2 1 3 0,0-5 4 16,-5-11 4-16,-1-4-1 0,0-2 0 15,-3 1-1-15,0 1 1 0,-2 0 3 0,-2 1-4 16,-2-3 1-16,0 1-1 0,-4-2-5 15,-2 0 1-15,-5-2 1 0,3-1-3 0,-7-1 0 16,-2-2-3-16,-11 15 3 0,1-3 1 16,-7-1 0-16,-4-1 0 0,-6-1 6 15,-3-2 1-15,-6 1 1 0,-7-1-3 16,-11 10 1-16,-5-2 1 0,-5-2-3 0,-2 0 2 16,-3-4 2-16,-1-5-2 0,-4-3 0 15,13-8-1-15,0-7-2 0,-7-1 6 0,-6-7-6 16,-2-3 4-16,-5-4-2 0,1-3-4 15,-5-7 6-15,-1-3-1 0,-4-4 6 16,2-2-9-16,-1-1 3 0,0-2-6 0,1 1 1 16,0 1 2-16,2-1 0 0,0 2-3 15,-2 0-7-15,4 2 6 0,0 0-1 0,0 4-3 16,4-4-1-16,0 2 0 0,0 2-1 16,4-4 0-16,4 1 4 0,13 2 1 15,12-3-3-15,0 0-1 0,3 0 0 0,-1-4 1 16,6 0-2-16,-3-2 1 0,1 1-1 15,1-3 1-15,0-2-2 0,-1 1-2 0,3-3 1 16,1-1-1-16,1-2 0 0,2 0 6 16,0-1-7-16,0-1 0 0,0 0 0 0,5 0-1 15,-1-4-1-15,1 2-6 0,-1-2 4 16,5 0-5-16,0 0 3 0,-1 0 0 0,5-2-1 16,0 1 0-16,2-3 3 0,2 2 3 15,0-2-3-15,2 0-4 0,1 0 3 16,5 0-1-16,-1 3-2 0,2-1 3 0,-1-2 2 15,1 1-4-15,-1-1 6 0,-2-4-1 16,2 1 2-16,2 3-7 0,-3-4 3 0,-1 1-2 16,0-3 3-16,5 7 3 0,-5-7-6 15,4-4 3-15,-2 3 1 0,1-2 0 0,1 2-5 16,0-3 2-16,4 1 0 0,-4 0-3 16,3-1 2-16,0 1-1 0,2 6 2 15,0-3-3-15,0 1 2 0,0-3 1 0,2 3 0 16,-2 0 2-16,2 0 0 0,0-2 0 15,-2-4-4-15,4 2 6 0,-2-4-6 0,1-1 5 16,-2 0 0-16,6 5-4 0,1-3 0 16,0 1-5-16,-1 0 3 0,1-3-1 15,3 2 6-15,2-2-2 0,-1-1-2 0,0 2 2 16,1-2-3-16,2 0 1 0,-2 0 0 16,4 2 0-16,-2 0 0 0,2 0 1 0,2 0-3 15,-5 0 0-15,3 2 1 0,2 3 2 16,-2-1-1-16,2 1 0 0,0 1-1 15,0 0 4-15,2-5-3 0,2 0 1 0,3-2-6 16,-1 1 3-16,2-8 1 0,5 3 4 16,-2-3 1-16,1 1-4 0,3-1 1 0,2 2-1 15,0-2 3-15,0 2-2 0,2-1 1 16,0 3 1-16,2-2 2 0,2 2-1 0,-1 2-2 16,1 0-1-16,2 0-2 0,3 2 6 15,-3 1 1-15,3 3-6 0,-1 0 0 16,5 0-2-16,0-1-3 0,0 1-3 0,-1 2 4 15,3 1 1-15,2-1 0 0,0 3 2 16,0-1-2-16,15-10 1 0,-8 10 0 0,-6 3 2 16,3 2-1-16,-2-2 3 0,1 3-2 15,-1 0 4-15,0 0-1 0,0 1 2 0,1 2-3 16,0 0-1-16,1 0 3 0,1 2 1 16,-1 0 2-16,2 0 3 0,1 2 2 0,-1 0-2 15,0 2-2-15,3-1-4 0,-3-1 8 16,1 2-6-16,1 0 0 0,3 1 1 15,-3-1-3-15,5 0-1 0,-1 1 4 0,3-1-2 16,0 2-2-16,2-1 7 0,18-4-4 16,-11 2 1-16,-7 5 4 0,0-1-2 0,0-1 1 15,2 4 5-15,-2-1-2 0,0 2 1 16,-1 1 5-16,-3 3-9 0,0 2 2 16,-1 0 3-16,4 0-1 0,-1 2 4 0,-1 0-7 15,1 2-1-15,6 0-2 0,1 0 4 16,-8 0-7-16,1 0 5 0,-3-2-2 0,3 1 2 15,0-1-1-15,-1 0-5 0,0 0 4 16,1 0-2-16,-1 3-4 0,-1-3 12 16,-1 2-7-16,-1-1 5 0,-1 3-3 0,1 2-1 15,-3-2 5-15,7 5-2 0,1 1 0 16,0 5-3-16,-1 0 6 0,21 12-3 0,-4 4-4 16,0 6-2-16,-1 7-14 0,16 19-19 15,-5 8-26-15,1 7-55 0,-2 9-72 0,0 9-87 16,-3 16-119-16,2 8-1488 0,13 33 639 15,3 2 422-15</inkml:trace>
  <inkml:trace contextRef="#ctx0" brushRef="#br0" timeOffset="12080.68">9599 7574 62 0,'-4'-4'86'0,"1"-2"-3"16,1 0-8-16,-2 1-4 0,2 1-3 15,-3 1-10-15,1-1-2 0,0 0-6 0,0 0-3 16,4 4-3-16,-9-4 9 0,5 2 0 16,4 2 4-16,0 0-3 0,-19 10 2 15,10-1 4-15,-1 2 0 0,-4 7-1 0,-2 3-7 16,-1 4-3-16,-6 9-4 0,-4 2-5 15,-9 14-4-15,-3 3 2 0,-3 6-10 16,-2 2-18-16,-1 6-50 0,1-3-66 0,-15 15-338 16,2-1 151-16,1 4 100 0</inkml:trace>
  <inkml:trace contextRef="#ctx0" brushRef="#br0" timeOffset="14150.78">10071 13519 117 0,'0'0'228'0,"0"0"-8"0,0 0-14 16,0 0-7-16,0 0-8 0,0-24-14 16,0 6-10-16,0-8-14 0,-2-6-12 0,-1-8-15 15,1-6-10-15,0-9-10 0,-4-2-14 16,1-1-10-16,-1 3-7 0,0 0-11 16,-2 2-8-16,-4 3-8 0,6 10-10 0,0 2-4 15,0 5-6-15,0 7-4 0,-1 3-2 16,3 6-3-16,0 3-1 0,-3 7-2 15,3 1-1-15,0 4-1 0,4 2-2 0,0 0 0 16,0 0-1-16,0 0-1 0,-3 15-2 16,8-7 1-16,3 0-1 0,3-1-5 15,2 1 4-15,1-2-4 0,4-2 3 0,2-4-3 16,2-3 0-16,3-2 1 0,3-3 3 16,-3-3 3-16,3-3 3 0,-3 3 0 15,-4 0 1-15,-1-1-4 0,-4 5 0 0,1-3-1 16,-4 5 1-16,0-4 9 0,-3 8 7 15,-4 2-4-15,-2 8 1 0,0 3-1 0,-2 7-2 16,-2 6-1-16,4 6 2 0,-4 7 2 16,2 4 10-16,2 4 6 0,0 3 6 15,2 2 1-15,4-3-3 0,1 0 1 0,-2-12-6 16,3-2-9-16,-1-3-7 0,3-4-22 16,0-9-41-16,2-6-45 0,-1-6-61 15,2-4-60-15,-2-4-61 0,0-4-675 0,0 0 321 16,-5-1 211-16</inkml:trace>
  <inkml:trace contextRef="#ctx0" brushRef="#br0" timeOffset="14421.56">10625 13011 173 0,'0'26'220'0,"0"-16"3"0,2 1 4 15,2 4-4-15,2 1-3 0,2 1-9 16,2 2-16-16,4-2-12 0,1-1-14 0,5-1-16 16,0-6-21-16,6-3-26 0,4-6-28 15,1-4-30-15,7-5-37 0,-2-5-44 16,5-5-41-16,-3 0-49 0,-6 2-47 0,-5-2-569 15,1 5 251-15,-10 3 166 0</inkml:trace>
  <inkml:trace contextRef="#ctx0" brushRef="#br0" timeOffset="14833.08">10881 13001 155 0,'-4'-5'255'0,"-2"1"9"0,-5 0-5 0,2 2-15 15,-5 0-25-15,-1 0-21 0,-4 0-19 16,-4 1-16-16,1-2-15 0,0 3-17 15,-2 0-24-15,1 0-22 0,-3 0-26 16,6 0-32-16,-4 0-25 0,5 0-23 0,-3 3-15 16,6-2-14-16,-2 1-22 0,8 0-21 15,0 0-17-15,4-2-15 0,6 0-3 0,0 0 9 16,2-10 8-16,6 3 13 0,6-8 13 16,6-2 14-16,3-4 17 0,-2-2 24 15,0-2 25-15,-3 6 8 0,-4 0 12 0,-4 0-5 16,-1 4 5-16,-5 1 8 0,-6 3 9 15,-4 1-3-15,-5 3-3 0,-1 1-13 16,-6 2-17-16,2 4-27 0,-6 0-25 16,3 2-37-16,-1 0-339 0,0 2 147 0,4 3 97 15</inkml:trace>
  <inkml:trace contextRef="#ctx0" brushRef="#br0" timeOffset="15195.58">11136 13021 132 0,'0'0'233'0,"8"-6"0"0,-4 0 11 16,-2-3 0-16,2-7-11 0,-4 3-17 16,0-4-19-16,0-6-13 0,-2-4-17 0,0-1-13 15,-2-3 3-15,0 2-14 0,0 1-9 16,-3-2-16-16,3 3-11 0,-3 4-13 0,1-2-19 15,0 6 4-15,2 2-9 0,-1 2 14 16,3 1-4-16,0 5 3 0,0 3-6 16,2 6-22-16,0 0-3 0,0 0-3 0,8 31 5 15,1-16 11-15,3 4 3 0,4 2 7 16,2 2 2-16,4-1 4 0,1-2 1 16,3-3-3-16,-2-6-10 0,2-1-9 0,-1-8-8 15,3-4-16-15,-2-8-23 0,1-9-23 16,-4-4-27-16,-4-13-34 0,-4-6-27 15,-6 2-34-15,-7-2-42 0,-4-2-44 0,-2 5-51 16,-10-5-74-16,2 12-730 0,-1 5 365 16,-2 9 241-16</inkml:trace>
  <inkml:trace contextRef="#ctx0" brushRef="#br0" timeOffset="15837.23">10558 13977 119 0,'4'-6'291'16,"0"2"-14"-16,-2 1-16 0,2-2-18 0,-4 5-24 16,0 0-19-16,0 0-23 0,0 0-18 15,-10 16-14-15,2-5-13 0,-2 1-14 16,0 1-8-16,-2 6-7 0,-1-3-11 0,0 2-10 15,0 0-8-15,3-2-4 0,-1 4-8 16,0-5-2-16,3-2-1 0,2 0-4 16,0-1-3-16,-1 1 0 0,7-3 2 0,0 0-9 15,3-3 0-15,5 1 1 0,4-1-12 16,8-3 0-16,7 2-5 0,3 1-1 16,6-3-4-16,4 4 3 0,-1-1 9 0,2 1-11 15,-5-1 14-15,0 3-1 0,-8-2 0 16,-3-1-2-16,-3 3 8 0,-8-4-4 0,-4 3-9 15,-6 4-10-15,-6-1-10 0,-4 3-22 16,-10 2-24-16,-8 0-42 0,-5 2-48 16,-3-1-52-16,-2 1-67 0,0-6-868 0,1-1 378 15,1 1 250-15</inkml:trace>
  <inkml:trace contextRef="#ctx0" brushRef="#br0" timeOffset="16485.73">9842 14025 191 0,'0'0'307'0,"0"0"-4"0,-19 7 6 0,11 7-12 16,-3 4-14-16,0 7-18 0,-1 9-24 15,1 12-19-15,-6 23-25 0,10-6-15 16,3-5-16-16,6 2-22 0,5 16-10 0,8-4-26 16,6-1-44-16,9-8-39 0,8-12-44 15,0-17-67-15,-1-13-83 0,13-8-79 16,-3-10-744-16,11-9 337 0,23-13 223 16</inkml:trace>
  <inkml:trace contextRef="#ctx0" brushRef="#br0" timeOffset="16786.96">11095 13527 1 0,'34'0'325'0,"2"6"-3"0,-2 4-5 15,2 1 1-15,4 6-5 0,19 15-15 0,-2 6-17 16,-1 6-26-16,-4 10-22 0,-5 7-23 16,-9 7-22-16,-8 7-20 0,-11 7-35 15,-17 5-48-15,-10 2-60 0,-22 22-111 0,-11-8-124 16,-24-2-870-16,-11-8 367 0,-7-3 242 15</inkml:trace>
  <inkml:trace contextRef="#ctx0" brushRef="#br0" timeOffset="18256.89">15864 12626 212 0,'6'10'304'16,"-2"-5"-10"-16,1-3-17 0,-5-2-23 16,4-15-11-16,-2 0-19 0,-4-8-4 15,0-6-21-15,-5-11-16 0,1-5-14 0,-4-7-27 16,-4 1-16-16,-2-18-24 0,-1 14-15 15,2 5-22-15,0 5-11 0,-1 5-20 0,0 5-17 16,4 3-15-16,0 3-14 0,-2 7-8 16,6 2-3-16,-2 1 5 0,3 6 2 15,1 4 1-15,-1 1 4 0,5 4 4 0,0 0 10 16,2 4 9-16,4-5 2 0,3 3 4 16,1 0 1-16,3-2-6 0,5-4 0 0,4 1-2 15,3-3 2-15,2-1 3 0,1-1-1 16,-3 1 6-16,3-3-2 0,-3 5 2 15,-4 0-3-15,-2-1-3 0,-1 4-2 16,-2-1 2-16,-4 3 1 0,-2 4-2 0,1 4 1 16,-5 5 1-16,0 5-3 0,1 7 0 15,-1 3 6-15,-2 7 5 0,2-1 21 0,1 6 8 16,-1 3 11-16,4-2 6 0,-2 0-2 16,6-1 7-16,2-6 4 0,0-3 4 15,4-8-9-15,5-10-9 0,-1-4-11 0,4-11-6 16,4-9-2-16,2-12-11 0,-1-6-1 15,-3-4-8-15,-2-4-6 0,-7-2-6 0,-1-1-9 16,-2-2 0-16,-4 4-5 0,-3 6-2 16,-3 4-2-16,1 5 1 0,-1 4-9 0,-2 6 6 15,0 4 1-15,-1 7 2 0,-1 6-2 16,-2 0 1-16,2 15 4 0,2 2 10 16,0 10 5-16,4 7 12 0,1 2 6 15,6 8 3-15,-1-2 3 0,6 0-2 0,1-2-1 16,5-2-8-16,0-3 2 0,4-5 0 15,-4-7 4-15,1-4-9 0,-5-4 1 16,1-7-6-16,-6-3-4 0,-2-3-2 0,-5-4-9 16,-6-3 0-16,-2-5-10 0,-6 1-13 15,-4-1-14-15,-5 1-48 0,-4 1-33 16,-8 4-36-16,-3 0-41 0,-1 4-51 0,-3 4-53 16,-4 4-48-16,2 1-817 0,0 3 395 15,9-3 259-15</inkml:trace>
  <inkml:trace contextRef="#ctx0" brushRef="#br0" timeOffset="19097.34">16951 12258 150 0,'10'-32'265'15,"-8"-4"-12"-15,-2-2-20 0,-4 0-25 16,-6-3-22-16,0-6-16 0,-13-14-19 0,-5 2-21 15,8 11-18-15,-4 10-16 0,0 4-15 16,6 8-9-16,-1 2-11 0,1 9-7 0,2 2-2 16,0 5-7-16,4 4-1 0,2 2-2 15,-1 2-3-15,11 0 2 0,-13 6 0 16,9-2 3-16,4-4 0 0,2 6-2 0,-2-6-6 16,15 2-5-16,0-4-4 0,1-2 1 15,8-2-3-15,-3-1-5 0,2-5 3 16,1 1 0-16,-5-2 0 0,2-3 0 0,-4 1-2 15,0 0-1-15,-2 1 4 0,-5 1 3 16,1 4-2-16,-3-3 4 0,0 4 13 16,0 3 6-16,-2 5 9 0,-6 0 4 0,4 11-11 15,-2 3 8-15,0 3-5 0,0 2 14 16,0 6 5-16,2 1 0 0,0 5 6 0,3 1 8 16,1 0-2-16,5 1 2 0,0-6-7 15,3-3-1-15,6-3-9 0,-1-10-6 16,5-6-11-16,1-10-12 0,-2-4-15 0,5-8-13 15,2-12-14-15,-7-5-15 0,-1-6 2 16,-4-4-13-16,-5-3-5 0,-2-3-3 0,-4 1 0 16,-3 7 1-16,-2 2 7 0,-4 7 3 15,2 3 2-15,-2 1-2 0,0 8 8 16,0 2 3-16,0 8 10 0,-2 3 0 16,2 4 2-16,0 4 7 0,0 0 5 0,0 0 3 15,2 29 6-15,2-16 1 0,2 4 8 16,2-1 1-16,0-1 7 0,4 2-4 15,8-2 5-15,-1-3-3 0,4-5-7 0,2-1-2 16,-1-4-2-16,1-4-6 0,1-2-1 16,-4-3-4-16,4-1 0 0,-5 0-5 0,-4 3-4 15,-2-1 0-15,-1 0-4 0,-2 3 0 16,-2 3 2-16,0 1 2 0,-3 5-1 0,-1 9 2 16,1 4 1-16,-3 4 3 0,0 8 3 15,2 5 10-15,1 2 3 0,-1 2 9 16,2 2-1-16,1-4-3 0,0 0-4 0,-1-4 3 15,2-3-8-15,-3-8-25 0,2-4-34 16,1-8-42-16,0-5-37 0,-1-4-40 16,1-6-46-16,1-2-34 0,-2 0-37 0,1 1-30 15,-2-5-810-15,1 4 379 0,-2 1 250 16</inkml:trace>
  <inkml:trace contextRef="#ctx0" brushRef="#br0" timeOffset="19388.8">17904 11820 710 0,'0'0'57'15,"13"8"34"-15,-9-6 23 0,-4-2 17 16,9 2 21-16,-9-2-2 0,11-4-3 15,-3-6 5-15,0-3-7 0,0-6-7 0,2-6-8 16,-2-7-10-16,0-3-12 0,0-2-6 16,-1-3-4-16,-1 3-5 0,1 1-3 0,-3 6-4 15,-2 3-7-15,0 2 1 0,2 6 13 16,-1 2 14-16,-1 8-12 0,0 4-16 16,0 5-13-16,-2 0-4 0,2 14-7 15,2-1-5-15,0 5-3 0,2-2-8 0,4 7-1 16,0-2 0-16,2 2-6 0,8 0-5 15,-1 0 3-15,2-2-1 0,2-2 2 0,1-4-10 16,-4-2 2-16,-1-1 0 0,1-3-5 16,-4-1-5-16,-2-2-8 0,-4-4-5 15,-4 0-5-15,-2-2-8 0,-4 0-20 0,0 0-26 16,-20 1-24-16,0 5-41 0,-3 0-49 16,-9 7-48-16,-4 1-41 0,-6 3-766 15,6-2 350-15,5 2 230 0</inkml:trace>
  <inkml:trace contextRef="#ctx0" brushRef="#br0" timeOffset="19651.02">18488 11203 63 0,'2'-7'248'0,"-2"3"-6"0,0 4 3 15,0 0-4-15,0 0-5 0,-8 17-16 0,4 0-15 16,0 5-14-16,0 5-13 0,0 2-3 16,4 2 1-16,-2-1-7 0,4 1 10 15,0-3-14-15,4-1-12 0,0-3-17 0,6-3-20 16,2-3-22-16,0-5-23 0,5-7-45 16,3-4-43-16,-2-7-58 0,8-4-60 15,4-4-66-15,7-8-49 0,-8-4-720 0,5 2 330 16,-6 2 218-16</inkml:trace>
  <inkml:trace contextRef="#ctx0" brushRef="#br0" timeOffset="19896.43">19028 11133 42 0,'0'-12'174'16,"-2"-1"11"-16,-2-1 8 0,0 1 0 16,-3-2-6-16,-3 2-11 0,0 1-3 15,-6 1-8-15,2 3-8 0,-1 4-8 16,-2 3-9-16,0 2-10 0,0 5-8 0,-2 5-10 15,4 3-5-15,0 3-4 0,3 2-8 16,3 4-3-16,5-1 2 0,0 5-8 0,8 2 1 16,2 3-5-16,7 1-6 0,4-1-5 15,6 2-1-15,1-1-12 0,3-5-8 16,-4-3 1-16,2 0-16 0,-3-5-9 0,-5-2-22 16,0-1-40-16,-9 0-67 0,-1 2-65 15,-7 4-61-15,-11 11-774 0,-8 7 341 16,-12 23 225-16</inkml:trace>
  <inkml:trace contextRef="#ctx0" brushRef="#br0" timeOffset="20389.14">16711 13139 37 0,'0'-10'288'15,"0"4"3"-15,0-1-4 0,0 3-3 16,0-2-3-16,0 6 15 0,0 0-7 0,0 0 1 15,-11 15-9-15,5 4-10 0,-3 6-7 16,-2 13-14-16,3 12-16 0,-2 22-13 0,-2 6-17 16,10 2-10-16,2-9-16 0,8 12-17 15,2-4-18-15,6-5-18 0,6-7-24 16,-1-18-35-16,3-11-58 0,5-9-78 0,3-10-73 16,-4-11-102-16,5-4-98 0,-1-8-1100 15,4-10 491-15,2-3 323 0</inkml:trace>
  <inkml:trace contextRef="#ctx0" brushRef="#br0" timeOffset="20879.36">17492 13596 141 0,'0'0'330'15,"8"2"-4"-15,-8-2 2 0,11 3-26 0,-11-3-31 16,6 0-31-16,-6 0-19 0,0 0-27 15,0 0-17-15,-6-15-13 0,-1 2-15 16,-1-2-17-16,-5-6-8 0,-4-6-17 0,-1-4-11 16,-4-5-18-16,-1-2-14 0,-1 0-15 15,2 0-9-15,0 2-13 0,5 5-9 16,0 3 0-16,4 5-4 0,3 2 7 0,2 0 9 16,1 6-4-16,2-2-3 0,5 1 3 15,5 1-5-15,0 2 0 0,5 2-3 16,0-1-5-16,5 4-2 0,2-1-1 0,6 3-2 15,1 0-3-15,3 2 1 0,3 4 0 16,0-1-4-16,-1 2 4 0,-1 2-1 0,-1 0-3 16,-4-1-6-16,-1 0-17 0,-8 0-25 15,-3 2-10-15,-5-2-11 0,-6-2-27 16,-8 7-41-16,-5-3-46 0,-3 3-47 0,-10-1-57 16,0 4-652-16,-7 4 319 0,1-3 210 15</inkml:trace>
  <inkml:trace contextRef="#ctx0" brushRef="#br0" timeOffset="21158.12">17682 12609 292 0,'6'-9'345'0,"1"0"-13"16,1 6 2-16,-1-1 1 0,1 0 0 0,3 3-14 15,3 1-19-15,4 1-19 0,4 5-13 16,8 5-13-16,11 7-7 0,1 4-3 16,15 19-8-16,2 4-10 0,1 7-4 0,5 20-5 15,-5 2-5-15,-5 8-18 0,-15-12-17 16,-9 5-23-16,-5 1-23 0,-10 3-23 0,-10-2-49 16,-12-10-48-16,-12 4-75 0,-21-3-85 15,-11-8-93-15,-27 8-135 0,-14-9-1349 0,-10-13 586 16,0-1 386-16</inkml:trace>
  <inkml:trace contextRef="#ctx0" brushRef="#br0" timeOffset="27300.31">4012 4555 80 0,'10'-21'218'0,"-2"5"-1"15,-2 7-3-15,-2 5 6 0,-4 6 0 16,0-2-7-16,-6 27-11 0,0-2-12 0,-6 7-12 15,-2 12-12-15,-1 3-10 0,-10 18-17 16,2 2-18-16,-1-6-11 0,1 2-11 16,2-12-7-16,4-5-13 0,0-3-3 0,2 2-8 15,1-6-10-15,0-5-4 0,4 1-4 16,0-5-6-16,1-5-5 0,1-4-4 16,1 0-5-16,1-4-4 0,1-2-9 0,1-1-7 15,0-3 4-15,2-3-7 0,0-5 0 16,2-3-1-16,0 0-4 0,14-22 0 0,-3 1 2 15,2-9-1-15,6-15-1 0,13-17-2 16,-4-5 4-16,1 0-3 0,3 2 3 16,-4 7 2-16,-3 10 8 0,-6 12 11 15,-4 7 12-15,-1 3-1 0,0 5 12 0,-6 3 1 16,-2 5-3-16,0 7 2 0,-4 6 2 16,-2 0 5-16,-6 27-3 0,0 0-8 0,-4 9 11 15,-6 10-9-15,2 3-4 0,-8 15-2 16,1 3-5-16,-3-2-5 0,8-13-4 15,-1-6-6-15,2-5 0 0,4-5-6 0,1-3-3 16,2-6-3-16,-1-3-3 0,0-3-1 16,5-3-1-16,-2-3-6 0,2-2-3 0,2-7-5 15,4-6-1-15,-2 0-2 0,12-25-1 16,4-4 1-16,4-9-4 0,12-22 2 16,2-4-2-16,2-2-2 0,4 5 7 0,-8 6 3 15,-4 13 14-15,-7 9 18 0,-5 9 9 16,-2 5-9-16,-4 5 9 0,-2 10 3 15,-6 12 2-15,-2 11 0 0,-4 19 3 0,-8 34-3 16,-6 7-3-16,-3 5-1 0,0-1-9 16,-2 1-1-16,-3-6-1 0,1-4-6 15,2-9 0-15,6-15 2 0,3-10-3 0,2-12-3 16,4-3 1-16,0-4-10 0,-1-4-3 16,5-7-6-16,2-6 3 0,2-4 1 0,0 0 0 15,11-33-1-15,1 5 0 0,5-14 2 16,13-21-11-16,2-10-3 0,10-18-5 0,0 0-2 15,-3 18 5-15,-8 10-1 0,-4 17 16 16,-10 10 8-16,1 8 4 0,-6 5-1 16,-2 6 1-16,-4 7 4 0,0 12-1 0,-6-2-4 15,-6 30 1-15,0 5-3 0,-4 9 1 16,0 5-2-16,-10 18-2 0,6-12 1 16,-3-7 1-16,1-4-6 0,2-4 0 0,2-8-2 15,0-3-3-15,2-7-1 0,4-1-1 16,-1-6-8-16,1-1 2 0,4-8 2 15,2-5 2-15,0-1 1 0,11-15 1 0,-3-2-1 16,6-9-1-16,8-13 3 0,2-3 2 16,7-16-10-16,3-3 3 0,0 5-2 15,-9 12 2-15,-6 12 8 0,-4 6 11 0,-3 2 3 16,2 6 0-16,-6 2-2 0,-2 7-1 16,0 5 0-16,-1 4-1 0,-5 0-1 0,4 19 1 15,-6-6-1-15,0 5-3 0,-3-5-10 16,3 2-7-16,0-4-4 0,0 1 2 0,0-2-2 15,0-1 5-15,2-1 1 0,-2-1 7 16,2-1 5-16,0-6 1 0,10 2-5 16,-10-2 1-16,24-8-1 0,-9 1 6 0,-3 2 9 15,1 0 20-15,-2 1 6 0,-1 4-2 16,-10 0-5-16,17 8-5 0,-6 7 0 16,-5 10-5-16,0 5 1 0,-6 7-7 0,2 0-3 15,-2-2-17-15,-2-4-34 0,-2-1-41 16,0-2-60-16,-2-4-66 0,-3-2-80 0,-4-3-99 15,5-5-805-15,2-5 405 0,4-3 268 16</inkml:trace>
  <inkml:trace contextRef="#ctx0" brushRef="#br0" timeOffset="28924.41">3862 7440 148 0,'11'0'153'0,"-11"0"-13"16,6 3-16-16,-6-3-9 0,7 3-8 15,-7-3-8-15,2 8-6 0,-2-8-6 0,0 7-2 16,0-7-4-16,-5 8 0 0,1-4-4 15,0 0-9-15,-2 0-3 0,-1 0-1 16,7-4-6-16,-10 1-6 0,10-1 2 16,-10 0 1-16,10 0 9 0,0 0 0 0,0 0 0 15,-10-7-4-15,10 7 0 0,5-10 1 16,2 6 5-16,-1-1 0 0,2 1-2 16,3 0-5-16,-1 0-1 0,1 2-1 0,0 1-4 15,-1-4-1-15,0 5-13 0,0-3-5 16,-2 1-8-16,-8 2-5 0,0 0-2 15,12 5-5-15,-10 1 1 0,-4 0-2 0,0 0-4 16,-2 0 1-16,-2-1 0 0,-2-1-2 16,-2 2-1-16,0-3 0 0,0 0-1 15,1-2-1-15,-2 1 1 0,3 0-1 0,-1-2 3 16,9 0 5-16,-12 0 6 0,12 0-5 16,-4-4 1-16,4 4 1 0,0 0 7 0,8-13 0 15,0 9 2-15,1 0-1 0,-3 0 5 16,5 1-6-16,0-1 1 0,-3 0-5 15,0 2-6-15,-2-1-4 0,2 1-9 16,-2-1-11-16,-6 3-7 0,0 0 1 0,0 0 2 16,0 0-3-16,0 0-5 0,0 0-1 15,0 0-2-15,-34 3-4 0,25-1-1 0,1-2 1 16,8 0 4-16,-15-2 4 0,15 2 6 16,-13 0 14-16,13 0 8 0,-6-3-3 15,6 3 2-15,0 0-1 0,0 0 1 16,0 0 7-16,15-7 3 0,-15 7 2 0,14-2 4 15,-5 0 0-15,-9 2-3 0,13-2-4 16,-7 2-3-16,-6 0-5 0,8-2-6 0,-8 2-5 16,0 0 0-16,0 0 1 0,0 0-3 15,0 0-1-15,0 0-2 0,0 0-1 16,0 0 0-16,0 0 3 0,-18 8-2 0,18-8 0 16,-9 2 3-16,9-2 3 0,0 0 0 15,0 0 0-15,-13 0 5 0,13 0 5 16,0 0 3-16,0 0 1 0,0 0 0 15,-4-6-4-15,4 6-4 0,0 0-5 0,8-15-3 16,-6 7-2-16,3 1 2 0,-1-1-4 16,-2 0 1-16,1 1 3 0,1 1 1 15,-2-1 1-15,0 2-1 0,0 0-1 0,0 1 0 16,-2 4 0-16,0 0 6 0,0 0-1 16,0 0-2-16,-2 17 1 0,-2-5 0 15,0 1 3-15,-3 0-2 0,1 3-2 0,-3-3-3 16,1 0-6-16,-1 1-9 0,-1-5-7 15,2-1-5-15,-4-3-1 0,4-1-4 0,0-2-5 16,0-4 7-16,8 2 5 0,-12-7 1 16,8 1 7-16,2 0 6 0,2-1 10 15,2-1 8-15,2 1 9 0,3 1 12 16,0-2 5-16,-1 2 1 0,0 3-2 0,2-1 0 16,1 2-6-16,-9 2 0 0,13 2-10 15,-13-2-8-15,8 7-15 0,-6-3-18 16,-2 2-24-16,0-1-33 0,-4 3-40 0,0 0-48 15,-2-4-586-15,-3 1 259 0,2-3 171 16</inkml:trace>
  <inkml:trace contextRef="#ctx0" brushRef="#br0" timeOffset="36891.48">13978 8475 15 0,'-30'36'12'0,"1"-5"-22"15,-1-3 4-15,-2-3 2 0</inkml:trace>
  <inkml:trace contextRef="#ctx0" brushRef="#br0" timeOffset="69048.92">12941 8393 2 0,'2'6'90'0,"-2"-6"-13"0,2 4-9 16,-2-4-9-16,0 0-6 0,0 0-9 16,0 0-3-16,0 0-6 0,0 0 0 0,-13-12-1 15,13 12-4-15,-4-8 2 0,2 3 2 16,0-1 0-16,2 6 6 0,-2-8 13 15,0 5 6-15,2 3 3 0,0 0-3 16,0 0-7-16,4-6 6 0,-4 6-3 0,0 0-4 16,0 0-2-16,15 9 1 0,-13-5-5 15,2 0-3-15,-2 0-3 0,-2-4-5 0,5 7-5 16,-5-7-9-16,2 5-2 0,-2-5-1 16,0 0 0-16,0 0-2 0,0 0-3 15,0 0-11-15,0 0-4 0,-20-8-10 0,16 4-13 16,0 0-19-16,0 0-20 0,-1 0-28 15,5 4-349-15,-4-1 150 0,4 1 99 16</inkml:trace>
  <inkml:trace contextRef="#ctx0" brushRef="#br0" timeOffset="69511.08">12932 8746 27 0,'0'0'61'0,"-6"-4"-4"16,6 4-10-16,0 0-3 0,-4-4-10 0,4 4 0 15,0 0-1-15,-2-6 1 0,2 6 4 16,0 0-2-16,4-9 2 0,-2 5 0 15,-2 4 6-15,6-6 13 0,-2 3 8 16,-4 3 14-16,7-4 3 0,-7 4 8 0,4-2-4 16,-4 2-10-16,0 0-8 0,0 0-7 15,0 0-12-15,9-3-14 0,-9 3-12 0,0 0-10 16,0 0-15-16,0 0-19 0,0 0-21 16,0 0-23-16,-13 10-23 0,11-8-297 15,2-2 131-15,0 10 86 0</inkml:trace>
  <inkml:trace contextRef="#ctx0" brushRef="#br0" timeOffset="69922.88">13218 8928 82 0,'0'0'202'0,"8"-2"-14"0,-8 2-17 15,0 0-10-15,11-1-17 0,-11 1-22 16,0 0-12-16,0 0-20 0,8 0-12 0,-8 0-17 15,0 0-15-15,0 0-16 0,7-4-11 16,-7 4-9-16,0 0-5 0,4-2 1 16,-4 2-4-16,0 0 3 0,7-4 0 15,-7 4 0-15,6-4 6 0,-6 4-1 0,0 0 11 16,8-1 5-16,-8 1-6 0,0 0 3 16,8 0-4-16,-8 0-6 0,0 0-2 0,0 0-8 15,0 0-7-15,0 0-17 0,0 0-17 16,0 0-17-16,5 5-25 0,-5-5-22 0,-9 6-374 15,7-1 162-15,0 3 106 0</inkml:trace>
  <inkml:trace contextRef="#ctx0" brushRef="#br0" timeOffset="70311.45">13150 9367 29 0,'0'0'148'0,"11"0"-14"0,-11 0-19 0,0 0-8 16,0 0-15-16,0 0-3 0,0 0-15 15,0 0-11-15,-13-10-7 0,9 6-9 16,0-2-2-16,-3 1-18 0,3 1-6 0,0-2-6 16,0 0 2-16,0 1-5 0,2 1 0 15,-1-2 3-15,3 6-3 0,5-7-3 16,-1 1 5-16,0 4-2 0,2-2 4 0,1 2-3 16,1 1 1-16,0-2 1 0,-1 2-3 15,-7 1 6-15,13 0 3 0,-13 0-6 16,10 0-14-16,-10 0-10 0,10 0-21 0,-10 0-15 15,7 0-21-15,-7 0-23 0,0 0-269 16,9 5 122-16,-9-3 80 0</inkml:trace>
  <inkml:trace contextRef="#ctx0" brushRef="#br0" timeOffset="70548.06">13430 9628 18 0,'0'0'49'0,"2"5"1"16,-2-5-2-16,0 0 2 0,2 6 2 15,-2-6-5-15,0 5-6 0,0-5-3 0,2 6-15 16,0 0-10-16,0 0-16 0,0 0-19 15,1 1-116-15,1 3 47 0,4-1 31 16</inkml:trace>
  <inkml:trace contextRef="#ctx0" brushRef="#br0" timeOffset="71002.12">13523 10329 16 0,'0'0'167'0,"0"7"-10"0,0-7-18 16,0 0-18-16,0 6-12 0,-2-2-17 0,2-4-18 16,0 0-19-16,0 0-9 0,0 0-8 15,2 5-1-15,-2-5-3 0,0 0-4 16,8 4-4-16,1 2-2 0,-3 0 1 15,7 1 13-15,-2 3-2 0,1 1 14 0,0 2 10 16,2-1 13-16,-4 0 2 0,1-3-4 16,-1 0-9-16,-3 1-10 0,-1-4-12 0,-2 2-11 15,-2-3-8-15,-4-1-14 0,-2 0-25 16,-4-2-31-16,8-2-35 0,-20-6-47 16,8 0-387-16,2-3 176 0,-4-3 116 0</inkml:trace>
  <inkml:trace contextRef="#ctx0" brushRef="#br0" timeOffset="71238.52">13190 9911 77 0,'0'0'75'0,"-2"4"-17"15,2-4-15-15,-6 2-23 0,6-2-23 16,0 0-89-16,-14-9 31 0,14 3 21 16</inkml:trace>
  <inkml:trace contextRef="#ctx0" brushRef="#br0" timeOffset="71532.7">13715 9653 38 0,'0'0'156'16,"0"0"-22"-16,7-4-33 0,-7 4-29 15,4-5-41-15,-2 2-31 0,-2-3-47 16,2-1-118-16,1-5 56 0,-1 3 37 0</inkml:trace>
  <inkml:trace contextRef="#ctx0" brushRef="#br0" timeOffset="71714.05">13679 9151 65 0,'-4'-5'125'0,"0"-3"-18"16,2 1-6-16,-2-1-26 0,2-2-27 16,-3 1-29-16,3 1-43 0,-2-3-152 0,0-1 60 15,2 3 39-15</inkml:trace>
  <inkml:trace contextRef="#ctx0" brushRef="#br0" timeOffset="71862.66">13472 8976 50 0,'0'0'67'0,"-11"2"-34"0,7 0-47 16,4-2-33-16,-15 0 16 0,9 2 11 16</inkml:trace>
  <inkml:trace contextRef="#ctx0" brushRef="#br0" timeOffset="72021.23">13019 9161 2231 0,'0'0'5'0,"0"0"-2"0,0 0-40 16,17 11-14-16,-11-9 5 0,-1 0-12 16,-5-2-8-16,8 6-19 0,-4-5-33 15,0 4-43-15,-4-5-389 0,7 7 187 0,-5 1 123 16</inkml:trace>
  <inkml:trace contextRef="#ctx0" brushRef="#br0" timeOffset="72184.78">12972 9643 90 0,'4'7'159'0,"2"1"-12"0,-4-1-18 0,0-1-24 16,2-2-33-16,-2 0-35 0,-2-4-33 15,0 0-35-15,0 0-212 0,-2-17 83 16,0 2 54-16</inkml:trace>
  <inkml:trace contextRef="#ctx0" brushRef="#br0" timeOffset="72345.36">12911 9028 74 0,'0'-8'144'0,"0"8"-19"0,0-6-20 16,0 6-18-16,-2-6-20 0,2 6-20 16,-2-7-32-16,0 1-30 0,0 0-37 0,0-1-151 15,0-5 69-15,-2 1 45 0</inkml:trace>
  <inkml:trace contextRef="#ctx0" brushRef="#br0" timeOffset="72528.72">12776 8795 76 0,'-2'8'129'0,"-2"-1"-8"0,2 3-18 0,0 1-10 16,-1 4-23-16,1 3-18 0,-1-1-26 16,3 2-13-16,-2 0-21 0,2 2-14 15,0 0-11-15,2 0-5 0,-2 0-4 0,5 0-142 16,-2-1 62-16,1 0 42 0</inkml:trace>
  <inkml:trace contextRef="#ctx0" brushRef="#br0" timeOffset="72689.66">12766 9353 115 0,'-5'25'119'16,"5"-2"-7"-16,0-2-14 0,0-2-18 0,2-2-19 15,1 0-36-15,-1-2-31 0,2 3-52 16,4 0-128-16,0 2 63 0,5-1 42 0</inkml:trace>
  <inkml:trace contextRef="#ctx0" brushRef="#br0" timeOffset="72845.67">13085 9967 12 0,'6'11'199'0,"-2"-3"-22"0,2-1-12 0,1 1-14 15,-3-2-10-15,1-1-18 0,-1-1-14 16,-2 0-32-16,0 0-33 0,2 0-42 0,0 0-29 16,-4-4-34-16,0 0-37 0,13 0-247 15,-5-4 117-15,1 0 78 0</inkml:trace>
  <inkml:trace contextRef="#ctx0" brushRef="#br0" timeOffset="72981.33">13394 10096 27 0,'8'10'134'0,"0"-2"-17"16,-1-5-6-16,-3 1-14 0,1-2-18 16,-5-2-17-16,0 0-25 0,8 0-14 0,-8 0-36 15,4-9-41-15,-2 1-157 0,3-2 71 16,1-1 48-16</inkml:trace>
  <inkml:trace contextRef="#ctx0" brushRef="#br0" timeOffset="73128.92">13707 10054 188 0,'8'6'163'0,"-1"-4"-26"15,-3 0-22-15,-4-2-17 0,7-8-18 0,-7 2-21 16,2-1-40-16,-2-3-35 0,-2-3-47 16,-1-2-203-16,3-3 91 0,-2 3 59 15</inkml:trace>
  <inkml:trace contextRef="#ctx0" brushRef="#br0" timeOffset="73435.39">13384 8765 129 0,'0'0'100'0,"4"-6"-28"0,-2-2-13 15,-2-1-30-15,0-5-33 0,-2-1-127 16,-2-2 44-16,-4-6 30 0</inkml:trace>
  <inkml:trace contextRef="#ctx0" brushRef="#br0" timeOffset="73575.03">13254 8559 145 0,'11'19'169'0,"-1"-6"-22"0,-4-1-15 15,3-3-26-15,-4-1-26 0,-1-3-39 16,2 3-48-16,-2-4-60 0,0-2-187 16,0 4 86-16,3-2 57 0</inkml:trace>
  <inkml:trace contextRef="#ctx0" brushRef="#br0" timeOffset="73723.64">13231 9273 59 0,'0'10'158'16,"0"-3"-27"-16,0-1-19 0,0 0-25 16,-2-2-21-16,2-4-28 0,-3 5-38 15,3-5-52-15,0 0-152 0,0 0 69 0,0 0 46 16</inkml:trace>
  <inkml:trace contextRef="#ctx0" brushRef="#br0" timeOffset="73869.25">13335 9972 136 0,'6'8'124'15,"-2"-4"-27"-15,-2-1-23 0,-2-3-20 16,0 0-24-16,0 0-34 0,0 0-170 0,0 0 59 16,0-13 39-16</inkml:trace>
  <inkml:trace contextRef="#ctx0" brushRef="#br0" timeOffset="74015.88">13590 10239 125 0,'12'10'161'15,"-4"-9"-24"-15,-2 2-28 0,-6-3-12 16,8-10-21-16,-6 0-29 0,-2-3-20 16,3-6-24-16,-6-2-27 0,3-2-31 0,0-2-185 15,3-1 82-15,-3 1 54 0</inkml:trace>
  <inkml:trace contextRef="#ctx0" brushRef="#br0" timeOffset="74182.42">13624 9708 83 0,'0'0'104'0,"0"-6"-9"0,0 6-18 0,-2-8-5 15,2 8-6-15,0-5-20 0,0 5-6 16,-2-8-11-16,2 8-11 0,-2-4-17 0,2 4-21 15,-2-3-32-15,2 3-139 0,0 0 65 16,0 0 43-16</inkml:trace>
  <inkml:trace contextRef="#ctx0" brushRef="#br0" timeOffset="74317.06">13384 9502 80 0,'0'0'132'0,"-5"-4"-26"15,5 4-22-15,-5-6-27 0,5 6-30 16,-2-3-41-16,-2-3-147 0,4 0 55 0,-2-2 36 16</inkml:trace>
  <inkml:trace contextRef="#ctx0" brushRef="#br0" timeOffset="74482.1">13447 9538 249 0,'16'29'221'16,"-2"-4"-29"-16,-6-7-22 0,0-4-26 0,-2-3-32 16,1-3-44-16,-5-2-32 0,0-6-45 15,-2 0-38-15,0-12-31 0,-2-3-282 16,2-6 122-16,5-4 81 0</inkml:trace>
  <inkml:trace contextRef="#ctx0" brushRef="#br0" timeOffset="74615.42">13685 9431 108 0,'12'27'185'16,"-4"0"-24"-16,-2-6-15 0,-2-1-12 0,0-2-14 16,-4-5-17-16,0-2-21 0,-2 1-32 15,0-3-31-15,-4-3-23 0,-2-2-34 16,-2-8-46-16,-4-2-250 0,2-7 113 16,-1-6 75-16</inkml:trace>
  <inkml:trace contextRef="#ctx0" brushRef="#br0" timeOffset="74930.98">13057 8843 63 0,'13'15'318'0,"2"6"-32"16,3 2-23-16,0 0-26 0,1-1-18 15,0-1-16-15,-4-1-20 0,-1-1-27 0,2-4-44 16,-6 0-55-16,0-3-66 0,-1-1-68 15,-3-3-59-15,-2-5-502 0,1-1 217 0,-3 2 143 16</inkml:trace>
  <inkml:trace contextRef="#ctx0" brushRef="#br0" timeOffset="75195.16">13521 10172 2047 0,'27'44'36'16,"-3"-10"-57"-16,-6-7-30 0,-2-6-41 0,-4-2-9 15,1-4-3-15,-3-3 5 0,-1-1 15 16,-1-1 13-16,-3-3 2 0,-1-1 6 0,-2-2 4 16,0-2 5-16,-2-2-7 0,0 0-4 15,0 0 6-15,0 0-1 0,-13 6 3 16,13-6 0-16,0 0 1 0,-8 2 6 0,8-2 6 16,0 0 4-16,-6 3-2 0,6-3 1 15,-3 4-1-15,3-4 7 0,0 0 6 0,0 0 4 16,0 0 2-16,0 0 4 0,0 0-1 15,0 0 5-15,-12-13 0 0,3 1-5 16,-1-5-12-16,-4-5-73 0,0-5 35 16,-3-6 24-16</inkml:trace>
  <inkml:trace contextRef="#ctx0" brushRef="#br0" timeOffset="75268.95">13402 9839 5 0,'-12'-55'51'0,"1"3"-3"0,4 7-8 0,1 5-6 16,0 0-11-16,2 0-7 0,2 5-18 15,-3 7-72-15,3 3 26 0,2 8 16 16</inkml:trace>
  <inkml:trace contextRef="#ctx0" brushRef="#br0" timeOffset="75539.23">13117 9265 67 0,'0'0'293'0,"0"14"-35"15,4-1-40-15,4 6-49 0,1 2-65 0,5 12-78 16,4-5-79-16,2 8-315 0,2 0 125 15,3-3 82-15</inkml:trace>
  <inkml:trace contextRef="#ctx0" brushRef="#br0" timeOffset="75699.81">12881 9786 5452 0,'11'22'-9'0,"0"5"-58"0,1 4-29 16,3 3-20-16,-2 0-16 0,2-3 16 0,-3-3-8 15,0-3-4-15,-4-4-27 0,0-4-57 16,-2-2-90-16,-2-5-81 0,3-8-846 16,-3-2 418-16,-4 0 276 0</inkml:trace>
  <inkml:trace contextRef="#ctx0" brushRef="#br0" timeOffset="81495.5">11925 8183 43 0,'-15'-30'46'0,"0"2"-4"0,3 3-4 15,-4 2-1-15,4 2 2 0,0 0-7 16,-2 0 0-16,2 2-3 0,-1 0-2 0,3 2 1 16,1 4 6-16,2 1 10 0,-1 0 5 15,4 5 9-15,0 1 5 0,4 3-1 16,0 3 8-16,0 0 3 0,16 19 5 0,0-1 7 15,9 13 8-15,13 19 5 0,6 3 2 16,3 4 4-16,6 4-5 0,9 11-4 16,-12-11-14-16,3 2-7 0,0-4-7 0,-5 1-6 15,-3-9-8-15,-11-13-4 0,-6-8-6 16,-8-9-16-16,-4-7-25 0,-8-13-20 0,-4-6-18 16,-8-12-4-16,-4-22-14 0,-20-33-10 15,-14-27 7-15,-11-8-7 0,-7-3 9 16,-5 0 2-16,-1 1 9 0,3 4 4 15,0 8 1-15,5 8 6 0,5 7 4 0,13 19 0 16,2 9 21-16,13 14 17 0,3 10 21 16,8 5 18-16,5 8-2 0,5 5 3 0,6 8-8 15,-2 4 4-15,0 0 8 0,36 21 10 16,-9 3 7-16,22 17 3 0,1 5-2 16,4 6-6-16,1-1-8 0,-4 0-9 0,-1-1-6 15,-5-4-10-15,-9-10-12 0,-8-8-14 16,-8-7-16-16,-3-7-20 0,-8-7-6 15,-5-7-1-15,-4 0-3 0,-15-22-3 0,-4-5-7 16,-13-8-1-16,-16-14-2 0,-7-3-1 16,0 1-3-16,-3 2 1 0,-1 3 0 15,7 4 5-15,-1 6 5 0,11 11 10 0,10 8 1 16,4 5 9-16,5 8 17 0,7 8 18 16,4 6-6-16,4 9 14 0,6 12 11 0,6 11 11 15,10 31 14-15,12 12 19 0,16 23 10 16,9-1 7-16,6-1-1 0,3-6-5 0,-5-11-8 15,-11-24 1-15,-8-12-5 0,-11-11-11 16,-3-13-9-16,-12-14-11 0,-6-11-13 16,-10-12-2-16,-8-13-5 0,-12-15-7 15,-23-25-6-15,-12-19-9 0,-9-4-9 16,0 0-6-16,-4-2-12 0,-4 10-4 0,3 6-4 16,12 19 0-16,1 5-7 0,7 10 2 0,11 13 4 15,12 11 13-15,11 10 12 0,9 8 14 16,8 11 9-16,8 12 13 0,17 38 10 15,15 32 18-15,12 9 24 0,16 6 18 0,29 35 11 16,11-8 4-16,1-7-2 0,-22-36 3 16,-5-16-7-16,-23-22-1 0,-10-13-19 15,-11-21-25-15,-20-20-23 0,-12-19-15 16,-14-19-6-16,-26-39-11 0,-21-35-15 0,-18-12-14 16,-30-41-18-16,-12 3-24 0,-16 2-20 15,-13 3-22-15,-9 10-10 0,3 4 9 0,3 10 10 16,17 10 15-16,33 35 19 0,12 12 16 15,23 22 14-15,11 14 34 0,17 19 41 16,15 15 21-16,10 13 12 0,9 10 7 0,11 17 12 16,20 40 6-16,30 33 13 0,35 46 12 15,17 19 6-15,12 8-6 0,6 7-5 0,-5-1-5 16,1-2-17-16,-8-3-9 0,-3-8-3 16,-10-11-13-16,-7-17-8 0,-24-43-8 15,-9-15-5-15,-9-12-1 0,-15-24-13 0,-13-16-20 16,-5-10-19-16,-12-14-2 0,-10-13-4 15,-8-10 2-15,-10-19 0 0,-24-24 3 16,-20-29-9-16,-14-10-5 0,-13-7-14 0,-36-29-18 16,-13-4-11-16,-3 4-13 0,1 5-9 15,6 2-5-15,36 29 9 0,9 11 3 16,11 12 9-16,25 19 10 0,15 16 29 0,15 17 24 16,9 14 10-16,14 14 1 0,13 20 3 15,31 33 6-15,35 43 5 0,46 49 3 16,16 34 21-16,11 14 14 0,13 7-1 0,62 73 4 15,-46-69-9-15,3-4 5 0,3-7-1 16,-16-16-1-16,-16-22 5 0,-22-22 1 0,-42-53 1 16,-15-17-9-16,-25-33-11 0,-20-26-23 15,-14-27-15-15,-21-19-4 0,-26-43 0 0,-34-52-12 16,-48-54-12-16,-23-24-20 0,-18-25-33 16,-51-68-27-16,31 68-32 0,-64-49-21 15,50 72-28-15,3 10-17 0,15 11 1 0,14 15 13 16,15 22 32-16,41 44 35 0,16 16 50 15,17 16 52-15,23 22 45 0,19 21 24 16,12 16 14-16,16 18 13 0,10 12 9 0,30 39 13 16,35 33 0-16,44 44-2 0,17 27 4 15,11 26-1-15,5 18-3 0,5 1 1 16,5 7-10-16,2-7-10 0,-11-14 0 0,-16-26-10 16,-21-26-5-16,-39-48 2 0,-15-20-11 15,-26-34-11-15,-20-25-10 0,-22-28-9 16,-17-22-7-16,-36-48-4 0,-22-32-22 0,-34-61-24 15,-23-20-24-15,-27-13-22 0,-23-3-22 16,-62-52-20-16,66 69-20 0,4 9-16 0,6 19-18 16,11 20 2-16,11 18 11 0,45 44 21 15,12 15 22-15,33 29 47 0,20 22 42 16,21 15 30-16,13 19 12 0,18 18 8 0,31 58 15 16,22 24 18-16,45 53 25 0,36 31 17 15,68 88 20-15,8 0 0 0,-6 7-1 0,-44-68 7 16,50 55 5-16,-57-82-4 0,-13-25 2 15,-18-32 0-15,-43-48 3 0,-17-25-17 16,-27-35-16-16,-27-35-27 0,-20-25-15 0,-25-41-14 16,-35-47-16-16,-35-51-12 0,-22-22-22 15,-30-17-24-15,-31-4-28 0,-12 7-29 16,2 9-25-16,6 18-17 0,12 19-4 0,15 24 14 16,42 42 10-16,18 20 9 0,28 30 20 15,25 21 34-15,17 17 24 0,16 19 17 16,15 17 19-16,24 44 18 0,36 47 26 0,52 55 17 15,29 16 17-15,17 26 15 0,52 74 0 16,4 1 8-16,5-14 15 0,-52-77 21 0,-7-23 22 16,-23-31 14-16,-24-32 10 0,-42-49-23 15,-33-48-22-15,-29-37-36 0,-24-32-24 0,-43-68-20 16,-49-73-23-16,-30-23-27 0,-85-89-22 16,-43-4-26-16,-17 10-40 0,-1 16-47 15,-11 20-49-15,8 28-37 0,68 67-20 0,10 17 8 16,18 20 15-16,23 24 21 0,48 36 17 15,35 30 31-15,28 24 41 0,22 18 23 16,20 16 25-16,18 21 22 0,43 55 40 0,46 55 37 16,39 33 27-16,25 22 28 0,72 81 20 15,28-1 15-15,5-11 2 0,-18-19 11 16,-71-88 10-16,-17-26 15 0,-25-37 5 0,-46-46-15 16,-32-40-22-16,-23-36-33 0,-24-27-28 15,-24-51-19-15,-41-43-12 0,-60-62-20 16,-44-16-28-16,-21-6-32 0,-74-52-49 0,42 77-47 15,-7 11-46-15,3 17-52 0,16 21-32 16,23 25-12-16,50 40 4 0,21 19 26 0,32 28 56 16,28 22 54-16,23 18 46 0,17 16 36 15,22 21 35-15,40 55 37 0,48 59 28 0,29 21 25 16,22 23 29-16,19 13 23 0,71 57 16 16,-52-80 16-16,-13-22 21 0,-22-33 18 15,-49-50 6-15,-22-26-27 0,-30-42-28 0,-29-34-44 16,-28-29-33-16,-36-55-26 0,-36-25-24 15,-44-57-31-15,-28-10-32 0,-23 1-44 0,-23 9-44 16,-8 11-35-16,4 18-54 0,14 24-52 16,21 25-30-16,48 40-1 0,28 29 42 15,28 22 40-15,21 18 56 0,22 16 55 0,16 24 51 16,39 57 58-16,43 49 51 0,35 21 41 16,25 33 30-16,22 13 23 0,74 76 22 0,7-19 17 15,-60-72 18-15,-13-25 16 0,-24-31 10 16,-27-33-2-16,-44-52-28 0,-31-47-50 15,-26-36-48-15,-20-28-47 0,-36-63-27 16,-46-55-23-16,-42-17-24 0,-21-11-29 0,-27-10-36 16,-22 0-46-16,-9 9-39 0,-2 17-58 15,8 25-49-15,27 29-39 0,43 42-3 0,21 23 33 16,30 28 64-16,28 24 78 0,23 18 63 16,15 18 54-16,29 37 39 0,32 37 38 15,45 47 37-15,27 27 40 0,13 17 18 0,21 18 18 16,66 62 8-16,-43-62 4 0,-7-17 9 15,-15-27 4-15,-27-33 3 0,-46-51-18 0,-30-36-21 16,-21-43-44-16,-25-30-40 0,-19-26-29 16,-39-63-24-16,-50-54-25 0,-26-19-17 0,-24-6-30 15,-24 5-34-15,-12 1-38 0,-4 13-40 16,5 16-49-16,20 29-44 0,43 47-16 16,18 24 21-16,31 33 39 0,29 23 60 0,17 20 50 15,18 10 42-15,16 22 39 0,36 52 43 16,41 45 40-16,18 17 42 0,19 15 22 15,7 11 23-15,13 2 18 0,5-11 21 0,-14-23 13 16,-18-34 5-16,-40-44-13 0,-28-35-32 16,-21-33-48-16,-22-29-46 0,-16-24-33 0,-30-58-27 15,-21-19-32-15,-35-44-25 0,-20-7-26 16,-19 3-27-16,-9 13-18 0,-3 16-15 16,4 15-17-16,36 42-21 0,10 19-6 0,25 28 19 15,21 22 32-15,20 18 47 0,14 12 37 16,13 14 36-16,21 39 27 0,20 31 36 15,20 16 26-15,28 45 29 0,8 2 22 0,1-1 19 16,-5-10 18-16,-24-43 4 0,-7-19-2 16,-19-30-20-16,-17-25-30 0,-10-27-44 15,-14-22-46-15,-8-18-39 0,-24-42-39 0,-25-33-24 16,-15-9-15-16,-29-32-1 0,14 33 4 16,-2 5-2-16,2 14-16 0,9 18-9 15,17 28 6-15,19 16 13 0,8 21 34 0,15 16 38 16,9 9 29-16,8 12 23 0,10 22 18 15,18 31 13-15,11 32 14 0,15 10 12 0,-1 4 12 16,-1-4-2-16,-1-14-1 0,-7-17-14 16,-11-28-22-16,-15-23-49 0,-11-21-47 0,-14-23-57 15,7 2-50-15,-42-51-63 0,-17-26-61 16,-8-8-55-16,-10-10-32 0,-6-2-931 16,5 5 435-16,5 18 286 0</inkml:trace>
  <inkml:trace contextRef="#ctx0" brushRef="#br0" timeOffset="81597.75">9080 10751 915 0,'24'48'220'15,"14"11"20"-15,15 21-14 0,3 4-21 0,1-4-26 16,-10-21-38-16,-15-17-70 0,-8-17-117 16,-10-18-152-16,-4-18-467 0,-5-14 227 15,-3-13 149-15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4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620 261 780,'18'-27'9188,"-18"26"-7946,21-19 9014,6 10-8188,45-24-1,-21 10-1528,218-105 1860,-226 114-1511,-42 15-690,-1 0 18,-8 5 48,-56 31 362,-92 38 1,-81 20 171,226-90-768,-555 176 551,560-179-576,0 1-30,0 0 0,0-1-1,0 1 1,0-2 0,0 1 0,0 0 0,0-1 0,-8-1 0,10-1-1567,0-1-5321,2 3-2144,1 5 5597,1-3 4065,0 10-4957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4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6 881 208,'0'0'1572,"0"-1"-1147,-1-1 0,0 1 0,1 0 0,-1-1 0,1 1 0,-1 0 0,1-1 0,-1 1 0,1-1 0,0-2 0,22-87 4772,59-192-1297,19 4-1181,-86 241-2171,-1 3 854,33-62 0,-24 69-463,-22 27-882,1 0 0,0 0 0,0 0 0,0 0 0,0 0 0,0 1 0,1-1 0,-1 0 0,0 1 0,0-1 0,0 1 0,1-1 0,-1 1 0,0 0-1,0-1 1,1 1 0,-1 0 0,0 0 0,1 0 0,1 0 0,-1 1-14,-1-1 0,0 1-1,0 0 1,1 0 0,-1 0 0,0 0 0,0 0-1,0 0 1,0 0 0,0 1 0,0-1-1,-1 0 1,1 0 0,0 1 0,0 2-1,1-1 61,3 7 24,0 0-1,-1 1 1,-1-1 0,0 1-1,4 21 1,-1-1 70,37 174 894,-24-101-156,51 157 0,-67-250-870,1 0 0,1-1 1,0 0-1,1 0 0,7 11 1,-12-19-103,0-1 1,0 1-1,1-1 1,-1 1-1,0-1 1,1 1-1,-1-1 1,1 0-1,-1 0 1,1 1-1,0-1 1,-1-1-1,1 1 1,0 0-1,0 0 1,0-1 0,0 1-1,-1-1 1,1 1-1,0-1 1,0 0-1,0 0 1,0 1-1,0-2 1,0 1-1,0 0 1,0 0-1,0-1 1,0 1-1,0-1 1,0 1-1,-1-1 1,1 0-1,0 0 1,0 0-1,-1 0 1,3-1 0,0-1-304,0 0 0,0 0 0,0-1 0,-1 1 1,0-1-1,0 0 0,0 1 0,0-1 0,2-5 1,2-8-4399,-5-1-5368,-2 12 6796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5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51 1040,'1'-2'304,"-1"-1"0,1 1 0,-1-1 0,0 1 0,0 0 0,0-1 0,0 1-1,0-1 1,0 1 0,-1 0 0,1-1 0,-2-3 0,1 5-110,0 0 1,0-1-1,0 1 1,0 0-1,0 0 0,0 0 1,0 0-1,-1 0 0,1 1 1,0-1-1,0 0 0,-1 1 1,1-1-1,0 0 1,-1 1-1,1 0 0,-1-1 1,1 1-1,-1 0 0,1 0 1,-1-1-1,-1 2 1,-26-1 1104,1 1 0,0 1 1,0 2-1,-54 14 0,50-10-1544,-1-1 0,1-2 0,-42 2-1,56-9-1317,11-3-5679,9-4 5026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5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29 508,'2'0'248,"-1"1"0,1-1 0,-1 1 0,1-1 0,-1 1 0,1-1 0,-1 1 0,1 0 0,-1 0-1,0 0 1,0 0 0,1 0 0,-1 0 0,0 0 0,0 0 0,0 0 0,0 1 0,0-1 0,0 0 0,0 1 0,-1-1 0,1 0 0,0 1 0,-1-1 0,1 1 0,-1-1-1,0 1 1,1-1 0,-1 3 0,2 9 690,0 0-1,0 21 0,-1-19-219,-1-10-520,48 403 8309,-47-398-8339,2 0-1,-1 0 1,2 0 0,-1-1-1,1 1 1,6 9-1,-9-17-190,0-1 0,0 0 0,0 1 0,0-1 0,0 0 0,0 0 0,0 0 0,0 0 0,1 0 0,-1 0 0,0 0-1,1 0 1,-1 0 0,1 0 0,-1-1 0,1 1 0,-1-1 0,4 1 0,-3-1-93,0 0 0,0 0 1,0-1-1,0 1 0,0-1 1,0 0-1,0 0 0,0 0 1,0 0-1,0 0 0,-1 0 1,1 0-1,0 0 0,-1-1 1,1 1-1,-1-1 0,1 1 1,-1-1-1,2-1 0,7-10-2080,0-1 0,0 0-1,-2-1 1,13-27 0,1-5-541</inkml:trace>
  <inkml:trace contextRef="#ctx0" brushRef="#br0" timeOffset="1">399 1 2588,'0'0'82,"0"0"0,0 0 0,0 0 1,1 0-1,-1 0 0,0 0 0,0 1 0,0-1 0,0 0 0,0 0 0,0 0 0,0 0 0,0 0 0,0 0 0,0 0 1,0 0-1,0 0 0,1 0 0,-1 0 0,0 0 0,0 0 0,0 0 0,0 0 0,0 0 0,0 0 0,0 1 0,0-1 1,0 0-1,1 0 0,-1 0 0,0 0 0,0 0 0,0-1 0,0 1 0,0 0 0,0 0 0,0 0 0,0 0 0,1 0 0,-1 0 1,0 0-1,0 0 0,0 0 0,0 0 0,0 0 0,0 0 0,0 0 0,0 0 0,0 0 0,0 0 0,0 0 0,0-1 1,1 1-1,2 20 1724,-2 30 519,-7 78 1242,-3 278 3321,9-393-6660,3 34 475,-2-44-690,-1 0 0,1 1-1,0-1 1,0 0-1,0 0 1,0 0 0,1 0-1,-1 0 1,1 0-1,-1 0 1,3 2-1,-3-4-129,0-1 0,0 1 0,0 0-1,0-1 1,0 1 0,0-1-1,0 0 1,0 1 0,0-1-1,0 0 1,0 1 0,0-1 0,0 0-1,0 0 1,0 0 0,0 0-1,0 0 1,0 0 0,1 0-1,-1 0 1,0-1 0,0 1 0,0 0-1,0-1 1,0 1 0,0-1-1,0 1 1,0-1 0,-1 1-1,1-1 1,0 0 0,0 1 0,0-1-1,0 0 1,-1 0 0,1 1-1,1-3 1,3-2-1890,-1 0 1,0-1-1,1 1 0,5-13 0,-1-1-935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5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827 63 1468,'1'-3'303,"0"1"-1,-1-1 0,1 0 1,-1 0-1,1 0 0,-1 0 1,0 0-1,0 0 1,0 0-1,-1 0 0,0-4 1,1 6-113,-1 0 0,0-1 1,0 1-1,0-1 0,0 1 0,0 0 1,0-1-1,0 1 0,0 0 1,-1 0-1,1 0 0,0 0 0,-1 0 1,1 0-1,0 1 0,-1-1 1,1 0-1,-1 1 0,1-1 0,-1 1 1,0-1-1,1 1 0,-4 0 1,-7-1 390,0 0 1,0 1 0,0 1-1,0 0 1,1 1 0,-1 0-1,-12 4 1,-7 0 186,-324 87 3284,122-13-8506,222-76 2497,1 0 0,1 0 0,-14 9 0,6-2-506</inkml:trace>
  <inkml:trace contextRef="#ctx0" brushRef="#br0" timeOffset="1">506 408 14577,'7'3'424,"-7"-3"368,0 0 321,0 0 95,-29 14-92,7-11-316,-6 6-188,-10-1-140,-3 3-92,-9 6-84,0 0-284,3 6-540,-3-6-880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6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1009 37 508,'17'-12'478,"10"-7"6500,-18 13-327,-27 19-4214,-143 95 3979,-87 40-2745,-167 71-2115,413-218-1535,-72 33-3448,46-21-3616,-47 32-1,35-15 3023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7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1 957 1080,'0'4'842,"1"1"0,-1-1 0,1 0 0,0 0 0,0 0 0,3 7 0,-3-9-295,-1 0 959,0-2-38,4-23 133,0 0 1,-2 0-1,-1-31 1,1-11-427,-1 56-1042,57-632 6491,-56 629-6401,-2 3 49,2 0 0,-1-1 0,2 1 0,3-10 0,-6 18-255,0 1-1,0 0 1,0 0-1,0-1 0,0 1 1,0 0-1,0 0 1,0-1-1,0 1 1,0 0-1,0 0 0,0-1 1,0 1-1,1 0 1,-1 0-1,0-1 0,0 1 1,0 0-1,0 0 1,1 0-1,-1-1 0,0 1 1,0 0-1,0 0 1,1 0-1,-1 0 1,0 0-1,0-1 0,1 1 1,-1 0-1,0 0 1,0 0-1,1 0 0,-1 0 1,0 0-1,0 0 1,1 0-1,-1 0 0,0 0 1,0 0-1,1 0 1,-1 0-1,0 0 1,0 0-1,1 0 0,-1 0 1,0 1-1,0-1 1,1 0-1,-1 0 0,0 0 1,0 0-1,1 0 1,-1 1-1,0-1 0,0 0 1,0 0-1,0 0 1,1 1-1,-1-1 1,0 0-1,0 0 0,0 1 1,0-1-1,0 0 1,0 0-1,1 0 0,-1 1 1,0-1-1,8 21 317,-8-20-326,4 14 135,0 0 1,-2 0-1,2 16 0,2 16 69,41 146 496,-36-156-519,2-1-1,2-1 1,21 39-1,-33-68-149,1-1-1,-1 1 1,1 0 0,1-1 0,-1 0-1,1 0 1,0 0 0,0-1-1,0 1 1,0-1 0,1 0-1,6 3 1,-8-6-20,0 1 1,-1-1-1,1 0 0,0 0 0,0-1 1,0 1-1,-1-1 0,1 0 0,0 0 1,0 0-1,0 0 0,0-1 1,0 0-1,-1 1 0,1-1 0,0-1 1,-1 1-1,1 0 0,0-1 1,-1 0-1,6-4 0,4-3 4,-1-1 1,0 0-1,-1-1 0,0-1 0,0 0 1,-2 0-1,1 0 0,8-18 1,5-11-41,26-63 0,47-192-220,-76 226 164,-13 41 42,-6 21 45,-1 24 24,-5 48 57,-1 99 182,6-140-219,2-1 0,1 0-1,0 0 1,2-1 0,8 27 0,-12-43-50,1 0 0,0 0 0,0-1 0,1 1 0,-1-1 0,1 1 0,0-1 1,0 0-1,0 0 0,1 0 0,-1-1 0,1 1 0,0-1 0,0 0 1,0 0-1,9 5 0,-8-6-37,2 0-1,-1-1 1,0 1 0,0-1-1,0 0 1,1-1 0,-1 1 0,0-1-1,1 0 1,-1-1 0,0 0-1,1 0 1,8-2 0,13-6-395,-1-1 1,0-1-1,49-29 0,9-3-3215,-68 36 785,0 0 0,1 1 0,21-4 1,-27 8-2096,-2 4 1502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7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492 455 424,'3'-8'710,"10"-31"3547,-13 37-3990,0 1 0,1-1 0,-1 1 0,0-1 0,0 0 0,0 1 0,0-1 0,0 1 0,0-1 0,-1 1 0,1-1 0,0 1 0,-1-1 0,1 1 0,-1-1 0,0 1 0,1-1-1,-1 1 1,0 0 0,0-1 0,-1 0 0,0 0-51,0 1 0,-1 0 0,1 0 0,0 1 0,-1-1-1,1 0 1,0 1 0,-1 0 0,1-1 0,0 1 0,-1 0-1,1 0 1,-5 1 0,0-1 389,-83 2 2174,40 0-2069,-97-7 1,56-15-2745,48 9 324,41 11 1575,0 0 0,0-1 0,0 1 0,0-1 1,0 1-1,1-1 0,-1 0 0,0 0 0,0 0 0,1 0 0,-1 0 1,0 0-1,1 0 0,0-1 0,-1 1 0,1 0 0,-2-3 1,2 2 52,1 1 0,-1 0 0,1 0 1,0-1-1,-1 1 0,1 0 0,0-1 1,0 1-1,0 0 0,0-1 1,0 1-1,1 0 0,-1-1 0,0 1 1,0 0-1,1-1 0,-1 1 1,1 0-1,0-2 0,4-5-91,1-1 0,-1 1 0,2 0-1,-1 1 1,11-10 0,-11 10 267,-2 3-79,16-16 401,-1 0-1,-1-1 1,-1-1 0,20-34-1,-35 54-359,-1 0 1,-1 1-1,1-1 0,0 0 1,0 0-1,-1 0 0,1 0 0,-1 1 1,1-1-1,-1 0 0,0 0 1,0 0-1,0 0 0,0 0 0,0 0 1,0 0-1,-1 0 0,1 0 1,0 0-1,-1 0 0,0 0 0,1 1 1,-1-1-1,0 0 0,0 0 1,0 1-1,0-1 0,-2-2 0,-1 1-56,1 1-1,0-1 0,-1 1 0,0 0 0,1 0 0,-1 0 1,0 1-1,0-1 0,0 1 0,0 0 0,0 0 0,-7-1 1,-14 0-891,17 2-648,-1 1 0,0 0-1,1 0 1,-14 4 0,3 0-425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8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543 108 796,'11'-14'875,"-3"6"-60,-1-1 0,-1 0 0,7-10 0,-12 18-636,-1 0 0,1 0 0,0-1 0,0 1 0,-1 0 0,1-1 0,-1 1 0,1 0 0,-1-1 0,0 1 0,0 0 0,1-1 0,-1 1 0,0-1 0,0 1 0,0-1 0,0 1 0,-1 0 0,1-1 0,0 1 0,-1-1 0,1 1 0,-1 0 0,1-1 0,-1 1 0,1 0 0,-1-1 0,0 1 0,0 0 0,-1-2 0,1 3-12,0-1-1,-1 0 1,1 0-1,-1 1 1,1-1-1,0 1 1,-1-1-1,1 1 1,-1 0-1,1-1 1,-1 1-1,1 0 1,-1 0-1,1 0 1,-1 0-1,1 0 1,-1 1-1,1-1 1,-3 1-1,-27 10 1263,27-9-1430,-23 12 633,1 0 0,0 2 0,1 1 0,2 1 0,-1 1 0,-31 34 0,22-17-104,1 2-1,2 1 0,-26 45 1,53-81-497,-26 42 559,2 2 1,-29 69-1,47-94-350,0 1 1,2 1 0,1-1 0,0 1-1,2 0 1,1 0 0,0 41 0,3-60-192,0 0 0,0 0 0,1 1 0,0-1 0,0 0 0,1 0 0,-1-1 0,1 1 0,0 0 0,0 0 0,1-1 0,-1 1 0,1-1 0,0 0 0,0 0 0,7 6 0,-6-6-13,0-1 0,1 0 0,0 0 0,0-1 0,0 1 0,0-1-1,0 0 1,0 0 0,0-1 0,1 1 0,-1-1 0,1-1 0,-1 1 0,1-1 0,8 0 0,13-2 16,-1-1 0,0-2 1,0 0-1,0-2 0,0-1 0,-1-1 1,-1-1-1,0-1 0,0-1 0,-1-1 1,0-1-1,-1-1 0,-1-1 0,-1-1 1,28-29-1,-45 44-45,-1-1 1,-1 1 0,1-1-1,0 1 1,-1-1-1,1 1 1,-1-1-1,2-6 1,-3 9-7,1-1 1,-1 1-1,0-1 0,0 1 1,0-1-1,0 1 0,0-1 1,0 1-1,0-1 0,-1 1 1,1-1-1,0 1 0,0-1 1,0 1-1,0-1 0,-1 1 1,1-1-1,0 1 0,0-1 1,-1 1-1,0-1 0,0 0-3,0 1 0,1-1 0,-1 0 0,0 1 0,0 0 0,-1-1 0,1 1 0,0 0-1,0-1 1,0 1 0,0 0 0,0 0 0,0 0 0,-2 0 0,-11 2-153,0 1 0,1 0 0,-1 1 0,1 0 0,0 1 0,0 1 0,-16 9 0,15-8-121,-129 69-3394,55-16-6199,69-45 5530,8-1 1319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8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77 23710,'51'-9'908,"-14"1"300,-5-1-180,-7 6-35,-9-8-109,-7 3-176,0-1-180,-2 6-120,-7-8-200,0 11-380,0 0-632,-19-6-976,19 6-7685,-28 12 3220,12 2 2125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15:46:15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 2322 52 0,'-12'-4'146'0,"-4"0"-15"0,2 2-6 0,-3-1-5 15,2 3-3-15,-2 0 5 0,-2 1 3 16,2 3-3-16,-1 2-5 0,-4 2-8 0,1 1-7 16,-1 0-5-16,0 3-5 0,0 3 0 15,1 0 1-15,-2 4-1 0,2 1-1 16,-1 1-3-16,2 0 1 0,0 1 1 15,3 1 0-15,1 0 2 0,0-4-2 0,4 1-5 16,2-4 2-16,-2-2 2 0,4-1 10 16,2 0-10-16,0 1 0 0,1-1-8 0,5-2-7 15,0 1 5-15,0-3 3 0,5 3-6 16,1-1-3-16,2-1 1 0,0 0 0 16,6-1-7-16,-2-2-1 0,5-1 1 15,2 0-9-15,2 0-2 0,3-1-3 0,1 1-3 16,4-2-2-16,1 2 3 0,5-1-2 15,0 1 8-15,3 1 0 0,2 3 2 0,1 0-2 16,5 1 0-16,1 3 1 0,-3-1 0 16,0 4-1-16,-1 0-3 0,-5 2-4 15,0 4-3-15,-1 0-3 0,-9 4-6 0,-2-2-1 16,-5 1-3-16,-3 5-6 0,-6 1-3 16,-4 0-3-16,-4 1 3 0,-4-3 1 15,-6 7-4-15,-6-5 0 0,-3 0-4 0,-2-3-3 16,-10 3 1-16,-3-3 0 0,-4-4-2 15,-2-3 1-15,-5-3-2 0,4-8-2 16,-3-1 2-16,-5-4 1 0,3-2 1 0,-3-4 7 16,-1-2 3-16,4-2 5 0,-3-2 9 15,5 1 1-15,4 1 0 0,4-2-1 0,5 0 5 16,1 1-12-16,7 1-3 0,2-2-11 16,0 3-20-16,2-3-29 0,6 0-54 15,3 2-57-15,2-1-60 0,2-1-75 0,2 0-93 16,0 6-1175-16,6-4 525 0,-6 4 347 15</inkml:trace>
  <inkml:trace contextRef="#ctx0" brushRef="#br0" timeOffset="1011.24">1760 4861 51 0,'0'0'293'0,"2"16"0"16,-2-3-11-16,0 4-2 0,2 4-6 16,1 10 0-16,2 5 2 0,-1 4 8 15,2 7 5-15,0 5-2 0,0-3-7 0,3 4-3 16,2 1-7-16,-1-1-2 0,1-5 13 16,1-3-14-16,-3-10-16 0,-3-3-27 15,3-7-32-15,-5-2-27 0,2-6-25 0,-2-4-23 16,-2-5-4-16,0-2-14 0,-2-6-10 15,0 0-10-15,-4-25-8 0,2 8-7 16,-2-10-12-16,-2-1-6 0,-2-9-3 0,-1-8-9 16,-2-1-10-16,1-4-4 0,1 1-8 15,1-2-6-15,-3 1-5 0,2 0-6 16,1 3-3-16,2 5-7 0,2 0 3 0,0 2 2 16,0 2-3-16,-1 0 3 0,5 3-1 15,0 5 2-15,5-1 3 0,-3 3-2 0,0-1 3 16,2 1 0-16,0 3 0 0,2 2 2 15,0 0-2-15,3 2 3 0,0 2 4 0,-3 2-2 16,4 2 6-16,-1 1-1 0,3 3 5 16,-1 0-4-16,2 1 1 0,1 5 3 15,2-1 1-15,2 4-2 0,2 2-1 0,1 3-4 16,5 3 1-16,-2 6 0 0,4 3 5 16,-1 2 0-16,-1 0 4 0,-3 3-1 0,-4-4 6 15,-2 5 7-15,-6 0-8 0,-4 2 4 16,-5-4-6-16,-7 6 1 0,-6-2-2 15,-5 4-1-15,-8-5-1 0,-1 1 0 16,-7 0-3-16,-4 0 0 0,3-6-3 0,-1-2-5 16,-1-1 8-16,1-1-1 0,3 0 1 15,3-3 7-15,5-3 2 0,0 1 1 16,3 0 10-16,4-3 2 0,-1 1-1 0,4 0 0 16,0-4-3-16,5 2-1 0,0 0-4 15,2-3-18-15,4 3-33 0,2-4-49 0,0 0-79 16,0 6-98-16,4-2-101 0,0-1-114 15,2 1-1410-15,-2-2 639 0,-4-2 421 0</inkml:trace>
  <inkml:trace contextRef="#ctx0" brushRef="#br0" timeOffset="1623.4">3054 2913 344 0,'0'0'351'0,"8"-3"-3"0,-8 3-13 16,0 0-12-16,0 0-1 0,7-1-1 16,-7 1-2-16,0 0-5 0,0 0-35 0,-28 0-19 15,17 0-24-15,1 0-24 0,-2 0-21 16,-6 0-18-16,4 0-20 0,-1 0-22 0,2 0-39 16,-4 0-53-16,5 1-68 0,0 2-65 15,0-3-76-15,2 5-85 0,1 1-114 16,3 1-932-16,1 3 442 0,3 1 292 0</inkml:trace>
  <inkml:trace contextRef="#ctx0" brushRef="#br0" timeOffset="1901.65">3155 3110 72 0,'0'0'355'0,"5"-5"-8"16,-5 5 10-16,0-4-2 0,0 4-17 0,-11-4-31 15,1 2-29-15,-4 1-28 0,0-1-38 16,-3-2-33-16,0 2-53 0,2 0-59 15,-4 2-90-15,2 4-108 0,-1 5-123 16,0 7-710-16,-3 8 327 0,4 7 217 0</inkml:trace>
  <inkml:trace contextRef="#ctx0" brushRef="#br0" timeOffset="2393.42">3060 5073 324 0,'-2'-10'364'16,"-4"3"11"-16,-1-5-7 0,-1 4-29 16,-5-1-33-16,1-2-30 0,-4 1-30 15,0 0-24-15,-3-1-33 0,0 4-46 0,2 1-56 16,-1 2-60-16,0-2-74 0,1 4-88 15,4 2-85-15,0 2-754 0,5 2 331 0,2 2 219 16</inkml:trace>
  <inkml:trace contextRef="#ctx0" brushRef="#br0" timeOffset="2542.06">3043 5132 119 0,'-4'7'360'0,"4"-7"-15"16,-17 4 7-16,7-2-1 0,-6-2-14 15,0 4-37-15,-3-2-27 0,0 0-57 16,0 2-94-16,-1-4-131 0,4 0-172 0,1 3-698 16,0 5 298-16,6 2 198 0</inkml:trace>
  <inkml:trace contextRef="#ctx0" brushRef="#br0" timeOffset="39671.46">478 7391 16 0,'2'-6'186'16,"0"0"-6"-16,-2 1-11 0,2-3-6 15,1 3-2-15,-1-3-3 0,0 2-5 0,0-1-5 16,0-1-4-16,-2 0-2 0,2 1 0 15,0 1-2-15,0-2 1 0,0 3 3 0,-2 1-1 16,0 4-3-16,4-8 0 0,-4 8-5 16,0-5 1-16,0 5-6 0,0 0-10 15,0 0-11-15,0 0-14 0,5 25-5 0,-7-7-6 16,-3 9-2-16,3 10 0 0,-2 4 2 16,0 12-9-16,-4 22-4 0,-1 1-8 15,2-11-2-15,-1-10-4 0,2-2-9 0,-2-5-7 16,-2-10-12-16,4-2-26 0,-2-3-32 15,2-9-32-15,1-5-29 0,1-5-21 16,0-8-33-16,2-2-43 0,2-4-42 0,0 0-51 16,0 0-766-16,2-25 356 0,4 7 235 15</inkml:trace>
  <inkml:trace contextRef="#ctx0" brushRef="#br0" timeOffset="39968.78">524 7212 190 0,'0'-6'274'0,"0"6"-9"0,0-7-16 16,0 7-12-16,0 0-9 0,0-6-10 16,0 6-1-16,0 0 2 0,0 0-5 15,2 19 3-15,0-7 0 0,1 7 0 0,3 2 1 16,1 7-2-16,5 14-9 0,10 23-13 15,0 1-2-15,6 3-2 0,1 1-4 0,3-1-10 16,0 0-9-16,0-5-21 0,-3-6-12 16,-7-15-18-16,-3-10-22 0,-7-6-46 0,2-9-60 15,-4 0-72-15,0-7-60 0,-4-7-60 16,1-2-53-16,-7-2-43 0,7-10-30 16,-7 3-33-16,0 1-845 0,0-2 411 15,-2 1 271-15</inkml:trace>
  <inkml:trace contextRef="#ctx0" brushRef="#br0" timeOffset="40172.25">821 7799 71 0,'0'-10'287'16,"0"3"-1"-16,0 1 5 0,-2-2 1 15,-5 3-3-15,-3-1-13 0,-3 0-25 0,-4 1-20 16,-2-1-21-16,-2 0-21 0,-2 0-21 15,-1 0-20-15,4 3-45 0,0-1-59 16,3-2-65-16,0 3-76 0,4 0-81 0,3 0-67 16,2 3-638-16,8 0 300 0,-7-4 199 15</inkml:trace>
  <inkml:trace contextRef="#ctx0" brushRef="#br0" timeOffset="40451.55">948 7332 229 0,'2'-4'277'0,"-2"4"-6"0,0 0-9 0,0 0-11 16,0 0-20-16,0 0-11 0,-2 23 0 16,0-10-2-16,0 6-2 0,2 1-1 0,0 2-9 15,2 7-6-15,0-1-6 0,2-1-6 16,0 2-3-16,2-4-9 0,0 0-11 15,4-3-12-15,0-1-15 0,2-4-14 0,4-1-14 16,1-3-15-16,1-4-15 0,4-3-18 16,-4-4-28-16,4 0-29 0,-3 0-49 15,5 0-59-15,-8-4-74 0,1 2-76 0,2 2-65 16,-6-4-985-16,1 4 443 0,0-2 293 16</inkml:trace>
  <inkml:trace contextRef="#ctx0" brushRef="#br0" timeOffset="40711.33">1303 7319 161 0,'-2'-6'288'16,"2"2"4"-16,0 4 5 0,0 0 1 15,0 0-21-15,0 0-5 0,0 18-3 0,0-5 3 16,0 5 5-16,4 9 10 0,-2 4-2 15,5 3-10-15,-1 2-8 0,3 0-11 16,-1-1-17-16,3-4-16 0,-3-5-38 0,2-3-22 16,4 0-31-16,-2-6-43 0,5-2-57 15,-2-7-76-15,2-1-78 0,0-5-90 16,0-2-105-16,-1-3-121 0,2-1-924 0,1-2 464 16,-5 2 305-16</inkml:trace>
  <inkml:trace contextRef="#ctx0" brushRef="#br0" timeOffset="41220.6">2046 7424 171 0,'7'9'321'0,"3"1"-5"0,-2-1-17 0,2 3-22 16,-4-5-17-16,0 3-25 0,0-5-21 16,-2 1-26-16,0-4-22 0,-4-2-13 0,0 0-17 15,11-15-14-15,-11 1-12 0,-2-5-7 16,-2 0-11-16,1-8-12 0,-3-1-11 15,0-6-8-15,0 2-2 0,2 1-7 0,-2 4-4 16,-2 0-4-16,4 5-1 0,0 2 8 16,0 4-3-16,2 0 20 0,0 5 12 15,0 2 3-15,2 3-4 0,0 6-13 0,0 0-9 16,0 0-5-16,0 0-2 0,16 17-3 16,-2-6 0-16,-2 3 5 0,3 1-1 0,2 2 8 15,8 2 0-15,-1 2-1 0,1-2 1 16,0 2 2-16,1-2-3 0,-3 0-5 15,1 0-3-15,-6-6 2 0,1 3-1 16,-4-3 0-16,-2 4-4 0,-7 0-7 0,-4-1-4 16,-4 3-5-16,-6-1-20 0,-7 3-28 15,-4 0-42-15,-4 0-49 0,-1-3-40 0,-3 1-38 16,-1-6-43-16,5-2-55 0,4 3-43 16,-2-7-58-16,6 1-800 0,4-2 403 15,3-4 266-15</inkml:trace>
  <inkml:trace contextRef="#ctx0" brushRef="#br0" timeOffset="41571.25">2635 7056 120 0,'6'-16'251'0,"-4"5"0"16,0 2-12-16,-2-1-6 0,0 4-5 15,-2 1-12-15,-2 1 1 0,4 4-7 16,-11-2-6-16,11 2-7 0,-16 11-7 15,4 1-10-15,4 1-10 0,-4 6-11 0,1 2-6 16,3 4-10-16,1 2-10 0,-1 5-5 16,4-1-9-16,1-1-2 0,3 4 0 15,3-3-5-15,1-1 2 0,2-1-2 0,3-4-7 16,4-5-13-16,1-4-11 0,8-7-9 16,-2-9-8-16,2-2-8 0,5-7-7 0,1-9-12 15,-3-3-10-15,-2-3-11 0,-6-3 0 16,1-1-6-16,-8-3-2 0,-2 7 0 15,-4-1-9-15,-4 2-5 0,-4 6 0 0,-2 1-10 16,-2 5-6-16,-6 1-8 0,0 7-23 16,-3 3-33-16,0 2-44 0,-4-1-48 15,-1 7-62-15,2 2-62 0,-2-3-55 0,1 5-843 16,3-3 408-16,2 1 270 0</inkml:trace>
  <inkml:trace contextRef="#ctx0" brushRef="#br0" timeOffset="41928.37">3103 6911 195 0,'10'-8'302'0,"0"2"-14"0,-3 3-15 15,0 1-27-15,-3-2-20 0,-4 4-12 16,0 0-4-16,0 0-4 0,0 0-18 0,-18 12-9 15,8-3-12-15,-4 9-20 0,-2 0-9 16,-5 9-3-16,4 1-11 0,-2 9-8 16,3 3-10-16,0 2-5 0,2 3-5 0,5 3-5 15,3-8-3-15,2 0 1 0,4-8-6 16,4-1-5-16,0-4-3 0,7-6-12 0,1-4-7 16,4-8-8-16,0-7-7 0,1-2-6 15,0-4-10-15,-2-3-7 0,-1-1-8 16,0-4-6-16,-4 0-7 0,-2 0-7 15,1 0-26-15,-5 3-22 0,-4 1-18 0,0 3-18 16,0 5-32-16,-11-4-43 0,11 4-43 16,-14 4-46-16,4 1-44 0,-4 3-758 15,4 0 360-15,-1-1 238 0</inkml:trace>
  <inkml:trace contextRef="#ctx0" brushRef="#br0" timeOffset="42279.5">3446 7018 48 0,'0'-10'266'0,"0"1"-18"0,0 1-19 15,-3 2-13-15,1 0-13 0,0 3-3 16,2 3-13-16,0 0-4 0,-19 6-21 0,11-3-5 15,2 5-4-15,-6 2-11 0,4 1 2 16,2 2-2-16,0 5-9 0,1-2-13 0,3 4-3 16,2 1-10-16,0 1 3 0,4 5-14 15,3 0-4-15,3-2-2 0,3 3-4 16,4-3 4-16,-3-2 8 0,6 0-2 16,-8-4-4-16,1-6-5 0,-2 4-12 0,0-5-8 15,-5-1-11-15,0-2-11 0,-2-1-11 16,-4 1-28-16,-2 1-42 0,-2 0-56 0,-2-3-55 15,-3 3-72-15,0 1-65 0,1 1-61 16,0 1-762-16,1 0 377 0,1 4 248 16</inkml:trace>
  <inkml:trace contextRef="#ctx0" brushRef="#br0" timeOffset="42709.33">3977 7633 88 0,'6'-15'299'15,"-2"-2"-5"-15,5-8-18 0,-3-4-19 0,0-7-24 16,0-6-19-16,2-7-17 0,0-3-16 16,-2 1-8-16,2-1-7 0,-1 5 3 15,1 1 9-15,1 8-1 0,-1 6 7 16,-1 3 1-16,-1 4 5 0,0 2-2 0,0 4-3 16,1 4-10-16,0 3-17 0,-1 7-19 15,2 3-12-15,-8 2-13 0,19 15-12 0,-6 2-10 16,2 10-7-16,1 3-10 0,6 9-2 15,-4 4-5-15,4 1-2 0,-1 0-5 16,1 0-5-16,-2-4-5 0,-4-8-5 0,-2-3-11 16,-4-8-27-16,1-2-43 0,0-4-53 15,-5-6-52-15,1-3-53 0,-3-7-52 16,-4 1-66-16,2-10-51 0,-2 10-995 0,-2-17 461 16,-2 9 305-16</inkml:trace>
  <inkml:trace contextRef="#ctx0" brushRef="#br0" timeOffset="42907.73">4366 7361 22 0,'-2'-6'246'0,"-2"2"10"0,-1-2-9 0,-3 3-24 15,-2-3-22-15,-8 4-19 0,0-2-17 16,-4 2-16-16,-3 1-21 0,-1 1-29 15,1 0-44-15,0 1-55 0,2 1-58 0,1 0-71 16,2 2-479-16,2-2 207 0,3 0 136 16</inkml:trace>
  <inkml:trace contextRef="#ctx0" brushRef="#br0" timeOffset="43371.55">4590 7519 126 0,'5'5'288'0,"-3"-2"-17"16,-2-3-18-16,0 0-18 0,0 0-15 15,6-16-15-15,-6 3-24 0,0-4-13 16,-2-6-17-16,2-4-15 0,0-1-13 0,0-5-9 15,0 3-11-15,2-1-14 0,1-1-6 16,1 3 2-16,-2 5 1 0,2-1 3 0,0 5 3 16,0 2 2-16,0 4-3 0,0-1-5 15,2 5-4-15,0 3-13 0,-2 3 0 16,2 2-9-16,-6 2-5 0,13 2-4 16,-9 4-2-16,0 1-4 0,0 1-8 0,-1 2-2 15,-6 1 0-15,1 2-4 0,-2 0 1 16,-2 5-6-16,-3-3 0 0,1 0-3 0,-2 1-4 15,0-1-5-15,2 0 5 0,0 0-2 16,2 0 8-16,1 1 7 0,1-1 14 16,4 2 9-16,2 0 1 0,5 0 5 0,3 2 2 15,4 1 1-15,4-4-1 0,1 0-4 16,2-1-7-16,4-5-7 0,1-3-7 16,-1-1-16-16,-4-4-28 0,2-4-50 0,-1 2-54 15,-6-6-66-15,0 0-94 0,-4-1-82 16,-3 1-966-16,-3 2 448 0,0 0 296 15</inkml:trace>
  <inkml:trace contextRef="#ctx0" brushRef="#br0" timeOffset="43685.99">5012 7054 228 0,'0'-4'289'16,"0"4"-10"-16,0 0-22 0,0 0-11 15,0 0-24-15,-11 15-11 0,5-1-16 0,-1 3-6 16,1 2 3-16,0 4-5 0,-1 3 0 16,3 1-7-16,0 6-4 0,4-3-6 15,2 2-4-15,0 1-6 0,4-1-6 16,1 0-10-16,3-1-11 0,1-8-14 0,4-4-13 15,-1-2-16-15,6-5-23 0,-4-5-27 16,6-5-44-16,1-2-42 0,3-4-59 0,-6-1-56 16,4-3-71-16,-3 2-58 0,-4 0-917 15,0 2 410-15,-1 1 271 0</inkml:trace>
  <inkml:trace contextRef="#ctx0" brushRef="#br0" timeOffset="43890.09">5393 7378 96 0,'-4'-10'262'16,"-5"0"-9"-16,0 3-13 0,-3-2-20 0,-8-1-21 16,-2 0-23-16,-4 3-13 0,1 1-19 15,-3 0-21-15,1 1-30 0,1 3-40 16,3 0-42-16,0 4-48 0,1 0-56 15,4 0-52-15,1 4-453 0,2-3 203 0,2-1 134 16</inkml:trace>
  <inkml:trace contextRef="#ctx0" brushRef="#br0" timeOffset="44012.75">5260 6987 98 0,'6'-19'199'0,"-6"6"9"15,-6 0 0-15,-8 5-7 0,-2 2-16 0,-6 5-17 16,-1 1-19-16,-11 3-65 0,0 5-103 15,-5-1-485-15,1 1 171 0,1 0 114 0</inkml:trace>
  <inkml:trace contextRef="#ctx0" brushRef="#br0" timeOffset="44587.6">5458 7803 2839 0,'18'3'-207'15,"-2"3"-114"-15,1-2 54 0,-2 0 100 16,-2-2 90-16,-1 1 37 0,-1-1 8 16,-2 0 3-16,-3 0 6 0,-2-2-9 0,-4 0 3 15,0 0-28-15,2-7-10 0,-2 3-5 16,-2-2-10-16,0-2-10 0,0-1-332 16,2-3 144-16,-2 1 96 0</inkml:trace>
  <inkml:trace contextRef="#ctx0" brushRef="#br0" timeOffset="45063.35">5721 7656 215 0,'2'-21'308'0,"2"6"-10"0,0-8-11 16,5-7-25-16,2-7-27 0,1-11-20 16,10-16-24-16,-1-7-21 0,2-1-13 0,-2 1-17 15,0 5-11-15,-4 13-13 0,-2 10 1 16,-3 9 5-16,2 4 23 0,-6 5 15 15,0 4 24-15,0 6-10 0,4 1-15 0,-4 8-14 16,2 6-11-16,1 6-11 0,-1 8-4 16,3 5-5-16,0 9-3 0,1 7 4 15,6 5 0-15,-4 3 0 0,2 2 1 0,1 0-22 16,-5-5-6-16,2-6-10 0,-4-5-3 16,-2-4-18-16,-1-6-15 0,-2-6-9 15,-3-5-6-15,-2-6-7 0,-2-2-13 0,0 0-7 16,0 0-10-16,-18-23-5 0,8 10 1 15,0-3 0-15,-5 1-10 0,2 4-16 0,-2-3-23 16,1 4-24-16,-2 3-20 0,2 3-28 16,-3 0-43-16,4 4-60 0,-4 0-66 15,0 4-74-15,2-2-950 0,1 2 451 0,4 0 299 16</inkml:trace>
  <inkml:trace contextRef="#ctx0" brushRef="#br0" timeOffset="45422.73">6218 7388 35 0,'2'-12'233'0,"2"-6"2"0,-1-2-3 0,-1-9-16 16,-2-3-17-16,2-6-9 0,-4-2-5 15,2-2-7-15,-2 0-12 0,-1 2-1 0,1 4-6 16,0 5-5-16,2 5 5 0,-2 3 6 15,2 4 18-15,0 3 25 0,2 7-30 16,2 3-14-16,3 6-21 0,-7 0-13 16,17 21-7-16,-3 2-11 0,4 6-5 0,3 7-6 15,2 4-1-15,2-2-3 0,1-2 5 16,-3-2-2-16,-4-9 6 0,-2-6-6 0,3-8-20 16,-6-5-9-16,3-9-12 0,0-7-21 15,0-9-18-15,0-10-31 0,-4-5-28 0,-3-4-21 16,-2-2-12-16,-2 2-14 0,-1 0-11 15,0 7-13-15,-3 2-25 0,0 5-36 16,0 5-33-16,-2 5-25 0,2 7-33 0,0 5-35 16,-2 2-798-16,0 0 372 0,6 21 246 15</inkml:trace>
  <inkml:trace contextRef="#ctx0" brushRef="#br0" timeOffset="45643.18">6834 6722 11 0,'0'-4'303'0,"0"4"-4"0,0 0-8 15,0 0-12-15,0 21-22 0,-2-3-13 0,0 9-7 16,0 3-13-16,0 8-12 0,0 4-24 16,2 0-13-16,0 0-28 0,0 0-2 15,0-4-19-15,2-6-38 0,-4-3-48 0,2-6-52 16,0-4-60-16,0-2-61 0,4-6-61 15,-2-3-58-15,0-2-634 0,4-3 302 0,-2 1 198 16</inkml:trace>
  <inkml:trace contextRef="#ctx0" brushRef="#br0" timeOffset="46009.43">6971 7324 143 0,'6'4'172'16,"-2"0"-1"-16,-4-4-4 0,10-2 9 15,-10 2-2-15,10-13-4 0,-6-1-11 0,1-4-13 16,-3-6-13-16,2-2-11 0,-2-5-14 15,-2-3-8-15,3-2-8 0,-3 4-10 0,-3-3-10 16,6 7-5-16,-6 1-8 0,1 4 2 16,2 4-4-16,-2 4-1 0,0 2-1 15,0 5-2-15,0 4-6 0,2 4-7 0,0 0-2 16,0 0-3-16,0 0-4 0,0 0-5 16,-5 21-3-16,7-15 2 0,3-2 0 15,-1-1-3-15,-4-3-5 0,19-1-3 16,-4-5-2-16,-1-4 0 0,4-1-2 0,0-1-2 15,4-1 1-15,-3 2-1 0,0-3 2 16,-2 3 8-16,-5 3 18 0,4 1 23 0,-6 5-4 16,3 4-1-16,-3 7-7 0,3 8-4 15,-2 6 1-15,-1 10 6 0,-2 4 0 0,4 9-3 16,-6-4 6-16,0 4-4 0,0-4-7 16,-2-4-4-16,1-2-3 0,-3-5-26 15,2-5-42-15,-4-6-48 0,-2-5-48 0,0-4-53 16,4-3-50-16,-2-3-43 0,0-3-679 15,2 0 325-15,-2-2 213 0</inkml:trace>
  <inkml:trace contextRef="#ctx0" brushRef="#br0" timeOffset="46303.52">7371 7379 372 0,'10'4'120'0,"-4"2"14"0,2 0 10 0,-4-2 5 16,2-3-2-16,-6-1-12 0,14-1-8 0,-10-7 3 16,2-1 5-16,-2-5-1 0,3-3 0 15,-3-6-5-15,0-3-3 0,0-1-5 16,0-2-3-16,3-1 4 0,-3 3 3 15,1 2 2-15,1 3-2 0,-2 2 13 0,2 4 8 16,0 2-5-16,3 4-13 0,0 5-15 16,-1 3-8-16,3 6-13 0,-1 2-10 0,5 3-9 15,0 4-8-15,1 4-6 0,2 1-5 16,3 3-6-16,-4-5-6 0,2 0 2 16,-1-1-6-16,0-1-7 0,-4-5-5 0,-1 1-6 15,-2-1-8-15,-3-3-3 0,1-3-2 16,-5 1-3-16,-4-4-13 0,0 0-3 0,0 0-6 15,0 0-15-15,0 0-14 0,-27 2-30 16,9 0-29-16,0 2-47 0,-6 2-54 16,1 3-56-16,2-1-41 0,-2 2-751 15,3 1 359-15,4-4 236 0</inkml:trace>
  <inkml:trace contextRef="#ctx0" brushRef="#br0" timeOffset="46566.5">7943 6863 112 0,'5'-5'254'15,"-1"1"-6"-15,-2 2-12 0,-2 2-9 0,0 0-2 16,0 0-8-16,-11 23-10 0,5-8-14 16,0 8-4-16,-1 0 1 0,1 2-16 15,2 3 8-15,2 3-7 0,0-1-14 16,2 2-7-16,4-1-7 0,-2-1 0 0,4-1-12 15,-2-2-11-15,3-5-6 0,-1-4-17 16,0-3-15-16,5-4-34 0,0-3-46 0,-1-6-55 16,0-2-53-16,6-6-60 0,-4-2-72 15,1-1-60-15,0-4-801 0,0-2 372 16,-3 1 246-16</inkml:trace>
  <inkml:trace contextRef="#ctx0" brushRef="#br0" timeOffset="46848.97">8393 6818 157 0,'8'-21'185'0,"-2"2"-4"0,-2 0-15 15,-2 2-16-15,0 2-12 0,-4 1-15 16,2 3-6-16,-2 3 0 0,-2-2-6 16,0 5 5-16,-2 1 1 0,-4 4-6 0,10 0-10 15,-16 7-5-15,5 3-2 0,1 0-2 16,1 5 0-16,1 2-8 0,3 0-1 15,1 2 0-15,4 4 0 0,2 4-3 0,2-1 1 16,7 9 5-16,0-3 8 0,2-2-3 16,-1 3 0-16,6-3-1 0,-6-1 6 15,2-4-8-15,-3-4-8 0,0 0-14 0,-5-4-10 16,-4 0-23-16,0 0-37 0,-6-2-59 16,-4 1-86-16,-5 0-103 0,-10 4-823 0,-3 0 365 15,-3 1 242-15</inkml:trace>
  <inkml:trace contextRef="#ctx0" brushRef="#br0" timeOffset="51277.88">6335 6357 73 0,'0'0'209'0,"-2"-6"-5"16,2 6-11-16,0 0-9 0,0 0-17 0,0 0-11 16,0 0-8-16,0-6-5 0,0 6-5 15,0 0-7-15,0 0-6 0,0 0-6 16,0-6-4-16,0 6-2 0,0 0 1 0,0 0-5 16,0 0-5-16,0-9-6 0,0 3-5 15,2-1-5-15,-2-3-2 0,0 0-4 16,0-1-7-16,0-2 2 0,0 0-9 0,-2-2-6 15,2-3-7-15,-5-1-5 0,1-2 4 16,-2-3-5-16,-1-1-3 0,-1-2-1 16,-5-6-3-16,1 1-2 0,-4-8-2 0,0-2-6 15,-3 0-6-15,0-2 0 0,-2 1 1 16,-9-17-7-16,0 5-1 0,-1 2 3 0,-1 0-5 16,2 7 2-16,-6-7-9 0,1 1 1 15,-2 1 2-15,-3-1-3 0,-2 1 11 16,-5-1 2-16,1-1-1 0,-5 0-6 0,-3 0-1 15,2 3-3-15,-5-2 2 0,-2 5-5 16,1-1 0-16,-1 3-3 0,0 3 2 0,1 0 1 16,-1 4-1-16,3 0-6 0,0 3 2 15,-1-1 3-15,0 4 0 0,0-1 0 16,-3 5-3-16,-1-1-10 0,-3 3 15 16,9 5-7-16,7 3 6 0,-3 1-4 0,-4 4 1 15,2 1-2-15,-2 3-4 0,0-1 0 16,2 3 6-16,7 3-1 0,-3 0-2 0,5 2-1 15,-4 2 4-15,7-1-3 0,-1 1 0 16,-1 1 0-16,5-1 5 0,2 2-5 16,0 0 3-16,2 2-6 0,3-2 9 0,1 2 3 15,2-1 1-15,-1 1 3 0,1 0 1 16,0 2-2-16,3-1-2 0,-1 1-3 0,1 0 1 16,0 0 0-16,0 1-2 0,-1-1 3 15,5 2-4-15,-3-3-2 0,6 1 2 16,-2 0-4-16,4-1 2 0,-2 1 0 0,4-2 3 15,-1 2-1-15,4-2 1 0,-2-3-4 16,3 5 10-16,2-4 1 0,0 2 1 0,-2-2 6 16,2 2-1-16,2-1 8 0,0-1 5 15,-1 0-3-15,3 0-1 0,-3 2-3 16,7-4 0-16,-8 2-6 0,4 0 0 16,4-2 0-16,-7 4-2 0,7-4 0 0,-6 1-7 15,6-1 4-15,0 0-2 0,-6 2-4 16,6-2-2-16,0 0-22 0,0 0-44 0,0 0-69 15,0 0-107-15,0 0-117 0,21 6-1025 16,-8 0 468-16,2 1 309 0</inkml:trace>
  <inkml:trace contextRef="#ctx0" brushRef="#br0" timeOffset="51978.45">3246 4370 26 0,'0'0'225'0,"-4"-6"-5"16,2 2-13-16,2 4-21 0,-4-4-14 16,4 4-7-16,-4-3 4 0,4 3 3 0,-4-4 3 15,4 4 2-15,0 0-2 0,0 0-7 16,0 0-6-16,0 0-5 0,0 0-1 16,-9-2 5-16,9 2-2 0,0 0-1 0,0 0-11 15,0 0-6-15,0 0-3 0,0 0-4 16,0 0-9-16,0 0-8 0,0 0-16 15,-3-6-6-15,3 6-6 0,0 0-14 0,0 0-6 16,0 0-2-16,0 0-10 0,0 0-5 16,3-7 3-16,-3 7 8 0,0 0 14 0,0 0 8 15,0 0 4-15,0 0 0 0,5-4-7 16,-5 4-8-16,0 0-7 0,6-4-5 16,-6 4-12-16,8-6-3 0,-6 0-3 15,4 1-7-15,1-1-4 0,-1 1-3 0,0-1-2 16,-1 0-3-16,1 0-3 0,-1 3-2 15,-1-3-1-15,0 2-2 0,0 0-3 16,-4 4 1-16,4-6-5 0,0 5-1 0,-4 1-6 16,0 0 3-16,0 0 2 0,0 0-2 0,-25 13-2 15,12-4 1-15,-6 3-1 0,1 1 1 16,-4 1-1-16,1-1-1 0,0 0-1 16,-2 3 0-16,1-1 4 0,2-2-7 15,-2 2 1-15,3 0 8 0,0 0-11 16,0 1 1-16,1-1 5 0,6 2 3 0,-2 1-1 15,1-3 1-15,4 4 1 0,1-4 2 16,6 2 4-16,-1-1 8 0,6-1 6 0,1-2-2 16,2 0 2-16,3 1-3 0,1-5-2 15,1 0-7-15,-1-1-13 0,2-4-24 16,0-2-33-16,-2-2-56 0,3 2-66 0,-2-4-64 16,-3 2-73-16,3 4-81 0,-5 0-1209 15,-2 5 545-15,0 5 360 0</inkml:trace>
  <inkml:trace contextRef="#ctx0" brushRef="#br0" timeOffset="53131.33">2301 6399 207 0,'6'5'311'0,"0"-1"-3"0,0 0-11 0,-2 0-19 15,1 0-20-15,-1 0-21 0,-4-4-21 16,4 3-13-16,-4-3 5 0,0 0 6 16,0 0-4-16,0 0-6 0,-37-11-8 0,15 3-3 15,-3-1-8-15,-5-5-3 0,-4-1-5 16,-6-2-11-16,-1-2-2 0,-1-2-10 16,2-2-7-16,-3 2 0 0,4-2-8 0,-17-11-5 15,4 0-8-15,-1-5-4 0,0 2-9 16,3-4-27-16,0-2-8 0,1-1-10 15,1-6-2-15,1-1-7 0,1-2-8 0,1-4-1 16,3-1-6-16,0-3-6 0,3-2-4 16,1-1 6-16,5-1-11 0,1 6-6 15,0-6 0-15,5 2 0 0,1 0-6 0,0 0 0 16,8 12-3-16,3 4 3 0,0-1-5 16,2-2-7-16,1 0 2 0,4-1 6 0,-2 0-4 15,6-2-6-15,0-1-5 0,4 1 2 16,2-3 4-16,2 3 2 0,4 4-8 15,0 1 3-15,0 3-4 0,2 0 0 0,1 8 11 16,0 2-9-16,4 3-2 0,-3 1-3 0,6 2-4 16,-4 3 2-16,3 1 1 0,-2 0 1 15,0 7-4-15,-3-2-3 0,3 5-3 16,-4 2-4-16,-1 0-3 0,0 1-8 16,0 3-9-16,-2 1-14 0,0 1-21 0,-1-2-28 15,-1 4-32-15,2 3-40 0,-4 0-53 16,1 2-75-16,1 4-85 0,-1 0-1202 0,-3 3 540 15,0 3 357-15</inkml:trace>
  <inkml:trace contextRef="#ctx0" brushRef="#br0" timeOffset="53515.71">1026 3718 254 0,'-4'-5'295'16,"4"5"-3"-16,-4-6-5 0,4 6-15 16,-2-4-7-16,2 4-15 0,0 0-1 0,0 0-5 15,0 0-2-15,0 0-3 0,-3-5-13 16,3 5-20-16,0 0-12 0,0 0-12 15,15-3-11-15,-8 1-13 0,-7 2-9 0,20 2-7 16,-4 2-5-16,0 0-5 0,6 0 7 16,-1 2 1-16,5 1 9 0,0 3 2 15,4 5-16-15,0 0 1 0,-3 2-3 16,-1 2-12-16,-3 1-3 0,-2-4-15 0,-6 0 5 16,0 1-21-16,-4 0-12 0,-7-1-12 15,-2 0-18-15,-2 0-32 0,-4 1-42 0,2-4-69 16,-6 2-93-16,-2-1-113 0,0-3-158 15,0 5-1313-15,-1-3 604 0,2 2 398 0</inkml:trace>
  <inkml:trace contextRef="#ctx0" brushRef="#br0" timeOffset="55935.65">3412 7688 2537 0,'0'0'58'0,"0"0"-27"0,0 0 17 0,0 0 48 16,0 0 19-16,0 0 10 0,4 15-11 15,-4-15-15-15,0 0-12 0,2 6-6 16,-2-6 6-16,0 0 7 0,-12 2 11 0,-2-2 13 16,-2-2 11-16,-3 0 2 0,-5 1 0 15,-6-2 6-15,-3 0-2 0,-7 3 2 16,-5-2-2-16,-3 2-8 0,-4-2-8 0,2 2-12 15,-1 2-10-15,0-2-8 0,3 2-12 16,1-2-5-16,3 2-19 0,1-1-50 16,7 2-71-16,4-2-79 0,3 1-95 0,3 2-107 15,6 2-1239-15,2 0 540 0,10-3 357 16</inkml:trace>
  <inkml:trace contextRef="#ctx0" brushRef="#br0" timeOffset="56672.54">7467 7646 122 0,'9'2'230'0,"-3"0"-16"16,-6-2-9-16,6 0 1 0,-6 0 8 15,0 0 0-15,0 0 7 0,-36-7-5 16,17 4-6-16,-4 0-12 0,-4 1-12 0,-5 0-9 15,0 0-16-15,-5 2-15 0,0 2-18 16,-3 4-44-16,2 1-83 0,-3 3-113 0,-5 5-154 16,6 2-671-16,8-2 318 0,3 3 211 15</inkml:trace>
  <inkml:trace contextRef="#ctx0" brushRef="#br0" timeOffset="58269.64">4271 6517 178 0,'4'-4'192'0,"2"-2"-11"15,1 2-4-15,-1 1-2 0,3-3-6 16,-1 0-3-16,4 2 0 0,2-1-13 16,0-1-7-16,5-1-3 0,5 1 2 0,-1-2 1 15,2 1-4-15,3 3-2 0,-1-4-4 16,3 4-6-16,0 0-3 0,1 0-15 0,3 1-1 16,0-1 1-16,0 2-7 0,-1-2-15 15,4 4-3-15,-3-2 0 0,-2 2 1 16,2 0-4-16,-1 2-3 0,-1 0-3 0,0 0-6 15,2 2-4-15,-3 0-5 0,-1 1-4 16,2 1-7-16,1 4 0 0,-3-3 1 16,0 1-3-16,-1-1-3 0,3 5-4 0,0 1-7 15,-2 2-1-15,1 3 3 0,-1-1 2 16,2 2 6-16,-5 2 0 0,3 1-4 16,-4 2 6-16,1-2-2 0,-4-1-4 15,0 2-2-15,-1 0-2 0,-1 0-2 0,-4-4-6 16,-2-2-4-16,-1 2-1 0,-2 0-3 15,0 2-3-15,-2 0 0 0,1-2-4 0,-3 4-4 16,1-2 1-16,-3 2-1 0,0 0-1 16,1-2-2-16,-1 0 3 0,-2-3-4 0,0 1-1 15,3-1 2-15,-2 1-1 0,-1 0-1 16,-2-2-3-16,2 2-1 0,-2 0 1 0,0-2-3 16,0 2 5-16,0 0-3 0,0 0 0 15,-2 1-4-15,2-4 4 0,-2 4-4 16,0-1 3-16,-2-2 0 0,0 0-1 15,-2 2 0-15,2 0-1 0,-2 0 4 16,-2 0-3-16,-1 2 0 0,-2 2 1 0,1 0 2 16,-3-2 1-16,-1 2-2 0,-1-1-3 15,-4 3 6-15,1-2-1 0,-4 0-3 0,-1 0 1 16,0-2 0-16,-2 2-4 0,-3-2 4 16,-2 2 2-16,3-2-2 0,-3-3 2 0,1 3-1 15,0-3 2-15,-1 1-2 0,-1-2 0 16,-1 0 0-16,0 0 0 0,1-2 1 15,-3 3 0-15,0-3-1 0,-2 0 0 0,3 0-2 16,1 1 4-16,-4-1-5 0,3 0 6 16,-4 0-3-16,3 1 2 0,-2-1-4 15,1 0 1-15,-1 0 0 0,-2-3 1 0,4 1-1 16,-1 0 0-16,-1-2-2 0,2-1-1 16,4-2 3-16,-1-1-2 0,3-1-3 15,-4 0 2-15,3-2 1 0,1 0-2 0,2-3 0 16,-2-1 1-16,1 0-1 0,-3-1 2 15,0-2-1-15,1 0 0 0,-1-3-2 0,0 0-3 16,4 0 1-16,-4 1 2 0,3-5-1 16,-3 3 1-16,5-5-4 0,-3 1 2 15,-2-2 0-15,2-5-2 0,0 3 3 0,3-4-1 16,-3 0-2-16,2 0 3 0,2-2-5 16,-2 0-5-16,1 2 3 0,1-4 1 0,2 0-3 15,1 2 5-15,-3-3-2 0,4 1 1 16,-2 2-1-16,4-2 5 0,-2-2 3 15,2 1-2-15,1-3-2 0,0 0 2 16,-2 0 0-16,5-1-2 0,-2-1 4 0,2 1-3 16,-1-1 3-16,3-1-1 0,-1-1-1 15,0 0 4-15,3 1-4 0,0-2 4 0,0-1-1 16,2 5 4-16,2-4-4 0,2-1 4 16,4-5 0-16,2-2-3 0,6-6 1 15,2-1 1-15,3-1 0 0,13-17-3 0,6 4-8 16,6 0-35-16,9 8-65 0,-1-1-90 15,9 12-122-15,2 5-1180 0,3 4 510 16,5 12 337-16</inkml:trace>
  <inkml:trace contextRef="#ctx0" brushRef="#br0" timeOffset="59616.45">334 6751 42 0,'2'-12'192'0,"2"1"-1"16,2 0-15-16,1-3-9 0,2 1-5 15,-3 0-5-15,4-1-6 0,1 1-7 16,0 2 4-16,1-3-7 0,1 3 0 0,1-3-4 16,4 3-1-16,0 1-1 0,4-1-2 15,-1 3 5-15,5 1-4 0,-2 1-2 0,6 1 0 16,0 1-3-16,1-2-11 0,1 4 0 15,3 0-9-15,-1 2 4 0,2 0 0 16,1-2 0-16,-1 4-4 0,7-2 3 16,-1 4-3-16,0 0-3 0,-1-1-1 0,-1 1-3 15,-2 2-3-15,3 0-6 0,-3 3-2 16,3 1-4-16,-3 1-3 0,3 1-2 0,-1 5 1 16,0 2-5-16,1 2-4 0,-3 2 0 15,-2 0-1-15,-3 1-4 0,1 1-4 16,-2 2 1-16,-2-3-6 0,-3 1-6 0,-3-2 0 15,1 2-2-15,-2-1-3 0,-2 3-5 16,1 0-6-16,-2 1-4 0,2 7-5 0,-3-7 1 16,0 1-7-16,-2 0 0 0,-3-1-2 15,4 1-2-15,-6-1-3 0,1 1 4 16,0 0-8-16,-2-3-1 0,-3-1-1 0,-2 0-4 16,0 1 4-16,-2 3 0 0,2-3-3 15,-6 3-1-15,-4 0-3 0,2 1 3 16,-2-1-1-16,-2 0-2 0,-2 1 3 0,-1 0-4 15,-3 1-1-15,1-1 1 0,-4 1-3 16,3-4 0-16,-4 1 3 0,2 1-2 16,-3-3 0-16,0 3 1 0,-2-2-2 0,2-3 1 15,-2 1-3-15,-3 0 0 0,2-2 4 16,-4-1-5-16,-1 1 0 0,-1 0 0 0,-5 2 0 16,3-2 5-16,-6 1-2 0,-2 0-2 15,-1 0-1-15,-1-1-3 0,-3-2 2 16,-1 0-3-16,-1 0 1 0,1-4 2 0,-2 1 0 15,-1-3-2-15,7-2 1 0,2-4 0 16,-2 1 2-16,-1-2 2 0,2-1-2 16,5-3 0-16,0 0 1 0,-2-1-6 0,3 1 0 15,-1-4-1-15,2 0-4 0,1-1-3 16,1-2 1-16,0 0-2 0,3-3 3 16,-3 0-2-16,6 0 0 0,-2-3-1 0,1 0 3 15,-3-1 1-15,3-1 0 0,-2 1 1 16,1-1-1-16,-3-5-2 0,1-1-4 0,1 0 0 15,0 2 0-15,2-4-5 0,-1 0-4 16,3 0-4-16,-2-2 1 0,1 2-3 0,1-2 3 16,3-2 1-16,-2 0-1 0,4-2 5 15,-4 0 4-15,5 1 1 0,-1-3 0 16,-2 2 3-16,4-3 3 0,-1-1 2 0,0 1 0 16,0 1 3-16,3-1 1 0,-3 1 2 15,2 0 2-15,-3 0 2 0,4 5 3 16,0-7 0-16,-1-2 6 0</inkml:trace>
  <inkml:trace contextRef="#ctx0" brushRef="#br0" timeOffset="59714.7">23 6940 5012 0,'48'-61'-407'16,"11"9"-1159"-16,7 4 532 0,13 11 352 0</inkml:trace>
  <inkml:trace contextRef="#ctx0" brushRef="#br0" timeOffset="106657.34">1669 8822 142 0,'0'0'188'0,"0"0"-7"0,-8-4-5 0,8 4-8 16,0 0-5-16,0 0-9 0,0 0-11 16,0 0-8-16,0 0-9 0,0 0-2 15,0 0-7-15,0 0-3 0,8 17 0 0,-2-9-2 16,4 3 0-16,0 0-3 0,2 3-7 16,4 3-3-16,0-2-5 0,1 5-2 15,3 0-7-15,0 3-4 0,2 0-1 16,1 4-7-16,7 3-3 0,0 2-4 0,1 3 5 15,13 11-6-15,3 1 0 0,-1 3-2 16,3 1 0-16,2 2-1 0,0 1-9 0,4-1-5 16,-2 1-1-16,-3-7-5 0,2 1-3 15,-4-4 0-15,-10-8-6 0,-6-6-4 0,0-1-4 16,0 0 9-16,-9-7-1 0,4 1 1 16,0 6-9-16,3-1 0 0,0 1-3 15,1 4 4-15,3 1-5 0,13 13-2 16,-1 3-5-16,3-1 0 0,5 5-1 0,-2-5-4 15,3 2 3-15,2 1 1 0,1-2 1 16,3 1 3-16,-4-1 7 0,-1-5 10 16,-2 1 5-16,-3-4 5 0,-2-2 0 0,-9-8-2 15,-8-3-2-15,2-1-1 0,-1 1 5 16,1 1-2-16,0 1 4 0,13 9-3 16,-3 4 0-16,5-1-5 0,-1 2-5 0,3 2-1 15,0 0-1-15,0 3-7 0,2 0 1 16,-2-1-3-16,-1 1-4 0,-1-3-1 0,-3-1-1 15,-1-2-1-15,-7-10-4 0,-6-1-1 16,0-1 1-16,13 12 0 0,-8-8-4 0,7 8 0 16,3 1-2-16,2 5 4 0,6 2-7 15,2 1 1-15,18 12-2 0,-2 1 4 16,5-1-4-16,1 5 2 0,0 3-1 0,-1-1 0 16,2 2-1-16,-4 1 1 0,-1-3-1 15,-4-1 1-15,-1-3-1 0,-13-12 1 16,-1 1 0-16,-3-2 3 0,1 2-4 0,1 2 0 15,0-2 1-15,-1 2-1 0,-2-3-3 16,1-1 1-16,-4 0 0 0,-3-5 1 16,-1 1-2-16,-1-4-2 0,-12-6-1 0,-2-7 1 15,-3 0-2-15,1 0-1 0,-1-1 1 16,-4 0 1-16,-2-7-3 0,1 0 2 0,-4-2 0 16,2-2-1-16,-3-1 2 0,-2-3-4 15,0 0-5-15,-1 0-12 0,-1-1-20 16,2 0-20-16,-3 0-25 0,3-2-34 0,-2 3-24 15,-2-7-34-15,1 0-41 0,-4 1-48 16,4-1-36-16,-6-3-926 0,2 0 420 0,-4-7 277 16</inkml:trace>
  <inkml:trace contextRef="#ctx0" brushRef="#br0" timeOffset="107239.83">6878 13165 134 0,'4'-4'269'0,"4"1"1"16,-2 0 4-16,0 2-3 0,-6 1-6 16,15-4-18-16,-9 2-18 0,-6 2-2 0,13 0-27 15,-7-2-8-15,-6 2-7 0,11 0 0 16,-5 2-12-16,0 0-13 0,0 2-15 0,4 5-10 15,-2 4-8-15,2 7-3 0,5 5-3 16,2 5 0-16,2 10-2 0,11 17-3 16,2 6 0-16,3 8 1 0,10 20-1 0,1 4-10 15,6 8-4-15,-4-4-3 0,3 0-5 16,-3-2 0-16,-3-7-2 0,-11-20 1 16,-3-3-6-16,-7-17-6 0,-8-10-5 0,0-6-9 15,-4-4-7-15,-3-5-12 0,-3-2-2 16,-2 2-8-16,-4-6-3 0,0 1-5 15,-4-4-3-15,-5-1-4 0,-1 2-4 0,-4-2 1 16,-4-1-4-16,-5-1 2 0,0-7-5 16,-5 1 2-16,-3-4-2 0,-3-3-1 0,-9-3-3 15,-7-8-4-15,-23-8 4 0,-2-6-11 16,-6-7-7-16,-16-8-14 0,-3-8-18 16,-2 2-41-16,3 1-59 0,21 11-68 0,1 5-127 15,4 3-148-15,15 6-1134 0,11 5 550 16,11 4 363-16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5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 78 252,'1'-4'947,"0"0"0,1-1 0,-1 1 0,-1-1 0,1 1 0,-1-1 0,0 1 0,0-1 0,0 0 0,-1-5 0,1 8-654,-1 1 0,1 0 0,0 0-1,-1 0 1,1 0 0,-1 0 0,0-1 0,1 1 0,-1 0 0,0 0-1,1 0 1,-1 1 0,0-1 0,0 0 0,0 0 0,0 0 0,-2-1-1,1 2-106,1-1-1,-1 1 0,0-1 1,0 1-1,1 0 0,-1-1 1,0 1-1,0 0 0,0 0 1,1 0-1,-1 1 0,0-1 1,0 0-1,1 1 0,-1-1 1,-2 2-1,-17 6 599,-1 1 0,1 1 0,1 1 0,0 1 0,1 1 0,-20 16 1,-49 49 1149,31-23-4713,14-14-2865,1-1-3904,41-37 6482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5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199 255 396,'16'3'1460,"-1"0"-8,-2-3-28,-13 0-31,16-6 67,-13 1 32,-3 5 12,-16-26-44,0 9-128,-9-8-104,-3-1-144,-3-5-107,-4 0-189,-3-3-360,1 6-544,2-3-892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6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5 236,'0'0'823,"0"0"-24,0 0-23,0 0-28,0 0-22,0 0-23,0 0-32,0 0-38,0 0-35,5-4 275,-2 5 4193,4 12-4590,-1 0-1,-1 1 0,0 0 0,-1 0 0,-1 0 0,0 0 0,2 24 1,2 10 204,46 182 1315,-17-77-2737,-36-151 573,0-1 0,0 0 1,0 0-1,1 1 0,-1-1 0,1 0 0,-1 0 1,1 1-1,-1-1 0,1 0 0,0 0 1,-1 0-1,1 0 0,0 0 0,0 0 0,0 0 1,0 0-1,2 1 0,8 4-8205,-10-6 5928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6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 79 376,'1'-1'303,"0"1"0,0-1 0,0 0 0,0 1 0,0-1 1,0 0-1,0 0 0,0 1 0,0-1 0,-1 0 0,1 0 0,1-2 0,-2 3-217,0-1 0,0 1 0,0 0 0,0-1 0,0 1-1,0 0 1,0 0 0,0-1 0,0 1 0,0 0 0,0-1 0,0 1 0,0 0 0,0-1-1,-1 1 1,1 0 0,0 0 0,0-1 0,0 1 0,0 0 0,-1 0 0,1-1-1,0 1 1,0 0 0,0 0 0,-1 0 0,1-1 0,0 1 0,0 0 0,-1 0-1,-31-9 2792,23 7-2441,-49-8 2561,-89-4 1,84 10-1895,12 0-639,-87-7 239,46 6-7767,63 5 3155,8 2 1186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2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1 1120,'-15'22'1468,"-7"4"-28,-3 8-40,-4 5-63,-5 9-97,-4 3-132,-3 3-120,4-3-112,-1-3-116,6-9-136,1-5-204,6-5-256,0-4-336,6-11-356,9-2-404,1-7-2916,3 1 1307,6-6 865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2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493 436 1380,'2'0'260,"0"0"0,0 0 0,0 0 0,0 0-1,0 0 1,0 0 0,-1-1 0,1 1 0,0-1 0,0 1 0,2-2-1,-2-6 2214,-11-7-913,-19-16 300,-2 0 0,-60-45 0,44 38-1263,-109-84-34,47 49-4058,68 45-2780,26 19 4298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11 704,'1'-1'185,"0"0"0,0 0 0,-1 1 0,1-1 0,0 0 0,0 1 0,0-1 0,0 0 0,0 1 0,0-1 0,0 1 0,0 0 0,0-1 0,0 1 0,0 0 0,0-1 0,0 1 0,0 0 0,0 0 0,1 0 0,-1 0 0,0 0 0,0 0 0,0 0 0,1 1 0,0 0 3,-1 0 0,0 0-1,1 0 1,-1 1 0,0-1 0,0 0 0,0 0-1,0 1 1,0-1 0,0 1 0,-1-1-1,1 1 1,0-1 0,-1 1 0,1 0 0,-1-1-1,1 4 1,5 33 1648,0 1 0,-1 49 0,-2-27-754,0 0-226,14 141 1624,-12-165-2007,2-1 0,1 0 0,18 48 0,-25-80-501,1 0 0,-1 0 1,1-1-1,0 1 0,1 0 0,-1-1 0,1 0 1,-1 0-1,1 0 0,3 3 0,-4-5-58,-1 0 0,0 0 1,1 0-1,-1 0 0,1 0 0,-1-1 0,1 1 0,-1-1 0,1 1 0,0-1 1,-1 0-1,1 1 0,0-1 0,-1 0 0,1 0 0,0 0 0,-1 0 0,1-1 1,-1 1-1,1 0 0,0-1 0,-1 1 0,1-1 0,-1 1 0,1-1 1,2-1-1,3-3-1247,0-1-1,0 0 1,-1 0 0,1 0 0,-1-1 0,-1 0 0,9-13 0,5-6-1334</inkml:trace>
  <inkml:trace contextRef="#ctx0" brushRef="#br0" timeOffset="1">396 410 1700,'0'0'1139,"2"3"6,0-2-943,-1 1-1,0 0 1,0-1 0,0 1-1,0 0 1,0 0-1,0 0 1,0 0-1,0 0 1,-1 0-1,1 0 1,-1 0 0,0 0-1,0 1 1,1-1-1,-1 0 1,-1 0-1,1 0 1,0 0-1,0 0 1,-1 0 0,1 1-1,-1-1 1,0 0-1,0 0 1,1-1-1,-1 1 1,0 0-1,-1 0 1,1 0 0,0 0-1,0-1 1,-1 1-1,1-1 1,-3 3-1,-5 2 257,1 1 0,-1-1-1,0-1 1,-1 0 0,1 0-1,-1-1 1,0 0-1,-11 3 1,-90 16 1159,46-11-2319,52-9 10,8-1-280,0-1 0,0 0-1,0 0 1,0-1-1,0 1 1,-1-1-1,1 0 1,-8-1 0,-3-4-1483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3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397 15 1136,'4'-3'1084,"12"-6"408,-5 7 3643,-10 4-4786,0-1-1,-1 1 1,1 0 0,-1 0 0,0 0-1,1-1 1,-1 1 0,0 4 0,-1 1 73,-1-1 0,0 1 0,0-1 0,-1 1-1,0-1 1,0 0 0,-5 9 0,-3 5 317,-52 109 2099,-101 198-988,122-264-6524,42-63 4378,-1 1-1,1-1 0,0 0 1,-1 1-1,1-1 1,0 1-1,0-1 1,0 0-1,-1 1 1,1-1-1,0 1 0,0-1 1,0 1-1,0-1 1,0 1-1,0-1 1,0 1-1,0-1 1,0 1-1,0-1 0,0 1 1,0-1-1,0 1 1,0-1-1,0 1 1,0-1-1,0 1 1,1 0-1,0-1-2401</inkml:trace>
  <inkml:trace contextRef="#ctx0" brushRef="#br0" timeOffset="1">378 501 13277,'2'0'59,"0"-1"-1,0 0 1,0 0-1,0 0 1,0-1-1,0 1 1,0 0-1,0-1 1,-1 0-1,1 1 1,0-1-1,2-3 1,-4 4-9,0 0 1,1 0-1,-1-1 1,0 1-1,0 0 0,0 0 1,0 0-1,0-1 1,0 1-1,0 0 1,0 0-1,0 0 0,-1 0 1,1-1-1,0 1 1,-1 0-1,1 0 1,-1 0-1,1 0 0,-1 0 1,1 0-1,-1 0 1,0 0-1,0 0 1,1 0-1,-3-1 0,-7-9 118,-1 1 0,-1 0 0,0 0-1,0 1 1,-1 1 0,-17-10 0,-87-34-617,94 42 110,-35-12-1598,-18-9-5728,55 22 5445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3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0 912,'4'1'1314,"0"0"-998,0 0 1,0 0 0,-1 0 0,1 1 0,0 0 0,-1-1 0,1 1 0,-1 1-1,1-1 1,-1 0 0,0 1 0,0 0 0,0-1 0,-1 1 0,1 1 0,0-1-1,-1 0 1,3 7 0,5 7 865,-1 1-1,10 31 0,-11-27-603,17 62 1350,-21-65-1785,1 0 0,1-1 0,0 0 0,1 0 0,1-1 0,16 27 0,-22-42-361,0 0 1,-1 0 0,1 0-1,0 0 1,0 0-1,0-1 1,4 3 0,-4-3-213,0 0 0,0 0 1,-1-1-1,1 1 1,0-1-1,0 1 1,0-1-1,0 0 1,0 0-1,0 1 1,0-1-1,0-1 1,-1 1-1,1 0 0,0 0 1,0-1-1,2 0 1,9-4-1665</inkml:trace>
  <inkml:trace contextRef="#ctx0" brushRef="#br0" timeOffset="1">472 252 2196,'12'0'1464,"-12"0"-48,0 0-31,0 0 55,0 0 72,0 0-56,0 0-132,-60 3-116,26-3-124,-1-3-152,-9 0-288,0 3-496,0 3-808,-3 6-4628,0 8 1796,6 8 1187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402 181 592,'11'-49'2205,"12"-57"6998,-23 105-8995,1 0 0,-1 0 0,0 0 0,0 0 0,0-1 0,1 1 0,-1 0 0,0 0 0,0 0 0,-1 0 0,1 0 0,0 0 0,0-1 0,-1 1 0,1 0 0,0 0 0,-1 0 0,1 0 0,-1 0 0,0-1 0,0 1-99,0 1-1,0 0 1,1 0-1,-1-1 0,0 1 1,0 0-1,1 0 0,-1 0 1,0 0-1,0 0 1,1 0-1,-1 0 0,0 0 1,0 1-1,1-1 0,-1 0 1,0 0-1,0 1 1,1-1-1,-1 0 0,0 1 1,0 0-1,-9 5 396,1 1 0,0 0-1,-9 9 1,9-8-48,-32 31 1319,-67 81-1,29-30-571,-1 4-838,32-26-3876,44-57 1303,4-11 1763,1 1-1,-1-1 1,0 1 0,0-1-1,1 1 1,-1-1-1,1 1 1,-1-1 0,0 0-1,1 1 1,-1-1-1,1 0 1,-1 1 0,1-1-1,-1 0 1,1 0-1,-1 1 1,1-1-1,-1 0 1,1 0 0,-1 0-1,1 0 1,-1 0-1,1 1 1,0-1 0,0 0-1,8 0-2677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15:49:14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11122 9214 16 0,'0'0'116'0,"2"-7"2"15,1 3-6-15,-3 4-5 0,2-6 6 16,-2 6 0-16,2-5 5 0,-2 5 2 0,0 0 6 15,3-6-2-15,-3 6-7 0,0 0-1 16,0 0-11-16,2-4-7 0,-2 4 0 16,0 0-13-16,0 0-6 0,0 0-3 0,0 0-6 15,0 0-10-15,2 25-4 0,-2-14-4 16,0 8-5-16,-2 2-1 0,4 10-2 0,-2 3-3 16,0 8-1-16,4 11-2 15,-4 3-3-15,2 4-1 0,2 24 0 0,0 2-2 16,0 3 2-16,0-3-1 0,3 0-1 15,-2-19-4-15,-1-10 1 0,-2-6-3 0,0-7-3 16,0-6-3-16,-2-6-3 0,0-3-4 16,0-2-6-16,0-7-12 0,2-2-14 15,-2-5-16-15,-2-2-32 0,2-1-53 0,0-5-58 16,0 0-647-16,0-5 281 0,-2 5 185 16</inkml:trace>
  <inkml:trace contextRef="#ctx0" brushRef="#br0" timeOffset="1267.83">16842 9317 132 0,'0'0'181'16,"0"0"-1"-16,-4-7-9 0,4 7-11 0,-2-4-8 16,2 4-10-16,0 0-10 0,0-8-12 15,0 8-11-15,2-9-13 0,2 3-9 16,0-2-7-16,-2 1-12 0,2-3-5 0,2 1-7 15,-1-1-6-15,0-3-2 0,-1 3-8 16,2-1-3-16,-2-2-1 0,0 1-3 0,0 3 5 16,-1 1 9-16,1-2 7 0,0 4 8 15,-2-1 3-15,0 3 1 0,0 0-3 16,-2 4-3-16,0 0-6 0,5 15 0 0,-3 1-1 16,-2 7-1-16,0 7-1 0,2 8 8 15,0 8 1-15,0 9 5 0,0 4 0 16,5 19 4-16,-3 2 15 0,2-2-3 0,0 3-18 15,2-1 2-15,2-6-12 0,-4-13 1 16,-2-8-12-16,-2-11 0 0,0-2-12 16,0-6-4-16,0-5-8 0,0-1-27 0,-2-7-23 15,0-2-24-15,-2-2-21 0,0-5-31 16,0-3-35-16,0-1-36 0,-2 0-37 16,2-3-26-16,-2-2-679 0,2 0 314 0,-2 1 206 15</inkml:trace>
  <inkml:trace contextRef="#ctx0" brushRef="#br0" timeOffset="2485.1">16943 10538 9 0,'0'0'219'0,"0"0"3"0,0 0 1 0,0 0-4 15,0 0-6-15,0 0-6 0,0 0-7 16,0 0-4-16,6 4-10 0,-6-4-8 16,0 0-4-16,0 0-3 0,0 0-1 0,0 0-12 15,0 0-18-15,0 0-19 0,0 0-6 16,0 0-8-16,0 0-1 0,-18-7-9 15,5 2-19-15,-2 4 0 0,-4-3-8 16,-2 0-4-16,-6 0-1 0,-3 1-6 0,-4-1 3 16,-7-2-6-16,2 0 0 0,-3 2-6 15,-5 0-1-15,3 1-4 0,-1-1-1 0,1 0 0 16,-2 2 2-16,5 0-5 0,3 2-1 16,-5-3 5-16,7 5-2 0,2-2 0 0,2 0 1 15,1 1-4-15,-1-1-1 0,0 2-7 16,3 2 3-16,-1-4-10 0,2 2 1 15,1 0-3-15,-1 0 0 0,6 0-1 0,-2-2-6 16,0 1-1-16,3-1 1 0,-2 0-3 16,2 0 0-16,-1 0-2 0,2 0 0 0,-1 0 0 15,1 0-3-15,2 0 3 0,-2 3-1 16,3-3-1-16,-2 0-1 0,0 1-3 0,-1 1 4 16,0-2-2-16,-1 2-3 0,-3 0 0 15,4 0 1-15,-6 0-1 0,-2 2-2 16,-1-2 2-16,-1-1-2 0,-2 3 2 0,1-2-4 15,-1 2 2-15,0-2 0 0,-2 2 5 16,1-1-6-16,-5 2 0 0,-3-2 3 16,3 3-3-16,0-2 1 0,0-1 3 15,-1 1-3-15,2 0 3 0,3 0-2 0,0 0-2 16,2 0-1-16,-1-3 1 0,1 3 2 16,-2-2-7-16,2 2 6 0,3 0 0 15,-3-3 0-15,0 4-4 0,3-4 4 0,-1 2-1 16,-2 0 0-16,2-1-1 0,-1 0 3 15,-1 0-3-15,2-2 1 0,-1 2-3 0,-1-1 4 16,0-1-2-16,1 0 0 0,-1 0 0 16,-1 3-1-16,1-3 0 0,1 0 0 0,-3 0 0 15,2 0 1-15,-2 0-2 0,3 0 4 16,-1-3-5-16,2 3 0 0,-1 0 1 0,1 0 0 16,-2 0 0-16,0 0 0 0,1 0-1 15,-1-1 3-15,0 1-3 0,-1-2 0 16,-1 2-1-16,0-2-1 0,0 2 4 0,-3 0-4 15,4-2-2-15,-3 0 2 0,2 2 3 16,0-2-2-16,1 1-1 0,-1-2 0 16,2 2-2-16,0 1-1 0,1-2 0 0,-1-1 2 15,0 2-6-15,2 1 3 0,1 0-2 16,-1-2-2-16,0 2-3 0,1-2 1 16,3 2-4-16,1 0 2 0,-1-2-4 0,-2 0 1 15,4 0 3-15,-6 0-1 0,5-1-2 16,-1-1 4-16,-2 0 2 0,-1 0-1 15,1 0 2-15,1 0-1 0,2 1 2 0,-3 1 2 16,1 0 1-16,-3-2 2 0,4 2-1 16,-3 2-2-16,1-2 1 0,1 2 0 15,-1 0-1-15,2-1 0 0,2 1 0 0,-2 0-1 16,-1-3 4-16,1 3 1 0,-2-2-6 16,-1 2-2-16,1-1-2 0,0-3 3 0,2 2-4 15,-4-2 3-15,5 2 1 0,-5-1 0 16,2-1 4-16,1 2-2 0,-3-2 3 0,2 2 4 15,-1 0-1-15,1-2-1 0,0 4 0 16,2-3 3-16,-2 0 1 0,1 2-2 16,3-1 3-16,1 0-1 0,-3 2-2 0,1 0-1 15,2-2 5-15,-3 2 0 0,1 2-2 16,-1-2 0-16,-2 2 2 0,2 0 2 16,0-2 0-16,3 1-3 0,-5 3 2 0,5-4 2 15,-2 4-4-15,-1-2 3 0,1 2 0 16,-3-2 0-16,5 2-2 0,-5 0 3 0,4-1-5 15,-4 1-1-15,2 0-4 0,1-2-13 16,1 1-15-16,4 2-29 0,0-4-27 0,1-1-42 16,3 2-54-16,2 0-67 0,2-2-62 15,4 0-800-15,4 0 380 0,4 0 250 16</inkml:trace>
  <inkml:trace contextRef="#ctx0" brushRef="#br0" timeOffset="4680.26">14086 8686 47 0,'2'-3'171'0,"-2"3"-3"15,3-10-12-15,-1 7-2 0,0-3-6 0,0 0-14 16,-2 0-3-16,2 3-8 0,-2 3-8 16,0-8-8-16,0 8-3 0,0-6-9 15,0 6-7-15,0 0-4 0,-6-4-2 0,6 4-5 16,-12 0-4-16,12 0-7 0,-16 4-5 15,7 0-7-15,1 0-8 0,-3 2 0 0,-2-1-7 16,5 1-4-16,-4 1-2 0,-2 1-2 16,2 2-1-16,-1-3-2 0,3 5-2 0,-3-1-1 15,2 0-2-15,1 1-4 0,0-1-1 16,-2 1-1-16,4 1-2 0,0-1 0 16,0-3-3-16,1 0 0 0,0 0 0 0,1-2 0 15,2 1 12-15,0-3 4 0,-1 3 1 16,1-3 9-16,2-1 3 0,-2 2 2 15,2-2-3-15,2 1-4 0,0-5-3 0,0 10-2 16,2-6 1-16,-2-4-5 0,4 7-2 16,0-1 3-16,1-4-11 0,1 4 9 15,0-2 2-15,3-1 1 0,0 3-6 0,1-2 9 16,0 0 4-16,1 1 1 0,2 1-3 16,-1-2-3-16,3 2 2 0,-2-1 5 15,2 1-6-15,-1-2-3 0,2 2 1 0,-4-2 3 16,3 1-9-16,0-1-2 0,-3 0-1 15,1 2-1-15,2-3 3 0,-4 3-1 0,1 0 0 16,1 1-2-16,0 1-6 0,-1 2-1 16,1-1-3-16,-3 0-1 0,1 1 0 0,2 0 7 15,-5 1-11-15,2-1 2 0,0-1 6 16,-2 1-13-16,0 1 6 0,1-1-6 16,-3-1 6-16,0 3 5 0,-1-3-12 0,-1-1 1 15,0 1 1-15,-1-1 3 0,-1 1 0 16,0 1-2-16,-2-1-2 0,-2 3 3 15,0-3-8-15,-3 1 6 0,1 0 2 0,-5-1-11 16,1 1 9-16,-3-3 8 0,-1 1-8 16,-6-2-1-16,2-3 4 0,-6-1-2 15,-1 0 5-15,0-4-4 0,-6 0 2 0,1-1 4 16,-4-1-8-16,3 0 1 0,-3-2-4 16,2 0 4-16,1-1-7 0,1 1 2 0,2 0-18 15,1 3-19-15,1-3-41 0,4 2-56 16,2 0-87-16,-2-1-99 0,5 3-759 15,0 0 368-15,4 2 242 0</inkml:trace>
  <inkml:trace contextRef="#ctx0" brushRef="#br0" timeOffset="7677.04">18145 9047 18 0,'0'0'94'0,"0"0"-7"16,0 0-2-16,0 0-9 0,0 0 3 16,0 0-1-16,0 0 4 0,0 0-1 15,0 0 2-15,0 0-8 0,0 0-11 0,0 0-5 16,0 0-6-16,0 0-1 0,0 0-8 16,0 0-5-16,0 0-4 0,0 0-2 15,0 0-4-15,0 0 7 0,0 0-8 0,0 0 0 16,0 0-2-16,0 0-5 0,0 0 6 15,0 0-8-15,0 0-7 0,0 0 8 16,0 0-10-16,0 0 5 0,0 0-5 0,0 0 3 16,0 0-5-16,0 0 0 0,-4-4 6 15,4 4 4-15,0 0 0 0,0 0 7 0,0 0 1 16,0 0-3-16,0 0-4 0,0 0 0 16,0 0 5-16,0 0-5 0,0 0 10 0,0 0-1 15,0 0 1-15,0 0 5 0,0 0-3 16,0 0 1-16,0 0-7 0,0 0 2 15,0 15-6-15,-2-9-1 0,2-1 1 0,0 1-3 16,-2 2 3-16,2-1 1 0,-4 1 1 16,4 4 6-16,-2-1 2 0,0 4 4 15,-2 2 4-15,1 2 0 0,1 2 5 0,-2 4 1 16,2 4-1-16,-2 1 0 0,2 4-2 16,-2 2-2-16,-1 1-4 0,1 1-2 15,-3-2-3-15,5 0 0 0,-2-1-1 0,2-3-1 16,-2 4 6-16,0-2-5 0,2-3-2 15,0-1-1-15,0 1-4 0,0-4 0 16,-1-1-4-16,3-3-3 0,0-2 3 0,-2-2-6 16,-1 0 1-16,3-2-2 0,0-2-1 15,-2-1-2-15,2-3-2 0,0 0 0 0,0-1-2 16,2-2 1-16,-4 1-7 0,2-1 1 16,0-1-6-16,0-1-21 0,0 0-24 0,-2 0-32 15,2 0-38-15,2-1-45 0,-2-1-48 16,0-4-593-16,0 6 275 0,0-2 181 15</inkml:trace>
  <inkml:trace contextRef="#ctx0" brushRef="#br0" timeOffset="9462.6">18266 9007 58 0,'0'0'165'16,"0"0"-6"-16,0 0-8 0,0 0-8 16,0 0-9-16,0 0-5 0,-4-4-4 15,4 4-2-15,0 0-5 0,0 0-1 0,0 0 2 16,0 0-2-16,0 0 4 0,0 0 0 15,0 0-4-15,0 0-10 0,6-6-7 0,-6 6-5 16,0 0-5-16,11 0-2 0,-11 0-3 16,13 2-3-16,-5 0-8 0,0 0-3 0,3-1-8 15,0 2 1-15,2-2-2 0,1 4-9 16,2-2 3-16,0-1-8 0,3 0-4 16,0 2-2-16,2-2-2 0,1 1 0 0,3 1-5 15,-2-2-6-15,5 0 5 0,-1 2-7 16,1-2-1-16,1 2 2 0,3-2 2 15,-2-1-7-15,0 1 1 0,1-2-8 16,1 2 4-16,0-2 0 0,-3 2-7 0,3-2 1 16,0 2 1-16,-1-2-4 0,-1 0 1 15,4 2-2-15,-4-2 2 0,1 0-5 0,-1 2 8 16,2 0-3-16,-1-1 3 0,1-1-4 16,0 3 1-16,0-2 5 0,-1 1-3 0,3 0 3 15,-2 0 0-15,0 0 3 0,-1 0-5 16,1-2-4-16,1 0 6 0,-2 0-2 15,-2 0-1-15,4-2-2 0,-2 2-1 0,-1-2 1 16,-1 0 2-16,-2 0-3 0,3 2-4 16,-2-3-1-16,-1 0-2 0,-5 0 2 0,3 3-5 15,-2-2 7-15,3-2-8 0,1 2 6 16,-1-2-1-16,1 3 6 0,1-1-8 16,0-1 0-16,-2 2-2 0,2-1 1 0,2 0 3 15,-3 0-3-15,3 0 0 0,2 0 2 16,-3 2-1-16,1-2-1 0,0 0-5 15,-3 1 6-15,3-1-3 0,-5 2-1 0,1-2 4 16,2 0 6-16,-6 0-12 0,4 2 0 16,-3 0 4-16,1-2-2 0,-2 2 3 15,6 0-2-15,0-2 1 0,-5 0-3 0,3 4 2 16,-1-4 1-16,0 2 0 0,7 0-3 16,-3-1 6-16,1 1-12 0,-3-3 5 0,5 1 6 15,-4 2 1-15,1-1-3 0,1 1-2 16,-6-3 1-16,1 2 3 0,-2 1-10 15,0 0 3-15,-1-2 5 0,-1 2-3 0,0 0 4 16,0-2-3-16,-1 2-2 0,0-2-2 16,0 2 1-16,1-2 8 0,0 0-5 0,-2 2-1 15,2 0 3-15,0-1 0 0,0 1 1 16,1 0-4-16,0-3 1 0,0 3-2 16,-1 0 3-16,2 0-5 0,-2-1 2 0,3 1 5 15,-3 0-3-15,2 0 0 0,-2 0 2 16,3 0 2-16,-1 0-1 0,0-2 0 15,1 2-5-15,-1-3 2 0,1 3-4 0,-2 0 2 16,2-1 3-16,1-1 0 0,-1 2 1 16,3-2-8-16,3 0 3 0,-3 0 3 15,0 2-1-15,-1-2 2 0,4 2-1 0,-5 0 0 16,1 0-4-16,-1 0 7 0,0 0-3 16,0 0 3-16,-1 0-6 0,1 0 2 0,-1 0 3 15,1 0-2-15,-4-2 0 0,3 4 5 16,-1-2-8-16,-2 0 9 0,0 0-10 0,1 2 3 15,-4-2 1-15,3 2-4 0,-1-2 3 16,-2 0 0-16,0 2 0 0,0-2 0 16,0 2 4-16,1-2-7 0,-3 2 5 15,2-2-5-15,-2 0 2 0,2 0 7 0,-4 0-8 16,3 0 0-16,-2 0 2 0,2 0 0 16,-1-2-4-16,0 0-1 0,0 2 5 0,-1 0 4 15,0-2 0-15,-2 2-1 0,-1 0-6 16,2-2 3-16,-2 2 0 0,-2-2-6 15,1 2 11-15,0-2-5 0,-3 2 1 0,3-2-1 16,-3 1-1-16,2 1 1 0,0-2-2 16,0 0 6-16,-2 0-6 0,0-2 6 15,1 4-1-15,0-2-4 0,-1 0 1 0,1 0 1 16,-1 0 3-16,0 0-6 0,1 1 7 16,0-1 0-16,-3 0-4 0,2 2 0 15,-2-2-2-15,1 0 2 0,0 2 3 0,-7 0-3 16,10-2 1-16,-4 2 4 0,-6 0-8 15,6 0 5-15,-6 0-6 0,9-2 0 0,-9 2 8 16,4-2-4-16,-4 2-3 0,0 0 6 16,9 0-9-16,-9 0 6 0,0 0-3 15,0 0 4-15,8-1-2 0,-8 1 1 0,0 0 0 16,0 0 4-16,0 0-8 0,7 1 7 16,-7-1-6-16,0 0 4 0,2 4 6 0,-2-4-10 15,2 4 7-15,0 2-4 0,-2-1-7 16,0 3 5-16,2 1 10 0,-2 1-6 15,0 1-2-15,0 1 4 0,0 1-4 0,0-1 7 16,0 3-6-16,0 2 0 0,0 0 4 16,0 2-1-16,0 0 0 0,0 0-3 15,2 2 7-15,0 0-4 0,0 0 0 0,-2 0-8 16,2-2 10-16,0 2-3 0,0-4-7 16,-2 2 6-16,2-4-3 0,0 1 1 15,-2-3-2-15,4-2-1 0,-4-1 0 0,2 0-1 16,-2-1-3-16,2-1-9 0,-2-3-17 15,0 1-26-15,0 0-27 0,0-4-36 0,0-2-49 16,0 0-63-16,0 0-73 0,0 0-677 16,0 0 334-16,0 0 222 0</inkml:trace>
  <inkml:trace contextRef="#ctx0" brushRef="#br0" timeOffset="13244.65">20540 10393 71 0,'0'0'146'0,"0"0"-3"15,0 0-13-15,0 0-9 0,0 0-4 0,0 0-8 16,0 0-7-16,0 0-2 0,0 0-2 15,0 19-8-15,0-11-4 0,0-2-4 16,2 1-6-16,-2 3-6 0,0 0-4 16,-2 1-5-16,2 2-1 0,0 0 0 0,2 5-1 15,-4 1 0-15,4 2 0 0,-2 2 0 16,0-1 0-16,0 5-2 0,0 0 3 0,2-2-8 16,0-1-5-16,0 1-3 0,-2-4-5 15,2-4-2-15,0 2-5 0,-2-4-3 16,2 0-5-16,-2-3 1 0,0-2-1 0,2-1-5 15,-2 1 1-15,3-1-6 0,-3-1 1 16,0-2-3-16,2 1-1 0,-2-1-6 16,0-1-12-16,2-1-25 0,-2-4-34 0,0 10-38 15,2-6-47-15,-2-4-62 0,0 3-493 16,0-3 240-16,0 0 158 0</inkml:trace>
  <inkml:trace contextRef="#ctx0" brushRef="#br0" timeOffset="14183.6">20480 10378 75 0,'-4'-6'165'0,"4"6"-5"0,0 0-13 16,-2-5-11-16,2 5-6 0,0 0-1 0,0 0-6 15,-2-6 6-15,2 6-8 0,0-6-5 16,0 6-9-16,4-7-9 0,-2 1-4 0,2 2-8 16,-2-2-6-16,3 3-4 0,-3-3-6 15,5 0-8-15,-3 3-8 0,0-3-2 16,0 0-4-16,2-2-4 0,0 3-2 15,1-3 2-15,2 2-4 0,-1 0 0 0,0 1-3 16,1-3-3-16,1 1 4 0,-1 1-2 16,4 0 0-16,-1-2-1 0,4 3-5 0,-4 1-4 15,3 2 6-15,2-2-1 0,0 2 3 16,-1 1-3-16,4 1 3 0,0 0-14 16,2 3-3-16,1-1 2 0,-1 0 6 0,-2 0 7 15,4 2-5-15,-3 1-1 0,-2-1 3 16,0 0-7-16,1 2 2 0,-6-2-6 15,3 2 1-15,-2-1 0 0,0-1-2 0,-3 2 0 16,0 0 2-16,2-1 0 0,-4-1-5 16,3 2 0-16,-2 1 1 0,-3-1-2 15,0 0 3-15,1 0-7 0,-1 1-4 0,-2 1 3 16,1-1 1-16,0 1-4 0,-1 1 2 16,-2-1 2-16,2 2-2 0,-2-1 0 15,0 1-1-15,1 1 2 0,-3-1-1 0,0-1-2 16,1 0-2-16,-3 1-1 0,0 0 3 15,-5-1-1-15,-2 2-2 0,-1-1-2 16,0 1 7-16,-7 1-6 0,0 0-1 0,-4 1 3 16,-4-2-2-16,2 1 1 0,-5-3-2 15,1 1 1-15,-1-1-1 0,2-1 3 16,-4-1 2-16,2 1-4 0,1-1 4 0,-3-1-2 16,0-2-4-16,1 0 3 0,2 0 0 15,0-1-2-15,-1 0 0 0,5-2 3 0,-3 1-5 16,6 0 7-16,-2-2-2 0,4 2-1 15,1-2 2-15,0 2-2 0,2-2 2 16,3 2 5-16,-1-2 3 0,0 0-2 16,11 0 5-16,-16 0 1 0,7 0-2 0,9 0 0 15,-13 0 2-15,13 0-2 0,-12 0 2 16,12 0 4-16,-9 0-10 0,9 0 3 0,0 0 1 16,-12 0-4-16,12 0-1 0,0 0 1 15,-9 0-5-15,9 0-5 0,-5 4-14 16,5-4-43-16,0 0-85 0,0 6-107 0,0-6-864 15,7 7 378-15,0-3 250 0</inkml:trace>
  <inkml:trace contextRef="#ctx0" brushRef="#br0" timeOffset="23452.34">16969 9306 14 0,'0'0'141'0,"0"0"-5"0,0 0-10 16,0 0-4-16,0 0-4 0,0 0 0 0,8-8-4 16,-8 8-6-16,0 0-7 0,9-2-2 15,-9 2-11-15,6-4-4 0,-6 4-6 16,6-3-7-16,-1 0 4 0,-5 3-7 0,8-3-6 16,-1 1-5-16,-7 2-4 0,10-4-4 15,-4 0-2-15,0 0-3 0,4 3-6 16,-4-3 3-16,2 0-1 0,2 0-6 15,-1-2 2-15,2 3-2 0,1-3 1 0,-1 2 1 16,1-2-3-16,2 3-3 0,-2-3 2 16,3 0-7-16,0 0-1 0,-1 3-3 0,-1-3 5 15,2 2-3-15,0-1 2 0,1 1 0 16,0-1-4-16,-2 4 0 0,3-3 0 0,0 0-3 16,0 1-1-16,1-1 0 0,-2 2-1 15,3 0-1-15,-2 0 0 0,2 0 0 16,-2 0 1-16,0 2 0 0,2-2-2 15,-2 4-1-15,2-2 1 0,-2 0-1 0,2 2 0 16,0 0-3-16,-2-2 0 0,0 2-1 16,2 0 1-16,0 0-2 0,-3-1-1 0,4 2-1 15,-3 0 0-15,2-1 3 0,0 2-4 16,0-1 3-16,-2 0-2 0,2 3 1 16,-2-3 0-16,2 1 0 0,0 0-2 0,-2 0-2 15,2-1 1-15,0 1 2 0,-2 0-3 16,2 0 3-16,0 0 0 0,-5-1 0 15,6 1 1-15,-1 0-1 0,-2 2-1 16,2-2-1-16,-2-1 1 0,0 1-1 0,0 0 1 16,-2 2-2-16,2-2-2 0,-3 1 2 15,2 1 0-15,-2 0 0 0,0-1-2 0,0 1 3 16,-2 2-4-16,1-1 1 0,-3 1 1 16,4-1 0-16,-4 3 0 0,0-2 0 15,1 1-2-15,0-1 2 0,-3-1 0 0,2 1 0 16,1 0 1-16,-2 1 0 0,1-1-1 15,-1 1-1-15,-1-1 2 0,0 0-1 0,4-1-1 16,-4 3 1-16,-2-1 0 0,2 1 1 16,-1-1-1-16,2 1 0 0,-1-1-1 15,-2 3 2-15,1-4 0 0,1 3-2 0,-2-1 1 16,-2-1 0-16,3 1 1 0,0-1-1 16,-1 0-1-16,-2 1 2 0,0-1-2 15,2 1 0-15,-2-2-3 0,1 1 4 0,-1 1 1 16,-1 1 0-16,3-2-1 0,-4 1 0 15,2 1 0-15,0-1 0 0,-2 2 0 16,3-1 1-16,-3-1-3 0,2 1 3 0,-2 1 0 16,0-1-2-16,2-2 2 0,-2 3 1 15,0-1-2-15,-2-1 0 0,3 1 0 16,-3 1-2-16,2-3 3 0,-4 3-2 0,2-1 1 16,0 0-1-16,0-1 1 0,-3 1-2 15,1 1 1-15,2-3 0 0,-2 3-2 0,0-1 3 16,-2 0-1-16,2 1-1 0,0 0 2 15,-2-3 0-15,-1 3-1 0,1-3 0 16,0 4 4-16,0-3-3 0,0-1 1 0,-3 3 0 16,0-3-1-16,1 1 1 0,0 0 0 15,2-1-1-15,-4 0 0 0,1 3 1 16,-4-1 0-16,3-1-1 0,2 1 0 16,-3-1 1-16,1 0-3 0,-1-1 2 0,3 0-2 15,-3-1 3-15,3 0-1 0,-2-1 1 16,0 3-2-16,0-3 3 0,2 1-2 15,-2-1-1-15,0 3-1 0,1-2 3 0,-1-1-2 16,-1-1 0-16,-2 4 5 0,1-3-1 16,-2 3-5-16,0-2 4 0,2-1 0 0,-2 2-2 15,1-1 2-15,-2 2 0 0,0-3-2 16,-1 1 3-16,-2-1 1 0,4 3-4 16,0-2 2-16,-4-1 0 0,2 3-1 0,1-3 1 15,-2 1 0-15,0 2-2 0,-1-3 4 16,0 1-4-16,2-2 1 0,-1 1 0 15,0 1 0-15,0-2-2 0,1-1 1 0,-2 1 5 16,0 0-2-16,1-2-1 0,-2 1-1 16,2-1-1-16,-1 0 1 0,0-1-1 0,0 2 2 15,1-2-1-15,0 1-1 0,-2 0 0 16,2 0 0-16,0-3-1 0,-1 3 1 16,0-2 0-16,4 2-2 0,-1-2 3 0,1 0-1 15,-1 0-4-15,2 0 3 0,1 0 0 16,0-1 0-16,-2 2-1 0,2-3-1 15,0 1 1-15,1 1 3 0,0-2-4 0,-1 2 0 16,-1-2 4-16,3 2-2 0,-2-2 1 16,-2 0 0-16,2 0-2 0,10 0 2 15,-19 0 1-15,8 0-4 0,1-2 3 0,-1 2 0 16,1-2-4-16,10 2 5 0,-20-2-4 16,12 2 1-16,0-1 1 0,-3 1-2 0,2-3 0 15,-1 2 2-15,10 1 1 0,-19-2 0 16,11 0-1-16,-3 0 3 0,0-2-7 15,1 2 5-15,0 0-2 0,-2 0-2 16,2 1 2-16,0-3-1 0,-1 2 3 0,0 0-3 16,0 0 2-16,1-2-2 0,2 2-1 15,-6-1 2-15,6 1-2 0,-2-1 1 0,-3 0 0 16,2 1 0-16,1-2 2 0,-1 0-2 16,1 1 1-16,0-3-1 0,-2 2 1 15,0-2 0-15,2 2 1 0,1-1 0 0,-2-1-1 16,1 0 1-16,1 1 1 0,-1 1-1 15,1-2-1-15,3 0 0 0,-3 1-1 16,1-1 1-16,0 2 2 0,2-2-3 0,-4 1 1 16,4-1-3-16,-2 0 1 0,2-1 0 15,-1-1 2-15,-1 1-2 0,-1-2 3 16,3 0-5-16,-3 2 2 0,1-5 2 0,0 3-3 16,2-1 1-16,-2 2 1 0,0-1-1 15,2 0-1-15,0 1 1 0,-1 0 2 16,1 0-2-16,-3-1 5 0,3 1-6 0,0-1 2 15,-1 1 0-15,-1-1-3 0,2-1-1 16,-3 1-2-16,2-1-2 0,1 0 2 0,0 1-1 16,0 0-3-16,-2-1-1 0,3 1 1 15,-2-1 6-15,1 2-4 0,2 1 4 16,-2-3-3-16,1 3 2 0,-1-1-2 0,2-2 7 16,0 3-3-16,2-1 0 0,-2 1-2 15,-3-3 3-15,5 3-2 0,-3-3 1 16,1 1-1-16,0-1 1 0,2 0 1 0,0 1-1 15,0-3 2-15,2 1 0 0,-2 0 1 16,2-3 0-16,0 3-1 0,0-3 0 16,2 3 1-16,-2-2 0 0,2-3 2 0,0 3-2 15,0-2-3-15,-2 1 6 0,4 1-4 16,-2-2 4-16,0 2-2 0,3-3-2 0,-1 1 1 16,3 0 0-16,-3 0 6 0,2-2-7 15,2 2 4-15,1-3-3 0,-1-1 0 16,1 0-3-16,4 0-11 0,-3 0-23 0,2 2-38 15,0 0-52-15,0 3-57 0,1-3-81 16,2 4-563-16,2 1 282 0,-3 3 186 16</inkml:trace>
  <inkml:trace contextRef="#ctx0" brushRef="#br0" timeOffset="24710.74">17612 8191 83 0,'11'0'192'0,"-11"0"-6"0,0 0-10 16,0 0-9-16,6-2-5 0,-6 2-5 16,0 0-2-16,7-1-4 0,-7 1-3 15,0 0-7-15,0 0-4 0,6-5-7 0,-6 5-8 16,0 0-9-16,0 0-9 0,4-3-6 15,-4 3-15-15,0 0-6 0,0-6-6 0,0 6-5 16,0 0-8-16,-10-11-2 0,3 7-9 16,-1-2-4-16,-3-1-2 0,-2 1-7 15,-1 0 0-15,-2 0-5 0,2 0-6 16,-3 1 0-16,0 1-2 0,-2 2-4 0,-2 0 0 16,0 0-2-16,-1 4-1 0,1 0-2 15,0 0-2-15,0 2 0 0,3 0-2 16,-6 1-1-16,0 3-2 0,3 0 4 0,3-1-2 15,-2 3-4-15,1-2 8 0,0 1-3 0,0 3-4 16,2-3 2-16,0 2-1 0,1 3 0 16,0-1-1-16,0 1 3 0,1-1-5 15,-3-2 4-15,6 2-1 0,0-1-2 0,0-1 2 16,2 1 1-16,0-1 1 0,-1 0-3 16,3 1 1-16,-1-3 1 0,0 3 3 15,3 0-2-15,0-3 6 0,0 2 7 0,0-1-6 16,0 0 4-16,2-1 5 0,2 3-6 15,0-1 4-15,0-1 1 0,2 3-6 16,0-2 1-16,0 1 17 0,2-1 1 0,2 4-10 16,0-1 10-16,2-1-12 0,2 0 1 15,0 1-1-15,3 1-1 0,-1-2 5 16,5 1-1-16,0-1-1 0,1-2 6 0,4-1 1 16,-1-1 0-16,4 1 0 0,-2-2-6 15,3-3 3-15,-1 1 2 0,-2-2-3 0,0-1-2 16,1 1 1-16,0-2-2 0,0 0 0 15,-1 0-3-15,-2 0-1 0,0 0-3 16,-1-2 0-16,-4 2-7 0,-2-2 4 0,1 0-6 16,-2 3 3-16,0-3-4 0,-1 0 1 15,-2 0-3-15,1 2 1 0,0-2-1 16,-9 0-4-16,12 3 6 0,-12-3-3 0,13 0 0 16,-13 0-3-16,9 0 0 0,-9 0 1 15,8 0-4-15,-8 0 0 0,6 1 0 16,-6-1-4-16,0 0 0 0,0 0 2 0,0 0-15 15,9-7-23-15,-9 7-34 0,0-6-42 16,0 6-61-16,0-12-94 0,0 5-977 0,0 1 424 16,0 1 281-16</inkml:trace>
  <inkml:trace contextRef="#ctx0" brushRef="#br0" timeOffset="26951.87">10496 10222 45 0,'10'-2'129'0,"-5"0"-3"16,-5 2-5-16,9-2-10 0,-9 2 2 0,6-2-12 15,-6 2-5-15,0 0-4 0,6-2-2 16,-6 2-8-16,0 0-5 0,6-4-3 15,-6 4-7-15,0 0-8 0,0 0 0 0,0 0-2 16,0 0 3-16,0 0 2 0,0 0-4 16,0 0-5-16,0 0 2 0,-27 0-8 0,27 0 0 15,-19 4 2-15,8-2-1 0,-1-2-1 16,-2 2 0-16,2 0 4 0,0-2-4 16,-4 2-1-16,2-2 0 0,-5 2-4 15,2-2-2-15,-4 0 2 0,-1-2-3 0,1 2 0 16,-4-2-3-16,0 0-3 0,-1 0 0 15,-2 2-2-15,-1-2-1 0,3 2-1 0,-1 0 1 16,-3 0-5-16,3 2-11 0,-2 0-2 16,1 2 0-16,0-2-3 0,3 2-2 15,1-2 2-15,4-1-1 0,-2 2-2 16,3-2 0-16,0 1 2 0,2 0 2 16,3 0 0-16,0 0 1 0,2 0-4 0,-1-2 5 15,-1 4 2-15,0-4 0 0,2 3 2 16,-2 0-2-16,-4 0-1 0,4 1-1 0,-3 2-1 15,-1-3-3-15,2-1 0 0,-2 2 0 16,0-2-1-16,3 0 3 0,-4 0-1 0,2 0-3 16,0 0 3-16,2 0-3 0,1-2 0 15,-2 2 0-15,4-1-1 0,-1 2 0 16,3-2 1-16,-3-1 2 0,0 2-2 0,3 0 0 16,-1 2 0-16,0-4 2 0,3 2-3 15,0-1-1-15,-1-1 1 0,-2 3 0 16,5-1 0-16,-3-1 0 0,1 2-1 0,0-3-1 15,2 1 2-15,-4 1-1 0,10-2-1 16,-14 6 2-16,6-4 1 0,1-2-3 16,-1 1 0-16,1 3 3 0,1-2 1 0,6-2 6 15,-13 0-5-15,7 3 1 0,6-3 3 16,-10 0-1-16,10 0 1 0,-7 1 1 0,7-1-3 16,0 0 3-16,-13 0 1 0,13 0 3 15,0 0-4-15,0 0 1 0,0 0 5 16,-10 0-4-16,10 0-5 0,0 0 3 15,0 0-7-15,0 0-32 0,0 0-78 0,0 0-95 16,8 12-838-16,-2-10 352 0,0 1 233 16</inkml:trace>
  <inkml:trace contextRef="#ctx0" brushRef="#br0" timeOffset="27675.1">8409 10043 159 0,'2'17'176'16,"0"2"-11"-16,0 2-9 0,0 0-6 0,2 0-14 15,-1 0-10-15,-1-4-15 0,-2-2-11 16,2-3-11-16,0-3-12 0,0-1-15 0,-2-4-8 16,3 0-22-16,-3-4-19 0,0 0-28 15,0 0-22-15,0 0-23 0,0-20-13 0,0 15-27 16,0-3-350-16,-3 2 153 0,3 0 101 15</inkml:trace>
  <inkml:trace contextRef="#ctx0" brushRef="#br0" timeOffset="28367.46">8333 9871 137 0,'0'0'210'0,"2"-7"-17"0,-2 7-12 0,0 0-14 16,0-6-18-16,0 6-13 0,0 0-11 15,0 0-11-15,0-5-7 0,0 5-11 0,0 0-2 16,0 0-2-16,-13 13-7 0,7-5-2 16,-4 1-7-16,-2 2-5 0,-4 3-2 15,-3 1-5-15,0 2-9 0,-9 2-4 0,3-2-4 16,-3 2-4-16,1 2-5 0,-5-2-3 15,2-1-5-15,3 0-3 0,-3 1-1 0,2-3-5 16,3-1 0-16,4-1-1 0,0-2-3 16,4-6-4-16,2 4-1 0,1-2 0 15,0-1-2-15,2-1 0 0,1 2 1 16,1-5 3-16,2 1 4 0,1 2 7 0,-2-3 2 16,3 1 10-16,0 0 2 0,0-2 5 15,2 2 2-15,2 0-4 0,2-4-3 0,-3 7-2 16,6-1-5-16,-1 0 1 0,2 2 2 15,4-1 1-15,0 4-2 0,5 3 2 16,2 3 0-16,4 4 12 0,2 0 5 0,4 4 7 16,5 1 10-16,2 3 3 0,1 0 11 15,4-1 4-15,-3 1 4 0,2-3 7 0,-4-1-2 16,-5-4 1-16,1-2-4 0,-8-3-7 16,0-4-8-16,-1 2-8 0,-7-4-10 15,3-1-5-15,-4-2-9 0,1 1-7 16,-4-2-3-16,2-4-5 0,-4-2-6 0,-6 0 0 15,10-6-5-15,-4-4 0 0,1-1-5 16,-3-2-1-16,3-4-3 0,-3-8-4 0,0 0-3 16,0-5 1-16,1-7-5 0,-1-2-6 15,-2-1-4-15,0-5-4 0,-2 2-4 16,-2-1-4-16,2 0-7 0,-2 2-8 0,0 4-2 16,-2 0-2-16,1 6-7 0,-1 3 5 15,2 1-2-15,0 3 7 0,0 4 3 0,0 4-1 16,0-1-5-16,-3 3 9 0,5 4 2 15,-2 1-5-15,2 1 0 0,0 3-13 16,0 0 1-16,0 6-5 0,0-7-9 0,0 7-16 16,0-6-21-16,0 2-48 0,0 4-51 15,0 0-59-15,7 0-67 0,-7 0-723 16,6 10 355-16,-4-1 235 0</inkml:trace>
  <inkml:trace contextRef="#ctx0" brushRef="#br0" timeOffset="28846.52">8521 10279 122 0,'9'-5'197'0,"-3"-1"-6"0,2 0-7 0,3 0-9 16,-3 0-3-16,5 1-5 0,2 1-4 0,-1 0-1 16,6 2-2-16,-1-1 1 0,4 0-6 15,0 3-9-15,3-1-3 0,4 1-9 16,-1 0-6-16,3 0-11 0,0-2-8 0,-3 2-7 16,1-2-3-16,-6 2-8 0,-4 0-12 15,-1-2-8-15,1 2-12 0,-8-2-4 16,-4 2-5-16,0-2-7 0,-8 2-4 0,0 0-1 15,-20-10-7-15,3 9-3 0,-9-5 3 16,-10-2-11-16,-6 1 0 0,-2 1 2 16,-13-3 12-16,-2 3-7 0,1 0-7 15,1 3-1-15,11 0-5 0,-1 1 0 0,11 2-5 16,4 0 3-16,1 0-4 0,7 2 2 16,3 1-1-16,6 2-1 0,7 1 2 0,3 1-5 15,5-1 4-15,9 1-4 0,6-1 3 16,4-2 2-16,9 0-6 0,1-2-1 0,3-2-5 15,4-2 2-15,4-2 1 0,-2-1-7 16,-5 0-33-16,-3 2-34 0,-4-1-67 16,-3 2-99-16,-5-2-919 0,-4 2 394 0,-2 2 260 15</inkml:trace>
  <inkml:trace contextRef="#ctx0" brushRef="#br0" timeOffset="30719.78">6373 9332 125 0,'-24'4'127'0,"1"-2"-2"0,0-6-11 16,2-2-10-16,1 1 0 0,0-7-7 15,0-1-3-15,3-2-3 0,-3-6-10 0,2-2-5 16,2-3-12-16,0-1-12 0,4 0 0 16,1-4-1-16,3 5-5 0,2-3 3 0,4 0 2 15,0 3 1-15,-1 0 7 0,6-1 4 16,1 2 2-16,2 2 3 0,2 0 4 15,3 2 0-15,1 4-4 0,4 0-3 0,0 2-2 16,6 4-2-16,-1 1-1 0,2 2 0 16,4 4-1-16,-3 2 3 0,3 4 3 15,1 4 1-15,2 4-4 0,-1 3-1 0,1 4-8 16,-4 4-4-16,-4 4-10 0,-2 2 1 16,-6 1-3-16,-3 4-4 0,-7 2-3 15,-4-3-4-15,-4 5-4 0,-9-1-4 0,-8 5-1 16,-2-4-5-16,-7 0-2 0,-4-5-2 15,-1-3-3-15,-2-5-6 0,3-6-1 16,2-3-4-16,-1-5-4 0,5-3-3 0,3-5-2 16,2-2-5-16,-1-5 2 0,3-2 2 15,2-5 1-15,4-2 1 0,3-4-3 16,1-1 5-16,6 4 0 0,1-2 6 0,4 1 2 16,2 0 3-16,0 2 8 0,6 0 4 15,-2 3 4-15,4 1 0 0,0 1 2 0,4 2 8 16,0 3 5-16,3 3 3 0,3 0 4 15,0 4 9-15,6 4 3 0,1 0 9 16,5 3 0-16,2 4 12 0,0 1 10 16,6 5 6-16,0 0 4 0,2-2-2 0,-4 2-2 15,-1-4-3-15,-3-2-4 0,-2-1-11 16,-3-3-6-16,-1-3-6 0,-2-2-5 16,-2-4-7-16,2 0-7 0,-5-2-2 0,0 0-1 15,0 0-9-15,-2-2-8 0,-2 0-8 16,0 3-12-16,-2-1-13 0,-2-2-19 0,-3 4-14 15,0-2-13-15,2 0-21 0,-2 0-23 16,-4 2-36-16,-6 0-57 0,13 2-65 0,-7 2-915 16,-2 2 401-16,3 1 265 0</inkml:trace>
  <inkml:trace contextRef="#ctx0" brushRef="#br0" timeOffset="41438.28">1348 4574 137 0,'0'0'174'0,"0"0"-8"0,0 0-8 0,0 0-4 16,0 0-1-16,0 0-3 0,0 0-3 15,-21 7-3-15,21-7-2 0,-5 4-7 0,5-4-7 16,-2 4-7-16,2-4-7 0,0 0-7 16,0 0-6-16,0 0-7 0,-6 4-6 15,6-4-4-15,0 0-11 0,-2 3-1 16,2-3-7-16,0 0-4 0,-2 6 0 0,2-6 1 15,-5 9-3-15,1-3-1 0,0 6-5 16,-2 0 1-16,0 0-7 0,-4 8-7 0,-2 0-4 16,2 5 0-16,-3 6-8 0,0 3 8 15,-2 6-12-15,1 2-4 0,-2 4-2 0,4 2 1 16,0-1 0-16,0 1-6 0,4-3-5 16,0-5 5-16,1-1-5 0,-1-5-4 15,2-8-12-15,2-1-28 0,-3-6-37 16,3-3-44-16,1-5-47 0,3-6-41 0,0-5-34 15,0 0-660-15,11-15 306 0,-2 2 202 16</inkml:trace>
  <inkml:trace contextRef="#ctx0" brushRef="#br0" timeOffset="41808.93">1242 4707 42 0,'-4'-8'192'0,"4"5"-6"16,0 3-2-16,-3-8-1 0,3 8-7 15,-2-6 0-15,2 6 0 0,-4-5 5 0,4 5 4 16,-2-6 1-16,2 6 3 0,0 0-1 16,0 0 2-16,0 0-12 0,0 0-1 15,0 0-20-15,0 0-14 0,4 22-16 0,-2-4-10 16,5 6-5-16,-3 5-4 0,9 15 1 15,-3 5 4-15,12 24-4 0,1 5 0 16,2 4 0-16,12 13-4 0,-6-15-7 0,-1-4-9 16,2-5-10-16,-1-8-5 0,-8-14-7 15,-2-13-13-15,-3-9-21 0,-4-8-34 16,2-9-45-16,-4-5-36 0,-2-5-38 0,1-5-14 16,-5-3-17-16,1-4-24 0,-3 0-21 15,0 0-19-15,-4 2-22 0,2-1-6 0,1 3-2 16,-6-1 14-16,3 1-4 0,-2 2-578 15,0 1 276-15,0 1 183 0</inkml:trace>
  <inkml:trace contextRef="#ctx0" brushRef="#br0" timeOffset="42001.41">1562 5313 28 0,'-6'-11'198'0,"-1"-1"5"0,-2 0 9 16,3 1-1-16,-5 1 1 0,-1-1-7 15,-1 3-7-15,-4-3-10 0,3 1-11 0,-6 5-10 16,-1-1-19-16,2 0-14 0,-6 2-10 16,3 1-17-16,-1 1-18 0,2 0-30 0,-4 2-48 15,3-2-60-15,2 2-67 0,0 2-66 16,1 0-609-16,5-2 269 0,0 0 178 16</inkml:trace>
  <inkml:trace contextRef="#ctx0" brushRef="#br0" timeOffset="42305.33">1614 4993 121 0,'0'0'232'0,"0"0"-6"0,0 0-3 16,0 0-7-16,0 0-6 0,11 7-11 15,-9 3-7-15,0 1-9 0,0 4-17 16,1 5-8-16,-1 4-10 0,2 3-17 16,0 0-7-16,1 1-16 0,-1-1-10 0,0-2-15 15,0-1-16-15,-2-5-39 0,2-1-52 16,-2-5-70-16,2-2-84 0,-4-7-712 0,8-4 302 15,-8 0 200-15</inkml:trace>
  <inkml:trace contextRef="#ctx0" brushRef="#br0" timeOffset="42559">1772 4859 209 0,'0'0'286'0,"-18"4"-10"0,8 0-23 0,-3 0-20 16,-2 0-24-16,-2-1-21 0,-1 1-17 15,-2 0-20-15,1 0-26 0,0-2-42 0,0-1-55 16,-1 2-67-16,4-1-79 0,-1 1-581 15,4-1 237-15,3 2 158 0</inkml:trace>
  <inkml:trace contextRef="#ctx0" brushRef="#br0" timeOffset="43380.75">2271 4656 124 0,'2'3'181'0,"-2"-3"-13"0,2 10-6 16,0-6-6-16,-2 1-3 0,0-5-5 15,4 12 2-15,-2-6-6 0,0 3-5 16,2-1-5-16,-2 3-8 0,0 4-7 0,4 2-1 15,-2 2-9-15,0 6 1 0,2 2 3 16,-2 0-10-16,0 3-5 0,3 4-5 0,-3-3-10 16,0 3-5-16,1-6-11 0,-1 2-5 15,-2-6-5-15,0-5-7 0,2 0-5 16,-4-4-4-16,2 1-5 0,3-3-2 16,-3-1-3-16,-2-3 7 0,4 1-2 0,0-3-5 15,2-1-1-15,6-2-3 0,-2-3-4 16,0 2-3-16,5-2 0 0,0 1-4 15,0-2 1-15,1-2-2 0,0 2 1 0,-4 0-2 16,0 0-2-16,4-1-3 0,-4-2-2 16,-1 3-19-16,2 0-15 0,-3-1-27 15,-1-1-35-15,-1 0-38 0,-8 2-47 0,15 2-39 16,-8-4-60-16,1 2-609 0,-8 0 299 16,0 0 199-16</inkml:trace>
  <inkml:trace contextRef="#ctx0" brushRef="#br0" timeOffset="43639.31">2650 4960 178 0,'0'0'185'15,"0"0"-4"-15,-7 15 0 0,7-7-8 16,0 4-1-16,2-1-4 0,0 0 0 0,3 5-4 15,1-3-6-15,-2 2-6 0,5 1-11 16,-1-1-10-16,7 0-11 0,-4-2-12 16,1-3-12-16,3-1-12 0,0-1-23 0,2-4-27 15,2-2-27-15,-2-4-33 0,-1 0-35 16,4-2-41-16,-3 0-38 0,0 1-30 0,-2-1-566 16,-1 2 250-16,-4 0 166 15</inkml:trace>
  <inkml:trace contextRef="#ctx0" brushRef="#br0" timeOffset="43938.4">2889 4996 58 0,'-11'-1'225'0,"0"-1"-13"0,1 0-16 0,-3 0-15 15,3 0-21-15,-5 0-15 0,-2-2-13 16,0 1-15-16,0-1-13 0,0 0-13 0,0 0-19 16,2 0-17-16,1-2-26 0,-2 3-23 15,4-1-18-15,2 0-28 0,-1 2-9 16,5-2-16-16,-1 0-23 0,3-1-16 0,0 1-22 15,4-2-316-15,0-1 150 0,4-1 99 16</inkml:trace>
  <inkml:trace contextRef="#ctx0" brushRef="#br0" timeOffset="44043.13">2701 4713 6 0,'-16'1'78'0,"6"3"-5"0,0 0-11 15,-1 2-22-15,-2 1-27 0,0 1-106 16,3-2 32-16,-2 4 20 0</inkml:trace>
  <inkml:trace contextRef="#ctx0" brushRef="#br0" timeOffset="44481.77">3014 5193 157 0,'4'-12'222'16,"0"-5"-17"-16,2-4-18 0,1-5-16 16,-3-1-19-16,2-2-11 0,-1 1-8 0,1-1 0 15,-2 3 1-15,1-1 3 0,1 2-2 16,-2 6-2-16,0 0 0 0,0 2-6 0,-2 2-5 15,2 1-7-15,-1 4-14 0,2 1-9 16,1 2-8-16,-2 2-12 0,2 4-4 16,-6 1-9-16,12 10-3 0,-3 1-7 0,2 6-3 15,-1 4-3-15,5 6 8 0,-2 1 0 16,2 3 6-16,-1-1-4 0,2 2-5 16,-4-1-4-16,1-2-12 0,-3-7 3 15,-1-1-5-15,0-6-12 0,-3 1-10 0,0-5-9 16,-4-1-2-16,2-7-9 0,-4 1-8 15,0-4-10-15,0 0-12 0,0 0-8 16,0 0-13-16,-16-19-9 0,9 10-17 0,-4 1-29 16,1 0-28-16,1 3-30 0,-1 1-35 15,0 1-674-15,0 0 301 0,0 1 199 16</inkml:trace>
  <inkml:trace contextRef="#ctx0" brushRef="#br0" timeOffset="44947.47">3492 4789 14 0,'0'-6'248'0,"2"0"-10"0,-2 6-13 16,-4-7-15-16,-1 3-18 0,1 0-12 16,-2 1-14-16,0 0-14 0,6 3-13 15,-19 0-13-15,10 3-13 0,-2 0-11 0,1 1-9 16,0 2-7-16,-4 2-13 0,4-1-7 16,2 2-8-16,-1 1-4 0,1 1-6 0,1 3-2 15,3-3-6-15,-2 1-6 0,4-1-1 16,2 1-5-16,-3-3-2 0,6 3 0 15,-1-1-4-15,0 0-2 0,2 1 3 16,3-1-4-16,1 1-3 0,3 1 0 0,1-3-2 16,4 5 0-16,2-2-1 0,1 2 0 15,0 0 2-15,4 3 1 0,1 1 6 0,-6-2 2 16,0 0-1-16,-1-1 0 0,-3-4-3 16,-3 6-5-16,-2-5-1 0,-5 0-2 15,-4 1 1-15,-2-3-3 0,-2 1-6 16,-5-1-8-16,-4-3-19 0,3-1-30 0,-5 1-43 15,3-4-52-15,-2 1-51 0,0-1-711 16,3 2 310-16,0-4 204 0</inkml:trace>
  <inkml:trace contextRef="#ctx0" brushRef="#br0" timeOffset="45159.1">3778 4949 107 0,'0'0'229'0,"0"0"-2"16,12 10-1-16,-10-1-6 0,0 4-11 16,3 5-7-16,-3 3-11 0,3 3-11 15,-1 1-10-15,0-1-19 0,0 1-11 0,0-2-16 16,2 0-13-16,-2-6-19 0,1-2-35 16,-3-1-57-16,1-7-73 0,3 1-74 15,-2-6-70-15,2-2-531 0,-6 0 254 0,9-10 168 16</inkml:trace>
  <inkml:trace contextRef="#ctx0" brushRef="#br0" timeOffset="45374.71">3939 4901 169 0,'-4'-5'305'0,"0"1"5"16,-4 0-7-16,0 0-17 0,-2 2-28 16,-7-2-25-16,-2 3-21 0,-6-1-24 0,-1 2-31 15,-4 2-59-15,-3-2-84 0,1 1-98 16,0 1-749-16,0 2 283 0,3-2 187 0</inkml:trace>
  <inkml:trace contextRef="#ctx0" brushRef="#br0" timeOffset="46076.02">1043 3126 31 0,'0'0'207'0,"0"0"-13"16,0 0-15-16,0 0-15 0,-13 17-13 0,9-10-5 15,0 3-4-15,0 1 0 0,-1 3-3 16,1 1-4-16,4 2-1 0,0 0-2 16,0 1-4-16,2 1-3 0,3-2-3 0,-1 2-4 15,2-2 1-15,3 2-14 0,3 0-9 16,1 0-6-16,2 2-9 0,4-6-9 15,0 2-7-15,6 1-1 0,1 1-9 0,1-4-8 16,3 4-5-16,0-2-5 0,-4 2-8 16,2-2 1-16,0 2-5 0,-5 0 0 15,-5-2-8-15,-2 2 0 0,-1 2-2 0,-6-1 1 16,-5-1-1-16,-2 2-1 0,-4-2-4 16,-5 2 1-16,-1 0 6 0,-5-3-9 15,-3 0 1-15,-4-5-9 0,1 1-3 0,-6-5-13 16,0-2-18-16,-3-3-30 0,4-2-39 15,-1-2-41-15,6-2-60 0,0-2-52 0,2 1-661 16,2-5 312-16,7 3 205 0</inkml:trace>
  <inkml:trace contextRef="#ctx0" brushRef="#br0" timeOffset="46471.28">1681 3575 9 0,'4'-1'223'15,"-4"1"-9"-15,6-4-11 0,-6 4-10 16,4-4-9-16,-4 4-9 0,0 0-6 16,-4-8-9-16,4 8-10 0,0 0-7 0,0 0-6 15,0 0-7-15,-22 8-8 0,16-3-10 16,0 3-4-16,2 5-10 0,-3 1-5 15,1 3-6-15,0 0-11 0,3 6-7 0,3 2-6 16,0 3-8-16,3-1-3 0,-1 0-2 16,4-2-7-16,3-1 0 0,-1-3-5 15,4-5-5-15,0-5-4 0,2-5-5 0,1-6-5 16,2-5-9-16,0-4-7 0,-1-8-6 16,-2 2-3-16,-2-6-6 0,-6-2-2 15,-2 0-6-15,-2 2-3 0,-4 0-4 16,-4-2 1-16,-2 2-6 0,-2 4-7 0,-4 0-11 15,0 6-11-15,-1 1-15 0,-2 4-30 16,0 5-24-16,5 2-29 0,-4 3-19 0,2 4-21 16,3 1-535-16,3 5 250 0,1 1 165 15</inkml:trace>
  <inkml:trace contextRef="#ctx0" brushRef="#br0" timeOffset="46860.49">1988 3856 184 0,'4'-27'202'0,"-2"2"-10"0,-2 2-18 15,-4 2-17-15,-2 0-15 0,2 2-13 0,-2 0-17 16,0-2-17-16,-2 4-9 0,1 2-13 16,1 1-10-16,-1 3-6 0,1 1-7 15,2 3-5-15,0 1-2 0,1 4-6 16,3 2-1-16,0 0-9 0,0 0 0 0,0 0-2 15,7 21-3-15,-3-15-1 0,5 3 9 16,-1-3 3-16,3 0 10 0,1 0-4 0,4-6 0 16,0 0-7-16,3-4 3 0,-2 0-1 15,0-2-4-15,0-1 7 0,-2-1-3 0,-1 2 3 16,-1 1 0-16,-2-1 2 16,-3 2 3-16,1 2 3 0,-1 0 1 0,-8 2 0 15,13 8-3-15,-6-1-9 0,-3 9 1 16,0-1-2-16,2 6-2 0,0 2 0 0,0 3-5 15,4-3-3-15,-4 2 0 0,2 0-7 16,3-4 0-16,-5 0-14 0,5-2-32 16,-3-6-41-16,3-1-46 0,-1-5-56 15,-2-3-84-15,6-6-540 0,-4 0 271 16,0-5 179-16</inkml:trace>
  <inkml:trace contextRef="#ctx0" brushRef="#br0" timeOffset="47046.07">2425 3739 199 0,'5'11'210'0,"-1"-3"1"0,0 5-16 15,0-1-17-15,3 1-17 0,-1-1-16 0,-2-1-12 16,4 1-13-16,-1-5-14 0,2 3-15 16,-1-6-26-16,2-3-25 0,3-1-27 15,0-1-30-15,4-3-37 0,0-2-48 16,0-2-474-16,-3 1 195 0,8-3 130 0</inkml:trace>
  <inkml:trace contextRef="#ctx0" brushRef="#br0" timeOffset="47396.61">2658 3753 207 0,'-8'-6'243'0,"-3"2"-7"0,0-2-15 16,-3 3-18-16,-4 1-17 0,0 0-19 0,-2 0-18 16,-1 4-14-16,3 2-15 0,-4-1-10 15,1 3-12-15,0 0-13 0,2 1-11 0,2-1-14 16,2 0-8-16,1 0-8 0,0-1-8 16,2 3-21-16,3-4-11 0,5 1-15 15,-2-1-8-15,6-4-11 0,0 0 0 0,0 0-6 16,0 0 2-16,17-25 1 0,-5 10 2 15,2-4 3-15,2-6 1 0,-1 1 8 16,2-3 11-16,-7 4 7 0,-1 0 6 16,-3 2 0-16,-4 4 7 0,-2 2 2 0,-6 4 3 15,0 1-2-15,-7 4-4 0,0 4 0 16,-2 0-16-16,-1 4-27 0,-4 0-41 16,1 4-48-16,2-1-63 0,0 1-433 0,3 2 210 15,0-2 138-15</inkml:trace>
  <inkml:trace contextRef="#ctx0" brushRef="#br0" timeOffset="47863.94">3384 3520 121 0,'0'0'287'0,"0"0"-11"0,-19-6-16 0,8 5-16 16,-1-2-28-16,-1 2-23 0,-3-1-18 15,-2 0-17-15,-1 0-14 0,2-2-22 16,-2 4-30-16,3-1-36 0,-2-4-40 0,2 4-43 16,2-2-35-16,4 3-38 0,-1 3-43 15,5-2-54-15,2 4-426 0,2 0 212 16,4 1 140-16</inkml:trace>
  <inkml:trace contextRef="#ctx0" brushRef="#br0" timeOffset="48045.75">3414 3629 240 0,'0'0'265'0,"0"0"-4"15,0 0 10-15,0 0 3 0,0 0 7 0,0 0-30 16,-30 2-14-16,13-1-23 0,-4 1-24 16,0 2-24-16,-5 0-16 0,1 2-39 0,2 1-52 15,-2 1-75-15,3 3-94 0,-1 1-133 16,4 1-642-16,4 2 301 0,5-1 199 15</inkml:trace>
  <inkml:trace contextRef="#ctx0" brushRef="#br0" timeOffset="81028.13">25622 5825 226 0,'0'0'233'0,"0"0"-11"0,0 0-9 0,0 0-10 15,2 14-11-15,-2-9-13 0,0-5-6 16,-4 10-12-16,0-4-12 0,0 1-7 16,-2-1-14-16,0 3-7 0,0-1-2 0,-2 1-12 15,0 1-7-15,-3-1-15 0,0 1-7 16,-2 0-7-16,-1-3-12 0,-2 1-3 15,4-1-12-15,-5-3-8 0,2-2-9 0,-4-4-9 16,3-2-9-16,-2-2-5 0,0-5-2 16,0-2-2-16,2-4 1 0,-3-6-2 0,6 0-1 15,-2-3-1-15,3-3 3 0,-2 1-1 16,8-2-3-16,0 2 4 0,2 0 4 16,0 1 4-16,4-2 4 0,0 3 4 0,2-1 2 15,2 4 4-15,2 0 3 0,2 3 1 16,4 0-5-16,0 5 1 0,-2 2 2 15,5 3-1-15,0 5-3 0,4 1 1 0,-2 2-5 16,2 5-1-16,0 3-2 0,2 4-2 16,0 3 1-16,-3 0-3 0,-2 3-2 0,-1 3-2 15,-4 1-1-15,-1 1-1 0,-6 0-4 16,-1 3 0-16,-6-3-7 0,-1 1-14 16,-6-1-9-16,-3 0-11 0,-2 0-11 15,-4-6-6-15,-6 3-6 0,2-7-4 0,1-2-4 16,-1-1-5-16,4-2-1 0,-2-4-3 15,6-2 5-15,0 0-1 0,5-4 7 16,2-2 0-16,0 0 1 0,4-3 5 0,4-2 8 16,0 1 12-16,2-1 13 0,4-3 22 15,2 3 16-15,0 0 7 0,2-1 7 0,-1 0 13 16,-1 5 4-16,3-1 3 0,0 2 10 16,-3 1 4-16,0 3 1 0,3 2 4 15,-11 0-1-15,17 7 2 0,-9 1 1 0,1 5 2 16,-3 5 1-16,1 3 7 0,-1 5 10 15,2 6 2-15,-3 7 21 0,1 1 4 16,2 8-14-16,-1 3 5 0,2 0 5 0,-3 1 4 16,0-5-4-16,2 1-5 0,-4-10-13 15,3-4-8-15,-2-7-23 0,-1-4-40 16,0-2-47-16,-2-6-41 0,0-6-33 0,-2-1-39 16,2-6-52-16,0-2-62 0,-2 0-70 15,4-11-721-15,-2 1 357 0,1 0 236 0</inkml:trace>
  <inkml:trace contextRef="#ctx0" brushRef="#br0" timeOffset="81814.42">25632 5433 29 0,'0'0'220'0,"2"-6"0"0,-2 6-2 16,2-4-7-16,-2 4-4 0,0 0-7 0,0 0-13 16,0 0-15-16,0 0-9 0,0 21-12 15,0-9-6-15,0-3-6 0,2 4-4 0,-2 3-1 16,5 3-15-16,-3-2-12 0,2 2-6 15,3 4 0-15,-1 0-9 0,3-1-2 16,-1 0-4-16,2-4-1 0,4 2-12 16,0-5-5-16,-2-4 1 0,2-1-8 0,0-3-16 15,-1-1-4-15,1-4-11 0,-2-4-5 16,2-4-4-16,-2-1-3 0,2-4-12 0,-6-3 0 16,0 1-3-16,1-1-8 0,-3-1 1 15,-2 0-2-15,-2 1-6 0,1 1-4 16,-1 2 2-16,-2 2-1 0,0 0-1 0,0 2 3 15,0 1 9-15,0 6 3 0,0-5 3 16,0 5-3-16,0 0 3 0,0 0 2 16,4 18-5-16,-2-8 4 0,3 1-4 0,1 1 6 15,4 1-2-15,0 1-4 0,4-3 2 16,2 0 3-16,6-3 0 0,-1 0 2 16,3-6-5-16,-2-4 2 0,4-4 4 0,-1-1-7 15,1-5 3-15,-3-1-2 0,-2-2-1 16,-2-3-1-16,-2 0 0 0,-2 0-2 15,-3 1 2-15,0 0-2 0,-4 3 0 0,-2 1 0 16,0 2 1-16,-4 1 0 0,3 3-2 16,-5 3 6-16,0 4-2 0,0 0-2 0,0 0-5 15,0 0 1-15,-5 19 2 0,3-8-2 16,2 1 2-16,2 3-3 0,3 0 0 16,-3 0 4-16,6-1 3 0,1 1-1 0,6 0 2 15,1-2 3-15,4-1 0 0,-2-5 5 16,6 1 2-16,-3-6-4 0,1 0-2 15,-4-6-3-15,2 1-2 0,-2-7 4 0,1-1-2 16,-3-5-1-16,-6 1 0 0,-4 0-3 16,0-2-6-16,-6-1 3 0,0 2-9 0,-4 0 3 15,-2 1-3-15,-4 4-1 0,-4-1 0 16,-2 3-4-16,-1 3-1 0,-3 0 0 16,0 2-7-16,0 2-1 0,-3 2-9 0,2 0-11 15,0 0-14-15,1 0-14 0,4 2-16 16,1 0-15-16,2-2-21 0,1 2-35 15,5 0-47-15,1-2-667 0,6 0 298 0,0 0 197 16</inkml:trace>
  <inkml:trace contextRef="#ctx0" brushRef="#br0" timeOffset="82448.17">26394 5452 199 0,'4'5'244'0,"0"3"-7"0,1-2-10 16,4 1-16-16,-5 3-17 0,4 0-17 15,0 1-13-15,1 0-18 0,2 1-9 16,-1 1-10-16,3 1-4 0,2-3 1 0,0 0-8 16,-3-1-7-16,3-5-15 0,2-1-8 15,-2-4-12-15,4-4-9 0,-2-3-9 0,-3-1-6 16,4-5-5-16,-4-1-10 0,-1-2-11 15,-2-2-4-15,-3 3-2 0,-1-2-5 16,-1 2 4-16,-2 2-7 0,-2 1-6 16,2 2 0-16,-2 1 0 0,-2 3 2 0,0 6 5 15,0 0 0-15,0 0 5 0,0 0 4 16,-6 25 11-16,4-8 4 0,2 2 8 0,2 0 11 16,-2 2 3-16,2-2-3 0,0 0 21 15,4 0-7-15,2-1-1 0,2-5-10 16,0-2-3-16,3-5-8 0,2-6-12 0,2-2-7 15,2-5-1-15,0-5-11 0,0-3-8 16,2-8-7-16,-4 0-6 0,-2-4 2 0,0 1 6 16,-5 3-5-16,0 2-3 0,0 2 4 15,-4 2-1-15,0 5 11 0,0 1 8 16,-4 5 13-16,3 4 7 0,-5 2 5 16,2 16 0-16,0-1 6 0,-2 6 13 0,0 5 9 15,2 3 8-15,-2-1-1 0,4-1-5 16,-2 0-4-16,3-3-2 0,-1 0-6 15,0-9-12-15,3-2-23 0,3-5-28 0,2-7-32 16,4-6-19-16,2-5-28 0,4-11-9 16,-3-4-8-16,0-3-8 0,0-2 4 0,-5-3 7 15,2 3 13-15,-2 1 7 0,-5 4 11 16,1 4 17-16,-3 6 29 0,-1 4 23 0,1 5 16 16,-3 4 4-16,-4 2 3 0,4 15-2 15,-2 0 3-15,0 5 1 0,-2 2-6 16,0 5-8-16,0-4-26 0,2-2-32 0,-2-4-58 15,0-4-67-15,2-1-95 0,2-6-892 16,6-6 393-16,-2-4 259 0</inkml:trace>
  <inkml:trace contextRef="#ctx0" brushRef="#br0" timeOffset="82692.5">27327 4713 280 0,'0'0'290'0,"0"0"-12"0,0 0-10 16,0 17-10-16,0-6-11 0,2 7-4 15,2 6-7-15,-2 4-13 0,2 9 2 0,0 7-5 16,0 13-7-16,4 25 1 0,1 1-9 16,-1-1-14-16,1 0-16 0,-1-3-17 15,-4-19-23-15,1-12-35 0,-3-8-49 0,2-4-65 16,-2-11-73-16,-4-7-69 0,2-9-64 15,0-6-67-15,-4-6-885 0,4 3 398 0,0-25 264 16</inkml:trace>
  <inkml:trace contextRef="#ctx0" brushRef="#br0" timeOffset="82844.66">27463 5278 201 0,'11'-1'241'0,"-11"1"-20"16,0 0-21-16,0 0-20 0,0 0-12 0,0 0-17 15,0 0-15-15,-30 0-15 0,12 0-23 16,-2-2-43-16,-1 0-47 0,-3 0-60 0,4 0-61 16,-2 0-437-16,3 2 187 0,2 0 124 15</inkml:trace>
  <inkml:trace contextRef="#ctx0" brushRef="#br0" timeOffset="83017.28">27612 5314 247 0,'14'27'306'16,"-2"-2"-15"-16,0 0-17 0,-6-2-19 0,0-1-25 15,-2-2-26-15,0-3-32 0,1-2-39 16,-3 0-63-16,-2-3-78 0,2-1-83 16,-2-5-86-16,2-6-472 0,-2 0 221 0,7-14 146 15</inkml:trace>
  <inkml:trace contextRef="#ctx0" brushRef="#br0" timeOffset="83293.11">27838 4838 207 0,'-2'-6'227'0,"0"1"3"15,2 5-4-15,-4-6-5 0,2 2-6 0,2 4-3 16,0 0 3-16,0 0 9 0,-20 15 11 15,16 3 8-15,-2 5 5 0,1 13 1 0,1 8 4 16,2 14-5-16,0 29-12 0,4 6-5 16,2 4-21-16,3 2-13 0,1 0-15 15,0 0-16-15,-1-7-14 0,2-9-13 0,-1-4-25 16,-6-22-46-16,2-15-62 0,-2-6-84 16,0-10-77-16,-4-10-67 0,2-7-48 15,0-7-31-15,0-2-30 0,0 0-32 0,4-30-805 16,3 9 397-16,-2-4 262 0</inkml:trace>
  <inkml:trace contextRef="#ctx0" brushRef="#br0" timeOffset="83495.19">27947 5581 473 0,'8'-24'103'16,"-2"3"26"-16,-2 5 19 0,0 3 11 15,-2 2 6-15,0 1 4 0,0 1-1 0,0 1-10 16,1 2-12-16,-1-1-9 0,0 3-14 16,0-2-5-16,-2 6-5 0,0-8-4 15,0 8-10-15,2-5-7 0,-2 5-5 16,0 0-11-16,0 0-3 0,0 0-10 0,2 17-9 15,0-10-9-15,-2 3-9 0,5-4-20 16,-1 2-26-16,0-3-37 0,3 1-37 0,1-4-42 16,-8-2-28-16,16-4-8 0,-4-4-4 15,-2 1-5-15,-2-3-13 0,1 1-481 0,0-1 226 16,-3-1 149-16</inkml:trace>
  <inkml:trace contextRef="#ctx0" brushRef="#br0" timeOffset="84052.68">28130 5362 95 0,'2'-3'69'0,"-2"3"14"15,5-8 15-15,-5 4 8 0,0 4 16 0,4-6 2 16,-4 6 2-16,2-7-1 0,-2 7 6 16,2-6-2-16,-2 6-1 0,0 0-1 0,4-4-4 15,-4 4-7-15,0 0-10 0,2-4-6 16,-2 4-12-16,0 0-5 0,0 0-8 0,0 0-6 16,0 0-1-16,4-6 6 0,-4 6-4 15,4-5-8-15,3-1-1 0,2-1-11 16,-1-1-6-16,5-3-4 0,-1-3-7 15,3-1-1-15,-2 0-6 0,1-2-4 0,0 0-9 16,-6 1-5-16,0 3-5 0,-4-3-8 16,1 7-9-16,-5-2 1 0,-3 5-1 0,-1 2 2 15,4 4 4-15,-18 4-1 0,4 3 2 16,0 9 2-16,-3 3 1 0,0 4 6 16,0 5 9-16,0 1 6 0,2 2 8 0,3-1 11 15,1-2 11-15,4-3 10 0,1 0 6 16,6-6-1-16,0-2 4 0,2-4 2 15,7-3-13-15,2-4-6 0,1-8-10 0,3-4-2 16,6-7-15-16,0-6-5 0,5-6-13 16,0-5-10-16,-4-3-3 0,2-1-4 15,-7 3-1-15,-1 3 1 0,0 1-1 0,-4 4 1 16,-4 4 1-16,1 2-7 0,0 5-2 16,-3 1 2-16,-2 4 3 0,0 4 1 0,-4 3 0 15,0 0 4-15,0 0 0 0,2 14 3 16,-2-8 0-16,0-1 2 0,3 1 2 15,-3 2 6-15,2-2 4 0,0-3 2 16,2 1 2-16,0 0 6 0,2 0 5 0,1-3 7 16,2 3 3-16,-1 0-2 0,-2-2 19 15,2 2 8-15,-1-2 3 0,2 3 6 16,-1 1-9-16,0 0 1 0,-1 6-14 0,1-1-10 16,1 4-12-16,-3-2-19 0,1 3-21 15,-1-3-34-15,0-2-39 0,-2 1-48 0,0-3-55 16,0 1-47-16,1-4-785 0,4-1 350 15,-3-5 230-15</inkml:trace>
  <inkml:trace contextRef="#ctx0" brushRef="#br0" timeOffset="84317.39">28937 5054 29 0,'4'-16'178'0,"-4"1"-3"15,0 2-4-15,0-2-8 0,-4 1-10 16,-1 1-9-16,1 4-18 0,0-1-8 0,-3 4-1 15,1 1 2-15,0 5 1 0,6 0-1 16,-13 5 1-16,5 7-3 0,4 1 4 16,-1 2-7-16,0 6 8 0,5 2-3 0,3 6-5 15,-1-1 4-15,5 6 0 0,1 1 0 16,-2 1-2-16,3-4 0 0,-1-1-9 16,-2-5-15-16,1-1-10 0,-3-2-22 0,1-2-32 15,-3-4-28-15,-2 0-17 0,-5-2-17 16,-1-3-25-16,-5 0-38 0,-2-3-46 0,3-2-44 15,-2-1-60-15,-4-2-682 0,4 2 316 16,-1-1 209-16</inkml:trace>
  <inkml:trace contextRef="#ctx0" brushRef="#br0" timeOffset="84505.99">29612 4970 56 0,'8'-6'261'0,"-4"1"-38"0,1-1-30 16,-5 2-23-16,0 4-28 0,-5-10-33 0,1 6-33 15,-4-1-47-15,1 5-37 0,1 0-34 16,-2 4-36-16,-1 1-307 0,2 7 131 16,3 1 86-16</inkml:trace>
  <inkml:trace contextRef="#ctx0" brushRef="#br0" timeOffset="84611.71">29652 5175 151 0,'14'12'206'0,"0"-3"13"0,-6 1 4 0,-2-4-15 16,0-1-25-16,-4-2-19 0,1 0-14 0,-3-3-17 16,0 0-18-16,0 0-30 0,-23-6-66 15,9 5-98-15,2 1-526 0,-9 5 206 0,-2 5 136 16</inkml:trace>
  <inkml:trace contextRef="#ctx0" brushRef="#br0" timeOffset="85545.34">26085 7406 139 0,'8'-36'270'0,"4"-2"-15"0,-2 2-15 15,-2-4-15-15,5-7-26 0,0-3-17 16,-5-2-16-16,3 1-19 0,-3 1-13 0,1 1-11 16,0 9-5-16,-3 4-2 0,0 1 0 15,-2 9 2-15,0 3 18 0,-2 2 20 0,2 4-2 16,1 3-5-16,-3 7-5 0,3 3-16 16,-5 4-6-16,0 0-9 0,12 21-3 0,-6-4 1 15,1 8 0-15,3 7-5 0,3 2-1 16,2 9-7-16,-1-4-13 0,4 0-2 15,-2-7-10-15,-1-2-4 0,2-1-5 0,0-4-10 16,-4-6-9-16,0-4-20 0,-3-4-16 16,-2-5-7-16,-1-4-10 0,-5-2-9 15,-2 0-8-15,5-11-15 0,-10 1-17 0,1-1-8 16,-7-1-7-16,1-1-27 0,-3 3-19 16,-2 1-15-16,-2 1-18 0,-2 3-26 15,-2 2-30-15,3 3-37 0,-4 3-48 0,3 2-761 16,0 1 358-16,2 0 237 0</inkml:trace>
  <inkml:trace contextRef="#ctx0" brushRef="#br0" timeOffset="85845.53">26505 6572 137 0,'2'-6'287'0,"2"3"3"16,-2-1 3-16,-2 4-6 0,8-2 5 0,-8 2-25 16,0 0-20-16,18 9-14 0,-10 1-16 15,0 3-6-15,-2 4-3 0,1 8-1 16,1 5-4-16,1 5-1 0,0 1-12 0,-1 4-8 16,0 0-10-16,0 0-4 0,2-4-13 15,-2 0-15-15,0-5-10 0,-2-4-19 0,1-6-30 16,1 0-32-16,-3-6-49 0,3-4-39 15,1-5-36-15,-1-1-36 0,2-5-33 16,4 0-42-16,-4-3-53 0,4 3-60 16,-1-2-51-16,0 0-846 0,-2 0 407 0,-1 2 268 15</inkml:trace>
  <inkml:trace contextRef="#ctx0" brushRef="#br0" timeOffset="86101.33">26832 6639 89 0,'0'-4'244'0,"0"4"-12"0,0 0-12 16,0 0-5-16,0 0 0 0,0 0 3 16,-4 28 8-16,4-9 11 0,2 2 21 0,0 4 4 15,-2 2 8-15,4 2-6 0,-2-3-13 16,3 1-16-16,0-3-20 0,-1-3-21 0,0-1-20 15,0-5-32-15,2-2-41 0,1-1-45 16,3-5-45-16,3-1-59 0,2-2-70 16,-3-4-82-16,8 2-93 0,-8-2-955 0,3 2 424 15,-2 1 280-15</inkml:trace>
  <inkml:trace contextRef="#ctx0" brushRef="#br0" timeOffset="86362.63">27355 7166 3434 0,'4'-3'279'16,"-4"3"-26"-16,0 0-69 0,0 0-51 15,9 13-33-15,-11 0-14 0,2 4-13 16,-5 2-12-16,-1 6-19 0,0 0-23 0,-4 3-38 16,-2-1-54-16,4-4-60 0,-4-4-84 15,3 0-95-15,-4-4-1018 0,7-5 452 0,0-6 299 16</inkml:trace>
  <inkml:trace contextRef="#ctx0" brushRef="#br0" timeOffset="86898.22">27757 6549 142 0,'4'-6'276'0,"1"2"-18"0,-3 1-17 0,2-1-21 16,-4 4-16-16,0 0-11 0,0-6-20 15,0 6-13-15,0 0-13 0,-15-2-15 16,5 2-11-16,0 4-11 0,-6 2-13 0,0-1-7 16,-1 3-8-16,-3 2-11 0,2-1-1 15,-2 4 0-15,4 1-8 0,-1-1-2 16,0 2-7-16,4 1-6 0,-1 1 2 0,2-2-3 16,2-3-9-16,4 1-4 0,0-2-9 15,1-1-3-15,3-1-2 0,2-1-4 0,2-1 1 16,5 1-2-16,3 2 2 0,2-3 1 15,2 5 10-15,2-1-2 0,1 2 2 0,0 1-2 16,-2-1 5-16,-1 0-4 0,0-1-6 16,-4 1-1-16,-2-1-9 0,-1 1-8 15,-5-1-8-15,-4-1-17 0,-3 0-18 16,-1-1-23-16,-4 1-31 0,-2-1-46 0,-2 1-57 16,2-1-32-16,-3-1-722 0,2 1 324 15,2-2 213-15</inkml:trace>
  <inkml:trace contextRef="#ctx0" brushRef="#br0" timeOffset="87263.31">28077 6610 59 0,'2'-6'204'16,"0"2"-11"-16,1-1-8 0,-3-1-9 0,0 6-14 15,0-5-12-15,0 5-11 0,0 0 2 16,0 0-4-16,0 0 1 0,-18 11-5 16,12-3 1-16,-2 3 2 0,2 2-4 15,-1 2-2-15,0 4-4 0,3 2-3 0,0 2-6 16,0-4-3-16,2 0 7 0,4-1-6 16,-2 0 3-16,2-4-9 0,4-1-11 0,2-1-5 15,2-5-10-15,2-3-13 0,0-6-4 16,2-1-11-16,0-7-10 0,1-4-7 15,0-1-8-15,-4-2-3 0,-1-4-11 0,-4 1-2 16,0-4-15-16,-4 5-9 0,-2-2-19 16,-4 4-9-16,-2-2-9 0,0 2-20 0,-6 2-27 15,-6 1-22-15,4 5-29 0,-1 1-30 16,0 4-32-16,2 3-34 0,-1 2-697 16,2 5 319-16,4 2 211 0</inkml:trace>
  <inkml:trace contextRef="#ctx0" brushRef="#br0" timeOffset="87652.13">28282 6848 163 0,'15'-3'237'0,"-8"-3"-21"0,1-2-11 16,1-5-12-16,-3-5-16 0,2-3-15 15,-2-1-17-15,1-3-13 0,0 0-14 16,-3 0-13-16,0 3-6 0,-2 2-14 0,0 4-7 15,0-2-6-15,2 5-3 0,-4 1-4 16,0 1-7-16,2 4-5 0,-2 1-5 0,0 2-1 16,0 4-10-16,0 0 1 0,0 0 0 15,0 0-2-15,0 0 5 0,0 0 4 16,0 0 0-16,0 0-1 0,0 0-4 0,18 4-3 16,-8-6 2-16,1-2 2 0,-1 2 3 15,3-2 1-15,-2 1 0 0,-1-1 6 16,0 0-3-16,-1 2 12 0,0 0 3 0,-3 0-7 15,-6 2-2-15,13 0-7 0,-7 4-6 16,-2 2 1-16,-2 3-3 0,0 7-11 16,0 0 2-16,1 2-5 0,-1 0-3 0,0 4 1 15,2-3-5-15,-1 0-13 0,3 0-15 16,-2-2-23-16,2-1-31 0,0-4-49 16,6-2-59-16,0 0-60 0,0-8-56 0,1 0-692 15,2-1 333-15,-4-1 220 0</inkml:trace>
  <inkml:trace contextRef="#ctx0" brushRef="#br0" timeOffset="87879.07">28753 6692 78 0,'0'0'248'0,"4"-2"-13"0,-4 2-21 15,0 0-19-15,0 0-11 0,8 13-15 0,-6-5-10 16,2-1-9-16,0 2-8 0,-2-2-10 15,5 1-5-15,-3 1-10 0,1-1-10 16,1-3-15-16,2 1-7 0,3 0-14 0,-1-3-18 16,3 2-20-16,0-4-21 0,-1-1-24 15,4 0-32-15,0-1-45 0,3-1-51 0,1-1-60 16,-4 0-521-16,2 1 246 0,-6 2 161 16</inkml:trace>
  <inkml:trace contextRef="#ctx0" brushRef="#br0" timeOffset="88190.23">29004 6732 107 0,'-4'-8'220'0,"-3"2"-3"0,3 1-6 0,-2-1-9 16,-2 1-11-16,-4-3-16 0,2 2-18 16,-2-1-14-16,-3 1-15 0,2 0-11 0,-4 2-11 15,1 0-11-15,-2 3-7 0,2-1-12 16,-2 0-6-16,2 0-13 0,1 0-16 0,2 2-12 15,2-2-14-15,-1 2-9 0,4-2 3 16,-2 0 1-16,2 1-2 0,4-4-1 16,4 5-4-16,0-9 1 0,4 2-1 15,4-3 4-15,4-1 6 0,4-3 1 0,-1-1 6 16,-2 0 1-16,2 1-3 0,-3-3-2 16,-3 4-1-16,0 0-6 0,-5-1 5 0,-2 1 6 15,-2 1-4-15,-6-3-2 0,-1 3-14 16,-4 0-22-16,-1 0-39 0,-3 4-49 15,0 3-74-15,0 1-604 0,1 4 268 0,2 4 177 16</inkml:trace>
  <inkml:trace contextRef="#ctx0" brushRef="#br0" timeOffset="88509.73">29387 6936 266 0,'0'0'277'0,"0"0"-17"16,0 0-13-16,2 11-18 0,-8 1-21 16,0 3-18-16,-7 4-22 0,0 4-31 0,-3 3-35 15,-2-1-32-15,1 2-49 0,1-4-52 16,0-4-73-16,4-2-76 0,2-2-453 16,1-5 215-16,5-4 142 0</inkml:trace>
  <inkml:trace contextRef="#ctx0" brushRef="#br0" timeOffset="88942.33">29718 6825 49 0,'8'0'231'0,"-8"0"-3"0,2-7 8 0,0-1 6 16,0-3-7-16,3-4-7 0,-1-3-18 15,2-6-17-15,-2-3-16 0,2-2-19 0,1-5-13 16,-2 0-26-16,1-5-12 0,-2 3-11 16,-2 8-8-16,2-1-12 0,-2 4-4 15,0 6-6-15,-2 1 1 0,2 2 2 16,2 5 2-16,-1 5-14 0,1 4-5 0,-4 2-3 15,0 0-5-15,15 23 6 0,-9-6 9 0,3 8 5 16,-1-2 4-16,5 5 13 0,0-1 9 16,-1 1 4-16,1-7 10 0,0 1-4 15,1-5-4-15,-1-2-11 0,0-5-12 0,0-9-21 16,-1-7-14-16,4-7-9 0,-4-8-15 16,-2-7-25-16,-1-7-20 0,-3-3-27 15,-1-1-24-15,-1-2-24 0,-2 3-30 16,-2 6-41-16,0 5-31 0,0 6-30 0,0 8-13 15,0 5-21-15,-2 3-712 0,2 5 335 16,0 0 220-16</inkml:trace>
  <inkml:trace contextRef="#ctx0" brushRef="#br0" timeOffset="89302.39">30333 6300 137 0,'7'-12'196'0,"-3"3"-5"0,0 3-9 0,-2 0-15 15,1 0-12-15,-3 6-14 0,2-5-16 16,-2 5-8-16,0 0-10 0,0 0-11 16,0 0-6-16,-32 11-5 0,21-1-7 15,-5 3-7-15,0 2-5 0,2 4-5 0,-1 6-2 16,0 2 0-16,2 1 2 0,1 1 1 15,4-4 4-15,3-1 9 0,0-1 8 0,5-6-3 16,2 0-4-16,6-5-9 0,2-3-8 16,2-5-10-16,3-5-6 0,5-5-8 15,0-6-6-15,4-7-7 0,-3-4-3 16,-2-3-6-16,-4-3-6 0,-3 1-2 0,0-3-4 16,-6 5-6-16,-4 1-6 0,0 2-16 15,-6 4-19-15,0 2-26 0,-8 4-38 0,0 4-43 16,-3 6-49-16,0 1-618 0,-2 7 279 15,3 4 184-15</inkml:trace>
  <inkml:trace contextRef="#ctx0" brushRef="#br0" timeOffset="93412.79">29417 7595 24 0,'0'0'154'0,"2"8"-1"15,-2-8-5-15,0 0-3 0,0 0-3 16,-10 7-2-16,5-5-8 0,5-2 1 15,-13 2-4-15,1 0-5 0,-3 0 0 0,-4 0-2 16,-4-2-3-16,-9 4-2 0,-10-3-5 16,-11 7-8-16,-9-2-8 0,-23 3-9 0,-6 4-6 15,-4-1-9-15,0-3-9 0,-2 1-5 16,-2-2-5-16,-2-2-8 0,4-1-7 16,2 1-4-16,19-4-9 0,9-2-10 0,2 0-5 15,7 2-9-15,9-2-6 0,5 0 1 16,9 0 0-16,3 0 3 0,8 0 1 15,2 1 5-15,5 2-3 0,9-3 5 0,6 2-2 16,2-2 2-16,0 0 1 0,37 5 1 16,-3-5 1-16,11 2 6 0,1 0 7 15,16-4 5-15,3 2 2 0,2 0 9 0,0 0 5 16,3 0 2-16,-3 0 4 0,-1 0-4 16,-5-2-4-16,-10 2-5 0,-2 0 4 15,-7-2-2-15,-8 2-5 0,-2 0-2 0,-2-2-4 16,-7 2-3-16,-4 2-7 0,-4-2-3 15,-9 2-1-15,-8 2-1 0,2-4 0 0,-30 15-7 16,-3-3 6-16,-9 1 0 0,-12 0-4 16,-17 6 4-16,-6-5-3 0,12-5-2 0,7-1 0 15,5-2-1-15,7-1 3 0,6-1-4 16,5 0 4-16,4-1-5 0,4 1 5 16,3-2 11-16,5 2 20 0,3-2 5 15,8 0 5-15,8 2 0 0,0-4-6 0,24 6-2 16,4-3-6-16,7-3-1 0,10-2-5 15,15-2 0-15,24-1 0 0,1-5 5 0,0-1-1 16,-8 0-1-16,-11 1 1 0,-17 0-2 16,-7 5-2-16,-5-1-6 0,-11 0-5 15,2 2-8-15,-9 1-3 0,-6 1-2 0,-8 0-1 16,-5 2-4-16,0 0 2 0,-45 4-10 16,9 3-20-16,-13 3-45 0,-5-1-58 15,-17 10-89-15,-7-1-122 0,9 0-869 0,9 2 411 16,13-5 272-16</inkml:trace>
  <inkml:trace contextRef="#ctx0" brushRef="#br0" timeOffset="117130.03">10153 12584 110 0,'-2'13'157'0,"0"3"-8"0,2 3-8 0,-5 0-7 16,3 2-7-16,0 5-1 0,0 1-6 15,2 2 4-15,-2-1-5 0,0 3-1 16,0-1-7-16,2 3-11 0,0-3-10 0,0 3-10 15,0-1-5-15,2-2-7 0,0 3-10 16,-2-5-4-16,2-1-5 0,0 0-8 16,0-6-9-16,-2-3-12 0,2 2-16 0,-2-3-19 15,0-4-29-15,2-2-31 0,1 1-35 16,-1 0-40-16,-2-5-467 0,0 1 210 16,0-1 138-16</inkml:trace>
  <inkml:trace contextRef="#ctx0" brushRef="#br0" timeOffset="118810.43">10110 12527 86 0,'0'0'98'16,"5"-4"-6"-16,-5 4-9 0,0 0-13 0,3-4-8 15,-3 4-4-15,0 0 10 0,0 0 1 16,0 0 5-16,0 0 6 0,0 0-2 15,0 0-3-15,6-4-17 0,-6 4 4 0,0 0-9 16,0 0 0-16,0 0-8 0,0 0-4 16,0 0-1-16,0 0-5 0,-4-9-2 0,4 9-5 15,-2-6-1-15,2 6 0 0,-5-6-7 16,5 6 7-16,-5-3-1 0,5 3 5 16,0 0 19-16,0 0 15 0,0 0 14 15,-6 11 5-15,4-3 4 0,0 5 2 0,0 6 0 16,2 4 2-16,0 6-1 0,-2 3 0 15,4 8 0-15,0 6-1 0,0 11 0 0,2 19 0 16,2 4 0-16,4-4-4 0,-4-9-4 16,-2-8-7-16,2-2-5 0,-2 0-7 15,0-3-9-15,1-5-2 0,-1-7-5 0,-1-4-4 16,-1-5-5-16,2-7-9 0,-2 1 0 16,-2-4-1-16,2-6-2 0,0 2 2 0,0-6-2 15,0-1-6-15,0-1 1 0,0-1 2 16,1-3-8-16,-1 1 0 0,2-2 0 15,-2-1-5-15,0 0 0 0,2 0-2 0,-2-1-3 16,0 2 6-16,-2-6-9 0,3 5 8 16,-1-1-3-16,0 0-3 0,-2-4 0 15,2 3 1-15,-2-3 1 0,5 5-3 0,-5-5 8 16,2 5-6-16,-2-5 5 0,4 4 4 16,-4-4-5-16,6 2 7 0,-6-2-3 15,8 4-2-15,-4-3 1 0,-4-1 2 0,14 0 1 16,-14 0 7-16,14 0-5 0,-5-1 4 15,1-1 12-15,1 2 0 0,0 0 3 0,3 0-4 16,2-2-1-16,0 2-1 0,3 0 1 16,0 0-2-16,4 0 4 0,3-2 0 15,4 2-2-15,-1-2 2 0,3 0 2 0,2 0-1 16,8-1-5-16,-1-3 1 0,3 2-3 16,1-2 2-16,1 1 4 0,1 1 0 15,5-2-1-15,-5 4 4 0,-1 0 5 0,-1 1 0 16,-1-2-4-16,1 1-3 0,-1 2 0 15,-2 2-2-15,1-2-2 0,-3 0-1 16,-2 3-3-16,3-2-2 0,-6-1-4 0,1 2 0 16,2 0-4-16,-2-2 3 0,-2 2-2 15,3 0 1-15,-2 0-6 0,1-2 2 0,-2 4-1 16,2-4-3-16,-2 0 1 0,-1 1-4 16,-3 1 3-16,2-2-3 0,-3 2-1 15,-1 0 1-15,-2-2-2 0,-1 2-1 0,-1 0-1 16,-2 0-1-16,0-2 1 0,1 2 0 15,-1-1-1-15,-4 4-2 0,4-5 2 0,-3 1-3 16,-3 1 0-16,2 0 1 0,-2-2 1 16,2 2-1-16,-2 0 0 0,-1-2 1 15,-2 2 0-15,0-2-4 0,-1 2 3 16,0-2 0-16,-2 2-1 0,0-1 0 0,-2-1-1 16,1 3-1-16,-9-3 2 0,15 1-5 15,-11 1 1-15,-4-2 2 0,13 0-2 0,-9 2 3 16,-4-2 0-16,8 2 0 0,-2 0 0 15,-6-2-1-15,12 4 1 0,-12-4 1 16,8 2-1-16,-4 1 1 0,0 0-2 0,-4-3-1 16,6 1 1-16,-6-1-3 0,9 2 0 15,-9-2-4-15,0 0-1 0,0 0-3 0,9-6-2 16,-9 6 3-16,2-5-2 0,0-1 4 16,-2 0-1-16,0-3 2 0,0-2 0 15,0-7 3-15,-2 0-2 0,0-4-2 0,-1-6-1 16,-1-3-6-16,0-7 2 0,-3-4-4 15,1-6-7-15,0-3 4 0,0-2-2 0,2-1-2 16,-4 3 0-16,2-1 4 0,0 3-1 16,4 5 2-16,0 4 6 0,0 4 2 15,0 4 0-15,0 3 4 0,2 4 1 16,0 2 0-16,0 4 3 0,2 2-2 0,-2 2 1 16,2 2 2-16,-2 1-2 0,0 1-11 15,2 1-27-15,-2 1-33 0,2 1-35 16,-4 0-48-16,2 3-61 0,-2 1-63 0,0-2-57 15,0 3-829-15,-5-1 398 0,-1 0 263 0</inkml:trace>
  <inkml:trace contextRef="#ctx0" brushRef="#br0" timeOffset="119523.82">11180 12011 17 0,'4'-6'209'0,"-2"2"-16"15,2 2-18-15,-4 2-13 0,4-3-11 16,-4 3-10-16,0 0-11 0,0 0-9 0,-14 11-9 16,8-6-13-16,-3 5-7 0,0 0-6 15,1 3-6-15,-2-1-9 0,-1 1-3 0,-2 4-8 16,0-4-8-16,3 1-4 0,-1-1 3 15,2 2 1-15,1-3 2 0,0-1 3 0,2 0 4 16,0-1 2-16,3 0 0 0,0-1-4 16,6 1-5-16,0-1-3 0,1 0-2 15,4 3 0-15,2 0-4 0,5-1 1 0,0 4 3 16,4-1-3-16,3 1 3 0,-4 0-2 16,10 4 0-16,-3 2-1 0,1 0 2 15,2 0-2-15,-6 4 0 0,4-1 2 16,-5-1-6-16,-1 4-1 0,-2 0-1 0,-5 1-10 15,-5-5 0-15,-1 2-5 0,-5-4-3 16,-4 2 0-16,-3 0-2 0,-3-1-4 0,-3-3 0 16,-5 1-3-16,-2-5 2 0,0 0-2 15,-6-4-9-15,1-3 5 0,-3-2-5 16,1-3-3-16,0-3-5 0,-3-1-29 0,1-9-41 16,-3-3-63-16,5-2-91 0,-3-4-854 15,2-5 368-15,8 2 243 0</inkml:trace>
  <inkml:trace contextRef="#ctx0" brushRef="#br0" timeOffset="121554.71">13546 12971 4 0,'0'0'203'0,"0"0"6"16,0 0-4-16,0 0-3 0,0 0-7 15,0 0-4-15,0 0-6 0,0 0-3 16,2-17-9-16,-2 11-3 0,2-2-10 0,0 1-8 16,0-3-9-16,1-3-15 0,1 0-7 15,-2-2-10-15,0-5-16 0,1 1-7 16,-1-6-8-16,-2 3 9 0,-2-3-14 0,2-2-7 16,-5 1-9-16,3-1-10 0,0 2-7 15,0 2-3-15,-3 2-5 0,3 4-5 0,0 0-3 16,0 2-1-16,0 2-3 0,0 1-2 15,2 0-1-15,-2 5 3 0,2-3-3 16,0 3-1-16,0 1-8 0,0 0 11 0,4 0 0 16,-2 1-3-16,4 1 2 0,-1 0-8 15,3 1 3-15,1-2 7 0,-1 2-3 0,0-1 7 16,6 0 3-16,-2 0 0 0,3 1 2 16,0-1-2-16,2-2-4 0,-1 2 1 15,4 0-6-15,-2-1 5 0,4 1 9 16,1-3 2-16,3 1 5 0,1 0 6 0,-2 2 7 15,3 0 5-15,-1-1 1 0,5 0 1 16,-2 2 2-16,-1-1-2 0,1 2-3 16,2-2-3-16,-1 2 0 0,3-1 0 0,-2 1-4 15,0 0-6-15,-1-2 0 0,3 2-3 16,-4 0-5-16,1-2-3 0,1 1-2 0,1 1 0 16,-4 0-4-16,0-2-2 0,1 2-2 15,2 0-2-15,-5 0-3 0,3-2 0 0,0 1-3 16,-1 1-3-16,1-2-1 0,0 2 3 15,1-2-1-15,-1 1-1 0,2 0 2 0,-1 0-3 16,1-1 1-16,0 2 3 0,-2 0 1 16,-1 0 3-16,1 2-4 0,0-2 1 15,-1 2-4-15,-3 0-1 0,-3 0-2 16,7-2 1-16,-5 2-3 0,0 0 0 0,3 0-1 16,3-1-1-16,-3 1-2 0,2-3 3 0,-3 2-3 15,1-1 0-15,2 2 0 0,-3-2 0 16,1 0-1-16,-3 2 0 0,0 0 2 15,1-2-3-15,-3 2 2 0,3 0-1 0,-4-2-1 16,4 2 0-16,-3 0 0 0,1 0-2 16,2-2 2-16,-4 2-2 0,2 0 1 15,1-2-1-15,1 2 2 0,-4-1-3 0,4 1-1 16,-3-2 4-16,1 2-1 0,-1-3-1 16,2 3-1-16,-1 0 1 0,1 0-1 15,-1-1-2-15,1 2 1 0,0-1 1 0,2-1 1 16,1-1 1-16,4 2-4 0,-1 0 1 15,-1-2-2-15,4 0 2 0,0 0 0 0,2 0-1 16,-2 0 0-16,6-1-1 0,0 1 3 16,-4-2 2-16,-1 2-4 0,-4-2 1 15,9 2-1-15,-6-2 2 0,0 1-2 0,-2-1-1 16,1 0 3-16,-1 0-3 0,0 2 2 16,1-2-1-16,-1 1-1 0,2 0 0 15,1 0 0-15,-4-1 2 0,5 2 0 0,2-4-5 16,4 3 1-16,-1-1 0 0,-3-2-1 15,2 2 2-15,1 0 1 0,-3-1-1 0,-1-1 1 16,-3 4-1-16,-2 0 1 0,0 1 1 16,-1 1 1-16,-1 1 0 0,0-1-1 15,-3 4 2-15,1 0 0 0,-2 0-1 0,-6-1 1 16,1 1 0-16,-1 2-1 0,-2-2 0 16,0 2 1-16,-2-3 2 0,-1 1-2 15,3 0-1-15,-2 0 1 0,0 1-1 0,0 0-1 16,1-2 0-16,2 1 0 0,-2-2-1 15,4 1 1-15,-2 0-1 0,3 0 4 0,1-1-1 16,-2 2-1-16,6-2-1 0,1 2 1 16,-5 0-2-16,-2-2 3 0,0-1 4 15,1 3-7-15,-1-2 1 0,-2 0 0 0,0 2 3 16,-3-4-4-16,2 2 1 0,-6-1-1 16,3 2 2-16,-4-3-3 0,-1 0 0 15,1 2 2-15,-1-2-2 0,-1 1 2 0,0-1-1 16,-9 0 0-16,14 2 2 0,-6-2 1 15,-3 2-1-15,-5-2 3 0,13 2-1 0,-9 0 1 16,-4-2-3-16,10 2 2 0,-10-2 1 16,9 4 0-16,-7 0-1 0,2 1 0 15,0 3-1-15,1 1 0 0,-1 5-1 0,1 3 1 16,1 6 1-16,-2 1-1 0,2 5 1 16,-2-2 0-16,2 3-3 0,2-3 4 0,-2-1-5 15,-2-1-37-15,2-2-50 0,0-4-69 16,-2-4-95-16,3-3-125 0,-1-1-1121 0,1-3 511 15,-3 0 336-15</inkml:trace>
  <inkml:trace contextRef="#ctx0" brushRef="#br0" timeOffset="122823.33">15600 14135 36 0,'2'-6'209'0,"0"2"-5"0,-2 4-4 15,4-6-5-15,-4 6-5 0,2-3-5 16,-2 3-11-16,4-4-4 0,-4 4-9 0,0 0-3 16,0 0-3-16,0 0-5 0,4-4 2 15,-4 4 0-15,0 0-3 0,0 0-5 16,2 17-5-16,0-5-17 0,2 1-10 16,-2 4-1-16,4 4-8 0,-2 0-2 0,-2 0-5 15,2-2-3-15,0-2-7 0,-2 0-7 16,2-2-4-16,-4-1-10 0,4-4-10 15,-1-1-9-15,-1-3-13 0,-2-3-8 0,0-3 2 16,0 0-5-16,0 0-4 0,2-28 0 16,-2 5 0-16,-2-2-7 0,0-3-1 0,-1-4-13 15,1-1-2-15,-2-3 3 0,0-1-4 16,0 3-3-16,0 0 2 0,0 0 9 16,0 5-8-16,0 2 2 0,0 1-2 0,2 1 0 15,0 4 1-15,0 0-2 0,2 2 5 16,0 0 4-16,2 2-5 0,0-2 2 0,2 4 3 15,2 0-3-15,0-1-1 0,2 1 0 16,2 1 0-16,3 3 2 0,2 0 5 0,0 1 0 16,1 5-3-16,4-1 4 0,1 2 1 15,0 4 2-15,0 0 0 0,-1 2-2 16,0 2 3-16,0 0 3 0,-4 1 0 0,-1 5-6 16,-4-1-1-16,-7 7 2 0,-2 1-2 15,-6 0-2-15,-5 6 1 0,-5-2-6 16,-5 1-2-16,-5 2-26 0,1-6-44 0,-7-3-50 15,3-5-75-15,2-4-98 0,-5-4-920 16,0-6 413-16,5 0 273 0</inkml:trace>
  <inkml:trace contextRef="#ctx0" brushRef="#br0" timeOffset="124815.92">12683 12744 60 0,'4'-7'176'0,"2"-1"-3"0,2-2 3 16,1-1-5-16,2-3 3 0,-1 3 2 0,5-2-1 15,0 0 0-15,2-1-6 0,2 3-4 16,0 0-8-16,2 1-4 0,3 0-6 15,0 0-8-15,2 5-13 0,-1-2-9 16,3 1-8-16,2 4-8 0,-3-4-3 0,5 6-8 16,-2 0 0-16,2 0-10 0,-1 2 7 15,1 0-4-15,0 0-7 0,-3 3-1 0,1 3-4 16,4 2-12-16,-5 1-3 0,1 2-1 16,0 1-7-16,-5 1-7 0,0 0 6 15,1 2-12-15,-7-2-3 0,0 3-3 0,0 1-1 16,-4-2-9-16,-1 4 0 0,2 0-2 15,-4 2 0-15,-4 0 0 0,1 2-4 0,0-1-3 16,-3 5-1-16,-2-1-1 0,0 1 5 16,-2 0-9-16,0-1 4 0,-2 2-2 0,-2-1-2 15,2 0 3-15,-4-1 0 0,2 1-3 16,-4-2 2-16,0 1-2 0,-4-1-4 16,2 0 2-16,-2 1-4 0,-3 1 9 0,-2-1-7 15,-2-3 2-15,-1-1-10 0,-2 1 9 16,0-4 4-16,-2 2-3 0,1-4-7 15,-3 0 3-15,0-2 0 0,2-2-2 16,1-1 2-16,-1-3 3 0,2-1 2 0,-2 0-11 16,-1-5 9-16,0 1 1 0,0-2-11 15,-1-3 7-15,1-1-2 0,-2 0-1 0,-1-1 0 16,-1-3-10-16,-3-2 6 0,3-1-11 16,-1-1-4-16,-4-3-1 0,2-3-8 15,1-1 8-15,-1-4-1 0,-4-4-1 0,3-2-1 16,1-3-3-16,0-1 8 0,3-1 4 15,1-2 0-15,6 2 0 0,0 2 3 0,4-2 0 16,0 1 4-16,2 1 8 0,5 3 1 16,3 0 5-16,0-2 6 0,2 3 6 0,4-3 4 15,0 0 0-15,4 0 0 0,2 1 3 16,4-6-23-16,3 1 0 0,4-3 1 16,2-4-1-16,5-1-1 0,1 2-12 0,2-2-13 15,12-10-20-15,-8 9-26 0,-3 5-38 16,0 3-48-16,0 3-58 0,0 1-57 15,-2 7-726-15,-5 2 340 0,-1 4 225 16</inkml:trace>
  <inkml:trace contextRef="#ctx0" brushRef="#br0" timeOffset="125484.23">13106 11860 152 0,'0'0'200'0,"6"-3"-7"0,-6 3-12 16,0 0-13-16,0 0-17 0,5-4-14 15,-5 4-12-15,0 0-2 0,0 0-3 16,-7-8 2-16,7 8-10 0,-11-4-6 0,5 2-5 16,6 2-8-16,-16-3-8 0,4 0-4 15,2 2-6-15,-3 1-3 0,3 0-3 0,-3 0-5 16,-2 0-3-16,1 1-6 0,0 3-1 15,0 2-7-15,-1-2-3 0,-2 3-5 16,2 1-1-16,-1 0-7 0,-2 3-1 0,2 1 1 16,-2 3-6-16,4 0 2 0,-1 1-3 15,3 2 0-15,0 3 3 0,2 0 1 16,2 2 1-16,0 2 3 0,3 1 8 16,3-1-1-16,-1 0 2 0,6 2 7 0,2-2 5 15,3-1 26-15,2-2-7 0,3-2-2 16,6-4-3-16,0-1-4 0,5-6-4 0,2-3-5 15,2-4-7-15,2-4-5 0,1-2-11 16,-1-1-10-16,0-1-17 0,-3 2-38 0,-1 0-45 16,-7 0-76-16,0 4-72 0,-2 4-111 15,-3 4-741-15,0 3 367 0,-2 6 242 0</inkml:trace>
  <inkml:trace contextRef="#ctx0" brushRef="#br0" timeOffset="127241.47">8797 13196 152 0,'8'4'242'0,"-2"-1"-1"0,0-1-12 16,-2 2-17-16,3-2-16 0,-7-2-19 0,9 4-19 16,-5-3-14-16,-4-1-8 0,6 5-10 15,-6-5-12-15,0 0 5 0,-2 5-3 16,2-5-3-16,-15 4-10 0,4-2-10 15,-3-2-8-15,-3 2-8 0,-4 0-6 0,0-1-9 16,-3-1-8-16,1 0 0 0,0 3-15 16,-3-2-29-16,1-1-41 0,1 2-54 0,4 0-61 15,-2 0-49-15,-1 0-712 0,4 2 308 16,2-2 204-16</inkml:trace>
  <inkml:trace contextRef="#ctx0" brushRef="#br0" timeOffset="127881.77">8208 13165 129 0,'-3'11'243'0,"3"5"-2"15,-2 1-4-15,0 2-6 0,2 2-11 0,0 0-7 16,0 0-8-16,0 2-11 0,2-3-17 16,0-2-11-16,-2-3-17 0,0-2-17 15,3-1-23-15,-3-6-21 0,2-3-18 16,-2-3-21-16,0 0-16 0,5-22-13 0,-5 4-8 16,0-3-2-16,0-1-5 0,0-1 0 15,0 0 3-15,0-2-2 0,0 4 0 0,-3 0-3 16,3 0 1-16,0 4-1 0,0 2 5 15,-2 0 6-15,2 3-3 0,2 1 7 16,-4 1 9-16,2 3 7 0,0-1 8 0,0 1 14 16,0 3 3-16,0 4 8 0,0-6-5 15,0 6-4-15,0 0 0 0,0 0-4 16,0 0-6-16,0 0-3 0,0 0-9 0,0 0-2 16,0 0 0-16,-9 17-8 0,5-13 5 15,0 0-10-15,-4 2 2 0,-1-3-2 16,0 3 2-16,-3 1-10 0,-3 1-1 0,-2-1 2 15,-2 5-7-15,-2-3 3 0,0 3 3 16,-2 1-9-16,-3-1 0 0,0 3-3 0,-1-1-2 16,2-1 0-16,4-2 7 0,-3 1-7 15,4-1 3-15,0 0-6 0,5-1 3 16,1-2-3-16,-2-1 2 0,4 1 8 0,4-2-9 16,-3-1 5-16,2-1-3 0,1 2 7 15,2-2-4-15,-3 2 17 0,5-3 1 16,0 1 4-16,4 4 0 0,2-2 3 0,2 1 5 15,5 2 10-15,1 3 12 0,5 1 4 16,4-2 9-16,2 3 3 0,9 1-4 16,2-3-6-16,2-1-6 0,4-2-11 0,1-1-3 15,0-2-17-15,-1-2-40 0,2-1-58 16,-8-1-87-16,-1-2-107 0,-7 0-1147 0,-3 0 482 16,-2 2 317-16</inkml:trace>
  <inkml:trace contextRef="#ctx0" brushRef="#br0" timeOffset="129182.19">5735 13491 121 0,'-2'7'228'0,"0"1"-14"0,-2 0-13 15,0-3-14-15,-2-1-14 0,-5 0-16 16,0-2-16-16,-1-6-10 0,-3-2-10 0,1-1-3 15,-2-8-5-15,2-3-5 0,1 0-5 16,2-7-7-16,5 0-10 0,1-2-3 16,3-2-2-16,2-1-3 0,7-6-5 15,-1 2-5-15,7 1-3 0,2-1-7 0,1 1-4 16,8-3-3-16,-3 4 2 0,5 0-7 16,-4 9 3-16,4 0 3 0,2 4 6 15,-1 2-7-15,3 3 6 0,-2 5 1 0,-3 5 6 16,3 2 5-16,-4 6-3 0,2 3 2 15,-1 9-3-15,-3 7-10 0,-4 4-5 0,-2 7-3 16,-8 0-3-16,-2 4-7 0,-8 0 0 16,-4 0-8-16,-6-1-10 0,-8 1-5 15,-5-4-10-15,-5-3-15 0,-4-9-17 0,-2-7-5 16,1-3-5-16,-6-4-3 0,7-5 2 16,0-3 3-16,2-2 3 0,3-3 1 15,3-1 3-15,6-2 5 0,2 1 3 0,6-3 5 16,1 0 7-16,7 3 10 0,0-2 5 15,4 3 9-15,4-2 9 0,0 4 3 16,5 1 0-16,1-1 8 0,0 4 5 0,4 2-4 16,4 0 5-16,2 1-2 0,5 3 10 15,3 0 3-15,1 0 2 0,7 1 2 0,2-1-5 16,4-3-5-16,1 0-7 0,1-3-2 16,1-4-7-16,-3-2-6 0,7-8-8 15,-3-1-22-15,1-4-39 0,-5-2-46 0,-4-3-54 16,-4 1-79-16,-2-2-89 0,-7 6-888 15,-3 6 408-15,-5 1 270 0</inkml:trace>
  <inkml:trace contextRef="#ctx0" brushRef="#br0" timeOffset="136920.69">8706 13482 54 0,'0'0'69'0,"0"0"-4"0,12-10-1 16,-12 10-2-16,2-4-5 0,-2 4-5 16,0 0 0-16,0 0 0 0,6-2-3 0,-6 2 1 15,0 0-10-15,0 0-7 0,0 0 1 16,0 0 1-16,0 0 3 0,0 0-14 0,0 0 7 15,9 8 6-15,-9-8 1 0,0 0 10 16,4 3 14-16,-4-3 4 0,0 0 10 16,5 5 1-16,-5-5 5 0,0 0 1 0,0 5 1 15,0-5 7-15,0 10-3 0,-5-5 4 16,3 3 6-16,-5 1 1 0,1 3 1 16,-4 0 4-16,-5 4 3 0,-2 4-1 0,-8 2-2 15,-5 5-3-15,-4 2 17 0,-19 12 0 16,-4 0-11-16,-2 0-1 0,-7 0-4 15,-2 0-6-15,-5-1 5 0,-18 10 0 0,-5-4 3 16,1-1-8-16,-5-1-1 0,-3 4-6 16,3-4-5-16,1-1-9 0,-5 3-3 15,2 2-10-15,-4-2-4 0,1 1-5 0,-6 3-6 16,-4 1-6-16,-2 3-2 0,-2 2-6 16,3 4-2-16,0 1 0 0,-1 2-2 0,1 3-2 15,3 1-5-15,-6-2 0 0,4 1-1 16,0-3-6-16,-1-2 1 0,4-4-3 0,2 1 2 15,6-7-5-15,4-4-1 0,5-2-1 16,21-13-3-16,-1-4 1 0,8-1 2 16,15-6-4-16,7-8 0 0,7 0-2 0,2-5 1 15,4 0-2-15,5 0-3 0,3-3 0 16,3 1-4-16,0-2-4 0,4-1-13 16,2-3-13-16,2 0-25 0,3 0-30 0,4 0-29 15,2-3-50-15,4-1-66 0,8-2-71 16,4-2-931-16,10 1 421 0,1-3 278 15</inkml:trace>
  <inkml:trace contextRef="#ctx0" brushRef="#br0" timeOffset="137800.93">4218 16693 167 0,'-10'8'268'0,"1"5"3"16,-2 2 5-16,5 4-14 0,-5-4-13 16,5 5-18-16,0-5-15 0,2 4-11 15,4 0-2-15,0-4-11 0,4 0-9 0,4-3-21 16,7-3-16-16,11-3-35 0,3-4-39 16,13-6-33-16,0-1-32 0,7-7-36 15,-2 3-38-15,-7-3-40 0,-4 3-55 0,0 3-38 16,-6-2-717-16,-5 1 312 0,-6 7 206 15</inkml:trace>
  <inkml:trace contextRef="#ctx0" brushRef="#br0" timeOffset="138073.73">4531 16703 80 0,'-10'-4'279'0,"-1"4"-5"15,-2 0-5-15,-1 0-13 0,-5-4-19 16,-5 8-17-16,1-4-24 0,-2 0-19 16,-3 2-14-16,-1-2-20 0,-3 2-13 0,2 1-17 15,1-3-15-15,1 6-29 0,0-6-37 16,5 2-40-16,-1 0-46 0,6-2-48 0,-2 4-29 15,6-4-43-15,1 0-44 0,3 2-479 16,1-2 237-16,3 0 156 0</inkml:trace>
  <inkml:trace contextRef="#ctx0" brushRef="#br0" timeOffset="138243.31">4307 16558 240 0,'0'0'250'15,"0"0"2"-15,-13-4-1 0,13 4-13 0,-21-4-17 16,10 4-25-16,-3 4-19 0,-2-4-18 16,0 0-27-16,-1 2-38 0,-2 0-60 15,0 3-66-15,2 1-70 0,-4 2-616 0,6-1 244 16,-2 5 161-16</inkml:trace>
  <inkml:trace contextRef="#ctx0" brushRef="#br0" timeOffset="138537.65">4703 16434 82 0,'4'-4'293'15,"0"0"-8"-15,-4 4-7 0,6-2-11 16,-6 2-20-16,0 0-17 0,0 0-8 0,0 0-12 15,0 0 13-15,-6 16-12 0,0-5-10 16,-3 3-6-16,-1 7-11 0,-3-1-12 16,-2 3-19-16,-1 4-10 0,0 1-19 0,2 5-16 15,-3-6-11-15,2-2-20 0,2-1-33 16,5-5-42-16,-2-2-41 0,0 1-44 16,4-9-46-16,0 3-55 0,6-5-45 0,2 1-32 15,2-6-11-15,2 1-698 0,1-3 330 16,2 2 218-16</inkml:trace>
  <inkml:trace contextRef="#ctx0" brushRef="#br0" timeOffset="138721.07">4703 16827 25 0,'10'0'131'15,"0"0"2"-15,0 3 11 0,0-6 6 0,-10 3 0 16,14 0 3-16,-9-4 5 0,-1 0 4 16,-1 0 5-16,-3-5 3 0,-5 1-4 15,1-2-8-15,-7-3-11 0,1 0-17 0,-3-6-12 16,-2 3-13-16,0-5-10 0,1 6-16 15,-4-4-12-15,4 4-30 0,2-2-35 16,-2 4-38-16,6 3-53 0,0 2-52 16,1 3-75-16,5 3-521 0,0-4 251 0,2 6 165 15</inkml:trace>
  <inkml:trace contextRef="#ctx0" brushRef="#br0" timeOffset="139048.21">5044 16405 28 0,'4'-1'254'0,"-4"1"-9"0,0 0-11 15,0 0-15-15,0 0-20 0,10 7-18 0,-10-7-16 16,-8 15-15-16,0-3-10 0,-2 3-7 15,2 4-3-15,-4-1-7 0,1 3-6 0,3 1-9 16,-3-1-5-16,0 0-9 0,5 0 2 16,2-4 3-16,0 0-1 0,4 1-2 0,0-1-6 15,6-8-14-15,4 3-5 0,3-5-10 16,7-5-15-16,0 2-15 0,6-4-21 16,4-4-18-16,-3 2-25 0,3-4-30 15,-5 5-31-15,3-7-45 0,-3 4-43 16,-4 2-50-16,-1-1-668 0,-4-1 306 0,-1 0 202 15</inkml:trace>
  <inkml:trace contextRef="#ctx0" brushRef="#br0" timeOffset="139322.79">5349 16417 287 0,'0'-6'285'15,"0"6"-11"-15,2-6-7 0,-2 6-10 16,0 0-16-16,0 0-17 0,0 0-19 0,0 0-23 15,0 0-16-15,-12 25-14 0,8-11-4 16,0 1-3-16,2 0-6 0,-2 4-9 0,4 2-10 16,0-2-9-16,0-2-4 0,2 2 5 15,2-5-4-15,2 1-8 0,6-4-13 16,0 3-10-16,5-7-7 0,4-5-8 16,0 2-9-16,5-8-10 0,-3 2-17 0,0 2-24 15,2 0-26-15,-3-3-27 0,1 0-23 16,-2 2-32-16,-2 1-34 0,-2-4-35 0,-2 4-43 15,-3 0-28-15,2-2-17 0,-6 2-718 16,0-4 334-16,-1 2 220 0</inkml:trace>
  <inkml:trace contextRef="#ctx0" brushRef="#br0" timeOffset="139592.07">5710 16486 165 0,'0'-8'182'0,"2"-4"5"15,1 5 4-15,-3-1 8 0,0 2 5 16,0 1-1-16,0 5-9 0,-3-6-13 15,3 6-12-15,0 0-14 0,0 0-14 0,0 0-9 16,-6 19-9-16,6-7-2 0,-2-5-5 16,2 7-3-16,2-5 2 0,0 2 4 0,2-1-7 15,5 1-10-15,1-1-6 0,4-4-11 16,0-1-8-16,7-5-6 0,-2 0-10 16,6-5-6-16,-1-3-9 0,2 0-6 0,-4-5-7 15,2-2-6-15,-1-4-13 0,-6-2-9 16,0 2-17-16,-5 0-19 0,1 2-16 15,-4 0-15-15,-3 5-16 0,-1-1-23 0,-3 1-30 16,0 5-38-16,-4 5-34 0,2-2-43 16,0 4-691-16,0 0 319 0,0 0 210 15</inkml:trace>
  <inkml:trace contextRef="#ctx0" brushRef="#br0" timeOffset="139938.34">6187 16211 53 0,'10'-7'232'0,"1"1"-10"0,-1 0-11 16,-1 1-7-16,-3-3-7 0,1 2-15 0,-1-1-16 16,-2 3-16-16,0-2-17 0,-4 0-13 15,0 6-10-15,0-7-10 0,0 7-10 16,0 0-5-16,-12 0-8 0,12 0-11 0,-15 5-2 16,8 3-2-16,1-2-1 0,-3-2 2 15,3 3-2-15,2 3 1 0,-2-1-6 16,4-1 4-16,0 3 5 0,0-5-1 0,4 3-2 15,2-1-3-15,0 0-3 0,6 1-3 16,3 1-2-16,2 1-2 0,2-2-11 16,4 3-1-16,0-3 8 0,0 3-11 0,1 1 2 15,-4-3 4-15,0 1-8 0,-6 3-6 16,1-5 0-16,-7 3-6 0,-3 1-4 0,-3-4-2 16,-9 7-6-16,-2 1-19 0,-1-2-22 15,-6 1-25-15,0-3-30 0,-4 4-37 16,5-8-41-16,1 3-31 0,0-5-31 15,2 1-33-15,4-6-607 0,3-4 295 0,7 2 195 16</inkml:trace>
  <inkml:trace contextRef="#ctx0" brushRef="#br0" timeOffset="140126.84">6500 16156 4 0,'8'-11'242'0,"-4"3"-7"0,1 2-6 15,-3 2 3-15,2 4-4 0,-4 0-11 16,0 0-18-16,2 10-11 0,-2 1-7 15,-2 3-10-15,-2 7-9 0,2 1-9 16,2 5-8-16,-2 0-16 0,2-5-17 0,0 3-12 16,0-7-12-16,2 1-12 0,-2 0-31 15,2-6-51-15,0-1-76 0,2-1-99 0,2-5-90 16,1-1-612-16,2-3 300 0,-1-4 198 16</inkml:trace>
  <inkml:trace contextRef="#ctx0" brushRef="#br0" timeOffset="140484.54">6724 16274 8 0,'9'-21'230'0,"-3"6"1"16,0-2 4-16,0 4-10 0,-1 3-21 15,-3-1-15-15,1 3-16 0,-1 0-15 0,0 3-14 16,0 1-9-16,-2 4-11 0,0 0-7 15,0 0-8-15,0 0-6 0,-11 15-10 16,4-2-7-16,1 1 2 0,2 3 0 16,0 0 4-16,2 4 2 0,2 0 12 0,2-4 8 15,2 0 15-15,4 4-5 0,6-6-9 16,0-2-12-16,9-1-6 0,-2-8-8 16,2 0-13-16,3-10-7 0,2-2-5 0,1-5-9 15,-1-2-6-15,-4-10-15 0,-4 2-3 16,-3-4-9-16,-6-1-10 0,-5 1-13 0,-4 3 0 15,-6-1-5-15,-2 2-13 0,-7 6-16 16,-2-3-18-16,-7 11-20 0,0-3-34 0,-2 7-45 16,-1 5-44-16,-1 4-45 0,-1 3-56 15,2 1-735-15,4 2 351 0,-1 1 231 16</inkml:trace>
  <inkml:trace contextRef="#ctx0" brushRef="#br0" timeOffset="140857.7">7025 16322 48 0,'13'2'281'0,"-5"-2"-14"0,2-2 1 0,1-4-9 16,2 1-5-16,-3-5-17 0,1-5-17 16,-2-5-20-16,1-1-9 0,-2 1-15 15,1-5-6-15,-1 4-5 0,1 0-12 0,-5 2-6 16,3 3-9-16,-3 4-6 0,2-2-5 15,-4 4-4-15,2 3-4 0,0-1-7 0,-2 2-8 16,5 3-10-16,-7 3-10 0,0 0-9 16,17 17-9-16,-9-4-4 0,5 2-6 15,4 4 3-15,4 2 10 0,5 0 5 0,1 0 12 16,3-3 7-16,2-1 2 0,4 0-4 16,-3-6-6-16,1 2-8 0,-6-7-13 15,-1-2-8-15,-3-4-12 0,-2-4-13 0,-2-2-13 16,-1-9-10-16,-6-7-17 0,-3-2-16 15,-3-2-22-15,-3-5-28 0,-2-1-33 16,-2 0-36-16,-2 1-22 0,-4-7-31 0,-1 4-39 16,1 5-58-16,-3-1-70 0,-1 3-865 15,1 2 418-15,5 2 276 0</inkml:trace>
  <inkml:trace contextRef="#ctx0" brushRef="#br0" timeOffset="142380.84">9179 7522 35 0,'18'0'153'15,"-4"-1"-8"-15,6 2-3 0,-4-1-7 16,5 0-11-16,1 2 0 0,0 2-1 15,2-2-2-15,6 2-1 0,-3-2 1 0,5 4-6 16,-2-2 0-16,7 1-2 0,1 1 1 16,3 0-2-16,-3 1-7 0,0 1-2 0,0-1-2 15,3 3-11-15,-3-2-4 0,-3 1-7 16,3 1-5-16,-3-1-7 0,-1 3 1 16,0-1 2-16,-3 2-7 0,3 2-1 0,-4 1-5 15,1 1-9-15,-1 2 4 0,0 2-3 16,4 2-3-16,-5 3-4 0,3 1-4 15,-8-2-6-15,0 0-1 0,0 1-3 0,-3 1-3 16,1 0 3-16,-2 0-5 0,-3 1-6 16,-2 1 2-16,2-1-2 0,-5 0-4 15,0 3 2-15,-2 0 1 0,-4-5-6 0,-2 1-3 16,-2 0-2-16,-2-5 1 0,-4 3 1 16,0-2 4-16,-6-2-3 0,1 0-2 0,-6-2-4 15,1 0 1-15,-3-2 0 0,-3 1 1 16,-2 0 0-16,-2 0-1 0,-4 1 3 15,1-2-1-15,-3 2-3 0,3 0-2 16,-5 0 1-16,2 0 1 0,0-2-1 0,-1 0 0 16,-1-2 3-16,0 3-5 0,-1-5 2 15,1 2 3-15,0-3-4 0,0-1 1 16,1 1 3-16,-1-1-3 0,2-3-2 0,1-2 4 16,-1-3-1-16,0 3 0 0,1-4-2 0,-1 0 0 15,0-2-1-15,-1-2 0 0,-1 0 2 16,-2-2-2-16,-2-1-1 0,-2-3 4 15,-3-2-2-15,-3-3-4 0,1-2 2 0,-1-5-1 16,0 1-3-16,2-5-1 0,0-1 1 16,-12-13-11-16,6 1 1 0,-1-4 4 15,11 6-2-15,7 3 0 0,1 0 4 0,4 1-1 16,1 1 2-16,3 1 2 0,2 2 0 16,2 1 6-16,2-3-6 0,3 1 5 15,0-1-1-15,2-2-2 0,3-1 4 0,2 3-1 16,2-1 3-16,4 0 1 0,2-3 2 15,2-5-2-15,4 2-1 0,3-4-1 16,4-4 1-16,2 1 3 0,1-2-4 0,4 2 2 16,1 1 2-16,0 0-4 0,1 2 0 15,-3 2-3-15,3 2-28 0,-2 3-51 0,-2 7-61 16,1 3-75-16,-5 6-792 0,2 5 343 16,-4 6 227-16</inkml:trace>
  <inkml:trace contextRef="#ctx0" brushRef="#br0" timeOffset="143067.44">8635 7485 180 0,'0'0'226'16,"0"0"-4"-16,0 0-15 0,0 0-15 15,0 0-21-15,0 0-18 0,0 0-14 16,0 0-8-16,0 0-7 0,0 0-2 0,0 0-1 16,0 0-8-16,0 0 0 0,0 0-1 15,0 0 1-15,0 0-2 0,0 0-6 0,0 0 4 16,9-12-10-16,-13 6-5 0,1-1-6 15,-3-7-15-15,0-3-2 0,-2-2-4 16,-6-3-13-16,0-11-3 0,-7-7-2 16,-9-17-6-16,-4-6-7 0,0-2 3 0,-4-7-9 15,-9-14-5-15,-1-2-4 0,-1-3-1 16,1-2 1-16,-1-3-4 0,0-6 4 0,3-1-8 16,1-4 1-16,1-7 1 0,2-3-3 15,1-5 0-15,5-3 1 0,4-3 5 16,5 2 2-16,1 1 14 0,6 4 1 0,2 6 1 15,6 18 1-15,6 1 4 0,-1 1-6 16,-1 1 10-16,4 7 4 0,-1 5 6 16,1 17 10-16,-1 12 11 0,1 11-3 0,2 4 1 15,0 5-4-15,0 7-3 0,0-1-2 16,0 6-3-16,0 2-5 0,0 0-8 16,2 4-5-16,-2-1-3 0,0 3-7 0,0 2-2 15,-2 1-5-15,-4 1-8 0,4 1-25 16,-2 1-38-16,0-1-63 0,-2 2-71 15,-1 0-102-15,-2-1-134 0,3 1-944 0,3-2 462 16,8 3 304-16</inkml:trace>
  <inkml:trace contextRef="#ctx0" brushRef="#br0" timeOffset="144345.28">5933 2853 226 0,'0'-7'259'0,"0"7"-1"0,0 0-7 0,2-6-10 16,-2 6-6-16,0 0-4 0,0 0 0 15,0 0 9-15,0 0 4 0,0 0-3 16,0 0-9-16,8 25-7 0,-6-8-9 0,2 8-6 16,2 3-1-16,-1 3-13 0,2 5-19 15,-3 2-17-15,2 0-16 0,-2-2-17 16,-4-3-14-16,2-3-17 0,0-3-33 0,0-4-43 15,0-2-65-15,1-2-52 0,-3-2-57 16,0-4-47-16,2-1-53 0,-2-1-54 0,0-3-49 16,2-2-809-16,0-3 396 0,0 1 262 15</inkml:trace>
  <inkml:trace contextRef="#ctx0" brushRef="#br0" timeOffset="144727.5">6074 3341 32 0,'0'0'252'0,"0"-13"-10"0,0 5-1 15,0-3-6-15,0-3-12 0,0-1-21 0,0-4-17 16,2-4-18-16,-2 1-10 0,0-5-19 16,0 0-10-16,0 0-2 0,0 5 0 0,0-2-3 15,0 6-3-15,0-1-4 0,0 1 10 16,2 3-4-16,-2 2 8 0,0 1 3 15,0 1-6-15,2 3-10 0,1 3-10 0,1 3-14 16,-4 2-10-16,0 0-3 0,17 17-13 16,-9-6 0-16,3 5-4 0,-3-1 2 15,3 2 1-15,0-4-3 0,-3 1 0 0,0-3-2 16,1-1-2-16,2-1-7 0,-3-5-8 16,3-6-8-16,-1-2-6 0,1-7-8 15,4-4-11-15,-3-6-11 0,1-4-15 0,2-6-11 16,-5 1-7-16,1-2-8 0,0-1-8 15,-3 6-4-15,-1 2-13 0,1 3-14 0,-2 1-27 16,-2 4-25-16,0 1-29 0,1 1-42 16,0 6-55-16,-3 1-86 0,2 4-721 15,-2 2 362-15,-2 2 239 0</inkml:trace>
  <inkml:trace contextRef="#ctx0" brushRef="#br0" timeOffset="145096.57">6597 2589 25 0,'0'0'215'0,"4"-4"-14"15,-4 4-12-15,2-4-12 0,-2 4-16 0,0 0-14 16,0 0-11-16,0 0-9 0,0 0-2 15,0 0 7-15,0 0-5 0,0 0-1 16,-18 11-1-16,11-5-3 0,-2 3-5 16,1 1-4-16,0 1-6 0,-3 3-6 15,2 1-7-15,-1 4-2 0,2 2-12 0,-1 0-3 16,3 4-1-16,2 0-2 0,2 1-2 16,0 1-2-16,2-6 5 0,2 2-3 0,2-4-1 15,0-2-4-15,4-4-8 0,3-1-9 16,4-7-6-16,0-2-10 0,1-7-14 0,4 0-22 15,1-6-27-15,-2-1-22 0,0-2-36 16,-3-1-40-16,2 1-51 0,-2 3-48 16,-3 1-67-16,2 1-628 0,-2 1 313 15,-3 3 207-15</inkml:trace>
  <inkml:trace contextRef="#ctx0" brushRef="#br0" timeOffset="145447.74">6885 2465 46 0,'0'-10'238'0,"0"3"-3"0,0 1-5 15,0 2-3-15,0 4-15 0,2-10-11 16,-2 10-13-16,0 0-14 0,-2-5-8 0,2 5 4 16,0 0 2-16,0 0 1 0,-3 19-10 15,3-8-2-15,0 5-7 0,3 3-2 0,-3 3 2 16,2 5-11-16,1 0-10 0,1 3-13 15,-2-1-13-15,2 1-9 0,2-1-11 16,0-1-8-16,1-3-7 0,-1-2-3 16,0-6-2-16,3-3-8 0,0-3-9 0,3-4-5 15,-2-4-8-15,4-6-2 0,-2 0-6 16,3-5-4-16,0 1-6 0,0-3-7 0,-1 1-6 16,2-1-5-16,-4 2-10 0,0 1-18 15,2 1-21-15,-6 2-21 0,2-1-24 16,1 0-37-16,-3 4-49 0,1 1-48 0,2 0-30 15,-3 1-27-15,0 2-34 0,-8-3-658 16,18 2 332-16,-10-4 219 0</inkml:trace>
  <inkml:trace contextRef="#ctx0" brushRef="#br0" timeOffset="145725.01">7302 2356 102 0,'0'-10'183'0,"0"3"-7"0,0 1-1 16,0 3-5-16,0 3-9 0,0-6-8 0,0 6-2 15,0 0-6-15,-4 22-8 0,4-4-1 16,0 1-1-16,2 4 4 0,2 2-4 16,0-1-4-16,3 1-1 0,1 0-2 15,3-2-10-15,2 0-5 0,-1-4-6 0,0-2-7 16,6-6-9-16,-2-3-10 0,2-4-9 16,1-8-11-16,-3-4-4 0,4-7-11 0,-6-6-6 15,4-4-10-15,-6-5-4 0,-1-3-4 16,-5 7-8-16,0-1-9 0,1 2-16 15,-3 2-20-15,0 6-22 0,-1 0-21 16,-1 4-14-16,0 3-26 0,0 3-44 0,0 3-38 16,0 4-48-16,-2 0-607 0,0 0 290 15,12 5 190-15</inkml:trace>
  <inkml:trace contextRef="#ctx0" brushRef="#br0" timeOffset="146077.31">7914 2152 106 0,'10'-15'197'0,"-1"0"-1"16,-3 3-4-16,0 1-10 0,-1 0-16 16,-3 1-13-16,-2 2-16 0,2-1-10 0,-4 1-14 15,-2 3-8-15,1 1-5 0,-3 2-12 16,6 2-5-16,-15 0-6 0,7 4-9 16,0 3-3-16,-2 4-4 0,0 1-2 0,2 3-6 15,2 1-2-15,-3-1-4 0,5 2-2 16,-1 2-3-16,3 0-5 0,2 0-1 15,2 0-2-15,3-2 0 0,-1 3 5 0,5-3 9 16,-1-2 2-16,4 0-6 0,2 0-2 16,0 1-4-16,1-3-3 0,2-1-5 0,-2-1 1 15,-1 0-2-15,4 0-10 16,-4-1 0-16,-1-1-5 0,0-1-2 0,-3 0-6 16,-3 1-1-16,-1 3-2 0,-4-3 1 15,-2 5-5-15,-2-3-11 0,-2 2-15 0,0 1-17 16,-5-1-17-16,1 0-15 0,-1 1-27 15,0-3-40-15,1 3-32 0,0-5-34 0,2 3-564 16,2-5 263-16,2-1 174 0</inkml:trace>
  <inkml:trace contextRef="#ctx0" brushRef="#br0" timeOffset="146295.12">8250 2085 205 0,'7'-11'222'0,"-3"4"2"15,-2-1-8-15,0 4-17 0,-2 4-9 16,0 0-4-16,0 0-3 0,5 15-3 16,-8 0-7-16,3 5-6 0,-2 5-6 15,0 1-9-15,2 6-16 0,2-1-13 0,0 2-14 16,1-3-7-16,1 4-9 0,-2-5-17 16,2-3-7-16,0-1-22 0,-2-6-48 0,2-2-59 15,2-3-86-15,2-7-96 0,-2-3-698 16,2-4 319-16,-8 0 211 0</inkml:trace>
  <inkml:trace contextRef="#ctx0" brushRef="#br0" timeOffset="146645.01">8587 2146 108 0,'4'-9'153'15,"-4"-2"2"-15,2 1-8 0,-2 3-8 16,0-3-12-16,0 0-9 0,0 3-5 0,0 1-2 15,-2-1-5-15,0 1-9 0,2 6-6 16,-2-6 0-16,2 6 1 0,0 0-10 0,0 0-1 16,-11 21-9-16,9-10-5 0,0 7-10 15,2 1-4-15,0 1-3 0,0 1 3 16,4 6 3-16,1-2 6 0,1 0 4 16,2-5 0-16,2 0-3 0,4-1 0 0,0-8-6 15,1-3-5-15,0-2-1 0,0-6-3 16,1-4-4-16,4-4-10 0,-4-5-3 15,2-2-4-15,-6-6-2 0,-1 0-4 0,-5-4-2 16,-2 0-1-16,-2 0-2 0,-2 3 0 16,-4-3-4-16,-2 0-3 0,-2 2-2 0,-3 2-8 15,1 4-11-15,-4 0-19 0,2 5-18 16,-2 5-28-16,0 1-51 0,4 6-50 16,0 4-61-16,3 2-547 0,1 5 267 15,1 0 176-15</inkml:trace>
  <inkml:trace contextRef="#ctx0" brushRef="#br0" timeOffset="146982.1">8944 2259 101 0,'9'-2'213'16,"-3"-2"-14"-16,1-1-8 0,-1-9-9 15,-2-3-10-15,1-2-11 0,-5-4-14 0,2-1-7 16,-4-3-4-16,2 0 3 0,0 3 1 15,0 3-2-15,0-1-2 0,0 4-1 16,0 0-2-16,0 5-2 0,2-1-1 16,-2 5-6-16,4 2-20 0,-2 2-8 0,-2 5-11 15,0 0-6-15,20 18-9 0,-12-3-10 16,4 4-1-16,5 6-14 0,0-2 4 0,2 0-4 16,1-1-7-16,-4-4-2 0,1-3 9 15,2-4-11-15,-4-7 0 0,2-10 2 16,0-7-15-16,-3-13 4 0,0-9-10 15,-4-12-11-15,-2-7-12 0,-4 1-15 0,-1-1-21 16,-3 7-22-16,-3 5-31 0,-1 6-30 16,2 7-38-16,-2 10-30 0,2 11-55 15,0 7-721-15,2 1 331 0,0 30 217 0</inkml:trace>
  <inkml:trace contextRef="#ctx0" brushRef="#br0" timeOffset="147369.71">9050 2669 219 0,'-17'4'225'0,"11"-1"-1"15,-2 1 0-15,-6 2 0 0,2 2-6 16,-2-1-2-16,-4 1-6 0,-3 1-5 0,-5 3-3 16,-2 1-10-16,-7 0-10 0,-7 6-4 15,-21 6-10-15,-7 2-5 0,-11 1-12 16,-22 9-8-16,-8 5-17 0,-11 1-10 16,-5 7-10-16,-8-1-8 0,-6 1-12 15,2 5-4-15,-5-4-11 0,-2 1-6 0,-3-1-4 16,6-1-3-16,1-3-9 0,7-3-3 15,10-4-4-15,6 0-5 0,13-4-5 0,22-5-1 16,7-2-9-16,8-4-5 0,13-7-16 16,12-2-30-16,8-3-37 0,4-2-42 0,7-3-43 15,2-1-67-15,5-4-109 0,6-3-894 16,10-3 415-16,2 3 274 0</inkml:trace>
  <inkml:trace contextRef="#ctx0" brushRef="#br0" timeOffset="149244.91">4513 15926 130 0,'14'9'243'0,"-14"-9"9"0,6 8 6 0,-4-7-3 16,2 3-8-16,-4-4-18 0,5 8-18 15,-5-8-13-15,5 2-15 0,-5-2-11 0,4 5-4 16,-4-5-22-16,4 3-12 0,-4-3-6 16,0 0-13-16,0 0-8 0,4-22-15 15,-2 7-8-15,-2-6-2 0,0-6-18 16,2-1-10-16,-2-6-1 0,0-8-10 0,2 0-12 15,-4-2-4-15,2 0 0 0,0-1-13 16,0 1-3-16,0 4 0 0,0 8-5 0,0-1-6 16,0 6 2-16,2-1-3 0,-2 9 5 15,-2-2 4-15,2 4-3 0,0 3-1 16,0 3 15-16,0 0-11 0,0 5 1 0,0 0-3 16,0 6 6-16,0-4 3 0,0 4 0 15,0 0 1-15,0 0-3 0,-10 13-3 16,1-3-4-16,-2 1 7 0,-1 3-9 15,-7 1 4-15,0 1-2 0,-4 2 0 0,-5 1-1 16,0-4 7-16,-3 5-9 0,3-7-2 16,2-1 6-16,4-1-8 0,-2 0 2 0,3-1 4 15,-1 1-1-15,6-3-2 0,1-4 2 16,0 5-2-16,3-5 0 0,1 0-2 0,1 3 9 16,-2 1 5-16,4 3-3 0,0 1-2 15,2 5-1-15,0 4 11 0,1 6 11 16,2-4 18-16,6 3 14 0,-1 1 10 0,3 0 7 15,3-5-1-15,4 0-5 0,4-4-5 16,0-4-9-16,5-1-10 0,5-9-5 16,-3-4-23-16,4-2-31 0,3 0-66 15,-1-4-71-15,-3 3-106 0,-5-1-124 0,3 5-949 16,-4 4 450-16,0 4 298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8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428 580 292,'18'6'2023,"7"0"1539,-24-6-2116,-1 0 14,0 0-25,-4-4-47,-65-44 2151,-18-15-902,38 23-1684,2-2 1,2-3-1,-74-93 1,112 128-1164,0-2 0,1 1 0,0 0 0,1-1 0,-7-23 0,9 26-654,1 0 0,1 0 0,-1-15 0,2 18-679,0-1 0,0 0 0,1 1 0,0-1 0,3-10-1,3-2-1193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8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6 1096,'5'-5'2051,"-2"7"1202,0 3-2833,-1-1 1,-1 1 0,1-1-1,-1 1 1,1 0-1,-1 0 1,-1-1-1,1 1 1,-1 0-1,0 6 1,-4 59 2140,0-24-1301,12 328 4245,0-307-4984,2 0 0,2-1 0,34 99 0,-32-136-3098,-6-24-8298,-8-5 7652</inkml:trace>
  <inkml:trace contextRef="#ctx0" brushRef="#br0" timeOffset="1">340 602 484,'2'-3'390,"0"0"-1,0-1 1,0 1-1,0-1 1,0 1-1,-1-1 1,0 0-1,0 1 1,0-1-1,0 0 1,0 0 0,-1 0-1,0 0 1,0-7-1,0 8-161,-1 1 0,0-1-1,0 0 1,0 1 0,0-1-1,-1 1 1,1-1 0,-1 1 0,1-1-1,-1 1 1,0 0 0,0 0 0,0 0-1,0 0 1,0 0 0,0 0-1,-1 1 1,1-1 0,0 1 0,-1 0-1,-3-2 1,-4-1 114,0 0-1,0 1 1,0 0-1,-1 1 1,1 0-1,-1 0 1,1 1 0,-1 1-1,0 0 1,-10 1-1,1 1-778,0 2-1,0-1 0,1 2 0,-27 10 0,40-12-420,0-1-1,0 1 0,1 0 1,-1 1-1,1-1 0,0 1 1,-6 5-1,-6 10-1309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9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0 659 1096,'9'-5'1540,"-1"1"0,0-1 0,0 0 0,-1-1 0,10-8 0,-6 4-33,-1-2 1,16-19-1,-2-6-45,25-52 0,-32 57-502,11-26 552,29-84 0,-49 121-1054,-1-1 0,-1-1-1,-1 1 1,4-41 0,-9 63-411,-1-4-38,-3 8 868,1 5-821,1 1-1,0-1 0,0 1 1,1-1-1,0 1 0,1 0 1,0 0-1,0-1 0,1 1 1,4 18-1,-1-11 22,0 1 1,2-1-1,-1 0 0,2 0 1,12 22-1,-15-32-51,0 0 0,1-1 0,-1 0 0,1 0 0,1 0 0,10 9 0,-13-13-18,0 0 0,0 0 0,0 0 0,0-1 0,0 1 0,0-1 0,1 1 0,-1-1 0,1 0 0,-1-1 0,1 1 0,0 0 0,-1-1 0,1 0 0,-1 0 0,8-1 0,1-1 2,0-1-1,0-1 1,0 0-1,0-1 1,-1 0-1,0 0 1,0-1-1,0-1 1,-1 0 0,0 0-1,0-1 1,-1 0-1,11-13 1,-4 4-11,-1-2 1,-1 0-1,-1 0 1,-1-1 0,-1-1-1,11-26 1,-21 46 0,14-44-10,-14 42 13,0 1 0,0-1 0,-1 0 0,1 0 0,-1 0 0,0 0 0,0 1 0,0-1 0,0 0 0,0 0 0,-1 0 0,1 0 0,-1 0-1,-1-2 1,2 4 6,0 1 8,-4 4-1,-1 3-8,1-1 0,0 1 0,0 1 1,1-1-1,-1 1 0,2-1 0,-1 1 0,1 0 1,0 0-1,1 0 0,-1 15 0,1-14 17,1 1 0,0 0-1,0 0 1,1 0 0,0-1 0,1 1-1,1 0 1,-1-1 0,1 0 0,5 11-1,-6-17-18,0 0-1,0 0 0,0 0 1,0-1-1,0 1 0,0-1 0,1 1 1,-1-1-1,1 0 0,0 0 0,-1 0 1,1 0-1,0-1 0,0 1 0,0-1 1,1 0-1,-1 0 0,0 0 0,0 0 1,1 0-1,-1-1 0,0 0 1,1 1-1,-1-1 0,0 0 0,1-1 1,-1 1-1,0 0 0,5-2 0,2-1-7,0 0-1,1 0 0,-1-1 0,-1 0 0,1 0 0,-1-1 0,1-1 0,8-7 0,12-12-50,-2-2-1,0 0 0,45-62 0,-28 33-12,-43 53 79,0 1-1,0-1 1,0 1 0,0 0-1,1 0 1,-1 0-1,0 0 1,1 0 0,0 0-1,4-2 1,-6 4-5,-1 1 1,1-1-1,0 1 0,-1-1 1,0 1-1,1-1 1,-1 1-1,1-1 0,-1 1 1,0-1-1,1 1 1,-1 0-1,0-1 0,0 1 1,1-1-1,-1 1 1,0 0-1,0-1 0,0 2 1,2 12 117,-2-1-1,0 0 1,0 1 0,-4 18 0,0 9 104,4-24-157,-2 6 136,4 38 1,-2-55-214,0-1 0,1 0-1,0 1 1,1-1 0,-1 0 0,1 1 0,0-1 0,0 0 0,1 0 0,-1-1 0,1 1-1,6 7 1,-7-10-91,0 0 0,1 0-1,-1-1 1,1 1 0,0-1 0,-1 1-1,1-1 1,0 0 0,0 0 0,0 0-1,0-1 1,0 1 0,0-1 0,0 1-1,0-1 1,0 0 0,0 0 0,0-1-1,0 1 1,0 0 0,0-1 0,4-1-1,2-1-685,0 0 0,0 0 0,0-1 1,0 0-1,13-8 0,44-39-10688,-31 23 7856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235 721 928,'3'-5'652,"0"0"-1,1 0 0,-1 0 1,1 0-1,0 1 1,1-1-1,-1 1 1,1 0-1,6-4 1,-11 8-586,0 0 1,1 0 0,-1 0-1,0 0 1,1 0 0,-1 0-1,0 0 1,0 0-1,1 0 1,-1-1 0,0 1-1,0 0 1,0 0 0,1 0-1,-1 0 1,0 0 0,0-1-1,0 1 1,1 0-1,-1 0 1,0 0 0,0-1-1,0 1 1,0 0 0,1 0-1,-1 0 1,0-1 0,0 1-1,0 0 1,0 0-1,0-1 1,0 1 0,0 0-1,0 0 1,0-1 0,0 1-1,0 0 1,0-1 0,0 1-1,0 0 1,0 0-1,0-1 1,0 1 0,0 0-1,0 0 1,0-1 0,0 1-1,-1 0 1,1 0 0,0 0-1,0-1 1,0 1-1,0 0 1,-1 0 0,1 0-1,0-1 1,0 1 0,-10-5 1151,8 4-403,-5 2-66,0 1-497,-1 0 0,1 0 0,-1 1 0,1 0 0,0 1 0,0 0 0,-9 6 0,-3 5 246,0 1 1,1 1-1,1 1 0,0 0 0,-19 29 0,26-32-282,1 0-1,0 1 1,1 0 0,1 0-1,0 1 1,2-1-1,-1 2 1,-2 20-1,7-35-165,0 1 0,1 0 0,-1 0 0,1 0 0,0 0 0,0 0 0,0 0 0,1 0 0,-1 0 0,1-1 0,0 1 0,0 0 0,1 0 0,-1-1-1,1 1 1,-1 0 0,1-1 0,0 0 0,0 1 0,1-1 0,-1 0 0,1 0 0,0 0 0,-1-1 0,1 1 0,1-1 0,-1 1 0,0-1 0,0 0 0,6 2 0,0 0 8,0-2 0,0 1 0,0-2 0,0 1 0,0-1 0,0 0 0,0-1 0,0 0-1,0 0 1,1-1 0,-1 0 0,10-3 0,3-2 5,1-2 0,-1 0 0,-1-1 0,1-1 0,-2 0 0,39-28 0,-23 11 8,-1-2-1,51-54 1,-53 45-49,-3-1 0,0-1 1,-3-2-1,-2 0 1,-1-2-1,-3-1 0,-1-1 1,-2 0-1,21-92 1,-31 104-40,-3 0 0,4-63 1,-9 86 8,0 1-1,-1-1 1,0 0 0,0 0 0,-1 1 0,-1-1 0,0 1 0,0 0 0,-1-1 0,0 2 0,-1-1 0,-11-18 0,14 26 7,1 0 0,-1 0 1,0 0-1,0 0 0,0 0 1,0 0-1,0 0 0,-1 0 1,1 1-1,-1-1 0,1 1 0,-1 0 1,1 0-1,-1 0 0,1 0 1,-1 0-1,0 0 0,0 1 1,0-1-1,1 1 0,-1 0 0,0 0 1,0 0-1,0 0 0,1 0 1,-1 1-1,0 0 0,0-1 1,1 1-1,-1 0 0,0 0 0,1 0 1,-1 0-1,1 1 0,-1-1 1,-3 4-1,-6 4 16,1 0 0,1 0 0,0 1 0,0 1 0,-16 22 1,10-9 40,0 0 0,2 1 0,1 1 1,1 0-1,1 1 0,1 0 0,2 0 1,1 1-1,-7 47 0,12-51 18,0 1-1,2-1 1,0 1 0,2-1-1,1 1 1,0-1 0,2 0-1,1 0 1,1-1-1,1 0 1,17 35 0,-15-37-30,1-2 0,0 0 1,2 0-1,0-1 0,1 0 1,1-2-1,1 1 0,0-2 0,1 0 1,31 21-1,-42-33-42,0 0 0,-1 0-1,1 0 1,1-1 0,-1 0 0,0 0 0,0-1-1,1 1 1,-1-2 0,1 1 0,-1 0 0,1-1-1,-1-1 1,1 1 0,-1-1 0,1 0 0,-1 0-1,1-1 1,-1 0 0,0 0 0,0 0 0,0-1-1,7-3 1,-5 0-10,0 0 0,0 0 0,0 0 0,-1-1 0,0 0 0,0 0 0,-1-1 0,0 0 0,0 0 0,-1 0 0,0-1 0,0 0 0,-1 0 0,4-12 0,-7 17 3,3-6-3,0 0-1,-2-1 1,1 1 0,-1-1-1,0-11 1,-2 22 8,0 0-1,0-1 1,0 1 0,0-1-1,0 1 1,0 0 0,0-1-1,0 1 1,0 0 0,0-1-1,0 1 1,0 0 0,0-1-1,0 1 1,0 0 0,0-1-1,-1 1 1,1 0-1,0-1 1,0 1 0,0 0-1,-1-1 1,1 1 0,0 0-1,0 0 1,-1-1 0,1 1-1,0 0 1,0 0 0,-1-1-1,1 1 1,0 0 0,-1 0-1,1 0 1,-1 0 0,1 0-1,0 0 1,-1 0 0,1-1-1,0 1 1,-1 0 0,1 0-1,0 0 1,-1 0-1,1 0 1,-1 1 0,1-1-1,0 0 1,-1 0 0,1 0-1,0 0 1,-1 0 0,1 0-1,0 1 1,-1-1 0,1 0-1,0 0 1,0 0 0,-1 1-1,1-1 1,0 0 0,0 0-1,-1 1 1,1-1 0,0 0-1,0 1 1,-3 1 0,0 1 0,0-1 0,1 1 1,-1-1-1,1 1 0,-3 4 0,-3 9 16,0 0 0,2 1 0,0 0 0,0 0 0,-3 23 0,7-29 4,0 0 0,1 0-1,1 0 1,0 0 0,0 0-1,1 0 1,0 0-1,1 0 1,5 19 0,-5-26-12,-1 0 0,1 0 0,0 0 0,0 0 1,0-1-1,0 1 0,1-1 0,-1 0 0,1 1 0,0-1 0,0 0 1,0-1-1,1 1 0,-1-1 0,0 1 0,7 2 0,-5-3-5,0 0 0,0-1 0,0 1 0,1-1-1,-1-1 1,0 1 0,1-1 0,-1 0 0,0 0-1,1 0 1,7-2 0,2-2-23,0 0 0,0-1-1,0 0 1,-1-1 0,0-1 0,0 0-1,-1-1 1,14-11 0,-7 4-40,-1-2 0,0-1 1,-2 0-1,25-32 0,50-89-281,-82 118 294,-8 18 39,-1 0 0,0 0 0,0 0 0,1 1 0,0-1 0,-1 0 0,4-3 0,-4 6 11,-2 4 11,-26 95 231,-16 68 84,42-162-319,0 1 0,1-1 0,0 1 0,-1-1 0,2 0 0,-1 1 0,1-1 0,1 9 0,-1-13-22,-1 1 0,1-1 0,-1 1 0,1-1 0,0 1 0,0-1 0,-1 0 0,1 1 0,0-1 0,0 0 0,0 0 0,1 1 0,-1-1 0,0 0 0,0 0 0,0 0 0,1-1 0,-1 1 0,1 0 0,-1 0 0,0-1 0,1 1 0,0-1 0,-1 1 0,1-1 0,-1 0 0,1 1 0,-1-1 0,1 0 0,0 0 0,-1 0 0,1 0 0,2-1 0,5-1-180,-1 0-1,1 0 1,0-1 0,-1-1 0,0 1 0,0-1 0,0-1 0,0 1-1,10-9 1,61-55-2995,-66 56 2271,50-57-9039,-58 64 9445,26-32-2799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138 166 480,'15'-28'1033,"-3"5"1106,-1 1 0,16-43 0,-27 64-2055,0 0-1,1 1 1,-1-1-1,0 0 1,0 1 0,1-1-1,-1 0 1,0 1-1,0-1 1,0 0 0,0 0-1,0 1 1,0-1 0,0 0-1,0 0 1,0 1-1,0-1 1,0 0 0,0 0-1,-1 1 1,1-1-1,0 0 1,0 1 0,-1-1-1,1 0 1,-1 1-1,1-1 1,0 0 0,-1 1-1,1-1 1,-1 1-1,0-1 1,1 1 0,-1-1-1,1 1 1,-1-1-1,0 1 1,1 0 0,-1-1-1,0 1 1,1 0-1,-1 0 1,0-1 0,0 1-1,1 0 1,-1 0-1,0 0 1,0 0 0,1 0-1,-1 0 1,0 0-1,0 0 1,1 0 0,-1 1-1,0-1 1,-1 0-1,-3 2 209,0-1-1,0 0 0,0 1 0,0 0 0,0 0 0,-8 6 0,-1 1 192,0 1-1,1 0 1,1 1-1,-1 1 1,2 0-1,0 0 1,-16 23-1,24-30-384,0 1-1,0-1 1,1 0-1,0 1 1,-1 0-1,2-1 1,-1 1-1,1 0 1,0 0-1,0 0 1,0 0-1,1 0 1,0 0 0,0 0-1,1 0 1,0 0-1,0 0 1,0-1-1,0 1 1,1 0-1,0 0 1,1-1-1,-1 1 1,6 8-1,15 20 219,2-2-1,32 33 0,-27-32 37,38 54 0,-54-67-224,32 55 222,-43-68-314,1 0 0,-1 1-1,0-1 1,-1 1 0,0-1 0,0 1 0,-1 0 0,1 12-1,-11 9 124,8-45-153,0 14-7,1-1 0,0 1-1,-1 0 1,1-1 0,0 1-1,1-1 1,-1 1 0,0 0 0,1-1-1,-1 1 1,1 0 0,0-1-1,1-3 1,6-9-10,1 0-1,0 1 1,0 0 0,1 0-1,24-23 1,-28 30 11,1 0-1,0 1 1,1 0 0,-1 0-1,1 1 1,1 0-1,-1 1 1,1-1 0,10-3-1,-6 8 3,-11 1-1,1 0-1,-1 1 0,1 0 1,-1 0-1,0-1 1,1 1-1,-1 1 0,0-1 1,0 0-1,-1 0 1,1 1-1,0-1 0,-1 1 1,1 0-1,-1-1 0,0 1 1,1 4-1,0-3 1,0 0 0,0 0 0,0 0-1,1 0 1,-1 0 0,7 6 0,-8-9-4,1 0 1,-1-1-1,1 0 0,-1 1 1,1-1-1,-1 0 1,1 0-1,0 1 1,-1-1-1,1 0 0,-1-1 1,1 1-1,0 0 1,-1 0-1,1-1 0,-1 1 1,1-1-1,-1 1 1,3-2-1,31-16-61,-17 5 5,0 0 1,28-29-1,-29 24-15,40-28 0,-57 46 73,0 0 1,0 0-1,0 0 1,0 0-1,0 0 0,0 0 1,0 0-1,0 0 1,1 0-1,-1 0 1,0 0-1,0 0 0,0 0 1,0 0-1,0 0 1,0 0-1,0 0 1,0 0-1,0 0 0,0 0 1,0 0-1,1 0 1,-1 0-1,0 0 1,0 0-1,0 0 0,0 0 1,0 0-1,0 0 1,0 0-1,0 0 1,0 0-1,0 0 1,0 0-1,0 0 0,0 1 1,0-1-1,0 0 1,0 0-1,0 0 1,0 0-1,1 0 0,-1 0 1,0 0-1,0 0 1,0 0-1,0 0 1,0 0-1,0 0 0,0 1 1,0-1-1,0 0 1,0 0-1,0 0 1,0 0-1,0 0 0,-1 0 1,1 0-1,0 0 1,0 0-1,0 0 1,0 0-1,-1 12-14,-7 21 19,3-16 1,5-15-3,-1 0 0,1 0 0,-1 1 0,1-1 0,0 0 0,0 1 0,0-1 0,0 0 0,0 1 0,1-1 0,-1 0 0,1 1-1,1 3 1,-1-5-1,0 1-1,0-1 1,0 0-1,0 0 1,0 0-1,0 0 1,1 0-1,-1 0 1,0 0-1,0 0 0,1-1 1,-1 1-1,1-1 1,-1 1-1,1-1 1,-1 1-1,1-1 1,-1 0-1,1 1 1,-1-1-1,1 0 1,-1 0-1,3-1 0,8 1 1,0-1 0,-1-1-1,1 0 1,-1 0 0,1-1-1,-1-1 1,0 0-1,-1 0 1,16-9 0,-4 0-5,-1-1 0,-1-1 0,26-23 0,-35 27-1,0-1 0,-1 0 0,0 0 0,-1-1 0,0 0 0,-1-1 0,-1 0 0,0 0 0,-1 0 0,9-31 0,-14 42 5,0-1-1,0 0 0,-1 1 0,1-1 0,-1 0 0,0 1 0,0-1 0,0 0 0,0 0 0,0 1 0,-1-1 1,0 0-1,0 1 0,0-1 0,0 1 0,-1-1 0,1 1 0,-1 0 0,0-1 0,0 1 0,0 0 1,0 0-1,0 0 0,-1 1 0,0-1 0,1 0 0,-1 1 0,0 0 0,-4-3 0,1 2 1,0 0-1,0 1 0,0-1 1,-1 1-1,1 0 1,0 1-1,-1 0 1,0 0-1,1 0 0,-1 1 1,0 0-1,1 0 1,-1 1-1,1-1 0,-10 4 1,-4 1 0,0 2 1,1 0-1,0 2 1,0 0-1,1 0 1,1 2-1,-1 0 1,2 2-1,0-1 1,0 2 0,1 0-1,1 1 1,-19 25-1,30-36-1,0 0 0,1 0 0,0 0 0,0 0 0,0 0 0,0 0 0,1 1 0,-1-1 0,0 10 0,2-13 0,0 1 1,0-1-1,0 1 1,0 0-1,0-1 1,1 1-1,-1 0 1,0-1-1,1 1 1,0-1-1,-1 1 1,1-1-1,0 1 1,0-1-1,0 0 1,0 1-1,0-1 1,0 0-1,0 0 1,0 0-1,0 0 1,0 0-1,1 0 1,-1 0-1,1 0 1,-1 0 0,0 0-1,1-1 1,-1 1-1,1-1 1,2 1-1,4 1-3,0 0-1,0-1 0,0 0 1,0-1-1,0 0 1,0 0-1,0 0 1,0-1-1,0-1 0,0 1 1,0-1-1,0-1 1,-1 1-1,9-5 1,9-5-46,0-1 1,39-27 0,-38 20-27,0-1-1,-1 0 1,29-35-1,59-80-251,-108 129 319,-4 5 9,0 0 0,1 0 0,-1 0 0,0 0 0,1 1 0,0-1 0,-1 0 0,1 1 0,0-1 0,0 1 0,0-1 0,0 1 0,0 0 0,0 0 0,0 0 0,1 0 0,-1 0 0,0 0 0,3 0 0,-4 6 66,-3 32 147,-8 48 0,5-60-63,1-1-1,2 1 1,0-1-1,2 1 1,0 0-1,6 33 1,-5-56-136,-1 1 1,1-1 0,-1 0-1,1 0 1,0 1 0,0-1 0,0 0-1,0 0 1,0 0 0,1 0 0,-1 0-1,1 0 1,-1-1 0,1 1 0,0 0-1,-1-1 1,1 1 0,0-1-1,0 1 1,0-1 0,0 0 0,0 0-1,0 0 1,1 0 0,-1 0 0,0-1-1,0 1 1,1-1 0,-1 1 0,0-1-1,1 0 1,-1 0 0,1 0-1,-1 0 1,0 0 0,1-1 0,-1 1-1,0-1 1,4-1 0,4-1 2,1-1 1,-1 0-1,0-1 1,0 0-1,0-1 1,14-11-1,52-49-52,-35 28 7,101-95-72,-141 132 100,0 0 1,1 0 0,-1 0 0,0 0 0,0 0-1,0 0 1,1 1 0,-1-1 0,0 0 0,1 1-1,-1-1 1,1 1 0,-1-1 0,1 1 0,-1 0-1,1 0 1,-1-1 0,1 1 0,-1 0 0,3 1 0,-3-1 2,0 1 0,0-1 1,0 1-1,0 0 1,0 0-1,0-1 1,0 1-1,0 0 1,0 0-1,-1 0 1,1 0-1,0 0 1,0 0-1,-1 0 1,1 0-1,-1 0 0,1 0 1,-1 1-1,1 0 1,1 7 34,0 0 1,-1 0-1,0-1 0,0 1 1,-2 16-1,0-4 32,-2 52 272,3-68-306,1 0-1,-1 0 1,1 0 0,0 0-1,0 0 1,1 0 0,-1-1 0,1 1-1,0 0 1,0-1 0,4 6-1,-5-8-28,1-1 0,-1 0-1,1 0 1,0 1-1,-1-1 1,1 0 0,0 0-1,0-1 1,0 1 0,-1 0-1,1-1 1,0 1 0,0-1-1,0 1 1,0-1-1,0 0 1,0 0 0,0 0-1,0 0 1,0 0 0,0-1-1,3 0 1,4 0-34,0-1 1,0-1-1,13-5 1,3-4-361,0-2 0,44-32 0,-26 17-410,-14 9-126,30-19-1255,-52 36 761,-1 0 1,0 0 0,1 1 0,10-2 0,3 4-3109,-1 7 1376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145 131 31691,'-28'-20'312,"6"3"-160,6 6-72,1-1 60,5 4-28,1 5-20,3-5-132,-1-1-336,-2 4-432,3-4-872,-1-2-1233,4 2-6187,-3 1 3091,6 8 2045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4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11 200,'14'-10'6711,"-18"21"-3874,-27 35-1639,20-30 77,-189 296 4655,163-256-5191,19-30-835,1 0 0,-14 32 0,31-58-4,0 0 0,-1 0 0,1 1 0,0-1 0,0 0-1,0 0 1,0 1 0,0-1 0,-1 0 0,1 0 0,0 1 0,0-1-1,0 0 1,0 1 0,0-1 0,0 0 0,0 0 0,0 1-1,0-1 1,0 0 0,0 1 0,0-1 0,0 0 0,0 0 0,0 1-1,0-1 1,1 0 0,-1 1 0,0-1 0,0 0 0,0 0-1,0 1 1,1-1 0,-1 0 0,0 0 0,0 0 0,0 1-1,1-1 1,-1 0 0,0 0 0,0 0 0,1 0 0,-1 1 0,0-1-1,0 0 1,1 0 0,-1 0 0,0 0 0,1 0 0,-1 0-1,0 0 1,0 0 0,1 0 0,19-2-5833,-20 2 5947,21-8-2625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4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539 543 1752,'-1'1'175,"1"-1"0,-1 1 0,0-1 0,1 1 0,-1-1 0,0 0 0,1 1 0,-1-1 0,0 0-1,1 0 1,-1 1 0,0-1 0,0 0 0,1 0 0,-1 0 0,0 0 0,0 0 0,1 0 0,-1 0 0,0 0 0,0 0 0,1 0 0,-3-1 0,-11-5 558,-1-1 0,1-1 0,0 0 0,0-1 0,1 0 0,0-1 1,1-1-1,-20-21 0,-84-109 2781,104 125-3490,-90-126 1300,42 43-9245,51 83 4693,0 6 978</inkml:trace>
  <inkml:trace contextRef="#ctx0" brushRef="#br0" timeOffset="1">23 0 5917,'-2'2'339,"0"0"-149,0-1 0,1 1 0,-1 1-1,0-1 1,1 0 0,-1 0 0,1 1 0,0-1 0,0 1 0,0-1 0,0 1 0,0-1 0,0 1-1,1 0 1,-1-1 0,1 1 0,0 0 0,0 5 0,0 9 1406,4 31 0,-1-28-962,1 31 916,16 125 2144,-16-150-3199,2-1-1,0 0 1,2-1-1,19 42 1,-24-60-480,0 0 1,1 0-1,-1 0 1,1 0-1,0-1 1,1 0-1,-1 1 1,1-2-1,8 7 1,-11-9-200,0-1 0,0 0 0,0 0 0,0 0 0,0 0 0,1-1 0,-1 1 0,0 0 0,1-1 0,-1 0 0,0 1 0,4-1 0,-3-1-431,0 1-1,0-1 0,0 1 1,0-1-1,0 0 1,0 0-1,0-1 0,0 1 1,0 0-1,-1-1 1,5-2-1,6-11-3393,-3 3 1219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5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20 1520,'0'0'1291,"3"0"10,10 2-1,-10-1 13,-3-1 62,0 0 59,-4-3 11,1 2-1240,-1-2 148,-1 1 1,1-1 0,-1 1 0,1 0-1,-1 1 1,0-1 0,0 1 0,0 0-1,0 0 1,-6 0 0,-33 2 1301,1 1 1,-79 15-1,107-14-1882,-85 20-1193,67-14-2221,1 1-3388,21-4 4257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438 1 1564,'1'0'149,"-1"0"-1,1 0 1,0 0-1,0 0 1,-1 0-1,1 0 1,0 0-1,0 0 1,-1 0-1,1 0 1,0 0 0,0 0-1,-1 0 1,1 1-1,0-1 1,0 0-1,-1 1 1,1-1-1,0 0 1,-1 1-1,1-1 1,-1 1-1,1-1 1,0 1-1,-1-1 1,1 1-1,-1 0 1,1-1 0,-1 1-1,0-1 1,1 1-1,-1 0 1,0 0-1,1-1 1,-1 1-1,0 0 1,0-1-1,0 1 1,0 0-1,1 0 1,-1-1-1,0 1 1,0 0 0,0 0-1,-1 1 1,0 3 233,-1 0 0,0 1 1,0-1-1,0 0 0,-4 7 1,2-5-123,-38 69 1438,-2-2 0,-57 71 1,-123 121-547,218-260-1656,-15 19-226,18-12-2156,3-13 2594,0 1 0,1-1 1,-1 1-1,0-1 0,0 1 0,0-1 0,1 0 0,-1 1 0,0-1 0,1 1 1,-1-1-1,1 1 0,-1-1 0,0 0 0,1 1 0,-1-1 0,1 0 1,-1 0-1,1 1 0,-1-1 0,1 0 0,0 1 0,13 4-1993</inkml:trace>
  <inkml:trace contextRef="#ctx0" brushRef="#br0" timeOffset="1">331 666 4224,'51'6'1333,"-42"-4"-600,1-1 0,0 1 0,0-2 0,19 0 0,-29 0-657,1 0 0,-1 0 0,1 0-1,-1 0 1,1-1 0,-1 1 0,1 0 0,-1 0-1,1 0 1,-1 0 0,1-1 0,-1 1 0,1 0-1,-1 0 1,0-1 0,1 1 0,-1 0-1,1-1 1,-1 1 0,0-1 0,0 1 0,1 0-1,-1-1 1,0 1 0,1-1 0,-1 1 0,0-1-1,0 1 1,0-1 0,0 0 0,-3-17 1507,-19-17 466,1 9-1192,-2 2 1,-1 0-1,0 2 0,-37-25 0,12 8-114,-17-7-558,-3-3-1149,40 21-3024,5-6-3993,17 18 5292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7T12:26:00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12 15981,'0'2'229,"1"6"-268,0-1 0,0 0 0,4 13 0,-3-13-40,0-1 0,-1 1 0,0-1 0,0 1 0,0 0 0,-1 11 0,-1-20 38,1 1 1,0 0-1,-1 0 1,1-1-1,-1 1 1,0 0-1,1 0 1,-1 0-1,0 0 1,0 0-1,-1-2 1,0 1-54,0-1-107,1 0 0,0-1 0,-1 1 0,1 0 0,1 0 0,-1-1 0,0 1 0,1-4 0,-1 2-687,1 0 0,1 0 1,-1 1-1,1-1 0,0 0 1,0 0-1,0 1 0,2-6 0,4-4-950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5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3024,'2'0'220,"0"0"0,0 0 0,0 0 0,0 0-1,1 0 1,-1 0 0,0 1 0,0-1 0,0 1-1,0 0 1,0-1 0,0 1 0,0 0 0,0 0-1,0 0 1,-1 1 0,1-1 0,0 0 0,0 1-1,-1-1 1,1 1 0,-1-1 0,3 4 0,3 4 461,-1 0 1,1 0 0,6 14-1,1 9 731,-1 1 0,11 38 1,10 28 465,-22-69-1334,-2-3-63,15 26 0,-21-47-589,-1 0 1,1 0-1,0 0 0,0-1 1,1 1-1,-1-1 0,1-1 1,0 1-1,11 7 0,-14-11-107,1 1-1,0-1 0,-1 0 0,1 0 1,0 0-1,0 0 0,0 0 1,3 0-1,-2-1-766,0 0 1,0 0-1,1-1 0,-1 1 1,0-1-1,0 0 0,0 0 1,7-3-1,8-4-1456</inkml:trace>
  <inkml:trace contextRef="#ctx0" brushRef="#br0" timeOffset="1">607 386 3168,'-3'3'6375,"2"-1"-6242,-1 0 0,0 0 0,0-1 0,1 1 0,-1-1 1,0 0-1,-1 1 0,1-1 0,0 0 0,0 0 0,0 0 0,-1-1 0,1 1 1,-5 0-1,-21 2 729,-243 24 4124,92-17-7927,169-9 1401,0 0 1,-1 0-1,1 1 0,-16 4 0,3 3-884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6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19 433 1264,'-2'-9'4376,"1"7"-4049,0 1-1,1 0 1,-1-1 0,0 1-1,0 0 1,0 0 0,0 0 0,0 0-1,-1 0 1,1 0 0,0 0-1,-2 0 1,2 0 488,14-9 1511,66-19-533,15-5-863,-44 10-381,79-50-1,-109 60-390,0-1-1,0-1 0,-1 0 0,-2-2 0,1 0 0,16-23 0,-30 35-79,-1 1-1,1-1 1,-1 0-1,0 0 1,-1 0 0,1-1-1,-1 1 1,1-7-1,-3 11-56,0 1 0,1 0-1,-1 0 1,0-1 0,0 1-1,0 0 1,0-1 0,0 1 0,-1 0-1,1-1 1,0 1 0,0 0 0,-1 0-1,1 0 1,-1-1 0,1 1-1,-1 0 1,0 0 0,1 0 0,-1 0-1,0 0 1,0 0 0,0 0-1,0 0 1,0 0 0,0 0 0,0 1-1,0-1 1,0 0 0,0 1-1,0-1 1,0 0 0,-1 1 0,1 0-1,0-1 1,0 1 0,-1 0-1,1-1 1,0 1 0,0 0 0,-1 0-1,1 0 1,0 0 0,-3 1-1,-3-1 39,-1 1 0,1 0-1,0 1 1,0 0-1,0 0 1,0 0-1,0 1 1,0 0-1,-9 6 1,-2 2 70,0 1 0,-18 16 0,18-12 2,0 1-1,2 0 1,0 1-1,1 1 1,-24 41-1,29-43 0,2 0-1,-1 0 1,2 1-1,1 1 1,0-1-1,1 1 1,1 0-1,-2 21 0,6-35-106,-1 1 0,1-1-1,0 1 1,0-1 0,1 1-1,0-1 1,0 1 0,0-1-1,0 0 1,1 1 0,0-1-1,0 0 1,1 0-1,-1 0 1,1 0 0,0-1-1,0 1 1,1-1 0,-1 0-1,1 0 1,0 0 0,0 0-1,0-1 1,1 0 0,-1 1-1,1-2 1,0 1 0,0 0-1,0-1 1,0 0 0,0 0-1,0-1 1,11 3-1,2-2-243,1-1 0,-1-1 0,1-1 0,-1 0-1,0-1 1,0-1 0,0-1 0,0-1-1,0 0 1,-1-1 0,31-16 0,1-4-2690,-1-3 0,69-53 0,-59 33-1132,-9 5 1228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6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12 2568,'13'-11'2784,"-13"11"-2643,0 0 0,1 0 0,-1 0 0,0 0 0,1 0 0,-1 0 1,0 0-1,1 0 0,-1 0 0,0 0 0,1 0 0,-1 0 0,0 0 0,1 0 1,-1 0-1,0 0 0,1 0 0,-1 0 0,0 0 0,1 1 0,-1-1 0,0 0 1,0 0-1,1 0 0,-1 1 0,1-1 0,-1 1 24,1 1 0,-1-1 0,1 0 0,-1 0 0,1 1 0,-1-1 0,0 0 0,0 1 0,0-1 0,0 0 0,0 1 0,0-1 0,0 0 0,0 1 0,0-1 0,0 0 0,-1 1 0,1-1 0,-1 0 0,1 1 0,-1 0 0,-17 37 1649,-2-2-1,-30 46 1,21-36-905,-192 288 2976,217-330-3989,2-3-16,0 0 0,1 0 0,-1 1 0,0-1 0,1 0 0,-1 1 0,1-1 0,0 1 0,0 0 0,0-1 0,0 1 1,1 0-1,-1-1 0,1 1 0,-1 0 0,1 3 0,1-5-91,-1 0 0,0-1 0,1 1 1,-1 0-1,1-1 0,-1 1 0,1 0 0,0-1 1,-1 1-1,1-1 0,0 1 0,-1-1 0,1 1 1,0-1-1,-1 1 0,1-1 0,0 0 0,0 1 0,0-1 1,-1 0-1,1 0 0,0 1 0,0-1 0,1 0 1,24 0-6258,-19 0 5367,17 0-1788</inkml:trace>
  <inkml:trace contextRef="#ctx0" brushRef="#br0" timeOffset="1">352 649 5897,'5'1'113,"2"2"352,1 0 1,-1 0-1,1-1 0,15 3 0,-22-5-399,0 0 0,-1-1 0,1 1 0,0 0 0,-1 0 0,1 0 0,0 0 0,-1 0 0,1-1 0,0 1 0,-1 0 0,1-1 0,-1 1 0,1 0 0,0-1 0,-1 1 0,1-1 0,-1 1 0,1-1 0,-1 1 0,0-1 0,1 1 0,-1-1 0,1 1 0,-1-1 0,0 0 0,0 1 0,1-1 0,-1 1 0,0-1 0,0 0 1,0 1-1,1-1 0,-1 0 0,0 0 0,0 1 0,0-1 0,0 0 0,0 1 0,-1-1 0,1 0 0,0 1 0,0-2 0,-10-31 1575,8 30-1496,-17-38 877,-1 0-1,-3 2 0,-1 0 1,-2 2-1,-47-53 1,58 73-746,0 1-1,-1 1 1,-27-20 0,36 30-596,0 0-1,0 0 0,-1 1 1,1 1-1,-1-1 0,0 1 1,0 0-1,0 1 0,-1 0 1,1 0-1,-17-1 1,23 3-352,0 0 1,0 1 0,0-1 0,1 0 0,-1 1 0,0-1 0,0 1 0,1 0 0,-1 0 0,1 0 0,-1-1-1,-2 3 1,-1 1-2088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7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97 735 356,'29'-23'2278,"-22"19"-1481,0-2 1,-1 1-1,1-1 1,-1 0 0,7-9-1,5-9 2878,-17 23-2493,-1 1-51,0 0-69,-5 4-90,-12 11-339,2 0 0,0 1 1,1 1-1,0 1 0,1 0 1,-20 38-1,22-34-308,1 0 1,1 1-1,1-1 0,1 2 0,0-1 0,-3 34 1,9-45-169,0-1 1,1 0 0,0 1-1,1-1 1,0 0 0,1 1-1,5 18 1,-6-27-118,0 1-1,1-1 1,-1 1 0,1-1 0,0 0-1,0 0 1,0 0 0,0 0 0,0 0-1,0 0 1,1-1 0,0 1 0,-1-1-1,1 0 1,0 0 0,0 1 0,0-2-1,0 1 1,1 0 0,-1-1 0,0 0-1,1 1 1,-1-1 0,1-1 0,-1 1-1,1 0 1,5-1 0,3 0 26,0-1 0,0 0 0,0-1 0,0-1 1,0 0-1,-1 0 0,1-1 0,-1-1 0,0 0 0,21-12 0,-9 2 3,0-1-1,-1-1 0,32-33 1,-20 15-19,-2-2 0,-2-2 0,-2-1 0,-1-1 0,-2-1 1,36-84-1,-41 75-13,-2-2-1,-2 0 1,-3-1 0,-2-1 0,8-102 0,-17 122-5,-4-43 1,1 69-20,0 1 0,0-1 0,0 0 0,-1 1 0,-1-1 0,0 1 0,0 0 0,0 0 0,-1 0 0,-9-14 0,12 20-6,-1 1 0,1-1 1,-1 0-1,0 0 0,0 1 0,0-1 1,0 1-1,0-1 0,0 1 0,0 0 1,0 0-1,0 0 0,-1 0 1,1 0-1,0 1 0,-1-1 0,1 1 1,0-1-1,-1 1 0,1 0 0,-1 0 1,1 0-1,-1 0 0,1 0 1,0 1-1,-1-1 0,1 1 0,-1-1 1,1 1-1,0 0 0,0 0 0,-1 0 1,1 0-1,0 1 0,0-1 1,-2 2-1,-5 4 26,0 1-1,0 0 1,0 0 0,1 0-1,1 1 1,-11 14 0,-9 19 54,1 1 1,3 1 0,1 1-1,2 0 1,2 2 0,3 0 0,1 1-1,3 1 1,-11 96 0,21-124-43,1 0 0,1-1 0,0 1 0,2 0 1,1-1-1,0 1 0,1-1 0,1 0 0,1-1 1,1 1-1,15 24 0,-18-34-47,0-1-1,2 0 1,-1 0 0,1-1-1,0 0 1,1 0 0,-1-1-1,2 0 1,-1 0 0,1-1-1,0 0 1,0 0 0,1-1-1,-1 0 1,1-1 0,0 0-1,1-1 1,-1 0 0,1 0 0,-1-1-1,1-1 1,0 0 0,14 0-1,-7-2-62,-1-1 0,1-1 0,-1-1 0,0 0 1,0-2-1,-1 0 0,1 0 0,-2-1 0,1-1 0,-1-1 0,0 0 0,0-1 0,22-21 0,-19 14-35,-1 0-1,0 0 1,-2-2-1,0 0 1,-1-1-1,-1 0 1,-1-1-1,-1-1 1,14-34-1,-23 49 60,0 1 1,-1 0-1,0 0 0,1-8 0,-2 13 34,0 0 0,1 0-1,-1 1 1,0-1 0,0 0-1,0 0 1,0 0 0,0 0-1,0 1 1,0-1 0,0 0-1,-1 0 1,1 0 0,0 1 0,0-1-1,-1 0 1,1 0 0,0 1-1,-1-1 1,1 0 0,-1 0-1,1 1 1,-1-1 0,1 1-1,-1-1 1,1 0 0,-1 1-1,0-1 1,1 1 0,-1-1-1,0 1 1,0 0 0,1-1-1,-1 1 1,0 0 0,0-1-1,-1 1 1,-3 4-44,-6 8 41,2 0 0,-1 1 0,2 0 0,0 1 0,0 0 1,1 0-1,-9 28 0,12-31 24,1 0 1,0 1-1,0 0 0,2-1 1,-1 1-1,1 0 1,1 0-1,0 0 1,1 0-1,0 0 1,4 18-1,-4-27-10,0 1 0,1-1 0,-1 0 0,1 0 0,-1 1 0,1-1 0,0 0 0,0-1 0,0 1 0,0 0 0,1-1 0,-1 1 0,1-1 0,0 1 0,0-1 0,0 0 0,0 0 0,6 2 0,-3-2-1,0 0-1,0 0 1,0-1 0,0 0 0,0-1-1,0 1 1,0-1 0,0 0 0,0 0-1,8-2 1,4-2-9,1 0 0,-1-2-1,-1 0 1,1-1 0,-1 0 0,20-13-1,4-6-28,-2-1-1,-1-2 0,41-41 0,90-111-66,-168 180 103,26-27 65,-16 22 38,-11 7-97,1-1 0,-1 1 0,0-1 0,0 1 0,1-1 0,-1 1 0,0-1 0,0 1 0,0-1 0,0 1 1,0-1-1,0 1 0,0 0 0,0-1 0,0 1 0,0-1 0,0 1 0,0-1 0,0 1 0,0-1 0,0 1 0,-1-1 0,1 1 0,0 0 0,-1 0 0,-38 107 406,27-79-270,1 0 1,2 1 0,-11 56-1,19-84-134,1 0-1,-1 0 0,1 0 0,0 0 1,0 0-1,0 0 0,0 0 0,1 0 1,-1 0-1,0 0 0,1 0 0,-1 0 1,1 0-1,0 0 0,0 0 0,0 0 1,0 0-1,0-1 0,0 1 0,2 1 1,-2-1-9,1-1 0,-1 0 0,1-1 0,0 1 0,-1 0 0,1 0 0,0-1 0,0 1 0,0-1 0,0 1 0,-1-1 0,1 0 0,0 0 0,0 0 0,0 0 0,0 0 0,2-1 0,7-1-46,0-1 0,0 0-1,0-1 1,0 0-1,16-10 1,21-16-597,-2-1 0,-1-3 1,49-46-1,-63 52 40,71-69-2787,-62 56-4460,-34 36 3614,-5 5 1286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8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70 544,'12'-14'936,"-6"8"-6,-1 0-1,0 0 0,0 0 0,0-1 1,6-13-1,-10 17-590,-1 3-255,0 0 1,0 0 0,0 0-1,0-1 1,0 1 0,0 0-1,-1 0 1,1 0 0,0 0-1,0 0 1,0 0-1,0 0 1,0 0 0,-1 0-1,1-1 1,0 1 0,0 0-1,0 0 1,0 0 0,-1 0-1,1 0 1,0 0 0,0 0-1,0 0 1,0 0 0,-1 0-1,1 0 1,0 0 0,0 0-1,0 1 1,0-1 0,-1 0-1,1 0 1,0 0 0,0 0-1,0 0 1,0 0 0,0 0-1,-1 0 1,1 0 0,0 1-1,0-1 1,0 0 0,0 0-1,0 0 1,-19 10 252,2 0 1,0 1-1,0 0 1,1 2-1,0 0 0,1 1 1,0 0-1,2 1 0,-1 1 1,2 0-1,0 0 0,1 2 1,1-1-1,1 1 1,0 1-1,1 0 0,1 0 1,-5 20-1,6-17-140,2 0 0,0 0 0,1 1 0,1-1 0,1 1 0,1-1-1,0 1 1,2-1 0,1 1 0,1-1 0,1 0 0,1 0 0,1-1 0,0 0 0,2 0 0,15 28 0,24 21 324,-31-47-274,-1 1-1,22 43 0,-36-62-206,0 1 0,0 0 0,0 0 0,-1 1 0,0-1 0,1 10 0,-2-13-28,0 0 1,0 0-1,0 0 1,0 0-1,-1 0 1,1 0-1,-1 0 0,0 0 1,0 0-1,0-1 1,0 1-1,-1 0 1,1 0-1,-1-1 1,-1 3-1,3-4-14,-1-1-1,1 0 0,0 0 1,0 0-1,0 0 1,-1 0-1,1 1 1,0-1-1,0 0 1,-1 0-1,1 0 0,0 0 1,0 0-1,-1 0 1,1 0-1,0 0 1,0 0-1,-1 0 1,1 0-1,0 0 0,0 0 1,-1 0-1,1 0 1,0 0-1,0 0 1,-1-1-1,1 1 1,0 0-1,0 0 0,-1 0 1,1 0-1,0 0 1,0 0-1,0-1 1,-1 1-1,1 0 1,0 0-1,0 0 0,0-1 1,0 1-1,0 0 1,-1 0-1,1-1 1,0 1-1,0 0 1,0 0-1,0 0 0,0-1 1,0 1-1,0 0 1,0-1-1,0 1 1,0 0-1,0 0 1,0-1-1,-3-14-2,3 7-4,1 1 0,1-1 0,-1 1 0,1-1 0,0 1 0,1-1 0,0 1 0,0 0 0,1 0 0,7-11 0,1-2-5,2-8-6,-5 8 18,1 1 1,1 0-1,14-18 1,-24 36 4,0 0 0,0 0 0,0 0 0,0 0 0,0 1 0,0-1 0,0 0 0,0 0 0,0 0 1,0 1-1,0-1 0,0 1 0,3-2 0,-4 2-2,1 0 1,-1 0-1,1 0 1,-1 0-1,1 0 1,0 1-1,-1-1 1,1 0-1,-1 0 1,1 0-1,-1 0 1,1 1-1,-1-1 1,1 0-1,-1 0 1,1 1 0,-1-1-1,1 0 1,-1 1-1,1-1 1,-1 1-1,1 0 1,1 2 5,1 2 0,-1-1 0,0 0 1,0 0-1,0 1 0,1 5 0,6 12 19,-8-19-23,1 0 0,0-1 0,0 1 0,0 0 0,0-1 1,1 0-1,-1 1 0,4 2 0,-4-4-5,0-1 1,0 1 0,0 0-1,-1-1 1,1 1 0,0-1-1,0 1 1,0-1 0,0 0-1,0 0 1,0 0 0,0 0-1,0 0 1,0-1 0,4 0-1,6-2-25,1-1-1,-1 0 0,0-1 1,0-1-1,0 0 0,18-12 1,62-54-269,-64 49 155,20-17-264,-46 39 328,-2 1 7,0 3 3,-1 6 50,0-1 0,-1 0 1,0 0-1,0-1 0,-1 1 0,-6 13 0,6-13 28,-1 0 0,1 0 0,1 0 0,-1 1 0,1-1 0,-1 18 0,3-25-8,0 0-1,0 0 1,0 0 0,0 0-1,0 0 1,0 0-1,0 0 1,0-1 0,1 1-1,-1 0 1,0 0-1,1 0 1,-1 0-1,1 0 1,-1 0 0,1 0-1,-1-1 1,1 1-1,-1 0 1,1 0 0,0-1-1,0 1 1,-1 0-1,1-1 1,0 1-1,1 0 1,0-1 0,0 1 0,-1-1 0,1 1 0,0-1-1,0 0 1,0 0 0,0 0 0,0 0 0,0 0 0,0 0 0,0-1 0,2 0 0,5-2 0,0 0 1,0 0 0,-1-1 0,12-7-1,-3 0-38,-1 0-1,0-1 1,0-1-1,-1-1 1,-1 0-1,0-1 1,-1 0-1,-1-1 1,0-1-1,-1 0 1,-1 0-1,0-1 1,-2 0-1,13-37 1,-20 51 18,0-1 1,0 1-1,0 0 1,-1-1 0,0 1-1,0 0 1,0-1-1,0 1 1,0 0-1,-1-1 1,0 1 0,0 0-1,0 0 1,-1 0-1,-1-5 1,1 6 7,0 1 0,1-1-1,-1 1 1,0 0 0,0 0 0,-1 0 0,1 0-1,0 0 1,-1 0 0,1 1 0,-1-1 0,1 1-1,-1 0 1,0-1 0,0 1 0,0 1 0,1-1-1,-1 0 1,0 1 0,0-1 0,0 1 0,-4 0 0,-3 0-5,-1 1 0,0 0 0,0 0 0,0 1 0,1 1 1,-1 0-1,1 0 0,0 1 0,0 1 0,0-1 0,-14 10 1,-4 5-12,0 1 0,-33 32 1,-19 26-14,71-67 32,0 0 0,0 0 0,1 1 0,1-1 0,-12 26 0,19-35 5,-1-1-1,0 1 1,1-1 0,-1 1-1,1-1 1,0 1-1,-1-1 1,1 1 0,0-1-1,0 1 1,0 0 0,0-1-1,0 1 1,1-1-1,-1 1 1,0 0 0,1 1-1,0-2 1,-1 0-1,1 0 1,0-1-1,-1 1 1,1 0-1,0-1 1,0 1-1,-1 0 1,1-1-1,0 1 1,0-1-1,0 1 1,0-1-1,0 0 1,0 1-1,0-1 1,0 0-1,0 1 1,0-1-1,1 0 0,4 0-2,1 0-1,-1 0 1,0-1-1,1 0 1,-1 0-1,0-1 0,7-2 1,33-13-14,0-2 0,-2-2 1,64-42-1,116-95-30,-137 93 41,-78 58 56,0 1 1,0 0 0,0 0-1,1 1 1,0 0 0,19-6-1,-25 14 82,-2 2-94,0-1 0,-1 0 0,0 1 0,1-1 0,-1 1 1,-1 0-1,1-1 0,-1 1 0,0 0 0,0 5 0,-8 54 318,3-32-182,2-10-54,1-7 8,0-1 0,1 1 0,1 0-1,0 0 1,3 24 0,-3-38-113,1 1 1,-1-1-1,1 1 0,-1-1 1,1 1-1,-1-1 0,1 0 1,0 1-1,0-1 0,0 0 0,0 0 1,0 1-1,0-1 0,0 0 1,0 0-1,0 0 0,0 0 1,0 0-1,1-1 0,-1 1 1,0 0-1,1 0 0,-1-1 1,1 1-1,-1-1 0,1 0 0,-1 1 1,1-1-1,-1 0 0,1 0 1,-1 0-1,1 0 0,-1 0 1,1 0-1,-1 0 0,1 0 1,-1-1-1,1 1 0,2-1 1,7-3 23,0 0 1,1 0 0,-2-1 0,12-6 0,-16 8-29,49-29 14,74-58 0,39-23-55,-148 101 37,26-13 19,-43 24-19,1-1-1,0 1 1,-1 0 0,1 0-1,0 0 1,0 0 0,0 1-1,-1 0 1,1 0 0,6 0-1,-7 1 6,-1 0 0,0 0 0,1 0 0,-1 0-1,0 1 1,1-1 0,-1 1 0,0-1 0,0 1-1,0 0 1,0 0 0,-1-1 0,1 2-1,0-1 1,-1 0 0,0 0 0,1 0 0,-1 1-1,0-1 1,1 4 0,4 8 99,-2 0 0,5 19 0,-8-27-50,8 54 462,-8-49-373,0-1 0,0 1 0,1 0 0,1-1 0,-1 0 0,2 1 0,-1-1 0,1 0 0,8 13 0,-11-21-123,1-1-1,-1 1 0,1-1 1,-1 1-1,1-1 0,-1 1 1,1-1-1,0 0 0,-1 0 1,1 0-1,0 0 0,0 0 1,0 0-1,0-1 0,0 1 1,0 0-1,0-1 0,0 0 1,2 1-1,1-1-9,-1 0 1,1-1 0,-1 1-1,1-1 1,-1 0-1,1 0 1,-1-1-1,7-2 1,5-4-120,1-1-1,-1-1 1,19-15 0,-30 22 36,161-117-3491,-130 99 749,-27 16 759,0 2 0,0 0 0,0 0 0,13-2 0,0 3-1298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8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136 102 27375,'-25'-17'1328,"6"3"-148,0 6 116,7-4 16,2 7-1036,1 2-276,2-6 0,1 6 0,6 3 0,-9-8 0,9 5 0,-3-5 0,-1 5 0,-8-6-1336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3:52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1417 796,'0'1'573,"-1"0"0,0 0 0,0 0 0,0 0 0,0-1 0,0 1 0,0 0 0,0 0 0,0-1 0,0 1 0,0-1 0,0 1 0,0-1 0,0 1 0,0-1 0,-1 1 0,0-1 0,-1-8 3341,4-12-3853,4-22 2047,18-66-1,-7 36-1195,43-197 1108,38-190 1122,-34 166 494,-54 244-2662,-5 26-81,1 0 0,8-22 0,-13 44-888,1 0 0,-1 0 1,0 0-1,0 0 0,1 0 0,-1 0 0,1 0 1,-1 0-1,1 1 0,-1-1 0,1 0 0,0 0 1,-1 1-1,1-1 0,0 0 0,0 1 0,-1-1 1,1 0-1,2 0 0,-3 1-5,0 0 0,1 0 0,-1 0 0,1 0 0,-1 0 0,0 0 0,1 0 0,-1 0 0,1 0 0,-1 0 0,0 0 0,1 0 0,-1 0 0,0 0 0,1 0 0,-1 0 0,1 1 0,-1-1 0,0 0 0,1 0 0,-1 0 0,0 1 0,1-1 0,-1 0 0,5 5 0,0-1 0,0 1 0,-1 0 0,0 0 0,0 0 0,0 1 0,-1 0 0,6 10 0,21 59 0,-23-58 0,32 87 0,108 273 0,24-9 0,-143-311 0,-15-27 0,19 27 0,-22-40-3243,4 8-7079,-13-24 3792,-1-1 1983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3:5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767 22 652,'-1'-2'1186,"0"1"0,-1-1 0,0 1 0,1-1 0,-1 1 0,0-1 0,1 1 0,-1 0 0,0 0 0,0 0-1,0 0 1,-2 0 0,-1-1-118,1 1-1,0 1 0,0-1 0,-1 0 0,-6 1 1,-5 1-69,0 1 1,-23 5-1,25-4 716,-231 55 1560,21-5-969,73-23-2306,147-29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00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 51 1500,'9'1'1924,"0"1"1,0-1-1,0-1 0,0 0 0,0 0 1,0-1-1,13-2 0,-19 3-1058,-3 0-24,0 0-34,0 0-73,-4-3-67,-7-4-295,-1 1 1,0 0-1,0 1 1,-1 0-1,1 0 1,-1 2-1,0-1 1,-17-1-1,19 4-283,1 1-1,0-1 1,-1 2-1,1-1 1,0 1-1,0 1 1,0 0-1,0 0 1,0 1-1,0 0 1,-17 9-1,14-4-49,1 0-1,0 1 1,1 0-1,0 1 1,0 0 0,1 1-1,0 0 1,1 0-1,0 1 1,-13 24-1,1 5 76,1 1 0,-15 51 0,18-44 175,2 0 0,2 2 0,2-1 0,3 1 0,2 1-1,0 71 1,7-110-194,0 0 0,0-1 1,1 1-1,1-1 0,0 0 0,0 0 0,7 14 0,-7-19-49,1 0 0,0-1 0,0 1 0,1-1 0,0 0-1,0 0 1,0 0 0,1-1 0,-1 0 0,2 0 0,-1 0 0,12 6-1,2-1 58,1 0-1,0-2 1,0 0-1,30 5 1,92 13 187,-38-9-786,-50-10-996,-22-3-1566,-1 2-6490,-22-3 4223,-1 2 1615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00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37 160,'-9'-8'1932,"-13"-1"72,0 1 21,0 2 27,-9 3-32,-10 0-84,-6 3-152,-7 0-184,1 0-159,-7 3-157,0 0-192,4 6-300,9-7-460,3 1-660,12-3-896,1 6-5205,15-3 2185,10 2 1443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15:52:49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12901 9818 64 0,'0'-4'176'0,"0"4"3"0,-2-6-2 16,2 6 1-16,-4-5-4 0,4 5 1 16,0 0 1-16,-3-6-3 0,3 6-6 0,0 0-7 15,0 0-7-15,-5-5-8 0,5 5-7 16,-2-5-7-16,2 5-6 0,0 0-5 15,0 0-7-15,0 0-5 0,0 0-13 0,0 0-1 16,0 0-6-16,0 0-5 0,0 0-3 16,0 0 11-16,0 0-10 0,0 0-5 0,0 0-7 15,0 0 1-15,0 0-4 0,0 0-2 16,0 0-5-16,0 0-13 0,0 0-5 16,2 20 3-16,-2-13-12 0,0 1 3 0,3-1-4 15,-3 1-6-15,2 4-1 0,-2-3-2 16,3 4-3-16,-3-1-4 0,0 3-15 15,0-3 2-15,0 1 1 0,0 0 3 0,0 4-6 16,0-3 6-16,0 1-4 0,0 2 1 16,0-2 3-16,-3 0-3 0,3 3 4 0,0-5-5 15,3 2-5-15,-3-1 6 0,0-1-5 16,0 0 6-16,0 1-5 0,0-1 4 16,0 2-1-16,0-1-3 0,2-1 1 0,-4 4 2 15,2 0-2-15,2-2 6 0,-2 1-3 16,0 1-1-16,0 0-8 0,0 0 9 0,2 0 0 15,-2 1-7-15,0-3 7 0,2 0 1 16,-2-2-4-16,0 1-4 0,2 1 6 16,-2-2-2-16,2-1 6 0,0 3-9 0,-2-2 4 15,2 2 6-15,0 3-8 0,0-3 3 16,0 2-2-16,0 0 0 0,1 0 4 0,1 0-2 16,-2 3 4-16,2-4-5 0,-2 4 2 15,0-3-4-15,0 0-1 0,1 0 4 16,1 0 0-16,-2-2-1 0,0 0 0 0,0-1-2 15,-2-1 2-15,3 2-1 0,-1-3-1 16,0 1 4-16,0 1 3 0,-2 1-12 16,2 2 4-16,0 0 4 0,-2 0-2 0,0 0 3 15,2 3-1-15,-2-4-1 0,0 5 2 16,0-3-1-16,0 1-3 0,2 0 2 16,-2-2-1-16,0 0-1 0,0 0 1 0,0 4-2 15,-2-4 5-15,2 1 2 0,0 1-6 16,0-2 1-16,-2 2-2 0,2 0 2 15,0-2 4-15,-2 2-6 0,2 0 1 0,0 0 2 16,0 0 1-16,0 2-3 0,0-2 2 16,0 2 3-16,0-2-5 0,0 2-2 15,0 0 0-15,0-2 2 0,0 2 5 0,0-2-5 16,0-2-2-16,0 0 5 0,0 1-2 16,2-2 3-16,-2 0-6 0,0-1 2 0,2 0 3 15,0 1-2-15,-2-1 1 0,2-2-1 16,-2 0 7-16,2 1-3 0,0-1-5 0,-2-1-1 15,2-1 6-15,0-1-4 0,-2-1 4 16,0 1-6-16,2-3-2 0,2-1-2 0,-4-1-1 16,0 1-3-16,2 0-6 0,-2 0 0 15,0-6 6-15,0 7-3 0,2-2-1 16,-2-5 0-16,0 7 1 0,0-7 9 0,0 8 4 16,0-3-16-16,2-1 8 0,-2 2 1 15,0 0 0-15,0 1-3 0,0 1 1 16,0-2 5-16,0 1-3 0,0 1-1 0,0-3 6 15,2 3 2-15,-2 0-6 0,0-3 7 16,0 1-8-16,0 2 4 0,0-8 5 16,0 9-6-16,0-3 3 0,2-2 2 0,-2 1 0 15,0-5 3-15,0 8-6 0,0-2 2 16,2-1 2-16,-2 1 0 0,0 0-3 0,2 0 2 16,-2 1 1-16,0-1-5 0,0 2 0 15,0-1 7-15,2 1 1 0,-2-1-2 16,0-1 5-16,0 0-5 0,0 0 5 0,0-6-2 15,0 9-6-15,0-9 2 0,0 6-6 16,0-6 1-16,0 6-2 0,0-6 2 0,0 5-3 16,0-5 0-16,0 0 0 0,0 0 3 15,-2 6 0-15,2-6 2 0,0 0-2 0,0 0-2 16,-4 4 5-16,4-4 4 0,0 0 1 16,0 0 4-16,-14-2 1 0,14 2 0 15,-10-4 5-15,2 2-9 0,8 2 9 0,-15-4 3 16,6 1-1-16,1 0 0 0,-3 0 0 15,1 1-1-15,0 0 1 0,-2 0-4 16,2 0 1-16,0-2-3 0,-1 3 4 0,-2-1 0 16,3-1 1-16,-3 2-3 0,3-1-5 15,-1 0 3-15,0 0-1 0,-1 0 0 16,-1 0-3-16,0-2 2 0,1 3 1 0,-1-1-6 16,-2 0 0-16,4-2 1 0,-1 2 0 15,-1 0-1-15,0-1 1 0,1 0-2 16,3 1 0-16,-2 1-3 0,1-1 4 0,1 0-4 15,-1 0 1-15,2 0-7 0,-4-2-2 16,6 4-6-16,-2-2-9 0,0 1-4 0,8 1-13 16,-13 0-13-16,6-3-17 0,1 3-27 15,6 0-36-15,-13 0-65 0,9-1-79 16,4 1-916-16,-6 4 406 0,6-4 267 0</inkml:trace>
  <inkml:trace contextRef="#ctx0" brushRef="#br0" timeOffset="1024.8">12952 9771 156 0,'0'0'195'0,"4"-4"5"0,-4 4 7 15,0 0 4-15,0 0 4 0,0 0-3 0,0 0 1 16,0 0-5-16,0 0-12 0,0 0-7 0,0 0-7 16,0 0-15-16,0 0-3 0,0 0 0 15,0 0-10-15,0 0-18 0,0 0-5 16,0 0-12-16,0 0-6 0,0 0-2 0,0 0 1 15,0 0-3-15,0 0-4 0,0 0 0 16,-15-6-6-16,8 4 0 0,7 2-8 0,-12-2-2 16,1 0-8-16,3 0-8 0,-3 2-7 15,-2-2-3-15,1 1-7 0,-3 1-5 16,0-3-5-16,-4 2-8 0,2 1 0 16,-2-2-3-16,3 2-5 0,0 0-3 0,-1-2-3 15,3 2-2-15,1 0-5 0,-2 0-1 16,3 0 1-16,-2 0 0 0,2 0-2 0,2 0-3 15,-1 0-1-15,0 0 0 0,11 0-1 16,-17 2-2-16,9-2 0 0,8 0 0 16,-16 0-1-16,10 2-2 0,6-2 0 0,-14 0 0 15,14 0-1-15,-15 1-1 0,8-1 2 16,7 0-3-16,-14 0 2 0,14 0-1 16,-15 0-1-16,9 0 0 0,-3 3-1 0,9-3 0 15,-13 0 3-15,13 0-2 0,-14 0 0 16,8 0 2-16,6 0-1 0,-16 1 5 0,16-1 2 15,-14 0-1-15,7 0 1 0,7 0 1 16,-12 2-1-16,12-2 1 0,-13 0-1 0,6 2-2 16,7-2-1-16,-10 0 1 0,10 0-3 15,0 0 1-15,-12 2 2 0,12-2-8 16,0 0-22-16,-10 0-36 0,10 0-56 0,0 0-98 16,0 0-150-16,0 0-1226 0,0 0 540 15,20 8 356-15</inkml:trace>
  <inkml:trace contextRef="#ctx0" brushRef="#br0" timeOffset="3636.94">6860 12182 119 0,'0'4'226'16,"0"-4"-2"-16,0 0-6 0,0 0-13 0,2 5-14 15,-2-5-12-15,0 0-10 0,0 0-9 16,0 6-11-16,0-6-5 0,0 0-7 16,0 0-8-16,0 0-6 0,0 0-3 15,2 6-5-15,-2-6-3 0,0 0 1 0,0 0-2 16,0 0-1-16,-10 4-3 0,10-4 9 15,-12 2-5-15,12-2-8 0,-14 2-11 0,3-2-11 16,1 0-2-16,-5 1-8 0,0-1-13 16,-4 3-7-16,0-3-2 0,-2 0-7 0,-3 1 0 15,2-1-8-15,-2 2-5 0,1-2-8 16,-3-2 0-16,3 2-5 0,-2 0-6 16,1 0-3-16,3 0 0 0,-3-1-2 0,6 1-6 15,-4 0 5-15,4-3-3 0,1 3 1 16,-1-1-1-16,4 1-3 0,0-2 0 15,0 2-4-15,2-2 2 0,1 2-7 0,-2 0 8 16,5-2-6-16,-1 2 1 0,9 0 7 16,-16 0 5-16,16 0-5 0,-14 0 0 15,14 0 10-15,-10 0 1 0,10 0-6 0,-8 0 5 16,8 0-1-16,-8 2 6 0,8-2-6 16,-7 4 2-16,3 0-4 0,4-4 4 0,-5 11 0 15,1-5-3-15,2 1-7 0,2 1 5 16,-2 2 2-16,0-1-1 0,0 4 3 15,2-1 4-15,-2 5 2 0,2 0 3 0,0 4-1 16,0 0 2-16,-3 0 6 0,3 3 2 16,3 3 2-16,-3 2 1 0,0 0 5 15,0 1 0-15,-3 1-3 0,3 1 2 0,0-1-4 16,-2 8 2-16,2-6-5 0,-2-1 2 16,0 2-2-16,2 3-2 0,-2 1-5 0,2-6 1 15,-4 6-1-15,2-5-3 0,2-1 0 16,-4-1-3-16,4 1 1 0,-2-2-1 15,2 1 3-15,-2-3 3 0,2 1-2 0,0 1 1 16,-3-1 0-16,3 2 2 0,0-1 5 16,0 3-2-16,0-3 0 0,0 2-2 15,0 3 1-15,0-1-1 0,0 4-4 0,3-6-1 16,-3 3 3-16,0-1-1 0,0-2-3 16,2 0 1-16,0 1 5 0,-2-1 3 15,2 1 0-15,0-1 0 0,0 1 2 0,-2-5-1 16,2 2-5-16,0 1-2 0,0-1 0 15,0 1-3-15,-2-2-1 0,2-1-3 0,-2 1-3 16,2-1 2-16,-2-7-2 0,0 2-2 16,0 4 1-16,0-4-3 0,3-2 2 0,-3-2-2 15,0 2 1-15,0-2-1 0,0 0-2 16,0 1 0-16,2-4 1 0,-2 3-1 16,0-2-2-16,0 0-1 0,0 4 2 0,0-8 1 15,0 5-2-15,2-5 0 0,-2-2 0 16,0 3 0-16,0-5-3 0,2 3-1 15,-2-5 1-15,0 1-1 0,0 0-2 0,0-1 0 16,0-1 0-16,0-1 0 0,0-5 2 16,2 10 0-16,-2-6 0 0,0-4-1 0,0 8-1 15,0-8 1-15,2 5-1 0,-2-5 1 16,0 0-1-16,0 6 1 0,0-6 0 16,0 0 0-16,0 0 1 0,0 0 0 15,0 0 3-15,9 0-2 0,-9 0 2 0,0 0 4 16,0 0 1-16,0 0 0 0,15-6 0 15,-15 6 1-15,6-3 0 0,0 1-2 0,-6 2 1 16,8-4 1-16,-1 2-1 0,0 0 0 16,1 0 0-16,-2-1 1 0,5 0 0 0,-3 0-2 15,5-1 0-15,0 2-1 0,1-2 2 16,4 0-1-16,-2 3 0 0,1-3 7 16,2 2-1-16,0-2 1 0,3 0 2 15,0 2 4-15,0-2 1 0,-1 0-4 0,3 3 2 16,-4-3 0-16,2 0-3 0,-1 2 0 15,-2 0 2-15,-2 0 3 0,-1 0-2 0,0 0-2 16,-2 2 1-16,-1 0-3 0,0-2-2 16,0 2-14-16,-5 0-12 0,2-1-25 0,0-1-34 15,-2 0-31-15,-2-2-37 0,0 0-49 16,-2-2-95-16,-2 1-131 0,0-1-1156 16,-2 6 535-16,0-6 353 0</inkml:trace>
  <inkml:trace contextRef="#ctx0" brushRef="#br0" timeOffset="10875.02">13861 10601 188 0,'-2'-8'233'0,"2"8"-9"0,0-3-15 15,0 3-10-15,0 0-12 0,-2-6-11 16,2 6-12-16,0 0-9 0,0 0-9 15,0-6-10-15,0 6-6 0,0 0-6 0,0 0-9 16,0 0 0-16,0 0-8 0,0 0-2 16,0 0-7-16,0 0-9 0,0 0-3 0,-6 18-8 15,4-9-7-15,2 0-8 0,-2 5-1 16,0 1-12-16,2 0-4 0,0 4 0 0,0 0 11 16,0 4-8-16,2 2 5 0,0 2-9 15,0 1 2-15,2-1-9 0,2 1 6 16,3 1-28-16,0-2 7 0,1 1-10 0,2-5 4 15,2-2-10-15,0 0 4 0,1-6-5 16,2-1 5-16,0-3-6 0,-1-3-2 0,4-3 0 16,-3-3-3-16,0-2 2 0,2-4 10 15,-3-1-14-15,2-5 3 0,-4-3 6 16,-1-1-7-16,0-2 2 0,0-4-1 16,-7 1-1-16,0-3 4 0,0 1-4 0,-3 0-1 15,-1 0 0-15,-2 0 3 0,2 2 1 16,-2-1-3-16,0 4 2 0,0-4-5 15,0 5 7-15,0 0-10 0,0-1-18 0,2 3-8 16,-2 0-10-16,3-2-15 0,-1 0-16 16,0-3-13-16,4 1-15 0,-2 0-17 0,0 0-25 15,2 4-34-15,-2-1-31 0,1 1-43 16,0 5-622-16,-1 4 297 0,0 2 196 0</inkml:trace>
  <inkml:trace contextRef="#ctx0" brushRef="#br0" timeOffset="11565.87">14333 11138 235 0,'0'0'251'0,"0"0"2"0,0 0 4 15,-2-15-2-15,2 6-11 0,2-3-9 16,0-5-16-16,-2 0-13 0,3-4-13 16,-3 0-12-16,2-2-21 0,-2-4-8 0,0 5-18 15,0-3-6-15,-2-2-17 0,2 2 0 16,-3 4-17-16,1 0-5 0,2 3-17 0,-4-2-1 16,4 3-3-16,-2 2-3 0,0 1 0 15,2 3-8-15,-2 0 5 0,2 1 0 0,-2 1-2 16,2 1-3-16,0 0 1 0,0 1-4 15,0 3-1-15,2-2-5 0,-2 6-10 16,0 0 0-16,0 0-3 0,0 0-5 16,0 0-1-16,15 17-3 0,-7-7 2 0,-1 1 2 15,3 4 3-15,1 3-1 0,1 3 3 16,4 0 1-16,-2 3-1 0,3 3 1 16,2-2 3-16,-2 2 4 0,0-3-3 0,0 1-5 15,-3-4-1-15,0-2-4 0,-2 0-3 16,-1-6-5-16,-3 1-4 0,1-5-4 0,-1 1-6 15,-3-4-2-15,1-1-1 0,-2-5-1 16,-4 0 0-16,0 0-2 0,10-9 2 16,-8 1-2-16,0-3-3 0,0-5 2 0,0-1-9 15,2-2-9-15,-4-2-16 0,2 0-9 16,0 0-11-16,-2-1-6 0,2 1-7 0,0 2-9 16,-2-1-7-16,2 4-11 0,0 0-11 15,-2 2-3-15,2 3-11 0,-2 0-20 0,0-1-26 16,2 3-36-16,-2 0-36 0,2 3-54 15,0-2-823-15,2 4 378 0,-2 1 250 16</inkml:trace>
  <inkml:trace contextRef="#ctx0" brushRef="#br0" timeOffset="11859.08">14820 10702 19 0,'0'0'211'16,"6"-6"0"-16,-6 6-1 0,2-6-2 16,1 3-7-16,-3 3-6 0,2-6-8 15,-2 6-6-15,0 0-5 0,0-6 2 0,0 6-4 16,0 0 0-16,0 0 1 0,0 0 9 16,0 0-2-16,0 0-16 0,0 0 0 15,-2 18-8-15,2-7-7 0,0 2 0 0,0 6-11 16,0 4-12-16,0 4-11 0,2-1-14 0,0 3-7 15,1-2-12-15,-1-1-16 0,2-1-23 16,-2-4-30-16,-2-2-46 0,4-2-53 16,-4-3-81-16,2-3-89 0,0-5-88 0,2-1-875 15,1-3 414-15,-1 2 273 0</inkml:trace>
  <inkml:trace contextRef="#ctx0" brushRef="#br0" timeOffset="12267.09">14903 10704 247 0,'2'-6'247'0,"-2"2"-7"0,0-1-9 15,0 5-6-15,2-8-5 0,-2 8-13 0,2-4-7 16,-2 4-7-16,0 0-3 0,0 0 3 15,0 0 8-15,20 16 0 0,-14-5-10 16,2 2 3-16,3 5-7 0,-1 2-6 0,3 5-4 16,2 2-9-16,-1 1-10 0,4 1-8 15,-4 0-5-15,3-1-7 0,0-3-5 0,-4-4-7 16,-1-4-14-16,2-2-9 0,-2-3-18 16,0-5-10-16,2-3-7 0,-2-6-8 15,1-1-7-15,-1-5-7 0,-1-4-7 0,0-3-6 16,-3-2-11-16,2-4-7 0,-2 0-9 15,-2-2-7-15,0-2-8 0,-2 3-6 0,0-1-11 16,-2 1-13-16,0 4-17 0,1 0-15 16,-3 1-18-16,2 2-22 0,0 4-14 0,0-1-18 15,-2 3-16-15,2-3-23 0,-2 5-23 16,0-3-36-16,2 6-49 0,0-2-48 16,0 3-805-16,1-1 389 0,1 2 256 15</inkml:trace>
  <inkml:trace contextRef="#ctx0" brushRef="#br0" timeOffset="12667.99">15538 10618 170 0,'5'-4'249'15,"-5"4"-8"-15,0 0-4 0,6-2-16 16,-6 2-13-16,0 0-21 0,0 0-13 0,0 0-13 16,0 0-4-16,0 0-4 0,0 0-6 15,0 0-16-15,0 0-3 0,0 0-16 16,0 0-11-16,-26 5-8 0,18-4-6 0,2 1-2 16,-3 2-10-16,0 1-1 0,-1 1-4 15,1 4 17-15,-1-1-4 0,1 3-9 0,-2 3 0 16,1 2 3-16,2 6-6 0,0 0 5 15,0 4 5-15,2-1-1 0,2 3 8 16,4 1 9-16,-2 1-2 0,4-1 0 0,2-1-7 16,2-4 1-16,6 1-9 0,-2-5-6 15,4 0-8-15,4-6-9 0,1-1-7 0,2-4-15 16,0-3-14-16,1-3-23 0,-4-3-32 16,1 3-44-16,3 0-58 0,-6-4-69 15,0 4-78-15,-4-2-71 0,1 0-941 16,-5 0 440-16,1 1 291 0</inkml:trace>
  <inkml:trace contextRef="#ctx0" brushRef="#br0" timeOffset="12938.56">15640 10908 186 0,'-4'-4'274'0,"-4"0"-3"15,4 0-5-15,-4-2-13 0,0 3-18 0,-5-3-18 16,-2 0-15-16,-2 3-22 0,1-3-20 16,-4-2-12-16,0 3-16 0,-4-1-16 15,5 0-30-15,-3 0-36 0,4 3-58 0,-2-1-66 16,2 4-73-16,1 0-66 0,2-2-581 15,2 2 270-15,3 2 178 0</inkml:trace>
  <inkml:trace contextRef="#ctx0" brushRef="#br0" timeOffset="13553.16">15652 11012 165 0,'4'6'316'16,"-4"-6"0"-16,5 2-7 0,-5-2-12 15,4 4-1-15,-4-4-22 0,0 0-26 0,0 0-9 16,0 0-20-16,0 0-16 0,8-10-14 15,-5 5-23-15,-3-5-15 0,0 1-17 0,0-5-12 16,0 3-14-16,0-6-7 0,0 1-11 16,-3-1-12-16,3 1-9 0,0-4-9 15,0 1-11-15,0 0-7 0,3 0-7 0,-3 2-5 16,2-2-1-16,0 2-4 0,0-1 0 16,0 3-4-16,2 0-1 0,3 2 1 15,-3 1-4-15,0 1 3 0,2 1-1 0,0 3-2 16,4 1 2-16,-2-2-3 0,0 5 1 15,0-1 0-15,5 2-4 0,-2 2 1 16,-1 0 2-16,3 0-3 0,-3 2-1 0,4 2-2 16,-4-1-4-16,-2 3 2 0,1-2-3 15,-2 4-9-15,-3-1-4 0,-2 1 1 16,-2-1-4-16,-4 3-6 0,0-3-4 0,-6 5-4 16,2-3 2-16,0-1 2 0,-2 2 2 15,-4-1-3-15,4-1 4 0,1-3 7 0,1 3 1 16,0-1-1-16,-1-1 6 0,2 0 10 15,3-2 8-15,0 1 8 0,0 4 0 0,0 0 0 16,4 0 2-16,0 3 8 0,2 1 4 16,2 2 4-16,2 0 11 0,1 3 5 0,4-5 1 15,-3 2 0-15,5-1-6 0,-1-1-5 16,1-1-4-16,0-3-10 0,-1 0-14 16,4-1-21-16,-4-2-24 0,1-2-32 0,-1 2-38 15,1-3-47-15,-4-1-49 0,-1-2-64 16,0 4-61-16,-2-2-1027 0,-2-2 458 15,2 4 302-15</inkml:trace>
  <inkml:trace contextRef="#ctx0" brushRef="#br0" timeOffset="14089.28">16213 10746 145 0,'7'-10'265'16,"-3"1"-2"-16,0-1-6 0,2 1-12 15,-4 1-14-15,2-2-19 0,-2 3-12 16,0-1-10-16,1 1-22 0,-3-1-8 0,3 2-11 16,-6 1-16-16,0-1-5 0,-1 2-14 15,-2 0-10-15,-2 1-12 0,0 0-10 0,-1 2-1 16,-4-1-16-16,3 0 0 0,-1 2-10 15,-1 0-4-15,0 2-5 0,0 0-7 16,0-1-3-16,0 2 6 0,2 0-12 0,0-1-3 16,-1 2 2-16,3 0-8 0,-1 0 2 15,0-2 0-15,3 1 11 0,0-1 1 16,0 2 0-16,6-4-2 0,-4 6 1 16,4-6-5-16,2 9 2 0,2-5 3 0,0 2 8 15,4-2 8-15,1 1 6 0,4 3-4 16,-1 0-3-16,3-1-2 0,2 1 0 0,2 3-7 15,0-1 2-15,2-1-5 0,0 1 0 16,-1 0-2-16,0 1-6 0,0 0-6 16,-3 3 1-16,0-1-7 0,-2 4-1 0,-5 0-2 15,-2-1 1-15,-4 3-5 0,-2-2 3 16,-4 2-3-16,-2-2-5 0,-6 2 2 16,-3-2 1-16,-2 0-5 0,-4-4-3 0,1 1-3 15,-4-5-6-15,1-1-8 0,2-2-12 16,0-4-11-16,-1 1-17 0,6-3-20 15,0 0-12-15,-2-3-25 0,4-1-41 0,1-2-44 16,3 0-54-16,3-3-67 0,1 3-837 16,2-2 393-16,2 3 260 0</inkml:trace>
  <inkml:trace contextRef="#ctx0" brushRef="#br0" timeOffset="14540.44">16353 11047 190 0,'0'0'270'0,"10"0"-7"0,-10 0-4 16,11-10-5-16,-5 5-9 0,1-7-6 0,1 1-13 15,1-2-12-15,-1-5-10 0,0-1-15 16,4-2-6-16,-2-2-13 0,-2-2-5 15,2 1-14-15,2-1-17 0,-4 2-12 0,0 1-13 16,1 1-9-16,-3 3-9 0,2 1-5 16,-3 2-1-16,1 4-4 0,1-3-8 15,-3 4-1-15,0 1-6 0,-2 0-11 16,2 1 2-16,0 0-1 0,0 3-2 0,-1-1 3 16,-1 0 1-16,1 4 0 0,-3 2-7 15,0 0-5-15,0 0-2 0,16 12-2 0,-10-3 1 16,3 5 4-16,-1 3-3 0,1 2 1 15,4 3-1-15,-1 5 2 0,0 3 4 0,4 0 1 16,-2 0-4-16,1-2 1 0,0-1-2 16,0 0-4-16,-5-8-5 0,4 0-5 0,-6-4-2 15,0 0-20-15,-2-3-18 0,1-3-24 16,-3-1-24-16,3-1-22 0,-3-3-33 16,2 2-34-16,-2-2-41 0,-2-2-49 0,-2-2-54 15,7 2-55-15,-5 0-1015 0,-2-2 462 16,0 0 305-16</inkml:trace>
  <inkml:trace contextRef="#ctx0" brushRef="#br0" timeOffset="14771.33">16719 10917 92 0,'-4'-3'250'0,"4"3"-17"0,-11-4-2 15,5 0 4-15,0 2-5 0,-5 0-12 16,-2 0-16-16,1-2-19 0,-6 2-19 0,2 1-13 16,-1-2-16-16,-2 2-17 0,0-1-9 15,-1 0-12-15,0 2-16 0,0-2-38 16,-1 2-48-16,0-2-59 0,2 2-67 0,5 0-64 16,-2 2-614-16,4-2 275 0,3 2 182 15</inkml:trace>
  <inkml:trace contextRef="#ctx0" brushRef="#br0" timeOffset="15285.02">16808 10674 2923 0,'6'-2'135'0,"-6"2"-63"0,9-4 3 0,-5 2 4 15,-4 2 11-15,7-2 1 0,-7 2-2 0,0 0-1 16,0 0-1-16,8-4 3 0,-8 4 5 16,0 0 13-16,0 0 17 0,0 0 18 15,8 0 13-15,-8 0 10 0,0 0 7 16,0 0 0-16,6-2-8 0,-6 2-16 0,0 0-11 16,0 0-14-16,14 8-10 0,-10-5-6 15,0 2-21-15,0 0-2 0,2 1-16 0,-4 3-2 16,3 1-7-16,-1 1-7 0,0 3-6 15,2-1-8-15,-3 4-2 0,1 0-7 0,-2 3 1 16,0-2-4-16,0 1 3 0,-2 2-11 16,3 0 1-16,-1-2-9 0,-2 1 0 15,0-4 6-15,-2 0-3 0,2-3-1 0,2-1-1 16,-2-3-1-16,0 1 6 0,2-3-15 16,2 1 1-16,0-1-2 0,2-2-3 15,2 0 9-15,4-1-8 0,-2-2 8 0,3 0-2 16,2-2 4-16,4 2-3 0,-1-2 2 15,4-2-3-15,1 2-1 0,3-2 4 0,-3 0 9 16,0 0 4-16,1-2-1 0,-1 4 1 16,-2-2 1-16,0 1-3 0,-5 1-1 0,2-3-3 15,-4 1-1-15,1 2-3 0,-2 0-18 16,-2-1-21-16,-1 1-27 0,0 0-39 16,0-2-73-16,-2 2-76 0,-2-2-113 0,2 0-131 15,-8 2-1338-15,0 0 621 0,13-4 409 16</inkml:trace>
  <inkml:trace contextRef="#ctx0" brushRef="#br0" timeOffset="23688.12">1096 13121 215 0,'0'0'241'16,"-2"23"-2"-16,-1-13-4 0,1 3-5 0,0 4-7 15,0 2-3-15,0 0-7 0,0 2-1 16,0 2 2-16,2 0-11 0,0 2 2 16,0 0-14-16,0-3-1 0,-2-1-8 0,2 2-7 15,2-4-17-15,-2 0-16 0,0-1-15 16,0-5-14-16,0 0-14 0,-2-2-14 0,2 1-17 16,-2-4-16-16,2-1-3 0,-2-5-4 15,2-2-4-15,-6 2-8 0,6-2-1 16,0 0-3-16,-10-15-3 0,8 7-4 15,-2-3 3-15,0-1-5 0,0 1-5 0,0-4 5 16,0-1-7-16,-1 1-3 0,1-2 3 16,0 0-4-16,0 0-8 0,-1 0-2 15,1-2-6-15,0-1-4 0,-1 1-9 0,3 1-5 16,-2 0-1-16,2-1 1 0,0 2 3 16,0 2 1-16,2 2 0 0,0-1 7 15,2 1 9-15,0-1 11 0,0 3 3 0,4 0 4 16,1-1 10-16,2 3 0 0,-1 1 2 15,3 0 1-15,-1 3 3 0,0 1-2 16,4 2-1-16,0 2 0 0,1 2 1 0,0 2 1 16,0 1 5-16,-1 3-3 0,0 2-3 15,-2-1 0-15,-4 1-3 0,0 1-5 0,-1 0-2 16,-4 1-2-16,-6-1-6 0,-1 3-8 16,-3-3-15-16,-5 1-17 0,-3-1-20 15,-2 2-21-15,0-3-17 0,-2 1-20 16,0-5-35-16,0 2-50 0,2-3-52 0,2 1-63 15,-2 0-939-15,4-1 425 0,3-1 280 16</inkml:trace>
  <inkml:trace contextRef="#ctx0" brushRef="#br0" timeOffset="24293.12">1310 13632 118 0,'0'0'292'15,"0"0"-1"-15,0 0-2 0,0 0-4 16,0 0-9-16,0-16-11 0,2 7-14 0,0-4-13 16,2-2-23-16,0-5-16 0,1-5-18 15,-1-1-18-15,0 0-14 0,3-5-8 16,-3 4-15-16,2-1-8 0,-2 3-7 0,2 2 0 16,-2 0-2-16,2 4 2 0,-2 4 5 15,0 0-3-15,0 3-11 0,2 1-9 16,-2 3-9-16,5 4-10 0,-3 4-6 0,-6 0-1 15,17 8-10-15,-8 4 2 0,-1 1-1 16,2 4 3-16,2 0 7 0,-2 2 5 16,2 0 1-16,-1 0-2 0,0 0-3 0,1 0-4 15,-1-3-8-15,-1-1-6 0,-1-4-15 16,0 1-19-16,-1-1-31 0,-2-3-35 16,0-2-41-16,-2-1-43 0,4-3-48 0,-8-2-58 15,2 4-72-15,-2-4-69 0,0 0-1040 16,0 0 482-16,-10 7 319 0</inkml:trace>
  <inkml:trace contextRef="#ctx0" brushRef="#br0" timeOffset="24555.98">1544 13458 56 0,'0'0'282'16,"-4"-7"7"-16,4 7 2 0,-8-4-15 15,4 0-14-15,-3 2-18 0,-1 1-18 16,0-2-24-16,-4 0-19 0,0 3-12 0,0-2-22 16,-2 0-22-16,2 2-28 0,-1-2-29 15,1 2-43-15,-1 0-48 0,0 0-54 0,1 0-55 16,4 2-61-16,-4 0-672 0,4 2 293 15,2-3 194-15</inkml:trace>
  <inkml:trace contextRef="#ctx0" brushRef="#br0" timeOffset="25134.07">1634 13461 48 0,'4'5'301'0,"0"1"5"0,0-1-6 16,-1 0-14-16,1-2-13 0,-4-3-16 0,4 6-13 16,-4-6-8-16,4 4-17 0,-4-4-3 15,0 0-14-15,0 0-14 0,6-12-15 0,-6 3-14 16,0 1-14-16,0-3-17 0,0-1-14 15,-2-1-10-15,2-4-12 0,-2 2-6 16,0-3-10-16,0-1-12 0,0 2-12 0,0 2-9 16,0-2-4-16,0 2-7 0,2 0-3 15,-2 1-3-15,2 1-2 0,2 1-1 16,0 3-3-16,0-3-3 0,2 3-2 0,2 1 1 16,0 0-4-16,2 3 2 0,2-3-1 15,-2 4-2-15,2 3-4 0,1-3 1 16,2 4 2-16,0 0 2 0,-1 1 3 0,1 2 6 15,-2 0 3-15,-3 3-1 0,2 0-5 16,-3 0-3-16,-3 3-6 0,-4-2-9 16,-2 1-6-16,-2 2-18 0,-3-3-18 15,-1 3-10-15,-2 0-2 0,-1-1-1 0,-2-1 5 16,1-1 5-16,1 1 1 0,-2 2 4 16,2-3 10-16,1 1 2 0,2 1 7 0,0-2 13 15,0 5 4-15,4-3 4 0,0 1 10 16,2 1 5-16,4 1 8 0,0 0 6 0,2 1 5 15,4 0 1-15,0-2 0 0,2 3-3 16,3-4-3-16,0 1-4 0,-1-4-7 16,1 1-14-16,1-2-26 0,2-2-28 15,-2-1-40-15,-1-1-40 0,0-2-56 0,-3 2-67 16,3-2-65-16,-5 0-873 0,1 2 405 16,-9-2 267-16</inkml:trace>
  <inkml:trace contextRef="#ctx0" brushRef="#br0" timeOffset="25368.78">2053 13361 115 0,'2'-6'293'16,"0"3"7"-16,-2 3 4 0,2-6 4 15,-2 6-17-15,0 0-21 0,0 0-25 16,6 15-10-16,-4-5-8 0,-2-1-2 15,2 5-15-15,2-1-13 0,-4-1-16 0,5 3-14 16,0-2-25-16,-1 1-24 0,-2-3-47 16,4 0-61-16,2-1-63 0,-4-3-82 0,5-1-97 15,-2-4-103-15,1 0-738 0,-8-2 365 16,17-8 241-16</inkml:trace>
  <inkml:trace contextRef="#ctx0" brushRef="#br0" timeOffset="25620.83">2262 13240 92 0,'3'-6'336'0,"-3"2"-23"15,0 4 2-15,0-6-7 0,0 6-3 0,-7-8-7 16,-2 7-23-16,-3-1-28 0,-1 0-23 15,-6 2-19-15,-2 0-24 0,-1 0-31 0,-1 2-45 16,2-2-45-16,0 0-48 0,0 2-48 16,2-4-44-16,0 2-45 0,2 0-51 15,4 2-36-15,1-2-51 0,0 0-599 16,4 4 293-16,4-2 193 0</inkml:trace>
  <inkml:trace contextRef="#ctx0" brushRef="#br0" timeOffset="25854.35">2293 13171 172 0,'8'4'316'0,"-2"1"-8"0,0 3-2 16,0 5 6-16,1 1-15 0,-1 1-13 15,0 2-19-15,-1 4-13 0,-1 0-8 0,2 2-16 16,1-1-15-16,-1-1-15 0,-2-1-23 15,0-1-16-15,0-4-23 0,0 0-41 16,2-2-54-16,0-1-67 0,-2-3-82 0,0-3-89 16,2 0-86-16,2-4-869 0,-1 0 392 15,-7-2 258-15</inkml:trace>
  <inkml:trace contextRef="#ctx0" brushRef="#br0" timeOffset="26235.27">2647 13282 47 0,'7'-8'288'0,"-1"0"2"0,1 0 0 16,-1 3-13-16,0 1-13 0,-2-2-22 0,0 3-28 15,0-1-20-15,-1 0-19 0,-3 4-21 16,0-8-3-16,0 8-7 0,-9-3-6 15,9 3-12-15,-14 0-9 0,14 0-2 16,-17 5-10-16,6 1-1 0,0-1-11 0,-1 3-3 16,2 2-4-16,-4 1-3 0,2 1-7 15,2 1-3-15,-3 4 1 0,4-2-2 0,3 2 2 16,-1-2 11-16,3 1 12 0,2-1 2 16,4 0 0-16,5 3-5 0,1-5-4 0,5 0-18 15,6 0-6-15,-1-1-7 0,8-5-4 16,-2 1-5-16,1-4-6 0,1 0-6 15,-4 0-5-15,0-3-7 0,-3-1-27 16,-3 2-40-16,2 2-58 0,-4-2-45 0,-1 0-60 16,-2 0-65-16,-1 0-46 0,-3 0-62 15,-3 0-886-15,-2 0 430 0,-2-2 283 16</inkml:trace>
  <inkml:trace contextRef="#ctx0" brushRef="#br0" timeOffset="26597.1">2883 13409 170 0,'-2'-9'186'0,"2"9"-9"0,-3-6-6 0,3 6-2 15,0-6-10-15,0 6-4 0,0 0-7 16,-2-6 2-16,2 6 8 0,0 0 10 16,0 0 11-16,0 0-1 0,0 0-4 15,-6 19-6-15,8-9-8 0,0 3 2 0,2 3-14 16,3-1 0-16,1 0-2 0,2 4-7 15,4-2-4-15,0-1-3 0,3-4-11 0,0-2-14 16,2-2-9-16,1-6-12 0,2-4-11 16,2-4-6-16,-3-6-8 0,2-3-9 15,-2-4-4-15,-2-5-5 0,-2-3-4 0,-2-1-4 16,-2 1-5-16,-2 0-4 0,-5 4-3 16,2 2-8-16,-4 2 7 0,2 2-10 15,-4 2-6-15,3 4-5 0,-2-1-7 0,-1 4-6 16,-2 3-20-16,0 1-26 0,0 4-20 15,0 0-16-15,0-6-26 0,0 6-35 16,0 0-35-16,0 0-42 0,6-2-31 0,-6 2-26 16,8-3-772-16,0 1 360 0,3-2 239 15</inkml:trace>
  <inkml:trace contextRef="#ctx0" brushRef="#br0" timeOffset="27163.07">3365 13125 218 0,'2'-4'228'0,"-2"4"11"0,4-5 1 15,-4 5 0-15,0 0-8 0,3-4-12 16,-3 4-9-16,0 0-10 0,0 0-17 16,0 0-13-16,0 0-4 0,0 0-3 0,0 0-5 15,0 0-6-15,-3 17-2 0,1-6-10 16,0 1-3-16,0 3-10 0,-2 2-7 16,2 2-8-16,0 2-8 0,-1 4 0 0,3 0-1 15,-2 1-3-15,4 1-1 0,-2-2 0 16,5-2-3-16,-1 0-4 0,2-2-4 0,3-3-6 15,1 0-6-15,6-5-8 0,-2-2-8 16,0-3-7-16,6-2-4 0,-1-4-4 16,2 0-6-16,-2-4-3 0,3 0-2 15,-4-4-5-15,3-2-4 0,-1-3-4 0,-2 0-3 16,0-5 0-16,-2-1-3 0,-1 0-5 16,-2-2 1-16,0 2-5 0,-3-2-7 0,-2 4-4 15,2 1-5-15,-2 1-4 0,-2 1 1 16,-2 3 1-16,2 2-1 0,-4-3 3 15,3 4 3-15,-1 1 2 0,0-1 3 16,1 0-1-16,-1 2 1 0,-4 4 2 16,6-4-2-16,-2 3 3 0,-4 1-1 0,0 0-1 15,17 5 1-15,-11-1 5 0,4 2 7 16,0 1 1-16,2 3-2 0,-1 0-11 0,2 1 4 16,1 0 2-16,1 1 2 0,3-1 2 15,-6 1-2-15,2-3 0 0,2 2-1 0,-4-1-3 16,-1-4 1-16,-1 1-1 0,-1 1-3 15,0-2-2-15,-3-1-1 0,0-1-4 16,-2 2-1-16,-2-2 1 0,-2 0 2 16,0-4-3-16,-8 7-3 0,0-3-8 0,-3-4-7 15,0 2-14-15,-1-2-12 0,-1 0-21 16,1-2-32-16,-4 2-19 0,4 2-19 0,-3-2-29 16,0 0-36-16,-2 2-39 0,3 4-57 15,-2-3-62-15,4 3-854 0,2 0 414 16,3 0 273-16</inkml:trace>
  <inkml:trace contextRef="#ctx0" brushRef="#br0" timeOffset="27942.47">4133 13384 200 0,'0'0'274'0,"0"0"-4"0,6-2-6 15,-6 2-7-15,0 0 2 0,0 0-16 16,14 4-11-16,-12 0-2 0,2 0-6 0,0 2-1 16,-2-1-3-16,0 1-4 0,2-1-11 15,1 1-9-15,-3 0-17 0,0-2-18 16,2 0-17-16,-4-4-18 0,4 5-13 0,-4-5-13 15,0 0-18-15,4 2-10 0,-4-2-7 16,0 0-8-16,0-13-10 0,0 4-9 16,0-1-15-16,0-3-7 0,0-3-5 0,-2-1-6 15,0 0-3-15,0-2-10 0,0 0-8 16,0 0 2-16,0 0-1 0,2 2-1 16,-2-1 2-16,2 2-2 0,0 2 1 0,0 1 5 15,2-2-1-15,0 1 3 0,0 3 0 16,2-3 6-16,0 3 0 0,3 0-2 15,0-1 1-15,-1 4 4 0,0 1 7 0,2-1 7 16,3 3 4-16,-2-1 5 0,1 2 0 16,1 2 0-16,-1 0-1 0,1 4-4 0,2 0-3 15,-3 3 0-15,2 4 1 0,0-2 0 16,-2 4-3-16,-2 1-3 0,-1 1 1 16,-3 2-4-16,-4 0 1 0,0 1 4 15,-4 1-9-15,-1-2 2 0,-3 1 0 0,-4 1-3 16,-2-2 0-16,-2 0 0 0,-1-3-1 15,-2-1 0-15,2-3 0 0,-1-1-2 0,2-1-2 16,1 0-2-16,0-1 3 0,3-1-2 16,1 0 7-16,1 0 9 0,1 0 11 0,2-2 14 15,1-1-4-15,6-1-5 0,-2 6-5 16,2-6 2-16,0 0-1 0,13 6 4 16,-4-3 9-16,-1 0 6 0,2 0 7 15,5 1 8-15,0 2 6 0,0-1 3 0,1 1 7 16,4 4 4-16,1-1-1 0,-2-1 0 15,4 2 2-15,-1 3-9 0,-2 0 3 16,4 3 4-16,-3-1-9 0,1 0 0 0,-4 2-20 16,0-2 8-16,-2 1 7 0,-1-3 1 15,-2-1-13-15,0-1 0 0,-3-2-10 0,-2-1 0 16,1 1-6-16,-2-3-4 0,-1 0-10 16,0 0-2-16,0-1-6 0,-1-1-10 15,1 0-21-15,-2 0-11 0,0 0-28 0,1-1-37 16,-5-3-56-16,6 3-65 0,-2-3-70 15,-4 0-115-15,0 0-1484 0,0 0 640 0,15-5 423 16</inkml:trace>
  <inkml:trace contextRef="#ctx0" brushRef="#br0" timeOffset="41808.75">20148 10736 102 0,'0'0'239'15,"0"0"5"-15,0 0-2 0,-2-11-6 16,2 11-4-16,0-10-4 0,0 6-2 16,0 4-7-16,2-9 2 0,-2 1 6 0,2 1-7 15,0-3-9-15,2-1-12 0,1-2-7 16,1-3-9-16,2-4-11 0,3-4-9 0,2-6-9 16,1-3-10-16,2 1-8 0,-2 0 1 15,3-8-10-15,-2 6-2 0,2 3-13 0,-3 0-9 16,0 1-9-16,-4 5-7 0,3 3-7 15,-3-2-12-15,-1 3-7 0,2 3-5 16,-3-1-3-16,0 4-9 0,-2-1-1 0,1 2-6 16,0 2-2-16,-1 0-3 0,0 0-6 15,-2 3 0-15,0-1 1 0,0 3 0 0,1-1 7 16,-3 2 5-16,3 1 4 0,-3-1-2 16,0 0 3-16,0 2-2 0,-2 4-1 15,4-3-9-15,-4 3 2 0,0 0-3 16,0 0-3-16,15 7-5 0,-13 1-2 0,2 7 1 15,0 4 0-15,0 6-2 0,-2 4 3 16,5 9 0-16,-2 2 5 0,3 7 8 0,-2 1 5 16,4 1 15-16,-1 1 7 0,2-2-7 15,-1-3 2-15,1-9-3 0,-3-3-3 16,3-3-8-16,-4-5-10 0,1-2-23 0,0-4-18 16,-2-4-21-16,0-3-21 0,2-5-33 15,-4-3-38-15,2-2-42 0,-2-2-47 0,-4 0-63 16,0 0-78-16,6 0-79 0,-6 0-1264 15,0 0 575-15,0 0 380 0</inkml:trace>
  <inkml:trace contextRef="#ctx0" brushRef="#br0" timeOffset="42117">20595 10429 314 0,'2'-3'356'16,"-2"3"-14"-16,2-6-5 0,-2 6-22 15,2-4-14-15,-2 4 7 0,-8-5 6 0,-5 5 3 16,-4-3-13-16,-4 3-19 0,-5 3-16 15,-4-3-19-15,-1 0-17 0,-1 1-19 16,0-1-21-16,1-1-22 0,1 2-19 0,4-1-31 16,4-1-62-16,-2 1-100 0,5 0-111 15,5 0-150-15,4 0-1283 0,4-3 539 0,6 3 356 16</inkml:trace>
  <inkml:trace contextRef="#ctx0" brushRef="#br0" timeOffset="44435.33">20419 11287 29 0,'4'-6'192'0,"0"3"2"16,0-3 3-16,1 2 4 0,-1 0 6 0,-4 4 2 15,7-6 0-15,-5 5-3 0,-2 1 0 16,4-6-1-16,-4 6 7 0,6-4-11 0,-6 4-13 15,2-4-16-15,-2 4-8 0,2-6-13 16,-2 6-15-16,0 0-13 0,0 0-7 0,0 0-13 16,3-4-8-16,-3 4-3 0,0 0-2 15,-13-3-4-15,7 1-6 0,-5 2-6 0,0-2-3 16,1 2-4-16,-3 2-1 0,-4 0-3 16,0 0-6-16,0 1-4 0,0 1-3 15,-3 5-5-15,-4 1-5 0,1 1-2 0,1 3-3 16,-3 5-1-16,0 0-5 0,1 4 2 15,1 2-1-15,-1 2-4 0,6 1 5 16,-2 2 4-16,2 7 2 0,3-7 5 0,2 0 5 16,2 3 4-16,5-5 2 0,4-1-3 15,2 0-5-15,4-2-6 0,2-2-5 16,7-4-14-16,6-2-13 0,4-6-18 0,7-3-24 16,2-4-30-16,2-1-30 0,1-3-27 15,0 0-22-15,-1-1-25 0,-4 1-41 16,-6-2-47-16,2 2-60 0,-7 0-61 0,3 0-833 15,-10 2 412-15,0-1 271 0</inkml:trace>
  <inkml:trace contextRef="#ctx0" brushRef="#br0" timeOffset="44866.49">20419 11575 193 0,'0'0'251'16,"0"-8"3"-16,0 8 1 0,0-7-4 0,0 1-4 16,0 6-11-16,-2-6-8 0,2 6 2 15,0-8-6-15,0 8-16 0,-2-5-9 16,2 5-6-16,0 0-12 0,0-6-10 16,0 6-11-16,0 0-9 0,-4-8-2 0,4 8-2 15,-4-4-3-15,-1 1 2 0,5 3 4 16,-13-4-1-16,3 2 0 0,-5 2-2 0,-2-2-10 15,-2 2-9-15,-3 0-16 0,0 0-9 16,-2-2-14-16,-1 2-3 0,1 0-37 16,-1 0-56-16,2-2-78 0,0 4-88 15,-3-2-107-15,8 0-107 0,-4 0-1172 0,-1 2 530 16,5 0 350-16</inkml:trace>
  <inkml:trace contextRef="#ctx0" brushRef="#br0" timeOffset="46784.44">20298 12294 156 0,'0'-7'183'0,"0"7"8"0,0-9 6 0,0 3 4 16,0 6 4-16,0-10 6 0,0 6 3 15,0 4-5-15,0-5-1 0,0 5 5 0,0-6 9 16,0 6 0-16,0 0-1 0,0-6 4 16,0 6 2-16,0 0 5 0,0 0-3 0,0 0-4 15,0 0-13-15,0 0-13 0,-2 17-12 16,2-5-9-16,0 3-2 0,-2 6-7 15,0 6-11-15,2 3-13 0,-2 3 3 16,2 5-2-16,0 0-5 0,-2 2 1 0,2-2-7 16,2-6-6-16,-2-1-8 0,2-1-9 15,-2-3-12-15,2-6-13 0,0 0-19 0,0-2-28 16,0-4-37-16,0 0-34 0,0-3-50 16,0-3-68-16,4 1-74 0,-2-5-90 15,0 3-132-15,0-2-1441 0,-2-1 641 0,0 3 424 16</inkml:trace>
  <inkml:trace contextRef="#ctx0" brushRef="#br0" timeOffset="48513.5">20415 13154 19 0,'0'0'230'15,"2"-6"-5"-15,-2 6-3 0,0 0-2 0,4-6-3 16,-4 6-10-16,0-5-14 0,0 5-10 16,2-4-7-16,-2 4-13 0,2-6-6 0,-2 6-10 15,0 0-11-15,0 0-8 0,-2-8-6 16,2 8-11-16,0 0-3 0,-4-5-5 15,4 5-4-15,-4-6-6 0,0 4 4 0,4 2-11 16,-11-6 2-16,4 6-6 0,-1-2-1 16,8 2-7-16,-19 0-6 0,9 0 4 0,-3 0-4 15,2 2 2-15,-1 1 1 0,-6 0-1 16,4 1 1-16,-1 2-1 0,-2 1-5 16,2-1-7-16,-1 4-4 0,0-1 8 15,-2 2-11-15,0 1 0 0,4 1 6 0,-3 3 2 16,-1-1-1-16,4 0 2 0,0 2-2 15,0 2-6-15,2 0-2 0,-1 0-4 0,3 0-2 16,1 2 1-16,-2-1-4 0,3 0-1 16,4 1-4-16,-2-4 0 0,2 2 0 15,4 2 3-15,-3 0-6 0,3-2-1 0,3 2-3 16,-1 4 0-16,2-6-5 0,2 4-1 16,0-2 1-16,2 0-1 0,3 0-2 0,0 0-2 15,2 0-1-15,-1-2-2 0,1 0 0 16,4-4 1-16,-1 2 0 0,4-2-6 15,-1 1 0-15,2-3 1 0,2 0-1 0,3-1-4 16,-3 0 3-16,5-3-2 0,0-2 2 16,-4-1-4-16,4 0 4 0,-1 0 1 15,1-3 0-15,-5-1-2 0,1 0 2 0,-1-4-5 16,4-1 0-16,3-5 2 0,0-5-2 16,-1-1-2-16,1-3 3 0,4-6-4 15,-3-4 1-15,-3-1-3 0,0-2 1 0,-5-3 2 16,-4-3-4-16,-2 4 7 0,-5-3-5 15,-3-1-2-15,-2-2-1 0,-5 2 1 0,-4 1 2 16,-1-1-2-16,-6 0 0 0,-1 4-2 16,-4-1 2-16,-6 5-2 0,-1 1 2 15,-5 4-3-15,-5 4-25 0,-3 2-66 0,0 6-83 16,-8 3-99-16,4 2-129 0,-5 4-1288 16,1 4 576-16,2 4 379 0</inkml:trace>
  <inkml:trace contextRef="#ctx0" brushRef="#br0" timeOffset="123672.2">7714 9521 175 0,'0'0'304'0,"0"0"-8"0,0 0-9 0,0 0-8 15,9 10-18-15,-7-5-20 0,-2 1-12 16,0 2-4-16,0-1-1 0,0 4 0 16,0 1-9-16,0 0-10 0,0 3-11 0,3 0-14 15,-3 0-16-15,2 2-19 0,0-2-12 16,-2 1-12-16,2-3-17 0,0-1-30 16,-2-1-42-16,2 0-49 0,0-3-48 0,0 2-52 15,0-5-58-15,1-1-69 0,1 0-49 16,-4-4-864-16,4 2 394 0,-4-2 259 0</inkml:trace>
  <inkml:trace contextRef="#ctx0" brushRef="#br0" timeOffset="124213.62">7821 9843 57 0,'4'-4'266'0,"-4"4"-3"16,4-4-13-16,-2 1-19 0,-2 3-13 15,4-6-14-15,-2 0-13 0,-2 0-14 0,3-1-11 16,-1-1-10-16,0 1-10 0,0-5-13 15,0 0-12-15,0-3-4 0,0 0-12 0,0-4-8 16,0 2-8-16,0-2-7 0,1 0-6 16,-3-1-3-16,2 2-4 0,0 0-4 0,-2 2 4 15,2 0 3-15,1 5-3 0,-3-1 12 16,2 1-4-16,-2 1 2 0,0 3 2 16,2-1 5-16,-2 1-2 0,0 3 1 15,0 4-9-15,0 0-7 0,0 0-9 16,0 0-1-16,12 17-7 0,-8-4-1 0,2 2-2 15,4 2 0-15,-2 2-1 0,4 2-1 16,-1 0 0-16,4-1 7 0,-2 0-13 0,1 0 1 16,0-5 3-16,0 0 1 0,-2-3-11 15,3-5-2-15,-4-3-3 0,2-2-6 0,-3-6 0 16,0-2-6-16,2-3-4 0,-4-5-9 16,0-1-6-16,-2 0-11 0,-4-4-11 15,3 1-8-15,-3 0-12 0,0 0-13 0,-2 2-14 16,3 2-25-16,-6 1-21 0,3 1-26 15,-2 1-30-15,0 0-37 0,2 1-34 16,0 4-43-16,0 1-49 0,0 5-794 0,0-6 384 16,0 6 253-16</inkml:trace>
  <inkml:trace contextRef="#ctx0" brushRef="#br0" timeOffset="124654.57">8286 9416 19 0,'2'-3'248'0,"4"-3"-2"16,-4 2-8-16,6 2-10 0,-8 2-15 0,4-8-15 15,-2 7-17-15,-2 1-12 0,6-6-15 16,-6 6-16-16,0 0-10 0,2-4-5 16,-2 4-7-16,0 0-3 0,0 0-5 15,0 0-9-15,0 0-7 0,-26 6 7 0,20-2-13 16,-2 3-3-16,0-1 4 0,-1 5-14 16,0-1-2-16,3 1-4 0,-3 4-6 0,1 1-4 15,0-1-2-15,2 2-8 0,1 2-5 16,-2 0 8-16,5 0-3 0,-2 0 5 15,4 0 6-15,2 0 10 0,2-2 1 0,3 1-6 16,2-5-5-16,1 2 0 0,3-5-12 16,-1-3-5-16,8-1-10 0,-4-2-16 0,2-4-15 15,0-2-23-15,-1 0-21 0,0-2-20 16,-2 0-29-16,-3 1-39 0,0 1-44 16,-2-2-48-16,-2 2-43 0,-1 2-47 15,-7 0-692-15,8 2 342 0,-8-2 226 0</inkml:trace>
  <inkml:trace contextRef="#ctx0" brushRef="#br0" timeOffset="125284.68">8479 9388 169 0,'2'-6'236'16,"-2"2"-9"-16,0-2-6 0,0 6-12 15,2-7-10-15,-2 7-11 0,3-4-3 16,-3 4 1-16,0 0-3 0,0 0-4 0,0 0-5 16,-7 17-10-16,7-6 5 0,-3-1-9 15,3 5-10-15,-2 0-13 0,2 5-17 0,-2-1-2 16,2 2-3-16,-2 3-2 0,2 1-7 16,0-2-1-16,0 2-2 0,0-4-7 0,2 0-6 15,0-5-7-15,0 2-7 0,1-1-1 16,1-4-7-16,1-1-6 0,-1-3-6 15,2 1-7-15,0-7-6 0,4 2-5 0,2-5-9 16,-2 0-1-16,1-2-8 0,1-1 0 16,1 2 0-16,0-3-4 0,3 2 1 15,0-2 0-15,-4 2-7 0,3 2 5 16,-2-2-3-16,2 1 1 0,-3 1 0 16,0 0-4-16,2 0-3 0,-2-2 2 0,-4 0-4 15,1 2 5-15,0-4-4 0,-1 0-2 0,-1-2 1 16,-1-3 1-16,-2 0-4 0,0-5 2 15,-2-2 0-15,0 1-2 0,-2-2 2 16,-2 2-2-16,2 0 0 0,-2 1 1 0,0 3-3 16,2 1 1-16,-2 1-9 0,2 2 9 15,-2-1-6-15,2 4 5 0,0 4 2 0,0 0-2 16,0 0 0-16,0 0 2 0,-2 21 0 16,4-11 3-16,2 3 0 0,2 2-3 0,1-1 3 15,4 1-2-15,-1 0-2 0,2-4 6 16,4 0-1-16,-2-2-2 0,3-2-2 15,3-3-1-15,-2-4 0 0,2-2-2 0,-2-2-4 16,2-5 2-16,-1-3-3 0,-3-3-8 16,0-4-5-16,-4 0-14 0,-2 0-4 15,-1-2-11-15,-2 3-14 0,-3 2-11 16,-2 2-15-16,-2 1-16 0,0 4-21 0,0-1-20 16,-2 0-24-16,-2 5-29 0,1 0-38 15,-1 5-35-15,4 0-853 0,0 0 382 16,0 0 253-16</inkml:trace>
  <inkml:trace contextRef="#ctx0" brushRef="#br0" timeOffset="125717.49">9288 9374 46 0,'6'-3'268'0,"-2"-1"-19"0,0 0-19 15,-4 4-24-15,4-4-20 0,-4 4-17 16,2-4-17-16,-2 4-12 0,0 0-14 0,0 0-15 16,0 0-8-16,0 0-10 0,-27 8-13 15,21-3-6-15,-1-1-6 0,-1 2-8 16,1 2-1-16,-1-2 7 0,2-1 4 16,0 3 1-16,2-3 2 0,-4 3-6 0,4-2-4 15,2 1-3-15,0-1-9 0,0 0 0 16,2 1-3-16,2 1-3 0,0-1-5 15,4 2-6-15,2-2-2 0,-2-2-1 0,4 5-7 16,3-2-2-16,-3 1-1 0,3-1-4 16,2 0 1-16,-3-1-2 0,2 3 0 0,0-1-9 15,-4 1 2-15,1-1 0 0,-4 3-4 16,-1 1 1-16,-6 0-1 0,0-1-4 16,-4 3 3-16,-3-1 1 0,-1-3-3 0,-5 0-6 15,1-3-6-15,-4-1-8 0,2-3-10 16,-3 0-11-16,2-2-15 0,0-2-11 15,3-4-16-15,1 2-19 0,2-2-19 0,3 1-32 16,2-5-34-16,0 0-42 0,6 1-565 16,2-1 269-16,0-1 178 0</inkml:trace>
  <inkml:trace contextRef="#ctx0" brushRef="#br0" timeOffset="125933">9429 9338 224 0,'2'-4'239'0,"-2"4"-5"0,2-3-2 16,-2 3-6-16,0 0-9 0,0 0-10 15,0 0-7-15,-2 19-12 0,0-8-12 16,2 0-17-16,0 5-12 0,0 1-11 0,0 2-20 16,0 0-10-16,0 2-15 0,2-2-20 15,0 2-29-15,0-2-39 0,3-2-50 16,1-2-68-16,1 1-70 0,-1-7-722 0,2-3 308 15,1-3 204-15</inkml:trace>
  <inkml:trace contextRef="#ctx0" brushRef="#br0" timeOffset="126365.82">9651 9325 201 0,'-2'-6'191'0,"2"6"-3"0,-6-4-9 16,6 4-13-16,0 0-15 0,-14 6-8 16,8-2-8-16,0-1 1 0,0 3 5 15,0 2-4-15,0 3-8 0,-1 3-8 0,3 1-8 16,0 2-7-16,-1 2-5 0,5 2-4 15,-2 2 1-15,4 1-6 0,1 1 1 0,1 0-7 16,2 0-5-16,3-2-6 0,1-4 1 16,6-2-8-16,-2-2-2 0,5-6-5 15,-2 0-11-15,2-6-2 0,3-3-1 0,-4-6-14 16,6-1 2-16,-3-8-12 0,2-5-6 16,-4-4-8-16,-3-1-6 0,0-3-3 15,-4 1-3-15,-3 2 1 0,-3 2 4 0,0 0-4 16,-3 6-3-16,-3 0 1 0,-5 2 3 15,-1 2-4-15,-2 3 5 0,-3-1-4 16,-3 3-8-16,-2 0-17 0,-2 0-22 0,0 5-23 16,2-3-34-16,-3 4-38 0,3 2-43 15,2 2-43-15,2-2-663 0,0 6 304 0,4-1 201 16</inkml:trace>
  <inkml:trace contextRef="#ctx0" brushRef="#br0" timeOffset="126783.68">10003 9605 162 0,'6'3'263'0,"2"-1"-11"0,0-2-19 0,-8 0-18 16,10-7-14-16,-6 1-15 0,0-5-5 15,0-3-11-15,-2-1-5 0,2-4-5 16,-4-2-9-16,3-6-7 0,-3 2-6 16,2 3-8-16,-2-1-8 0,0 2-8 0,2 0 0 15,-2 2-4-15,0 2-7 0,0 3 1 16,2 1 4-16,-2 2 1 0,0 3 5 0,0-2 4 16,2 5-6-16,0 1-13 0,-2 4-9 15,0 0-5-15,0 0-6 0,17 15 2 16,-10-1-2-16,1-1-3 0,4 6 0 0,2-2-2 15,-2 4-3-15,3-2-1 0,0 0 0 16,2-2-1-16,-3-1-1 0,4-3-6 0,-4-4-6 16,2-3-4-16,-4-4-9 0,-2-4-7 15,3-4-9-15,0-3-12 0,-5-7-18 16,1 0-23-16,-3-4-29 0,0-2-36 16,-2-1-41-16,0 0-47 0,0 0-61 0,-2 4-81 15,-2-2-1145-15,2 2 499 0,0 2 328 16</inkml:trace>
  <inkml:trace contextRef="#ctx0" brushRef="#br0" timeOffset="147566.43">6115 10694 6 0,'-7'-1'209'0,"7"1"-16"0,0 0-15 15,-19 5-21-15,10-3-20 0,1 2-16 0,-2 0-45 16,-1-1-47-16,2 1-63 0,-1 0-73 15,2 0-222-15,1 0 112 0,1 1 74 16</inkml:trace>
  <inkml:trace contextRef="#ctx0" brushRef="#br0" timeOffset="150008">7963 10022 29 0,'6'-8'142'0,"0"1"-10"15,-2-1-6-15,0 1-11 0,-2 1-14 0,-2 0-4 16,0 0-14-16,0 0-5 0,-2 1-12 16,2 5-2-16,0-7-4 0,0 7 5 15,0 0 16-15,0-6 22 0,0 6 0 0,0 0 3 16,0 0-2-16,16 13 3 0,-10-9 3 15,2 1-1-15,3-1 3 0,-1-2-2 0,3 0-12 16,-2-4-9-16,3-2-10 0,0-5-9 16,-4 0-13-16,-2-5-22 0,0 1-24 15,-3-3-32-15,-1 1-44 0,-2 2-50 16,-4 2-61-16,0 1-595 0,-3 2 263 0,-1 2 172 16</inkml:trace>
  <inkml:trace contextRef="#ctx0" brushRef="#br0" timeOffset="155459.31">7300 11184 181 0,'-2'2'243'15,"2"-2"-12"-15,0 0-5 0,-4 6-3 16,4-6-3-16,0 0-6 0,-18-4-14 0,12 0-9 16,-2-2-6-16,-5-3-7 0,0-1 13 15,-2-3-4-15,-3-3-13 0,-4-3-19 16,-5-3 1-16,-7-7-5 0,-12-7-6 0,-5-6-7 16,-7 0-10-16,1 1-11 0,-4-4-11 15,-7 2-6-15,-2 1-11 0,-4 0-9 16,-14-8-9-16,1 1-1 0,12 7 0 0,1 4-2 15,1 0 1-15,2 0-4 0,4 1-6 16,1 5-4-16,-1 3-1 0,13 6-6 0,7 7-2 16,5 2-5-16,0-2 1 0,7 1 3 15,-2 4 2-15,3 1-3 0,4 3-5 0,3-1-4 16,2 3 3-16,0-1-4 0,3 2-5 16,-1-2-1-16,2 2-2 0,2 3-4 15,2-3-2-15,0 0-3 0,0-2 0 16,4 4-11-16,-1 1-15 0,3-2-19 0,-2 0-32 15,4 3-58-15,1-2-57 0,0 2-103 16,0-2-120-16,8 2-1081 0,-8 6 503 0,12 1 332 16</inkml:trace>
  <inkml:trace contextRef="#ctx0" brushRef="#br0" timeOffset="156149.24">4362 9757 119 0,'0'0'321'0,"0"0"-4"0,0 0-8 16,0 0-8-16,-11 8-6 0,9-2-21 16,-2 5-10-16,2-1-7 0,0 3-11 0,0 2-10 15,2 2-5-15,0 4-9 0,0 4-13 16,6 3-14-16,0 5-16 0,5-1-12 15,2-1-12-15,2-1-12 0,3-5-12 0,4-2-17 16,-1-8-22-16,2-7-17 0,0-6-18 16,1-4-19-16,4-4-22 0,-3-4-23 0,4-3-30 15,-4-2-32-15,1-2-28 0,-5 2-35 16,-2-1-39-16,-2 3-42 0,-5 2-45 0,0 1-34 16,-6 6-43-16,-2 0-805 0,-2 6 387 15,-2-2 256-15</inkml:trace>
  <inkml:trace contextRef="#ctx0" brushRef="#br0" timeOffset="156397.91">4646 9913 85 0,'-2'-5'255'0,"2"-1"-2"16,-2 0-8-16,0 0-4 0,0 3-5 0,2 3-12 15,-14-4-16-15,6 2-11 0,8 2-27 16,-23 2-11-16,10-2-14 0,0 2-17 0,-3 0-13 16,-4 0-8-16,4 1-36 0,-2-1-22 15,1 0-27-15,3 0-35 0,-4 0-43 0,4 0-44 16,4 0-41-16,-4 2-39 0,2-2-40 16,1 1-528-16,5-1 254 0,-2 0 168 15</inkml:trace>
  <inkml:trace contextRef="#ctx0" brushRef="#br0" timeOffset="156529.56">4398 9599 118 0,'-8'0'200'16,"-3"0"-21"-16,-2 2-16 0,0 2-22 16,-1-1-43-16,-2 5-61 0,4-2-64 0,-5 0-283 15,4 3 106-15,1-2 69 0</inkml:trace>
  <inkml:trace contextRef="#ctx0" brushRef="#br0" timeOffset="156852.73">4826 9382 76 0,'4'-2'303'0,"0"-2"-12"16,-4 4-12-16,0 0-13 0,6 10-21 0,-6-1-10 16,0 4-5-16,-2 7-14 0,2 2-1 15,-2 5-5-15,0 2-13 0,0-1-10 16,0 5-22-16,2-3-16 0,-2-1-15 0,2-1-18 15,-2-1-27-15,2-4-32 0,0-2-43 16,0-2-54-16,0-6-62 0,0 1-55 0,0-5-64 16,2-3-51-16,0-3-708 0,0 0 333 15,-2-3 220-15</inkml:trace>
  <inkml:trace contextRef="#ctx0" brushRef="#br0" timeOffset="157044.84">4957 9772 230 0,'12'0'261'0,"-12"0"-25"16,9-1-18-16,-9 1-11 0,4-4 3 0,-4 4-6 16,-9-12-7-16,1 4-16 0,-2-1-26 15,-4-3-11-15,-2 1-11 0,-3-2-18 16,0-2-17-16,-2 2-22 0,-1-1-30 16,2 1-37-16,-4-1-41 0,5 1-39 0,0 5-45 15,2 3-47-15,3-3-70 0,0 4-483 16,6 1 243-16,2 0 161 0</inkml:trace>
  <inkml:trace contextRef="#ctx0" brushRef="#br0" timeOffset="157349.2">4986 9203 113 0,'0'0'262'0,"2"-6"-2"16,-2 6-11-16,0 0-8 0,0 0-19 16,0 0-9-16,0 0-13 0,-8 21-5 15,6-10-17-15,0 3-7 0,-1 3-6 0,1 2-3 16,2-2 0-16,2 4-8 0,1 4-1 16,3 0-8-16,0-3-11 0,3 2-8 15,2-4-7-15,3-3-13 0,2-2-5 16,0-1-18-16,5-4-15 0,-2-7-16 0,0-1-22 15,5-4-35-15,1-4-34 0,-2-1-48 16,0-7-56-16,-1 3-64 0,1-2-54 0,-4-2-71 16,0 2-685-16,-2-1 346 0,-4 3 228 15</inkml:trace>
  <inkml:trace contextRef="#ctx0" brushRef="#br0" timeOffset="157653.73">5335 9107 150 0,'-4'-3'263'16,"2"-1"-6"-16,2 4-1 0,-2-4-4 0,2 4-13 15,0 0-4-15,-8 10-15 0,6-3-10 16,0 5-3-16,2-1 4 0,0 2-2 0,0 5-7 16,2-2-8-16,2 6-11 0,2-1-20 15,0 0-11-15,2-3-11 0,4 0-7 16,-2-1-9-16,3-6-5 0,2-1-4 15,0-3-14-15,1-3-8 0,2-2-10 0,-2-4-8 16,1-2-6-16,0 1-6 0,0-3-11 16,-4 0-3-16,2 0-6 0,-3 3-5 0,-2-3-13 15,2 2-22-15,-2 0-35 0,-2 3-39 16,1-2-44-16,-1 2-40 0,-1-3-47 16,-3 2-41-16,5 2-56 0,-5-2-49 0,4 2-839 15,-2 0 403-15,-6 0 266 0</inkml:trace>
  <inkml:trace contextRef="#ctx0" brushRef="#br0" timeOffset="157937.16">5702 9016 157 0,'0'-3'230'0,"-2"-3"-3"16,2 6-1-16,0-6-2 0,0 6-3 0,0 0-17 15,-5-4-13-15,5 4-16 0,0 0-17 16,7 16-3-16,-3-9-2 0,0 2 0 15,3-1-2-15,-1 4-6 0,4-3-5 0,2 1-8 16,0-3-4-16,0-1-5 0,4-2-8 16,-2-4-16-16,3-4-15 0,0-2-9 15,0-5-12-15,-3-4-9 0,0-3-10 0,-4 0-9 16,-2-6-9-16,-1 2 3 0,-5 1-7 16,0 0-17-16,0 2-18 0,-2 2-23 15,0-1-25-15,-2 5-24 0,-2 1-25 0,2 3-26 16,-3 3-32-16,3 4-42 0,2 2-38 15,-4-1-731-15,4 1 333 0,0 0 220 0</inkml:trace>
  <inkml:trace contextRef="#ctx0" brushRef="#br0" timeOffset="158266.22">6115 8637 186 0,'4'-8'207'0,"0"1"-7"0,-2-1-16 16,0 1-8-16,-2-1-13 0,-2 2-15 0,0-1-9 15,-2 1-5-15,0 2-3 0,-5 0-7 0,9 4-6 16,-17 0-9-16,6 4-5 0,3 2-4 16,-4 1-1-16,0 3-3 0,4 1 0 15,2 1-1-15,-2-1-5 0,3 2-8 0,-1 1 2 16,4-3-8-16,0 1-4 0,2-3 2 16,0 3-5-16,4-5-5 0,0 1-5 15,5-1-5-15,1-2-6 0,3-2-6 16,4 1 3-16,0 0-5 0,0-4-5 0,4 0-2 15,-2-2-8-15,0 2-5 0,-2 0-2 16,0-2-7-16,-2 2-9 0,-3 0-12 16,-1 0-16-16,0 4-9 0,-7-2 1 0,0 5 1 15,-4 1-20-15,-4 3-33 0,0 2-37 16,-3 5-46-16,-1-3-37 0,-1 4-46 0,-1 0-641 16,-1-4 304-16,7-1 200 0</inkml:trace>
  <inkml:trace contextRef="#ctx0" brushRef="#br0" timeOffset="158466.97">6296 8473 223 0,'-2'-3'328'0,"2"3"-28"0,0 0-11 16,0 0-1-16,0 0-9 0,13 20-12 0,-9-4-21 15,3-1-23-15,1 6-22 0,1-2-19 16,1 2-21-16,-2 0-18 0,4 0-15 15,0-2-35-15,0 0-41 0,2-4-71 0,-2-3-80 16,3-7-93-16,-3-1-85 0,4-6-681 16,-4-4 326-16,3-3 215 0</inkml:trace>
  <inkml:trace contextRef="#ctx0" brushRef="#br0" timeOffset="158768.17">6540 8393 22 0,'0'-4'241'15,"-2"1"-24"-15,2 3-20 0,-5-6-8 16,3 2-3-16,2 4 1 0,-6-4-11 0,6 4-10 16,-6-4-6-16,6 4-7 0,-9 0-4 15,9 0-6-15,-10 6-6 0,6 0-9 0,-3 2-11 16,5 1-12-16,-3 4-6 0,3-1-7 16,0 1 0-16,2-2-6 0,0 1 2 15,4 3-4-15,3-3 0 0,2-1-1 0,5-1-4 16,1-5 2-16,3-1-3 0,0-6-14 15,2-1-10-15,2-6-12 0,-2-4-12 0,-3 0-15 16,-3-4-9-16,0-2-11 0,-4-2-13 16,-6 4-15-16,0-2-16 0,-4 5-12 15,-4 1-15-15,-2 1-13 0,-2 7-22 16,-4-1-24-16,-2 6-30 0,-1 2-32 0,-4 4-37 16,-2 3-670-16,3 3 307 0,0-1 203 15</inkml:trace>
  <inkml:trace contextRef="#ctx0" brushRef="#br0" timeOffset="159063.47">6781 8439 69 0,'24'-19'229'15,"-8"-4"-13"-15,-3 0-1 0,-5 0-6 16,-1-2-12-16,-5 0-17 0,1-1-18 16,-3 0-16-16,-3-3-16 0,-1 2-10 0,-3 2-11 15,1 3-9-15,-2 1-5 0,-1 2-5 16,1 1-9-16,0 7 4 0,-1-1-1 0,2 5 1 15,-1 3 3-15,2 2 2 0,6 2 7 16,0 0-6-16,-10 13 0 0,12-3 3 16,0 3-8-16,4 5 6 0,2-3 0 15,2 2 4-15,8 0 2 0,-1-4 4 0,4-1-2 16,0-4-9-16,-2-7-12 0,2-2-14 16,0-9-24-16,1-4-20 0,-4-1-26 15,0-6-26-15,-4 0-28 0,-5 0-41 0,-1-1-44 16,-1 1-53-16,-3 3-45 0,-2 3-46 0,-2 6-749 15,-2 3 352-15,2 4 233 0</inkml:trace>
  <inkml:trace contextRef="#ctx0" brushRef="#br0" timeOffset="159518.07">6216 9218 153 0,'-11'6'328'0,"-1"3"12"15,-12 10-5-15,-10 8 0 0,-16 17-21 16,-9 5-30-16,-20 14-25 0,-6 4-24 0,-1-2-25 16,-1-1-15-16,2 1-29 0,5-8-30 15,14-9-32-15,7-2-38 0,1-3-52 16,8-4-77-16,12-5-99 0,9-5-113 0,9-1-737 16,8-1 344-16,5-3 228 0</inkml:trace>
  <inkml:trace contextRef="#ctx0" brushRef="#br0" timeOffset="160423.34">9015 9911 116 0,'0'0'181'16,"0"0"-2"-16,6-9-3 0,-6 9-7 0,2-8-2 15,-2 4 0-15,0 4-3 0,2-7 2 16,-2 3 0-16,0 4-12 0,4-8-4 16,0 5-10-16,-4 3-11 0,4-6-14 0,1 4-5 15,-5 2-16-15,8-4-10 0,-1 2 2 16,-1 1-7-16,-6 1 0 0,15-3-4 16,-9 3 3-16,4 0-1 0,2 0-4 0,0-1-4 15,3 1-9-15,0 0-1 0,4-2-2 16,0 2-11-16,4-3-1 0,3 2-6 0,1 1-1 15,3 0 4-15,-2-2 3 0,1 2 17 16,-4 2-1-16,0-2 3 0,1 0 3 16,-3 1 5-16,-2 2-7 0,0-1-6 15,-1-2-5-15,-4 0-8 0,0 0-2 0,-4 1-4 16,1-1-5-16,-1 3-3 0,-1-2-5 16,-2-1-2-16,-1 0-2 0,-8 0-3 0,16 0-4 15,-8 0-4-15,-8 0 0 0,0 0-5 16,10 2-3-16,-10-2 2 0,0 0-1 15,-24 4 1-15,6-2 3 0,-10 2-4 0,-13-1 1 16,-3-1-5-16,-15 1 5 0,-4-2-3 16,-7-2-2-16,-25 1 5 0,-2-5-2 0,-10 4 1 15,2-1-5-15,-4-2 7 0,2 4-3 16,3 4-1-16,2-2-6 0,5 1-9 0,10 5-7 16,18-2-21-16,13 3-12 0,5-1-35 15,11 1-48-15,4 3-76 0,11-1-103 16,5 1-953-16,8-1 431 0,6 0 284 15</inkml:trace>
  <inkml:trace contextRef="#ctx0" brushRef="#br0" timeOffset="-201628.06">21225 9559 33 0,'0'0'187'0,"0"0"-3"16,-12 0-2-16,12 0-4 0,0 0-6 15,0 0-4-15,-4-4-9 0,4 4-6 16,0 0-6-16,0 0-3 0,-2-5-2 0,2 5-5 16,0 0-6-16,0 0-5 0,-5-4-13 15,5 4-9-15,0 0-10 0,0 0-8 16,0 0-7-16,0 0-9 0,-4-4-5 0,4 4-7 16,-11-2-4-16,11 2-4 0,-15 0-5 15,5 0 6-15,0-2-14 0,-6 2 1 16,0 2-4-16,-2-2-1 0,-2 0-7 0,1 0 1 15,-5 0-7-15,3 0 2 0,-2 0 0 16,-1 0-5-16,1-2-3 0,-1 0 1 16,4 2-4-16,-2-2 1 0,1 2-2 0,-2-2-3 15,2 1 3-15,-3-1-3 0,3 2 6 16,-2 0-7-16,0-3 2 0,-1 3-3 0,-1-1 0 16,2 1 2-16,-2 0-2 0,-1 0-5 15,-4 0 3-15,5 0 1 0,-5 0 0 16,1 0-2-16,-1 1-1 0,0-1 1 0,6 0 2 15,-6 3-4-15,2-3 1 0,1 3-2 16,3-1 3-16,1-2 2 0,-5 4-4 16,8 0 0-16,-4-2 4 0,5 0-6 15,-2 2 4-15,0-1 3 0,1-1-5 0,2 2 2 16,-2 0 2-16,4 0-7 0,-3-3 3 16,1 3 4-16,4 0-3 0,-4 0 1 0,4 0 1 15,-3-1 1-15,0 2-5 0,2-2 5 16,-1-1-3-16,0 2-2 0,2 0 2 15,-3-2-4-15,2 1 0 0,2-1-1 0,-3 0 0 16,2 2 0-16,4-2-6 0,-2 0-2 16,-2 0-1-16,4-2-2 0,-3 2-3 15,5 0 3-15,0-1 0 0,-1-1 3 0,0 2 1 16,1 0 1-16,2 0 1 0,6-2 3 16,-10 0 1-16,10 0 4 0,-12 2 5 0,8 0-1 15,4-2 2-15,-8 2 2 0,8-2-3 16,-6 2 0-16,6-2-2 0,0 0 2 15,0 0 0-15,0 0-1 0,-11 1 1 16,11-1-2-16,0 0 1 0,-9 0-2 0,9 0 2 16,0 0 2-16,0 0-2 0,0 0 4 15,-6 5 0-15,6-5-3 0,-2 7-2 0,0-1 4 16,0 0-1-16,-1 1-1 0,1 1 2 16,0 1-1-16,0 3-1 0,0-1 2 15,0 5-2-15,-2 3 3 0,-2-1 1 0,2 6 0 16,-2 0 4-16,0 3 3 0,0-1 4 15,0 9 21-15,-2-3-2 0,1 0-5 0,-2 3 3 16,3-1 1-16,-4 3-5 0,1 0 4 16,1-1-7-16,0 3-5 0,-2-1 6 15,2-2-10-15,-2 2 1 0,2-4-5 16,-1 5 3-16,-2-3 1 0,3 2-8 0,-3-2 3 16,1 2-1-16,-1-2 5 0,2 2-5 15,1 1 5-15,-4 4-2 0,3-4 3 16,-2-3 2-16,3 1-1 0,-3 2-1 0,3-1-4 15,-1 0 5-15,1-2-5 0,-3 1 0 16,5 2-7-16,-2-2 4 0,-1 1 2 0,0-2-2 16,-1 0 2-16,2 2-9 0,-1-2 2 15,0 1 1-15,1 1 0 0,2-4 1 0,-3 2-2 16,1 1 0-16,-2-3 0 0,0 4-2 16,2-2 1-16,0 2-2 0,0 2-2 15,-1-2 4-15,0 8-3 0,-1 0 2 0,1-1-3 16,-1 1 0-16,2 2 3 0,1-1-3 15,-2 1 5-15,3 1 2 0,0 1-3 16,0 2 6-16,0-1-1 0,-2 1-1 0,2 0 1 16,2 2 0-16,-2-1-5 0,0-1 4 15,1 1 1-15,-1-2-1 0,0 1 1 16,-1 1-1-16,3-3-1 0,-3 1 0 0,1-1-1 16,0-1 5-16,2-1-5 0,-2-6 1 15,-2 0 0-15,0 3-4 0,0 3 3 16,2-8-3-16,-3 0 3 0,3 0-3 0,-1 0-1 15,-1 6 3-15,-1-4-4 0,5-1 1 16,-2 0 0-16,0 0 2 0,0 1-3 0,-1 2 7 16,2-3-1-16,1 0-3 0,0 0 1 15,0-2-1-15,0-1 2 0,0-2-3 16,2 1-4-16,-2-7 3 0,1-1 0 0,-1-1-2 16,2-1 3-16,2-2-3 0,-3-2-1 15,1-2 1-15,2 0-2 0,0-2 1 16,-2 2 0-16,2-2 0 0,0-1 3 0,0 3-3 15,0-3-1-15,0 3 1 0,0-2-1 16,2 4 0-16,-2-4-1 0,0 5 1 0,0-3-1 16,2 0 0-16,-2 2-3 0,0 2 0 15,3-6 7-15,-3 2-7 0,2-2 6 16,0 0-3-16,0 0 2 0,-2-2 0 0,3 0-1 16,1 1 2-16,-2-3-2 0,2 0-2 15,-2 1 6-15,4-3 2 0,0 2-5 16,1-2 2-16,4-2 2 0,1 3-5 0,3-3 3 15,4 1 1-15,2-1 1 0,3-1 2 16,1 1 1-16,3-5-1 0,2 3 1 0,3-1 1 16,1 0 2-16,-2-1 1 0,2 1-1 15,1 1 5-15,1-5-1 0,2 4-2 16,-1-2-1-16,-1 1 1 0,2 3 3 16,-3-6-3-16,3 1 3 0,1 1 0 0,-1 0-3 15,0-2 3-15,0 1 0 0,3-1 1 16,1 2-2-16,2-5 1 0,1 4 2 0,1-2 1 15,3 3 0-15,6-4 1 0,-3 2 2 16,3 3 1-16,-1-4 1 0,1 4 2 16,-2-2-4-16,-7 1 4 0,7 0-5 0,0 0 2 15,0 3-3-15,4-5-3 0,0 2-1 16,1-3-1-16,-1 1-3 0,-7-2-1 0,1-2-3 16,0 0 1-16,0 0-2 0,-4-2-1 15,1 1 1-15,-1-2-4 0,-1 3 2 16,-1-3-3-16,-1 1 2 0,-1-2-1 0,-3 2-1 15,-4 0 2-15,-1 2-1 0,-1 0 1 16,-2-3-1-16,0-2 2 0,-3 4-2 16,1-1-1-16,-5 0 1 0,-3-2-2 15,1 2-3-15,-4 0 1 0,0-5-1 0,0 1-2 16,0-5 0-16,1-3 0 0,-4-3 2 16,3-6-1-16,-2-2 0 0,0-9 2 0,-5 0-4 15,4-8 2-15,-6-2-1 0,1-2 2 16,-3-1 0-16,-1-6 0 0,-5-3 1 0,0 3 0 15,-2-4-2-15,0-1 2 0,-4 1-1 16,2-2 2-16,-3-17 0 0,-1 10 0 16,-1-10-1-16,3 9 0 0,-2-11 1 0,2 9-2 15,-2-8 2-15,4 9 1 0,-2 9-4 16,-2-19 2-16,4 11 1 0,0 8-1 16,0-2 0-16,0-19 0 0,2 13-1 0,0 6 1 15,-2-1-3-15,2 1 3 0,0 2 0 16,0-4-3-16,0 4 5 0,0-1-5 15,-2 2 2-15,2 1 0 0,0-1 1 0,2 3-1 16,-2-2 1-16,0 2-2 0,2 0 2 16,0-1-5-16,0-1 3 0,0 0-1 15,3-2-1-15,0 0 1 0,3-17 1 0,-2 11 1 16,-2 10-2-16,2 0 3 0,-1 5-1 0,-1 8-1 16,3 0 3-16,-3 4-2 0,0 1 1 15,0 3-1-15,0 6 2 0,1-3 0 16,1 1-1-16,-2 1 0 0,2-3 1 0,-2 1-2 15,3 3 1-15,0-6-2 0,-3-1 0 16,2 5 3-16,-2-1-2 0,0 3 3 16,-2-2-3-16,2 1-1 0,-1 2 2 0,-1-2-1 15,-2 3-1-15,3 1 2 0,-3 0-5 16,0 4 1-16,-3-2-3 0,3 1 1 16,0 1-1-16,-2 0 0 0,2 0-1 0,-3-2 2 15,1 2-1-15,2 0 1 0,0-2 0 16,0 1 1-16,0-2-1 0,-2 2-2 15,2-1 3-15,0 2-2 0,0 2-3 0,0 0 2 16,0 2 2-16,-2-1 0 0,2 1-3 16,0 0 3-16,-2-2 0 0,2 2 3 0,0 0-2 15,0 1 1-15,0 0 1 0,2-2-1 16,-2 3-4-16,0-2 3 0,0 1-1 16,0 0-6-16,0-2-3 0,0 1-4 0,0 0 3 15,-2 2-2-15,2-2 5 0,-2-1-3 16,2 3 4-16,-2 2 3 0,2-2 1 15,-2 1-1-15,2 3 1 0,-2 2 2 0,2-1-1 16,-2 0 0-16,2 3 3 0,-2-1-1 16,0-2 3-16,2 3-3 0,-4-3 0 15,4 3 1-15,-5-1 2 0,3 1-5 0,0-1 4 16,-3 2 3-16,3 1-6 0,0-1 8 16,0 0-3-16,0 3-2 0,0-3 1 0,2 6 2 15,-4-6 2-15,4 6-1 0,-2-8 1 16,2 8 3-16,-2-5 6 0,2 5-1 0,-3-6 4 15,1 2 5-15,2-2 3 0,0 6 1 16,0-13 0-16,2 5-2 0,-2 1-2 16,3-1 2-16,-3 0 0 0,2-1 2 0,0 1-2 15,0 3-2-15,0-5-1 0,0 3-3 16,-2-1-1-16,2 2-1 0,0-1-3 16,-2-1 0-16,0 2-2 0,2-2 0 15,-2 3-4-15,-2-1 1 0,2 6-1 0,0-13 1 16,-2 7-2-16,0 0-1 0,-2-1 0 15,2-1 2-15,-2 1-2 0,-3-3-2 0,1 0 2 16,0 3-5-16,-1-5-3 0,-2 3 1 16,1 0-1-16,2-1-3 0,-2 2 3 15,-1 1 0-15,0-1 1 0,1 2-1 0,-2 0 2 16,1 1 0-16,-4-1 1 0,2 0-1 16,-1 2 2-16,2-1 0 0,-4 1-2 0,0 0 2 15,1 1 0-15,-2-3 0 0,0 2 0 16,1 0-2-16,1 0 2 0,-4 1-1 15,3-1-3-15,-2 0 2 0,2 0-2 0,-3 0 1 16,2 2 1-16,-2 0-2 0,0-2-1 16,0 4 3-16,0-1 2 0,0-1-2 15,-2 2 1-15,1-2-1 0,0 2 1 0,-3 0 1 16,0 0 1-16,0 0 0 0,-1 0 0 16,2 0-1-16,-4 0-2 0,1 0 4 15,-1 0 0-15,2 0 1 0,-2 0-2 0,-1 0 1 16,1 2-1-16,-6-2 0 0,8 2-1 15,-2-2 4-15,1 1-4 0,1-1 1 0,2 0 2 16,-4 3-3-16,5-3 2 0,-2 1 0 16,2-1 0-16,-3 0 0 0,2 2 0 0,1-2 2 15,-1 0-2-15,0 2 0 0,0-2 0 16,-1 0 0-16,2 2-1 0,-2-2 2 16,1 2-1-16,2 0 2 0,-3 0-1 15,1-2 0-15,2 2-1 0,-2 0 2 0,2-1-2 16,-4 2 1-16,3-2 0 0,0 1-3 15,2 2 4-15,-1-2-2 0,0 2 2 16,-1-2-2-16,2-1 0 0,0 1 0 0,1 1 2 16,-2-2-1-16,4 3-1 0,-3-2 2 15,0-2-1-15,2 4 0 0,0-4-1 0,0 2 1 16,1 1 0-16,1-3 1 0,-2 2-2 16,2-2 0-16,-1 2 2 0,0 0-1 15,2-2 1-15,-2 2-2 0,0 0 1 0,2-2-1 16,-1 0 0-16,1 2 2 0,-2-2 0 15,4 2 0-15,-2-2-2 0,-2 0 0 0,2 2 3 16,0-2-1-16,-1-2-4 0,0 2 4 16,2 0-1-16,-1 0 1 0,1 0 3 15,-2 0 2-15,13 0 1 0,-18 0 0 0,7 0 0 16,0-2 2-16,3 2-1 0,8 0-2 16,-17 0 1-16,17 0-1 0,-15 0-1 15,8 0-1-15,7 0 1 0,-12 0-2 16,6-2 0-16,6 2 1 0,-16 0-3 0,16 0 2 15,-10 0-1-15,4 2-1 0,6-2 2 16,0 0-2-16,-15 0 0 0,15 0 1 0,-10-2-1 16,10 2-2-16,-11 0 2 0,11 0-2 15,-11 0 2-15,11 0 0 0,-10 0-2 0,10 0 1 16,-13 0-1-16,13 0 1 0,-15 0 1 16,15 0 0-16,-12 0-1 0,12 0-2 15,-15-2 2-15,6 2-1 0,9 0 0 0,-13 0-1 16,13 0 2-16,-14 0-1 0,6-2-1 15,-2 4 0-15,10-2 1 0,-18 0 0 16,9 0-1-16,-2 2 1 0,3-2 0 0,-3 0-3 16,3 2 2-16,8-2 1 0,-17 2-2 15,8-2 0-15,3 2 0 0,6-2-2 16,-14 0 1-16,8 2-3 0,6-2 2 0,0 0 0 16,-14 2-1-16,8-2 1 0,6 0 2 15,0 0-2-15,-10 1 1 0,10-1 0 16,0 0 3-16,0 0-1 0,-11 0 0 0,11 0 1 15,0 0 2-15,0 0-2 0,0 0-1 16,-10 0 1-16,10 0 1 0,0 0-1 0,0 0 0 16,0 0-13-16,0 0-37 0,0 0-65 15,0 0-87-15,0 0-139 0,0 0-1321 0,12 10 565 16,-3-2 373-16</inkml:trace>
  <inkml:trace contextRef="#ctx0" brushRef="#br0" timeOffset="-200028.2">22980 9553 289 0,'2'-3'280'15,"0"-3"-11"-15,-2 6-17 0,2-6-14 16,0 2-16-16,-2 4-21 0,0-5-12 0,0 5-11 16,3-6-6-16,-3 6-2 0,0 0 6 15,0 0-2-15,2-6-1 0,-2 6 1 16,0 0-11-16,0 0-11 0,0 0-10 15,0 0-6-15,2-4-12 0,-2 4-6 0,0 0-10 16,0 0-13-16,0 0-6 0,-4 16-9 16,1-9-7-16,-1 4 1 0,0 3-2 15,2 3-6-15,-4 4-5 0,0 2-6 0,-4 5-3 16,2 9-6-16,-2 8-1 0,-3 5 0 16,-2 21 7-16,0 1 1 0,-1 2 0 0,0-4-1 15,4-10-2-15,2-13-2 0,-1-3-4 16,2-8-4-16,1-2-2 0,2-9-6 15,1 0-1-15,1-4-3 0,0-6-3 0,2 2-2 16,-2-2 4-16,2-1 8 0,-3-3 4 16,5 1 10-16,-2-3 4 0,0-1 5 15,2-1-4-15,0 1-5 0,2 0-9 0,0-3-2 16,5 1-3-16,-3-2-4 0,2 2-2 16,3-2-4-16,-1 0-5 0,0-3-2 15,1 3-2-15,0-2 0 0,-1 0-8 0,2 0-15 16,1 0-21-16,-2 0-27 0,1-1-28 15,-2 1-35-15,1-2-40 0,-1 3-38 0,1-2-44 16,-2 1-55-16,-1-2-57 0,2 2-53 16,-4 0-1032-16,0 0 489 0,-4-2 322 15</inkml:trace>
  <inkml:trace contextRef="#ctx0" brushRef="#br0" timeOffset="-199179.84">23079 9452 129 0,'0'-3'267'0,"0"-3"-8"16,0 6-5-16,0-8-9 0,0 8-11 0,-2-4-9 16,2 4-9-16,0 0-5 0,0 0-11 15,0 0-4-15,0 0-11 0,-8 23-3 16,8-6-3-16,-2 4 4 0,0 6-6 15,2 4-8-15,-2 1-8 0,4 8-6 0,-2 0-10 16,4 2-8-16,-2-2-10 0,2 0-10 16,-2-10-9-16,2-3-10 0,-1-6-18 0,1-2-20 15,0-4-22-15,3-9-25 0,3-6-7 16,3-10-4-16,2-5-5 0,2-9-12 0,1-5-7 16,2-8-11-16,-3-3-7 0,0 3 6 15,-2 2 1-15,-3 1 6 0,0 5 2 16,-2 4-3-16,0 5 10 0,-2 0 9 0,-1 5 1 15,-1 4 2-15,-2 3-3 0,1 6 3 16,-5 2 4-16,6 14-2 0,-4-3 4 0,0 6 10 16,3 2 7-16,-3 6 4 0,2 0 6 15,0 2 4-15,2-1 3 0,0 1-2 16,-2-3 1-16,6 0-8 0,-6-3 0 16,2-3-5-16,-2 0-7 0,2-3-15 15,-1-2-12-15,-1 1-26 0,-2-3-16 0,2 0-27 16,-1-1-29-16,-1-2-48 0,-2-1-55 15,4 1-67-15,-4 1-997 0,4-1 435 0,-2 0 287 16</inkml:trace>
  <inkml:trace contextRef="#ctx0" brushRef="#br0" timeOffset="-198899.55">23630 9592 176 0,'0'-5'280'16,"0"5"-11"-16,0-5-8 0,0 5-6 15,0 0-11-15,0 0-9 0,-11 17-3 0,5-6-7 16,0 5 4-16,1 1-9 0,-1 5-12 16,0 5-15-16,2 0-10 0,-2 1-13 15,3 3-8-15,0 2-20 0,3-5-14 0,0 2-14 16,3-3-13-16,0-4-26 0,1-4-33 15,4 0-46-15,2-4-56 0,3-5-54 0,-2-5-51 16,6-2-45-16,-3-3-41 0,4-4-51 16,0 0-731-16,2-2 351 0,-3 1 232 15</inkml:trace>
  <inkml:trace contextRef="#ctx0" brushRef="#br0" timeOffset="-198680.75">23897 9864 207 0,'0'-8'224'0,"-2"2"9"15,0 0-6-15,-2-1-10 0,-6 2-15 16,0-5-15-16,-2 2-17 0,-4 1-17 0,-2-3-15 16,-3 0-15-16,-3-1-11 0,1 2-13 15,0-1-28-15,-3 0-32 0,3 3-40 0,-1-1-43 16,6 2-40-16,-2 3-38 0,3-1-46 15,3 0-507-15,4 0 230 0,0 1 151 16</inkml:trace>
  <inkml:trace contextRef="#ctx0" brushRef="#br0" timeOffset="-198551">23877 9365 107 0,'-6'-4'132'16,"-2"0"-17"-16,0 0-4 0,-8-2-32 0,2 3-36 15,-3 1-44-15,-1-4-199 0,2 4 68 16,4 0 45-16</inkml:trace>
  <inkml:trace contextRef="#ctx0" brushRef="#br0" timeOffset="-198050.29">24134 9469 58 0,'6'5'234'0,"-6"-5"-18"15,6 3-16-15,-4 3-19 0,0 0-16 16,-2-1-9-16,3 3-4 0,-1-2-3 16,-2-1-1-16,2-1-6 0,-2 2-9 15,0-6-8-15,2 6-16 0,-2-6-11 0,0 0-11 16,0 0-10-16,9-27-8 0,-7 10-7 15,0-4-13-15,0-6-6 0,0-2-7 0,-2 1-6 16,2-2-2-16,0 3-1 0,-2 0-6 16,0 4-2-16,2 4-1 0,-2 0 5 15,0 2 11-15,2 4 10 0,-2 1 9 16,2 2 10-16,0 5-3 0,0 3-4 0,-2 2 3 16,0 0 9-16,5 17 11 0,0 0 7 15,-1 4 4-15,2 4 9 0,4 5 5 0,-1 3-1 16,1 1-2-16,3-1-7 0,0 1-9 15,-3-2-4-15,2 1-12 0,0-3-4 16,-4-3-9-16,-2-2-6 0,-1 0-8 0,-1-3-4 16,-6-1-13-16,-2 2-3 0,-3-2-8 15,-3 0-7-15,0-2-6 0,-6-2-9 0,0-2-16 16,-4-5-4-16,3 1-14 0,-1-5-18 16,2 0-21-16,0-3-16 0,1-1-18 15,0-2-18-15,4-2-10 0,3 1-15 16,2-5-30-16,4-2-21 0,4-1-26 0,4-3-19 15,5-3-21-15,3 0-594 0,10-4 296 16,1-2 195-16</inkml:trace>
  <inkml:trace contextRef="#ctx0" brushRef="#br0" timeOffset="-197872.76">24529 9374 115 0,'13'-21'98'0,"-2"6"11"0,-5 0 10 0,1 5 22 16,-3 1 14-16,-2 1 14 0,0 4 14 15,-2 1 21-15,0 3 19 0,0 0 6 16,-10 15 3-16,1 4-6 0,-2 5-7 15,1 9 3-15,-1 3-8 0,1 2-13 0,-1 6-17 16,2-6-15-16,1 2-19 0,2-4-17 16,0-4-34-16,-1-2-44 0,3-8-64 0,-1-3-77 15,3-3-97-15,4-9-104 0,5-5-830 16,0-4 380-16,-7 2 250 0</inkml:trace>
  <inkml:trace contextRef="#ctx0" brushRef="#br0" timeOffset="-197564.61">24788 9521 280 0,'0'0'283'0,"0"0"-9"0,0 0-11 16,0 0-10-16,0 0-20 0,0 0-20 0,-4 17-17 16,4-2-6-16,-4 3-16 0,2 0 5 15,2 3-7-15,0 0-16 0,-3 2-10 16,6 0-17-16,-1 2-8 0,2-6-16 0,0 0-24 16,4 2-30-16,0-6-40 0,4 1-41 15,0-7-43-15,1-2-45 0,1-1-44 16,4-2-42-16,-2-4-33 0,0 0-677 0,0 0 311 15,-1 0 205-15</inkml:trace>
  <inkml:trace contextRef="#ctx0" brushRef="#br0" timeOffset="-197236.54">25055 9824 187 0,'0'0'182'0,"0"0"4"0,0-8 2 0,0 8 1 16,-7-5-2-16,3-1-4 0,-2 0-12 15,-3 0-12-15,-4 0-14 0,1-1-16 0,-4-2-12 16,2 1-11-16,-5-2-7 0,2 3-12 16,-2-3-7-16,2 3-11 0,0 1-8 15,0-2-9-15,0 3-12 0,2-1-9 0,1 0-6 16,1 2-8-16,2 0-2 0,1 1 0 16,2-3 1-16,1 2 1 0,5-4-4 15,2 1-1-15,2-2 0 0,5-5-3 0,3-1 4 16,0-2 1-16,6-3 3 0,-4 1 4 15,1 2 0-15,-1 0 0 0,-1 0 0 0,-2 4 1 16,-3-1 2-16,-4 5-1 0,0-3-4 16,-4 3 0-16,-2 1-3 0,-7-1-3 15,0 3-17-15,-1 0-30 0,-3 1-43 16,-2-1-56-16,2 4-60 0,1-2-699 0,3 3 303 16,2-4 201-16</inkml:trace>
  <inkml:trace contextRef="#ctx0" brushRef="#br0" timeOffset="-196949.31">25125 9258 113 0,'6'-2'287'0,"-6"2"-16"0,0 0-13 16,10 6-7-16,-8 1-8 0,-2 1-5 16,0 4-9-16,-2 5 5 0,2 3-12 0,-2 5-6 15,2 4-6-15,0 4-5 0,2-2-5 16,0 6-10-16,3 1-10 0,1-4-5 0,0-5-8 15,0-4-13-15,3-1-14 0,0-5-18 16,-1-5-19-16,4-4-11 0,2-7-13 0,-2-5-12 16,3-8-15-16,2-5-15 0,0-4-19 15,-1-5-11-15,0-5-8 0,0 2-12 16,-5 5-8-16,2-1-21 0,-2 2-20 16,-3 4-35-16,0 1-17 0,-2 1-30 15,1 4-26-15,0 5-34 0,-3 2-49 0,-4 4-43 16,0 0-841-16,4 21 386 0,-2-6 256 15</inkml:trace>
  <inkml:trace contextRef="#ctx0" brushRef="#br0" timeOffset="-196668.64">25429 9679 128 0,'2'4'95'0,"-2"-4"13"15,0 0 12-15,0 0 17 0,17-25 11 16,-10 8 11-16,1-6 7 0,0-3 2 16,1-5 6-16,2-1-2 0,-1-1-1 15,0 1-3-15,2 1-7 0,-4 6-2 0,-2 3-5 16,0 1-13-16,1 3 0 0,-1 3-6 15,0 4-4-15,-1 3-11 0,-1 8-15 0,-4 0-14 16,11 15-8-16,-7 8-8 0,2 4-5 16,2 9-6-16,4 4 6 0,-2 6 5 15,2 0 8-15,1-5 0 0,-2-4 1 0,2-3-3 16,-5-9-2-16,0-2-17 0,-2-6-4 16,2-4-15-16,-6-5-4 0,0-8-8 15,-2 0-16-15,0 0-23 0,-12-27-25 16,4 6-29-16,-4 0-17 0,-3 0-30 0,-2-4-39 15,-2 4-54-15,1 6-47 0,-2 6-44 16,3 3-783-16,0 4 366 0,2 4 241 0</inkml:trace>
  <inkml:trace contextRef="#ctx0" brushRef="#br0" timeOffset="-196396.75">25895 9201 2654 0,'10'-8'76'0,"-4"1"-20"16,-2-1 3-16,2 2-4 0,-2 2-7 0,-2 1 3 16,0-1 0-16,-2 4 1 0,0 0 7 15,0 0 15-15,0 0 8 0,-18 15 10 16,12 1 13-16,-4 5 7 0,2 1 10 16,-1 11 16-16,0-1 4 0,3 4 3 0,2-1-1 15,2-5 1-15,2 0-5 0,0-3-7 16,4 0-16-16,4-2-11 0,3-3-13 15,2-4-29-15,3-3-39 0,4-4-63 0,3-3-68 16,0 0-71-16,-4-7-64 0,1 5-75 16,-6-4-87-16,-1 5-910 0,-5 3 447 0,-1 5 294 15</inkml:trace>
  <inkml:trace contextRef="#ctx0" brushRef="#br0" timeOffset="-195905.23">23207 10693 104 0,'0'-6'308'16,"0"2"-10"-16,0 4-16 0,0 0-17 15,0 0-20-15,-9 23-13 0,1-2-14 0,-3 9-4 16,-4 12 8-16,1 4 0 0,-8 17 5 16,3 4 1-16,0-3 3 0,4-9-5 15,3-9-11-15,-1 0-17 0,2-10-20 16,3-4-17-16,2-7-14 0,-1 0-15 0,3-6-17 16,0-4-12-16,4-2-10 0,4-5-12 15,2-2-16-15,9-6-15 0,3 0-14 0,2-2-19 16,8 0-20-16,-1-2-28 0,1 1-34 15,2-1-42-15,-3 2-36 0,-3 0-43 16,-4 0-42-16,2 2-43 0,-4 0-47 0,-3 0-961 16,0 0 435-16,-2-4 287 0</inkml:trace>
  <inkml:trace contextRef="#ctx0" brushRef="#br0" timeOffset="-195573.12">23550 11011 8 0,'4'-10'231'0,"-2"1"-9"15,2-1-6-15,-2 0-5 0,-2 1-9 16,0 0-13-16,0-1-12 0,-2 4-7 0,-2-2-17 16,-2 5-12-16,-3-1-8 0,-4 6-9 15,-2 2-11-15,-1 3-11 0,-6 5-5 16,2 5-1-16,-2 2-1 0,1 6 0 0,0-1-2 16,4 7 6-16,2-2 13 0,4 1 13 15,5-3-2-15,4-1-4 0,4-5-8 16,6-1-15-16,10-4-10 0,0-4-8 15,8-6-6-15,3-4-10 0,5-7-13 0,4-4-11 16,-1-4-2-16,-5-4-6 0,3-6 1 16,-9 0-10-16,-6-2-3 0,-2-2-2 0,-6 5-8 15,-5-3-6-15,-7 6-9 0,-5 0-6 16,-3 2-13-16,-4 1 2 0,-8 3-18 16,-1 4-16-16,-6 3-27 0,-3 2-33 0,1 4-46 15,-1 4-43-15,0 3-39 0,3-1-48 16,3 4-698-16,3-1 337 0,6 1 223 0</inkml:trace>
  <inkml:trace contextRef="#ctx0" brushRef="#br0" timeOffset="-195054.04">24083 10637 172 0,'4'-5'260'0,"2"-1"-20"0,-4 0-15 16,3 3-18-16,-5 3-10 0,2-5-10 15,-2 5-3-15,0 0-12 0,0 0-3 0,-25 16-11 16,14-5-12-16,-4 4-8 0,3 6-3 16,-8 6-5-16,5 3-1 0,-3 9 13 15,0 1-10-15,4 0-8 0,3-2-1 0,5 0-9 16,2-2 6-16,1-6-6 0,6-1-10 16,1-4-11-16,7-4-8 0,3-6-12 15,-2-5-10-15,6-5-4 0,-1-3-9 0,0-6-6 16,0-2-4-16,-1-5-8 0,0-2-4 15,-4-4-5-15,-2 0-4 0,-3 2-9 0,-2-3-10 16,-3 3-12-16,-2 3-13 0,-2 1-4 16,-5 4-6-16,0 1-7 0,-1 4-12 15,0 2-28-15,-5 2-18 0,0 5-20 0,1-1-22 16,1 2-19-16,0 1-17 0,3 1-10 16,1-2-19-16,5-1-8 0,4-3 2 0,3-2 6 15,3-2 20-15,3-4 19 0,2-4 17 16,3-3 18-16,4-4 18 0,-2-2 30 15,2-2 24-15,1-2 25 0,0 0 39 16,-4 3 29-16,-1-1 35 0,0 4 38 0,-2-2 24 16,-3 5 20-16,0 3 16 0,-1 2 4 15,-3 1 4-15,-1 3-4 0,-6 3-10 0,6 12-9 16,-6 1-2-16,-2 8-3 0,-2 4-3 16,-2 4-10-16,-1 5-13 0,1 0-7 15,-1 1-14-15,3-7-9 0,0-3-19 0,2-4-45 16,-2-4-49-16,4-5-69 0,0-3-93 15,6-7-89-15,2-4-904 0,3-6 401 16,4-7 264-16</inkml:trace>
  <inkml:trace contextRef="#ctx0" brushRef="#br0" timeOffset="-194645.97">24689 10721 221 0,'4'-4'264'0,"2"1"-15"0,-2-1-23 16,-2 0-3-16,2 0-10 0,-4 4-8 15,4-9-7-15,-4 5-9 0,0 4-7 16,-4-10-8-16,0 6-10 0,-2 1-14 16,-2 0-5-16,8 3-8 0,-20 3-6 0,6 2-9 15,-3 3-9-15,0 3-5 0,-2 4-13 16,1 3-4-16,-2 4-6 0,2 3-11 0,2 2-11 16,3 0-2-16,3-4-5 0,3-1-4 15,2-3-4-15,5 1-7 0,5-5-11 16,6-2-4-16,5-4-11 0,8-3-13 0,3-4-5 15,7-6-3-15,4-3-6 0,1-5 3 16,3-5 5-16,-2-3-4 0,-2-2 4 16,-2-2-2-16,-6 4 0 0,-2-1 1 15,-4 2-2-15,-4 6 5 0,-3 0 8 0,-1-1-2 16,-2 7 5-16,-4-1 8 0,-4 6 9 16,-4 2 7-16,-2 0 0 0,-2 15 2 0,-2-1-1 15,-2 3 6-15,0 4 2 0,-4 2 0 16,2 2-4-16,0-2-4 0,2 2-4 15,1-5-2-15,1-3-16 0,2 1-45 0,4-5-49 16,2-5-63-16,3-3-71 0,5-1-75 16,4-8-52-16,0 0-825 0,1-1 397 15,2-1 262-15</inkml:trace>
  <inkml:trace contextRef="#ctx0" brushRef="#br0" timeOffset="-194357.17">25232 10950 201 0,'0'0'230'0,"9"4"-4"0,-9-4-10 16,0 0-10-16,0 0-9 0,12-6-8 15,-7-4-4-15,3-1-7 0,3-8-6 16,-3 0-14-16,2-4-10 0,2 0 0 0,0 0 1 16,-2 2-11-16,1 0 2 0,-2 4 0 15,-3 2 5-15,3 4 6 0,-3-3-5 16,0 7-6-16,-2-1-16 0,0 6-13 0,-4 2-18 16,7 11-12-16,-7 1-8 0,0 3-8 15,0 6-6-15,0-2-5 0,0 4-6 0,-2-4-6 16,2 0-1-16,0-2-8 0,0-2-6 15,0-3-18-15,0 0-23 0,0-3-16 16,0-3-7-16,0-1 5 0,0-5-4 0,-5 2-7 16,5-2-13-16,0 0-6 0,-12-13-18 15,4 7-29-15,-1 0-37 0,-4 3-39 16,0-1-42-16,3 2-34 0,-4 0-43 0,2 4-662 16,0 0 328-16,2 3 217 0</inkml:trace>
  <inkml:trace contextRef="#ctx0" brushRef="#br0" timeOffset="-194045.69">25374 10954 99 0,'12'-10'258'0,"6"-4"-5"15,-4-2 0-15,2-2-8 0,-2-3-10 16,1-3-17-16,0-1-15 0,0-2-12 16,-3 4-18-16,-1 0-15 0,-2 0-20 0,-1 4-7 15,0 2-7-15,-1 4-4 0,-1 0 3 16,-2 3 8-16,0 3-5 0,1 1-13 15,-1 6-15-15,-4 0-5 0,7 13-10 0,-5 3-7 16,2-1-5-16,-2 4-7 0,2 0-4 16,2-2 5-16,-2 2 3 0,0-4 11 0,4-1-5 15,0-5-10-15,2-5-10 0,1-4-4 16,2-6-6-16,4-6-14 0,-1-3-19 16,2-4-21-16,-2-5-21 0,-1-3-12 0,0 0-21 15,-5 5-19-15,1-2-29 0,-3 2-36 16,-1 5-38-16,0-1-25 0,-3 7-14 15,0 5-25-15,0 2-50 0,-2 6-623 0,-2-2 314 16,8 10 207-16</inkml:trace>
  <inkml:trace contextRef="#ctx0" brushRef="#br0" timeOffset="-193721.25">26274 10397 234 0,'8'-23'233'0,"-1"4"-14"16,-3 2-19-16,-2 2-14 0,-2 2-17 16,-4 1-17-16,0 3-12 0,-5 3-11 0,0 0-14 15,-6 3-9-15,1 0-11 0,-1 3-9 16,-2 3-7-16,-2-2-8 0,2 5 1 0,0 0 3 16,-2 5 2-16,4-1 10 0,1 3 7 15,3 1 5-15,2 1 3 0,5 0 5 16,2 2-1-16,4 0-2 0,2 2 16 0,5 4 4 15,2-2 5-15,-1 0 9 0,0 0 1 16,1-2 2-16,0 0-13 0,-1 0-11 16,-3-4-10-16,-1 1-11 0,-4 0-13 15,-4 2-10-15,-4-1-3 0,-5 2-14 0,-6 0-30 16,-6 0-49-16,-1 0-60 0,-3-6-89 16,-1 1-101-16,-4-5-114 0,6-1-887 0,2-4 433 15,7 1 286-15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01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18 1792,'-1'-18'8041,"-2"28"31,-2 8-8177,-30 123 5819,0 75-1782,30-179-3404,-39 491 4265,44-517-4859,-1 5-819,1-1 1,0 1 0,1 0-1,5 21 1,-6-34 592,1 0 0,0 1 0,0-1 0,0 0 0,1 0 0,-1 0 0,1 0 0,-1 0 0,1 0 0,0 0 0,0-1 1,1 1-1,-1-1 0,0 1 0,1-1 0,0 0 0,-1 0 0,1 0 0,0 0 0,0 0 0,0-1 0,0 1 0,0-1 0,0 0 0,1 0 0,4 1 1,19-1-6647,1-4 2108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03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535 12 608,'0'0'1346,"6"-7"1156,-4 2-117,-4 6 3902,-57 33-2248,33-21-2864,0 3 0,-30 23 0,15-4-568,1 1 0,-63 78 0,83-88-438,1 1-1,1 1 0,1 1 1,2 0-1,-22 60 0,22-44-1,2 1 0,2 0-1,2 1 1,2 0 0,-1 58-1,8-82-102,1-1-1,0 1 0,2-1 1,1 0-1,0 0 0,2 0 1,0-1-1,2 1 1,0-1-1,1-1 0,1 0 1,1 0-1,17 22 0,-18-30-32,-1-1 1,2 0-1,-1 0 0,1-1 0,1-1 0,0 0 0,1 0 0,-1-1 0,1-1 0,19 8 0,-15-9 3,1 0 1,0-1-1,0-1 0,0-1 0,1 0 0,-1-1 1,30-2-1,-15-2 22,0-2-1,-1-1 1,0-2 0,0-1 0,0-2 0,-1-1-1,-1-1 1,0-1 0,32-21 0,-23 10 74,-2-1 0,-1-1 1,-1-3-1,-1-1 0,-2-1 0,-1-2 0,43-58 1,-57 67-34,-1 0 0,-2-1 0,0 0 0,-2-1 0,-1 0 0,-1-1 0,-1-1 0,-1 1-1,-2-1 1,-1-1 0,-1 1 0,-1-1 0,-1-29 0,-3 39-39,-1 0-1,-1 0 1,-1 0-1,0 0 1,-2 1-1,0-1 1,-1 1-1,0 1 1,-2-1-1,-15-23 1,18 31-195,-1 1 0,-1 0 1,1 0-1,-1 1 0,0 0 1,-1 0-1,0 1 0,0 0 0,-1 0 1,0 1-1,0 1 0,0 0 1,-1 0-1,0 1 0,0 0 1,0 1-1,0 0 0,-20-2 0,14 4-1034,1 1 0,0 1 0,0 1 0,-1 0-1,1 1 1,-20 6 0,4 1-2676,-59 29-1,-9 17-144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2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51 284,'3'-34'5199,"-1"18"6505,-24 205-7169,9 108-1950,9-164-1571,-6 454 2864,9-552-3851,0-18-337,1 0-1,1 0 1,3 21 0,-4-37 235,0 0-1,0 0 0,1 0 1,-1 0-1,0 0 0,0 0 1,1 0-1,-1 0 0,1-1 1,-1 1-1,1 0 0,-1 0 1,1 0-1,-1-1 0,1 1 1,0 0-1,-1 0 0,1-1 1,0 1-1,1 0 0,14 0-6030,-15-1 5406,1-1 0,-1 1 1,0 0-1,1 0 0,-1 0 1,0 0-1,1 0 0,-1 0 1,0 0-1,1 1 0,-1-1 1,0 1-1,0-1 0,1 0 0,1 2 1,4 6-2567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3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896 24 936,'1'-2'542,"0"0"0,-1 1-1,1-1 1,0 1 0,1-1 0,-1 1 0,0-1-1,0 1 1,0 0 0,1-1 0,-1 1 0,1 0-1,-1 0 1,1 0 0,1-1 0,-2 2 835,-1 0-40,0 0-39,0 0-41,1 4-8,-1 4-748,0 0-1,-1 0 0,1 0 0,-2-1 0,1 1 0,-1 0 1,0-1-1,-1 1 0,-3 8 0,-37 72 1973,29-63-1933,-12 23 512,-2-1 0,-49 62 0,60-88-709,-1 0 0,-1-1 0,-1-2 0,-1 1-1,0-2 1,-45 27 0,56-39-259,-1 0-1,1 0 0,-1-1 1,1-1-1,-1 0 1,0 0-1,0-1 1,-1 0-1,1-1 1,0-1-1,-1 1 1,-14-3-1,11 0-121,0-2-1,0 1 1,0-2 0,0 0-1,1 0 1,0-2-1,0 0 1,-24-16-1,9 2-480,1-1-1,1-1 0,-39-44 1,-3-16-1526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60 340,'3'-9'2504,"1"0"1,-2-1-1,1 1 0,0-12 1,-3 20-1230,0 1-11,0 0-11,0 0 29,0 0 12,-2 6-15,-4 16-163,1 1 1,0-1 0,-1 35 0,0 79 1109,6-100-1802,-2 61-9,4 0-1,28 177 1,-29-271-626,0 1 0,0 0 0,0 0 0,0 0 0,1-1 0,0 1 0,-1-1 0,1 1 0,0-1 0,1 0 0,4 6 0,-6-8-13,-1-1 1,1 1 0,0 0-1,0 0 1,1-1 0,-1 1 0,0-1-1,0 1 1,0-1 0,0 1-1,0-1 1,1 0 0,-1 0-1,0 1 1,0-1 0,2 0-1,-1-1-354,0 1 0,0 0-1,-1-1 1,1 1-1,0-1 1,0 0-1,-1 0 1,1 1-1,0-1 1,-1 0 0,1-1-1,-1 1 1,3-2-1,11-12-4333,1 0 1490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5 153 712,'7'-23'2027,"-1"0"0,-1-1 0,-2 1 1,2-29-1,-7 44 433,-3 12-480,-3 9-550,8-13-1487,-3 10 464,0-1 1,0 1-1,1 0 0,0 0 1,1 0-1,0 0 1,1 0-1,0 1 0,2 10 1,-2-10-146,6 142 2696,41 240-1,-45-384-2958,10 41 16,-11-46-143,0 0 1,1 0-1,-1 0 1,1-1-1,0 1 1,0 0-1,1-1 1,-1 0-1,5 6 1,-6-8 28,0-1 0,-1 1-1,1-1 1,0 1 0,-1-1 0,1 1 0,0-1-1,0 1 1,-1-1 0,1 0 0,0 1-1,0-1 1,0 0 0,-1 0 0,1 0 0,0 1-1,0-1 1,0 0 0,0 0 0,0 0 0,-1 0-1,1-1 1,0 1 0,0 0 0,0 0 0,0 0-1,-1-1 1,1 1 0,0 0 0,0-1-1,0 1 1,-1-1 0,1 1 0,0-1 0,-1 1-1,1-1 1,0 1 0,-1-1 0,2-1 0,9-14-3940,-4 0-4334,-6 15 7044,2-6-1521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5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481 128 744,'-2'-9'885,"-1"0"0,0 0 1,0 0-1,-1 1 0,-1-1 0,-4-7 0,6 12-539,-1 0-1,1 0 0,-1 1 0,0-1 0,0 1 0,0 0 0,0 0 0,0 0 0,-1 0 0,1 1 0,-1 0 1,1 0-1,-8-2 0,-3 0 316,-2 0 0,1 1 0,0 1 0,-1 1 0,-19 0 0,-86 10 1017,78-5-1706,31-2-295,0 0 0,-19 5 0,-4 7-5787,27-9 2603,7 1 1065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6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60 500,'2'-4'638,"-1"0"-1,0-1 1,0 1 0,0 0 0,-1-1-1,0 1 1,1-1 0,-2 1 0,1-1-1,0 1 1,-2-6 0,1 9 337,1 1-45,0 0-38,-3 4-27,-1 1-650,1-1 0,0 1 0,0 0 0,0 0 0,1 0 0,0 0 0,0 0 0,0 1 0,0-1 0,0 7 0,0 18 272,1 0 1,1 0-1,2 0 1,1 0-1,1 0 1,1 0-1,2-1 1,1 0-1,20 46 0,-23-62-308,1-1 0,0-1 0,1 1 0,1-1 0,0 0-1,0 0 1,1-1 0,0 0 0,14 11 0,-18-17-114,1 0 1,-1-1-1,1 0 1,0 0 0,-1 0-1,1 0 1,1-1-1,-1 0 1,0-1-1,0 1 1,1-1 0,-1 0-1,1-1 1,-1 1-1,1-1 1,-1-1 0,1 1-1,-1-1 1,0 0-1,1-1 1,6-2-1,-1 0 0,-1-1-1,0 0 1,0 0-1,-1-1 1,0-1-1,0 0 1,0 0-1,-1-1 0,0 0 1,-1-1-1,0 0 1,0 0-1,0-1 1,-2 0-1,1 0 1,-1-1-1,5-11 0,-7 13-28,-1 0 0,0 0 0,0 0 0,-1 0 0,0 0 0,0-1 0,-1 1 0,0-1 0,-1 1 0,0-1 0,-1 1 0,0-1 0,0 1 0,-1-1 0,0 1 0,-1 0 0,0 0 0,0 0 0,-1 0 0,0 1 0,-1-1 0,-5-8 0,1 6 8,0 0 0,0 1 0,-1 0 0,-1 0 0,1 1 0,-2 0 0,1 1 0,-1 1 0,0-1 0,-1 2 0,1 0 0,-1 0 0,0 1 0,-20-4 0,17 5-69,1 2 1,-1 0 0,0 0-1,-1 2 1,1 0 0,0 0-1,0 2 1,0 0 0,0 1-1,0 0 1,1 2 0,-20 7-1,24-7-198,-4 0-509,1 1 1,1 0-1,-1 1 0,1 1 0,-20 14 1,30-17-540,4-5-2277,2-1-3431,26-11 4034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6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15613,'35'44'1210,"-3"1"-1,-2 2 1,45 91 0,8 15 975,-63-120-1374,1-1-1,2-1 1,41 43-1,-62-71-730,1-1 0,0 1 0,-1-1 0,1 0 0,0 0 0,0 0 1,0 0-1,0-1 0,1 1 0,-1-1 0,0 0 0,1 0 0,-1 0 0,1 0 0,-1-1 0,1 1 0,-1-1 0,1 0 0,4 0 1,-5-1-31,0 0 0,0 0 0,0 0 0,0 0 0,0 0 0,0-1 0,0 0 0,0 1 0,-1-1 1,1 0-1,0 0 0,-1 0 0,0-1 0,0 1 0,1-1 0,-1 1 0,-1-1 0,1 0 0,0 0 1,2-5-1,6-17 133,-1-1 0,0-1 0,7-43 0,0-1-106,-4 22-1052,-1 5 916,21-54 0,-26 83-1689,1-1-1,13-18 0,-14 24-951,2 1 0,-1-1 0,1 1 0,10-8 0,-5 5-710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6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57 145 368,'-2'0'1038,"0"0"-712,0 0 1,0 0-1,0 0 0,-1 0 0,1 1 1,0-1-1,0 1 0,0-1 0,0 1 1,1 0-1,-1 0 0,0 0 0,0 0 1,0 0-1,0 0 0,-1 2 0,1-1-3,0 0 0,1 0 0,-1 1-1,1-1 1,0 0 0,-1 1 0,1 0-1,0-1 1,0 1 0,1 0 0,-1-1 0,0 6-1,-1 10 488,1-1 1,1 1-1,0-1 0,1 1 0,1-1 0,5 21 0,34 100 2721,-35-118-2917,2-1-1,1 0 1,0 0 0,1-1-1,1 0 1,25 30 0,-32-42-438,2-1 0,-1 0 0,0-1 1,1 1-1,0-1 0,0 0 0,0-1 1,1 1-1,-1-1 0,8 2 0,-8-3-60,-1-1-1,1 0 1,-1 0 0,1-1-1,-1 0 1,1 0-1,0 0 1,-1 0-1,1-1 1,-1 0 0,1 0-1,-1-1 1,0 1-1,9-5 1,-4 1-37,0-1 0,-1 0 0,1 0-1,-1-1 1,-1-1 0,1 1 0,-1-1 0,-1-1 0,0 1 0,0-1 0,11-19 0,-6 6-172,-1 0 0,-1 0 0,-1-1 0,10-38 1,-11 26-470,-2 0 0,3-55 1,-7 8-1917,-2 1-3466,-1 18-2268,1 30 4451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7:58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51 148,'1'-10'2175,"1"-22"1585,-12 25-6997,8 5 2215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35 128 272,'-3'-63'4510,"1"31"-269,1 0 5118,-2 39-7847,-4 17-535,2 0 0,0 0 0,1 0 0,0 37 0,5 109 1486,1-93-1737,4 137 1650,42 277 0,-48-488-2400,10 42-573,-9-42 369,-1 0 0,1-1 0,0 1 0,0-1 0,0 0 1,0 1-1,1-1 0,-1 0 0,1 0 0,-1 0 0,1 0 0,0 0 0,0 0 0,3 2 0,-5-3 72,1-1 1,-1 0-1,1 0 0,-1 0 1,1 0-1,-1 0 0,1 1 1,-1-1-1,1 0 1,-1 0-1,1 0 0,-1 0 1,1-1-1,-1 1 0,1 0 1,-1 0-1,1 0 0,-1 0 1,1 0-1,-1-1 1,1 1-1,-1 0 0,0 0 1,1-1-1,0 1 0,10-11-7510,-6 5 1700,1 0 2018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1016 107 232,'5'-4'587,"0"-1"-1,-1 1 1,1-1 0,-1 0-1,0 0 1,0 0 0,3-6 0,-5 9-329,-1 0 0,0 1 1,0-1-1,0 0 0,-1 0 0,1 1 1,0-1-1,-1 0 0,1 0 1,-1 0-1,0 0 0,1 0 1,-1 0-1,0 0 0,0 0 1,0 0-1,-1 0 0,1 0 1,0 0-1,-1 0 0,1 0 1,-1 0-1,0 0 0,1 1 0,-1-1 1,0 0-1,-2-2 0,2 3-88,0 1-1,0-1 0,-1 0 1,1 0-1,0 1 0,-1-1 1,1 1-1,0-1 0,-1 1 1,1 0-1,-1-1 0,1 1 1,-1 0-1,1 0 0,-1 0 1,1 0-1,0 0 0,-1 0 1,1 1-1,-1-1 0,1 0 0,-1 1 1,1-1-1,0 1 0,-1-1 1,1 1-1,-2 1 0,-38 23 2104,37-22-2033,-29 23 1018,0 2-1,1 2 1,-43 52-1,-72 109 1523,130-168-2480,-82 119 1394,-107 135 1666,198-267-3311,-2 0 0,1 0 0,-2-1 1,-12 10-1,20-17-81,0 0 0,0 0 0,0-1 0,0 1 0,0-1 0,0 0 0,0 0 0,0 0 1,0 0-1,-1 0 0,1-1 0,0 1 0,-1-1 0,1 0 0,0 0 0,-1 0 0,1-1 0,0 1 0,-1-1 0,1 0 0,0 0 1,-6-2-1,2-1-231,1-1 1,0 0 0,0 0 0,0 0 0,0-1 0,1 0 0,0 0 0,0 0-1,1-1 1,0 1 0,-6-12 0,-9-21-2588,2 0 0,1-2 0,3 0 0,1 0 0,-9-54 0,2-13-1399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8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28 828,'-4'-8'1879,"-10"-12"3475,14 20-5201,0 0 0,0 0-1,0 0 1,0 0-1,-1 0 1,1 0-1,0 0 1,0 0-1,0 0 1,0 0-1,0 0 1,-1 0 0,1 0-1,0 0 1,0 0-1,0 0 1,0 0-1,-1 0 1,1 0-1,0 0 1,0 0 0,0 0-1,0 1 1,0-1-1,-1 0 1,1 0-1,0 0 1,0 0-1,0 0 1,0 0 0,0 0-1,0 0 1,0 1-1,0-1 1,-1 0-1,1 0 1,0 0-1,0 0 1,0 0 0,0 1-1,0-1 1,0 0-1,0 0 1,0 0-1,0 0 1,0 0-1,0 1 1,0-1 0,0 0-1,0 0 1,0 0-1,0 0 1,0 1-1,0-1 1,-2 19 2109,3 29-1130,22 265 3660,3-107-5289,-26-204 434,9 35-2131,1-22-1858,-9-14 3421,0 0 0,0-1 0,0 1 0,0 0 0,1-1 0,-1 1 0,0-1 0,0 1 0,0-1 0,1 1 0,-1-1 0,2 0 1,12 1-2827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9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3 284,'-4'-2'9995,"1"4"-4970,-1 10-4935,3 11-7955,1-17 6930,0-6 941,0 10-2378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0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1 603 48,'0'0'1111,"2"5"65,2-3 996,-2-4 4669,1-7-6092,1-1 0,-1-1 0,-1 1 0,0 0 0,1-13 1,2-59 1254,-4 68-1745,3-89 1203,5-176 1329,-9 272-2583,0 0 1,1 0 0,0 0-1,0 0 1,5-13 0,-6 19 68,3 5-21,12 22 125,0 0-1,-2 2 1,11 30 0,-11-24 252,33 58 0,-35-74-409,4 8 286,31 38 1,-42-58-427,1-1 1,-1 0-1,2 0 0,-1 0 0,0 0 0,1-1 1,0 0-1,0 0 0,0-1 0,1 1 0,-1-2 0,10 4 1,-12-5-54,0-1 1,0 0 0,0 0-1,0 0 1,0 0 0,0-1 0,0 0-1,-1 1 1,1-1 0,0-1-1,0 1 1,-1-1 0,1 1-1,-1-1 1,1 0 0,-1 0 0,0-1-1,0 1 1,0 0 0,0-1-1,0 0 1,-1 0 0,5-6 0,3-4 1,-1 0 1,0-1 0,-1 0 0,9-21 0,-5 6-223,-2 0-1,-1-1 1,7-37-1,-12 41-1031,-1 1-1,0-30 1,-6 35-784,-4 12-7578,6 11 4756,-7 14 1466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1000,'0'0'1474,"4"3"57,2 2-917,-1 1 0,0-1 1,0 1-1,0 0 0,-1 0 0,0 0 0,0 1 1,3 8-1,25 65 2966,-15-32-2022,2 1-65,-4-8 253,2-1-1,33 57 0,-49-94-1659,0-1 0,1 0 1,-1 0-1,1 0 0,0 0 0,-1-1 1,1 1-1,0 0 0,0-1 0,0 1 1,0-1-1,0 1 0,1-1 0,-1 0 1,0 0-1,0 0 0,1-1 0,-1 1 1,1 0-1,-1-1 0,1 1 0,-1-1 1,1 0-1,4 0 0,-3-1-11,1 0 0,-1 0 0,0-1-1,0 1 1,0-1 0,0 0 0,0 0 0,0 0 0,-1 0-1,1-1 1,-1 0 0,1 0 0,5-6 0,12-18 38,0-1 0,-2-1 0,-1-1 0,19-41 0,-9 18-233,94-156-4228,-107 188 1833,10-7-5767,-21 23 6937,9-7-1725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0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41 1012,'-2'0'202,"1"0"1,0 0-1,0 1 1,-1-1-1,1 1 0,0-1 1,0 1-1,0 0 0,0-1 1,0 1-1,0 0 1,0 0-1,0 0 0,0 0 1,0 0-1,0-1 0,0 2 1,1-1-1,-1 0 0,0 1 1,-1 1 77,1 0-1,0 0 1,0 0 0,1 0 0,-1 0 0,1 0-1,-1 1 1,1 2 0,1 9 661,0-1 0,6 28 0,-5-33-402,6 29 1148,2 0 0,24 62 0,-25-78-949,2-1 1,0 0-1,1 0 1,1-1-1,25 28 1,-35-43-570,1-1 0,0-1 1,0 1-1,0 0 0,1-1 1,-1 0-1,1 0 0,-1 0 1,1 0-1,0-1 0,0 0 1,0 0-1,0 0 0,1-1 0,8 2 1,-8-3-65,-1 0 0,0-1 0,1 0 0,-1 1 0,0-2 0,1 1 0,-1-1 0,0 1 0,0-1-1,0-1 1,0 1 0,0-1 0,-1 0 0,1 0 0,6-6 0,0-1-50,-1 0 0,0 0 0,-1-1 1,0 0-1,-1-1 0,0 0 0,-1 0 0,9-20 0,2-13-402,15-53-1,-27 78 167,14-55-984,-12 43-1064,1 0 0,16-37 0,-25 67 1702,1 1 1,0 0-1,-1-1 1,1 1-1,0 0 1,-1 0-1,1 0 1,0-1-1,0 1 1,0 0-1,0 0 1,0 0-1,0 0 1,0 0-1,1 1 1,0-2-1,8 3-2288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1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9 732,'-2'-8'11474,"-1"26"-8681,-1 32-1615,10 210 3756,-3-213-4585,-2-38-501,3 28-205,-4-35 156,1-1 1,-1 0-1,1 1 1,-1-1-1,1 0 0,-1 1 1,1-1-1,0 0 1,0 0-1,0 0 1,-1 0-1,1 0 0,0 0 1,0 0-1,0 0 1,1 0-1,-1 0 1,0 0-1,0-1 0,0 1 1,3 1-1,2-5-4611,13-11 823,-1-6 1212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1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268 102 1592,'8'-21'654,"-4"13"-104,-1-1-1,0 0 1,0 0-1,1-11 1,4 1 1482,-4 13-853,-4 5-43,0 1 2,0 4 5,-7 65 2191,-1-3-1622,11 124 1173,1-155-2577,1-2 1,1 1-1,17 52 0,-23-85-362,1 1 1,-1 0 0,1 0-1,-1-1 1,1 1-1,0 0 1,0-1 0,0 1-1,0-1 1,0 1-1,0-1 1,0 1 0,0-1-1,1 0 1,-1 1-1,1-1 1,-1 0 0,1 0-1,-1 0 1,1 0-1,-1-1 1,1 1 0,0 0-1,-1-1 1,4 2-1,-4-3-42,1 1 0,0 0 0,0-1 0,-1 0 0,1 1-1,0-1 1,0 0 0,-1 0 0,1 1 0,-1-1 0,1-1 0,-1 1-1,1 0 1,-1 0 0,0 0 0,0-1 0,1 1 0,-1-1-1,0 1 1,0-1 0,0 1 0,-1-1 0,1 0 0,1-3 0,1-1-133,6-13-839,10-31 0,-19 49 1065,1 1 0,-1-1 0,0 0 0,0 1-1,1-1 1,-1 0 0,0 1 0,0-1 0,0 0 0,0 1 0,0-1 0,0 0 0,0 1 0,0-1 0,0 0 0,0 0 0,0 1 0,0-1 0,-1 0 0,1 1 0,0-1 0,0 0 0,-1 1 0,1-1 0,0 1 0,-1-1 0,1 0 0,-1 1 0,1-1 0,-1 1 0,1-1 0,-1 1 0,1-1-1,-1 1 1,1 0 0,-1-1 0,0 1 0,1 0 0,-1-1 0,0 1 0,1 0 0,-1 0 0,0 0 0,1-1 0,-1 1 0,0 0 0,1 0 0,-1 0 0,0 0 0,0 0 0,0 1 0,-6-1 56,0 1 1,1 0 0,-1 1-1,-8 3 1,7-3-80,-33 10-279,-107 25 181,74-29-2363,57-7 379,1-1 0,-24-4 0,13-1 143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1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14841,'0'-1'68,"1"1"1,-1 0-1,0-1 0,0 1 0,1 0 0,-1 0 0,1-1 0,-1 1 1,0 0-1,1 0 0,-1-1 0,0 1 0,1 0 0,-1 0 0,1 0 0,-1 0 1,1 0-1,-1-1 0,0 1 0,1 0 0,-1 0 0,1 0 0,-1 0 0,1 0 1,-1 0-1,1 1 0,-1-1 0,0 0 0,1 0 0,-1 0 0,1 0 1,-1 0-1,1 1 0,0 0 8,0 0 0,0 0 0,0 0 0,-1 1 0,1-1 0,0 0 0,-1 0 0,1 0 0,-1 1 0,1-1 0,-1 2 1,6 45 758,-3 26 7,17 183 358,-20-255-1339,1 6-35,1 1 0,0-1-1,4 12 1,6-3-2869,-11-16 2488,0 0 0,0 0 0,0-1 0,0 1 0,0-1 0,0 1 0,0 0 0,0-1 0,0 0 0,0 1 0,0-1 0,1 0 0,-1 0 0,0 0 0,2 1 0,-2-1-2386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835 0 652,'49'39'14071,"-48"-38"-12923,-1-1-11,18 16 6781,-17-15-7092,-1-1-40,1 0-476,-1 1 0,1-1-1,0 1 1,-1-1-1,1 1 1,0-1-1,-1 1 1,1-1-1,-1 1 1,1 0 0,-1-1-1,1 1 1,-1 0-1,1-1 1,-1 1-1,0 0 1,1 0 0,-1-1-1,0 2 1,-10 6-273,-3-4-37,-14 2 0,-110 3 0,83-4 0,11-1 0,-43-2 0,51-2 0,-112 3 0,112-1 0,3 1 0,-16 3 0,39-5 0,-42 1 0,26 0 0,19-3 0,-48-3 0,17-1 0,26 4 0,-2 1 0,4-2 0,-2 4 0,10-1-1,0-1-1,0 0 1,0 1-1,0-1 1,0 1-1,0-1 1,0 1 0,0 0-1,0-1 1,0 1-1,0 0 1,0 0-1,0 0 1,1-1-1,-1 1 1,0 0 0,1 0-1,-1 0 1,0 0-1,1 0 1,-1 0-1,1 1 1,0-1 0,-1 0-1,1 0 1,0 1-1,0 26-55,1-23 48,9 485 114,3-136-105,-10-315 0,6 74 0,3 63 0,4 74 0,-7-160 0,4 322 0,-15-348 0,3 59 0,-3-7 0,5-7 0,-3-83 0,6 206 0,7 40 0,-12-239 0,2 1 0,9 38 0,-4-20 0,0-23 0,-6-21 0,1-1 0,2 0 0,7-6 0,3-1 0,14 0 0,1-1 0,-11 0 0,66 1 0,-28 2 0,110 10 0,-109-7 0,-49-4 0,56 9 0,-31-4 0,4 0 0,-23-4 0,0 1 0,-7 0 0,1 0 0,-1-1-267,-7-1-2566,-1-1-5664,0 0 1297,0 0 2187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2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218 200 588,'5'-13'991,"0"0"-1,0 0 1,-1 0 0,-1-1-1,3-23 1,-5 33-769,-1 0 0,0 0 0,0 0 0,0 0 0,0 0 1,-1 0-1,1 0 0,-1 0 0,0 0 0,0 0 0,-1 0 0,1 1 0,-1-1 0,0 0 0,0 1 1,0-1-1,0 1 0,-1 0 0,1-1 0,-1 1 0,0 0 0,0 1 0,-5-5 0,6 6-106,0 0-1,-1 0 1,1 1-1,0-1 1,0 1-1,0-1 1,-1 1 0,1 0-1,0 0 1,0 0-1,-1 0 1,1 0-1,0 0 1,-1 1-1,1-1 1,0 1-1,0 0 1,0-1-1,0 1 1,-1 0-1,1 0 1,0 0-1,1 1 1,-1-1-1,0 0 1,0 1-1,0-1 1,-1 3-1,-6 4 222,1 0 1,1 1-1,0 0 0,-9 12 0,5 0 18,0-1-1,1 1 1,1 1-1,1 0 0,-6 26 1,2 3 367,-6 64 1,18-113-713,-3 22 286,1 0 0,3 41 0,-1-60-256,0 0 0,0 0 0,1-1 0,0 1 1,0 0-1,0 0 0,1 0 0,-1-1 0,1 1 1,1-1-1,-1 1 0,0-1 0,1 0 1,0 0-1,0 0 0,0 0 0,1-1 0,-1 1 1,1-1-1,5 4 0,-6-5-47,1-1 1,0 0-1,0 0 1,0 0-1,0 0 1,-1 0-1,1-1 1,0 0-1,0 0 1,0 0-1,0 0 0,0-1 1,0 0-1,0 1 1,0-1-1,0-1 1,0 1-1,-1-1 1,1 1-1,5-4 0,8-5-198,0-1 0,27-22 0,-41 30 175,30-26-363,-1-1-1,-1-2 1,34-46 0,71-117-727,-111 158 1027,-22 32 126,-2 3 4,0 0-1,0 1 0,0-1 0,0 0 0,0 1 0,0-1 0,1 0 0,-1 1 1,1 0-1,-1-1 0,1 1 0,-1 0 0,1 0 0,0 0 0,3-2 0,-4 8 273,0 19 0,-1 0 1,-3 25-1,-1 8 14,1 14 12,0-27-111,2 1 1,8 77-1,-7-119-285,1 0 0,-1 1 0,1-1 0,0 0 0,0 0 0,0 0 0,1 0 0,-1 0 0,1-1 0,-1 1 0,3 3 0,-3-5-4,0-1 0,0 1 0,0 0-1,0-1 1,0 1 0,0-1 0,1 1 0,-1-1 0,0 1 0,0-1 0,0 0 0,0 1 0,1-1 0,-1 0 0,0 0 0,0 0 0,1 0 0,-1 0 0,0 0 0,0 0 0,0-1 0,1 1 0,-1 0 0,0-1 0,0 1 0,0-1 0,0 1 0,0-1 0,0 1 0,0-1 0,0 0 0,0 0 0,1 0 0,11-9-1420,-2-1 0,1 0 0,-1 0-1,-1-1 1,0-1 0,12-20 0,-12 19 837,28-44-2167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2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2704,'0'10'3612,"-10"62"-681,-49 377 5654,58-444-8456,1 35 804,0-39-906,0 0-1,0-1 1,0 1-1,0 0 1,0 0-1,1 0 1,-1 0-1,0 0 1,1 0-1,-1 0 1,0-1-1,1 1 1,-1 0-1,1 0 1,0-1-1,-1 1 1,1 0-1,-1-1 1,1 1-1,0 0 1,0-1-1,-1 1 1,1-1-1,0 1 1,0-1-1,0 0 1,-1 1-1,1-1 1,0 0-1,0 0 1,0 1-1,0-1 1,2 0-1,5-5 91,6-6-247,0 0 0,-1-2-1,-1 1 1,0-2 0,-1 0-1,13-20 1,-2-2-585,32-68 0,-51 98 689,-1 1 55,0 0 0,0 0 1,0 0-1,1 1 0,0-1 0,0 1 0,5-5 0,-8 8 310,0 3-282,0-1 1,-1 1-1,1-1 0,-1 1 1,1-1-1,-1 1 1,1-1-1,-1 0 1,0 1-1,0-1 1,-2 3-1,0 1 79,-5 9 61,0-1 1,-1 1-1,-1-2 0,0 1 1,0-1-1,-1-1 1,-22 18-1,27-24-302,-1-1 1,0 1 0,-1-1-1,1-1 1,-1 1 0,1-1-1,-1-1 1,0 1 0,0-1-1,0-1 1,0 1 0,-1-1-1,1-1 1,0 0-1,0 0 1,-12-2 0,-15-3-1705,15 1-1245,0 1 0,-22 0-1,5 5 265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3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1 342 1420,'0'6'7419,"0"26"-6548,2 39 1065,4 1 0,2-2 0,4 1 1,30 100-1,-40-163-1752,1-1 0,0 1 0,0-1 0,1 0 0,0 0 0,0-1 0,1 1 0,-1-1 0,12 10 0,-15-14-129,1-1 1,0 1 0,0-1 0,0 0 0,0 1-1,1-1 1,-1-1 0,0 1 0,0 0 0,1 0-1,-1-1 1,0 1 0,1-1 0,3 0 0,-3 0-22,0 0 1,0-1 0,0 0-1,0 1 1,0-1 0,0-1-1,0 1 1,0 0 0,-1-1 0,1 1-1,0-1 1,-1 0 0,0 0-1,4-2 1,7-9 17,-1-1-1,0 0 0,-1 0 1,14-24-1,34-70-202,-40 71 64,286-497-4402,-271 485 2378,19-17-6440,-31 45 5875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3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24,'-4'2'265,"0"0"-1,1 0 1,-1 0 0,1 1-1,0-1 1,0 1-1,0 0 1,0 0 0,0 0-1,1 0 1,-1 0 0,1 1-1,0-1 1,0 1-1,0 0 1,0 0 0,1-1-1,0 1 1,-1 0 0,1 5-1,-7 22 813,2 0 0,2 1-1,-2 41 1,11 97 1970,-1-132-1999,0 1 0,17 60 0,-18-89-796,0 1-1,1 0 1,0-1-1,1 1 1,0-1-1,0-1 1,1 1-1,1-1 1,-1 0-1,2 0 1,-1-1-1,1 0 1,14 12-1,-18-18-168,-1 0 0,1 0-1,0 0 1,-1 0-1,1 0 1,0-1-1,0 0 1,0 0 0,0 0-1,1 0 1,-1 0-1,0-1 1,0 0-1,0 0 1,7-1 0,-5 0-25,-1 0 1,1-1 0,0 0-1,0 0 1,-1-1-1,1 1 1,-1-1 0,1 0-1,7-7 1,0-2-70,0 0 0,0-1 0,-1 0 1,0-1-1,-2-1 0,12-18 0,7-22-844,-1-2-1,-4-1 1,22-74-1,-34 97-120,-8 24 422,-3 6 78,0 0 0,1 0 0,0 0 0,0 1 1,0-1-1,0 0 0,6-6 0,-8 10-447,0 2-546,1 5-2899,2 20 2243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3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19 561 508,'31'-91'2600,"-5"-1"0,-4-2 0,10-98 0,-27 169-1948,-3 18-406,-1 0 0,0 0 1,0 0-1,0 0 0,0 0 0,-1-1 1,0 1-1,0 0 0,0 0 0,-1 0 0,-1-6 1,2 10 363,0 1-28,-1 8-17,0 22-29,1 1 0,2-1 0,1 0-1,9 44 1,-8-58-347,0 1-1,1-1 0,1-1 1,0 1-1,1-1 0,1 0 1,0 0-1,1-1 1,0 0-1,13 13 0,-17-22-96,-1-1 0,1 0 0,0 0-1,1 0 1,-1-1 0,10 5 0,-14-8-81,0 1 1,-1 0-1,1-1 0,0 0 1,1 1-1,-1-1 0,0 1 0,0-1 1,0 0-1,0 0 0,0 0 1,0 0-1,0 0 0,0 0 1,0 0-1,1 0 0,-1 0 1,0 0-1,0 0 0,0-1 1,0 1-1,0 0 0,0-1 1,0 1-1,0-1 0,0 0 1,0 1-1,0-1 0,0 0 1,0 1-1,-1-1 0,1 0 1,0 0-1,0 0 0,-1 1 0,1-1 1,-1 0-1,1 0 0,-1 0 1,1 0-1,-1 0 0,1 0 1,-1-2-1,1 0-28,-1 1 0,0 0 0,0-1 0,0 1 0,0 0 0,0-1 0,0 1 0,-1 0 0,1-1 0,-1 1 0,0 0 0,0 0 0,0 0 0,0 0 0,0-1 0,0 1 0,0 0 0,0 1 0,-1-1 0,1 0 0,-1 0 1,-3-2-1,1 0-119,0 1 0,0-1 0,-1 1 1,1 0-1,-1 1 0,0-1 0,0 1 1,-9-4-1,-2 2-496,0 1 0,0 1 0,0 0 0,0 1 0,-1 1 0,-25 3 0,17 0-4115,-42 11-1,42-8 2367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4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13017,'8'-10'635,"1"0"1,14-12-1,-22 21-167,-2 6-37,-4 30 229,-5 55 863,9-81-1336,1 0 1,1 0-1,0 0 1,0-1-1,0 1 1,1-1-1,0 1 0,5 9 1,-6-16-143,0 1 1,1 0-1,0-1 1,-1 1-1,1-1 1,0 1 0,0-1-1,1 0 1,-1 0-1,0 0 1,1 0-1,-1-1 1,1 1-1,-1 0 1,1-1-1,0 0 1,0 0-1,0 0 1,0 0-1,-1 0 1,1 0 0,1-1-1,-1 0 1,0 1-1,0-1 1,0 0-1,0 0 1,6-2-1,5 0 66,0-1-1,0-1 0,-1 0 0,26-11 0,120-63 782,-157 77-857,0 0 0,0 0 0,0 0-1,0 0 1,0 1 0,1-1 0,-1 0 0,0 1-1,0 0 1,1-1 0,-1 1 0,0 0-1,1 0 1,-1 0 0,0 1 0,0-1-1,1 0 1,-1 1 0,0 0 0,0-1-1,4 3 1,-4-1 1,0 0 1,1 0-1,-1 0 0,0 0 0,0 1 1,-1-1-1,1 1 0,0-1 0,-1 1 1,1 0-1,-1-1 0,0 1 0,0 0 1,0 0-1,1 6 0,4 31 136,-2 2 0,-2-1 1,-1 0-1,-5 46 0,1-45-127,-20 229-2876,23-268 2874,0 27-3568,0-29 3009,0 1 1,0-1-1,0 1 0,0-1 0,0 0 0,1 1 0,-1-1 0,0 0 0,1 0 0,-1 1 0,1-1 0,0 0 0,-1 0 1,1 0-1,0 1 0,0-1 0,1 1 0,9 0-2754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4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0 270 52,'6'-21'946,"0"-2"1003,1 1 1,13-31-1,-16 46-1514,-1 0 0,1 1 0,0 0 0,0 0 0,1 0 0,0 0 0,0 1 0,0 0 0,1 0 0,-1 0 0,14-7 0,4-1 228,1 1-1,0 1 0,50-14 0,-59 21-333,0 1 0,0 0-1,0 1 1,0 1 0,0 1 0,0 0 0,1 0 0,18 4 0,-29-3-231,1 1 0,-1-1 0,1 1 1,-1 0-1,0 0 0,1 1 0,-1 0 0,0 0 0,-1 0 1,1 0-1,-1 1 0,1 0 0,-1 0 0,0 0 0,0 0 1,-1 0-1,1 1 0,-1 0 0,0 0 0,0 0 0,-1 0 1,0 0-1,1 0 0,-2 1 0,1-1 0,-1 1 0,2 6 1,-1 5-19,-1 0 0,0 1 0,-1-1 0,-1 1 0,0-1 0,-2 0 0,-7 30 0,-21 57-1735,-47 103 1,-12 37-8039,61-142 6799</inkml:trace>
  <inkml:trace contextRef="#ctx0" brushRef="#br0" timeOffset="1">161 1594 24238,'6'14'1136,"6"-6"-184,1-5 341,-13-3-45,25-11-200,-9 2-348,0-2-156,2-3-220,-2 0-332,3 5-468,-10 1-592,1 2-716,-7 6-7789,3 9 3256,-6 5 2149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5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123 983 1296,'6'-7'922,"0"-1"0,-1 1 0,1-1 0,-2 0-1,6-12 1,-5 9-394,-2 0 0,0 0 0,0-1 0,-1 1 1,0-1-1,0-19 0,-2-4-26,-2-1 0,-1 1 0,-1 0 1,-2 0-1,-20-63 0,-1 21-26,-53-104 0,78 175-435,-1 1 1,0 0-1,0 0 0,0 0 0,0 0 0,-1 0 1,-6-5-1,9 9 67,1 1 22,0 0 48,0 0 16,7 0-6,6-2-106,-1 0-1,1-1 0,0-1 0,-1 0 0,0-1 0,16-8 0,58-42 242,-56 35-81,42-23 0,-70 42-226,-1 0 1,0 1 0,0-1 0,0 0 0,1 1 0,-1 0-1,0-1 1,1 1 0,-1 0 0,1 0 0,-1-1 0,0 1-1,1 0 1,-1 0 0,0 0 0,1 1 0,-1-1 0,0 0 0,1 1-1,-1-1 1,0 0 0,1 1 0,-1 0 0,0-1 0,0 1-1,1 0 1,-1-1 0,0 1 0,0 0 0,0 0 0,0 0-1,0 0 1,0 0 0,0 0 0,-1 0 0,2 2 0,1 4 30,1-1 1,-2 1-1,1 0 1,-1 1-1,3 9 0,-3-7 49,25 149 873,-5-23-89,-17-114-568,1 1-1,1-1 1,18 39-1,-23-58-250,0 1 0,0 0 0,1 0 1,0-1-1,-1 1 0,1-1 0,0 0 0,1 0 0,6 5 1,-8-6-35,0-1 0,1 0 1,-1 0-1,0 0 0,1 0 1,0 0-1,-1 0 0,1-1 1,-1 1-1,1-1 1,0 0-1,-1 0 0,1 0 1,0 0-1,-1 0 0,1 0 1,0-1-1,2 0 0,4-3-4,0 1 0,-1-1 0,0 0-1,0-1 1,0 0 0,-1 0-1,0-1 1,0 0 0,0 0 0,9-11-1,-1-1-73,0-1-1,21-38 0,-18 23-73,-2-1 0,18-54-1,13-75-265,-41 148 399,-6 16-6,0 0 0,0 0-1,0 0 1,0 0 0,0 0 0,1 0-1,-1 0 1,0 0 0,0 0-1,0 0 1,0 0 0,0 0-1,0 0 1,0 0 0,0 0-1,1 0 1,-1 0 0,0 0-1,0 0 1,0 0 0,0 0 0,0 0-1,0 0 1,0 0 0,0 0-1,1 0 1,-1 0 0,0 0-1,0 0 1,0 0 0,0 0-1,0 0 1,0 0 0,0 1-1,0-1 1,0 0 0,0 0 0,0 0-1,0 0 1,1 0 0,-1 0-1,0 0 1,0 0 0,0 0-1,0 1 1,0-1 0,0 0-1,0 0 1,0 0 0,0 0-1,0 0 1,0 0 0,0 0 0,0 1-1,0-1 1,0 0 0,0 0-1,2 28 134,2 33 218,2-1 1,2 1-1,3-2 1,27 85-1,-34-133-260,1 0 0,0 1-1,0-2 1,1 1-1,13 17 1,-18-25-76,1-1 0,0 1 0,0-1 0,0 0 0,0 0 0,0 0 1,1 0-1,-1 0 0,0-1 0,1 1 0,0-1 0,-1 1 0,1-1 1,0 0-1,0 0 0,-1 0 0,1-1 0,0 1 0,0-1 0,0 1 1,0-1-1,0 0 0,0 0 0,0 0 0,0-1 0,0 1 0,0-1 1,0 1-1,4-3 0,0 0-19,0-1 0,0 0 1,-1-1-1,1 1 0,-1-1 0,0-1 1,-1 1-1,1-1 0,-1 0 0,0 0 1,0-1-1,4-7 0,6-13-121,20-48-1,-34 74 123,16-43-250,-2-1 1,15-73-1,4-95-1839,-34 209 2019,1-1-63,1-3-296,-1-1 0,-1 1 0,1-1 1,-1 1-1,-1-11 0,-1 19-7487,-2 6 5695,-1 5 844,0 5-1211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6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385 360 800,'2'-3'235,"-1"1"-1,0-1 1,0 0-1,0 0 1,-1 1-1,1-1 1,0 0 0,-1 0-1,0 0 1,0 0-1,0 0 1,0 0-1,0 0 1,0 1 0,-1-1-1,0-3 1,-1 4-71,1-1 0,0 1 0,0 0 0,-1 0 0,1 1 0,-1-1 1,0 0-1,1 0 0,-1 1 0,0-1 0,0 1 0,0 0 0,0-1 0,0 1 0,0 0 1,-1 0-1,1 0 0,0 1 0,-5-2 0,-2 0 69,-1 0 0,1 1 0,-1 0-1,1 1 1,-1 0 0,1 0 0,-1 1 0,1 0 0,-1 1 0,1 0-1,0 0 1,0 1 0,0 1 0,0-1 0,0 1 0,1 1 0,-13 8-1,9-5-24,0 1-1,0 1 0,1 0 0,0 1 0,0 0 1,2 1-1,-1 0 0,1 0 0,1 1 0,-10 20 1,9-12 37,1 1 1,0 0 0,2 0 0,1 0 0,1 1 0,-3 41 0,6-49-111,1 0 0,0 0 1,2-1-1,-1 1 0,2 0 1,0-1-1,1 1 0,0-1 1,1 0-1,0 0 0,14 22 1,-16-31-97,0 0 0,1 0 1,0-1-1,-1 1 1,2-1-1,-1 0 1,0-1-1,1 1 0,0-1 1,-1 0-1,1 0 1,1 0-1,-1-1 1,0 1-1,7 1 1,-4-2-29,0-1 1,0 0-1,0 0 1,1-1 0,-1 0-1,0 0 1,0-1-1,0 0 1,0 0 0,14-5-1,-3-1-122,0 0-1,0-1 1,-1-1-1,0-1 0,-1-1 1,0 0-1,0-1 0,-2-1 1,1-1-1,-1 0 1,-1 0-1,-1-2 0,19-27 1,-17 21-54,-1-1 0,-2-1 0,0 0 1,-2 0-1,0-1 0,-2 0 0,0-1 1,-2 0-1,-1 0 0,2-29 0,-7 29 705,-4 34 687,-5 45 233,8-5-809,1 1 1,3 0-1,2-1 1,12 52-1,-16-91-576,2-1 0,-1 0 0,1 0 0,7 14-1,-9-20-84,-1-1 0,1 0-1,0 0 1,0 1 0,-1-1-1,1 0 1,0 0 0,0 0-1,0 0 1,0 0-1,0 0 1,1 0 0,-1 0-1,0 0 1,0-1 0,1 1-1,-1 0 1,0-1 0,1 1-1,-1-1 1,1 0 0,-1 1-1,0-1 1,1 0 0,-1 0-1,1 0 1,-1 0-1,1 0 1,-1 0 0,1 0-1,-1 0 1,0-1 0,1 1-1,-1-1 1,1 1 0,-1-1-1,2 0 1,6-5-148,-1 1 1,0-2-1,1 1 1,-2-1-1,1 0 1,-1-1-1,0 0 1,-1 0-1,10-16 1,4-10-511,19-43 1,15-56-1424,42-158 1,-76 228 1532,-12 29 405,6-19 165,-13 49 30,1 1-1,-1 0 1,1 0-1,-1-1 1,1 1-1,0 0 1,0 0-1,0 0 1,1 1-1,4-6 1,-6 7 52,-1 1-80,0 0 1,0 0-1,0 0 0,1 0 1,-1-1-1,0 1 0,0 0 0,0 0 1,0 0-1,1 0 0,-1 0 0,0 0 1,0 0-1,1 0 0,-1-1 1,0 1-1,0 0 0,0 0 0,1 0 1,-1 0-1,0 0 0,0 0 0,0 0 1,1 0-1,-1 0 0,0 0 1,0 0-1,1 1 0,-1-1 0,0 0 1,0 0-1,0 0 0,1 0 0,-1 0 1,0 0-1,0 0 0,0 1 1,0-1-1,1 0 0,-1 0 0,0 0 1,0 0-1,0 0 0,0 1 0,0-1 1,0 0-1,1 0 0,-1 0 1,0 1-1,0-1 0,0 0 0,0 0 1,0 1-1,0-1 0,0 0 0,0 1 1,7 14 318,-2 2 1,1-1-1,-2 1 1,0 0-1,-1 0 0,1 34 1,3 6 143,2 10-8,84 474 3544,-93-540-3997,1 3 34,-1 0 1,1 0-1,0 0 1,0 0-1,1 0 1,-1-1-1,1 1 1,-1 0-1,1-1 1,1 1-1,-1-1 1,0 0-1,1 0 1,-1 0-1,5 4 0,-6-7-43,-1 0 0,1 1-1,0-1 1,0 0-1,-1 1 1,1-1-1,0 0 1,0 0-1,0 0 1,-1 0-1,1 0 1,0 0-1,0 0 1,0 0-1,0 0 1,-1 0-1,1 0 1,0-1 0,0 1-1,-1 0 1,1-1-1,0 1 1,0 0-1,-1-1 1,1 1-1,1-1 1,15-18-4,-7 4-107,-1-1 0,0 0 1,-1-1-1,-1 1 0,-1-2 1,8-30-1,15-111-928,-23 118 691,-2 1 0,-2-1-1,-3-47 1,1 84 333,-1 0 1,1 0 0,-1 0-1,0 0 1,0 0-1,0 0 1,-1 1-1,1-1 1,-1 0 0,0 1-1,0-1 1,-5-6-1,5 9 23,1-1-1,-1 0 1,-1 1 0,1-1-1,0 1 1,0 0-1,-1 0 1,1 0-1,0 0 1,-1 0 0,1 0-1,-1 1 1,1-1-1,-1 1 1,1 0-1,-1 0 1,1 0 0,-1 0-1,0 0 1,1 0-1,-4 2 1,-6 0 25,0 1 0,1 1 0,-1 0-1,1 1 1,-17 9 0,-6 3-32,-278 108-4717,194-83-3943,65-22 5928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7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1 247 320,'0'0'1011,"0"0"-25,0 0-43,0 0-49,0 0-38,2-3-15,11-15 12,0 0 0,1 1 0,1 0-1,1 1 1,0 1 0,1 1 0,0 0 0,36-21-1,-29 23-78,-1 0 0,1 1-1,1 1 1,0 2-1,0 0 1,1 2 0,34-5-1,-57 11-647,1-1-1,0 1 1,-1 0-1,1 0 1,-1 0-1,1 0 1,-1 1-1,1-1 1,-1 1-1,1 0 1,-1 0-1,7 3 1,-9-3-114,1 0 1,-1 1-1,0-1 0,1 0 1,-1 1-1,0-1 1,0 1-1,0-1 1,0 1-1,0 0 0,0-1 1,0 1-1,-1 0 1,1 0-1,0 0 0,-1-1 1,0 1-1,1 0 1,-1 0-1,0 0 1,0 0-1,0 0 0,0 0 1,0 0-1,-1-1 1,1 3-1,-5 19-628,-1 0 0,0 0 0,-14 31 1,-6 17-1719,-34 133-6658,36-97 6159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07:20:03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5 564,'0'0'587,"-4"-5"263,1 8 5606,-2 17-5904,0 1-1,2 1 0,0-1 0,2 0 0,1 35 0,16 111 1647,-14-151-1927,-2-9-190,0-6-80,0 0 1,0 1 0,0-1 0,0 0-1,0 0 1,0 0 0,1 1-1,-1-1 1,0 0 0,1 0 0,-1 0-1,1 1 1,-1-1 0,1 0-1,-1 0 1,1 0 0,0 0 0,0 0-1,0 1 1,1-2-269,-2 0-151,0 0-169,0-2 699,0-2-1058,0 0 1,0 1-1,-1-1 0,1 0 1,-1 0-1,1 1 0,-1-1 1,-2-5-1,-1 2-735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6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30 400,'2'-18'5013,"1"7"4814,-3 11-9761,0 0 1,0 0-1,0 0 0,0 0 1,0 0-1,0 0 0,0 0 1,0 0-1,0 0 0,1 0 1,-1 0-1,0 0 1,0 0-1,0 0 0,0 0 1,0 0-1,0 0 0,0 0 1,0 0-1,0 0 0,1 0 1,-1 0-1,0 1 0,0-1 1,0 0-1,0 0 0,0 0 1,0 0-1,0 0 0,0 0 1,0 0-1,0 0 0,0 0 1,0 0-1,0 0 0,0 1 1,0-1-1,0 0 0,0 0 1,0 0-1,0 0 0,0 0 1,0 0-1,0 0 1,0 0-1,0 0 0,0 1 1,0-1-1,0 0 0,0 0 1,0 0-1,0 0 0,0 0 1,0 0-1,0 0 0,0 0 1,0 0-1,0 0 0,0 1 1,0-1-1,0 0 0,0 0 1,-1 0-1,0 15 850,-7 20-705,8-34-89,-5 35 323,1 0-1,2 1 1,3 61-1,1-57-190,14 71-1,-13-95-177,1 0 0,1 0 0,1-1 0,1 0 0,0 0 0,17 27-1,-22-39-55,1 0-1,0-1 0,-1 1 0,2-1 0,-1 1 1,0-1-1,1 0 0,-1-1 0,1 1 0,0-1 0,0 1 1,0-1-1,0 0 0,0-1 0,1 1 0,-1-1 0,1 0 1,-1 0-1,1 0 0,-1 0 0,1-1 0,-1 0 1,1 0-1,8-1 0,-5 0-2,0-1 1,0-1 0,0 1-1,0-1 1,0-1-1,-1 1 1,1-1 0,-1-1-1,0 1 1,-1-1-1,1-1 1,10-10 0,-4 4-3,-1-2 1,0 1 0,-1-2-1,-1 1 1,0-2 0,-1 1-1,-1-1 1,0 0 0,-1-1-1,-1 0 1,0 0 0,-2 0 0,0-1-1,3-29 1,-7 11-53,-5-45 0,0-12-452,5 89 322,0-1 0,1 1 0,-1-1 1,1 1-1,0 0 0,0-1 0,2-4 0,-2 7-43,0 1-1,0-1 1,-1 1 0,1-1 0,0 1-1,0-1 1,0 1 0,1 0 0,-1 0-1,0-1 1,0 1 0,1 0 0,-1 0-1,0 0 1,1 1 0,-1-1 0,1 0-1,-1 0 1,1 1 0,0-1-1,-1 1 1,3-1 0,15 2-9463,-12 1 8782,1 4-1694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7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28371,'10'17'792,"-1"-3"-360,1-8 208,-1-1 124,0-5-20,-9 0-192,0 0-120,32-8-392,-26 5-172,7-3-648,-7 1-664,3-9-916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54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1688 204 324,'18'-61'10578,"-18"60"-9728,0 1-60,3-11 2418,2 14-812,-4-1-2294,0-1-1,0 1 0,-1 0 0,1-1 0,0 1 0,-1 0 0,1 0 1,-1 0-1,1 0 0,-1 2 0,-1 17 458,-5 30 0,3-31-284,-2 31 1,4 47 136,2 84 65,22 16 37,-5-71 67,1 211 0,-19-312-491,-6 157 441,-3-87-364,-10 79 154,5-44-38,10-76-167,-14 62 1,2-37 34,3 0 0,4 1 0,1 89 0,-9 134 253,3-98-236,12 101-77,-3 46-152,-34-22-238,19-184 25,12-53 97,7 143 0,3-104 118,16 107-27,-12-184 84,8 105-13,4 11 1,-16-161 26,2 17 107,0 32 1,-4-59-117,0 0 0,-1 0 0,1 0 0,-1 0 0,1 0 0,-1-1 0,1 1 1,-1 0-1,0 0 0,1 0 0,-1-1 0,0 1 0,0 0 0,0-1 0,1 1 1,-1 0-1,0-1 0,0 1 0,0-1 0,0 1 0,0-1 0,-1 1 0,-22 6 54,-2-2 0,-50 1 1,-11 3 71,83-9-124,-197 30 191,155-25-149,0-3 0,-65-4 0,-58-9 14,63 6-22,-124-22-1,200 21-37,-64-15-27,41 10 34,43 10-8,0-1 1,0 0 0,0-1-1,0 0 1,-17-7-1,-8-6 43,29 15-41,1-1 1,0-1 0,-1 1 0,1-1-1,0 0 1,0 0 0,-6-5-1,10 7-2,-5-4-2,0 0-1,0-1 1,1 0 0,-1 0 0,1 0 0,1-1 0,-8-12 0,-5-16 3,-23-67 0,33 82-14,2-1 0,1 0 0,1 1 0,0-2 0,1-20 0,26-372 48,-3 124-83,36-160 69,-52 421-16,9-78-19,3-21 0,15-106-40,-32 234 54,33-464-31,-26 343 28,-7 23-28,-2 63 8,5-47 1,11-133 5,-10 143 14,-5-40-1,0 3-4,-7-409-74,2 381-25,-13-336-182,11 50-177,10 386 352,2 1 0,1 0 0,2 0 0,2 0 1,23-63-1,-11 46 66,-20 51 79,1 0 0,-1 1 1,1-1-1,-1 1 0,1-1 0,-1 1 0,1 0 1,0 0-1,-1 0 0,1 0 0,0 0 0,0 0 1,0 0-1,0 0 0,0 1 0,0-1 0,0 1 1,0-1-1,0 1 0,3 0 0,-3 0 47,13-2 372,146 39 2335,-26-3-938,-22-4-680,45 9-716,143 27 488,-186-51-939,138 1 0,-99-28 0,-76 4 0,-29 5 0,-33 0 0,-3 2 0,1-1 0,0 2 0,18 0 0,-13 0 0,-1 0 0,-4-2 0,-1 2 0,2-1 0,0 0 0,-2 3 0,-13-2 0,0 0 0,0 0 0,-1 0 0,1 0 0,0 0 0,0 0 0,0 0 0,0 0 0,0 0 0,0 1 0,0-1 0,0 0 0,0 0 0,0 0 0,0 0 0,0 0 0,0 0 0,0 1 0,0-1 0,0 0 0,0 0 0,0 0 0,0 0 0,0 0 0,0 0 0,0 1 0,0-1 0,0 0 0,0 0 0,0 0 0,0 0 0,0 0 0,0 0 0,0 0 0,0 1 0,0-1 0,0 0 0,0 0 0,0 0 0,0 0 0,1 0 0,-1 0 0,0 0 0,0 0 0,0 0 0,0 0 0,0 0 0,0 1 0,0-1 0,1 0 0,-1 0 0,0 0 0,0 0 0,0 0 0,0 0 0,0 0 0,0 0 0,1 0 0,-1 0 0,0 0 0,0 0 0,0 0 0,0 0 0,0 0 0,0 0 0,0 0 0,1 0 0,-1-1 0,0 1 0,-30 17 0,19-11 0,0 0 0,0 1 0,1-1 0,-11 10 0,-18 25 0,1 2 0,-32 48 0,-5 5-5769,74-96 5392,1 0-1,0 1 1,0-1 0,0 0 0,-1 0 0,1 1-1,0-1 1,0 0 0,0 1 0,0-1 0,-1 0 0,1 1-1,0-1 1,0 0 0,0 1 0,0-1 0,0 0-1,0 1 1,0-1 0,0 0 0,0 1 0,0-1-1,0 1 1,0-1 0,0 0 0,1 1 0,-1-1-1,0 0 1,0 0 0,0 1 0,0-1 0,1 0-1,-1 1 1,0-1 0,0 0 0,0 0 0,1 1-1,8 7-4165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31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1531 868,'-1'-2'7910,"2"-7"-3476,14-57 490,17-24-1584,71-144-1,-43 108-2354,207-572 2528,-179 450-1690,-84 238-1658,-4 7-85,1-1 1,0 1 0,1-1 0,-1 1-1,0 0 1,1 0 0,0-1 0,0 1-1,0 0 1,0 1 0,0-1 0,1 0-1,3-3 1,-5 6 157,1 6-151,4 13-85,0 0 0,-1 1 0,-2-1 1,0 1-1,0 21 0,4 17-4,-4-36 2,11 83 0,4 0 0,34 106 0,-25-129 0,3-1 0,64 118 0,-88-181-3409,-6-16 2662,0 0 0,0 0-1,0 0 1,0 0 0,0 0 0,-1 0 0,1 0 0,-1 0 0,1 0 0,-1 0 0,0 0 0,0 0 0,0 0 0,0 0 0,0-1 0,0 1 0,0 0-1,-1-1 1,1 1 0,-2 1 0,-6 3-4157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32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679 39 660,'3'-10'4404,"-1"-9"6321,-5 17-9874,-1 1 0,0-1 0,1 1 0,-1 0 0,0 0 0,1 1 0,-1-1 0,0 1 0,0-1 0,-7 2 0,-44 6 3196,24-2-2334,-437 47 144,391-34-1857,73-20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44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1895 887 424,'6'-1'604,"1"1"1,-1 0-1,0 0 1,0 0-1,0 1 1,0 0-1,0 0 1,0 0-1,0 1 1,0 0-1,-1 0 1,1 0-1,-1 1 0,8 5 1,-12-8-412,0 0 0,0 1 0,0-1-1,0 1 1,0 0 0,0-1 0,0 1 0,0 0 0,0-1 0,0 1 0,0 0-1,-1 0 1,1 0 0,0 0 0,-1 0 0,1 0 0,-1 0 0,1 0 0,-1 0 0,1 0-1,-1 0 1,1 0 0,-1 0 0,0 0 0,0 0 0,0 0 0,0 1 0,0-1-1,0 0 1,0 1 0,-1 1 22,-1 0 0,1 0 0,-1-1 0,1 1 0,-1-1 0,0 1 0,0-1 0,0 0 0,-1 0 0,-1 2 0,-9 7 372,0-1-1,-1-1 1,1 0 0,-24 10 0,-63 22 691,42-19-746,5-3-217,-1-4 1,-107 19-1,123-28-258,-63 9 34,49-8-31,-84 22-1,-36 7 218,90-21-231,-13 2-2,-48 11 56,76-18-96,13-3-25,45-6 19,1-1 1,-1 0-1,1-1 0,0 1 0,-12-4 0,9 3 1,-7-3 0,0 0-1,0-1 1,-27-12-1,33 12 0,-3-2-7,1 0-1,1-1 1,-1-1-1,1 0 1,-19-18 0,7 5-5,-63-61-126,76 68 93,1-1 0,0 0 0,1 0 0,1-1 0,-7-20 0,0 4-3,10 21 33,0 0 1,1 0 0,0 0-1,1-1 1,0 1 0,-1-16-1,-1-12-23,0-25-13,15-113-533,-8 162 566,1 1-1,0-1 1,1 1 0,0 0-1,2 0 1,-1 0 0,2 0-1,10-19 1,3-1 29,1 1 0,28-35 1,-39 58 2,1-1 0,0 2 0,1 0 0,0 0 0,0 1-1,1 0 1,25-13 0,5 1 106,50-17-1,-89 37-107,42-17 79,132-43 320,-149 53-337,6-1 38,0 1 0,44-4 0,-55 11-68,34-4 200,102 5-1,-93-1-119,-19-1-40,56-2 137,-56 1-47,67 4-1,93 11 37,55 23 151,-159-19-94,-69-10-146,0 2 0,-1 2 0,0 1 1,-1 1-1,0 1 0,0 2 1,55 37-1,-75-44-103,0 1 0,0 0 0,-1 0 0,-1 1 0,1 0 0,-2 1 1,1 1-1,-2-1 0,1 1 0,-2 1 0,8 15 0,-2-2-29,-2 0-1,12 46 1,-6-15-99,-11-44 62,-2 1 0,0 0 0,-1 0 0,0 0 0,1 27 0,-5-31 14,0-1 1,0 1-1,-1-1 0,0 0 0,-1 1 1,0-1-1,0 0 0,-8 13 0,-2 1-119,-29 40 1,25-39 92,-1-1 1,-2-1 0,0 0 0,-1-2-1,-1 0 1,-1-2 0,-37 24 0,22-20 53,-2-1 0,0-2 1,-1-2-1,-58 16 1,-74-3-45,85-17 62,49-9 12,0-1-1,-1-2 0,1-2 1,0-1-1,-70-14 0,-52 0 796,56 8-2129,35-2-3724,42 6-5712,16 2 7360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59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59 228,'9'-18'1006,"2"-11"7156,-6 17-57,-10 32-6069,-1 7-829,2-1 0,-2 41 0,3-24-413,-2 72 1583,16 184 1,-5-219-1630,19 125 1069,-25-202-1864,1 0-1,0 0 1,0 0 0,0 0-1,0 0 1,0-1 0,1 1-1,-1 0 1,1 0-1,0-1 1,3 5 0,-4-6-286,0 0 1,0 0 0,1 0 0,-1 0-1,0-1 1,0 1 0,1 0 0,-1-1 0,0 1-1,1-1 1,-1 1 0,1-1 0,-1 1-1,0-1 1,1 0 0,1 0 0,-1 0-1557,-2 0-1049,0 0-2984,0 0 1056,0 0 1478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59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933 79 460,'32'-21'5481,"-9"10"4252,-15 7-3326,-13 3-5276,-52-10 2574,-96-14 1133,67 20-4684,-1 5 1,1 2 0,-1 5-1,1 4 1,-100 25-1,167-31-1174,1 1 0,-31 15 0,22-8-3114,0 1-3860,14-5 2044,3-1 1807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00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1063 45 1440,'8'-2'1683,"0"-1"-1,0 0 1,0-1-1,9-6 1,5-1 2945,-21 10-2971,-5 0 27,-3-1-1009,0 0 1,-1 0 0,1 0 0,-1 1-1,0 1 1,-14-1 0,-52 9 1714,41-4-1598,-309 37 3934,-101 11-3018,397-47-2553,0 0-3357,-13 5-9921,39-5 9458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06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675 4 288,'0'0'1112,"0"0"-43,0 0-63,-3 0 4809,-20 5-5371,17-5-11,-1 0 0,1 0 0,-1-1 0,-12-3 0,0 1 266,-25 3 187,1 1 1,-1 2 0,-47 11-1,-3-1-287,-76 1-636,145-11-80,22-3 47,3 0-20,0 0-30,0 0-44,8 0-34,90 0-609,-59-2 552,0 2 1,40 6 0,-48 1 360,-30-7-93,0 0-1,-1 1 1,1-1 0,0 0-1,0 1 1,0-1-1,0 1 1,0-1 0,0 1-1,-1 0 1,1-1 0,0 1-1,0 0 1,-1-1-1,1 1 1,-1 0 0,1 0-1,0 0 1,-1 0 0,0-1-1,1 1 1,-1 0-1,1 0 1,-1 0 0,0 1-1,0 0 2,-1-1 0,1-1 0,-1 1-1,1 0 1,-1 0 0,0 0-1,0 0 1,1 0 0,-1 0 0,0-1-1,0 1 1,0 0 0,0-1 0,0 1-1,-1 0 1,0 0 18,-5 4 18,0 0 0,-1-1-1,1 0 1,-1-1 0,0 1-1,0-2 1,0 1-1,0-1 1,-1 0 0,-10 1-1,-13 0 82,-45-2 0,50-1-46,-9-1 542,-54-6 0,90 7-625,0 0 0,-1 0 0,1 0 0,0 0 0,0 0 0,-1 0 0,1 0 0,0 0 0,0 0 0,0 0 0,-1 0 0,1 0 0,0 0 0,0 0 0,0 0 0,-1 0 0,1 0 0,0 0 0,0 0 0,-1 0 0,1-1 0,0 1 0,0 0 0,0 0 0,0 0 0,-1 0 0,1 0 0,0-1 0,0 1 0,0 0 0,0 0 0,0 0 0,-1 0 0,1-1 0,0 1 0,0 0 0,0 0 0,0 0 0,0-1 0,0 1 0,0 0 0,0 0 0,0 0 0,0-1 0,0 1 0,0 0 0,0 0 0,0-1 0,0 1 0,0 0 0,0 0 0,0 0 0,0-1 0,0 1 0,0 0 0,0 0 0,0 0 0,1-1 0,-1 1 0,0 0 0,0 0 0,0 0 0,0 0 0,0-1 0,1 1 0,-1 0 0,0 0 0,0 0 0,1 0 0,9-7-105,10-2-91,0 2-1,1 0 1,30-6 0,7-1 68,60-19 994,-117 32 66,-11 1-747,-15 2-178,-184 27-951,186-20-1490,22-8 2031,1-1 0,-1 0 1,0 1-1,1-1 0,-1 0 0,1 1 1,-1-1-1,1 1 0,0-1 1,-1 0-1,1 1 0,-1-1 1,1 1-1,0 0 0,-1-1 1,1 1-1,0-1 0,0 1 1,-1 0-1,1 0-2097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0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648 761 688,'-10'10'559,"0"0"-1,0-1 0,-1 0 1,0 0-1,0-1 1,-1-1-1,0 0 1,-1 0-1,0-1 1,0-1-1,0 0 1,0-1-1,-1 0 1,1-1-1,-28 2 1,25-4-124,0 0 1,0-1 0,0-1-1,0-1 1,0 0 0,1-1 0,-1 0-1,1-1 1,0-1 0,0-1-1,0 0 1,0-1 0,-22-14-1,30 14-300,-1 1-1,1-1 0,0 0 0,0 0 0,1-1 0,0 0 0,-8-13 0,-28-63 606,21 38-141,-17-62-1,31 83-270,1 0-1,1 0 1,2-1-1,-2-36 1,6 50-207,0-1 1,1 1 0,0-1 0,1 1 0,0 0 0,1 0 0,0 0 0,1 1 0,0-1 0,1 1 0,0 0 0,1 1-1,0 0 1,1 0 0,0 0 0,1 1 0,9-9 0,-3 5 88,1 1 0,0 0 0,1 0 0,0 2 0,1 0 0,0 1 0,0 1-1,1 1 1,36-9 0,-16 8 200,-1 3-1,1 1 1,0 2 0,-1 2-1,1 1 1,0 2-1,0 1 1,-1 3 0,0 1-1,0 1 1,41 17-1,-67-21-247,0 0-1,0 1 1,0 1-1,-1 0 1,0 0 0,0 1-1,-1 0 1,0 1-1,0 0 1,15 20-1,-19-21-82,-1 0 0,0 1-1,0 0 1,-1 0 0,0 0 0,-1 1-1,0-1 1,0 1 0,-1 0 0,0 0 0,-1 0-1,0 0 1,-1 0 0,0 0 0,-1 11-1,-3 3-66,-1-1-1,0 0 0,-2 0 1,0-1-1,-2 0 0,-1 0 0,0-1 1,-1 0-1,-2-1 0,-23 30 1,10-18-8,-2-1 0,-1-1 1,-1-2-1,-1 0 1,-42 27-1,55-44-71,0 0 1,0-2-1,0 1 0,-28 8 0,36-15-216,1 0-1,-1-1 0,1 0 1,-1 0-1,0-1 0,1-1 0,-1 1 1,0-2-1,0 1 0,1-1 0,-13-3 1,17 2-1116,0 0 0,0 0 0,0 0 0,1-1 0,-1 0 0,0 0 0,1 0 0,0 0 0,0-1 0,-7-7 0,-9-14-3496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20 719 1164,'-2'-11'1267,"2"0"0,-1-1 0,2 1 0,-1 0 0,4-14 0,-1-11 468,-1-55 1295,-15-139 0,7 157-1421,-1-5 1130,7 77-2717,0 1-1,0 0 0,-1 0 0,1 0 1,0-1-1,0 1 0,0 0 1,0 0-1,0-1 0,0 1 1,0 0-1,0 0 0,0 0 0,0-1 1,0 1-1,0 0 0,0 0 1,0 0-1,0-1 0,1 1 1,-1 0-1,0 0 0,0 0 0,0-1 1,0 1-1,0 0 0,0 0 1,0 0-1,1 0 0,-1-1 1,0 1-1,0 0 0,0 0 0,0 0 1,1 0-1,-1 0 0,0 0 1,0 0-1,0-1 0,1 1 1,-1 0-1,0 0 0,0 0 0,0 0 1,1 0-1,-1 0 0,0 0 1,0 0-1,0 0 0,1 0 1,-1 0-1,0 0 0,0 0 0,0 0 1,1 0-1,-1 0 0,0 1 1,0-1-1,0 0 0,1 0 1,-1 0-1,0 0 0,0 0 0,12 11 655,-11-10-794,20 20 712,-1 1 1,27 38-1,-39-48-474,190 239 2588,-192-243-2605,1-1 0,-1 0 1,1 0-1,16 12 0,-22-19-48,11-23 40,-9-14-77,-2 0 0,-2 0 0,-6-44 0,2 23-127,4-105-1034,2 79-2170,5 57-1995,-5 26-41,-1 1 943,0 0 1336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17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50 752,'3'1'1394,"15"1"2882,-18-2-4212,0 0 1,0 0-1,0 0 1,0-1-1,0 1 1,0 0-1,0 0 1,0 0-1,0 0 1,0 0-1,0 0 1,0 0-1,0 0 1,0 0-1,0 0 1,0 0-1,0 0 1,0-1-1,0 1 1,0 0-1,0 0 1,0 0-1,0 0 1,0 0-1,0 0 1,0 0-1,0 0 1,0 0-1,0 0 1,0 0-1,0 0 1,0-1 0,0 1-1,0 0 1,0 0-1,0 0 1,0 0-1,0 0 1,1 0-1,-1 0 1,0 0-1,0 0 1,0 0-1,0 0 1,0 0-1,0 0 1,0 0-1,0 0 1,0 0-1,0 0 1,0 0-1,0 0 1,0 0-1,1 0 1,-1 0-1,0 0 1,0 0-1,0 0 1,0 0-1,0 0 1,0 0-1,0 0 1,0 0-1,0 0 1,0 0-1,0 0 1,0 0-1,1 0 1,-25-14 6503,2 3-6262,15 7-4,-1 0 0,0 1 0,0 0 0,-1 0 0,1 1 0,0 0 1,-1 1-1,1 0 0,-16 0 0,-8 1 222,-41 7 0,52-5-321,7 0-110,0 1 1,0 0-1,0 0 1,0 2 0,0 0-1,1 0 1,0 1-1,0 1 1,1 0 0,-18 13-1,21-13-15,0 1 0,0 0 0,1 1 0,0 0 0,1 0 0,-1 1 0,2 0 0,0 0 0,0 0 0,1 1 0,0 0 0,0 0 0,-2 13 0,-5 25 436,-12 94 0,22-115-290,1 0 1,1-1-1,2 1 0,1 0 0,6 28 0,-8-49-156,1 1 1,1 0-1,0-1 0,0 1 1,0-1-1,1 0 0,0 0 1,0 0-1,1-1 0,-1 1 1,1-1-1,1 0 0,0-1 1,-1 1-1,9 4 0,-6-4-13,1-1-1,0 0 1,0-1-1,0 0 1,1-1-1,0 1 1,-1-2-1,1 1 1,0-2 0,0 1-1,16-1 1,39-2 237,114-16 0,-4-1-436,-85 8-1625,-31 1-5195,-53 8 3046,-6 1-2807,0 0 3377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18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25 44,'0'0'326,"1"-1"1,-1 1-1,0-1 0,0 1 0,1 0 1,-1-1-1,0 1 0,0-1 0,0 1 1,0-1-1,0 1 0,0-1 0,0 1 1,0-1-1,0 1 0,0-1 0,0 1 1,0-1-1,0 1 0,0-1 0,0 1 1,0-1-1,0 1 0,-1-1 0,1 1 1,0-1-1,0 1 0,-1-1 0,1 1 1,0 0-1,0-1 0,-1 1 0,1-1 1,-1 0-1,-1 0 94,0 0 1,0 0 0,0 0-1,0 1 1,0-1-1,0 0 1,0 1-1,-1 0 1,-1-1 0,-47 0 2852,-29 11 999,-145 36-1,63-10-2235,94-27-4018,58-11-1369,7 0-620,5-1-4829,13-9 4704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3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1775 500 364,'3'1'1421,"10"1"-46,-10-2-33,-3 0-29,4 1 1,4 1 751,0 0 1,0 0 0,13 7-1,-20-8-1301,-1-1-35,7 2 2720,-6-2-3201,-1 0 0,1 1 0,-1-1 0,1 0 0,-1 0 0,1 1 0,-1-1 0,1 0 0,0 0 0,-1 0 0,1 0 0,-1 0 0,1 0 0,-1 0 0,1 0 0,0 0 0,-1 0 0,1 0 0,-1 0 0,1 0 0,0 0 0,-1 0 0,1-1 0,0 1 0,-5-14-85,0 1 1,-1 0-1,0 0 0,-1 0 0,-1 0 1,0 1-1,0 0 0,-18-19 0,1 2 36,-1 2 0,-35-29 0,8 16-30,-2 2-1,-75-39 0,119 71-153,-26-13 21,-2 2 0,0 1 0,-1 2 0,0 1 1,-1 3-1,0 1 0,-1 2 0,0 2 0,-80-1 0,7 11 112,0 4-1,-149 33 1,162-19 501,-165 59 1,228-70-520,-30 13-369,68-25 80,-1 1-1,1-1 1,-1 1 0,1-1 0,0 1 0,-1-1 0,1 1-1,0-1 1,0 1 0,0-1 0,-1 1 0,1-1-1,0 1 1,0-1 0,0 1 0,0 0 0,0-1-1,0 1 1,0-1 0,0 1 0,0-1 0,0 1 0,0 0-1,0-1 1,0 1 0,0-1 0,1 1 0,-1-1-1,0 1 1,0-1 0,1 1 0,-1-1 0,1 1-1,15 27-8194,-7-12 1779,-1 1 2709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2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12 619 232,'-10'25'6107,"9"-11"-2518,2-3-1426,-1-10-1277,0-1-46,0 0-67,1-6-66,79-453 4814,-72 405-4930,-6 34-193,1 0 0,0 1-1,2 0 1,0 0 0,11-25 0,-16 43-373,0 1 0,0-1 1,0 1-1,0-1 1,0 1-1,1-1 1,-1 1-1,0 0 1,0-1-1,1 1 0,-1-1 1,0 1-1,1 0 1,-1-1-1,0 1 1,1 0-1,-1-1 1,1 1-1,-1 0 0,0 0 1,1-1-1,-1 1 1,1 0-1,-1 0 1,1 0-1,-1 0 1,1 0-1,-1-1 0,0 1 1,1 0-1,-1 0 1,1 0-1,-1 0 1,1 0-1,-1 0 1,1 1-1,-1-1 0,1 0 1,-1 0-1,1 0 1,-1 0-1,1 1 1,-1-1-1,0 0 1,1 1-1,14 16 605,-12-13-683,7 9 352,-2 1 0,0 1 1,0-1-1,8 24 0,6 13 387,-4-14-268,-8-14-297,1-1 1,1 0 0,1-1 0,1 0 0,17 19 0,-30-39-172,0-1 0,0 1 0,0 0 1,0 0-1,0 0 0,0-1 0,0 1 0,0 0 1,0-1-1,0 1 0,0-1 0,0 0 0,1 1 0,-1-1 1,0 0-1,0 0 0,0 1 0,1-1 0,-1 0 0,0 0 1,0 0-1,0 0 0,1-1 0,0 1 0,2-2-308,0 1 0,-1-1 0,1 0 0,-1 0-1,0 0 1,3-3 0,13-6-2798,-18 10 1696,-2 4-153,-1 3 998,-14 29-9975,7-19 7831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23 444,'-1'-1'169,"1"-1"-1,0 1 1,-1 0-1,1 0 1,-1 0-1,1 0 1,-1 0 0,0 0-1,1 0 1,-1 0-1,0 0 1,0 0-1,0 0 1,0 1 0,0-1-1,0 0 1,0 0-1,0 1 1,0-1-1,0 1 1,-1-1-1,-1 0 87,1 0 0,-1 1 0,1 0 0,-1-1 0,0 1 0,1 0 0,-1 0 0,1 1 0,-5 0-1,-6 2 444,1 1 0,0 0-1,-15 8 1,19-8-445,-72 31 1998,40-18-3212,1 1-5455,38-18 4757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2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29 776,'0'-1'93,"0"1"1,0 0-1,0 0 0,0 0 1,0 0-1,0 0 0,0 0 0,0 0 1,0 0-1,0-1 0,0 1 1,1 0-1,-1 0 0,0 0 1,0 0-1,0 0 0,0 0 0,0 0 1,0 0-1,0 0 0,0 0 1,0 0-1,0 0 0,1-1 0,-1 1 1,0 0-1,0 0 0,0 0 1,0 0-1,0 0 0,0 0 1,0 0-1,0 0 0,1 0 0,-1 0 1,0 0-1,0 0 0,0 0 1,0 0-1,0 0 0,0 0 1,0 0-1,1 1 0,-1-1 0,0 0 1,0 0-1,0 0 0,0 0 1,0 0-1,0 0 0,0 0 1,0 0-1,0 0 0,0 0 0,0 0 1,1 0-1,-1 0 0,0 1 1,0-1-1,0 0 0,0 0 0,0 0 1,0 0-1,0 0 0,4 13 1512,0 18-210,-1 8 349,13 97 2997,-12-118-4150,0 0 1,1 0 0,1-1 0,0 0 0,13 23 0,-17-36-614,0-1 1,0 1 0,1-1-1,-1 0 1,1 0-1,-1 0 1,1-1 0,0 1-1,1 0 1,-1-1-1,0 0 1,0 0 0,1 0-1,0 0 1,-1-1-1,1 1 1,0-1 0,0 0-1,-1 0 1,1 0-1,0-1 1,0 1-1,0-1 1,4 0 0,-3 0-445,1-1-1,-1 0 1,0 0 0,0 0 0,0 0 0,0-1 0,8-4 0,-8 4-698,0-1 1,0 0-1,-1 0 1,1 0-1,-1-1 1,0 0-1,5-6 1,1-1-1101</inkml:trace>
  <inkml:trace contextRef="#ctx0" brushRef="#br0" timeOffset="1">258 37 440,'-1'-30'2371,"1"23"5958,8 35-6640,5 35-1,1 2-47,-10-48-1207,2 5 312,9 26 0,-13-43-638,0 0 1,0-1 0,0 1 0,1-1 0,0 1 0,-1-1 0,2 0 0,-1 0 0,0 0 0,1 0 0,5 4-1,-6-7-97,1 1 0,-1-1 0,0 1 0,1-1 0,-1 0 0,1 0 0,-1-1 0,1 1 0,-1-1 0,1 1 0,0-1 0,-1 0 0,1-1 0,-1 1 0,1-1 0,5-1 0,7-2-479,1-1 0,19-10 1,-17 7-351,-8 4 293,-9 2-42,1 1 0,0-1 0,0 1 0,0 0 0,0 0 0,0 0 0,0 1 0,0-1 0,0 1 0,0-1 0,0 1 0,0 0 0,0 0 0,0 1 1,1-1-1,3 1 0,6 7-2014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3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 83 148,'-14'-12'1962,"9"6"-839,-1 0-1,-1 0 1,1 1 0,-1 0 0,0 1 0,0 0 0,-9-4-1,-6-2 970,17 7-1513,-1 1 1,1 0-1,-1-1 0,0 2 1,1-1-1,-1 1 1,-8-1-1,13 2 109,-3 1-37,-2 1-474,1 1-1,-1-1 0,1 1 0,0 0 1,0 0-1,0 1 0,1 0 0,-1 0 1,1 0-1,0 0 0,0 1 0,0-1 1,0 1-1,1 0 0,0 0 0,0 0 0,-4 10 1,7-14-164,-3 6 139,-1 1 0,2-1 1,-1 1-1,1 0 0,-2 11 1,4-16-125,0 0 0,0-1 0,1 1 0,-1 0 0,1 0 0,-1 0 0,1 0 0,0-1 1,0 1-1,0 0 0,0-1 0,1 1 0,-1-1 0,1 0 0,-1 1 0,1-1 0,0 0 0,4 4 1,1 0-24,1 0 1,0-1 0,1 0 0,-1 0 0,1-1 0,0 0 0,0 0 0,1-1 0,15 3 0,-16-4-10,0 0 0,-1 0 0,1 1 0,-1 0-1,1 1 1,-1 0 0,0 0 0,0 1 0,-1 0 0,0 0 0,10 9 0,-15-11-5,0 0 1,0-1 0,-1 1-1,1 0 1,-1 0 0,0 0-1,0 0 1,0 0 0,0 1 0,0-1-1,-1 0 1,1 0 0,-1 0-1,0 1 1,0-1 0,0 0 0,0 1-1,-1-1 1,1 0 0,-1 0-1,0 0 1,0 0 0,0 0 0,0 0-1,-4 6 1,-3 6-571,-1 0 0,-1 0 0,-19 21 0,15-18-892,-3 0-1290,10-11-2967,6-5 1882,1-1 1166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3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97 368,'-5'-9'954,"0"1"3840,0 22-2622,5-10-2032,0-1 1,0 1-1,0 0 1,1 0-1,-1 0 0,1 0 1,0 0-1,0-1 1,0 1-1,1 0 0,-1-1 1,1 1-1,0-1 1,0 1-1,3 3 0,0 0 75,0-1-1,0 0 0,0 0 1,1 0-1,0-1 0,8 6 0,-8-8-66,0 0 0,0 0 0,0-1 0,0 0-1,0 0 1,0 0 0,0-1 0,1 0 0,-1-1-1,0 1 1,1-1 0,-1 0 0,1-1-1,-1 1 1,0-1 0,1-1 0,10-3 0,-14 5-94,0-1 1,1 0-1,-1-1 1,0 1-1,0-1 1,-1 1-1,1-1 1,0 0-1,0 0 1,-1 0-1,1 0 1,-1-1-1,0 1 1,1 0-1,-1-1 1,-1 0-1,1 0 1,0 1-1,0-1 1,-1 0-1,0 0 1,0-1-1,0 1 1,0 0-1,0 0 1,0 0-1,-1-1 1,0 1-1,1 0 1,-1-1-1,0 1 1,-1 0-1,1-1 1,-1 1-1,0-4 1,-2 0-19,1 0-1,-1 1 1,0-1-1,0 1 1,0 0 0,-1 0-1,0 0 1,0 1 0,-1-1-1,1 1 1,-1 0 0,-1 0-1,1 1 1,0 0 0,-1 0-1,0 0 1,0 0 0,0 1-1,-1 0 1,1 0 0,-1 1-1,-10-3 1,10 3-268,-1 1-1,1-1 1,0 1 0,0 1 0,-1 0 0,1 0-1,0 0 1,-1 1 0,1 0 0,0 0-1,0 1 1,0 0 0,0 0 0,0 1-1,0 0 1,1 0 0,-1 0 0,1 1-1,0 0 1,0 0 0,-9 8 0,13-9-501,0-1 0,0 0 0,1 0 1,-1 1-1,0-1 0,1 1 0,0-1 0,-2 4 1,2 3-1341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3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154 476 664,'4'-9'547,"0"0"-1,-1 0 1,-1 0-1,1 0 1,-1 0-1,-1 0 1,0-1-1,0 1 1,-1 0-1,0-1 1,-1 1-1,-1-12 1,-4-15 1158,-19-60 0,25 93-1612,-3-7 204,-21-62 1690,21 65-1676,0 0 0,0 0-1,0 1 1,-1 0 0,0 0-1,0 0 1,-10-11-1,12 16-229,1 0-1,0 0 0,-1 0 1,1 1-1,0-1 0,-1 0 1,1 0-1,-1 1 0,1-1 1,-1 1-1,0-1 0,1 1 1,-1 0-1,0-1 0,1 1 1,-1 0-1,1 0 0,-1 0 1,-3 1-1,-27 11 1043,23-7-906,8-5-98,1 0-12,5-2 1,37-23 293,-26 15 158,0 1 0,1 0-1,24-9 1,-40 18-530,0 0 1,1 0-1,-1 0 0,0 0 1,0 0-1,1 0 0,-1 0 1,0 0-1,0 1 0,0-1 0,1 0 1,-1 1-1,0-1 0,0 1 1,0-1-1,0 1 0,0 0 1,0-1-1,0 1 0,0 0 1,0 0-1,0 0 0,0 0 1,0 0-1,0 1 0,16 28 338,-4 4-147,1 4 85,32 58 1,-42-87-267,2-1 0,-1 1 0,1-1 0,0 0 0,1 0 0,0-1 0,0 0 0,1 0 0,0-1 0,0 0 0,16 9 0,-20-13-66,1 0 0,0 0 0,0-1 0,0 1 1,0-1-1,0-1 0,0 1 0,0-1 0,0 1 0,0-2 0,0 1 0,10-2 0,-6 0-89,-1 0 0,0-1-1,0 0 1,-1-1 0,1 1-1,-1-1 1,10-7 0,-4 1-742,-1 0 0,0 0 0,-1-1 0,0-1 0,0 0 0,-2-1 0,17-26 0,-10 1-7791,-9 22 5924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4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 3908,'0'0'359,"0"0"121,0 0 95,0 0 66,0 0 72,0 0 49,5 1 30,6 2-119,0 0 0,0-1-1,1-1 1,-1 0 0,1 0-1,21-2 1,-3-7-905,45-17 0,-55 18-1769,-10 2-3581,-9 5 3826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20 464,'0'0'1223,"0"-13"1390,0 7 358,0 7 3459,4 55-3667,2 0 0,18 78 0,2 7-342,-25-130-2613,8 32-137,-8-41-239,0 1 0,0-1 0,0 0-1,0 0 1,1 0 0,-1 0 0,0 0 0,1 0 0,2 2 0,-4-3-4730,2-3 906,6-8 1334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4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409 441 2244,'-1'2'636,"0"0"-461,1-1-1,0 0 1,-1 0 0,0 0 0,1 0 0,-1 0 0,0 0 0,1 0 0,-1-1 0,0 1 0,0 0 0,0 0 0,0 0-1,0-1 1,0 1 0,0-1 0,0 1 0,0-1 0,0 1 0,0-1 0,0 1 0,0-1 0,-1 0 0,1 0 0,0 0-1,0 1 1,0-1 0,0 0 0,-1 0 0,1-1 0,0 1 0,0 0 0,-2-1 0,-124-7 4296,43 5-3583,83 3-894,0 0 1,0 0-1,0 0 1,-1 0-1,1 0 1,0 0-1,0-1 1,0 1-1,0 0 1,0-1-1,0 1 1,0 0-1,0-1 1,0 0-1,1 1 0,-1-1 1,0 1-1,0-1 1,0 0-1,0 0 1,1 1-1,-1-1 1,0 0-1,1 0 1,-1 0-1,1 0 1,-1 0-1,1 0 1,-1 0-1,1 0 0,0 0 1,0 0-1,-1 0 1,1 0-1,0 0 1,0 0-1,0 0 1,0 0-1,0 0 1,0 0-1,0 0 1,0 0-1,1-2 0,1-5-9,1-1-1,0 2 0,0-1 0,7-12 0,-4 8 23,8-19 260,17-52 1,-28 74-67,-1-1 1,0 0-1,0 0 1,-1 0-1,0 0 1,0-1-1,-1 1 1,-1 0-1,-3-20 1,2 25-62,0-1 1,-1 1 0,1 0-1,-1 0 1,-1 0 0,1 0 0,-1 0-1,1 1 1,-1-1 0,-1 1 0,1 0-1,-1 1 1,1-1 0,-1 1 0,0-1-1,0 2 1,-8-5 0,-44-15-1351,4 9-5162,34 11 2503,8 4 1175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01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333 277 140,'3'-12'1252,"0"-1"1,1 1-1,1 0 1,0 0-1,0 0 0,1 0 1,12-16-1,-12 20-803,0 1 1,1-1-1,0 1 1,0 1-1,1-1 0,12-7 1,6-3 36,0 1 0,1 1 1,48-19-1,-62 30-332,-1-1 57,1 1 1,0 1 0,21-3 0,-15 4-1,1 2 0,0 0 0,0 1 1,-1 1-1,1 1 0,-1 1 0,1 0 0,35 15 1,97 41 884,-126-49-933,-1 1 1,0 2 0,-1 1-1,37 29 1,77 83 856,-122-109-948,0 0 0,-1 1 0,-1 1 0,-1 0 0,0 1 0,-2 1 0,-1 0-1,0 0 1,-2 1 0,6 24 0,-6-1 105,-3 0-1,-1 93 0,-4-139-175,0 20 12,-2 1 0,0-1 0,-2 0 0,0 0 0,-1-1 1,-1 1-1,0-1 0,-2 0 0,-14 27 0,4-14-2,1 0 7,-1-1 1,-36 46 0,26-48 24,-1-2 1,-1-1-1,-52 35 1,65-49-18,-34 27 117,26-19-61,0-2-1,-2 0 1,-36 18 0,35-23-48,-1-2 0,0 0 0,0-3 0,-1 0 0,-54 7 0,49-13-18,1 0 0,-49-6 1,66 2-12,-1-1 0,1 0 1,1-2-1,-1 0 0,1-1 1,-27-13-1,11 3-25,1-2-1,1-2 1,1 0 0,1-2 0,-49-49-1,51 43-18,2-2 0,1-1 0,-23-40 0,32 47 29,1-1 1,2 0 0,0-1 0,2 0 0,-8-34-1,12 30 82,1 0-1,2-1 0,1 1 1,1-1-1,1 1 1,2 0-1,1-1 0,11-40 1,-3 29 73,2 1 0,2 0 1,1 1-1,2 1 1,32-49-1,-30 56-387,46-53 0,-54 71-384,0 1 0,0 0 0,1 2 0,1-1 0,-1 2 0,18-10 0,-26 17-256,0 0 0,0 0 0,1 1-1,-1 0 1,1 0 0,-1 0-1,1 1 1,-1 0 0,1 0-1,0 0 1,12 2 0,33 12-2454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06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2546 642 392,'0'0'1094,"-3"0"43,2 0-902,0 0-1,0-1 1,-1 1-1,1 0 1,0 0 0,0-1-1,0 1 1,0-1 0,0 1-1,0-1 1,0 1 0,0-1-1,-2-1 1,3 0 248,-1 1 0,0-1-1,0 1 1,1-1 0,-1 1 0,1-1 0,-1 1-1,1-1 1,0 0 0,-1 1 0,1-1 0,0 0-1,0-3 1,-3-41 6647,-8 1-3721,6 29-3104,-2 1-1,0-1 0,-1 1 0,0 0 1,-1 1-1,-14-17 0,-4-3-175,-2 1 0,-1 2 0,-1 0 0,-2 3 0,0 0 0,-2 2 0,-1 2-1,-2 1 1,0 2 0,-1 2 0,0 1 0,-2 2 0,0 2 0,-1 2 0,-80-13 0,52 17-111,1 4 0,-1 3 0,0 3 0,-118 18 0,102-3-55,1 3 0,1 3 0,-108 47 0,-195 111-136,187-84 25,52-32 30,26-9-702,108-49-2079,19-6-2582,-2-1 4633,-1 0 1,1 0-1,-1 0 1,1 0-1,-1 1 0,1-1 1,-1 1-1,0-1 1,1 1-1,2 1 1,4 6-2160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06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230 147 508,'-1'-21'2526,"2"-1"-1,0 0 1,1 1 0,7-27 0,-8 35 4390,-7 19-5071,-14 24-2424,18-26 1365,-121 182 1335,96-145-1842,-31 50 379,57-89-634,0 1 1,0-1-1,0 0 0,1 0 1,-1 1-1,1-1 0,-1 0 1,1 1-1,0-1 0,0 0 0,0 1 1,0-1-1,0 0 0,0 1 1,1-1-1,-1 0 0,1 1 1,-1-1-1,1 0 0,0 0 1,0 0-1,0 1 0,0-1 1,1 0-1,-1-1 0,0 1 1,1 0-1,0 0 0,2 2 1,6 5 91,0-1 0,0 0 1,1 0-1,13 6 1,-11-6 18,28 15 361,0-3 0,2-1 0,53 15 0,-95-33-487,79 23 193,-38-12-2955,-40-11 2076,-1-1-1,1 1 1,-1 0-1,1 0 0,-1 1 1,0-1-1,0 0 1,1 0-1,-1 0 0,0 1 1,0-1-1,0 1 1,0-1-1,-1 1 0,1-1 1,0 1-1,-1-1 1,1 1-1,-1 0 1,1-1-1,-1 1 0,0 2 1,1-2 284,3 19-3221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16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1282 232,'0'0'364,"0"0"21,5-4 301,-3 1 3397,16-25 4508,-3-2-3896,20-70-2769,-19 50-781,77-232 612,77-220 194,-158 471-1794,10-31 1031,45-86 0,-65 143-1083,1 1 0,0 0 1,-1 0-1,1 0 0,1 0 0,-1 0 0,5-3 1,-8 6-85,1 1 1,0-1 0,0 1 0,0-1 0,0 1 0,0-1 0,0 1-1,0 0 1,0-1 0,0 1 0,0 0 0,0 0 0,0 0-1,0 0 1,0 0 0,0 0 0,0 0 0,0 0 0,0 0 0,0 0-1,0 0 1,0 1 0,0-1 0,0 0 0,0 1 0,0-1-1,0 1 1,0-1 0,-1 1 0,1 0 0,0-1 0,0 1 0,0 0-1,-1-1 1,1 1 0,0 0 0,-1 0 0,1 0 0,0 1-1,17 25 290,0 2 0,-2 1-1,-1 0 1,16 48-1,9 18 216,170 295 99,-203-378-625,1-1 0,0-1 0,1 1 0,0-1 0,1-1 0,0 0 0,22 17 0,-29-26-166,0 1-1,0-1 1,0 0 0,0-1-1,0 1 1,0-1 0,0 1-1,1-1 1,-1 0 0,0 0-1,0 0 1,0-1 0,0 1 0,0-1-1,0 1 1,0-1 0,0 0-1,0 0 1,0-1 0,0 1-1,3-2 1,-5 2-3236,-1 2-3654,1 1 3615,-1 6 1474,0-8 751,-5 9-3101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17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698 32 268,'10'-9'2157,"7"-6"5622,-16 14-6371,4-4 746,-2 4 3292,-48 10-1016,-63 6 0,-11 0 265,-81 14-4695,-14 3 0,177-20-220,27-11-880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6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3593 4 408,'0'0'647,"0"0"-24,0 0-25,0 0-54,0 0-38,0 0-30,0 0-15,0 0 14,0 0 25,0 0 17,0 0 15,0 0 15,0 0 9,0 0 5,0 0-7,0 0-4,0 0-9,0 0-23,0 0-22,0 0-37,0 0-30,0 0-33,0 0-24,0 0-18,0 0-13,0 0-18,0 0-11,0 0-11,0 0-22,0 0-13,0 0-15,0 0-11,0 0-22,0 0-18,0 0-14,0 0-2,0 0-1,0 0-4,0 0 3,0 0 4,0 0 7,0 0 10,0 0 0,0 0-31,0 0-8,0 0-2,0 0-12,0 0-15,0 0-13,0 0-25,0 0 3,0 0-9,0 0-10,0 0 6,0 0-12,-16-3 233,-73 11 382,83-7-664,-1 0 1,0 1-1,1-1 1,-1 1-1,1 0 1,-9 5-1,-2 0 27,-11 2 34,9-2-37,-1 0 0,1-2 1,-24 4-1,-15 5 51,18-6 16,1 2 0,-50 19 0,-21 6 4,47-18-32,-94 20 193,31-18-147,57-7-85,36-8-5,1 1-1,-39 12 1,37-8-21,-64 17 29,38-9-22,-67 9 1,23-9-26,-129-5 21,145-7-23,-50 4-3,-107 16 55,57 6 35,-49 11-16,194-38-71,-66-1 1,4-1 14,30 1-21,37-3 1,-47 8 0,32-2-9,35-4 13,1 0 0,0 1 0,0 1 0,-28 9 0,24-4 12,1 0 0,0 2 1,1 0-1,1 1 0,-31 25 0,40-29-156,-1 0-1,0-1 0,0 0 1,-15 8-1,24-15 15,1 0 0,0 0 0,0 0 0,0 0 0,-1 0 0,1 0 0,0 0 0,0 0 0,-1 0-1,1 0 1,0 0 0,0 0 0,0-1 0,-1 1 0,1 0 0,0 0 0,0 0 0,0 0 0,-1 0 0,1 0 0,0 0 0,0-1-1,0 1 1,0 0 0,-1 0 0,1 0 0,0 0 0,0-1 0,0 1 0,0 0 0,0 0 0,0 0 0,0-1 0,-1 1 0,1 0-1,0 0 1,0 0 0,0-1 0,0 1 0,-3-14-3247,1 6-2082,-1 4 2880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7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482 277 316,'-3'-58'9388,"5"60"-1409,6 20-4897,7 28-2474,66 201 2830,-62-200-2846,-14-34-409,-2-7-39,1-1-1,-1 1 0,1-1 1,10 16-1,-14-25-141,0 0 1,0 0-1,0 1 0,1-1 1,-1 0-1,0 1 1,0-1-1,0 0 0,1 0 1,-1 1-1,0-1 0,0 0 1,1 0-1,-1 0 0,0 0 1,1 1-1,-1-1 0,0 0 1,1 0-1,-1 0 0,0 0 1,1 0-1,-1 0 0,0 0 1,1 0-1,-1 0 0,0 0 1,1 0-1,-1 0 1,0 0-1,1 0 0,-1 0 1,0 0-1,1 0 0,-1 0 1,0 0-1,1-1 0,-1 1 1,0 0-1,0 0 0,1 0 1,-1-1-1,0 1 0,0 0 1,1 0-1,-1-1 0,0 1 1,0 0-1,1 0 0,-1-1 1,0 1-1,0 0 0,0-1 1,8-17 10,-5 6-25,-2 0-1,1 0 1,-2 0-1,1 0 1,-2 0-1,1 0 1,-2 0-1,-3-15 1,1-3-26,-5-25-24,-27-86 0,12 52 37,-3 7 58,7 28 146,-8 7 66,19 34-100,8 12-122,0 1 0,0-1 0,1 0 0,-1 1 0,0-1 0,1 0 0,-1 0 0,0 0 0,1 0 0,-1 1 0,1-1 0,0 0 0,-1 0 0,1 0 0,0 0 0,-1 0 0,1-2 0,0 3-4,0 0 0,0-1-1,-1 1 1,1 0-1,0 0 1,0-1-1,0 1 1,-1 0-1,1 0 1,0-1-1,0 1 1,-1 0-1,1 0 1,0 0-1,0-1 1,-1 1-1,1 0 1,0 0-1,-1 0 1,1 0-1,0 0 1,-1 0 0,1 0-1,0-1 1,-1 1-1,1 0 1,0 0-1,-1 0 1,1 0-1,0 1 1,-1-1-1,1 0 1,0 0-1,-1 0 1,1 0-1,0 0 1,-1 0-1,1 0 1,0 1-1,0-1 1,-1 0-1,1 0 1,0 0-1,0 1 1,-1-1 0,-12 7 275,9-5-249,1 0-1,-1 1 0,0 0 1,1 0-1,0 0 1,-1 0-1,-4 8 1,-5 3 53,-4 6 3,1 0 0,0 2 0,-17 32 1,7-13-18,-3 6-24,-1 1 49,-2-1-1,-39 44 0,-39 38 135,106-123-236,0-1 0,0 1 1,0 0-1,1 0 0,-1 0 0,1 0 0,1 0 0,0 1 0,-1-1 1,2 1-1,-1 0 0,1 0 0,0 0 0,0 10 0,3 14 41,-2-27-34,-1 0 0,1-1 0,0 1 0,1 0 0,-1 0 0,1 0 0,-1 0 0,1 0 0,0 0-1,1 0 1,-1-1 0,1 1 0,-1-1 0,1 1 0,0-1 0,1 1 0,-1-1 0,5 4 0,2 1 39,1 0 0,0-1 0,1 0 0,0-1 0,0-1 0,0 0 0,1 0 0,0-1 0,15 4 0,14 0 226,61 4 0,-31-4-20,41 1 144,-3-1-1516,-38 6-4262,-65-13 2659,0 2-1,0-1 0,0 1 1,8 5-1,5 3-1583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8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10 648,'0'0'1226,"0"0"-48,2-3-54,7-4 901,-5 15 2081,-6 11-394,-2-5-4226,-2-1 988,2 0 1,-1 0 0,2 0-1,0 1 1,0-1 0,1 1 0,1-1-1,1 28 1,0-39-438,1 0 1,-1 0-1,1 0 0,0-1 0,0 1 1,0 0-1,0 0 0,0-1 1,0 1-1,0-1 0,0 1 0,1-1 1,-1 1-1,1-1 0,-1 0 1,1 1-1,-1-1 0,1 0 1,0 0-1,-1 0 0,1-1 0,0 1 1,2 0-1,6 2 47,0 0 0,0-1 0,14 2 1,-6-2 14,11 3 3,6 0-22,1 1-1,-1 2 1,0 2 0,41 17 0,-71-25-74,-1 0 1,0 1-1,1-1 0,-1 1 0,0 0 1,-1 0-1,1 0 0,-1 1 0,1-1 1,-1 1-1,0 0 0,0 0 1,-1 0-1,1 0 0,-1 0 0,0 1 1,2 6-1,-2-5-1,-1-1 0,0 0 0,-1 1 0,0-1 0,0 1 1,0-1-1,0 1 0,-1-1 0,0 0 0,0 1 0,0-1 0,-1 0 0,1 0 1,-1 1-1,-5 7 0,-1 2 11,-1-1-1,-1 0 1,0 0 0,0-1 0,-23 21-1,2-7-613,-43 27 0,60-47 0,-5 4-2329,18-9-1475,0-5 737,-4-9 1111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8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5 141 760,'8'-26'2804,"-1"8"4239,-6 18-6934,0 1 0,-1 0-1,1-1 1,0 1 0,-1-1-1,1 1 1,-1 0-1,1-1 1,-1 1 0,1 0-1,-1-1 1,0 1 0,1 0-1,-1 0 1,0 0-1,1-1 1,-1 1 0,0 0-1,0 0 1,0 0 0,0 0-1,0 1 1,6 16 517,1 9 483,18 40 0,-21-60-948,-1 0-1,1 1 1,1-1-1,-1-1 1,1 1-1,1-1 1,-1 0-1,1 0 0,10 8 1,-13-11-119,1-1 0,-1 0 0,1 0 0,-1-1 0,1 1 0,0-1 0,0 1 0,0-1 1,-1 0-1,1-1 0,0 1 0,0-1 0,0 0 0,0 0 0,0 0 0,0 0 0,0-1 0,0 1 0,0-1 0,0 0 0,0 0 0,-1-1 0,1 1 1,0-1-1,-1 0 0,1 0 0,-1 0 0,0 0 0,1 0 0,-1-1 0,0 0 0,0 0 0,-1 1 0,1-1 0,-1-1 0,1 1 0,-1 0 0,0-1 1,0 1-1,-1-1 0,3-4 0,-2 1-14,0-1 1,-1 1-1,1 0 1,-1 0-1,-1-1 0,0 1 1,0 0-1,0-1 1,0 1-1,-1 0 1,-1-1-1,1 1 0,-1 0 1,0 0-1,-1 0 1,0 0-1,0 1 1,-7-12-1,5 9-11,-1 0-1,0 1 0,-1 0 1,1 0-1,-1 1 1,-1-1-1,0 1 1,0 1-1,0 0 1,-1 0-1,0 0 0,-18-7 1,23 11-103,0 0 0,0 1 0,-1 0 0,1 0 1,-1 0-1,1 1 0,0-1 0,-1 1 0,1 0 0,-1 0 0,1 1 0,-1-1 1,1 1-1,0 0 0,-1 0 0,1 1 0,0-1 0,0 1 0,0 0 1,0 0-1,0 0 0,0 0 0,0 1 0,1 0 0,-1 0 0,1 0 1,-4 5-1,-5 11-2440,11-18 2069,1 0 1,-1 0-1,1 0 1,0 0-1,-1 1 1,1-1-1,0 0 1,0 0-1,0 0 1,0 0-1,0 1 1,0-1-1,1 0 1,-1 0-1,0 0 1,0 0-1,2 2 1,3 6-2033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 1340,'-1'-19'10559,"-1"35"-7964,2 41-603,10-8-672,2-1 1,2 0-1,2-1 1,2-1-1,2-1 1,38 64-1,-57-106-1245,1 0 1,0 0-1,0-1 1,0 1-1,0-1 0,0 1 1,1-1-1,-1 0 1,0 1-1,1-1 0,0-1 1,0 1-1,-1 0 1,7 2-1,-7-4-40,0 0 1,0 1-1,0-1 1,-1 0 0,1 0-1,0-1 1,0 1-1,0 0 1,0 0-1,0-1 1,0 1-1,0-1 1,0 0-1,0 0 1,-1 0-1,1 1 1,0-2-1,0 1 1,-1 0-1,1 0 1,-1 0-1,1-1 1,-1 1-1,0-1 1,2-2-1,5-6 73,0-1-1,-1 0 0,0 0 1,-1 0-1,5-14 1,21-65 284,-13 34-313,-9 24-2290,9-46 1,-5 16-2668,6 2-6348,-14 42 8220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9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54 674 216,'10'-12'1727,"-8"10"-1484,0 0 0,0 0 0,-1 0 0,1 0 0,0-1 0,-1 1 0,0-1 0,0 1 0,0-1 0,2-5 0,0-12 451,-1 0 0,-1-1 0,-1 1 0,0-1 1,-6-34-1,-3-15 541,-2 1 0,-4 0 0,-28-79 0,43 147-1214,-3-9 681,5 12 373,-1 0-1003,0-1 1,0 1 0,0-1 0,1 0 0,-1 1-1,1-1 1,-1 0 0,1 0 0,-1 0-1,1 0 1,0 0 0,1 1 0,0-2-43,1 1 1,-1-1 0,0 0-1,0 0 1,1 0-1,-1 0 1,0-1-1,0 1 1,1-1 0,-1 0-1,0 0 1,0 0-1,0 0 1,0-1 0,0 1-1,-1-1 1,4-2-1,6-5 25,0 0 0,15-17 0,-10 10 20,22-27 226,-39 42-263,0 1 0,1-1 0,-1 1 0,0-1 0,1 1 1,-1-1-1,1 1 0,-1-1 0,1 1 0,-1 0 1,1-1-1,0 1 0,-1 0 0,1-1 0,-1 1 0,1 0 1,0 0-1,-1-1 0,1 1 0,-1 0 0,1 0 0,0 0 1,-1 0-1,2 0 0,8 13 503,-6-1-311,0-1 1,0 1-1,-1 0 1,2 22-1,2 7 142,-1-13-140,1 0-1,2-1 0,14 34 1,-19-54-206,-1 0 0,1 0 1,0 0-1,0-1 0,1 1 1,0-1-1,0 0 0,0 0 1,1-1-1,0 1 0,0-1 1,0-1-1,1 1 0,-1-1 1,1 0-1,0-1 0,9 4 1,-9-5-124,-1-1 1,0 0-1,1-1 1,-1 0-1,0 1 1,1-2-1,-1 1 1,0-1-1,1 0 1,-1 0-1,0-1 1,0 0-1,0 0 1,0 0-1,0-1 1,0 0-1,-1 0 1,8-6-1,-2 1-822,-1 1-1,0-2 0,11-11 0,-11 8-1953,0 0 0,10-15 0,-4 1 58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9.7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34 928,'23'-23'4257,"-22"22"-3990,1 0 0,-1 0 0,0 0 0,1 0 0,-1 0 0,1 0 0,0 1 0,-1-1 0,1 0 0,0 1 0,-1-1 0,1 1 0,0 0 0,-1 0 0,1-1 0,0 1 0,2 1 0,5 2 268,0 1 1,0 0-1,-1 1 1,0 0-1,0 1 0,0-1 1,0 2-1,-1-1 1,12 14-1,-7-8 53,0 0 0,25 16 1,-27-21-385,0-1 1,0-1-1,1 0 1,-1-1 0,1 0-1,19 5 1,-23-8-269,-1 0 0,0-1 0,0 1 0,1-1 0,-1-1 0,0 1-1,1-1 1,-1 0 0,0-1 0,0 1 0,0-1 0,0 0 0,0-1 0,6-3 0,28-16-2380,-2-6-5755,-25 12 5709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0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488 187 1272,'0'0'165,"0"-1"-1,0 0 1,0 0-1,0 0 1,0 1-1,0-1 1,-1 0-1,1 0 1,0 0-1,0 1 1,-1-1-1,1 0 1,0 0-1,-1 1 1,1-1-1,-1 0 1,1 1-1,-1-1 1,1 0-1,-1 1 1,1-1-1,-1 1 1,0-1-1,1 1 1,-1-1-1,-1 0 1,0 0 69,0 1 1,0 0 0,0-1-1,0 1 1,-1 0 0,1 0-1,0 0 1,0 0-1,0 0 1,-3 1 0,-7 2 528,0 0 0,-22 11 1,29-12-499,-26 13 639,2 1 0,-43 29 1,47-28-693,22-15-201,-41 25 26,40-25-93,0 0 1,0 0-1,0 0 1,-1 0-1,1-1 0,-1 0 1,1 0-1,-6 1 1,10-4 24,-1 1 1,1-1 0,-1 1-1,1-1 1,0 0 0,-1 1-1,1-1 1,0 1 0,0-1-1,1-2 1,0-3-7,1-1 0,0 0-1,1 1 1,0 0 0,0-1 0,1 1 0,7-11-1,8-18-40,-19 36 78,12-25 198,-1-1 0,-2 0-1,12-48 1,-21 72-164,0 0 0,1 0 0,-1 0 0,0-1 0,0 1-1,0 0 1,0 0 0,-1 0 0,1 0 0,0-1 0,-1 1 0,0 0 0,1 0 0,-1 0 0,-2-3 0,2 4-13,1 0 0,-1 0 0,0 0 1,0 0-1,0 1 0,0-1 0,-1 0 1,1 0-1,0 1 0,0-1 0,0 1 0,-1-1 1,1 1-1,0-1 0,0 1 0,-1 0 0,1 0 1,0 0-1,-2-1 0,-3 2-46,1-1 0,-1 1-1,1 0 1,-1 1 0,1-1 0,0 1 0,0 0-1,0 0 1,0 1 0,0-1 0,-4 4 0,-9 7-1598,1 0 1,1 1 0,0 1 0,-21 26 0,0 8-516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1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60 864,'16'-52'10800,"-16"51"-9780,0 1 10,1-2 377,1-2-1129,0 6 3086,50 169 955,-31-92-3312,10 48 430,11 39-1973,-34-153-447,-2-1-3131,-4-5-7038,-2-7 8016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1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450 127 400,'31'-45'7327,"-25"24"-4160,-6 19-2662,0-1 1,0 1-1,1 0 1,-1 0-1,1 0 1,-1 0-1,1 0 1,0 0-1,0 0 1,0 0-1,0 0 1,0 0-1,2-2 1,11-20 7302,-13 23-6966,-1 1-74,0 0-63,3-4 21,-3 4-662,0 0 0,0 0-1,0 0 1,0 0 0,0 0-1,0 0 1,0 0 0,0 0-1,0 0 1,0 0 0,0 0 0,0 1-1,0-1 1,0 0 0,0 0-1,0 0 1,0 0 0,0 0 0,0 0-1,0 0 1,0 0 0,0 0-1,0 0 1,0 0 0,0 0-1,0 0 1,0 0 0,0 0 0,0 0-1,0 0 1,0 0 0,1 0-1,-1 0 1,0 0 0,0 0-1,0 0 1,0 1 0,0-1 0,0 0-1,0 0 1,0 0 0,0 0-1,0 0 1,0 0 0,0 0 0,0 0-1,0 0 1,0 0 0,0 0-1,1-1 1,-1 1 0,0 0-1,0 0 1,0 0 0,0 0 0,0 0-1,0 0 1,0 0 0,0 0-1,-10 40-38,-2 0 0,-2 0 0,-2-2 0,-28 54 0,39-84-25,1 0 0,-1 0 0,-1 0 0,0 0 0,0-1 0,0 0 0,-1 0 0,0-1 0,0 0 0,0 0 0,-1 0 0,0-1 0,0-1 0,-1 1 0,1-1 0,-1 0 0,0-1 0,0 0 0,0-1 0,0 0 0,-1 0 0,1-1 0,-1 0 0,-13 0 0,-54-12-4347,59 8 1514,-1 0 1,1 1 0,-35 1-1,36 4-2980,2 5 1765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7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1 787 896,'51'-276'6219,"-21"91"-3153,-11 73-848,-9 51 1038,24-87 0,-34 148-3227,0 0 1,0 0-1,0-1 1,0 1-1,0 0 1,0 0-1,0 0 0,0-1 1,0 1-1,0 0 1,0 0-1,0 0 1,1 0-1,-1-1 0,0 1 1,0 0-1,0 0 1,0 0-1,0 0 0,0-1 1,0 1-1,1 0 1,-1 0-1,0 0 1,0 0-1,0 0 0,0 0 1,1 0-1,-1 0 1,0-1-1,0 1 0,0 0 1,0 0-1,1 0 1,-1 0-1,0 0 1,0 0-1,0 0 0,1 0 1,-1 0-1,0 0 1,0 0-1,0 0 0,0 0 1,1 0-1,-1 0 1,0 0-1,0 1 1,0-1-1,1 0 0,-1 0 1,0 0-1,0 0 1,0 0-1,0 0 1,1 1-1,9 14 464,7 30 73,1 11 87,2-1 0,2-2 0,56 98 1,-77-150-667,-1 1-65,1 0 0,0 0-1,0-1 1,0 1 0,0 0 0,1-1 0,-1 1 0,0 0 0,1-1 0,-1 0 0,1 1 0,-1-1 0,1 0 0,0 0 0,0 0 0,-1 0 0,1 0 0,0 0 0,0 0 0,0-1 0,0 1-1,0-1 1,3 1 0,-4-1-4,-1 0 0,0 0-1,1 0 1,-1 0-1,0 0 1,1 0-1,-1-1 1,0 1-1,1 0 1,-1 0 0,0 0-1,0 0 1,1-1-1,-1 1 1,0 0-1,0 0 1,1 0 0,-1-1-1,0 1 1,0 0-1,1 0 1,-1-1-1,0 1 1,0 0-1,0-1 1,0 1 0,0 0-1,1-1 1,-1 1-1,0 0 1,0-1-1,0 1 1,0 0 0,0-1-1,0 1 1,0 0-1,0-1 1,0 1-1,0 0 1,0-1-1,-1 1 1,1 0 0,0-1-1,0 1 1,0 0-1,0-1 1,0 1-1,-1 0 1,1 0 0,0-1-1,-7-13-6698,3 10 2907,4 4 1176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7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33 600,'0'-2'263,"1"1"0,-1 0 1,0 0-1,0-1 0,0 1 0,0 0 1,0 0-1,-1-1 0,1 1 0,0 0 0,-1 0 1,1 0-1,0-1 0,-1 1 0,1 0 0,-1 0 1,0 0-1,1 0 0,-1 0 0,0 0 1,-1-1-1,-1 1 167,0 0 0,0 0 0,0 0 1,0 1-1,0-1 0,0 1 0,-1 0 1,1 0-1,-3 0 0,-26 2 1167,-32 5 0,61-6-1720,1-1-25,0 0 0,1 0 0,-1 0 0,1 0-1,-1 0 1,1 0 0,-1 1 0,0-1 0,1 1 0,-1-1 0,1 1 0,0 0 0,-1 0 0,-1 0 0,3 0-3198,0-1 559,0 0 845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8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4 392,'10'-3'1321,"-8"3"-9,2 1 7,0 0-995,-1 1-1,1-1 1,-1 1 0,0 0 0,0 0 0,1 0 0,-1 1 0,-1-1 0,1 1 0,0-1-1,-1 1 1,1 0 0,-1 0 0,0 0 0,3 5 0,5 10 1212,13 34 0,-4-10-22,-11-26-975,-5-8-409,1 0 0,0 0 0,0 0 0,1-1 0,0 0 1,0 0-1,1 0 0,8 7 0,-6-11-305,9-4-8529,-15 1 8015,0-1-1557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8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208 38 232,'0'-4'441,"-2"-18"3608,2 21-3941,0 0 1,0 1-1,0-1 1,-1 1-1,1-1 0,0 1 1,0-1-1,-1 1 1,1-1-1,0 1 1,-1-1-1,1 1 1,0 0-1,-1-1 1,1 1-1,-1-1 1,1 1-1,-1 0 1,1 0-1,-1-1 1,1 1-1,-1 0 1,1 0-1,-1-1 1,1 1-1,-1 0 1,1 0-1,-1 0 1,0 0-1,1 0 1,-1 0-1,1 0 1,-1 0-1,1 0 1,-1 0-1,0 0 1,1 0-1,-1 1 1,-29 6 1646,13-4-1142,-1 2 0,1 0-1,1 1 1,-31 14 0,35-14-966,-7 4-1735,7 2-3842,12-11 3989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8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23 272,'3'-3'660,"1"0"0,0 1 0,0 0 0,0-1-1,0 2 1,0-1 0,0 0 0,1 1 0,-1 0 0,0 0 0,7-1 0,-9 2-486,-1 1 0,1-1 1,0 0-1,-1 1 1,1 0-1,-1-1 0,1 1 1,-1 0-1,1 0 0,-1 0 1,1 0-1,-1 0 0,0 0 1,1 0-1,-1 0 1,0 0-1,0 1 0,0-1 1,0 1-1,0-1 0,1 3 1,15 37 1870,-14-34-1616,20 57 1491,-8-18-510,3-1 0,31 60 1,-45-98-1264,1 0 1,-1 0-1,1 0 0,0-1 1,1 0-1,-1 0 0,1-1 1,0 1-1,1-1 0,12 7 1,-15-10-159,1 0 1,0 0 0,0 0 0,0-1-1,0 0 1,0 0 0,0 0 0,0-1 0,0 1-1,0-1 1,0 0 0,0-1 0,0 1-1,0-1 1,0 0 0,0 0 0,0-1-1,6-2 1,8-5-1431,0-1 1,0-1-1,27-21 0,-20 11-7241,-17 13 5941</inkml:trace>
  <inkml:trace contextRef="#ctx0" brushRef="#br0" timeOffset="1">526 215 276,'0'-2'267,"12"-21"4242,-12 23-4396,0-1 0,1 0-1,-1 1 1,0-1 0,1 1-1,-1 0 1,1-1 0,-1 1-1,1-1 1,-1 1 0,1 0-1,-1-1 1,1 1 0,-1 0-1,1-1 1,0 1 0,-1 0-1,1 0 1,-1 0 0,1 0-1,0 0 1,-1-1 0,1 1-1,0 0 1,-1 0 0,1 0-1,-1 1 1,1-1 0,0 0-1,-1 0 1,1 0 0,-1 0-1,1 1 1,0-1 0,-1 0-1,1 0 1,-1 1 0,2 0-1,36 33 3342,-26-23-2399,-1-1 0,24 16-1,-31-23-999,0-1 0,1 0 0,-1 0 0,0 0 0,1 0 0,-1-1 0,1 0 0,-1 0 0,1 0 0,0 0 0,-1-1 0,1 0 0,8 0 0,-3-2-506,0 0 0,0 0-1,0-1 1,13-5 0,36-23-7585,-37 17 5686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8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48 1380,'8'-3'3751,"-2"1"-2434,7-3 1372,-13 4-2625,0 1 0,1 0 0,-1 0 0,0 0 1,0-1-1,0 1 0,0 0 0,1 0 0,-1-1 0,0 1 0,0 0 0,0 0 1,0 0-1,0-1 0,0 1 0,0 0 0,0 0 0,0-1 0,0 1 1,0 0-1,0-1 0,0 1 0,0 0 0,0 0 0,0-1 0,0 1 1,0 0-1,0 0 0,0-1 0,0 1 0,-1 0 0,1 0 0,0 0 1,0-1-1,0 1 0,0 0 0,0 0 0,-1 0 0,1-1 0,0 1 0,0 0 1,0 0-1,-1 0 0,1 0 0,0 0 0,0-1 0,-1 1 0,1 0 1,-11-8 994,10 8-1139,-3-3 275,-1 1-1,1-1 0,-1 1 1,0 0-1,0 1 1,0-1-1,0 1 0,0 0 1,0 1-1,0-1 1,-1 1-1,1 0 0,0 0 1,0 0-1,0 1 1,-9 2-1,7-1-35,0 1 0,0 0-1,1 0 1,0 1 0,-1 0 0,1 0-1,1 0 1,-1 1 0,0 0-1,-7 9 1,0 3 124,0 1-1,1-1 1,1 2-1,1 0 1,1 0-1,0 1 1,-5 21 0,10-27-67,0 1 1,2 0-1,-1 0 1,2-1 0,0 1-1,1 0 1,1 0 0,3 25-1,-2-31-110,-1-1 0,1 1-1,1-1 1,-1 1-1,2-1 1,-1 0 0,1 0-1,0 0 1,1-1 0,-1 0-1,2 1 1,-1-2-1,1 1 1,0-1 0,12 10-1,-12-12-52,0 0 0,1 0-1,0-1 1,0 0-1,0-1 1,0 1 0,0-2-1,0 1 1,0-1 0,1 0-1,-1 0 1,8-1 0,11-1-342,0-1 1,30-6-1,15-2-2555,-66 10 2630,25-1-4031,-10 8-4477,-13-2 5850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9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443 347 1168,'-1'-3'656,"0"0"-279,1 0-1,-1 1 1,0-1 0,0 0 0,0 1-1,-1-1 1,1 1 0,0-1-1,-1 1 1,0-1 0,0 1-1,1 0 1,-1 0 0,-1 0 0,1 0-1,0 0 1,0 1 0,-1-1-1,1 0 1,-1 1 0,1 0 0,-4-1-1,-5-2 162,0 0 0,0 1 1,0 1-1,-1 0 0,1 0 0,-1 1 0,-16 1 0,-26-3 451,0 2-460,40 1-565,-1 0 1,-24-3-1,35 2 21,1 1-32,1 0 0,-1-1 0,0 1 0,0-1 0,1 0 0,-1 0 0,1 0 0,-1 0 0,1 0 0,-4-2 0,5 1 24,1 1-1,-1 0 1,0 0 0,1-1-1,-1 1 1,1 0 0,-1 0-1,1-1 1,0 1 0,0-1-1,0 1 1,-1 0 0,1-1-1,0 1 1,1 0 0,-1-1-1,0 1 1,0-1 0,0 1-1,1 0 1,-1-1 0,1 1-1,-1 0 1,1 0 0,1-2-1,8-21-267,21-36-1,-21 42 217,0 0-1,-1 0 0,-1-1 1,7-24-1,-15 42 77,0 1-1,1-1 1,-1 0 0,0 1-1,0-1 1,1 1 0,-1-1-1,0 1 1,0-1 0,0 0-1,0 1 1,0-1 0,0 1-1,0-1 1,0 0 0,0 1-1,0-1 1,0 1 0,-1-1-1,1 0 1,0 1 0,0-1-1,0 1 1,-1-1 0,1 1-1,0-1 1,-1 1 0,1-1-1,-1 1 1,1-1 0,0 1-1,-1 0 1,1-1 0,-1 1 0,1-1-1,-1 1 1,1 0 0,-1 0-1,1-1 1,-1 1 0,0 0-1,1 0 1,-1 0 0,1-1-1,-1 1 1,1 0 0,-1 0-1,0 0 1,0 0 0,-3 1-16,0-1 0,-1 1 0,1 0 0,0 0 0,-7 3 1,-2 2-448,0 0 0,0 0 1,-13 10-1,19-11-538,0 0 0,1 1 0,-1 0-1,1 0 1,0 0 0,-5 8-1,-2 6-867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9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1 489 468,'24'-56'2634,"-2"-1"0,17-77 0,-19 65 405,28-69-1,-46 133-2781,9-16 791,-10 20-979,-1 1-1,1-1 1,-1 0-1,1 1 1,0-1-1,-1 0 1,1 1-1,0-1 1,0 1 0,-1-1-1,1 1 1,0 0-1,0-1 1,0 1-1,0 0 1,0 0-1,-1-1 1,1 1-1,0 0 1,1 0 0,-1 0-18,0 1 0,0-1 0,0 1 0,0-1 0,0 1 0,0-1 0,0 1 0,0-1-1,0 1 1,0 0 0,-1 0 0,1-1 0,0 1 0,-1 0 0,1 0 0,0 1 0,1 1 82,10 11 269,-1 1-1,-1 0 1,11 20 0,-11-17 110,24 34-1,-19-34-37,26 25-1,-36-38-369,1-1-1,0 1 0,0-1 1,1 0-1,-1 0 1,1-1-1,0 0 0,13 5 1,-18-8-86,0 0 0,0 1 0,0-1 0,1 0 1,-1 0-1,0 0 0,0 0 0,0 0 0,1 0 0,-1-1 1,0 1-1,0-1 0,0 0 0,0 1 0,0-1 1,0 0-1,0 0 0,0-1 0,0 1 0,0 0 0,-1 0 1,1-1-1,0 1 0,-1-1 0,1 0 0,-1 1 0,0-1 1,1 0-1,-1 0 0,1-2 0,-2 3-41,0 0-1,-1 0 1,1 0 0,-1 0-1,1 0 1,0 0-1,-1 0 1,1 0 0,-1 0-1,0 0 1,1 1 0,-1-1-1,0 0 1,0 1-1,1-1 1,-1 0 0,0 1-1,0-1 1,0 1-1,0-1 1,0 1 0,0-1-1,0 1 1,0 0 0,0-1-1,-1 1 1,-11 2-523,1 0 1,-1 1-1,0 1 1,1 0-1,0 1 1,-18 9-1,-1 0-1873,-9 7-6299,26-19 5963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9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48 668,'3'-6'568,"-1"3"-81,0 0 1,0-1 0,0 1-1,0-1 1,-1 0 0,0 0-1,0 1 1,0-1 0,1-4 0,-2 6 277,0 2-42,0 0-44,-2 0-595,0 1-1,0-1 1,1 1 0,-1-1-1,0 1 1,0 0 0,1-1-1,-1 1 1,0 0 0,1 0-1,-1 0 1,-2 3 0,2-2 80,-3 2 114,0 1 1,0 0 0,1 0 0,0 0 0,0 1 0,1-1 0,-1 1 0,1 0-1,0 0 1,1 0 0,0 0 0,0 1 0,0-1 0,-1 10 0,3-15-231,-1 0 0,1 0 0,0 1 1,0-1-1,0 0 0,0 1 0,0-1 1,0 0-1,1 0 0,-1 1 1,0-1-1,1 0 0,-1 0 0,1 1 1,-1-1-1,1 0 0,-1 0 0,1 0 1,0 0-1,0 0 0,0 0 0,0 0 1,-1 0-1,1 0 0,0 0 0,0 0 1,1-1-1,-1 1 0,0 0 1,0-1-1,1 1 0,4 1 86,1 0 0,-1 0 0,0-1 0,1 0 1,7 0-1,7 1 91,12 4 38,-18-5-162,0 2 0,0-1 0,0 2 0,-1 0 0,0 1 0,0 0 0,0 1 0,25 14 0,-36-17-84,0-1 1,-1 1 0,1 0-1,0 0 1,-1 0-1,1 0 1,-1 1-1,0-1 1,0 0-1,-1 1 1,1 0-1,-1-1 1,1 1-1,-1 0 1,0 0-1,-1 0 1,1-1-1,-1 1 1,1 0-1,-1 0 1,0 0 0,-1 0-1,0 6 1,-2 8-84,-1 0 1,-1 0-1,-12 29 1,12-34-121,3-5-173,-1-2 1,0 1-1,-1 0 0,1 0 0,-1-1 1,0 0-1,-7 7 0,7-11-161,2-2-5079,2 0 3137,0 0 311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50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86 329 288,'3'-4'809,"13"-10"399,-16 14-1007,1 0 1,0 0-1,-1-1 1,1 1-1,0 0 1,-1 0-1,1 0 0,0 0 1,0 0-1,-1 0 1,1 0-1,0 0 1,0 0-1,-1 0 1,1 0-1,0 0 1,-1 1-1,2-1 1,5 4 264,-1 0 1,0 0 0,0 0 0,0 1-1,0-1 1,7 10 0,33 40 3085,-25-28-2445,-20-25-1167,-1 0 0,1 0 0,-1-1 0,1 1 0,0-1 0,-1 1 0,1 0 1,0-1-1,-1 1 0,1-1 0,0 0 0,-1 1 0,1-1 0,0 1 0,0-1 0,0 0 1,-1 0-1,1 1 0,0-1 0,0 0 0,0 0 0,0 0 0,-1 0 0,1 0 0,0 0 1,0 0-1,0 0 0,0-1 0,-1 1 0,1 0 0,0 0 0,0-1 0,0 1 0,-1 0 1,1-1-1,0 1 0,1-2 0,1-1-1013,1 0 0,-1-1 0,0 1 0,0-1 0,4-7-1,3-8-846</inkml:trace>
  <inkml:trace contextRef="#ctx0" brushRef="#br0" timeOffset="1">441 6 1088,'0'0'1204,"-7"-5"-76,7 5 28,0 0-27,-34 2-93,12 7-84,-3 5-92,-10 3-128,-3 11-160,-2-5-252,-1 11-456,0-3-516,-6 20-2540,-10 25 1083,4 12 717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50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1 826 644,'56'-151'6228,"5"-81"-1675,4-12-303,-54 205-3422,15-42 1198,-22 73-1607,-1-1 1,1 1 0,0 1-1,1-1 1,0 0-1,12-12 1,-17 19-353,1 0 1,0 0-1,0 0 1,0 0-1,0 0 1,0 1-1,0-1 1,0 1-1,0-1 1,1 0-1,-1 1 1,0 0-1,0-1 1,0 1-1,1 0 1,-1 0-1,0-1 1,0 1-1,1 0 1,-1 0-1,0 0 1,0 1-1,1-1 1,-1 0-1,0 0 1,0 1-1,0-1 1,1 0-1,-1 1 1,0 0-1,0-1 1,0 1-1,1 0 1,3 3 117,0 0 0,-1 0 0,1 1 0,-1-1 0,6 11 0,109 160 2297,-113-166-2496,0-1 1,0 0 0,1 0 0,0-1 0,1 0-1,0-1 1,8 7 0,-11-10-348,0 0 0,0-1-1,1 1 1,-1-1 0,0 0 0,1 0 0,0-1-1,6 2 1,-2-1-431,1 1 0,-1 0-1,0 1 1,-1 0 0,19 10-1,-14-6 766,-8-5 325,0 0 0,-1 0-1,1 1 1,-1 0 0,9 8 0,-13-11-200,0-1 0,0 1 1,0 1-1,-1-1 0,1 0 1,0 0-1,0 0 0,-1 0 1,1 1-1,-1-1 0,1 0 1,-1 0-1,0 1 0,1-1 1,-1 0-1,0 1 0,0-1 1,0 0-1,0 1 0,0-1 1,0 0-1,0 1 0,-1-1 1,1 0-1,0 1 0,-1-1 1,1 0-1,-1 0 0,1 1 1,-1-1-1,0 0 0,0 0 1,1 0-1,-1 0 0,-2 2 1,-7 8 635,-1 0 0,0-1 0,-1-1 0,-20 13 0,-57 28 1382,24-14-726,-4 1-2737,65-36-573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53.5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860 103 684,'1'11'2360,"2"-5"2399,41 2-298,-42-8-4069,1-1-18,84-35 2128,-52 20-2055,1 1 0,41-10 0,78-5 94,-129 27-453,0 2 0,0 0 0,0 2 0,27 4 0,-22 0-27,35 4 83,-1 3-1,87 27 1,-99-21-73,-1 3 0,73 39-1,66 43 38,-140-77-54,-33-18-21,-1 1 0,0 1 1,21 16-1,-5 0 13,-9-8-14,-2 1 0,29 31 1,-12-6-8,1 0 16,44 64-1,-78-97-39,-1 1 0,0 0 1,0 0-1,-2 0 0,1 0 1,-1 1-1,-1-1 0,0 1 1,0 24-1,-4-18 1,0-1-1,-1 1 1,-1-1 0,0 1 0,-2-2-1,0 1 1,-1 0 0,-18 31-1,15-32 6,0-1-1,-2 0 0,0-1 1,0-1-1,-21 19 0,6-10 53,-58 38-1,28-26 60,0-3 0,-2-2 0,-2-3 0,-73 22 0,29-8 119,70-27-68,1-1-1,-62 15 0,18-11 105,-77 10 308,-17-15 156,148-11-502,-37-1 1,23 0-2,-116-12 571,121 11-703,-34-7 0,-13 0-70,-83-14 8,129 18-35,0-1 1,-65-20-1,31 7 8,16 6 2,-67-25 1,101 30-7,1-1 0,1-1 0,-1 0 0,2-1 0,-1 0 0,1-2 0,-20-19 0,1-4 0,-30-41 1,49 57-8,2-1 1,0 0 0,1-1-1,-11-27 1,20 39-58,1 1 0,-1-1-1,1 0 1,1 0 0,0 0-1,0 0 1,1 0 0,0 0 0,0 0-1,1 0 1,0 0 0,1 1-1,0-1 1,0 0 0,1 1 0,0-1-1,0 1 1,1 0 0,0 0-1,1 0 1,0 0 0,11-13 0,-6 9-848,2-1 1,-1 1 0,2 1 0,25-18-1,-21 17-1491,0 2 0,1 0 0,30-11 0,20 0-764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12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61 424,'6'-43'8498,"-1"30"-2562,-2 8-645,-2 7 1734,-20 293-3524,1-60-1409,13-180-2092,3-41 0,0 0 0,1 0 0,1 1 0,0-1 0,0 0 0,2 0 0,0 0 0,4 16 0,-5-28 6,-1-1-13,0 0 0,1 0 0,-1 0 0,1 0 0,-1 0 0,1 0 0,-1 0 0,1 0 0,-1-1 0,1 1 1,0 0-1,0 0 0,-1-1 0,1 1 0,0 0 0,0-1 0,0 1 0,0 0 0,0-1 0,0 1 0,0-1 0,0 0 0,0 1 1,0-1-1,0 0 0,0 0 0,0 0 0,0 1 0,0-1 0,0 0 0,0 0 0,2-1 0,13-2-1149,-6-2-2631,-1 0-2250,-2 0-3373,-6 4 5049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13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1578 155 228,'112'-39'14484,"-84"33"-8757,-16 2-3146,-4 0 2353,-16-7-3211,2 6-1516,0 0-1,0 0 1,0 0-1,-1 1 0,1 0 1,-1 1-1,-9-4 0,-51-16 1216,61 21-1405,-26-6-17,-1 1 0,1 2 0,-1 1 0,-40 0 0,-136 12 0,111-3 0,-239 21 0,98-6 0,205-18 0,-342 15 0,301-16-1395,64 2-1210,10-2 1607,0 0-1,0 0 1,0 0 0,0 0-1,1 0 1,-1 0 0,0 0-1,0 0 1,1 0 0,-1 1 0,1-1-1,-1 0 1,1 0 0,-1 1-1,1-1 1,-1 3 0,-1 7-3237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13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849 103 248,'54'-11'6369,"63"-20"-1,-88 30-1116,-22 1 2283,-86 1-5773,-201-7 2082,-108-23-2758,172 15-783,190 13-303,16 1 0,-1-1 0,1 0 0,-17-4 0,18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56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2382 0 912,'0'0'1101,"0"0"-20,0 0-39,0 0-67,0 0-59,0 0-57,0 0-63,0 0-51,0 0-4,0 0-19,0 0-60,0 0-20,0 0-16,0 0-28,0 0-21,0 0-14,0 0-16,0 0-7,0 0-21,0 0-28,0 0-15,0 0-13,0 0-19,0 0-8,0 0-13,0 0-9,2 4-15,-1-2-241,6 12 1082,-8-12-1156,0 1 0,0-1 0,0 0 0,0 0 0,0 0 0,0 0 0,0 0 0,0 0 0,-1 0 0,-2 2 0,-3 6 171,-21 27 81,-1 0-1,-2-2 0,-1-1 1,-65 53-1,68-64-228,-1-1-1,-1-1 1,0-2-1,-1-1 1,-63 24-1,30-18 60,-19 8 121,-1-4 0,-127 24 0,144-40-153,-123 13 148,142-22-263,-182 13 128,207-15-134,-1-1 1,-39-5-1,11 1 1,-20-1-2,-1-3 0,-134-33 0,178 33-17,0-1 1,1-1-1,1-2 1,-49-27 0,47 21 8,18 12 16,2-1 0,-1 0 0,-12-10 0,-44-35 224,29 20 664,37 32-803,-12-7-1779,14 7 1703,24-8-3723,2-4-7912,-20 5 8135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8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74 972,'-6'-12'1284,"-4"4"44,-2-1-20,-4 4-63,-6-4-53,-3 4-108,0-4-112,-7 6-108,1-2-108,-1-1-188,-2 6-208,2-3-324,-2 3-404,2 0-440,4 6-2864,6 0 1247,3 2 825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58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 91 832,'46'-22'4987,"-36"17"-4447,-1 1 1,1 0 0,0 1-1,1 0 1,-1 0-1,0 1 1,1 0 0,-1 1-1,1 0 1,0 1 0,-1 0-1,1 1 1,12 2 0,0 1-96,-1 1 1,1 0-1,-1 2 1,-1 1-1,24 11 1,1 5 106,-1 2 1,-1 3-1,72 59 1,132 127 578,-232-198-1066,0 0 1,-2 1-1,0 1 1,-1 0-1,0 1 1,-2 0-1,-1 1 0,0 1 1,-1-1-1,9 39 1,-13-42-35,-1 1 1,-1-1-1,0 1 1,-2-1-1,0 28 1,-2-33-18,-1 1 1,0-1 0,-1 0 0,-1 0 0,0 0 0,0-1-1,-1 1 1,-1-1 0,0 0 0,-1 0 0,-13 17 0,-10 9 4,-3 0 0,-61 54 0,58-62 3,-2-2 1,0-1-1,-2-2 0,-54 25 1,29-21 3,-145 60 52,-39-25-4,194-52-52,43-10-13,0 0 1,-18 0-1,-14 1 31,29-2-12,0 0-1,-1-2 1,1 0 0,0 0-1,0-1 1,0-1 0,-27-10-1,3 3 23,24 6-32,-1-1 0,1-1 0,1-1 0,-1 0 0,1-1 0,0-1 0,-20-15 0,13 7 16,1-1-1,0-1 1,-29-38-1,37 40-22,1-1 0,0 0 0,1-1 1,1 0-1,1 0 0,-7-26 0,0-11-4,-7-59 0,19 85 36,1-1 0,2 0 0,1 0-1,1 0 1,1 1 0,2-1 0,2 1-1,15-48 1,-5 33 76,2 1 1,2 1-1,51-77 0,-27 56-57,86-92 0,-103 126-322,1 1 0,2 2 1,0 1-1,38-23 1,-49 37-674,0 1 1,1 1 0,29-10 0,-33 15-929,0 0 0,1 1 1,0 1-1,34-2 0,13 5-1089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12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0 920,'0'7'1060,"0"4"118,0-1 1,0 0-1,1 1 1,0-1-1,1 0 1,0 0-1,0 0 1,6 14-1,7 13 688,-5-12-614,0-1 0,17 27 0,-22-42-1073,1-1 1,0 0-1,0-1 0,1 0 1,0 0-1,0 0 0,1-1 1,-1 0-1,14 8 0,-4-5-48,1-1-1,0-1 1,1 0-1,-1-2 1,1 0-1,0-1 1,1 0-1,29 0 1,19-3 48,73-7 0,-115 4-169,108-17-294,-29 4-410,-31 5-292,8-1-2051,-27 8-6083,-39 3 6453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16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1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21 60,'0'-7'2548,"-1"4"1435,1 3-3738,0-1 0,0 1 0,0 0 0,0 0 0,0-1 0,0 1 0,0 0 0,0 0 0,0-1 0,0 1 1,0 0-1,0 0 0,0-1 0,0 1 0,0 0 0,0 0 0,0-1 0,0 1 0,0 0 0,0 0 0,0-1 0,0 1 1,1 0-1,-1 0 0,0 0 0,0-1 0,0 1 0,0 0 0,0 0 0,1 0 0,-1-1 0,0 1 0,0 0 1,0 0-1,1 0 0,-1 0 0,0 0 0,0 0 0,1-1 0,-1 1 0,0 0 0,0 0 0,1 0 0,-1 0 0,0 0 1,1 0-1,2 0 388,-1-1-1953,0 1 2269,32 0 2389,25 3-802,0 3-1,100 23 1,57 6-1133,-43-26-921,-124-8-1386,8 0 589,-20-3-2673,-7-2-2939,-1-4-4387,-16 3 6453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17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0 240 668,'27'-22'8197,"-25"21"-6978,-2 1-1027,1 0 0,0 0-1,-1 0 1,1 0 0,-1 0-1,1 0 1,0 0 0,-1 0-1,1 0 1,0 0 0,-1 0-1,1 0 1,-1 0 0,1 0-1,0 1 1,-1-1 0,1 0-1,-1 0 1,1 1 0,-1-1-1,1 0 1,0 1 0,2 9 432,0 0 1,0 0 0,-1 1-1,0-1 1,-1 1-1,0-1 1,-1 17 0,2 14 447,27 157 2810,-21-169-3243,-8-28-599,0 0 1,0 0-1,1 0 1,-1 0-1,0-1 1,1 1-1,-1 0 1,1 0-1,-1 0 1,1 0-1,0 0 1,-1-1-1,1 1 1,0 0-1,-1-1 1,1 1-1,0 0 1,0-1-1,0 1 0,0-1 1,-1 1-1,1-1 1,1 1-1,0-1-10,-1-1 0,0 1-1,0 0 1,0-1-1,0 1 1,0-1-1,0 1 1,0-1-1,0 0 1,0 1 0,-1-1-1,1 0 1,0 0-1,0 1 1,0-1-1,-1 0 1,1 0 0,0 0-1,0-1 1,9-20 192,-2-3-71,-2-1-1,-1 0 1,2-42 0,-4-82-169,-3 110 13,-9-137 15,9 174-6,-1 1 0,2 0 1,-1 0-1,0 0 0,0 0 1,1 0-1,-1 0 0,1 0 1,-1 0-1,1 0 0,0 0 1,0 0-1,0 0 0,0 1 1,0-1-1,0 0 0,1 1 1,-1-1-1,0 0 0,1 1 0,-1 0 1,1-1-1,0 1 0,-1 0 1,1 0-1,0 0 0,0 0 1,0 0-1,0 0 0,4 0 1,4-1 4,0 0 1,0 1 0,0 0 0,0 1 0,14 2 0,1-2 2,10 2 32,-1 1 1,1 1 0,41 11-1,100 36 267,-174-51-309,60 21 284,-1 4 0,82 43-1,-114-55-130,-17-8-83,0 1 0,15 8 0,-25-12-56,0-1 1,1 1 0,-1-1-1,0 1 1,0 0 0,-1 0-1,1 0 1,0 0 0,0 0 0,-1 0-1,0 0 1,1 0 0,-1 1-1,0-1 1,0 1 0,0-1-1,1 4 1,-2-4 4,-1 1 0,1-1 0,0 1 0,-1-1 1,1 0-1,-1 1 0,0-1 0,0 1 0,0-1 0,0 0 0,0 0 0,0 0 0,-1 1 1,1-1-1,-1 0 0,1-1 0,-1 1 0,0 0 0,-3 2 0,-5 4 95,0 0-1,-16 10 1,-155 80 833,-248 99-1920,416-190-546,8-5-585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1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1 761 460,'2'-2'1483,"7"-3"3223,8-8 2664,-16 11-7063,0 0-1,0 0 0,0 0 0,0 0 0,0 0 1,0 0-1,0 0 0,-1 0 0,2-4 1,17-75 2194,6-30-1002,38-357 2100,-63 463-3506,0 0 31,1 0 0,-1 0 1,1 0-1,0 0 0,0 1 1,0-1-1,0 0 1,5-7-1,-6 11 65,3 3-2,8 10 76,-1 0 0,0 0 0,15 26-1,8 10 162,29 34 256,4-2 0,3-3 0,93 80 0,-158-154-642,0 1 0,0-1 0,0-1-1,0 1 1,0 0 0,1-1 0,-1 0 0,1 0-1,0 0 1,-1-1 0,1 1 0,0-1 0,7 1 0,-11-3-32,0 1 0,0-1 1,0 1-1,0-1 0,0 1 1,0-1-1,0 0 0,0 1 1,0-1-1,0 0 0,0 0 1,0 0-1,0 0 0,-1 0 1,1 0-1,0 0 0,0-2 1,0 2 4,1-1-16,0-1 0,-1 0-1,1 1 1,-1-1 0,0 0 0,0 0 0,0 1 0,0-1 0,-1 0 0,1 0-1,-1 0 1,1-5 0,-4-39-193,0 23 25,2-9-399,1 0-1,1-1 1,2 1 0,1 0 0,18-65 0,-20 92 196,0 0 0,1-1 1,0 1-1,0 0 0,1 1 1,0-1-1,0 1 0,0-1 1,7-5-1,18-14-4483,3 4-4736,-17 12 6351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1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90 804,'1'-9'1833,"-3"6"1641,1 2-3283,0 1-1,0 0 1,1-1-1,-1 1 0,0 0 1,0-1-1,0 1 1,0 0-1,0 0 1,0 0-1,0 0 1,0 0-1,0 0 0,-1 0 1,-17 9-23,14-6 202,-6 4-5,-1 1 0,1 1 0,1 0 0,0 0 0,0 1-1,1 0 1,-12 16 0,15-17-135,0 0 0,0 0 0,1 1 1,0-1-1,1 1 0,0 0 0,1 1 0,0-1 0,0 1 0,-1 15 0,3-22-147,1 0 0,0 0 0,0 0 0,1 0 0,-1 0-1,1 0 1,0 0 0,0 0 0,0 0 0,0 0-1,0 0 1,1-1 0,0 1 0,0-1 0,0 1-1,0-1 1,1 1 0,-1-1 0,1 0 0,0 0-1,0-1 1,0 1 0,0 0 0,0-1 0,1 0 0,-1 0-1,1 0 1,-1 0 0,1 0 0,7 1 0,-3-1 7,-1 0 1,1 0 0,0-1 0,0 0 0,0 0-1,0-1 1,0 0 0,-1-1 0,1 1 0,0-2-1,0 1 1,10-4 0,-7 1-11,0 0-1,-1-1 0,1 0 1,-1-1-1,0 0 1,-1 0-1,1-1 1,10-10-1,-12 8-19,1 1-1,-1-1 1,-1-1 0,0 0-1,0 0 1,-1 0 0,10-22-1,-13 24-20,0 0 0,-1 0 0,0 0 0,0 0 0,-1-1 0,0 1 0,0-1 0,-1 1 1,0-1-1,-1 1 0,-2-14 0,2 16-19,-1-1 0,0 1 0,-1-1 0,0 1 0,0 0 0,0 0 0,0 0 0,-1 1 0,0-1 0,-1 1 0,1 0 0,-1 0 0,0 0 0,0 1 0,0 0 0,-1 0 1,1 0-1,-1 1 0,0-1 0,0 1 0,0 1 0,-1-1 0,-10-2 0,3 2-253,0 0-1,0 1 1,1 0 0,-2 1 0,1 1 0,0 0-1,0 1 1,0 0 0,0 1 0,-23 7-1,25-6-359,-10 4-2101,12 2-5242,9-8 5403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2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196 482 288,'59'82'7797,"-37"-49"-4055,-19-27-2722,1 0 0,0 0-1,0 0 1,9 9 0,-12-14-165,-1-1-86,0 0-71,1-19 393,-1 16-995,-1-1 0,0 0 0,0 1-1,-1-1 1,1 1 0,-1-1 0,0 1 0,0 0 0,-4-6-1,-6-10 210,-195-385 1020,183 359-1275,13 27 28,1 0-1,-13-36 0,23 54-73,0-1 1,-1 1-1,1-1 0,0 1 0,0-1 0,0 0 0,-1 1 0,1-1 0,0 1 0,0-1 0,0 1 0,0-1 0,0 0 0,0 1 0,0-1 0,0 1 0,1-1 0,-1 1 0,0-1 0,0 0 0,0 1 0,1-1 0,-1 1 0,0-1 0,0 1 0,1-1 0,-1 1 0,1-1 0,-1 1 1,0 0-1,1-1 0,0 0 0,0 1 1,1-1 0,-1 1 0,1 0 0,-1 0 0,1-1 0,-1 1 0,1 0 0,-1 0 0,1 0 0,-1 0 0,1 1 0,1-1 0,9 3 8,0 1-1,16 7 0,-23-9-6,93 37 42,120 66 1,-215-103-50,0 0 0,-1-1-1,1 1 1,-1 0 0,1 0-1,-1 0 1,0 1 0,1-1 0,-1 1-1,-1-1 1,4 6 0,-4-7-4,-1 1 1,1-1-1,-1 0 1,0 1 0,0-1-1,1 1 1,-1-1-1,0 1 1,0-1-1,0 0 1,0 1 0,-1-1-1,1 1 1,0-1-1,-1 1 1,1-1-1,-1 0 1,1 1-1,-1-1 1,1 0 0,-1 1-1,0-1 1,0 0-1,0 0 1,0 0-1,0 0 1,0 0 0,-1 1-1,-14 11-240,0-1 0,-1-1 0,-1-1 0,0 0 0,0-2 0,-26 10 0,22-9-125,-110 47-3049,89-36-205,-1 1-3398,25-10 4416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2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10 1084,'14'-10'6450,"-18"22"-2693,-3 12-2467,-10 52 2571,-11 126 0,26-176-3418,1 1-1,2 0 1,0-1-1,2 0 0,1 1 1,1-1-1,2-1 1,14 40-1,-19-59-438,1 0 1,0 0-1,0 0 1,1-1-1,5 8 1,-8-12-96,0 0 1,0 0-1,0 0 1,0 0-1,0 0 0,0 0 1,0 0-1,0-1 1,0 1-1,0 0 1,1-1-1,-1 1 0,0-1 1,0 1-1,1-1 1,-1 1-1,0-1 0,1 0 1,-1 0-1,0 0 1,1 0-1,-1 0 1,0 0-1,1 0 0,-1 0 1,0 0-1,1-1 1,-1 1-1,0 0 0,1-1 1,-1 1-1,2-2 1,2-1-1165,-1-1 1,1 1-1,-1-1 1,0 0-1,0 0 1,0 0-1,-1 0 1,0-1 0,5-7-1,4-8-1894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321 114 228,'7'-17'2067,"1"1"0,17-27 0,-3 7 3376,-21 35-4242,-1 1-82,0 1-977,0 0 0,0 1-1,1-1 1,-1 0 0,0 1 0,1-1 0,-1 0-1,1 0 1,0 1 0,-1-1 0,2 1 0,3 7 210,-2 3 133,-1 0 1,0 0-1,-1 1 0,-1 15 1,4 26 575,3-9-170,3 0 0,22 64 0,-25-89-690,0-1-1,2-1 1,0 1 0,1-1-1,1-1 1,1 0 0,27 30-1,-37-44-283,1-1 1,0 1-1,0-1 0,0 0 1,1 1-1,-1-1 0,0-1 1,1 1-1,-1 0 0,7 1 0,-8-3-217,-1 1 0,1-1 0,0 0 0,0 0 0,0 0 0,0 0 0,0 0 0,0-1 0,0 1 0,0 0 0,0-1 0,0 1 0,2-2 0,-2-3-2124,-2 4-480,0 0-3617,0 1 3988</inkml:trace>
  <inkml:trace contextRef="#ctx0" brushRef="#br0" timeOffset="1">557 515 372,'0'-2'259,"0"-1"-1,0 1 1,0-1-1,-1 0 1,1 1 0,0-1-1,-1 1 1,0-1-1,1 1 1,-1 0 0,0-1-1,-1 1 1,1 0-1,0-1 1,0 1 0,-1 0-1,0 0 1,1 0-1,-1 0 1,0 0 0,0 1-1,0-1 1,0 1-1,0-1 1,0 1 0,0-1-1,-1 1 1,-2-1-1,-28-7 798,-1 1 0,0 1 0,0 2 0,-48-1 0,12 1-337,-49 1-907,72 3-2118,0-1-3491,29 0 3794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0 571 48,'0'0'1316,"0"0"-4,3-3-27,0-2-754,0 0 0,0 1 1,-1-1-1,0-1 0,0 1 0,0 0 0,0-1 0,-1 1 1,0-1-1,1-10 0,-1-10 1118,-2-29 1,0 18-886,-12-158 1991,5 113-1714,8 79-996,-2-50 667,2 50-664,1 0-1,-1 0 1,1 0 0,-1 0 0,1 0-1,0 1 1,0-1 0,0 0 0,0 0-1,1 1 1,-1-1 0,1 1-1,-1 0 1,1-1 0,2-1 0,-3 3-33,0 1 1,0-1-1,0 1 1,1 0 0,-1-1-1,0 1 1,0 0-1,0 0 1,0 0-1,0 0 1,1 0-1,-1 0 1,0 0 0,0 0-1,0 1 1,0-1-1,0 0 1,0 1-1,0-1 1,1 0-1,-1 1 1,0 0 0,0-1-1,1 2 1,24 16 227,-17-9-98,0 0 0,-1 0-1,0 0 1,14 21 0,-20-26-120,0 0-1,0 0 1,0 0 0,0 0 0,-1 0 0,1 0 0,-1 0-1,0 1 1,0-1 0,-1 1 0,0-1 0,1 0-1,-1 1 1,-1-1 0,1 1 0,-1-1 0,-1 6 0,-42 102 286,28-74-257,12-29-12,0 0 0,1 0 0,0 0 0,1 1 0,0-1 0,1 1 0,-1 0 0,2-1 0,0 1 0,1 15 0,0-20 14,0 0 0,0 0 1,1 0-1,-1 0 0,1 0 0,1 0 0,-1-1 0,1 1 0,-1-1 0,1 1 0,0-1 0,1 0 0,-1 0 0,1-1 1,0 1-1,0-1 0,0 1 0,0-1 0,0-1 0,1 1 0,6 2 0,0 0 51,0-1 0,0 0 1,1-1-1,-1-1 0,1 0 0,-1 0 0,1-1 0,0-1 0,20-1 1,0-2-1013,0-2 1,41-11 0,-56 16-2115,-16 0 2598,-1 1 0,1-1 0,-1 0 0,1 0 0,0 1 0,-1-1 0,1 0 0,-1 1 0,1-1 0,-1 1 0,1-1 0,-1 1 0,1-1 0,-1 1 0,1-1 0,-1 1 0,1-1 0,-1 1 0,0-1 0,0 1-1,1 0 1,-1-1 0,0 2 0,1 8-2554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6 240,'0'0'251,"1"-1"-1,-1 1 1,1-1 0,-1 1 0,1-1-1,-1 1 1,1 0 0,-1-1 0,1 1-1,-1 0 1,1 0 0,-1-1 0,1 1-1,-1 0 1,1 0 0,-1 0 0,1 0-1,0-1 1,-1 1 0,1 0-1,-1 0 1,1 0 0,0 0 0,-1 1-1,1-1 1,0 0 0,0 0-110,-1 1 0,1 0 0,-1-1 0,1 1 0,-1-1 1,1 1-1,-1 0 0,1-1 0,-1 1 0,1 0 0,-1 0 0,0-1 1,1 1-1,-1 0 0,0 0 0,0 1 0,3 38 1179,-3-36-690,9 232 5573,-5-192-5308,3-1 0,1 0 0,19 58 1,-27-99-884,5 12 162,0 0 0,10 18-1,-13-29-284,-1-1 1,1 1-1,0 0 0,0 0 0,0-1 0,0 1 0,0-1 0,0 0 0,1 1 1,-1-1-1,1 0 0,0-1 0,-1 1 0,1 0 0,0-1 0,0 1 0,4 0 0,-4-2-375,-1 0-1,0 0 0,0 0 0,0 0 1,0-1-1,0 1 0,0-1 0,0 0 1,0 1-1,0-1 0,-1 0 0,1 0 1,0 0-1,0-1 0,-1 1 0,1 0 0,0 0 1,-1-1-1,0 1 0,1-1 0,-1 0 1,2-2-1,-2 2 183,15-14-2633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3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28 416,'1'-2'760,"0"-1"0,0 1 0,0-1 0,0 1 1,1 0-1,-1-1 0,1 1 0,3-3 0,-5 4-557,0 1-1,1 0 1,-1-1 0,0 1 0,1 0-1,-1 0 1,1-1 0,-1 1 0,1 0-1,-1 0 1,0 0 0,1 0 0,-1-1-1,1 1 1,-1 0 0,1 0 0,-1 0-1,1 0 1,-1 0 0,1 0 0,-1 0-1,1 1 1,-1-1 0,0 0 0,2 0-1,6 9 321,-5-1-57,0 0-1,0 0 1,-1 0 0,-1 0-1,1 0 1,-1 1 0,-1-1-1,0 17 1,0-1 210,4 59 1785,17 96-1,-20-170-2300,1-1 0,0 1 0,1-1 0,0 0 0,0 0 0,1 0 0,0 0 0,6 8 0,-8-13-161,0 0 0,0-1-1,1 1 1,-1-1 0,1 0 0,0 1-1,-1-1 1,1-1 0,0 1-1,0 0 1,1-1 0,-1 0 0,0 1-1,0-1 1,1 0 0,-1-1-1,1 1 1,-1-1 0,0 1-1,1-1 1,-1 0 0,1 0 0,3-1-1,11-2-475,0-1 0,0 0 0,-1-1 1,1-1-1,20-10 0,24-15-3555,-4-1-4780,-30 15 5746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4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1272,'2'-9'938,"0"1"0,0-1 0,1 1-1,1 0 1,-1 0 0,1 0 0,6-8 0,-7 9 390,-1 6-355,-2 1-11,0 0-53,-1 6-476,0 1 0,-1 0 0,0 0 0,-3 9 0,-3 11 354,6-16-501,0 1 0,1 0 1,0-1-1,1 1 0,0 0 0,1 0 1,0 0-1,1-1 0,4 19 1,-4-25-214,0-1 0,0 1 0,0 0 0,0-1 0,1 1 0,0-1 0,0 0 0,0 0 0,0 0 0,1 0 0,-1-1 0,1 1 0,0-1 0,0 0 0,0 0 0,1 0 0,-1-1 1,1 1-1,-1-1 0,1 0 0,0-1 0,0 1 0,0-1 0,6 1 0,2 0-2,0-1 0,0-1 0,0 0 0,0-1 0,0 0 0,0-1 0,0 0 0,-1-1 0,1 0 0,-1-1 0,0-1 0,0 0 0,0-1 0,0 0 0,14-10 0,-12 6-29,-1 0-1,-1 0 1,1-1 0,-2-1-1,0 0 1,0-1-1,-1 0 1,0 0 0,-2-1-1,1 0 1,10-28-1,-17 37-33,0 1 0,0-1 0,-1 0 0,0 0 0,0-1-1,0 1 1,-1 0 0,0 0 0,0 0 0,0-1 0,-1 1-1,1 0 1,-1 0 0,0 0 0,-1 0 0,-3-9-1,4 11-34,-2 0-1,1-1 0,0 1 0,0 0 0,-1 0 0,0 0 0,0 0 0,0 1 0,0-1 0,0 1 1,0 0-1,0 0 0,-1 0 0,1 0 0,-1 0 0,0 1 0,1 0 0,-1 0 0,0 0 0,0 0 0,0 0 1,-6 1-1,-21-1-966,0 2 1,0 1-1,0 1 0,-43 11 1,-18 2-8149,62-13 6413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4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34 312,'14'-8'1745,"1"1"-1,-1 0 1,17-4 0,-30 11-827,-1 0-78,1 0-791,-1 0-1,1 0 1,-1 1 0,0-1 0,1 0-1,-1 1 1,0-1 0,1 0 0,-1 1-1,0-1 1,0 0 0,1 1 0,-1-1-1,0 1 1,0-1 0,0 1 0,1-1-1,-1 1 1,0-1 0,0 0 0,0 1-1,0-1 1,0 1 0,0-1 0,0 1-1,0-1 1,0 1 0,0-1 0,0 1-1,-1-1 1,1 1 0,0-1 0,0 0-1,0 1 1,-1-1 0,1 1 0,0-1-1,-1 1 1,-12 17 578,11-15-424,-23 28 1055,2 1 0,-29 55 0,49-82-1115,1 0-1,-1 1 0,1 0 1,0-1-1,1 1 1,-1 0-1,1 0 1,0 0-1,1 0 1,0 0-1,0 0 1,0 0-1,1 8 1,1-6-15,1 0 0,-1 0 0,1-1 0,0 1 0,1-1 1,0 1-1,0-1 0,0 0 0,7 7 0,10 12 150,11 14 294,33 56 0,-57-83-505,-1 0-1,0 1 1,-1 0 0,-1 0-1,0 0 1,-1 1 0,-1 0-1,4 27 1,-7-33-203,-1 1 0,1-1 0,-1 0-1,-1 0 1,0 0 0,0 0 0,-1 0 0,-5 13 0,5-16-400,0-1 1,0 1-1,0 0 1,-1-1-1,0 1 1,0-1-1,-7 6 1,-9 1-7632,16-9 5591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4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76 644,'4'-13'629,"6"-21"1028,-10 33-1524,1-1 0,-1 1 0,0 0 0,0-1 1,0 1-1,0 0 0,0-1 0,0 1 0,0 0 0,-1-1 0,1 1 0,0 0 0,-1 0 0,1-1 0,-1 1 0,1 0 0,-1 0 1,0 0-1,1 0 0,-1-1 0,-1 0 0,-3 2 622,-4 3-460,0-1 1,0 1-1,1 1 0,0 0 0,0 0 0,0 0 0,0 1 0,0 1 0,1-1 0,-11 11 1,4-1 2,0 1 1,1 0-1,1 1 1,1 0 0,0 1-1,1 0 1,1 0-1,1 1 1,1 0 0,0 1-1,1 0 1,1 0 0,2 0-1,-1 1 1,1 22-1,3-39-239,0 0-1,0 0 0,0 1 1,1-1-1,-1 0 0,1 0 1,0 0-1,1 1 0,-1-1 0,1 0 1,0-1-1,-1 1 0,2 0 1,-1 0-1,0-1 0,1 0 1,0 1-1,0-1 0,0 0 1,0 0-1,0 0 0,0-1 1,1 1-1,-1-1 0,1 0 1,0 0-1,0 0 0,0 0 0,0-1 1,0 0-1,0 1 0,0-1 1,0-1-1,1 1 0,-1-1 1,0 0-1,0 1 0,1-2 1,-1 1-1,0-1 0,0 1 1,6-3-1,2 0-8,1-2 0,-1 0-1,0-1 1,0 0 0,0 0 0,-1-1 0,0-1 0,-1 0 0,1 0-1,-1-1 1,-1-1 0,0 1 0,0-2 0,-1 1 0,0-1 0,-1 0-1,-1-1 1,1 1 0,-2-1 0,1-1 0,-2 1 0,0-1 0,0 0-1,-1 0 1,-1 0 0,2-21 0,-4 30-64,0-1-1,-1 1 1,1-1 0,-1 1-1,0-1 1,0 1 0,0-1 0,0 1-1,-1 0 1,0-1 0,0 1-1,0 0 1,0 0 0,-1 1-1,1-1 1,-1 0 0,0 1 0,0-1-1,-1 1 1,1 0 0,-1 0-1,1 1 1,-1-1 0,0 1-1,0-1 1,0 1 0,0 1-1,-1-1 1,1 0 0,0 1 0,-8-2-1,-1 1-255,1 1-1,-1 0 0,0 0 0,1 1 1,-1 1-1,0 0 0,1 0 1,-1 2-1,1-1 0,-17 7 0,13-3-977,-26 14 0,33-15-137,0 0-1,0 1 1,1 1-1,-9 8 1,1 1-639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5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0 566 688,'89'220'9111,"-82"-208"-7817,-7-12-1253,0 0 1,1 0 0,-1 0 0,0 0 0,0 0 0,0 0-1,1 0 1,-1 0 0,0 0 0,0 0 0,0 0 0,0 0 0,1 0-1,-1 0 1,0 0 0,0 0 0,0 0 0,0 0 0,1 0-1,-1-1 1,0 1 0,0 0 0,0 0 0,0 0 0,0 0 0,0 0-1,1-1 1,-1 1 0,0 0 0,0 0 0,0 0 0,0 0-1,0-1 1,0 1 0,0 0 0,0 0 0,5-24 997,-3-21-291,-2 0 0,-7-55 0,3 51-426,-11-119 571,-7-149 830,28 271-831,-5 47-874,-1 1 0,1 0-1,-1-1 1,1 1-1,-1-1 1,1 1 0,0-1-1,0 1 1,0-1-1,2 3 1,2 4 18,10 26 115,-10-19-105,1-1 0,0-1 1,1 1-1,0-1 0,2 0 0,-1-1 0,18 19 0,-24-28-1359,-3-3 415,-11-4-57,5 2 595,0-1 1,0 1 0,0 0-1,-1 0 1,-8 0-1,-3 2-2625,1 1-1,-20 3 1,16 0 748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5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31 316,'19'-30'5256,"-19"29"-3943,0 1-37,0 0-30,1 5-35,-2 15-335,0 0 0,-1-1 1,0 1-1,-8 23 1,0 7 35,2-3-150,2 1 0,2 0 0,3 0 0,1-1-1,13 97 1,-11-138-688,-1 1-1,1 0 1,0-1-1,0 1 1,1-1 0,0 0-1,0 1 1,6 6-1,-8-11-76,0-1 0,0 1-1,1-1 1,-1 0 0,1 1-1,-1-1 1,1 0 0,-1 0-1,1 0 1,-1 0 0,1 0-1,0 0 1,0-1 0,-1 1-1,1 0 1,0-1 0,0 0-1,0 1 1,0-1 0,0 0-1,0 0 1,0 0 0,-1 0-1,1 0 1,0-1 0,0 1-1,0 0 1,0-1 0,0 0-1,-1 1 1,1-1 0,0 0-1,0 0 1,-1 0 0,2-1-1,6-4-89,0-1 0,-1 1-1,1-2 1,-2 1 0,1-1-1,-1 0 1,0-1 0,5-10-1,5-7-270,20-47 0,38-114-825,14-30 1077,-87 213 218,-1 1-1,1 0 1,0-1-1,0 1 0,1 0 1,-1 0-1,1 0 1,-1 0-1,1 1 0,5-5 1,-4 10 294,-1 5-246,0 0 0,0 0 0,-1 1 0,1-1 0,-2 1 0,0 0 0,0 0 0,0 14 0,1 9 151,5 54 327,12 92 393,-16-159-882,2 1 0,0-1 0,1-1 0,1 1-1,1-1 1,0 0 0,12 16 0,-19-31-118,1 0-1,1 0 1,-1-1-1,0 1 1,1-1 0,-1 1-1,1-1 1,0 0 0,0 0-1,0 0 1,0-1 0,0 1-1,0-1 1,6 3 0,-7-4-24,0 1 0,0-1 0,0 0 0,0 0 1,0 0-1,0 0 0,-1 0 0,1 0 1,0 0-1,0-1 0,0 1 0,0-1 1,0 1-1,-1-1 0,1 0 0,0 0 0,-1 0 1,1 0-1,0 0 0,-1 0 0,1 0 1,-1 0-1,0-1 0,1 1 0,-1 0 0,0-1 1,1-1-1,0 1-14,0-1 0,-1 1 0,1 0 0,-1-1 0,0 1 0,1-1 0,-1 0 1,0 1-1,-1-1 0,1 0 0,0 0 0,-1 1 0,0-1 0,1 0 0,-1 0 0,0 0 0,-1 0 0,1 1 0,0-1 0,-1 0 1,0 0-1,1 0 0,-3-4 0,1 4-4,0 1 0,0-1 0,0 1 0,0 0 1,0 0-1,0 0 0,0 0 0,-1 0 0,1 0 0,-1 1 1,1-1-1,-1 1 0,0 0 0,0 0 0,1 0 1,-1 0-1,0 0 0,0 1 0,0-1 0,0 1 0,0 0 1,0-1-1,-3 2 0,-17 0-237,1 1 0,0 1 0,0 1 0,0 1-1,-32 11 1,-107 52-2480,88-36 684,58-25 1231,-11 5-892,11-11-3198,13-5 1455,5-6 1051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5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40 192,'18'-9'1134,"29"-12"0,-42 19-759,-1 1-1,1-1 1,0 1-1,0 0 1,0 0-1,0 0 1,0 1-1,0 0 1,0 0 0,0 0-1,0 1 1,6 1-1,-8-1-153,0 1 0,0-1 0,0 1 0,0 0-1,0 0 1,-1 0 0,1 1 0,-1-1 0,1 1-1,-1-1 1,0 1 0,0 0 0,0 0 0,-1 0 0,1 0-1,-1 0 1,2 3 0,3 10 528,-1 0 1,4 19-1,-6-21-321,5 19 376,-2-1-10,3 0 1,0 0-1,16 32 1,-23-59-747,1 0 1,0 0 0,0 0 0,1-1-1,-1 1 1,1-1 0,0 0-1,0 0 1,1 0 0,-1-1 0,1 1-1,-1-1 1,1 0 0,0 0-1,1-1 1,-1 0 0,0 0 0,11 3-1,-9-4-273,0 0 1,0 0-1,0 0 0,0-1 0,0-1 0,0 1 0,0-1 0,0 0 0,10-3 0,54-13-9541,-51 9 7298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6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582 470 752,'0'0'979,"-4"-1"37,-62-26 4489,47 17-4516,-1 2 1,1 0-1,-23-4 0,-180-29 2017,166 32-2912,51 8-104,0 1-1,0-1 0,0-1 0,0 1 0,0-1 1,0 0-1,1 0 0,-1 0 0,1-1 0,-9-5 1,11 6 4,1 0 1,-1 0 0,1 0 0,0 0 0,-1 0 0,1 0-1,0 0 1,0 0 0,0-1 0,1 1 0,-1 0 0,1-1-1,-1 1 1,1-1 0,0 1 0,-1 0 0,1-1 0,1 1-1,-1-1 1,0 1 0,0-1 0,1 1 0,0 0 0,1-4-1,3-7-4,0 0-1,2 1 0,-1 0 1,1 0-1,1 1 0,0 0 1,14-14-1,6-10 18,-17 21-7,-5 8 1,-1 0 0,0 0 0,-1-1 1,1 0-1,3-8 0,-8 14 0,1 0 0,-1 0 1,0 0-1,1 0 0,-1 0 0,0 0 0,0 0 0,1-1 0,-1 1 1,0 0-1,0 0 0,0 0 0,-1 0 0,1-1 0,0 1 0,0 0 1,-1 0-1,1 0 0,0 0 0,-1 0 0,1 0 0,-1 0 0,1 0 1,-1 0-1,0 0 0,0 0 0,1 0 0,-1 0 0,0 0 0,0 0 1,0 1-1,0-1 0,0 0 0,0 1 0,0-1 0,0 1 0,0-1 0,0 1 1,0-1-1,0 1 0,-2-1 0,-16-5-266,-1 0 1,0 2-1,-21-3 0,6 4-2399,2 4-3290,20 2 4029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6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1 408 10569,'16'17'229,"-6"-6"755,0 0 0,2 0 0,20 15-1,-30-25-596,9-18 258,-8 8-531,-1 0-1,0 0 0,0 0 0,-1 0 0,0 0 0,-1 0 0,0-14 1,0-3 51,1 10-72,0-37 305,3 1 1,1-1 0,15-56 0,-18 101-283,1 0 0,0 1 0,0-1 1,5-8-1,-7 14-83,0 1 0,0-1 0,0 0 1,0 1-1,0-1 0,1 1 0,-1 0 0,0-1 1,1 1-1,-1 0 0,1 0 0,0 0 0,-1 0 1,1 0-1,0 0 0,0 0 0,-1 0 0,1 1 1,0-1-1,0 1 0,3-1 0,-4 1-15,1 0 1,-1 1-1,0-1 0,0 1 0,1-1 1,-1 1-1,0-1 0,0 1 0,0 0 1,0-1-1,0 1 0,0 0 0,0 0 1,0 0-1,2 2 0,0 0 32,1 1 5,0 1-1,0-1 1,0 1-1,0 0 0,-1 0 1,0 1-1,0-1 1,0 1-1,2 8 1,15 54 404,-12-22-134,-1 1 1,-3-1 0,-1 54-1,-3-93-287,1 0 0,0-1 0,0 1 0,0-1 0,1 1 0,0-1 0,0 0 0,0 1 0,1-1 0,0 0 0,1 0 0,-1-1 0,1 1 0,0-1 0,0 0 0,1 0 0,-1 0 0,1-1 0,0 1 0,0-1 0,1 0 0,7 4 0,12 5 160,0 0-1,1-2 1,0-1-1,28 6 1,-35-10-25,14 3 141,0-1 1,1-1 0,60 3 0,22 4-67,-101-12-1094,23 2-85,-20-6-3613,-3-7-5793,-6-1 6975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45 1056,'0'-1'204,"1"-1"0,-1 0 0,0 0 0,0 1 0,-1-1 0,1 0 0,0 1 0,0-1 0,-1 0 0,1 1-1,-1-1 1,0 0 0,1 1 0,-1-1 0,0 1 0,0-1 0,0 1 0,0 0 0,0-1 0,0 1 0,-1 0 0,1 0 0,0 0 0,0 0 0,-1 0 0,1 0 0,-1 0 0,1 0-1,-1 0 1,1 1 0,-1-1 0,0 1 0,1-1 0,-1 1 0,0-1 0,1 1 0,-1 0 0,0 0 0,0 0 0,1 0 0,-3 1 0,-6 0 218,0 0 1,0 1-1,0 1 1,0 0-1,-14 6 0,16-5-115,0 0 0,-1 1 0,2 0-1,-1 0 1,0 1 0,-6 7 0,10-10-159,1-1 1,0 1 0,0 0 0,1 1 0,-1-1 0,1 0 0,0 1 0,-1 0-1,1-1 1,1 1 0,-1 0 0,1 0 0,-1 0 0,1 0 0,-1 6 0,3-7-78,-1-1 0,1 0 0,-1 0 0,1 0 0,0 0 0,0 0 0,0 0 1,0 0-1,0 0 0,0 0 0,1-1 0,-1 1 0,1 0 0,-1-1 0,1 1 1,-1-1-1,1 1 0,0-1 0,2 1 0,44 25 618,-33-19-455,44 22 326,75 46 363,-131-74-909,0 0 0,-1-1 0,1 1 0,-1 1 0,0-1 0,0 0 0,1 0 1,-1 1-1,-1-1 0,1 1 0,0 0 0,-1 0 0,1-1 0,-1 1 0,0 0 0,0 0 0,0 0 0,0 0 0,-1 1 1,1-1-1,-1 0 0,1 0 0,-1 0 0,0 0 0,-1 1 0,1-1 0,-1 0 0,1 0 0,-1 0 0,0 0 0,0 0 0,0 0 1,0 0-1,-1 0 0,1 0 0,-1-1 0,0 1 0,1 0 0,-1-1 0,-1 0 0,-3 5 0,-1-2 2,0-1 0,-1 1 0,1-1 0,-1-1 0,1 0 0,-1 0 0,0 0-1,-9 1 1,-68 9-1340,77-12 999,5-1-19,-12 1-384,8-6-3188,7 4-361,4 0 761,17-4 1066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21 1420,'1'-1'340,"-1"0"0,0 0 0,0 0 1,0 0-1,0 0 0,0 0 0,0-1 0,0 1 0,0 0 0,-1 0 0,1 0 0,0 0 0,-1 0 1,1 0-1,-1 0 0,1 0 0,-1 1 0,0-3 0,0 3-102,1 0 1,-1 0-1,1 1 0,-1-1 0,0 0 1,1 0-1,-1 0 0,1 1 0,-1-1 1,1 0-1,0 0 0,-1 1 0,1-1 1,-1 1-1,1-1 0,-1 0 0,1 1 1,0-1-1,-1 1 0,1-1 0,0 1 1,0-1-1,-1 1 0,1 0 1,-12 21 3508,4 0-3918,-14 81 2504,5 1 1,3 1-1,2 175 0,12-268-2220,-1-4-96,1-1 0,0 1 0,1 0 0,-1-1 0,2 1 0,-1-1 0,1 1 0,0-1 0,3 9 0,-4-16-72,-1 1-1,1 0 0,-1 0 1,1 0-1,-1 0 1,1-1-1,-1 1 1,1 0-1,0-1 0,-1 1 1,1 0-1,0-1 1,-1 1-1,1-1 1,0 1-1,0-1 1,0 1-1,0-1 0,0 0 1,-1 1-1,1-1 1,0 0-1,0 0 1,0 0-1,0 1 0,2-1 1,-1-1-151,0 1 0,0-1 0,1 0 0,-1 1 1,0-1-1,0 0 0,0 0 0,0 0 0,0-1 0,3-2 0,4-3-1858,-2-1-1,1 1 0,12-18 0,7-16-3040,-1-4 1552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7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 14013,'0'0'344,"0"0"30,0 0 84,0 0 136,0 5 67,-2 17 122,-1 0 0,-9 39 1,-3 18 302,-8 214 1538,23-257-2368,1 0 0,2 1-1,2-1 1,2 0 0,0-1 0,15 38-1,-21-71-247,14 33 122,-15-34-135,1 1 0,0-1 0,-1 0 0,1 0 0,0 1 0,0-1 0,0 0 0,0 0 1,0 0-1,0 0 0,0 0 0,0 0 0,0 0 0,0-1 0,1 1 0,-1 0 0,0-1 1,1 1-1,-1-1 0,3 2 0,-3-2-96,-1 0 4,-1-3 79,0 0 0,0 0 0,-1 1 0,1-1 0,-1 0 0,1 1 1,-1 0-1,0-1 0,0 1 0,0 0 0,0 0 0,0 0 0,-3-2 0,-8-3-13,0 1 1,0 0-1,0 1 0,-1 0 1,0 1-1,0 0 0,-23-2 0,-6 2-63,-52 1-1,56 3-1048,0 3-1,-43 7 1,55-8-4324,19-2-776,8 0 3262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1 580 13561,'6'-1'171,"1"-1"0,-1 0 0,0 0 0,1-1 0,-1 0 0,0 0-1,-1 0 1,1-1 0,0 0 0,-1 0 0,0 0 0,0-1 0,0 0 0,-1 0-1,1 0 1,5-10 0,17-31 527,-3-2 0,-2-1 0,20-63 0,-3 10 135,-21 47-330,-14 39-90,1 0 0,1 0 1,14-28-1,-19 43-398,-1 1 0,0 0 0,0-1 0,0 1 0,0 0 0,0 0 0,0-1 0,0 1-1,0 0 1,1 0 0,-1 0 0,0-1 0,0 1 0,0 0 0,1 0 0,-1 0 0,0-1-1,0 1 1,0 0 0,1 0 0,-1 0 0,0 0 0,0-1 0,1 1 0,-1 0 0,0 0-1,1 0 1,-1 0 0,0 0 0,0 0 0,1 0 0,-1 0 0,0 0 0,0 0 0,1 0-1,-1 0 1,0 0 0,1 0 0,-1 0 0,0 0 0,0 1 0,1-1 0,-1 0 0,0 0-1,0 0 1,1 0 0,-1 0 0,0 1 0,0-1 0,0 0 0,1 0 0,-1 0 0,0 1-1,0-1 1,0 0 0,1 1 0,5 14 357,-6-14-391,5 16 218,-2-1-1,3 32 1,0 0-16,-2-22-101,22 110 324,-20-114-329,0 0 0,1-1 0,2 0 0,10 21 0,-17-39-74,-1-1-5,-1-1 1,1 1 0,0 0-1,0 0 1,0-1-1,0 1 1,0 0-1,0-1 1,0 0 0,1 1-1,-1-1 1,0 1-1,1-1 1,-1 0-1,1 0 1,0 0 0,-1 0-1,1 0 1,0 0-1,-1-1 1,1 1-1,0 0 1,3 0 0,-4-1-6,-1-1 0,0 1 0,1 0 0,-1 0 0,0 0 0,1-1 1,-1 1-1,0 0 0,1 0 0,-1-1 0,0 1 0,0 0 0,0-1 1,1 1-1,-1 0 0,0 0 0,0-1 0,0 1 0,0-1 0,1 1 1,-1 0-1,0-1 0,0 1 0,0 0 0,0-1 0,0 1 0,0 0 0,0-1 1,0 1-1,0-1 0,0 1 0,-2-14-195,1 10 91,-1 1 1,1-1-1,-1 1 1,0 0 0,0 0-1,0 0 1,-1 0-1,1 0 1,-1 0-1,1 0 1,-1 1 0,0 0-1,0-1 1,0 1-1,0 0 1,-1 0 0,1 1-1,-1-1 1,1 1-1,-1 0 1,1 0 0,-1 0-1,1 0 1,-1 0-1,0 1 1,0 0-1,1 0 1,-1 0 0,0 0-1,-5 1 1,-2 0-977,0 1 1,-1 0 0,-17 7-1,-27 14-8484,37-14 6947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8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160 138 348,'15'-18'736,"25"-32"1469,-37 46-1874,-1 1 0,1-1 0,-1 0-1,0 0 1,0 0 0,-1-1-1,1 1 1,-1 0 0,0-1 0,1-7-1,-2 11-234,0 0-1,0 1 0,0-1 0,0 0 1,0 1-1,-1-1 0,1 0 0,0 1 1,0-1-1,-1 0 0,1 1 1,0-1-1,0 1 0,-1-1 0,1 1 1,-1-1-1,1 1 0,-1-1 0,1 1 1,-1-1-1,1 1 0,-1-1 1,1 1-1,-1 0 0,1-1 0,-1 1 1,1 0-1,-1-1 0,0 1 0,1 0 1,-1 0-1,0 0 0,1 0 1,-1 0-1,0-1 0,1 1 0,-1 0 1,0 1-1,0-1 0,-31 6 1058,27-5-849,-4 2-66,1 1 0,0-1 0,0 1 0,0 1 0,1-1 0,0 1 0,0 1 0,0-1 1,-7 8-1,-1 3 358,1 0 0,-19 26 1,28-35-399,0 1 1,1-1 0,0 1-1,0 0 1,1 0-1,0 0 1,-2 11-1,4-16-139,0 0 0,1 0 0,0 0 0,0 0 0,0 0 0,0 1 0,0-1 0,0 0 0,1 0 0,-1 0 0,1 0 0,0 0 0,0 0 0,0 0 0,1 0-1,-1 0 1,1-1 0,-1 1 0,1 0 0,0-1 0,0 1 0,4 3 0,4 1 51,1 1-1,0-2 0,0 0 1,1 0-1,0-1 1,0 0-1,0-1 0,0-1 1,15 3-1,39 14 248,-65-20-351,17 6 112,-1 1-1,-1 0 1,0 2 0,27 16-1,-40-23-103,0 1-1,0-1 0,0 1 0,0-1 0,-1 1 0,1 0 0,-1 0 0,1 0 0,-1 0 0,0 1 0,0-1 0,-1 0 0,1 1 0,-1 0 0,1-1 0,-1 1 0,0 0 0,-1 0 0,1-1 0,-1 1 1,1 0-1,-1 0 0,0 0 0,-1 0 0,1-1 0,-1 1 0,1 0 0,-1 0 0,-2 4 0,-1 2-123,0-1-1,0 0 1,-1 0 0,-1 0-1,1 0 1,-12 12 0,-45 41-3027,15-17-7309,39-36 7791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1 391 40,'2'0'286,"0"0"1,0 0-1,0 0 1,0 1-1,0-1 1,0 1-1,-1 0 1,1-1-1,0 1 1,0 0-1,0 0 0,-1 0 1,1 0-1,0 0 1,-1 1-1,1-1 1,-1 0-1,0 1 1,1-1-1,-1 1 0,2 3 1,2 3 972,-1 0-1,0 1 1,5 14-1,-8-17-563,1-1 0,0 1 0,0-1 0,0 0 0,1 0 0,0 0 0,0 0 0,5 5 0,-7-9 252,0-1-848,1-1 1,0 1-1,-1-1 1,1 0-1,-1 1 1,1-1 0,-1 0-1,1 0 1,-1 0-1,1 0 1,-1-1-1,0 1 1,0 0-1,0 0 1,1-1 0,-1 1-1,0 0 1,-1-1-1,1 0 1,0 1-1,0-1 1,-1 1-1,2-4 1,11-41 885,-12 43-894,9-61 717,-2 0 0,-4-1 0,-4-84 1,0 74-101,0 75-701,0-1 1,1 0 0,-1 1 0,0-1 0,1 0-1,-1 1 1,1-1 0,-1 1 0,1-1 0,-1 1-1,1-1 1,0 1 0,-1-1 0,1 1-1,0-1 1,-1 1 0,1 0 0,0 0 0,-1-1-1,1 1 1,0 0 0,-1 0 0,1 0-1,0-1 1,0 1 0,-1 0 0,1 0 0,0 0-1,1 1 1,17-1 169,54-5-201,18 1-40,-83 4 59,0 1-1,1 0 1,-1 0 0,0 1-1,1 0 1,-1 1-1,0-1 1,9 6 0,-14-7-2,0 1 0,0 0 0,-1 0 1,1 0-1,0 0 0,-1 0 1,1 0-1,-1 1 0,1-1 0,-1 1 1,0 0-1,0 0 0,-1 0 0,1 0 1,0 0-1,-1 0 0,1 4 0,0-2-4,-2-1 0,1 1 0,-1 0 0,1 0-1,-1 0 1,-1 0 0,1-1 0,-1 1 0,0 0 0,-2 9 0,-2-1-16,-1 1 0,0-1 0,-1 0 0,0 0 0,-1-1 0,-1 0 0,-10 12 0,-12 13-67,-41 45-246,69-80 329,1 0 0,0 0 0,0 1 1,0-1-1,0 1 0,1-1 0,-1 1 1,0 0-1,1-1 0,0 1 0,0 0 1,0 0-1,0 0 0,0 0 0,0 5 1,1-4 1,1-1 1,-1 0 0,1 0 0,0 0 0,0 0 0,0 0 0,0 0 0,0 0 0,1 0 0,-1 0 0,1 0 0,0-1-1,0 1 1,4 4 0,16 15-39,47 39-1,8 7 27,-72-62 22,-1-1 0,0 1 1,0-1-1,0 1 0,-1 1 1,1-1-1,-2 0 0,1 1 1,-1-1-1,0 1 0,0 0 1,-1 0-1,0 0 0,0 0 1,0 0-1,-1 0 0,0 0 1,-1 0-1,1 0 0,-2 0 1,1-1-1,0 1 0,-1 0 1,-1 0-1,-2 7 0,0-4-165,1-1 0,-2 1 0,1-1-1,-1 0 1,0 0 0,-1 0 0,0-1-1,0 0 1,-1-1 0,0 0-1,-1 0 1,1 0 0,-1-1 0,0 0-1,-18 7 1,21-10-385,-4 1 92,-1 0 1,1-1 0,-17 4 0,24-7 6,0 0-1,0 1 1,0-1 0,0-1 0,0 1 0,-1 0 0,-3-2 0,5 2-105,0-1 0,1 1-1,-1-1 1,1 0 0,-1 0 0,1 1-1,0-1 1,-1 0 0,1 0 0,0 0 0,0-1-1,-1 1 1,1 0 0,0 0 0,-1-2-1,-4-8-2137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9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1 105 176,'61'-80'5441,"-44"56"-2176,-20 30-1503,-1 1 0,1-1 1,0 1-1,-4 11 0,-10 49 1174,11-40-2421,2 1 0,1 0 0,1 33 0,2-51-345,1 0 0,0 0-1,1 0 1,0-1 0,0 1 0,1 0-1,0-1 1,1 0 0,0 0-1,7 11 1,-8-15-142,1-1 1,-1 1-1,1-1 0,0 0 1,0 0-1,1 0 0,-1-1 1,1 1-1,-1-1 0,1 0 1,0-1-1,0 1 0,1-1 1,-1 0-1,0 0 0,1 0 1,-1-1-1,11 1 0,1-1-291,1 0 1,-1-2-1,0 0 0,1-1 0,-1-1 0,0 0 1,31-12-1,34-18-3066,-7-5-5086,-63 33 4590,-4 4 1158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9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422 534 1732,'-28'16'1552,"27"-15"-844,1-1 74,0 0 53,-3-3 32,0 1-592,1 0 0,0-1 1,-1 1-1,1 0 0,0-1 0,1 0 1,-1 0-1,0 1 0,1-1 0,0 0 1,-1 0-1,0-5 0,1 4-10,-1 0 0,0-1 0,0 1-1,0 0 1,0 1 0,-1-1 0,1 0 0,-1 1-1,0-1 1,0 1 0,0 0 0,-1 0 0,1 0 0,-1 0-1,1 1 1,-1-1 0,0 1 0,0 0 0,0 0-1,-7-2 1,-5 0 103,-1 0 0,1 1 0,0 1 0,-22 0 0,-6-1-2,15 2-232,18 1-148,-1-1 0,-22-3 0,32 4 6,0-1 0,0 1 0,0 0 0,1-1-1,-1 0 1,0 0 0,0 1 0,1-1 0,-1 0-1,0 0 1,1 0 0,-1-1 0,1 1 0,-1 0 0,1-1-1,0 1 1,0 0 0,-1-1 0,1 0 0,0 1-1,0-1 1,1 0 0,-2-2 0,1 2 1,1-1 0,0 0 0,0 1 0,0-1-1,0 1 1,1-1 0,-1 1 0,1-1 0,-1 1 0,1 0 0,0-1 0,1-3 0,18-30-35,-14 26 32,12-18-21,1 0 1,45-48-1,-42 51 54,0-1 0,35-56 0,-56 81-18,0 0-1,-1 0 0,1 0 0,-1 0 1,1 0-1,-1 0 0,1 0 1,-1 0-1,1 0 0,-1 0 1,0 0-1,0 0 0,0 0 0,1 0 1,-1 0-1,0 0 0,0-1 1,-1 1-1,1 0 0,0 0 1,0 0-1,0 0 0,-1 0 0,1 0 1,-1 0-1,0-2 0,-1 2 0,1 0-1,0 0 1,-1 0-1,1 0 1,-1 0-1,0 0 1,1 1-1,-1-1 1,0 1-1,1-1 1,-1 1 0,0-1-1,1 1 1,-1 0-1,-2 0 1,-10 0-156,1 1 0,0 0 0,-18 5 0,30-6 123,-24 6-1379,-40 14 1,6 4-6927,46-17 6201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0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1 500,'0'0'157,"7"-1"559,0 1 0,0 1 0,-1-1 0,1 1 0,11 3 0,-16-3-536,0 0 1,-1-1 0,1 1 0,0 0 0,-1 0 0,1 0 0,-1 0 0,1 1 0,-1-1 0,0 0 0,1 0 0,-1 1 0,0-1 0,0 1-1,0-1 1,0 1 0,0 0 0,0-1 0,-1 1 0,1 0 0,-1 0 0,1-1 0,-1 1 0,1 0 0,-1 0 0,0 2 0,1 19 1062,-2-1 1,0 0 0,-8 37 0,5-40-582,1-1 1,1 1 0,1 0-1,1-1 1,2 33-1,-1-46-565,0 0-1,0 0 0,1 0 0,0 0 0,0-1 0,0 1 1,0 0-1,0-1 0,1 0 0,0 1 0,0-1 0,0 0 1,1-1-1,-1 1 0,1 0 0,0-1 0,0 0 1,0 0-1,0 0 0,1-1 0,-1 1 0,1-1 0,-1 0 1,1 0-1,0 0 0,0-1 0,0 0 0,0 0 0,6 0 1,10 1-290,1-1 1,0-1 0,0-1 0,0-1 0,28-7 0,63-15-2986,-77 13-329,-1 0-3354,-21 7 4358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0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588 486 4316,'-24'32'1897,"23"-31"-1263,1-1 63,-2-3 27,-1-2-418,-1 0 0,1-1 1,-1 2-1,0-1 0,0 0 0,-1 1 0,1 0 0,-1 0 0,0 0 1,0 0-1,0 1 0,-1 0 0,1 0 0,-1 0 0,0 1 0,-6-2 1,-16-3 457,1 2 1,-50-4 0,-10-1 218,85 10-967,1 0 0,0-1 0,-1 1 1,1 0-1,-1 0 0,1-1 0,-1 1 1,1-1-1,0 1 0,-1-1 0,1 0 1,0 0-1,0 1 0,0-1 0,-1 0 0,1 0 1,0 0-1,0 0 0,0 0 0,1 0 1,-1-1-1,0 1 0,0 0 0,0 0 1,1-1-1,-1 1 0,1 0 0,-1-1 1,1 1-1,-1 0 0,1-1 0,0 1 1,0-1-1,0 1 0,0-1 0,0 1 1,0-1-1,0 1 0,0 0 0,1-1 1,-1 1-1,0-1 0,2-1 0,2-8 32,0 0 0,1 1-1,1 0 1,10-16-1,-6 12-7,38-74 149,-43 77-167,-1 0 0,0 0 0,0-1 0,-1 1 0,-1-1 0,2-15 0,-3 23-16,-1 0 1,0 1-1,0-1 0,-1 1 1,1-1-1,-1 0 1,1 1-1,-1-1 0,0 1 1,-1 0-1,1-1 0,-1 1 1,1 0-1,-1 0 1,0 0-1,0 0 0,-3-4 1,1 3-13,0 1 1,0 0-1,0 0 1,-1 0-1,1 0 0,-1 1 1,1 0-1,-1 0 1,0 0-1,-10-2 1,-2 1-303,0 0 1,-1 2-1,1 0 1,0 1-1,-1 0 1,-18 4-1,-20 6-2586,3 8-4145,36-9 4866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1 501 1176,'7'4'457,"-3"-1"32,0-1 1,0 1-1,0-1 0,0 0 0,1 0 0,8 2 0,-12-4-368,0 0 0,0 0 0,1 0 1,-1 0-1,0 0 0,0-1 0,0 1 0,0 0 0,1-1 0,-1 1 1,0 0-1,0-1 0,0 1 0,0-1 0,0 0 0,0 1 0,0-1 1,0 0-1,0 0 0,0 0 0,0 1 0,-1-1 0,1 0 1,0 0-1,-1 0 0,1 0 0,0 0 0,-1-1 0,0 1 0,1 0 1,-1 0-1,1-2 0,8-29 1215,-1 0-1,-2-1 1,-1 0 0,1-59 0,1 1 591,-5 55-1073,-2 24-314,1 1 0,0-1 0,1 0 0,4-17 0,-6 28-88,1 6-42,3 26-66,1 0 0,1 0 0,2-1 0,1 0 0,18 41 0,-21-58-222,0 1 0,1-1 0,1-1-1,0 1 1,1-2 0,0 1 0,0-1 0,2 0 0,-1-1 0,1 0-1,1-1 1,-1 0 0,26 13 0,-34-20-88,0 0 0,1-1 0,-1 0 0,1 0 0,0 0 0,-1 0 0,1 0 0,0-1 0,0 1 0,-1-1 0,1 0 0,0 0 0,0-1-1,-1 1 1,1-1 0,6-2 0,-6 1-8,1 0 0,-1 0-1,0-1 1,0 1 0,0-1-1,0 0 1,0 0 0,-1-1-1,0 1 1,1-1 0,3-5-1,2-6-32,0-1-1,-1 0 0,-1 0 1,0 0-1,7-33 0,-6 18-456,-2 1-1,-1-1 1,-1-1-1,-2 1 0,-1 0 1,-1-1-1,-6-37 0,5 67 269,2 1 68,-1 0 0,0 0 0,0 0 0,0 0 0,-1 0-1,1 0 1,0 0 0,0 0 0,0 1 0,-1-1 0,1 0 0,0 0 0,-1 0 0,1 0 0,-1 1 0,1-1 0,-1 0 0,1 0 0,-1 1 0,0-1 0,1 0 0,-1 1 0,0-1 0,0 1 0,1-1 0,-2 0 0,1 5-2293,5 41-6589,2-20 6177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0 509 92,'4'-3'374,"0"0"0,0 0 0,-1 0 0,0-1 0,1 1 1,-1-1-1,0 0 0,-1 0 0,1 0 0,-1 0 0,3-7 0,18-54 2390,-16 43-2230,49-192 3773,-18 62 139,-38 152-4405,0 0 0,0 0 1,0-1-1,0 1 0,0 0 1,0 0-1,0 0 0,0-1 1,0 1-1,0 0 1,0 0-1,0 0 0,0-1 1,0 1-1,0 0 0,0 0 1,0 0-1,0-1 0,1 1 1,-1 0-1,0 0 1,0 0-1,0 0 0,0-1 1,0 1-1,1 0 0,-1 0 1,0 0-1,0 0 0,0 0 1,1 0-1,-1 0 1,0 0-1,0-1 0,0 1 1,1 0-1,-1 0 0,0 0 1,0 0-1,0 0 0,1 0 1,5 10 674,5 28-493,-8-26 139,16 46 625,35 78 0,-43-113-772,1-1 0,0-1 1,2 0-1,1-1 0,1 0 0,22 22 0,-33-36-180,1-1-1,0 0 1,0 0-1,0 0 1,1-1-1,-1 0 1,1 0-1,0-1 1,0 0-1,1 0 1,-1 0-1,0-1 1,1 0-1,0-1 1,13 1-1,-21-1-44,1-1 1,-1 0-1,1 0 0,0 0 1,-1 0-1,1 0 0,0-1 1,-1 1-1,1 0 0,0 0 1,-1 0-1,1-1 0,0 1 1,-1 0-1,1 0 0,-1-1 1,1 1-1,-1-1 0,1 1 1,-1 0-1,1-1 0,-1 1 1,1-1-1,-1 1 0,1-1 1,-1 1-1,0-1 0,1 0 1,-1 1-1,0-1 0,0 1 0,1-1 1,-1 0-1,0 1 0,0-1 1,0 0-1,0 1 0,0-1 1,0 0-1,0 1 0,0-1 1,0 0-1,0 1 0,0-1 1,0 0-1,-1 1 0,1-1 1,-1-2-128,0 0-1,0 0 1,0 0 0,0 0 0,-1 0 0,1 0 0,-1 1 0,-3-5 0,0 3-329,1 0-1,-1 1 1,0-1-1,0 1 1,0 1 0,-1-1-1,1 1 1,0 0 0,-1 0-1,0 0 1,1 1-1,-9-1 1,-20-7-8484,22 4 6439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252 138 980,'0'0'51,"13"-17"1601,14-26 0,-24 37-1058,0 0 1,0 1-1,-1-1 0,0 0 0,0 0 1,-1 0-1,1-1 0,-2 1 0,2-8 1,-3 13-528,1 1 0,0-1 0,0 1 0,0-1 0,0 1 0,-1-1 0,1 1 0,0-1 1,-1 1-1,1 0 0,0-1 0,-1 1 0,1 0 0,0-1 0,-1 1 0,1 0 0,-1-1 1,1 1-1,-1 0 0,1 0 0,0-1 0,-1 1 0,1 0 0,-1 0 0,1 0 0,-1 0 1,1 0-1,-1 0 0,1 0 0,-1 0 0,1 0 0,-1 0 0,1 0 0,-1 0 0,1 0 1,-1 0-1,1 0 0,-1 0 0,1 1 0,-1-1 0,0 1 0,-18 5 752,12-2-566,-1 0 1,1 1-1,1 0 1,-1 0-1,1 0 1,0 1-1,0 0 1,0 0-1,-8 14 1,2-1 172,0 0 0,-12 29 0,22-43-370,-11 25 483,0 0-1,-16 63 1,27-82-397,1-1-1,0 1 1,0-1-1,1 1 0,1 17 1,0-22-63,1 0 0,-1 0 0,1 0 1,0-1-1,0 1 0,0 0 0,1-1 0,0 1 1,0-1-1,7 9 0,-7-10-35,0-1 1,0 0-1,0 0 1,0 0-1,1 0 1,0-1-1,-1 1 1,1-1-1,0 0 1,0 0-1,0 0 1,0 0-1,0-1 1,1 0-1,-1 0 1,8 1-1,-6-2-5,1 0 1,-1 0-1,1-1 1,-1 0-1,1 0 1,-1 0-1,0-1 1,0 0-1,0-1 1,9-3-1,-1-3 19,1 0 0,-1 0-1,-1-1 1,0-1-1,0 0 1,-1-1 0,20-26-1,-25 29-31,-1 0-1,0-1 1,-1 0-1,0 0 0,0 0 1,-1 0-1,-1-1 1,0 0-1,0 0 0,-1 0 1,1-17-1,-2 23-31,-1-1 0,0 1 0,-1-1 0,1 0 0,-1 1 0,0-1 0,-1 1 0,1-1 0,-1 1 0,0 0 0,-1 0 0,1 0 0,-1 0 0,0 0 0,0 0 0,0 1 0,-1-1 0,0 1 0,0 0 0,0 0 0,0 1 0,-1-1 0,1 1 0,-10-6 0,5 6-126,0-1 0,0 1-1,0 1 1,0-1 0,-1 2-1,1-1 1,0 1 0,-1 1 0,1-1-1,-1 2 1,1-1 0,-1 1-1,1 1 1,-1 0 0,1 0 0,-18 7-1,10-2-539,0 0-1,0 1 1,1 1 0,0 1-1,1 0 1,0 1-1,-25 22 1,33-25-960,0 0 1,0 0-1,0 1 0,-6 13 0,2 3-931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1 810 9421,'7'0'75,"23"0"822,56-7 0,-76 5-670,0 0 0,-1 0 0,1-1 0,-1 0 0,0-1 0,0 0 0,0-1-1,-1 0 1,16-11 0,-8 2 48,-1-1 1,-1 0-1,-1-1 0,0 0 0,-1-1 0,0-1 1,-2 0-1,0 0 0,11-29 0,4-22 946,21-97 1,-28 94-270,-11 46-579,-4 10 166,2 1 0,8-23-1,-13 37-519,0 1 0,0 0 1,0-1-1,0 1 0,0 0 0,0 0 0,1-1 0,-1 1 0,0 0 0,0 0 0,0-1 0,0 1 0,0 0 0,0 0 0,1 0 1,-1-1-1,0 1 0,0 0 0,0 0 0,0 0 0,1-1 0,-1 1 0,0 0 0,0 0 0,1 0 0,-1 0 0,0 0 0,0 0 0,1 0 1,-1-1-1,0 1 0,0 0 0,1 0 0,-1 0 0,0 0 0,0 0 0,1 0 0,-1 0 0,0 0 0,1 0 0,-1 0 0,0 1 0,0-1 1,1 0-1,-1 0 0,0 0 0,0 0 0,0 0 0,1 0 0,-1 0 0,0 1 0,0-1 0,1 0 0,-1 0 0,0 1 0,8 13 432,-7-13-470,29 83 684,-22-56-435,24 50 0,-22-58-110,2 0 0,18 26 1,-26-41-99,1 1 1,0-1-1,0 0 1,0 0 0,1 0-1,0-1 1,0 0-1,0 0 1,0 0-1,1-1 1,10 5 0,-13-7-17,-1-1 0,1 1 0,-1-1 0,1 1 0,0-1 0,-1 0 0,1 0 0,-1-1 0,1 1 0,0-1 0,-1 0 0,1 0 0,-1 0 0,0 0 0,1 0 0,-1-1 0,0 0 1,0 1-1,0-1 0,0 0 0,0-1 0,0 1 0,0 0 0,2-4 0,5-5-27,0-1 0,-1 1-1,-1-2 1,12-20 0,-3 0-260,-1-1 0,-2-1 0,18-69-1,-21 58-1598,5-55 0,-15 94 1279,1-19-2696,-8 13-4691,6 13 5034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416 111 11861,'-2'-1'68,"1"0"-1,0 0 1,-1 0-1,1 1 1,0-1 0,-1 1-1,1-1 1,-1 1-1,1-1 1,-1 1-1,1 0 1,-1-1-1,1 1 1,-1 0 0,1 0-1,-1 0 1,0 0-1,1 1 1,-1-1-1,1 0 1,-1 1 0,1-1-1,0 1 1,-1-1-1,1 1 1,-1 0-1,1 0 1,0-1 0,0 1-1,-1 0 1,-1 2-1,-2 3 48,0-1 0,1 1 0,-1 0 0,1 0-1,-4 8 1,4-7 40,-26 49 205,2 2 0,2 1 0,3 1 0,3 1 0,2 1-1,-11 77 1,28-133-366,0-1-1,1 1 0,-1 0 0,1-1 1,0 1-1,1-1 0,0 1 0,2 8 1,-3-13-25,0 0 0,1 0 0,-1 0 1,1 0-1,-1 0 0,1 0 0,0 0 0,-1 0 1,1 0-1,0 0 0,0 0 0,-1-1 1,1 1-1,0 0 0,0 0 0,0-1 0,0 1 1,2 0-1,-1-1-44,0 1 1,0-1 0,-1 0-1,1 0 1,0 0-1,0 0 1,0 0 0,0 0-1,0-1 1,-1 1-1,1-1 1,0 1-1,0-1 1,-1 0 0,3 0-1,11-7-1174,1-1 1,-2 0-1,0-1 0,0-1 0,22-22 0,-4 5-356,42-35-711</inkml:trace>
  <inkml:trace contextRef="#ctx0" brushRef="#br0" timeOffset="1">928 1 12069,'0'0'327,"-6"5"137,-9 6-181,0 0 0,-1 0 0,0-2-1,-1 0 1,0 0 0,0-2 0,-21 6 0,-18 4 157,-64 10 0,-171 18 433,127-21-1530,139-20-39,-28 9 0,5 5-5069,37-13 2682,9 3 936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16 260,'5'-2'172,"3"-1"426,0 0 0,-1 1 0,1 0 0,0 1 1,0-1-1,9 1 0,-15 1-447,0 0 0,0 1 0,0-1 1,0 0-1,-1 1 0,1 0 0,0-1 0,0 1 1,0 0-1,0 0 0,-1 0 0,1 0 0,0 0 0,-1 0 1,1 0-1,-1 1 0,0-1 0,1 1 0,-1-1 1,0 1-1,0-1 0,0 1 0,0 0 0,0 0 0,0-1 1,0 1-1,0 0 0,-1 0 0,1 0 0,0 3 1,1 12 506,1 0 1,-2 0 0,-1 29 0,0-5 112,0 6 155,-1-34-544,1-1 0,0 1 1,1 0-1,0 0 0,6 20 0,-7-32-350,0 0 0,1-1 0,-1 1 0,1 0 0,-1 0 0,1-1 0,-1 1 0,1 0 0,0-1 0,-1 1 1,1-1-1,0 1 0,-1 0 0,1-1 0,0 0 0,0 1 0,-1-1 0,1 1 0,0-1 0,0 0 0,0 0 0,0 1 0,0-1 0,0 0 1,-1 0-1,1 0 0,1 0 0,1 0 27,0 0 0,0-1 0,0 1 1,0-1-1,0 1 0,-1-1 0,6-2 0,24-15 182,-2-1 0,-1-1-1,0-1 1,28-29 0,-1 2 446,117-79 0,-171 126-662,-1 0 0,1-1 0,-1 2-1,1-1 1,0 0 0,0 0 0,-1 0-1,1 1 1,0-1 0,0 1 0,0-1-1,-1 1 1,1 0 0,0 0 0,0 0-1,0 0 1,0 0 0,0 0 0,0 0-1,-1 0 1,1 1 0,0-1-1,0 1 1,0 0 0,-1-1 0,1 1-1,0 0 1,-1 0 0,1 0 0,0 0-1,-1 0 1,3 3 0,-1 0 19,-1 0 0,1 0 1,-1 0-1,0 0 0,0 0 1,0 1-1,-1-1 0,1 1 0,-1-1 1,0 1-1,0 0 0,0 4 1,1 48 466,-9 97 0,3-94-155,4-58-343,-1 18 132,1-20-137,0 1 0,0-1 0,0 1 0,0-1-1,0 1 1,1-1 0,-1 1 0,0-1 0,0 0 0,0 1 0,0-1 0,0 1 0,1-1 0,-1 1 0,0-1 0,0 0 0,1 1 0,-1-1 0,0 0 0,0 1 0,1-1 0,-1 0 0,0 1 0,1-1 0,-1 0 0,1 0 0,-1 1 0,0-1 0,1 0 0,-1 0-1,1 0 1,3-3 94,0-3-90,0-1 0,-1 1 0,0-1 0,0 1 0,-1-1 0,0 0 0,0 0 1,0 0-1,-1 0 0,0-1 0,-1 1 0,0 0 0,0-8 0,0 11-28,-1 0-1,1 0 1,-1 1 0,0-1 0,0 0-1,0 0 1,0 1 0,-1-1-1,0 0 1,0 1 0,0-1-1,0 1 1,0 0 0,0 0-1,-1 0 1,0 0 0,0 0 0,1 1-1,-2-1 1,1 1 0,0 0-1,0-1 1,-1 1 0,1 1-1,-1-1 1,1 1 0,-5-2-1,-7 0-210,0 0-1,0 1 1,0 0-1,0 1 0,0 1 1,-22 3-1,-90 17-2434,54-2-149,-2 1-5977,55-12 6265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2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1 260,'4'0'351,"1"0"0,-1 0 0,1 0 0,-1 1 0,1-1-1,-1 1 1,1 0 0,-1 0 0,0 1 0,1 0 0,-1-1 0,0 1 0,0 0 0,0 1 0,-1-1-1,1 1 1,-1 0 0,1 0 0,-1 0 0,0 0 0,0 0 0,3 5 0,-5-7-316,9 17 1558,2-1 1,25 32 0,-33-45-1438,1 0 0,-1 0 0,0 0 0,1 0 0,0-1 0,0 1 0,0-1 0,0-1 0,0 1 0,1-1 0,-1 0 0,1 0 0,0 0 0,0-1 0,9 1 0,125-5-963,-39-2-5680,-75 6 3647,-4 4 863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2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472 531 36,'3'-2'731,"-2"2"-595,0-1 0,0 1 1,0-1-1,0 0 1,0 1-1,0-1 0,0 0 1,0 0-1,0 0 0,-1 0 1,1 1-1,0-1 0,-1 0 1,1-1-1,0 1 1,-1 0-1,1 0 0,-1 0 1,0 0-1,1 0 0,-1 0 1,0-1-1,1 1 0,-1 0 1,0-2-1,-1 1 110,1-1-1,-1 1 1,1-1-1,-1 1 1,0 0-1,0-1 1,0 1-1,0 0 0,0-1 1,-1 1-1,-2-3 1,0-1 154,-1 1 0,0 0 0,0 0 1,-1 1-1,1-1 0,-1 1 0,0 0 0,-12-6 1,-4 4 238,0 0 0,-1 1 1,1 1-1,-36-1 0,-1 0 129,16 2-306,35 3-388,0 0 1,0 0 0,0-1-1,0 0 1,0 0-1,0-1 1,0 0-1,1 0 1,-14-7-1,21 9-66,-1-1 0,0 1 0,1 0-1,-1-1 1,0 0 0,1 1-1,-1-1 1,1 1 0,-1-1 0,1 0-1,0 1 1,-1-1 0,1 0-1,0 1 1,-1-1 0,1 0 0,0 0-1,0 1 1,-1-1 0,1 0-1,0 0 1,0 0 0,0 0 0,7-22 108,21-19-3,-25 39-104,108-129 198,-85 101-158,-16 21-27,-1-1 0,-1 0 1,1-1-1,7-14 0,-16 25-22,1-1 0,0 1 0,-1 0 0,1 0 0,-1 0 0,1-1 0,-1 1 0,1 0 0,-1-1 0,0 1 0,0 0 0,0-1 1,0 1-1,0 0 0,0-1 0,0 1 0,0 0 0,0-1 0,-1 1 0,1 0 0,0-1 0,-1 1 0,1 0 0,-1 0 0,0-1 0,1 1 0,-1 0 0,0 0 0,0 0 0,1 0 0,-1 0 0,0 0 0,0 0 0,0 0 0,0 0 0,-1 1 0,1-1 0,0 0 0,0 1 0,0-1 0,-1 1 0,1-1 0,0 1 0,0-1 0,-1 1 0,-2 0 0,-7-2-130,0 0 0,0 1 0,0 1 1,-17 1-1,20-1-59,-71 7-2432,0 5-4394,47-9 4734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4 616 4,'6'1'681,"-1"1"76,0-1 1,1-1-1,-1 1 1,0-1-1,10 0 1,-12-1-571,-1 1 1,0-1-1,0 0 1,0 0-1,0 0 0,0 0 1,0 0-1,0 0 0,0 0 1,-1-1-1,1 1 1,0 0-1,-1-1 0,1 0 1,-1 1-1,1-1 0,1-3 1,4-6 215,-1-1 0,0 0 1,-1-1-1,0 1 0,-1-1 1,-1 0-1,0 0 0,0 0 1,-1 0-1,-1-1 0,0 1 1,-3-27-1,-1 8 25,-1 0-1,-2 0 0,-1 0 1,-15-37-1,14 44-71,-17-32 0,22 50-253,-1 0-1,0 1 1,-1-1-1,1 1 1,-1 0-1,0 0 1,-1 0-1,1 0 1,-8-4-1,14 11 219,0 0-288,1 1 0,0-1 0,-1 1 0,1-1 0,0 1 0,0-1 0,0 0 0,0 0 0,1 0 1,-1 0-1,0 0 0,0-1 0,1 1 0,3 0 0,16 0 42,-1-2 0,1 0 0,38-7-1,63-22 97,29-5 58,-150 34-220,0 1-1,0 0 0,0 0 0,0 0 0,0 0 0,0 0 0,0 0 0,0 0 1,0 1-1,0-1 0,-1 1 0,1 0 0,0-1 0,0 1 0,0 0 0,-1 0 1,1 0-1,0 0 0,-1 0 0,1 0 0,-1 1 0,1-1 0,-1 0 0,0 1 0,0 0 1,1-1-1,-1 1 0,0-1 0,0 1 0,0 0 0,-1 0 0,1 0 0,0-1 1,-1 1-1,1 0 0,-1 0 0,1 3 0,3 19 185,-2 1 0,1 35 0,-2-30 30,4 31-1,-4-52-178,1 0 1,0 0 0,1 0-1,0 0 1,0 0-1,1-1 1,7 13-1,-9-18-103,-1-1-1,1 1 0,0-1 1,0 0-1,0 0 0,0 0 1,1 0-1,-1 0 0,0 0 1,1 0-1,-1-1 0,1 0 1,0 1-1,-1-1 0,1 0 1,0 0-1,0 0 0,0 0 1,0-1-1,0 1 0,0-1 1,0 0-1,0 0 0,0 0 1,0 0-1,0-1 0,0 1 1,0-1-1,0 1 0,-1-1 1,1 0-1,0 0 0,3-2 1,6-3-447,0 0 1,-1-1 0,0 0-1,0-1 1,-1 0 0,11-11-1,78-74-3747,-70 62 768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3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86 8597,'20'-19'-385,"-11"10"426,1 0 1,-1 0-1,-1-1 0,11-15 0,-18 24 306,-1 1 44,0 0 37,0 0 24,-2-1-389,1 1 0,0-1 0,0 1 0,-1-1 0,1 1 0,0 0 0,-1-1 0,1 1 0,0 0 0,-1 0 0,1 0 0,-1 0 0,1 0 1,0 1-1,-1-1 0,1 0 0,0 1 0,-1-1 0,1 0 0,0 1 0,0 0 0,-1-1 0,1 1 0,0 0 0,0-1 0,0 1 0,0 0 1,-2 2-1,-30 27 1159,26-21-1018,0 0 1,0 1-1,1 0 1,1 0-1,-1 0 1,2 1-1,-1 0 0,2 0 1,-1 0-1,2 1 1,-1-1-1,2 1 1,-1 14-1,1-24-170,1 1 0,0 0 0,0-1 0,0 1 0,0-1 0,1 1 0,-1 0 0,1-1 0,-1 1 0,1-1 0,0 1 0,0-1 0,0 1 0,0-1 0,1 0 0,-1 0 0,1 1 0,-1-1 0,1 0 0,0 0 0,0 0 0,-1-1 0,2 1 0,-1 0 0,0-1 0,0 1 0,0-1 0,1 0 0,-1 0 0,0 0 0,1 0 0,-1 0 0,1 0 0,0-1 0,-1 1 0,1-1 0,-1 0 0,1 0 0,3 0 0,3 0 17,1-1 1,0-1-1,0 0 0,-1 0 1,1 0-1,-1-2 1,0 1-1,0-1 1,10-5-1,-7 2-11,0 0 1,-1-1-1,1 0 1,-1 0-1,-1-1 1,0-1-1,0 0 1,-1 0-1,0-1 0,-1 0 1,12-20-1,-19 30-36,0 0 0,0-1 0,-1 1 0,1 0-1,-1-1 1,1 1 0,-1-1 0,1 1-1,-1-1 1,0 1 0,0-1 0,0 1 0,1-1-1,-1 1 1,-1-1 0,1 1 0,0-1 0,0 1-1,-1-1 1,1 1 0,0 0 0,-1-1-1,0 1 1,1-1 0,-1 1 0,0 0 0,0 0-1,1-1 1,-1 1 0,0 0 0,0 0 0,-1 0-1,1 0 1,0 0 0,0 0 0,0 0 0,-1 0-1,1 1 1,0-1 0,-1 0 0,1 1-1,0-1 1,-1 1 0,-1-1 0,-4-1-8,-1 1 0,0-1 0,1 1 0,-1 1 0,0 0 0,0 0 0,-10 1 0,-19 6-557,-44 13-1,35-8-97,18-4-818,-1 2 1,-47 23-1,71-31 714,4-1 321,-1-1 0,0 1-1,1 0 1,-1 0 0,1-1 0,-1 1 0,1 0-1,0 1 1,-1-1 0,1 0 0,0 0-1,-2 2 1,2 1-1613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3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40 840,'51'-23'2105,"-17"7"3973,-41 20-5708,1 0 0,0 1-1,0 0 1,0 0 0,0 0-1,-7 11 1,-28 40 895,29-40-947,1 2-1,1 0 1,1 0 0,1 0 0,0 1-1,1 1 1,2-1 0,-1 1 0,-3 33-1,9-49-251,0-1 0,0 1 0,0-1 0,1 0 0,-1 1 0,1-1 0,0 1-1,0-1 1,0 0 0,0 0 0,1 1 0,-1-1 0,4 5 0,-3-6-35,-1 0 0,1 0 1,0 0-1,0-1 1,-1 1-1,1-1 0,0 1 1,0-1-1,1 0 1,-1 0-1,0 0 0,0 0 1,1 0-1,-1-1 1,0 1-1,1 0 0,-1-1 1,0 0-1,1 0 0,-1 0 1,4 0-1,3-1 29,0-1-1,1 0 1,-1 0-1,0-1 1,0 0-1,-1 0 1,1-1-1,-1-1 1,15-9-1,-4 1 50,-1-1 0,32-32 0,-33 28-25,0-1 0,16-24 1,-28 36-61,0-1 0,-1 1 0,1-1 0,-2 0 0,1-1 0,-1 1-1,0 0 1,-1-1 0,3-15 0,-5 22-18,0-1 0,0 0 0,0 0 0,0 1 0,-1-1 0,1 0 0,-1 1 0,1-1 0,-1 1-1,0-1 1,0 1 0,0-1 0,0 1 0,-1-1 0,1 1 0,-1 0 0,1 0 0,-4-4 0,2 3-32,-1 1 1,1 0-1,0 0 0,-1 0 1,1 0-1,-1 0 1,0 1-1,0-1 1,1 1-1,-1 0 1,-6-1-1,-1 1-166,0 0 0,-1 1 0,1 1 0,0-1 0,0 2 0,0-1 0,1 1 0,-16 5 0,12-1-578,-1 1 0,1 0 1,0 0-1,-24 18 1,28-17-1013,0 0 1,1 1-1,-13 14 1,8-2-439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4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1 552 836,'10'0'430,"0"0"-1,0-1 1,0 0 0,0 0-1,0-1 1,0 0 0,0-1-1,-1 0 1,1-1 0,-1 0-1,0 0 1,0-1-1,0 0 1,0 0 0,-1-1-1,0-1 1,0 1 0,-1-1-1,0 0 1,0-1 0,7-10-1,-4 2 41,-1-1 1,0 0-1,-1 0 0,-1 0 0,-1-1 0,5-25 0,12-31 1061,-23 73-1480,1 0 0,-1 0 0,0 0 0,0 1 0,1-1 0,-1 0 0,1 0 0,-1 0 0,1 0 0,-1 0 0,1 1 0,0-1 1,-1 0-1,1 0 0,0 1 0,0-1 0,-1 1 0,1-1 0,0 0 0,2 0 0,-3 1-15,1 0 0,0 0 0,0 0 0,-1 1 0,1-1 0,0 0 0,-1 0 0,1 0 0,0 1 0,0-1 0,-1 0 0,1 1 0,-1-1 0,1 1 0,0-1 0,-1 1 0,1-1 0,-1 1 0,1-1 0,-1 1 0,1 0 0,5 7 198,-1 0 0,-1 0 0,7 14 0,-5-8-37,4 3 90,0 0 1,1 0-1,1-1 0,1 0 0,17 16 1,-25-27-214,0 0 0,1-1 0,-1 1 0,1-1 0,0-1 0,1 1 0,-1-1 0,1 0 0,-1 0 0,1-1 0,0 0 0,0 0 0,0-1 0,0 0 0,0 0 0,0 0 0,13-2 0,-4-1 10,1-2 0,-1 0 1,-1 0-1,1-2 1,0 0-1,-1-1 0,-1 0 1,1-1-1,-1-1 0,0 0 1,-1-1-1,0 0 1,-1-1-1,13-14 0,-3 0-216,-1 0 0,-1-2 0,-1 0 0,-1-1 0,-2-1-1,15-33 1,-29 57-24,15-41-1598,-14 22-1832,-8 3-3858,2 14 4370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0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79 176,'39'-36'5793,"-1"2"3203,-37 33-7992,7-4 956,-8 5-1856,0 0 1,0 0-1,0 0 0,1-1 0,-1 1 1,0 0-1,0 0 0,0 0 0,0 0 1,0 0-1,1 0 0,-1 0 0,0-1 1,0 1-1,0 0 0,0 0 0,1 0 1,-1 0-1,0 0 0,0 0 0,0 0 1,1 0-1,-1 0 0,0 0 0,0 0 1,0 0-1,1 0 0,-1 0 0,0 0 1,0 0-1,0 0 0,1 0 0,-1 0 1,0 0-1,0 1 0,0-1 0,0 0 1,1 0-1,-1 0 0,0 0 0,0 0 1,0 0-1,0 1 0,0-1 0,1 0 1,2 53 1770,3 1 0,22 93 0,-6-37-618,-21-101-1080,1 1 0,0-1-1,1 0 1,0 0 0,6 13-1,-7-19-120,0 0 0,0 0-1,0 0 1,0-1-1,0 1 1,1-1-1,-1 0 1,1 1-1,0-1 1,0 0-1,-1-1 1,1 1-1,1 0 1,-1-1-1,0 0 1,0 1-1,0-1 1,6 1-1,3-1 40,0 1-1,0-2 1,0 1-1,0-2 1,21-2-1,58-16 383,-87 18-476,133-37-1,84-17 0,-187 52 78,-33 3-148,0 0 1,-1 0-1,1 0 1,0 0-1,0 1 1,-1-1 0,1 0-1,0 0 1,-1 0-1,1 0 1,-1 1-1,1-1 1,0 0-1,-1 1 1,1-1 0,-1 0-1,1 1 1,0-1-1,-1 1 1,1-1-1,-1 1 1,0-1-1,1 1 1,-1-1 0,1 1-1,-1 0 1,0-1-1,1 1 1,-1-1-1,0 1 1,0 0-1,0-1 1,1 1 0,-1 0-1,0-1 1,0 1-1,0 0 1,0-1-1,0 1 1,0 0-1,-1 1 1,-2 18-15738,3-6 10739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6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584 550 308,'4'-4'723,"0"-1"0,0 0 0,-1 0 1,1 0-1,-1 0 0,-1-1 0,4-8 0,9-16 1050,74-97 4374,13 11-3807,-77 93-2065,1 0 1,1 2-1,1 0 1,1 2-1,1 2 1,0 0 0,1 2-1,0 2 1,2 0-1,-1 2 1,1 2-1,1 1 1,0 1-1,0 2 1,0 2-1,0 1 1,1 1-1,46 6 1,-67-3-221,14 1 81,0 1 1,40 12-1,-16 0-5,-16-5-26,-1 1 0,62 30 0,145 86 129,-213-112-213,0 0-4,-1 1-1,25 21 1,-42-30-16,-1 1 0,0 1 1,-1-1-1,0 2 0,0-1 1,-1 1-1,-1 0 0,1 1 1,5 13-1,-3 1 2,0 0-1,-2 0 1,0 1-1,-2 0 1,-1 0-1,-1 0 1,-2 1-1,0 0 1,-2-1-1,-1 1 1,-2-1-1,0 1 1,-2-1-1,0 0 1,-2 0-1,-12 28 1,-13 27 17,-4-1 1,-3-2-1,-64 97 1,97-168-18,-117 165 145,88-129-53,-73 71 1,71-79-48,-3-2 1,-1-2-1,-1-1 1,-1-3 0,-54 27-1,24-22 21,-99 30 0,96-42-25,-128 19 0,160-35-23,0-2 0,-1-3-1,1-1 1,0-2 0,0-2-1,0-2 1,1-2 0,0-2-1,-80-31 1,101 32-16,1-1 0,0-1 0,1-1 0,0-1 0,1-1 0,1 0 0,1-2 0,0 0 0,-24-30 0,-4-16-33,-60-109-1,103 169 27,-15-28 22,0-1-1,3 0 0,0-1 1,2-1-1,1 0 0,2 0 1,-7-54-1,15 70-140,0-1-1,0 0 1,2 1-1,0-1 1,2 1 0,0-1-1,0 1 1,2 0 0,0 0-1,2 1 1,0-1 0,0 1-1,2 1 1,0-1 0,1 2-1,12-17 1,25-23-4439,2 3 1,75-64-1,-43 49 1541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7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1151 140,'0'0'846,"0"0"10,0 0 4,9-27 9437,11-21-7185,-13 33-2862,219-436 3616,30 15-1637,-145 286-1984,-95 134-1745,-5 9-2653,-10 6-835,2 3 886,13 8 1244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4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63 208,'1'-2'2144,"3"-7"5804,-1 0-642,-5 6-6512,-152-27 2606,115 25-3243,-1 2 1,0 2-1,0 1 0,-42 6 1,74-4-148,0-1 1,0 1 0,0 0-1,0 1 1,0 0 0,1 0-1,0 1 1,0 0 0,0 0-1,0 1 1,-11 9 0,9-5 6,1-1 1,1 1-1,-1 0 1,2 1-1,-1 0 0,1 0 1,-7 16-1,3 0 55,2 1-1,0 0 1,1 0 0,2 1-1,1-1 1,0 33-1,1 28 466,13 138 0,-3-165-183,3-1 0,3 0 0,22 65 1,-32-115-271,1 0 0,0-1 1,1 1-1,0-1 0,0 0 0,1-1 1,0 1-1,0-1 0,1 0 1,0-1-1,12 10 0,-8-9-8,-1-1-1,1-1 1,0 0-1,0-1 0,1 0 1,0 0-1,0-2 1,0 1-1,14 1 1,17 2 58,1-3 1,-1-1-1,1-2 1,50-5-1,40-12-2616,0-6-7237,-112 18 7021,3 2-1856,-2 1 1384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43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673 66 352,'1'-2'546,"-1"0"0,1 0-1,0 0 1,-1 0 0,1 0 0,-1 0 0,1 0-1,-1 0 1,0 0 0,0 0 0,0-1 0,0 1-1,0 0 1,-1 0 0,0-3 0,0 3-308,0 0 1,0 1-1,-1 0 1,1-1-1,0 1 1,-1 0-1,1 0 1,-1-1-1,1 1 1,-1 0-1,0 1 1,1-1-1,-1 0 1,0 0-1,0 1 0,0-1 1,0 1-1,-2-1 1,-22-3 1291,-1 1 1,1 1-1,-1 2 1,-50 4 0,46-1-855,-140 17 1082,33-2-5417,46-13-7352,63-7 7771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44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766 267 752,'-1'-8'621,"0"1"-1,0 0 0,1-1 1,0 1-1,0 0 1,1-1-1,0 1 1,0 0-1,1-1 0,0 1 1,0 0-1,4-9 1,2-2 833,0 0 1,2 1-1,16-24 0,-22 36-1112,0 0-1,0 0 0,1 0 0,0 0 1,0 1-1,0 0 0,0 0 0,1 0 1,-1 1-1,1 0 0,12-5 1,-8 5 27,0 0 0,1 0 1,-1 1-1,1 1 1,-1 0-1,19 0 1,5 4 225,0 2 0,-1 0 1,53 17-1,-37-6-120,0 2 0,-1 2-1,-1 2 1,-1 2-1,74 53 1,-43-20 290,-3 4-1,80 85 0,-119-110-436,-1 2 1,-3 1-1,-1 1 0,28 51 0,-43-63-183,-1 0 0,-2 1 0,-1 0-1,-1 0 1,-1 1 0,-2 1 0,6 59 0,-10-30-44,-4-1 0,-2 1 0,-2-1 0,-4 0 0,-29 112 0,-3-42 160,-84 183 0,106-268-261,-2-1 0,-3-1 0,-1-1 0,-1-2 0,-3 0 0,-1-2 0,-57 54 0,55-63 0,-1-1 0,-1-2 0,-58 33 0,66-45 0,-1 0 0,0-2 0,-1-1 0,0-2 0,0 0 0,-33 3 0,14-5 0,0-3 0,-1-1 0,1-3 0,-1-2 0,1-1 0,0-3 0,0-2 0,1-2 0,0-2 0,-51-22 0,59 19 0,0-2 0,1-2 0,1-2 0,1-1 0,1-1 0,1-2 0,1-2 0,1 0 0,2-2 0,1-2 0,-40-58 0,37 40 0,2-1 0,2-2 0,3 0 0,2-2 0,2 0 0,3-2 0,2 0 0,3 0 0,2-1 0,3-1 0,2 1 0,3-1 0,3 0 0,2 0 0,3 1 0,2-1 0,3 1 0,2 1 0,3 0 0,43-102 0,-30 99-515,3 1 0,2 1 0,3 2 0,2 1 0,2 2 0,3 2 0,57-51 0,-18 35-2590,-62 53 1379,1 1-1,0 0 1,0 2-1,2 0 0,-1 2 1,1 0-1,31-5 1,-24 8-254,35-1 1,-60 6 1729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4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47 372,'15'-32'6098,"-10"23"-1152,-2 3 5243,-13 35-8890,2 1 1,2 0 0,0 1-1,-1 31 1,0 134 1676,7-145-2357,4 144-84,39 254-1,-6-243-534,-36-203-54,0 1-1,0-1 1,1 0-1,-1 1 1,1-1 0,0 0-1,0 0 1,0 0 0,0 0-1,0-1 1,1 1-1,-1 0 1,1-1 0,3 2-1,-1 1-225,4-4-3098,-8-1-2150,-1 0-5153,0 0 6346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4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1148,'6'-25'5815,"-6"24"-4369,0 1 23,0 0 16,0 6 32,16 186 6922,-3-78-6011,69 506 5813,-71-551-7908,-10-62-545,0-1 0,1 1 0,0-1 1,4 12-1,10 2-3236,-15-19 1697,-1-1-276,15-16-12222,-14 15 10735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64 1496,'-1'-3'1911,"-1"1"-1537,1 0-1,0 0 1,-1 1-1,1-1 1,-1 0-1,1 1 1,-1-1-1,0 1 1,0 0-1,1 0 1,-1-1-1,0 1 1,0 0 0,0 0-1,0 1 1,-1-1-1,-3 0 1,-4-1 1250,1 1 0,-21 0 0,-1 0-28,-82-13 3175,-27-2-4317,137 16-1175,-11-1-1417,5 1-7831,9 0 6742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5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17 16,'0'-2'273,"-1"1"0,0 0 0,1 0 0,-1 0 0,0 0 0,1 0 0,-1 0 0,0 1 0,0-1-1,0 0 1,0 0 0,0 0 0,0 1 0,0-1 0,0 1 0,0-1 0,-1 0 0,1 1-70,0 0 0,0 0 0,0 0 0,1 0 1,-1 0-1,0 0 0,0 0 0,1 0 0,-1 1 0,0-1 0,0 0 0,1 0 0,-1 1 1,0-1-1,1 0 0,-1 1 0,0-1 0,1 1 0,-1-1 0,0 1 0,-1 2 151,-1-1 0,1 1 0,1 0 0,-1-1 0,0 1 0,1 0 0,-1 0 0,1 0 0,0 0-1,0 0 1,-1 6 0,-1 15 192,1-1 0,1 1 0,1 0-1,1 0 1,2 0 0,0 0 0,1-1 0,2 1 0,0-1-1,1 0 1,2-1 0,0 0 0,16 28 0,-21-43-439,1 0 0,0 0 1,0 0-1,0-1 0,1 0 0,0 0 1,0 0-1,0-1 0,1 0 1,0 0-1,0 0 0,0-1 1,11 5-1,-12-7-53,-1-1 0,1 1-1,-1-1 1,1 0 0,0 0 0,-1-1 0,1 1-1,0-1 1,-1-1 0,1 1 0,0-1 0,-1 0-1,1 0 1,0-1 0,-1 1 0,0-1 0,1 0-1,-1-1 1,0 1 0,7-6 0,-4 2-5,0-1 1,0 0-1,-1-1 0,0 1 1,0-2-1,0 1 0,-1-1 1,-1 0-1,0 0 0,0 0 1,0-1-1,-1 0 0,-1 0 1,0 0-1,0 0 0,2-17 1,-1 0-74,-1 0 0,-2-1 0,0 1 1,-2-1-1,-5-32 0,-7 3-1684,13 56 877,0 1-245,0 0-287,0 0-967,0 0-2656,4 1 864,14 1 1251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6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1 204 792,'0'-1'183,"0"1"1,1-1-1,-1 1 0,0-1 1,1 1-1,-1 0 0,1-1 1,-1 1-1,1-1 0,-1 1 1,1 0-1,-1-1 0,1 1 1,-1 0-1,1-1 0,-1 1 1,1 0-1,0 0 0,-1 0 1,1 0-1,-1 0 0,1-1 1,0 1-1,-1 0 0,1 0 1,-1 0-1,1 0 0,0 1 1,1-1 75,-1 1 1,0 0 0,0-1-1,1 1 1,-1 0 0,0 0-1,0 0 1,0 0 0,0 0-1,0 0 1,0 0 0,0 2-1,4 5 856,0 1 1,7 17-1,-11-23-884,70 194 6160,-13-29-2030,-54-157-3954,-3-7-161,0 0 0,1 0-1,-1-1 1,1 1 0,0 0 0,0-1 0,5 6 0,-7-8 205,-2-8-52,-19-54 146,-31-61 0,-9-19-444,51 112-79,0-1 0,-9-58-1,17 79-12,1 0-1,1 0 1,-1 0-1,2-1 1,-1 1-1,1 0 0,1 0 1,-1 0-1,2 0 1,-1 0-1,5-10 1,-5 15-5,1-1-1,-1 1 1,1-1 0,0 1 0,0 0 0,1 0 0,-1 1 0,1-1 0,0 1-1,0-1 1,0 1 0,0 1 0,1-1 0,-1 0 0,1 1 0,-1 0 0,1 0-1,0 1 1,0-1 0,0 1 0,8-1 0,4 0 19,0 1 0,-1 0 0,1 2 1,0 0-1,0 0 0,0 2 0,-1 0 0,1 1 0,-1 1 1,0 0-1,29 15 0,-42-19-16,0 1 1,0 0-1,-1 0 0,1 0 1,0 0-1,-1 1 0,0-1 0,1 0 1,-1 1-1,0 0 0,2 3 1,-4-5-11,1 0-1,-1 0 1,1 1 0,-1-1 0,1 0 0,-1 1 0,0-1-1,0 0 1,0 1 0,0-1 0,0 0 0,0 1 0,0-1 0,0 0-1,-1 0 1,1 1 0,0-1 0,-1 0 0,1 1 0,-1-1-1,1 0 1,-1 0 0,0 0 0,1 0 0,-1 0 0,0 0 0,0 0-1,0 0 1,0 0 0,-2 2 0,-26 20-168,19-15 110,0 0 0,-14 14 0,21-18 66,0 0 1,0 0 0,0 0 0,1 1-1,0-1 1,-1 0 0,1 1-1,1 0 1,-1-1 0,-1 8 0,2 1 62,0-1 0,0 1 0,1 0 0,1 0 1,0-1-1,1 1 0,0 0 0,1-1 0,8 22 1,-2-9 92,2 0 1,1 0 0,24 36 0,-27-47-74,2 1 0,0-2 0,0 1 0,1-2 0,1 1 0,0-2 0,18 13-1,-25-20-212,0-1-1,0 0 0,0 0 0,1 0 0,-1-1 0,1 0 1,-1 0-1,1 0 0,9 0 0,-11-2-252,0 0 1,0 0-1,0-1 0,0 1 0,0-1 1,0 0-1,0-1 0,0 1 0,-1-1 1,1 0-1,0 0 0,-1 0 1,9-7-1,-11 8 261,3-2-2706,-1 0-1,0-1 0,1 1 1,6-8-1,-7 2-659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07:20:04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196 107 200,'0'0'604,"0"0"-39,0-30 4223,1 26-4617,-1 1 0,1-1 0,0 0 0,1 1 0,-1-1 0,1 1 1,-1-1-1,1 1 0,0 0 0,0-1 0,1 1 0,-1 0 0,1 0 0,-1 1 0,1-1 0,0 1 0,0-1 0,0 1 0,0 0 0,1 0 0,-1 0 0,0 0 0,1 1 0,-1 0 0,1-1 0,0 1 0,3 0 0,0 0-63,0 0 0,0 1 0,0 0 0,0 0 0,0 1 0,0 0 0,0 0 0,0 0 0,0 1 0,0 0 0,-1 1 0,7 2-1,8 4 117,-1 1 0,27 19 0,-46-28-214,10 6 79,-1 0 0,-1 0 1,1 1-1,14 17 0,-22-24-80,-1 1 0,1 0 0,-1-1 0,0 1 0,0 0 0,0 0 1,0 0-1,0 0 0,0 0 0,0 0 0,-1 0 0,1 0 0,-1 0 0,0 0 0,1 0 0,-1 1 0,0-1 0,0 0 1,0 0-1,-1 0 0,1 0 0,0 0 0,-1 0 0,1 0 0,-1 0 0,0 0 0,0 0 0,0 0 0,0 0 0,0 0 1,0 0-1,0 0 0,-1-1 0,1 1 0,-3 2 0,-4 3 7,0-1-1,-1 1 1,0-1 0,0-1-1,0 1 1,-1-2 0,0 1-1,0-1 1,0-1 0,-16 4 0,-12 0 8,-57 5 0,87-12-18,-217 17-218,218-17-445,6 0 234,0 0 1,0 0 0,0 0 0,0 0 0,0 0-1,0 0 1,0 0 0,0 0 0,0 0 0,0 1-1,0-1 1,0 0 0,0 1 0,1-1-1,-1 1 1,0-1 0,-1 2 0,-3 5-1576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3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335 105 396,'0'-1'353,"0"1"0,0-1 1,-1 0-1,1 0 0,0 1 0,0-1 0,0 0 0,0 1 1,0-1-1,0 0 0,1 0 0,-1 1 0,0-1 0,0 0 1,0 1-1,1-1 0,-1 0 0,0 0 0,1 1 1,-1-1-1,1 0 0,16-14 1848,21-2-930,0 6-85,1-2-383,1 2-1,74-10 1,-89 21-608,0 0 0,0 2 0,0 1 0,0 1 0,-1 1 0,28 9 0,-34-7-99,0 0-1,0 1 1,-1 1 0,20 14-1,-19-12-20,-9-5-54,0 0 0,0 1 0,-1 0-1,0 1 1,0-1 0,8 13 0,35 55 205,-9-10-133,-29-44-105,0 1 0,-2 1 0,15 43 0,-21-53 14,2 7 8,15 30 0,-19-44-15,-1 1 0,0 0 0,0 0 1,-1 0-1,0 0 0,1 9 0,1 9 29,-2-12-30,0 0 0,0 1 0,-1-1 0,-1 1-1,-1-1 1,0 1 0,0-1 0,-1 0 0,-1 0 0,0 0 0,-8 16 0,8-19 0,-1 0 1,0 0 0,0 0 0,-1 0 0,0-1 0,0 0-1,-1 0 1,-1-1 0,1 0 0,-1 0 0,-1-1-1,-17 13 1,9-10 10,-1 0 0,0-1 0,-1-1 0,-27 9 0,7-7-4,-53 7-1,71-14-1,-20 4-14,-59 1-1,87-8 20,-1-1-1,1 0 1,-1 0 0,1-2 0,0 0 0,0 0 0,0-1-1,-20-9 1,-3-4 2,1-1-1,1-2 0,1-2 1,1-1-1,1-1 0,1-1 1,-39-43-1,27 20-71,3-1 0,2-3 0,-56-102 0,87 141-16,0 0 1,2 0-1,-1-1 0,2 0 1,-1 0-1,-1-25 0,5 31-345,0 0-1,0 0 0,1 0 1,0 0-1,3-12 0,-2 14-425,0 0-1,0 1 1,1-1 0,0 1 0,0-1-1,0 1 1,0 0 0,5-4-1,8-7-1453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29 968,'9'-20'3346,"-9"19"-2985,0 0 0,1 1 0,-1-1 0,0 1 0,1-1 0,-1 1 0,1-1 0,-1 1 0,0 0 0,1-1 0,-1 1 0,1-1 0,0 1 0,-1 0-1,1-1 1,-1 1 0,1 0 0,1-1 0,0 5 1132,1 1-1056,0 0 0,0 0 0,0 0 1,-1 0-1,0 1 0,0-1 0,1 10 0,8 47 2115,-8-37-1780,3 15 456,21 111 2518,-20-125-2924,0 1 1,2-1-1,17 38 1,-23-58-668,1 1 1,0 0-1,1-1 1,-1 0-1,1 0 1,0 0-1,11 9 1,-13-13-202,0 0 0,0 0 0,0 0 0,0 0 1,0-1-1,0 1 0,0-1 0,1 0 0,-1 0 0,0 0 1,1 0-1,-1-1 0,1 1 0,-1-1 0,1 0 1,-1 0-1,1 0 0,-1-1 0,6 0 0,5-3-1426,1 0-1,-1-1 1,19-10-1,-23 10-2744,0-1 0,15-12 0,-12 7 794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69 252,'1'-8'1424,"0"-1"1,1 1-1,-1-1 0,2 1 0,4-13 0,-7 21-1316,0-1-1,1 1 0,-1 0 0,0-1 0,0 1 0,0 0 0,0-1 0,1 1 0,-1 0 0,0 0 0,0-1 0,1 1 0,-1 0 0,0 0 0,0-1 0,1 1 0,-1 0 0,0 0 0,1 0 0,-1 0 0,0 0 0,1-1 0,-1 1 0,0 0 0,1 0 0,-1 0 0,0 0 0,1 0 0,-1 0 1,0 0-1,1 0 0,-1 0 0,0 0 0,1 0 0,-1 0 0,0 0 0,1 1 0,-1-1 0,0 0 0,1 0 0,-1 0 0,0 0 0,1 1 0,-1-1 0,0 0 0,0 0 0,1 0 0,-1 1 0,0-1 0,1 1 0,11 12 1652,-12-13-1867,43 70 4291,-42-69-4144,12 17 851,2-1 1,25 25 0,-36-38-876,1 0 0,0-1 0,0 1 0,0-1-1,0 0 1,0 0 0,1-1 0,-1 0 0,1 0 0,0 0 0,-1 0 0,1-1-1,0 0 1,10 0 0,0-1-1198,1-1 0,19-3 1,9-7-9945,-32 8 8130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482 478 1180,'-1'-2'1503,"0"-2"-921,-1 0 1,0 1-1,0-1 1,0 1-1,0-1 0,0 1 1,-1 0-1,1 0 1,-1 0-1,0 0 0,0 0 1,0 0-1,0 1 1,-1 0-1,1-1 0,-8-2 1,-8-4 1313,-40-14 1,50 20-1486,-121-33 2534,10 3-2311,110 30-667,3 1-80,1 0 0,-1 0 1,1-1-1,0 0 0,0 0 0,-8-6 0,13 8 84,0 0-1,0 0 0,0 0 1,0 0-1,0-1 0,0 1 1,0 0-1,0-1 0,1 1 1,-1 0-1,1-1 1,-1 1-1,1-1 0,-1 1 1,1-1-1,0 1 0,0-1 1,0 1-1,0-1 1,0 1-1,0-1 0,0 1 1,0-1-1,1 1 0,-1-1 1,0 1-1,1-1 0,-1 1 1,1 0-1,0-1 1,-1 1-1,1 0 0,0-1 1,1-1-1,15-21-223,34-39 1,-31 40 371,24-38 1,-43 60-120,0 0 1,0 0-1,0 0 0,-1 0 1,1-1-1,0 1 0,-1 0 0,1 0 1,-1 0-1,0-1 0,1 1 1,-1 0-1,0 0 0,0-1 1,1 1-1,-1 0 0,0-1 0,-1 1 1,1 0-1,0 0 0,0-1 1,0 1-1,-1 0 0,1 0 1,-1-1-1,1 1 0,-1 0 1,1 0-1,-1 0 0,0 0 0,1 0 1,-1 0-1,0 0 0,0 0 1,0 0-1,0 0 0,0 0 1,0 0-1,0 0 0,0 1 0,0-1 1,0 1-1,0-1 0,-3 0 1,-4-2-303,-1 0 1,0 1-1,1 0 0,-1 0 1,-10 0-1,11 1-305,-51-4-8730,43 5 7004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7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9 996,'14'-9'6157,"-12"9"-4633,1 4-103,7 9-482,0 0-1,-1 1 0,-1 1 0,7 15 1,-5-10 20,23 34 0,-24-42-660,1 0 0,1-1 0,0 0 0,1 0 0,0-1 0,23 15 1,-29-21-294,0-1 0,1 0 0,-1 0 0,1 0 0,0-1 0,-1 0 0,1 0 0,0 0 0,0-1 0,0 0 0,0-1 0,1 1 0,-1-2 0,0 1 0,0-1 0,12-2 0,-7-1-247,0 0 0,-1 0 1,0-1-1,0 0 0,0-1 0,-1-1 0,0 1 0,0-2 0,0 1 0,-1-2 0,15-16 0,0-4-550,25-37 1,-49 81 2746,-4 13-1189,-59 275 4113,22 4-2458,31-219-1673,0-6-310,-12 88 1044,0-57-5364,12-88-8444,7-12 8404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1116,'0'0'150,"0"0"-1,0 0 1,0 0-1,0 0 1,0 0 0,0 0-1,1 0 1,-1 0-1,0 0 1,0 0 0,0 0-1,0 0 1,0 0-1,0 0 1,0 0-1,1 0 1,-1 0 0,0 0-1,0 0 1,0 0-1,0 0 1,0 0 0,0 0-1,1 0 1,-1 0-1,0 0 1,0 0 0,0 0-1,0 0 1,0 0-1,0 0 1,0 0-1,1 0 1,-1 0 0,0 1-1,0-1 1,0 0-1,0 0 1,0 0 0,0 0-1,0 0 1,0 0-1,0 0 1,0 1-1,0-1 1,0 0 0,0 0-1,1 0 1,-1 0-1,0 0 1,3 13 2397,0 23-1884,-2-29 588,4 109 2248,9 84-5492,-4-128-5827,-4-42 5344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8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258 118 876,'4'-7'966,"-1"-1"0,0 0 1,0 0-1,-1 0 0,2-13 0,-4 18-674,0 0 0,0 0-1,0 1 1,0-1 0,-1 0 0,1 1-1,0-1 1,-1 0 0,0 1 0,0-1-1,0 1 1,0-1 0,0 1 0,0-1-1,-1 1 1,1 0 0,-1-1 0,0 1-1,0 0 1,-2-2 0,3 4-204,0-1 0,0 1-1,-1 0 1,1-1 0,0 1 0,0 0 0,-1 0 0,1 0 0,0 0 0,0 0-1,-1 0 1,1 0 0,0 1 0,0-1 0,0 0 0,-3 1 0,3 0 73,-7 2 137,0 0 1,0 1 0,0 0 0,1 0 0,-1 1 0,1 0-1,-9 8 1,11-9-139,-22 15 520,1 3 1,1 0 0,1 1-1,-23 29 1,46-51-629,0 0 0,0 0 0,1 1 0,-1-1 0,0 1 1,1-1-1,-1 1 0,1-1 0,0 1 0,-1-1 0,1 1 0,0-1 0,0 1 0,0-1 1,0 1-1,0-1 0,0 1 0,1 2 0,0-1 22,0 1 0,0-1 0,1 0 0,-1 0 0,1 0 0,0 0 0,0 0 0,2 3 0,5 4 118,1-1 0,0 1 1,14 9-1,-23-18-172,163 115 1505,23 19 683,-181-130-2092,0 0-1,-1 0 1,1 0-1,-1 1 1,0 0-1,-1 0 1,1 0-1,4 10 1,-8-13-84,0 0 0,0-1 0,0 1 0,0 0 0,0 0 0,-1 0 0,0 0 0,0 0 0,1 0 1,-1 0-1,-1-1 0,1 1 0,0 0 0,-1 0 0,0 0 0,1 0 0,-1 0 0,0-1 0,-1 1 0,1 0 1,0-1-1,-1 1 0,1-1 0,-4 5 0,-2-1-85,1 1 0,-1 0 0,0-1 0,0-1 0,-1 1 0,1-1-1,-12 5 1,2-1-512,-1-1-1,-29 8 0,-9-3-1202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1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14553,'0'-1'100,"1"0"0,0 1 1,-1-1-1,1 0 0,0 0 0,0 0 0,-1 1 0,1-1 0,0 1 0,0-1 0,0 1 0,0-1 0,0 1 0,0-1 0,0 1 1,0 0-1,0-1 0,0 1 0,0 0 0,2 0 0,-1 0 665,-1 4-22,6 18-72,-2-1-1,-1 2 1,2 28 0,3 13 268,62 263 3889,-70-321-4640,0-1-1,1 0 1,0 1 0,0-1-1,0 0 1,1 0-1,6 9 1,-9-13-113,2 1 39,0-7 453,0-48-246,-2 1 0,-14-102 0,7 90-327,-3-22-100,5 0 0,7-135 0,0 205 106,0-1 0,1 1 0,10-32 0,-12 43 0,1 0 0,0 0 0,1 1 0,-1-1 0,1 1 0,0 0 0,0-1 0,1 1-1,-1 0 1,1 1 0,0-1 0,0 1 0,0 0 0,0 0 0,0 0 0,8-4 0,4 1-53,0 0 0,0 1 0,0 0 0,1 2 0,18-3 0,-23 5 43,0 0 0,-1 1 0,1 0 0,-1 1 1,1 0-1,-1 1 0,1 1 0,15 4 0,-25-6 11,1 0 0,0 0-1,-1 0 1,1 1 0,0-1 0,-1 1-1,0 0 1,1-1 0,-1 1-1,0 0 1,0 0 0,0 0-1,0 1 1,0-1 0,0 1-1,-1-1 1,1 1 0,-1-1 0,2 6-1,-2-3 1,0-1-1,0 1 0,-1 0 0,0-1 1,0 1-1,0 0 0,0-1 1,-1 1-1,0 0 0,0-1 1,-2 7-1,-4 8-4,-2 1 0,0-1 0,-1-1 0,-16 23 0,3-9-67,-31 32 0,-18 27-78,71-90 142,0 0 0,0 0 0,0 0 0,1 0 0,-1 0 0,0 1 0,1-1 0,-1 0 0,1 0 0,-1 1 0,1-1 0,0 0 0,0 1 0,-1-1 0,1 1 0,0-1 0,0 0 0,0 1 0,0-1 0,1 0 0,-1 1 0,0-1 0,1 0 0,-1 1 0,0-1 0,1 0 0,0 1 0,-1-1 0,1 0 0,0 0 0,-1 0 0,1 0 0,0 0 0,0 0 0,2 2 0,3 1-50,0 0 0,0 0 0,1-1 1,-1 0-1,13 4 0,3 2-48,7 4-14,-9-4 42,0 1 0,-1 0 0,27 20 1,-41-26 63,0 0 1,0 0 0,0 1-1,-1 0 1,0 0 0,0 0-1,0 0 1,-1 0 0,0 1 0,0 0-1,0 0 1,-1 0 0,0 0-1,0 0 1,0 0 0,1 11 0,-2-10 6,-1 1 1,0 0 0,0-1 0,-1 1 0,0-1 0,-1 1 0,1-1 0,-1 0-1,-1 1 1,1-1 0,-1 0 0,0-1 0,-1 1 0,0 0 0,0-1 0,0 0 0,-6 7-1,1-3-115,-1-1-1,1 0 0,-1-1 0,-1 0 0,0 0 0,0-1 0,0-1 0,-1 0 1,-13 6-1,23-12-39,-54 20-1605,36-16-1539,2-2-4074,16-2 2769,2 0 1400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1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82 156,'2'-9'883,"-1"0"0,0 0 0,-1-11 0,0 19-663,0-1 1,0 1-1,0-1 1,-1 1-1,1-1 1,0 1-1,0-1 1,-1 1-1,1-1 1,-1 1-1,0-1 1,1 1-1,-1 0 1,0-1-1,0 1 1,0 0-1,0 0 1,0 0-1,0 0 1,0-1-1,0 1 0,0 0 1,0 1-1,-1-1 1,1 0-1,-2-1 1,2 3-89,0-1 0,0 0 0,0 0 0,0 1 0,0-1 0,0 0 0,-1 1 0,1-1 0,0 1 0,1 0 0,-1-1 1,0 1-1,0 0 0,0-1 0,0 1 0,-1 2 0,1-2 164,-4 3 23,0 1-1,1 0 0,0 0 1,0 0-1,0 0 0,0 1 0,1 0 1,0 0-1,-3 7 0,-2 9 400,-7 28-1,10-30-335,-3 11 393,1-1 0,-4 64 0,10-80-533,0 0 1,2 1 0,0-1 0,0 0 0,2 1 0,0-1 0,0 0 0,10 25 0,-10-33-151,0 0 1,1 0-1,-1 0 1,1-1-1,0 1 1,0-1-1,1 0 0,-1 0 1,1-1-1,0 1 1,0-1-1,1 0 1,0-1-1,-1 1 1,1-1-1,0 0 1,8 3-1,-6-4-5,0 0-1,0-1 1,0 0-1,1 0 1,-1-1 0,0 1-1,0-2 1,1 1-1,-1-1 1,0-1-1,0 0 1,0 0-1,14-5 1,-13 3-24,-1 0 1,0-1-1,0 1 1,0-2-1,0 1 1,-1-1-1,0 0 1,0 0-1,-1-1 1,10-12-1,-9 8 1,0 1-1,0-1 0,-1 0 0,-1-1 0,0 0 0,-1 1 0,6-23 1,-8 23-29,0 1 1,-1-1-1,0 0 1,-1 0 0,0 0-1,0 0 1,-1 0-1,-1 1 1,-3-14 0,3 17-18,-1-1 0,1 1-1,-2 0 1,1 0 0,-1 0 0,0 0 0,0 0 0,-1 1 0,0 0 0,0 0 0,-1 0 0,1 1 0,-10-7 0,11 9-14,0 0 1,-1 0-1,0 1 1,1 0-1,-1 0 1,0 0-1,0 0 1,0 1-1,0-1 1,0 1-1,-1 1 1,-7-1-1,5 1-41,-1 1 0,1 0 1,0 0-1,-1 1 0,1 0 0,0 0 1,-8 4-1,-9 6-734,1 1-1,0 1 1,-36 29 0,31-19-1014,14-4-5923,13-14 3093,6 0 1401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1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93 130 308,'11'-8'587,"-1"-1"0,1-1 0,8-10 0,-16 17-267,-1 0 0,1-1 0,-1 1 0,0-1 0,0 0 0,0 0 0,0 0 0,-1 0 0,0 0 0,0 0 1,0 0-1,0 0 0,0-1 0,-1-4 0,0 9-193,0-1 1,0 0-1,0 0 1,0 0-1,0 0 1,0 1-1,-1-1 1,1 0-1,0 0 1,0 1-1,-1-1 1,1 0-1,-1 0 1,1 1-1,-1-1 1,1 0 0,-1 1-1,1-1 1,-1 1-1,1-1 1,-1 1-1,0-1 1,1 1-1,-1-1 1,0 1-1,1 0 1,-1-1-1,0 1 1,0 0-1,0-1 1,1 1-1,-1 0 1,0 0-1,0 0 1,0 0-1,-1 0 1,0 0-142,2 0 52,0-1-1,-1 1 1,1 0 0,0 0-1,-1 0 1,1 1-1,0-1 1,0 0 0,-1 0-1,1 0 1,0 0 0,-1 0-1,1 0 1,0 0 0,-1 0-1,1 1 1,0-1-1,0 0 1,-1 0 0,1 0-1,0 0 1,0 1 0,0-1-1,-1 0 1,1 0-1,0 1 1,0-1 0,0 0-1,-1 1 1,-9 11 382,0 1 1,1 0 0,0 0-1,1 1 1,1 0-1,0 1 1,1-1-1,-5 19 1,-3 10 355,1 2 0,-7 51 0,18-82-559,0 0 0,1 0 0,1 0 0,0 0 0,1 0-1,0 0 1,1 0 0,0-1 0,2 1 0,-1 0 0,10 19 0,-11-28-137,1 0-1,-1 0 1,1-1-1,1 1 1,-1-1 0,1 0-1,-1 0 1,1 0 0,0 0-1,1-1 1,-1 0-1,0 0 1,1 0 0,0 0-1,0 0 1,0-1 0,0 0-1,7 2 1,-6-3-8,1 0-1,-1-1 1,1 1 0,-1-1 0,1 0 0,-1-1-1,1 1 1,-1-2 0,1 1 0,-1 0 0,0-1-1,0 0 1,0-1 0,0 0 0,8-4 0,-4 1 1,-1 0 0,0-1 0,0-1 0,0 1 0,-1-1 0,0-1 1,-1 1-1,0-1 0,10-17 0,-9 13-6,-2 0-1,1 0 1,-2-1 0,0 0-1,0 0 1,-1 0 0,2-18-1,-5 27-57,-1 0 1,1 0-1,-1 0 0,0 0 0,0 0 0,-1 0 0,1 0 0,-1 0 0,0 1 1,0-1-1,-1 0 0,1 0 0,-1 1 0,0-1 0,-1 1 0,1-1 0,-1 1 0,1 0 1,-1 0-1,-1 0 0,1 0 0,-1 1 0,1-1 0,-1 1 0,0 0 0,0 0 1,0 0-1,0 1 0,-1 0 0,1-1 0,-1 1 0,0 1 0,1-1 0,-1 1 0,0 0 1,0 0-1,0 0 0,0 1 0,-10-1 0,-9 3-575,0 1 0,0 1 0,1 1 0,-1 1 0,1 1 0,0 1 0,1 1 0,-24 13 0,36-14 372,7-5-2050,5-3-8464,29-16 7815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2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3028,'10'-11'346,"-7"7"27,1-1-1,0 1 1,0 0-1,0 0 1,0 1-1,1-1 1,0 1-1,-1 0 1,7-3-1,-10 7-280,0-1-1,-1 0 0,1 1 1,0-1-1,-1 0 0,1 1 1,0-1-1,-1 1 0,1-1 1,0 1-1,-1-1 1,1 1-1,-1-1 0,1 1 1,-1 0-1,1-1 0,-1 1 1,1 0-1,-1 0 0,1 0 1,-1-1 11,4 11 379,-1-1 0,0 1-1,0-1 1,-1 1 0,0 0 0,-1 0 0,0 19 0,0-12-31,2 209 3413,-2-38-650,-1-187-3152,0 5 165,0 1 0,0-1 1,1 0-1,0 0 0,0 1 0,1-1 1,0 0-1,0 0 0,4 6 0,-6-12-92,3 3 36,5-9 706,3-10-636,0-1 0,-1 0 0,13-28 0,22-62-13,-5 9-180,-37 90-55,68-135-41,-54 112-190,1-1-1,33-38 1,-47 64 69,-1 1 0,1 0 0,0 1-1,1-1 1,-1 1 0,0 0 0,10-5 0,-13 7 13,0 1 1,0 0-1,0-1 1,0 1-1,0 0 1,0 0-1,0-1 1,0 1-1,0 0 1,0 0-1,0 0 1,0 0-1,0 0 1,0 1-1,0-1 1,0 0-1,0 0 1,0 1-1,2 0 1,-2-1-243,0 1 0,-1 0-1,1 0 1,0 0 0,0 0 0,0 1 0,0-1 0,-1 0 0,1 0 0,-1 0 0,1 1 0,-1-1 0,1 0 0,-1 0 0,0 1-1,1-1 1,-1 0 0,0 1 0,0 1 0,0 13-3706,-3 1 1245</inkml:trace>
  <inkml:trace contextRef="#ctx0" brushRef="#br0" timeOffset="1">435 365 3468,'6'59'1256,"3"-5"65,4 3-25,-1-1 80,4 12 68,0 0-32,0-14-84,-4-1-136,1-7-200,-4-13-324,4-1-556,-7-18-700,3-3-928,1-5-3164,-4-6 1592,-6 0 1047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4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76 400,'0'0'693,"0"0"-53,0 0-66,0 0-48,0 0-5,4-2 10,11-7 25,-12 6 28,46-20 4920,-34 16-4830,1 1 0,27-7 0,-27 9-448,1 1 0,0 1 0,0 0 0,-1 1-1,1 1 1,0 0 0,0 2 0,0 0 0,0 0 0,-1 2-1,1 0 1,-1 1 0,0 0 0,0 2 0,-1 0 0,0 0 0,0 1-1,14 12 1,0-1 244,35 32 1,-54-42-372,-1 0 1,1 1 0,-2 1 0,0-1-1,0 1 1,10 19 0,-10-15 43,1 0 0,16 19 1,-16-23-47,0 1 1,-1 0-1,12 26 0,26 46 73,36 74 90,-57-113-215,-22-39-218,1 0 0,-1-1 0,1 1 0,0-1 0,6 7 0,-9-11-340,-1-1-187,0 0-270,3-18-5184,-2 10 2617,1 0 1074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1267 1104,'6'1'6296,"2"-4"-4839,3-7-1356,-10 10 136,2-5 102,1-1 1,0 1-1,-1-1 0,0 1 1,0-1-1,-1 0 0,0 0 1,0 0-1,1-7 0,5-11 412,27-85 1334,23-125 1,-38 149-1406,29-160 865,-25 116 535,51-165-1,-58 253-982,-16 39-1002,0 0-1,0 0 0,0 0 1,0 0-1,0 1 0,0-1 1,1 0-1,-1 1 0,1-1 1,-1 1-1,1-1 0,-1 1 1,1 0-1,0-1 0,0 1 1,0 0-1,0 0 0,2 0 1,-3 1-40,1 0 1,-1 0-1,0 0 0,1 0 1,-1 1-1,0-1 1,1 1-1,-1-1 1,0 1-1,0-1 0,0 1 1,0 0-1,0-1 1,1 1-1,-1 0 1,0 0-1,-1 0 0,1 0 1,0 0-1,0 0 1,0 0-1,0 0 1,-1 0-1,1 1 0,-1-1 1,1 0-1,0 2 1,12 40 596,-11-38-545,35 159 615,22 78 1159,-40-175-1347,44 99 1,-59-157-1495,0-1-1,0 0 1,1 0 0,0 0-1,11 12 1,-15-19 666,1 1-1,-1-1 1,0 0 0,1 1-1,-1-1 1,1 0 0,0 0 0,-1 0-1,1 0 1,0 0 0,0 0 0,0-1-1,0 1 1,0-1 0,-1 1 0,1-1-1,0 1 1,0-1 0,0 0-1,0 0 1,0 0 0,0 0 0,0-1-1,0 1 1,0 0 0,0-1 0,0 0-1,0 1 1,0-1 0,0 0 0,2-1-1,5-4-5687,-2-2 1817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5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305 134 15521,'0'-12'368,"-6"4"265,3-6 259,-10 2 72,0 1-164,-2-3-188,-4 3-144,-3-1-120,-6 1-84,2 3-128,-2-1-192,3 3-268,3 6-296,-3-5-428,6 5-476,6 5-4405,-2 7 2017,2-9 1327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5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59 868,'2'-6'421,"0"2"587,0-1 0,0 0-1,-1 0 1,0 0 0,0-1-1,1-8 1,-3 13-818,1 0 0,-1 1 0,0-1 0,1 0 0,-1 1 0,0-1 0,0 1 0,1-1 0,-1 1 0,0-1 0,0 1 0,0 0 0,1-1 0,-1 1 0,0 0 0,0 0 0,0-1 0,0 1 0,0 0 0,0 0 0,1 0 0,-1 0 0,-2 1 0,-6 2 340,0 1 0,0 1 0,1 0 0,-1 0 0,1 1 0,0 0 0,1 0 0,-1 1 0,1 0 0,-7 8 0,-8 12 856,-31 49 0,31-39-865,1 0 0,1 1 0,3 1 0,1 1 0,2 1 0,2 0 0,-9 51 0,19-79-363,1 1 0,0-1 0,1 0 0,0 1 0,1-1 0,3 16 0,-2-24-94,-1 1 0,1 0-1,0-1 1,0 0 0,0 0-1,1 1 1,-1-1-1,1 0 1,1-1 0,-1 1-1,1-1 1,0 1 0,0-1-1,0 0 1,0-1 0,9 7-1,-5-5 6,1-1-1,-1 0 1,1 0 0,0-1-1,0 0 1,0-1 0,0 0-1,0 0 1,1-1-1,-1 0 1,12-1 0,-6 0 4,-1-2 1,1 0-1,0-1 1,-1 0-1,1-1 1,20-9 0,-7 0 13,-1-1 1,-1-2-1,-1 0 1,0-2-1,-1 0 1,32-32-1,-28 19 27,-2 0 0,24-39 0,-43 59-81,5-1 73,-12 12-40,0 0-14,-1 6-4,-2 15 14,0 0-1,2 0 1,0 0-1,1 0 1,4 25-1,-3-39-30,0-1 0,1 1-1,0-1 1,0 0 0,0 0 0,1 0 0,0 0-1,0 0 1,7 8 0,-7-10-11,0-1 0,0 0 0,0 0 0,1 0 0,-1 0 0,1-1-1,0 0 1,0 1 0,0-1 0,0-1 0,0 1 0,0 0 0,1-1 0,-1 0 0,9 1 0,-4-1-2,1 0 0,1-1 0,-1 0 0,0-1 0,-1 0 0,1 0 0,0-1 0,0-1 0,0 0 0,-1 0-1,0 0 1,1-1 0,-1-1 0,10-6 0,-8 3-9,0 0-1,-1 0 1,-1-1 0,1 0-1,-1 0 1,-1-1-1,0 0 1,0-1 0,-1 0-1,8-17 1,-10 17-20,0 0 1,0-1 0,-1 0-1,-1 0 1,0 0-1,-1 0 1,0-1 0,-1 1-1,0 0 1,-2-24 0,-1 26-13,1 1 1,-1-1 0,-1 1-1,1 0 1,-2 0 0,1 0 0,-1 0-1,-1 1 1,1-1 0,-1 1 0,-1 0-1,0 1 1,0-1 0,0 1-1,-8-6 1,7 7-68,0 1 1,-1 0-1,1 1 0,-1 0 0,0 0 0,0 0 1,-1 1-1,1 0 0,0 1 0,-1 0 0,0 0 1,0 1-1,1 0 0,-1 1 0,0 0 0,0 0 1,-16 3-1,18-2-260,-1 0 1,1 1-1,0 0 1,0 0 0,0 1-1,0-1 1,1 2-1,-1-1 1,1 1-1,-1 0 1,1 0-1,1 0 1,-1 1 0,1 0-1,-1 0 1,1 1-1,1-1 1,-1 1-1,1 0 1,0 0-1,-5 11 1,8-15-49,1-1 0,0 1 1,-1-1-1,1 1 0,0-1 0,0 1 1,0-1-1,0 1 0,0-1 0,0 1 1,1-1-1,-1 1 0,0-1 0,1 1 0,-1-1 1,1 0-1,-1 1 0,1-1 0,0 1 1,0-1-1,0 0 0,0 0 0,0 0 0,0 1 1,0-1-1,0 0 0,0 0 0,0 0 1,0-1-1,1 1 0,-1 0 0,2 1 0,18 7-2802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6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1 631 756,'12'-35'3974,"9"-47"1,9-101 1140,-27 162-4505,26-197 5211,-25 203-4656,0 26-243,3 27-151,-2 3 310,21 80 0,-22-108-851,0 0-1,1 0 0,0-1 1,1 0-1,0 0 0,1-1 1,1 0-1,0 0 0,0 0 1,13 11-1,-19-19-183,1-1 1,-1 0-1,1 0 0,-1-1 1,1 1-1,0 0 0,0-1 1,-1 0-1,1 1 1,0-1-1,0 0 0,0-1 1,1 1-1,-1 0 0,0-1 1,0 0-1,0 0 0,0 0 1,1 0-1,-1 0 1,0-1-1,0 1 0,0-1 1,0 0-1,0 0 0,0 0 1,0 0-1,0-1 0,0 1 1,-1-1-1,1 0 1,0 1-1,-1-1 0,4-4 1,4-3 23,-1-1 0,0 0 1,-1 0-1,0-1 1,0 0-1,11-23 0,0-10-244,-3 0-1,-1-1 1,-2 0-1,9-62 1,-18 65-1931,-6 36-1312,-4 23 1353,5-16 1487,1 0 0,0 1 0,-1-1 0,1 1-1,0 0 1,0-1 0,0 1 0,0-1 0,0 1 0,0-1-1,0 1 1,0-1 0,1 1 0,-1-1 0,1 1 0,-1-1-1,1 1 1,-1-1 0,1 0 0,0 1 0,1 0-1,4 7-2562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6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201 102 212,'11'-7'953,"-1"0"0,1-2 0,-1 1-1,-1-1 1,0 0 0,9-12 0,-17 20-676,-1-1-1,1 1 1,0-1-1,0 1 1,-1-1 0,0 0-1,1 1 1,-1-1-1,0 0 1,1-2 0,-1 3-213,0 1 1,0-1 0,0 1 0,0-1-1,0 1 1,0 0 0,0-1 0,0 1-1,-1-1 1,1 1 0,0-1 0,0 1 0,0 0-1,0-1 1,-1 1 0,1-1 0,0 1-1,0 0 1,-1-1 0,1 1 0,0 0-1,-1 0 1,1-1 0,0 1 0,-1 0 0,1-1-1,-1 1 1,1 0 0,0 0 0,-1 0-1,1 0 1,-1-1 0,1 1 0,0 0-1,-1 0 1,1 0 0,-1 0 0,1 0 0,-1 0-1,1 0 1,0 0 0,-1 0 0,1 0-1,-1 0 1,1 1 0,-1-1 0,1 0-1,0 0 1,-1 0 0,1 0 0,-1 1 0,-11 4 251,1 1 0,0 0 1,1 1-1,-1 0 0,1 0 1,0 1-1,1 1 1,0 0-1,0 0 0,1 0 1,1 1-1,-13 19 1,0 5 178,1 1 0,-26 66 0,33-71-162,1 2 0,-8 37-1,18-61-231,-1 0-1,1 1 0,0-1 1,1 0-1,0 1 0,0-1 1,1 0-1,0 1 0,0-1 1,1 0-1,0 0 0,0 0 1,8 15-1,-9-20-60,1 0 1,0-1-1,0 1 0,0 0 1,0-1-1,0 0 0,0 1 1,1-1-1,-1 0 0,1 0 1,0 0-1,0-1 1,-1 1-1,1-1 0,0 1 1,6 1-1,-4-2-1,0 0-1,1-1 1,-1 1 0,1-1-1,-1 0 1,1 0 0,-1-1-1,1 1 1,6-3 0,4-2 25,-1 0 0,1-1 0,-1 0 1,0-2-1,23-14 0,-10 2-1,-1-1-1,-1-1 1,0-1 0,-2-1-1,24-31 1,93-144 206,-93 127-106,-46 69-124,17-23 106,-18 25-108,0 0-1,0 0 1,0 0 0,1 0-1,-1 0 1,0 0-1,1 0 1,-1 0 0,0 0-1,1 0 1,-1 1-1,1-1 1,-1 0-1,1 1 1,2-1 0,-2 5 214,2 44 513,-3 78-1,0 11 48,-1-124-745,1 3 64,1 0 1,5 23 0,-7-36-146,1-1 1,-1 1 0,1 0-1,0-1 1,0 1-1,0-1 1,0 1-1,1-1 1,-1 1 0,1-1-1,0 0 1,-1 0-1,1 0 1,0 0-1,0 0 1,0 0 0,0 0-1,1-1 1,-1 1-1,5 2 1,-5-4-81,1 1 0,-1-1 1,0 0-1,0 0 0,0 0 1,0 0-1,1 0 0,-1 0 0,0 0 1,0-1-1,0 1 0,0-1 1,0 0-1,0 0 0,0 1 0,0-1 1,3-2-1,31-26-2456,-24 19 1380,8-10-2490,7-5-5432,-11 16 5901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5 280 1532,'5'-3'228,"0"0"0,0 0 0,-1-1 0,1 1 0,-1-1 0,0 0 0,0 0 0,5-9 0,24-40 2025,-22 32-1263,-1 5-5,-2-1 0,0 1-1,0-2 1,-2 1-1,0-1 1,3-21-1,-9 38-911,1 1 0,-1-1 0,0 0 0,0 1 0,0-1-1,1 0 1,-1 0 0,0 1 0,0-1 0,0 0 0,0 1 0,-1-1-1,1 0 1,0 0 0,0 1 0,0-1 0,0 0 0,-1 1 0,1-1-1,0 0 1,-1 1 0,1-1 0,0 1 0,-1-1 0,1 1 0,-1-1-1,1 0 1,-1 1 0,1-1 0,-1 1 0,0 0 0,1-1 0,-1 1 0,1 0-1,-1-1 1,0 1 0,1 0 0,-1-1 0,0 1 0,0 0 0,1 0-1,-1 0 1,0 0 0,1 0 0,-1 0 0,-1 0 0,-2 0 131,1 1 0,-1 0 1,1 0-1,-1 0 0,1 0 0,-6 4 1,1-1-40,1 0-1,0 0 1,0 1 0,1 0 0,-1 1 0,1-1-1,0 1 1,1 0 0,-1 1 0,1-1 0,0 1-1,1 0 1,-6 11 0,8-11-94,-1-1-1,1 1 1,1-1 0,-1 1 0,1 0 0,0 0-1,1 0 1,-1 0 0,1-1 0,1 1-1,-1 0 1,1 0 0,0 0 0,1 0-1,0-1 1,3 9 0,7 11 269,0-2 1,33 47-1,-31-52-122,-1 1 0,-1 1 0,-1 0 0,16 43 1,-26-60-248,1 1 1,-2 0 0,1 0 0,0-1 0,-1 1 0,0 0 0,0 0-1,0 0 1,-1 0 0,0-1 0,0 1 0,0 0 0,-3 6 0,3-7-293,-1-1 1,0 0 0,0 1-1,0-1 1,0 0 0,-1 0-1,1 0 1,-1 0 0,0 0-1,-5 3 1,-1-2-3007,4-4-750,1 0-418,-4 0 1488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7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57 396 124,'5'-7'1053,"1"0"1,0 0-1,0 1 0,10-8 0,-6 5 1667,-9 8-1228,2 4-106,-1-1-1063,1 1 1,-1-1 0,0 1 0,-1 0 0,1 0-1,0 0 1,-1 0 0,1 0 0,-1 0-1,1 6 1,8 42 1947,-4-14-1044,-5-28-921,2 0 0,-1 1 0,1-1-1,1-1 1,4 10 0,-7-16-283,1 0 0,-1 0 0,0 1 0,1-1 0,0 0 0,0-1 0,-1 1 0,1 0 0,0-1 0,0 1 0,1-1 0,-1 1 0,0-1 0,0 0 0,1 0-1,-1 0 1,1 0 0,-1 0 0,1-1 0,-1 1 0,1-1 0,-1 0 0,5 1 0,15-3-955,0-1-1,-1-1 0,1-1 1,0-1-1,-1-1 0,21-10 1,18 0-2015,-49 14 2662,0 0 0,0 1 0,0 0 0,19 0 0,-30 2 313,0 0 1,1 0-1,-1 0 0,0 0 1,1 0-1,-1 0 0,0 0 1,1 0-1,-1 0 0,0 0 1,0 0-1,1 0 1,-1 0-1,0 0 0,1 0 1,-1 0-1,0 0 0,0-1 1,1 1-1,-1 0 0,0 0 1,0 0-1,1-1 1,-1 1-1,0 0 0,0 0 1,0 0-1,1-1 0,-1 1 1,0 0-1,0 0 0,0-1 1,0 1-1,0 0 1,0-1-1,0 1 0,1 0 1,-1 0-1,0-1 0,0 1 1,0 0-1,0-1 0,0 1 1,0 0-1,0-1 1,0 1-1,-1 0 0,1 0 1,0-1-1,0 1 0,0 0 1,0 0-1,0-1 0,0 1 1,0 0-1,-1-1 1,1 1-1,0 0 0,0 0 1,0 0-1,-1-1 0,1 1 1,-12-15 1069,12 15-1206,-10-8 569,0-1-1,0 2 0,0-1 1,-1 2-1,0-1 0,-21-8 0,8 4 36,8 4-278,0 0 0,-1 2-1,1 0 1,-1 1 0,0 1-1,0 0 1,-1 1 0,1 1 0,0 1-1,0 0 1,-1 1 0,-17 4-1,34-5-201,0 1-1,0-1 0,0 0 1,0 0-1,0 1 1,0-1-1,-1 0 0,1 0 1,0 0-1,0 0 0,0 0 1,0 0-1,0-1 1,0 1-1,0 0 0,0-1 1,0 1-1,0 0 0,0-1 1,-2 0-1,3 0-10,0 1 0,0-1 1,0 0-1,0 1 0,0-1 0,0 1 0,0-1 0,0 1 0,0-1 1,0 1-1,0-1 0,1 1 0,-1-1 0,0 1 0,0-1 1,1 1-1,-1 0 0,0-1 0,0 1 0,1-1 0,-1 1 0,0 0 1,1-1-1,-1 1 0,1-1 0,0 1 2,10-10 45,1 0-1,0 1 0,21-12 0,22-17 87,-43 28-36,-1 0 0,0-2 1,0 1-1,-1-1 0,-1 0 0,11-19 0,-18 26-40,1 1 0,-1-1-1,-1 0 1,1 0 0,-1 0 0,0 0-1,0 0 1,0 0 0,0 0-1,-1-6 1,0 8-15,-1-1 0,0 1-1,1-1 1,-1 1 0,0-1 0,-1 1 0,1 0 0,0-1-1,-1 1 1,0 0 0,0 0 0,0 0 0,0 0-1,0 0 1,-5-4 0,-1 2-43,1-1 0,0 1-1,-1 0 1,0 1 0,0 0 0,-1 0-1,1 1 1,-1 0 0,1 1 0,-1 0 0,0 0-1,0 0 1,0 2 0,0-1 0,0 1 0,-10 1-1,1 0-1250,1 0 1,-33 9-1,33-6-1961,1 1 1,-25 11 0,12-1 154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8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0 660,'0'0'1555,"3"4"24,0-1-1228,-1 0-1,0 1 0,0-1 1,0 1-1,-1-1 0,1 1 1,-1 0-1,0 0 0,0 0 1,0 0-1,0 0 0,-1-1 1,0 1-1,0 8 0,-1 11 989,-6 33-1,3-25-494,-10 78 1493,0 6 1741,-2 202 0,17-308-3884,0 0 0,0 0 0,1 0 0,0 0 0,5 13 0,-6-19-200,0-1 0,0 1 0,1-1 0,-1 0 0,1 1 1,-1-1-1,1 0 0,0 0 0,0 0 0,3 2 0,-4-3-57,0 0-1,0-1 0,1 1 1,-1 0-1,1-1 0,-1 1 1,0-1-1,1 0 1,-1 1-1,1-1 0,-1 0 1,1 0-1,-1 0 0,1 0 1,-1 0-1,1 0 1,-1 0-1,0-1 0,1 1 1,1-1-1,5-2-639,0-1-1,-1 1 1,0-1 0,1 0 0,-2-1-1,8-6 1,35-34-9479,-48 45 10054,14-13-2597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8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0 656 9077,'53'-31'3054,"-50"27"-2774,0 0 0,0 1 1,0-1-1,-1 0 0,1 0 0,-1-1 0,0 1 1,0 0-1,-1-1 0,1 1 0,0-9 0,2-1 240,76-329 6279,-63 258-5225,-10 46-790,9-38 1319,-12 68-1802,-4 10-271,0-1 1,1 0 0,-1 0 0,0 0-1,0 0 1,0 0 0,0 0 0,0 1-1,0-1 1,0 0 0,0 0 0,0 0-1,0 0 1,0 0 0,0 0 0,0 0-1,0 1 1,0-1 0,0 0 0,1 0-1,-1 0 1,0 0 0,0 0 0,0 0-1,0 0 1,0 0 0,0 0 0,0 0-1,1 0 1,-1 0 0,0 0 0,0 0-1,0 0 1,0 0 0,0 0 0,0 0-1,0 0 1,1 0 0,-1 0 0,0 0-1,0 0 1,0 0 0,0 0 0,0 0-1,0 0 1,1 0 0,-1 0 0,0 0-1,0 0 1,0 0 0,0 0 0,0 0-1,0 0 1,0 0 0,0-1 0,1 1-1,-1 0 1,0 0 0,0 0 0,7 67 714,-1-12-43,15 69 1,-17-108-585,0-1 1,2 1-1,-1-1 1,2-1-1,0 1 1,0-1-1,1 0 1,1-1-1,12 15 1,-16-22-119,1-1 1,-1 0-1,1-1 1,-1 1 0,1-1-1,1 0 1,-1-1-1,1 1 1,-1-1 0,1-1-1,0 1 1,0-1-1,0 0 1,0-1 0,0 1-1,0-1 1,1-1 0,-1 0-1,0 0 1,1 0-1,-1-1 1,0 0 0,0 0-1,1-1 1,-1 1-1,0-2 1,7-2 0,-2-1-4,0 1 1,0-2 0,-1 1 0,0-1 0,0-1 0,-1 0 0,1-1 0,-2 0 0,0 0 0,0-1 0,0 0 0,-1-1 0,-1 0 0,9-16 0,-10 9-1012,-6 17-33,0 1-223,-2 3-201,-15 28-2582,14-10-1428,3-20 5074,0-1 0,0 1 0,0 0 0,1 0 1,-1-1-1,0 1 0,0 0 0,1-1 0,-1 1 0,1 0 0,-1-1 1,0 1-1,1 0 0,0-1 0,-1 1 0,1-1 0,-1 1 0,1-1 1,-1 1-1,1-1 0,0 0 0,1 1 0,9 1-2838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8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7 316 4532,'14'-8'676,"0"1"-1,0 0 0,0 1 1,1 0-1,21-4 0,-35 9-549,0 1 1,0 0-1,1 0 1,-1 0-1,0 0 0,1 0 1,-1 0-1,0 0 0,1 0 1,-1 0-1,0 1 0,1-1 1,-1 0-1,0 1 0,0-1 1,0 1-1,1-1 0,-1 1 1,0 0-1,0 0 0,0-1 1,1 3-1,0-1 58,0 0 1,-1 0-1,0 0 0,1 0 1,-1 1-1,0-1 0,0 0 0,-1 1 1,1-1-1,1 6 0,-1 4 402,0 0 0,-1 0 0,-2 22 0,-19 107 1987,3-19-2305,18-113 94,2-5-2189,2-5-7929,14-18 7071</inkml:trace>
  <inkml:trace contextRef="#ctx0" brushRef="#br0" timeOffset="1">387 194 1256,'3'-5'332,"-2"0"0,1 0 0,0-1 0,-1 1 0,0-1 0,-1 0 0,1 1 0,-1-1 0,0 0 0,0 1 0,-1-1 0,0 1 0,0-1 0,0 0 0,0 1 0,-1 0 0,0-1 0,0 1 0,-1 0 0,1 0 0,-1 0 0,0 0 0,0 1 0,-1-1 0,0 1 0,1 0 0,-1 0 0,-1 0 0,1 0 0,-1 1 0,1 0 0,-1 0 0,-6-3 0,-1 1-138,1 1 0,-1 0 0,0 0 0,1 1 0,-1 1 0,-1 0 0,1 1 0,0 0 0,0 1 0,-17 2 0,10 0-719,1 1 0,-22 6 0,23-4-1230,1 1 1,-19 8-1,18-4-913,4 3 809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715 1169 672,'-4'19'2831,"2"-13"-2532,-3 4 494,0 1 1,0-1-1,-1-1 0,-7 11 1,5-10-443,-1 0 0,0-1 0,0 0 1,-1 0-1,0-1 0,-1-1 0,1 0 0,-2 0 1,1-1-1,-1 0 0,0-1 0,-24 7 0,28-10-250,-1 0-1,1-1 1,-1 0-1,0-1 1,0 0-1,1 0 0,-1 0 1,0-1-1,0-1 1,1 0-1,-1 0 1,1 0-1,0-1 0,-1 0 1,2-1-1,-1 0 1,0 0-1,1-1 0,-1 0 1,-6-6-1,-9-10 52,0-1 0,1-2 0,2 0 0,1-1 1,-19-31-1,-68-146 439,90 167-510,2-1 0,2 0 0,1-1 0,2 0 0,1 0 0,-4-61 0,11 74-42,0 1 0,2-1 0,1 1 0,1-1 0,1 1 0,1 0 0,1 0 0,1 0 0,1 1 0,0 0 0,23-39 0,-4 20 102,60-75-1,-68 95-803,0 1 0,2 1 0,0 1 0,44-28 1,-58 41-399,0 1 0,0 1 0,0-1 0,0 1 0,1 1 0,10-3 0,10 1-1281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9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0 564 168,'5'4'420,"1"0"1,-1 0-1,1 0 1,0-1-1,0 0 1,0 0-1,0 0 1,0-1-1,8 2 1,-12-4-226,1 0 0,-1 0 1,0 0-1,1 0 0,-1 0 0,0 0 1,1 0-1,-1-1 0,1 1 0,-1-1 0,0 0 1,0 0-1,1 0 0,-1 0 0,0 0 1,0 0-1,0 0 0,0-1 0,0 1 1,-1-1-1,1 0 0,0 1 0,-1-1 1,1 0-1,-1 0 0,1 0 0,-1 0 1,2-4-1,19-40 1658,-3 0 1,18-62-1,-34 99-1689,77-237 4350,-66 220-3683,-13 25-777,-1 0 0,0 0 0,1 0 1,0 1-1,-1-1 0,1 0 0,-1 1 1,1-1-1,0 0 0,-1 1 0,1-1 1,0 1-1,0-1 0,0 1 0,-1-1 0,1 1 1,0 0-1,0-1 0,0 1 0,0 0 1,0 0-1,-1 0 0,1-1 0,0 1 1,0 0-1,2 1 0,-1 3 391,3 25 73,-1 0-1,1 42 0,5 36 345,-8-94-713,1-1 0,0 1 0,1 0 0,1-1 0,0 0 0,8 15 0,-11-24-114,0 0-1,0 1 0,0-1 0,1 0 0,-1 0 0,1 0 0,0-1 0,-1 1 0,1-1 0,1 1 0,-1-1 0,0 0 1,0 0-1,1-1 0,-1 1 0,1-1 0,0 1 0,-1-1 0,1 0 0,0 0 0,0-1 0,-1 1 0,1-1 0,0 0 1,0 0-1,0 0 0,0-1 0,0 1 0,5-2 0,2-1 8,-1-1 0,1 0 1,-1-1-1,1 0 0,-1 0 0,-1-1 1,1 0-1,16-15 0,9-13-36,-1-2-1,36-47 1,12-15-78,-80 96 70,-1 1 0,0-1 0,0 1 1,1-1-1,-1 1 0,0 0 1,1 0-1,-1 0 0,0-1 0,1 1 1,0 1-1,-1-1 0,1 0 1,-1 0-1,1 1 0,0-1 1,0 0-1,2 1 0,-2 4-5,0 24-1,-3 51 1,-1-58 53,1-1 1,1 1-1,1 0 0,1-1 1,7 35-1,-8-50-34,0-1-1,1 0 0,0 1 1,0-1-1,0 0 1,0 0-1,0 0 0,1 0 1,0-1-1,0 1 1,0-1-1,0 1 0,0-1 1,1 0-1,-1 0 1,1 0-1,0-1 0,0 0 1,0 1-1,0-1 1,0-1-1,1 1 0,-1 0 1,0-1-1,1 0 0,-1 0 1,1-1-1,-1 1 1,1-1-1,8 0 0,-3-1-2,1-1-1,-1 1 0,0-2 1,1 0-1,-1 0 0,0 0 1,-1-2-1,1 1 0,-1-1 1,0 0-1,0-1 0,10-8 1,-8 4-11,-1 0 1,-1 0 0,1-1 0,-2 0 0,0 0-1,0-1 1,-1 0 0,0-1 0,-1 1-1,0-1 1,-1 0 0,3-17 0,-5 19-37,0 0-1,-2 0 1,1 0 0,-1 0 0,-1 0-1,0 0 1,0-1 0,-1 1 0,-1 0 0,0 0-1,0 0 1,-1 0 0,-1 1 0,0-1-1,-8-16 1,9 22-58,0 1 0,0-1 0,0 1 0,0 0 0,-1 0 0,1 0 0,-1 1 1,0-1-1,0 1 0,-1 0 0,1 0 0,-1 0 0,1 0 0,-1 1 0,0 0 0,0 0 0,0 0 0,0 1 0,-8-2 0,6 3-149,1-1-1,0 2 1,-1-1 0,1 1 0,0 0-1,-1 0 1,1 0 0,0 1 0,0 0-1,0 0 1,0 1 0,0 0 0,1 0-1,-1 0 1,1 1 0,-5 3 0,-10 9-2962,2 0 0,0 2 0,-19 22 0,16-10-7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32 12053,'6'-16'105,"2"0"2107,-7 17-2152,-1-1 0,0 1 0,1 0 0,-1-1 0,1 1 1,-1 0-1,0-1 0,1 1 0,-1 0 0,0-1 0,0 1 0,0 0 0,1-1 0,-1 1 0,0 0 0,0 0 0,0-1 0,0 1 0,0 0 0,0 0 0,0-1 0,-1 2 0,1 13 280,0-1-1,-1 0 1,-1 1-1,-6 20 0,0 8 258,7-36-513,-15 93 1748,-4 152-1,20-242-1718,-1-6-87,1 0 0,0-1 0,0 1 0,0-1 1,0 1-1,0-1 0,1 1 0,0-1 0,-1 1 0,1-1 0,1 1 0,-1-1 0,0 0 1,1 0-1,3 6 0,-4-8-73,0 0 0,0-1 0,0 1-1,0 0 1,0-1 0,0 1 0,0-1 0,0 0 0,0 1 0,0-1 0,0 0 0,0 0 0,0 1 0,0-1 0,0 0 0,0 0 0,1 0 0,-1 0 0,0-1 0,0 1 0,0 0-1,0 0 1,0-1 0,0 1 0,0 0 0,0-1 0,0 1 0,0-1 0,0 1 0,0-1 0,0 0 0,0 1 0,1-2 0,3-4-692,1 1 1,-1-1-1,9-11 1,-8 8-447,7-8-3243,16-29 0,-5 7 1652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0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727 44 11953,'-1'-1'33,"1"-1"0,-1 1-1,0-1 1,1 1 0,-1 0 0,0-1 0,0 1-1,0 0 1,0 0 0,-2-2 0,-1 1 134,0 1 0,-1-1 0,1 1 1,-1 0-1,0 0 0,-6 0 0,-7-2 140,-24-4 37,-1 2 1,0 2 0,-45 3-1,74 0-299,-20 1-141,1 1 0,-1 2 0,0 2 0,-43 12 0,39-6-2792,-58 26 1,52-13-160,5 5 923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98 240 572,'14'-5'893,"0"0"0,-1-1 1,0 0-1,16-11 0,1 0 1939,-30 17-2760,0 0 1,0 0-1,0 0 0,0 0 1,0 0-1,0 1 0,0-1 0,0 0 1,0 0-1,0 0 0,0 0 1,0 0-1,0 0 0,0 0 1,0 0-1,0 1 0,0-1 1,0 0-1,0 0 0,0 0 0,0 0 1,1 0-1,-1 0 0,0 0 1,0 0-1,0 0 0,0 0 1,0 0-1,0 0 0,0 0 0,0 0 1,0 0-1,1 0 0,-1 0 1,0 0-1,0 1 0,0-1 1,0 0-1,0 0 0,0 0 1,0-1-1,0 1 0,1 0 0,-1 0 1,0 0-1,0 0 0,0 0 1,0 0-1,0 0 0,0 0 1,0 0-1,0 0 0,0 0 0,1 0 1,-1 0-1,0 0 0,0 0 1,0 0-1,0 0 0,0 0 1,0-1-1,0 1 0,0 0 1,-6 14 1062,2-9-941,2 1 0,-1 0 0,0 0-1,-1 8 1,0 3 232,2 1-1,0-1 1,1 1 0,1 0-1,0 0 1,1 0 0,7 30-1,-7-41-319,1-1 0,0 1-1,0 0 1,1-1 0,0 0-1,0 0 1,0 1 0,1-2 0,0 1-1,0 0 1,1-1 0,-1 0-1,1 0 1,0 0 0,1-1 0,-1 1-1,1-1 1,0-1 0,0 1-1,0-1 1,0 0 0,13 4 0,-12-5-35,0 0 1,1-1-1,-1 0 1,0 0-1,0-1 1,0 0-1,1 0 1,-1 0 0,0-1-1,0 0 1,0-1-1,0 0 1,8-2-1,-4-1 9,-1 0 0,0 0 0,0-1 0,0 0 0,-1-1 0,0 0 0,14-14 0,-8 4 16,0-1-1,-1 0 0,0-1 1,-2 0-1,0-1 0,-2 0 0,15-39 1,-20 45-59,-1 0 1,0 0 0,-1 0 0,-1-1-1,0 1 1,-1-1 0,-1 0-1,0 1 1,-3-17 0,3 25-86,-1 1 1,0 0-1,-1-1 1,1 1-1,-1 0 1,0 0-1,0 0 1,-1 0-1,0 1 1,1-1-1,-1 1 1,-1-1-1,1 1 1,-1 0-1,0 0 1,0 1-1,0-1 1,0 1-1,0 0 0,-1 0 1,0 0-1,1 1 1,-1-1-1,0 1 1,0 0-1,0 1 1,-8-2-1,2 1-269,-1 0-1,0 1 1,1 1-1,-1 0 0,0 0 1,1 1-1,-1 1 1,1 0-1,-13 4 1,-10 5-2459,-53 25 1,-50 34-1701,-14 21 1358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0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83 13937,'0'-9'731,"1"1"-1,0-1 0,0 0 1,1 1-1,0 0 1,1-1-1,5-12 0,-7 20 57,-1 1-53,0 0-58,-1 15-117,-1 0-1,0 0 1,-7 21 0,-2 17 168,9-44-612,-11 109 1204,12-104-1148,1 0 0,1 0 0,0 1 0,1-1-1,0-1 1,6 19 0,-6-27-207,0 0 0,0-1 0,0 1-1,0-1 1,1 0 0,-1 0 0,1 0-1,1 0 1,-1 0 0,0 0 0,1-1 0,0 0-1,-1 0 1,1 0 0,1 0 0,-1 0 0,0-1-1,1 0 1,-1 0 0,1 0 0,0 0 0,-1-1-1,1 0 1,0 0 0,0 0 0,0-1-1,10 1 1,9-2-1522,0-1 0,0-1 0,0-1 0,36-11 0,-29 7-2048,36-7-1549,-6-4 1564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1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299 188 508,'0'-27'1578,"1"9"68,-1-1-1,-1 1 0,0-1 0,-8-31 0,9 48-1458,-1 0 0,1 0 0,-1 0 0,0 0 0,0 0 0,0 0 0,0 0-1,0 1 1,0-1 0,0 0 0,0 1 0,-1-1 0,1 1 0,-1-1 0,1 1 0,-1-1 0,0 1-1,-3-2 1,3 2-31,0 1 0,0 0 0,0-1-1,0 1 1,0 0 0,0 0 0,0 0-1,0 0 1,0 0 0,0 1 0,1-1-1,-1 0 1,0 1 0,0 0 0,0-1-1,-2 2 1,-4 3 211,0-1-1,0 2 1,1-1 0,0 1-1,0 0 1,-10 12 0,-5 7 259,1 1 0,1 1 0,-30 55 0,41-64-392,1 0 1,1 0-1,0 1 0,1 0 1,1 0-1,1 0 0,-3 38 1,7-52-189,-1 0 0,1 0-1,0 0 1,1 0 0,-1 0 0,1 0 0,0 0 0,0 0 0,0-1 0,1 1-1,0 0 1,0-1 0,0 1 0,1-1 0,-1 0 0,1 0 0,0 0 0,0 0-1,0 0 1,1 0 0,-1-1 0,1 0 0,0 0 0,0 0 0,0 0 0,0 0-1,1-1 1,-1 0 0,1 0 0,-1 0 0,1 0 0,0-1 0,-1 0 0,1 0-1,6 0 1,4 0 11,0 0 0,0-1 0,0-1 0,-1-1 0,1 0 0,0-1-1,-1 0 1,0-1 0,0-1 0,17-8 0,-8 2-2,1-1 1,-1-1-1,-1-2 0,37-30 0,-46 34-20,0-2 0,20-24-1,-29 31-28,0 1 0,0-1 0,-1 0-1,0 0 1,0 0 0,0-1-1,-1 1 1,0-1 0,2-12 0,-3 18-9,-1-1 1,0 0-1,0 0 0,0 1 1,0-1-1,0 0 1,0 0-1,-1 1 0,1-1 1,-1 0-1,1 1 1,-1-1-1,1 0 0,-1 1 1,0-1-1,0 1 1,0-1-1,0 1 1,-2-3-1,1 2-12,-1 0 0,1 1 0,0-1 0,-1 1 0,0-1 0,1 1 0,-1 0 0,0 0 0,1 0 0,-1 0 0,-3 0 0,-8-1-117,0 1 0,-1 1 0,1 0 0,-14 2 1,16-1-25,-23 3-967,0 2 0,1 2 0,-59 21 0,48-15-1319,32-9-564,0 0 0,-19 12-1,27-15 2329,-16 8-2372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1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62 960,'14'-10'895,"14"-14"354,-27 22-903,1 1 0,-1 0 0,0-1 0,0 1 0,1-1 0,-1 1 0,-1-1 0,1 0 0,0 1 1,0-1-1,0 0 0,-1 1 0,1-1 0,0-4 0,-9 8 817,-3 0-770,-1 1 0,1 0-1,0 1 1,0 0 0,0 1-1,1 0 1,-14 9 0,-5 8 366,2 1-1,0 1 1,-42 49 0,34-30 450,-52 87 1,83-122-1034,-1 0 0,1 0 1,0 1-1,1 0 0,0 0 1,0 0-1,-2 16 0,5-21-117,0-1 0,-1 1-1,1 0 1,1-1-1,-1 1 1,0-1 0,1 1-1,0-1 1,0 1-1,0-1 1,0 0 0,1 1-1,-1-1 1,1 0-1,0 0 1,0 0-1,0 0 1,0 0 0,0 0-1,1-1 1,-1 1-1,1-1 1,0 1 0,3 1-1,3 1 32,1 1 0,0-2 0,0 0 0,1 0 0,-1 0 0,1-2 0,0 1 0,18 1 0,-3-2 74,0-1 1,44-4 0,-46 0-100,0-1 1,0-1-1,0-1 1,-1 0 0,0-2-1,-1-1 1,1-1-1,-2-1 1,0-1-1,0-1 1,-1 0 0,0-2-1,33-32 1,-22 10 26,-29 35-83,0-1-1,0 0 0,0 0 1,-1 0-1,0 0 0,0 0 0,1 0 1,-2-1-1,1 1 0,0 0 1,0-6-1,-1 9-5,0-1 0,0 0 0,0 1 0,0-1 0,0 0 0,-1 1 0,1-1 0,0 0 0,0 1 0,-1-1 0,1 0 0,0 1 0,0-1 0,-1 1 1,1-1-1,-1 0 0,1 1 0,-1-1 0,1 1 0,-1-1 0,1 1 0,-1 0 0,1-1 0,-1 1 0,1-1 0,-2 1 0,0-1 2,0 0 1,0 1-1,0-1 0,0 1 0,0 0 1,-1 0-1,1 0 0,-4 0 0,-2 1 8,0 1 0,-1-1 0,-10 5-1,-12 7 16,1 0 0,0 2 0,-44 31 0,-73 67 52,133-102-63,11-9-13,-1 1 0,1-1 0,0 1 1,0-1-1,0 1 0,1 0 0,-1 0 0,1 1 0,-1-1 0,1 0 0,0 1 0,-2 5 0,4-9-4,0 1 0,0-1 0,0 1 1,0-1-1,0 1 0,0-1 0,0 1 0,0-1 0,0 1 1,0-1-1,0 1 0,0-1 0,1 1 0,-1-1 0,0 1 0,0-1 1,0 1-1,1-1 0,-1 0 0,0 1 0,1-1 0,-1 1 1,0-1-1,1 0 0,-1 1 0,1-1 0,-1 0 0,1 0 1,-1 1-1,0-1 0,1 0 0,-1 0 0,1 0 0,-1 1 1,1-1-1,-1 0 0,1 0 0,-1 0 0,1 0 0,-1 0 1,2 0-1,24 0 3,4-7-7,-1-2-1,0 0 1,0-2 0,0-1 0,30-19 0,-16 9 146,49-16 1,-85 35-110,4-1 115,-1 0 1,1 1 0,0 1-1,-1-1 1,18 0 0,-25 3-104,0 0 1,0 1-1,0-1 0,0 1 1,1-1-1,-1 1 0,0 0 1,-1 0-1,1 0 1,0 1-1,0-1 0,0 1 1,-1-1-1,1 1 1,-1 0-1,1 0 0,-1 0 1,0 1-1,0-1 0,0 0 1,0 1-1,0-1 1,0 1-1,1 3 0,4 10 50,-2-1 0,1 1-1,-2 0 1,0 0-1,-1 0 1,-1 1-1,1 18 1,4 24-556,-7-57 270,1 1-1,-1-1 1,1 0-1,-1 1 1,1-1-1,0 0 1,0 1-1,0-1 1,0 0-1,1 0 1,-1 0-1,1 0 0,-1 0 1,1 0-1,-1 0 1,1-1-1,0 1 1,0-1-1,3 3 1,-1-2-1094,0-1 0,0 1 1,1-1-1,-1 1 1,0-1-1,1-1 0,-1 1 1,1-1-1,7 1 1,10-1-2209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1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275 562 1352,'11'-6'254,"8"-4"439,-1-1 0,0 0 0,-1-2 0,30-26-1,-29 20-23,-1-1 0,0 0-1,-1-2 1,-2 1-1,0-2 1,-1 0-1,-1 0 1,-1-2 0,-2 1-1,0-1 1,8-43-1,-15 59-377,-1 0-1,-1 0 0,0 0 1,0 0-1,0 0 0,-1 0 1,-1 0-1,1 0 0,-5-12 1,5 18-164,0 0 0,-1 0 1,1-1-1,0 1 1,-1 1-1,0-1 0,0 0 1,0 0-1,0 1 1,0-1-1,0 1 0,-1-1 1,1 1-1,-1 0 1,0 0-1,1 0 0,-1 1 1,0-1-1,0 0 1,0 1-1,-1 0 0,1 0 1,0 0-1,0 0 1,0 1-1,-1-1 0,-5 0 1,0 2 59,1 0 0,0 0 1,0 1-1,1 0 0,-1 1 1,0-1-1,1 1 0,-1 1 0,1-1 1,0 2-1,0-1 0,-11 9 1,-6 7 388,-41 45 1,18-13 80,2 3-1,2 2 1,3 1-1,-39 76 0,73-122-395,-1 1-1,2 0 0,0 0 0,1 0 1,-5 23-1,9-34-216,-1 1 0,1-1 0,0 0 0,0 1-1,-1-1 1,2 0 0,-1 1 0,0-1 0,0 1 0,1-1 0,-1 0 0,1 1-1,0-1 1,0 0 0,0 0 0,0 0 0,0 0 0,0 0 0,0 0 0,1 0-1,-1 0 1,1 0 0,0 0 0,-1-1 0,1 1 0,0 0 0,0-1-1,0 0 1,0 0 0,0 1 0,0-1 0,0 0 0,1 0 0,-1-1 0,0 1-1,0 0 1,1-1 0,-1 0 0,0 1 0,1-1 0,2 0 0,3 0-17,0 0 0,1-1 0,-1 1-1,0-2 1,0 1 0,14-5 0,47-21-475,-58 22 318,107-55-2518,-59 27-930,-27 16-801,25-12-3637,-21 16 4129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9:18:41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0 36,'-3'6'212,"0"-3"-4,3-3-24,-9 5-24,6-2-40,3-3-92,-10 6-352,4-3 108,3 5 76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3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5 588,'-3'-1'701,"-1"0"-426,-1 0 0,1 0-1,-1 1 1,1-1 0,-1 1 0,1 1 0,-1-1 0,-4 1 0,-46 10 1055,26-5-714,21-5-498,-4 1 514,1 0 0,-1 1 0,1 0-1,-19 7 1,28-8-496,0-1 0,0 0-1,0 0 1,0 1 0,0-1 0,0 1-1,0 0 1,0-1 0,0 1-1,1 0 1,-1 0 0,1 0 0,-1 0-1,1 1 1,0-1 0,0 0 0,0 0-1,0 1 1,0-1 0,1 1-1,-1-1 1,1 0 0,-1 1 0,1 0-1,0-1 1,0 4 0,1-2-33,0 0 0,1 0-1,-1 0 1,1-1 0,-1 1 0,1-1 0,1 1 0,-1-1 0,0 0-1,1 0 1,-1 0 0,1 0 0,0 0 0,0 0 0,6 3 0,20 13 284,57 28 1,-20-12-101,-46-24-68,0 1 1,-1 1-1,0 1 0,-1 0 0,28 29 0,-42-38-164,0-1-1,-1 1 1,0-1 0,1 1 0,-2 0-1,1 0 1,0 0 0,-1 1 0,0-1-1,0 1 1,-1-1 0,0 1 0,0-1-1,0 1 1,0 0 0,-1 0 0,0-1-1,0 1 1,-1 0 0,1-1 0,-1 1-1,-1 0 1,1-1 0,-1 1 0,0-1-1,0 1 1,0-1 0,-4 6 0,-1 0 23,-1 1 0,0-2 0,0 1 0,-1-1 1,-1-1-1,1 1 0,-1-2 0,-1 1 0,-12 6 1,5-4-19,0-1 1,0-1-1,-1 0 1,0-2 0,-24 7-1,32-11-203,-38 10-601,19-4-2681,23-1-4629,6-7 5525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9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7 180 1000,'-6'-19'7133,"6"14"-6150,0-1 0,0 0 1,1 1-1,-1-1 0,2 0 1,-1 1-1,3-9 0,-2 11-691,-1 0 0,1 1-1,0-1 1,0 0 0,0 1 0,0 0-1,0-1 1,0 1 0,0 0-1,1 0 1,-1 0 0,1 0 0,0 1-1,0-1 1,-1 1 0,6-2 0,17-5 311,1 2 0,0 0 1,0 2-1,0 0 1,0 2-1,35 2 0,28-4 87,53-12-57,-80 8-233,0 2 0,91 3 0,-110 2-120,-33 0-184,0 1 1,0 0-1,0 0 0,0 1 1,-1 0-1,16 4 0,-23-3-78,0-1 0,0 0 0,0 1 0,0-1-1,0 1 1,-1 0 0,1 0 0,0 0 0,-1 0 0,1 0 0,-1 0-1,0 0 1,0 0 0,0 0 0,0 1 0,0-1 0,0 0-1,-1 1 1,1-1 0,-1 1 0,1-1 0,-1 4 0,1 8 58,-1 0 0,-3 26 0,1-19 3,-27 264 475,-2 4 45,28 832 1638,8-968-2237,9 116 0,7-142 0,-20-118 0,-1 0 0,0-1 0,-1 1 0,1-8 0,0-1 0,0 1 0,0 0 0,0-1 0,0 1 0,0 0 0,-1-1 0,1 1 0,0 0 0,-1-1 0,1 1 0,0-1 0,-1 1 0,1-1 0,0 1 0,-1 0 0,1-1 0,-1 1 0,1-1 0,-1 0 0,1 1 0,-1-1 0,0 1 0,1-1 0,-1 0 0,1 1 0,-1-1 0,0 0 0,1 0 0,-1 0 0,-1 1 0,1-1 0,-14 5 0,0-1 0,0-1 0,-1 0 0,0-1 0,1 0 0,-1-2 0,-26-1 0,13 1 0,-115-3 0,-105 3 0,230 2 0,6-1 0,0 0 0,1-1 0,-1-1 0,-19-2 0,32 3-17,0 0-1,0 0 1,0 0-1,0 0 1,-1 0-1,1 0 1,0 0-1,0 0 1,0 0-1,0 0 1,0 0-1,0 0 1,0 0-1,-1 0 1,1 0-1,0 0 1,0 0-1,0 0 1,0 0-1,0 0 1,0 0-1,0 0 1,-1 0-1,1 0 1,0 0-1,0 0 1,0 0-1,0-1 1,0 1-1,0 0 1,0 0-1,0 0 1,0 0-1,0 0 1,0 0-1,0 0 1,-1 0-1,1 0 1,0-1-1,0 1 1,0 0-1,0 0 1,0 0-1,0 0 1,0 0-1,0 0 1,0 0-1,0-1 1,0 1-1,0 0 1,0 0-1,0 0 1,0 0-1,0 0 1,0 0-1,1 0 1,-1-1-1,0 1 1,0 0-1,0 0 1,0 0-1,0 0 1,0 0-1,0 0 1,11-5-2909,18-3-5377,0 6 1365,4 1 2108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23 160,'0'20'3472,"7"84"2609,-1-24-3877,16 101 1947,-7-72-947,-43-235 369,17 72-3335,3 25-107,2-1 0,1 0 0,-1-50-1,6 72-113,0 1-1,0 0 0,1 0 1,0 0-1,0 0 0,1 0 1,0 0-1,0 0 0,1 1 0,0-1 1,0 1-1,1 0 0,-1-1 1,1 2-1,0-1 0,1 0 1,0 1-1,0 0 0,0 0 1,11-8-1,-9 9-1,0 0 0,1 1 0,0-1 0,-1 2 0,1-1 0,0 1 0,0 1 0,0-1 0,1 1 0,-1 1 0,0-1 0,0 1 0,12 2 0,-6 0 32,0 0-1,0 1 0,-1 0 1,1 1-1,-1 1 0,26 12 1,-37-17-44,-1 1 1,1 0-1,-1 0 1,1 0 0,-1 0-1,1 0 1,-1 0 0,1 0-1,-1 0 1,0 1-1,0-1 1,0 1 0,0-1-1,0 1 1,0-1 0,0 1-1,0-1 1,0 1-1,-1 0 1,1 0 0,0 2-1,-1-2-30,0 0-1,-1 0 0,1-1 0,-1 1 0,1 0 0,-1-1 1,1 1-1,-1 0 0,0-1 0,0 1 0,0-1 1,0 1-1,0-1 0,0 0 0,0 1 0,-1-1 1,1 0-1,0 0 0,-1 0 0,1 0 0,-3 2 1,-54 28-2758,-35 3-9072,52-20 8516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4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210 100 268,'11'0'1080,"-9"0"-74,-1 0-882,0 0 1,0 0 0,0 0 0,1-1-1,-1 1 1,0 0 0,0 0 0,0-1-1,0 1 1,0-1 0,0 1 0,0-1-1,0 0 1,0 1 0,0-1 0,0 0-1,-1 1 1,1-1 0,0 0 0,0 0-1,0-1 1,1-1 187,-1 1-1,0-1 1,0 1-1,0-1 1,0 0-1,0 1 1,0-1 0,0-4-1,-1 2 249,1 1 1,-1-1-1,0 0 0,0 1 1,-1-1-1,1 0 0,-1 1 0,0-1 1,0 1-1,-2-5 0,2 8-433,0 1-1,0-1 0,0 1 1,0-1-1,0 1 0,0 0 0,-1-1 1,1 1-1,0 0 0,0 0 1,0 0-1,0-1 0,0 2 1,0-1-1,0 0 0,-1 0 1,1 0-1,0 0 0,0 1 0,0-1 1,0 0-1,0 1 0,-2 0 1,-20 8 714,9-1-379,0 1 0,1 1 0,0 0 0,1 1 0,-1 0 0,-18 23 0,21-21-190,0 0 0,0 1 0,2 0 0,0 0 0,0 1 0,1 0 0,-7 23 0,11-29-158,1 1 1,-1-1-1,2 1 0,-1 0 0,1-1 0,1 1 0,0 0 0,0 0 0,1 0 0,0-1 0,0 1 0,1 0 1,6 15-1,-6-20-68,1 0 1,-1 0 0,1-1 0,0 1-1,0-1 1,0 1 0,1-1-1,0 0 1,-1-1 0,1 1 0,1 0-1,-1-1 1,0 0 0,7 3 0,-3-2-14,1-1-1,-1 0 1,1 0 0,0-1 0,0 0 0,0 0 0,16 0 0,7-2-186,1-2 0,-1-1 0,53-13-1,-79 15 107,99-23-1096,-2 0-1723,-33 12-3767,-26 8 1664,-8 6 1511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145 332 1296,'7'13'3698,"-7"-8"276,0-4-3891,-1 0 0,1-1 1,-1 1-1,0 0 0,1-1 0,-1 1 0,0-1 0,0 0 0,0 1 0,1-1 1,-1 1-1,0-1 0,0 0 0,0 0 0,0 1 0,1-1 0,-1 0 1,0 0-1,0 0 0,0 0 0,0 0 0,0 0 0,-1-1 0,-1 1 100,1-1-1,-1 0 1,1 0-1,-1 0 0,1 0 1,-1-1-1,1 1 1,-3-3-1,1 1 44,-1-1 0,1 1 0,1-1 1,-1 0-1,1 0 0,-1-1 0,1 1 0,-5-10 0,6 6-114,0 0-1,0 0 1,1-1-1,0 1 1,0 0-1,1-1 1,0 1-1,0 0 1,1-1-1,0 1 1,1 0-1,-1 0 1,2 0-1,-1 0 1,1 0-1,6-11 1,-4 8-45,1 0 0,1 0 0,-1 0 0,2 1 0,0 0 1,0 0-1,1 1 0,0 0 0,0 0 0,13-8 0,-14 12-4,1 1-1,0 0 1,0 0-1,1 1 1,-1 0-1,1 0 1,-1 1-1,1 1 1,0 0-1,0 0 1,0 0-1,-1 1 1,1 1-1,0 0 1,0 0 0,0 1-1,-1 0 1,1 1-1,-1 0 1,0 0-1,1 1 1,-2 1-1,1-1 1,0 1-1,9 8 1,-14-10-17,0 0 0,0 0 0,-1 0 1,1 1-1,-1-1 0,0 1 0,0 0 0,0 0 1,0 0-1,-1 0 0,0 1 0,0-1 1,0 1-1,0-1 0,-1 1 0,1 0 0,-1-1 1,0 1-1,-1 0 0,1 0 0,-1 8 0,-1-6 1,0 1 0,0-1 0,-1 1 0,0-1 0,-1 0 0,1 0 0,-1 0 0,0 0 0,-1-1 0,0 1-1,0-1 1,0 0 0,-8 9 0,-3-1-89,0 1 0,-1-2 0,0 0 0,-1 0 0,-1-2 0,0 0 0,0-1 0,-1-1 0,0-1 1,-1-1-1,0 0 0,0-2 0,0 0 0,-1-1 0,0-1 0,1-1 0,-1-1 0,0 0 0,-25-4 0,15-7 27,29 9 25,0 0 38,2 1 15,0 0 20,0 0 29,9 1 28,64 9 257,-35-4-55,-1-2 1,2-1-1,-1-1 0,49-6 0,-49-3-513,0-2 0,-1-1 0,-1-3 0,63-29 0,-84 35-1352,24-18 0,-28 17-1850,0 1 0,21-10 0,-18 13 406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33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7 525 648,'0'-6'1580,"0"-1"0,-1 1 0,1 0 1,-1 0-1,-3-7 0,4 12-653,0 1-6,0 0-44,0 5-59,5 45 1001,-1-3 239,18 91-1,-13-103-1391,-5-15-85,1-1 0,1-1 0,11 24 0,-17-41-547,0 0 1,1 0-1,-1-1 1,0 1-1,1 0 0,-1 0 1,1-1-1,-1 1 0,1-1 1,-1 1-1,1 0 1,-1-1-1,1 1 0,0-1 1,-1 1-1,1-1 0,0 1 1,-1-1-1,1 0 0,0 1 1,0-1-1,0 0 1,0 0-8,0 0 1,-1 0-1,1 0 1,0 0 0,-1-1-1,1 1 1,0 0-1,-1-1 1,1 1-1,0 0 1,-1-1 0,1 1-1,-1-1 1,1 1-1,-1-1 1,1 1 0,-1-1-1,1 1 1,0-2-1,1-3 40,1 1 1,-1-1-1,0 1 0,0-1 0,-1 0 0,2-7 0,2-22 159,-1-1 1,-1-53-1,-10-70-1,5 127-208,-26-235-8,22 210-36,-1-41 40,7 94-7,0 1 1,0 0 0,0 0 0,1 0 0,-1 0-1,1 0 1,-1 0 0,1 0 0,-1 0-1,1 0 1,0 0 0,0 0 0,0 1 0,0-1-1,0 0 1,1 0 0,-1 1 0,0-1-1,3-1 1,-2 1 5,1 1-1,-1-1 1,1 1-1,0 0 0,0-1 1,0 1-1,0 1 1,0-1-1,0 0 1,0 1-1,5-1 0,7 1 33,0 1-1,0 0 1,0 1-1,19 6 0,-20-5-17,16 4 20,-1 2-1,0 1 1,0 1 0,-1 2-1,0 0 1,25 19 0,5 6 79,81 73 1,-103-80 23,58 66 0,-82-83-77,0 1 1,-2 1-1,1 0 1,-2 0 0,0 1-1,-1 0 1,10 31 0,-16-39-35,0 1 0,-1-1 1,0 0-1,-1 1 0,0-1 1,0 1-1,-1-1 0,0 0 1,0 1-1,-1-1 0,-1 0 1,1 0-1,-2 0 0,1 0 1,-1-1-1,0 1 0,-9 12 1,-1-1 18,-2-1 1,0 0 0,-1-1-1,0-1 1,-26 19 0,22-19 3,-1-2 0,-1-1 0,0-1 1,-1 0-1,0-2 0,-1-1 0,-30 8 1,-23 2-442,-84 9-1,63-13-1615,70-9-683,25-5 1121,-1-1 0,1 1 0,0 0 0,-1 0-1,1 1 1,0-1 0,-5 5 0,1 4-2359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34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1120 732,'4'-1'1365,"1"-1"-953,0 0 0,-1 1 0,1-2 0,-1 1 0,0 0 0,0-1 0,0 0 0,0 0 0,0 0 0,0 0 0,-1-1 0,0 0 0,6-7 0,12-28 1226,-1-1-1,-3-1 0,20-66 0,21-132 893,-33 116-1370,49-210 1817,-68 305-2577,11-34 629,-15 56-842,0 1 0,1-1 0,0 0 0,-1 1 0,2 0 0,-1-1 0,7-6 0,-9 11-146,-1 0-1,1 0 1,0 1-1,0-1 0,0 0 1,0 1-1,0-1 1,0 1-1,0-1 1,0 1-1,0-1 0,0 1 1,0 0-1,0-1 1,0 1-1,0 0 1,0 0-1,1 0 0,-1 0 1,0 0-1,0 0 1,0 0-1,0 0 1,0 1-1,0-1 0,0 0 1,0 0-1,0 1 1,0-1-1,0 1 1,0-1-1,0 1 0,0 0 1,0-1-1,0 1 1,0 0-1,0 0 1,-1-1-1,2 3 1,3 3 71,0-1 0,-1 2 1,1-1-1,-2 0 1,5 8-1,102 239 2188,0 1-632,2-50-272,-88-168-1120,1 0 1,2-1-1,42 41 0,-53-63-2902,-13-11 932,1 1 0,0-1 0,0 0 0,0 0 0,0 0 0,0 0 0,7 1 0,-37-4-3948,5 3 1712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35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544 156 18022,'1'-2'165,"1"1"0,-1-1 0,1 0 0,-1 0 0,0 0 0,0 0 0,0 0 0,0 0 0,0 0 0,0 0 0,-1-1 0,1 1 0,-1 0-1,1 0 1,-1-1 0,0 1 0,0 0 0,0 0 0,0-1 0,0 1 0,-1 0 0,1 0 0,-1-1 0,1 1 0,-2-2 0,0 1 67,1 0 0,-1 1-1,0-1 1,0 1 0,0 0-1,0 0 1,-1-1 0,1 2-1,-1-1 1,1 0 0,-1 0-1,1 1 1,-1-1 0,0 1-1,0 0 1,0 0 0,0 0-1,-6-1 1,-166-22 3125,49 10-2726,38 2-3480,1 2-12154,60 7 10391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9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2034 1 412,'10'0'995,"-6"0"445,1 0 0,0 0 0,0 0 1,-1 0-1,8 3 0,-10-3-464,-2 0 11,0 0 15,0 0 10,0 0-14,2 1 552,4 0-2029,-5 0 2721,-3-1 3714,-5 2-5741,-21-2 808,-35-3-34,0 3 0,1 3 0,-77 12 1,-188 56-17,224-41-726,-118 53 0,-89 64-11,268-124-218,2 1 0,1 3 1,1 1-1,1 2 0,2 1 1,-33 37-1,17-9-8,3 2-1,-76 126 1,90-124 1,3 0-1,3 3 1,3 0 0,-30 127-1,3 54 97,44-190-20,2-1 0,2 82 0,6-84 37,3 0 1,2 0 0,2-1 0,3 0 0,2-1 0,2 0 0,36 77 0,67 96-125,-87-175 0,1-2 0,53 59 0,-14-29 0,4-4 0,102 80 0,-124-114 0,2-2 0,1-3 0,2-2 0,102 40 0,-25-26 0,2-5 0,2-7 0,1-6 0,245 19 0,-151-38 0,-1-11 0,260-32 0,-180-16 0,-121 8 0,-3-8 0,198-79 0,-193 49 0,-3-9 0,273-171 0,-411 223 0,-1-3 0,-1-2 0,-3-3 0,-1-1 0,-3-3 0,65-86 0,-86 99 0,-1 0 0,-2-2 0,-2 0 0,-1-1 0,-2-1 0,-2-1 0,-1 0 0,-2 0 0,-2-1 0,-2-1 0,3-58 0,-10 60 0,-2 0 0,-1 0 0,-2 1 0,-2 0 0,-2 0 0,-1 1 0,-2 0 0,-16-37 0,9 34 0,-2 0 0,-1 2 0,-2 0 0,-2 2 0,-2 0 0,-55-56 0,45 57 0,-3 2 0,0 2 0,-49-29 0,-142-68 0,62 42 0,-220-120 0,244 128 0,-202-79 0,231 116 0,-1 5 0,-3 6 0,-155-21 0,78 29 0,-256 3 0,379 22-434,-1 2 0,-97 19 0,121-12-435,0 2 1,0 2-1,2 3 0,-53 26 1,45-16-6351,-85 59 1,53-18 2666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31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2838 332 984,'5'-3'784,"0"0"-1,0 0 0,0 0 1,0 0-1,0 1 1,7-2-1,-9 3-64,1 0 1,0 0-1,-1-1 0,1 1 0,-1-1 1,1 0-1,-1 0 0,0 0 0,0-1 1,0 1-1,0-1 0,0 1 0,3-6 1,-6 8-613,0-1 0,0 0 1,0 0-1,1 0 0,-1 1 1,0-1-1,-1 0 1,1 0-1,0 0 0,0 1 1,0-1-1,0 0 1,-1 0-1,1 1 0,0-1 1,-1 0-1,1 0 1,0 1-1,-1-1 0,1 0 1,-1 1-1,1-1 0,-1 1 1,0-1-1,0 0 1,-18-16 1379,16 15-1201,-12-8 225,-1-1 0,0 2-1,0 0 1,-1 1 0,0 1-1,-1 1 1,-34-9 0,-135-12 1027,172 25-1394,-112-7 452,-1 5-1,1 5 1,-188 27-1,101 7-231,-259 78 0,233-36-203,191-58-120,1 3 0,-82 50 0,70-34-8,2 3 1,2 2-1,1 3 1,-58 64-1,78-66-10,3 2 0,2 1 0,1 1-1,-22 55 1,19-34 70,2 1 0,-36 134 0,56-162 108,2 1 1,1 1-1,3-1 0,1 1 1,3 0-1,6 59 0,1-42-68,3-1 1,3 1-1,35 99 0,-10-72-133,4-1 0,54 81 0,-54-97 0,74 112 0,-69-124 0,2-1 0,3-3 0,83 69 0,-44-53 0,154 94 0,-178-128 0,2-3 0,1-3 0,1-3 0,1-3 0,2-3 0,0-4 0,108 14 0,339 34 0,-387-55 0,-1-6 0,163-15 0,-159-5 0,210-51 0,182-74 0,-384 93 0,221-106 0,49-75 0,-306 157 0,163-136 0,-214 155 0,-3-3 0,-2-2 0,55-76 0,-81 94 0,-2-1 0,-1-1 0,-2-1 0,-2-1 0,-2-1 0,-1 0 0,-3-1 0,-2-1 0,-1-1 0,-3 1 0,-2-1 0,-2-1 0,-1 1 0,-9-86 0,-2 62 0,-4 0 0,-3 2 0,-3-1 0,-2 2 0,-4 1 0,-43-85 0,42 105 0,-3 1 0,-2 1 0,-40-47 0,-122-108 0,108 128 0,-3 3 0,-3 5 0,-105-57 0,136 90 0,-1 2 0,-2 3 0,0 2 0,-123-28 0,60 28 0,-209-15 0,101 31-142,-408 40 0,546-23-1278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17066,'0'0'133,"0"0"29,0 0 126,0 0 159,0 0 59,0 0-55,5 2-94,14 6-87,-15-7-62,-4-1-37,0 0-27,0 0-44,0 0-72,0 0-108,0 0-147,0 0-195,0 0-226,0 0-284,-3-2-333,1 0 804,-8-9-1501,7-1-5566,3 11 5082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4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1056,'3'5'2646,"0"0"1,0 0-1,1 0 1,7 8-1,-10-12-1746,-1-1-152,0 0-182,0 0-228,0 0-228,0 0-243,0 0-268,0 0-295,0 0-293,13 1-4569,-11 4 2438,-2 3 947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6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1 422 344,'1'-3'891,"1"0"0,-1 0 0,1 1 0,0-1 1,0 0-1,0 1 0,1-1 0,-1 1 0,4-3 0,-5 4-731,0 0 1353,3-6 828,1 8 1828,-2 2-3906,0 1 1,0-1-1,-1 1 0,1 0 1,-1 0-1,0 0 1,0 0-1,0 0 1,0 0-1,0 6 1,11 51 1361,-7-32-1005,6 33 462,6 28 986,45 138 0,-61-223-1992,-2-4-38,0 1 0,0-1 0,1 1 0,-1-1 0,1 1 0,-1-1 0,1 0 0,0 1 0,-1-1 0,1 0 0,0 0 0,0 1 0,0-1 0,0 0 0,0 0 0,0 0 0,0 0 0,0 0 0,1 0 0,-1 0 0,0 0 0,0-1 0,4 2 0,-5-3-17,1 0 1,0 0 0,0 0 0,0 0-1,0 0 1,-1 0 0,1 0-1,-1 0 1,1 0 0,-1 0 0,1 0-1,-1-1 1,1 0 0,-1 2 1,2-7 11,0 0 0,-1 1-1,1-1 1,-1 0 0,-1 1 0,1-1-1,-2-9 1,-6-51 5,3 40-55,-9-55-226,-36-119 0,-4-24-435,50 213 626,-1-8-21,1 0 0,1 0-1,0-1 1,1 1 0,4-33-1,-3 49 68,1 0 0,0-1 0,0 1-1,1 0 1,-1 0 0,1 0 0,0 0-1,0 0 1,0 0 0,0 1 0,1-1-1,0 1 1,-1-1 0,1 1 0,1 0-1,-1 0 1,0 0 0,1 0 0,-1 1 0,1 0-1,0-1 1,0 1 0,0 1 0,0-1-1,0 0 1,0 1 0,0 0 0,1 0-1,-1 0 1,0 1 0,1-1 0,5 1 0,3 0 1,1 0 1,-1 0 0,0 2 0,1-1-1,-1 2 1,0-1 0,0 2 0,0 0 0,-1 0-1,24 13 1,-33-16-5,-1 1-1,0-1 1,0 1 0,0-1-1,0 1 1,0 0 0,-1-1-1,1 1 1,0 0-1,-1 0 1,0 1 0,1-1-1,-1 0 1,0 0-1,0 0 1,0 1 0,0-1-1,-1 1 1,2 4 0,-2-4-23,0 1 0,-1-1 1,1 1-1,-1-1 1,1 1-1,-1 0 0,0-1 1,0 0-1,-1 1 1,1-1-1,-1 0 1,-2 5-1,-3 2-91,-1 0 0,0 0 0,0-1 0,-1 0 0,-1 0 0,-19 14 0,8-8-984,1 1 1,0 1 0,-24 28-1,14-8-3401,6 1-3599,14-14 4840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4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15177,'11'23'586,"-9"-20"-394,-1 1-1,0 0 0,1-1 1,0 1-1,0-1 1,0 0-1,0 0 0,0 0 1,0 0-1,1 0 1,0 0-1,0-1 0,0 1 1,0-1-1,0 0 1,0 1-1,0-2 0,1 1 1,-1 0-1,6 1 0,25 11-3207,-29-11 1037,-1 0 1,0 0-1,1 1 0,5 6 0,-3-2-489</inkml:trace>
  <inkml:trace contextRef="#ctx0" brushRef="#br0" timeOffset="1">333 422 16646,'5'3'1,"16"18"990,2-1 1,0-1 0,1-2 0,52 29 0,-75-45-1276,2-1-252,8 0 595,-1 1-2737,-6 2-8321,-4 1 8427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1 427 1248,'15'-8'1432,"1"2"-108,-3 0-68,2 1-55,-2-1-85,-1 3-68,1-3-120,-7 1-124,4-1-204,-4 0-216,-3-2-264,0 2-324,-3 1-408,-3-7-412,0 4-2248,3-1 1111,-3-2 737</inkml:trace>
  <inkml:trace contextRef="#ctx0" brushRef="#br0" timeOffset="1">98 85 308,'6'-9'1292,"-6"9"-104,7-5-96,-7 5-88,6-6-87,-6 6-113,6-6-124,-6 6-192,0-14-212,0 14-284,-3-11-296,-3 2-332,3 1-1781,-1-1 821,-2 1 544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256 252 636,'0'0'1224,"0"0"-96,-10-6-68,10 6-68,0 0-107,0 0-121,-3-8-152,3 8-232,-6-6-280,6 6-364,-7-3-388,7 3-1685,-6-5 797,6 5 524</inkml:trace>
  <inkml:trace contextRef="#ctx0" brushRef="#br0" timeOffset="1">20 82 1416,'0'0'1332,"-3"-5"-76,3 5-60,0 0-99,0 0-37,-3-9-120,3 9-136,0-8-204,0-1-276,-4 1-324,4-1-344,0 1-356,-3-1-2356,0 1 1039,0-1 685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5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0 236 96,'4'-6'1144,"2"-3"-104,-3 4-60,3-4-68,4 4-72,-4-4-111,3 1-197,-2 2-288,2 0-360,-3-2-388,1-1-1505,-1 4 685,0-1 452</inkml:trace>
  <inkml:trace contextRef="#ctx0" brushRef="#br0" timeOffset="1">57 29 12761,'0'0'156,"0"0"-48,0 0 52,22-3 40,-22 3 20,13 0-60,-4-3-112,-9 3-148,19-2-148,-13-1-228,7 0-264,-4 0-252,4 0-2836,-4 0 1299,4-2 861</inkml:trace>
  <inkml:trace contextRef="#ctx0" brushRef="#br0" timeOffset="2">390 77 12937,'28'26'84,"-2"-4"-36,-4-2 148,-4-6 76,-2 0 128,0 0-80,0-2-68,2-4-220,1-2-160,-6 2-244,6-2-308,-4 0-324,4 2-3200,-3 1 1431,3-1 941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1356,'16'15'1384,"-1"-1"-112,1-3-116,0 0-47,-4 1 39,-2-4-56,2 1-68,-2-4-88,2 4-176,-2-4-216,-1 1-224,-2 3-256,-1-7-304,-3 4-308,6 0-236,-5-1-2820,-1 4 1227,0-1 805</inkml:trace>
  <inkml:trace contextRef="#ctx0" brushRef="#br0" timeOffset="1">173 235 2420,'0'14'924,"-3"-2"80,3-1-28,0 0-47,0 1-13,3-4 16,-3 1-40,0-9-120,0 11-76,0-11-112,0 0-180,-3 3-252,3-3-368,0 0-496,-3-26-2920,3 15 1235,0 2 817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964 172 560,'8'-10'8024,"-27"21"-6062,-32 26-1093,-133 124 1263,7 8 0,-213 263 0,342-373-1889,-48 65 305,89-109-501,8-8-20,11-9 1,29-20-61,-1-2 0,42-33 0,-15 10 12,256-191-46,-9-21-118,308-229 1024,-604 475-711,-15 10-72,1-1 0,0 1 0,0 1 0,0-1 0,1 1 0,-1-1 0,1 1 0,7-2-1,-11 4-4,2-1 1,-5 10 292,-6 10-205,-2-1 1,0 0-1,-17 23 1,-48 56 202,53-69-273,-269 317 534,168-204-422,-285 326 358,135-156-222,260-290-497,24-28 98,1-1 57,88-61-142,271-229-257,422-325-279,-523 439 775,-261 180-40,0-1 1,0 1-1,11-3 0,-18 6-24,-1 1 1,1-1-1,0 1 0,0 0 1,0-1-1,0 1 0,-1 0 1,1 0-1,0 0 0,3 1 1,-4-1-5,-1 1 0,1-1 0,-1 0-1,1 1 1,-1-1 0,1 0 0,-1 1 0,1-1 0,-1 1 0,1-1 0,-1 0 0,0 1 0,1-1 0,-1 1 0,0-1 0,0 1 0,1-1 0,-1 1 0,0 0 0,0-1 0,0 1 0,0-1 0,1 1-1,-1-1 1,0 1 0,0 0 0,0-1 0,0 1 0,0-1 0,0 1 0,-1-1 0,1 1 0,0 0 0,-2 8 20,-1-1 0,0 0 0,0 0 0,0 0-1,-1 0 1,-6 8 0,4-6-7,-174 271 243,-23-8-113,-317 362 159,416-509-226,-98 106 10,190-221-119,14-15-20,20-20 3,210-212-110,10 10 0,277-199 0,-275 259 418,-235 160-223,40-20 147,-46 25-161,0-1-1,0 1 1,0 0-1,0 0 0,0 1 1,1-1-1,-1 1 1,0 0-1,0-1 0,0 2 1,1-1-1,-1 0 1,6 2-1,-8-2-13,-1 0 1,1 1-1,0-1 0,0 1 0,0 0 1,0-1-1,0 1 0,-1 0 1,1 0-1,0-1 0,-1 1 0,1 0 1,0 0-1,-1 0 0,1 0 0,-1 0 1,1 0-1,-1 0 0,0 0 0,1 0 1,-1 0-1,0 0 0,0 0 1,0 0-1,0 0 0,0 0 0,0 0 1,0 0-1,0 0 0,0 0 0,0 0 1,-1 0-1,1 0 0,-1 1 0,-14 39 185,-11 10 23,-60 85-1,-48 40 24,-80 80 9,144-174-177,-196 208 268,248-271-328,-26 21 14,35-36-21,7-5-2,6-6 3,53-65-13,2 3-1,86-75 0,156-106-25,-294 244 30,20-16 23,1 2 0,0 1 1,2 1-1,42-20 0,-69 37-17,-1 0 0,0 0 0,1 1 0,-1-1 0,0 0 0,1 1 0,-1-1 0,1 1 0,-1 0 0,1 0 0,-1 0 0,1 0 0,-1 0 0,1 1 0,-1-1 0,1 1 0,-1-1 0,1 1 0,-1 0 0,5 2 0,-6-1-2,1 0 1,-1 0-1,1-1 1,-1 1-1,0 0 1,0 0-1,0 0 1,0 1-1,0-1 0,0 0 1,0 0-1,-1 1 1,1-1-1,-1 0 1,0 0-1,1 1 1,-1-1-1,0 0 1,0 1-1,-1-1 0,1 0 1,-1 5-1,-3 8 5,1 1-1,-2-1 0,0 1 1,-9 17-1,-34 60 32,40-78-28,-33 60 14,-3-3 1,-75 95-1,89-134-45,55-61 22,50-54-38,-22 32 36,3 1-1,109-73 1,-156 116 12,0 1 0,0 0 0,0 1-1,1 0 1,-1 0 0,18-3 0,-24 6-6,-1 1 0,0 0 0,1-1-1,-1 1 1,0 0 0,1 0-1,-1 1 1,1-1 0,-1 0 0,0 1-1,1-1 1,-1 1 0,0 0-1,0 0 1,0 0 0,1 0 0,-1 0-1,0 0 1,0 1 0,-1-1 0,1 1-1,0-1 1,0 1 0,-1 0-1,1 0 1,-1 0 0,1-1 0,-1 1-1,0 1 1,0-1 0,0 0 0,0 0-1,0 0 1,1 4 0,0 2 8,-1 0 1,0 0 0,0 1-1,0-1 1,-1 0 0,-1 0-1,1 1 1,-1-1 0,0 0-1,-1 0 1,-5 15 0,-4 8 56,-24 46 0,34-75-65,-14 30 41,9-18-13,-1 1-1,0-1 1,-1 0-1,-1 0 1,-11 13-1,7-17 25,13-10-30,4-3-6,16-17-7,1 1 0,1 2 0,1 0 0,0 1 0,1 1 0,1 2 0,29-13 0,-33 17 2,1 1 1,34-7 0,-49 13 13,0 1 1,0 0-1,0 0 1,0 1 0,0 0-1,0 0 1,0 1 0,0 0-1,1 0 1,-1 1 0,-1 0-1,9 2 1,-12-2-5,0 0 0,0 0 1,0 0-1,0 0 0,0 0 0,-1 0 1,1 1-1,-1 0 0,1-1 0,-1 1 1,0 0-1,0 0 0,0 0 0,0 0 1,-1 1-1,1-1 0,-1 0 0,0 1 1,0-1-1,0 1 0,-1-1 0,1 1 1,-1-1-1,0 1 0,1-1 0,-2 1 1,1 4-1,-3 11 87,0-1 0,0 0 0,-2 0 1,-6 18-1,6-23-42,4-7-245,-1-1 1,0 1-1,0-1 1,-1 0-1,0 0 1,0 0-1,0 0 1,-5 6-1,7-10-1244,5-9-3590,5-3 2008,-7 10 1533,11-11-3932,0 1 1641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46 432,'13'-20'1676,"5"-5"1683,-17 24-2511,-1 1-30,0 0 4,0 0 42,-5 6 15,-31 40 341,2 1 0,-31 58 0,50-79-1025,-427 744 3889,292-513-2896,126-229-777,54-74-335,2 1 0,49-53 0,-37 45-56,-19 23-7,339-390 136,-334 387-61,-21 22-23,1 0 1,-1 1 0,2 0 0,-1 1 0,17-11 0,-27 20-62,0 0 1,0-1-1,1 1 1,-1 0 0,0 0-1,1 0 1,-1-1 0,0 1-1,1 0 1,-1 0 0,1 0-1,-1 0 1,0 0-1,1 0 1,-1 0 0,0 0-1,1 0 1,-1 0 0,1 0-1,-1 0 1,0 0 0,1 0-1,-1 0 1,0 0 0,1 0-1,-1 0 1,0 0-1,1 1 1,-1-1 0,1 0-1,-1 0 1,0 0 0,0 1-1,1-1 1,-1 0 0,0 0-1,1 1 1,-1-1-1,0 0 1,0 1 0,0-1-1,1 0 1,-1 1 0,0-1-1,0 0 1,0 1 0,0-1-1,0 0 1,1 1 0,-1 20 129,-5 2-51,-1-1-1,-1 0 1,-11 26-1,-37 66 111,42-88-152,-160 267 383,153-260-372,13-21-26,0 0 0,0-1 0,-1 0 0,-17 17 0,113-117 72,-83 85-98,25-25 10,1 2 1,1 2-1,1 1 0,59-33 0,-88 55-9,1 0-1,-1 1 1,1-1-1,-1 1 1,1 0-1,0 0 1,-1 0-1,10 1 1,-12 0 1,-1 0-1,1 0 1,0 0-1,-1 1 1,1-1 0,0 0-1,-1 1 1,1-1-1,-1 1 1,1 0 0,-1 0-1,1 0 1,-1-1-1,0 1 1,1 0 0,-1 1-1,0-1 1,0 0-1,1 0 1,-1 0 0,0 1-1,0-1 1,-1 1-1,1-1 1,0 1 0,0-1-1,-1 1 1,1 1-1,2 7 14,-1 0-1,0 1 0,-1-1 0,-1 1 0,0-1 0,0 1 1,-1-1-1,-2 16 0,-25 87 112,19-83-96,2-7-5,4-15-27,1 0-1,-1 0 1,2 0 0,-2 9 0,10-21-6,73-46 1,49-29 25,-112 70 16,33-17 120,-47 25-138,0 0 0,0 0 0,0 0 0,0 0 0,0 1 0,0-1 0,0 1 0,0 0 0,0-1 0,0 2 0,0-1 0,0 0-1,0 0 1,5 2 0,-7-1 0,1 0-1,0 0 0,0 1 0,-1-1 0,1 0 0,-1 1 1,1-1-1,-1 1 0,0-1 0,0 1 0,1 0 0,-1 0 1,0-1-1,0 1 0,-1 0 0,1 0 0,0 0 0,-1 0 1,1 0-1,-1 0 0,1 0 0,-1 0 0,0 0 0,0 4 1,0 6 99,-1 1 1,-3 23-1,2-26-48,-51 239-95,48-231-391,3 5-1432,2-22 1224,1 1-1,-1 0 0,0-1 0,1 1 1,-1-1-1,1 1 0,0-1 0,0 1 0,-1-1 1,1 1-1,0-1 0,0 0 0,0 1 1,0-1-1,1 0 0,-1 0 0,0 0 1,3 2-1,8 3-2660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3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24558,'5'-5'620,"0"1"-1,0-1 0,1 1 0,-1 0 1,11-6-1,-11 8-211,0-1 1,-1 0-1,1 0 1,-1 0-1,0-1 1,0 1-1,0-1 1,0 0-1,-1 0 1,5-7-1,22-50-1293,-28 59-2297,5-2 2690,-5 5-4728,0 0-5429,11 13 6223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4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69 832,'39'-25'11098,"-38"25"-9742,-1 0-28,-38-7 1817,7 0-1458,-36-3 1036,-35-3-7,77 10-2474,-26-1-285,48 4-412,0 0 0,0 1 0,1-1 1,-1 0-1,0 1 0,0 0 1,0 0-1,1 0 0,-1 0 1,0 0-1,1 0 0,-1 1 0,-4 3 1,6-2-7166,2 2 6202,-1-4 491,2 5-2213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0 12805,'22'1'3128,"-17"2"-1213,-31 5-574,-60 8-551,-26-3-2121,74-11-2336,3-3-3463,16-1 4311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6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1 490 1088,'2'1'292,"0"-1"-1,0 1 0,0 0 1,1-1-1,-1 1 1,0-1-1,1 1 1,-1-1-1,0 0 0,1 0 1,-1 0-1,0-1 1,1 1-1,-1 0 1,0-1-1,0 0 1,1 1-1,-1-1 0,0 0 1,0 0-1,0 0 1,0 0-1,0-1 1,0 1-1,0-1 1,0 1-1,-1-1 0,3-2 1,4-5 336,-1 0 1,0-1 0,0 0-1,6-16 1,-2 8 246,93-194 4572,-33 60-1178,-70 150-4164,0 0 0,0 0 0,0 0 0,0 0 1,0 1-1,1-1 0,-1 0 0,1 1 0,-1-1 0,1 1 0,0-1 0,0 1 0,-1 0 0,1-1 0,0 1 0,3-1 0,-5 2-59,1 0-1,0 0 1,-1 0-1,1 0 1,0 0-1,0 0 1,-1 0-1,1 0 0,0 0 1,0 0-1,-1 0 1,1 1-1,0-1 1,-1 0-1,1 0 0,0 1 1,-1-1-1,1 1 1,1 0-1,-1 0 2,1 0 0,-1 1 0,0 0 0,0-1 0,1 1 0,-1 0 0,0-1 0,0 1 0,0 0 0,0 2 0,3 7 103,87 196 1574,-78-182-1576,1-1 0,2 0 0,0-1 0,1-1 0,1-1 0,22 21 0,-35-38-119,0 0 0,0 0-1,1-1 1,0 0 0,-1 0 0,1 0 0,12 4 0,-17-7-30,1 1 0,-1-1 0,0 1 0,1-1 1,-1 0-1,0 0 0,1 1 0,-1-1 0,0 0 1,1 0-1,-1 0 0,0-1 0,1 1 0,-1 0 1,1 0-1,-1-1 0,0 1 0,0-1 0,1 1 1,-1-1-1,0 0 0,0 1 0,0-1 0,1 0 1,-1 0-1,0 0 0,0 0 0,0 0 0,0 0 1,-1 0-1,1 0 0,0 0 0,0 0 0,-1 0 0,1 0 1,0-1-1,-1 1 0,0 0 0,1-1 0,-1 1 1,0 0-1,1-3 0,-1 2-4,0 0 1,0 0-1,0 0 0,0 1 1,-1-1-1,1 0 1,-1 0-1,1 0 0,-1 1 1,0-1-1,1 0 0,-1 1 1,0-1-1,0 0 0,0 1 1,0-1-1,0 1 1,-1 0-1,1-1 0,0 1 1,-1 0-1,1 0 0,-1-1 1,1 1-1,-1 1 0,0-1 1,1 0-1,-1 0 1,0 1-1,-1-2 0,-7-1-25,0 0-1,-1 0 1,-16-2 0,2 2-361,-42 1 0,16 1-611,12 1-440,-26-3-2097,58 2 1758,1 0 0,-1-1 0,1 0 0,-10-4 0,6 0-2864,4-2 1410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5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33 12553,'-3'-24'1822,"3"23"-1203,0-5 112,0 5-259,0 6 2327,-1 57-1445,3 0 0,12 69-1,-10-95-1041,49 276 382,-47-300-3435,0-15-3421,-1-8-9,-3 5 6058,1-10-3074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5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5 568,'2'-3'236,"-3"2"920,-4 1 4423,-152 33 121,-77 21-4386,224-51-1635,-19 7-2416,14-1-3047,8-4 3733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1 616,'0'0'88,"0"0"1,1 0-1,-1 0 1,0 0-1,0 1 0,0-1 1,0 0-1,0 0 1,0 0-1,1 1 0,-1-1 1,0 0-1,0 0 1,0 0-1,0 1 0,0-1 1,0 0-1,0 0 0,0 0 1,0 1-1,0-1 1,0 0-1,0 0 0,0 1 1,0-1-1,0 0 1,0 0-1,0 0 0,0 1 1,0-1-1,-1 0 1,1 0-1,0 0 0,0 1 1,0-1-1,0 0 1,0 0-1,0 0 0,-1 0 1,1 1-1,0-1 0,0 0 1,0 0-1,-1 0 1,1 0-1,0 0 0,-1 0 1,-17 8 1782,-23 1 616,10-5-1448,-50 9 1556,73-11-3261,0 1 1,0-1-1,0 1 0,0 0 1,0 1-1,1 0 1,-9 6-1,10-4-1895,5-1 776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6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1 780,'0'0'1323,"0"0"35,-2 4 40,-3 8-593,0-1 0,0 1 0,2-1 1,-1 1-1,2 0 0,-3 22 0,-1 83 2422,5-71-2208,0-27-617,-1 27 827,7 75 1,-5-118-1336,1 1-1,-1 0 1,1-1-1,0 1 1,0 0-1,0-1 1,1 0-1,2 5 1,-4-7-72,1 0 1,-1-1-1,1 1 0,0 0 1,-1-1-1,1 1 1,-1-1-1,1 1 1,0-1-1,0 1 0,-1-1 1,1 0-1,0 1 1,0-1-1,0 0 1,1 1-1,-1-1-295,1 0 0,-1 0 0,0 0 0,1 0 0,-1 0 0,0-1 0,1 1 0,-1 0 0,0-1 0,0 1 0,1-1 0,-1 0 0,2-1 0,15-8-2042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6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1 213 824,'1'-15'10789,"3"29"-8169,1 30-1402,-2-10-300,3-1-1,0 1 1,2-1 0,1-1 0,2 0 0,21 43-1,-29-67-841,1-1 0,0 0 0,1 0 0,0 0 0,0 0-1,0-1 1,1 0 0,0 0 0,0-1 0,0 1 0,1-1 0,7 4-1,-9-6-231,0-1-1,0 0 0,0 0 0,0-1 0,0 1 0,1-1 1,-1 0-1,0 0 0,1-1 0,-1 0 0,1 0 0,-1 0 0,1 0 1,-1-1-1,0 0 0,1 0 0,-1 0 0,0-1 0,8-3 0,7-5-3711,1-1-1,28-21 1,-20 13 953</inkml:trace>
  <inkml:trace contextRef="#ctx0" brushRef="#br0" timeOffset="1">626 1 13009,'0'0'542,"0"0"107,0 0 117,0 0 53,1 7 41,5 189 2896,4-104-2724,-8-80-908,0-1 0,2 1-1,-1-1 1,1 1 0,8 15-1,-11-25-158,1 0-1,-1 0 1,0-1-1,1 1 1,-1 0-1,1-1 0,0 1 1,-1-1-1,1 1 1,0-1-1,0 0 1,0 0-1,0 1 0,0-2 1,0 1-1,1 0 1,-1 0-1,0-1 1,0 1-1,0-1 1,1 1-1,-1-1 0,0 0 1,1 0-1,-1 0 1,0 0-1,0-1 1,1 1-1,-1-1 0,0 1 1,3-2-1,8-2-997,0-1-1,0-1 0,-1 0 1,14-9-1,-6 4-2871,8-4-166,-2 5 1238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17 272,'0'-1'278,"-1"0"0,1 0 0,0 0 0,-1 0 0,1 0 0,0 0-1,-1 0 1,1 0 0,-1 0 0,0 1 0,1-1 0,-1 0 0,1 0 0,-1 1 0,0-1 0,0 0 0,0 0 0,0 1-51,1 0 0,-1 1 0,1-1 0,0 0 0,-1 0 0,1 1 0,0-1 0,-1 0 0,1 1 0,0-1 0,0 0 1,-1 1-1,1-1 0,0 0 0,0 1 0,0-1 0,-1 1 0,1-1 0,0 0 0,0 1 0,0-1 0,0 1 0,0-1 0,0 1 1,0 0-1,-3 25 4469,3-11-5188,20 175 5091,-14-154-4542,2 0 0,1-1-1,16 41 1,-23-72-448,1 1 0,-1-1 0,1 1 0,-1-1 0,1 0 0,6 6 0,-7-7-466,0-1-1,1 0 1,-1 0-1,1 0 1,0 0 0,-1-1-1,1 1 1,0-1 0,0 1-1,5 0 1,7 0-2032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7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0 465 1280,'2'0'201,"-1"0"0,1 1 0,0-1 0,0 0-1,-1 0 1,1 0 0,0 0 0,-1 0 0,1 0 0,0-1 0,0 1-1,-1-1 1,1 1 0,-1-1 0,1 1 0,0-1 0,-1 0 0,1 0-1,-1 0 1,1 0 0,-1 0 0,3-2 0,-2-1 63,1 1 0,-1 0 0,0-1 0,0 1 0,0-1 0,0 0 0,-1 0 0,1 1 0,0-7 0,2-8 436,-2 0 0,0 0 1,-1-25-1,-5-66 1903,2-56 2627,6 140-3864,-4 24-1289,0 1 0,0-1 0,1 0 1,-1 0-1,0 1 0,0-1 0,1 0 0,-1 1 0,0-1 0,1 0 0,-1 1 0,0-1 0,1 1 0,-1-1 1,1 1-1,-1-1 0,1 0 0,0 1 0,-1 0 0,1-1 0,-1 1 0,1-1 0,0 1 0,-1 0 0,1-1 1,0 1-1,1 0 0,3 4 601,8 11-322,0 0 0,-1 2-1,0-1 1,-2 2-1,11 21 1,5 7 61,42 60 494,-57-92-736,0 0-1,2 0 0,-1-1 1,28 21-1,-36-31-162,-1 0 1,2-1-1,-1 1 0,0-1 1,0 0-1,1-1 0,-1 1 0,1-1 1,-1 0-1,1 0 0,-1 0 0,1-1 1,0 1-1,8-2 0,-10 1-58,1-1-1,-1 0 1,1 1-1,-1-2 1,0 1-1,1 0 1,-1-1-1,0 1 1,0-1-1,0 0 1,0 0 0,0 0-1,0-1 1,-1 1-1,1-1 1,-1 1-1,0-1 1,1 0-1,1-4 1,4-6-570,-2-1 0,0 1 0,0-1 0,-2 0 0,1-1 0,-2 1 0,3-20 0,-4 14-3504,0-1 1,-2-28 0,-3 25 644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8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22 210 1252,'0'0'238,"0"-1"1,0 0-1,0 1 1,-1-1-1,1 1 0,0 0 1,-1-1-1,1 1 0,0-1 1,-1 1-1,1-1 1,-1 1-1,1 0 0,-1-1 1,1 1-1,-1 0 0,1 0 1,-1-1-1,1 1 0,-1 0 1,-6 5 4425,6-2-4318,-1-1-1,2 1 1,-1-1 0,0 1-1,1 0 1,-1 0-1,1-1 1,0 4 0,0 33 710,1 0 1,3-1 0,1 1 0,1-1 0,3 0 0,1-1 0,18 46-1,-26-79-979,0 1 0,0-1 0,0 0-1,0 0 1,1 0 0,0 0 0,0 0-1,0-1 1,0 1 0,0-1 0,1 0-1,-1 1 1,1-2 0,0 1-1,0 0 1,0-1 0,0 0 0,1 0-1,-1 0 1,0 0 0,1-1 0,0 0-1,-1 0 1,1 0 0,0 0 0,-1-1-1,1 0 1,0 0 0,-1 0 0,1 0-1,0-1 1,0 0 0,-1 0-1,1 0 1,-1-1 0,1 1 0,-1-1-1,0 0 1,1 0 0,6-5 0,7-6 37,0 1 0,-1-2 0,0 0 0,27-32 0,49-72-32,33-84-875,-53 63-2937,-63 120 2782,-9 16 773,16-29-3558,-10 11-5257,-6 17 6149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17 820,'-3'4'451,"-1"0"0,1 0 0,0 0 0,0 1 0,0 0-1,1-1 1,0 1 0,0 0 0,0 0 0,0 0 0,1 0 0,0 0 0,0 1 0,0 8 0,0 9 572,0 0 1,4 23 0,-2-39-763,1 19 560,2 1 0,1-1 0,1 0 0,1 0 1,1 0-1,23 47 0,-26-62-538,1 1 0,1-1 0,0-1 0,0 1 0,1-1 0,1-1 0,-1 0 0,1 0 0,1 0 0,0-1 0,0-1 0,1 1 0,-1-2 0,1 1 0,1-2 0,21 9 0,-24-12-140,0 0-1,0 0 1,0-1 0,0 0-1,0-1 1,0 0-1,0 0 1,0-1 0,0 0-1,0 0 1,0-1-1,15-6 1,-13 4-29,0-2-1,0 1 1,0-1-1,0-1 1,-1 0 0,0-1-1,-1 0 1,14-14 0,-9 6-332,-1 0 0,-1-1 0,0 0 1,-1-1-1,-1 0 0,-1-1 1,-1 0-1,0 0 0,-1-1 0,7-38 1,-12 46-209,4-35-1452,-5 44 1542,-1-1 0,0 0 0,-1 1-1,1-1 1,-1 1 0,1-1 0,-1 1 0,0-1 0,0 1 0,-2-5-1,12 2-5892,31-21 4722,35-37 998,-5 2 3341,-69 61-2755,0 1 1,-1-1-1,1 1 1,0-1-1,0 1 1,-1-1-1,1 1 1,0 0-1,0-1 1,0 1 0,-1 0-1,1 0 1,0 0-1,0-1 1,0 1-1,0 0 1,0 0-1,-1 0 1,1 0-1,0 0 1,0 1-1,0-1 1,0 0-1,-1 0 1,1 0 0,0 1-1,0-1 1,0 1-1,-1-1 1,1 0-1,0 1 1,0-1-1,-1 1 1,1-1-1,0 1 1,-1 0-1,1-1 1,-1 1 0,1 0-1,-1-1 1,1 1-1,-1 0 1,1 0-1,-1 0 1,0-1-1,0 1 1,1 0-1,-1 0 1,0 0-1,0 1 1,3 6 292,-1 1-1,0-1 1,1 16-1,-3-21-235,6 59 1266,1 6 209,16 72 0,-22-133-1529,0-1 1,1 0-1,0 0 0,1 0 1,-1 0-1,1 0 0,1 0 1,3 6-1,-6-11-81,0 0-1,0 0 0,0 0 1,0 0-1,1 0 0,-1 0 1,0 0-1,0 0 0,1 0 1,-1-1-1,1 1 0,-1-1 1,0 1-1,1-1 1,-1 1-1,3-1 0,-2 0-35,0 0 0,0 0 0,0-1 0,0 1 0,1-1 0,-1 1 0,0-1 0,0 0 0,0 1 0,-1-1 1,1 0-1,0-1 0,0 1 0,3-3 0,5-4-212,-1-1 1,0-1 0,0 0-1,-1 0 1,0 0 0,10-19-1,35-76-1318,-37 70 1069,5-15-207,-15 34 582,1 0 0,0 0 0,1 0 0,18-25 0,-25 40 148,-1 1-1,1-1 1,-1 0 0,0 1 0,1-1-1,-1 1 1,1 0 0,-1-1 0,1 1-1,-1-1 1,1 1 0,0 0 0,-1-1-1,1 1 1,-1 0 0,1 0 0,0-1-1,-1 1 1,1 0 0,0 0 0,-1 0-1,1 0 1,0 0 0,-1 0 0,1 0-1,1 0 1,-1 1 11,0-1-1,0 1 0,0-1 1,-1 1-1,1 0 1,0-1-1,0 1 1,0 0-1,-1 0 1,1 0-1,0 0 0,-1 0 1,1 0-1,0 1 1,2 4 149,-1 1 0,0-1 0,0 1 0,1 6 0,36 264 4077,-39-273-4199,1 1 1,1 0-1,-1-1 0,1 1 1,0-1-1,0 0 0,0 0 1,0 0-1,1 0 0,3 4 1,-6-7-63,1 0 0,-1-1 0,1 1 0,0-1 0,0 1 0,-1 0 0,1-1 0,0 1 0,0-1 1,0 0-1,0 1 0,0-1 0,-1 0 0,1 1 0,0-1 0,0 0 0,0 0 0,0 0 0,0 0 1,0 0-1,1 0 0,0 0-26,-1-1 0,1 0-1,-1 1 1,1-1 0,-1 0 0,0 0 0,1 0 0,-1 0 0,0 0 0,0 0 0,0 0 0,0-1-1,0 1 1,0 0 0,0-1 0,2-2 0,-1 1-59,-1-1 0,1 1 0,0-1 0,-1 0 0,0 1 0,0-1-1,0 0 1,0 0 0,0 0 0,-1 0 0,0 0 0,0 0 0,0 0 0,0 0 0,-1 1 0,1-1 0,-3-7-1,2 9 53,0 0 0,1 1 0,-1-1 0,0 0-1,-1 0 1,1 1 0,0-1 0,0 1 0,-1-1 0,1 1-1,-1 0 1,1 0 0,-1-1 0,1 1 0,-1 0-1,0 0 1,0 0 0,1 1 0,-1-1 0,0 0-1,0 1 1,0-1 0,0 1 0,0 0 0,0-1-1,0 1 1,0 0 0,0 0 0,0 0 0,0 1-1,0-1 1,1 0 0,-1 1 0,0-1 0,0 1-1,-3 1 1,-13 5-235,0 1 0,1 1-1,1 0 1,-20 15 0,20-13-523,1-1 1,-1 0-1,-1-1 1,-30 11-1,32-18-726,14-1 1273,0-1 0,1 0 1,-1 0-1,0 0 1,0 0-1,1-1 1,-1 1-1,0 0 0,0 0 1,1 0-1,-1 0 1,0-1-1,1 1 0,-1 0 1,0-1-1,1 1 1,-1-1-1,0 1 1,1-1-1,-1 1 0,1-1 1,-1 1-1,1-1 1,-1 1-1,1-1 1,-1 0-1,1 1 0,-1-2 1,0-6-1870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9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8 132,'2'-1'212,"0"0"0,-1 0 0,1 0-1,0 1 1,0-1 0,0 0 0,-1 1 0,1-1 0,0 1-1,0-1 1,0 1 0,0 0 0,0 0 0,0 0 0,0 0 0,0 0-1,0 1 1,-1-1 0,1 0 0,0 1 0,0 0 0,0-1-1,0 1 1,-1 0 0,1 0 0,0 0 0,-1 0 0,1 0-1,-1 0 1,1 0 0,-1 1 0,1-1 0,-1 1 0,0-1 0,2 2-1,3 7 512,1 1 0,-1-1 0,-1 1 0,7 19 0,-2-6 294,-6-17-819,5 15 687,2-1 0,0 0-1,24 32 1,-30-47-831,0-1 0,0 1 0,1-1-1,-1 0 1,1-1 0,0 1 0,1-1-1,-1 0 1,1-1 0,0 1 0,0-1-1,0-1 1,0 1 0,0-1 0,13 2 0,72 3-4704,-55-5-1187,-15 1 3504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7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0 455 512,'79'62'6008,"-23"-17"857,-55-44-6708,-1 0 0,1-1 0,0 1 0,0-1 0,-1 1 0,1-1 1,0 1-1,0-1 0,0 1 0,0-1 0,0 0 0,-1 1 0,1-1 0,0 0 0,0 0 0,0 0 0,0 0 0,0 0 0,0 0 0,0 0 0,0 0 0,0 0 0,0 0 0,0-1 0,-1 1 0,1 0 0,1-1 0,0 0-40,-1 0 0,0-1-1,0 1 1,1 0 0,-1-1 0,0 1-1,0-1 1,0 1 0,-1-1-1,1 1 1,0-1 0,-1 0-1,1-2 1,2-8 151,-1 0 0,0 0 0,0-15 1,-2 25-150,-1-105 1437,-15-124 0,8 141-870,8 62-433,0 27-235,0-1 0,0 1 0,1 0-1,-1 0 1,0-1 0,0 1-1,1 0 1,-1 0 0,1 0-1,-1 0 1,1 0 0,-1 0-1,1 0 1,0 0 0,0 0 0,-1 0-1,1 0 1,2-1 0,-2 1 68,2 2 0,9 6-38,0-1-1,0 2 1,-1-1 0,-1 1 0,1 1 0,12 14 0,-2-4 16,-15-13-56,0-1 0,-1 1 1,0 0-1,0 0 0,-1 1 0,0-1 0,0 1 1,0 0-1,-1 0 0,0 0 0,-1 1 1,3 9-1,-1 5 10,-1 0 0,-1 43 0,-2-46 20,1 0 1,0 0-1,1 0 0,9 31 1,-10-46-29,0 0 0,1 0 0,0 0 0,0 0 0,0 0 0,1-1 0,-1 1 0,1-1 1,0 0-1,0 1 0,0-1 0,0 0 0,1-1 0,-1 1 0,1 0 0,0-1 0,-1 0 0,1 0 0,0 0 1,0-1-1,1 1 0,-1-1 0,0 0 0,0 0 0,1 0 0,-1-1 0,0 1 0,1-1 0,5-1 1,7 0-73,0 0 1,0-2 0,0 0-1,-1-1 1,1-1 0,18-8 0,-18 7-169,-6 3-556,0-2-1,0 1 0,-1-1 1,1-1-1,15-11 1,-6-8-3993,-18 26 4864,1-1-1,-1 1 0,1 0 1,-1-1-1,0 1 1,1 0-1,-1 0 1,0 1-1,0-1 1,1 0-1,-1 1 0,0-1 1,-1 1-1,1 0 1,0-1-1,0 1 1,-1 0-1,1 0 1,-1 0-1,3 5 0,3 6 437,0 1 0,7 19 0,-7-15-219,1 1-308,6 12 124,-4-20-2648,5-7-3438,-11-6 2119,9-7 1168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610 367 724,'-15'-14'1826,"8"7"-1110,-1 0 0,0 0-1,0 1 1,0 0 0,-1 1-1,-10-5 1,-2 1 13,0 1 0,0 1 1,-1 2-1,-1 0 0,-40-4 0,19 7-342,-88 7-1,130-5-412,1 1-1,-1-1 1,0 0 0,1 0-1,-1 0 1,1 0 0,-1 0 0,1-1-1,-1 1 1,0 0 0,1-1-1,0 1 1,-1-1 0,1 0 0,-1 1-1,1-1 1,-3-2 0,3 2 12,1 1 0,-1-1 0,1 0 0,0 0 0,-1 0 0,1 0 0,0 0 0,-1 0 0,1 0 0,0 0 0,0 0 0,0 0 0,0 0 0,0 0 0,0-1 0,0 1 0,0 0 0,0 0 0,1 0 0,-1 0 0,0 0 0,1 0 0,-1 0 0,1 1 0,-1-1 0,2-2 0,11-24 138,-1 0 0,12-44 0,-23 68-97,0 0-1,0 0 1,-1-1 0,1 1-1,-1 0 1,0 0 0,1 0-1,-2-1 1,1 1 0,0 0-1,-1 0 1,1 0 0,-1-1-1,0 1 1,0 0 0,0 0-1,0 0 1,-1 0 0,1 1-1,-1-1 1,0 0 0,0 1-1,0-1 1,0 1-1,0-1 1,-1 1 0,1 0-1,0 0 1,-1 0 0,0 0-1,0 1 1,1-1 0,-1 1-1,0-1 1,0 1 0,0 0-1,-5-1 1,1 0-268,0 1-1,0-1 1,-1 2-1,1-1 1,0 1-1,-15 1 1,15-1-585,0 2-1,0-1 1,0 1-1,0 0 1,0 0 0,1 0-1,-7 5 1,-7 4-947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9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0 473 13181,'5'0'131,"-1"-1"-1,1 1 0,-1-1 1,1 0-1,-1 0 0,1 0 1,-1 0-1,0-1 1,1 0-1,-1 0 0,0 0 1,0 0-1,0-1 0,-1 0 1,1 0-1,-1 0 1,1 0-1,-1 0 0,0 0 1,0-1-1,0 0 0,-1 1 1,1-1-1,-1 0 0,0-1 1,0 1-1,2-7 1,2-11 187,0 1-1,-1-1 1,-1 0 0,1-31 0,-4 38-187,2-118 1160,-3 97-629,-1 26-416,0 8 68,2 4 558,12 32-525,-1 1 176,22 45 0,-28-69-410,1 0 1,0 0-1,0-1 1,1 0-1,0 0 1,1-1-1,0 0 1,10 8 0,-13-12-71,0-1 1,1 0 0,-1-1 0,1 1 0,-1-1 0,1 0 0,0-1 0,0 0 0,1 0 0,-1 0 0,0-1 0,1 0 0,-1-1 0,0 1 0,1-1-1,-1-1 1,1 1 0,-1-1 0,13-4 0,-10 2-83,0-1-1,0 0 1,0-1-1,0 0 1,-1 0-1,0-1 1,0-1-1,0 1 1,-1-1-1,0-1 1,-1 1-1,14-18 1,-8 7-414,-1 0-1,-1-2 1,0 1 0,14-40-1,-19 41-1004,-1 0 0,0-1 0,2-24 0,-7 28-7395,-1 14 6064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0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31 11977,'-3'-9'437,"3"7"-311,0 1 0,0-1 0,-1 1-1,1 0 1,0-1 0,-1 1 0,0-1 0,1 1 0,-1 0 0,0-1-1,1 1 1,-1 0 0,-2-2 0,2 2 264,-3 3 3,-1 2-175,0 0-1,0 0 0,0 1 1,1-1-1,-1 1 1,1 0-1,0 0 0,0 0 1,1 1-1,-6 11 0,4-7 60,1 1-1,1 0 0,0 1 0,0-1 0,-1 20 1,2-7 78,2 0 0,1 1 0,0-1 1,2 0-1,8 34 0,-5-36-73,0 1 0,1-1-1,2 0 1,0 0-1,20 33 1,-25-48-275,0-1-1,1 1 1,0-1 0,0 0-1,1 0 1,-1-1 0,1 0-1,0 0 1,1 0 0,-1-1-1,1 1 1,0-2 0,0 1-1,0-1 1,0 0 0,1 0-1,-1-1 1,1 0-1,0-1 1,11 2 0,-2-3-1037,0-1 0,32-6 0,-11 2-6971,-29 4 3962,-7 1 1224</inkml:trace>
  <inkml:trace contextRef="#ctx0" brushRef="#br0" timeOffset="1">397 506 11457,'3'-8'420,"-3"2"-212,-3-2 260,-4 2 72,-2-2 44,-4 2-60,-5-3-84,-8 4-80,-2-1-124,-3 3-40,-4-2-140,-3 5-220,4-3-224,-4 0-308,4 6-320,2-3-3484,4 3 1532,3 2 1007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10 630 11377,'5'0'65,"-1"0"-1,0 0 1,0 0-1,1-1 1,-1 1-1,0-1 1,0 0-1,0 0 1,0-1-1,0 1 1,0-1-1,0 0 1,0 0-1,-1 0 1,1-1-1,-1 1 1,1-1-1,-1 0 1,0 0-1,0 0 1,0 0-1,-1 0 1,1-1-1,-1 1 1,0-1-1,0 0 1,0 0-1,0 0 1,-1 0-1,3-6 1,1-8 9,0-1 0,-1 0 1,-1 0-1,-1 0 1,0 0-1,-2-1 1,-2-26-1,-1 11-9,-3 0 0,-1 0 0,-12-38 0,15 60-46,-1 0 0,0 1 1,-8-13-1,11 20-7,-1 1 1,0 0-1,1 0 0,-2 1 0,1-1 0,0 0 1,-1 1-1,1 0 0,-1 0 0,0 0 1,-7-4-1,9 6 23,-1 4 4,1-1-32,0 0-1,0 0 1,0 1-1,0-1 1,0 1-1,1-1 1,0 1-1,-1-1 1,0 4 0,2-5-8,-1 0 1,1 0 0,0-1 0,0 1-1,0 0 1,0 0 0,-1 0 0,1-1 0,0 1-1,0 0 1,1 0 0,-1 0 0,0-1-1,0 1 1,0 0 0,0 0 0,1-1 0,-1 1-1,0 0 1,1 0 0,-1-1 0,1 1-1,-1 0 1,1-1 0,-1 1 0,1-1 0,-1 1-1,1-1 1,-1 1 0,1-1 0,0 1-1,-1-1 1,1 1 0,0-1 0,-1 0 0,1 1-1,0-1 1,0 0 0,-1 0 0,1 1-1,0-1 1,1 0 0,5-2-46,16-8-3,0-1-1,-1-1 1,26-20 0,-24 16 282,1 1 0,47-21 1,-69 34-162,1 1 0,0-1 0,0 1 0,0 1 0,0-1 1,0 0-1,0 1 0,0 0 0,0 0 0,1 0 0,-1 1 1,0-1-1,0 1 0,0 0 0,0 0 0,-1 0 0,1 1 1,0-1-1,0 1 0,-1 0 0,1 0 0,-1 0 0,1 1 0,-1-1 1,0 1-1,0-1 0,0 1 0,-1 0 0,1 1 0,0-1 1,2 5-1,4 7 136,0 1 0,-1 0 1,-1 1-1,0-1 0,7 30 1,15 73 511,9 24-428,-37-138-385,1-1-1,-1 1 1,1 0-1,1-1 1,-1 0-1,1 1 1,4 4-1,-6-7-50,0-1 1,0 0-1,0 0 0,0 0 0,1 0 0,-1 0 0,0-1 1,0 1-1,1 0 0,-1-1 0,1 1 0,-1 0 0,0-1 1,1 0-1,-1 1 0,1-1 0,-1 0 0,1 0 1,-1 0-1,1 0 0,-1 0 0,1 0 0,-1 0 0,1 0 1,-1-1-1,1 1 0,-1-1 0,3 0 0,30-20-7688,-15 9 5369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0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19 591 128,'1'1'130,"-1"-1"-1,1 0 1,-1 0-1,1 0 1,-1 0-1,1 0 1,0 0-1,-1 0 1,1 0 0,-1 0-1,1 0 1,-1 0-1,1-1 1,-1 1-1,1 0 1,-1 0-1,0 0 1,1-1 0,-1 1-1,1 0 1,0-1-1,4-5 286,-1-1-1,0 1 0,0-1 0,-1 0 1,1 0-1,-2 0 0,1-1 1,-1 1-1,0 0 0,2-13 0,0-14 559,0-37 0,-3 44-529,-2-24 435,-2 0 0,-18-96 0,17 125-655,3 17-136,0-1 0,0 1 0,0-1 0,1 1 0,0-1 0,1 1 1,-1-1-1,2-7 0,-1 11-57,0 1 0,-1-1 0,1 0 0,0 0 0,0 0 0,1 1 0,-1-1 0,0 1 0,1-1 0,-1 1 0,0-1 0,1 1 0,0 0 0,-1 0 0,1-1 0,0 1 0,0 1 0,-1-1 0,1 0 0,0 0 0,0 1 0,0-1 0,0 1 0,0-1 0,3 1 0,19-4 224,-1 2-1,1 0 1,0 2-1,-1 1 1,1 0-1,34 8 1,-58-9-250,1 0 0,-1 0 0,1 0 0,-1 0 0,1 0 1,-1 0-1,1 0 0,-1 0 0,1 1 0,-1-1 0,1 0 0,-1 0 0,1 0 1,-1 1-1,1-1 0,-1 0 0,0 1 0,1-1 0,-1 1 0,0-1 0,1 0 1,-1 1-1,0-1 0,1 1 0,-1-1 0,0 1 0,-7 9-11,-22 7-214,7-7-264,-103 52-1176,109-52 293,-24 20 0,29-20-688,0 0 0,-16 21 0,16-13 247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1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1 240,'8'4'593,"0"1"1,0 0-1,0 0 0,-1 0 0,0 1 1,0 0-1,0 1 0,-1 0 0,0 0 1,9 13-1,2 8 1254,23 51 1,-8-12 68,-23-49-1457,-6-13-414,-1 1-1,1 0 1,0-1 0,1 0 0,-1 0 0,1 0 0,0 0-1,5 5 1,-8-10-158,-1 0-1,1 0 0,0 1 0,-1-1 1,1 0-1,-1 0 0,1 0 1,-1 0-1,1 0 0,0 0 0,-1-1 1,1 1-1,-1 0 0,1 0 1,0 0-1,-1 0 0,1-1 1,-1 1-1,1 0 0,-1 0 0,1-1 1,-1 1-1,1-1 0,-1 1 1,1 0-1,-1-1 0,0 1 0,1-1 1,-1 1-1,0-1 0,1 1 1,-1-1-1,0 1 0,0-1 1,1 1-1,-1-1 0,0 0 0,9-22-3484,-4 1 1686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1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415 238 10813,'21'-14'3322,"-29"11"-3203,-1 1 0,1-1 1,-1 1-1,0 1 1,-14-2-1,-54 2-37,33 1-303,8-1-238,-80-2-2014,40 5-4107,55 0 4712</inkml:trace>
  <inkml:trace contextRef="#ctx0" brushRef="#br0" timeOffset="1">349 0 80,'5'1'337,"-1"0"0,0 0 0,1 1 0,-1-1 0,0 1 1,0 0-1,0 0 0,0 0 0,-1 1 0,1 0 0,-1-1 0,1 1 0,4 5 0,0 2 466,0 1-1,-1 0 0,7 14 0,-9-15-156,1 0 0,-1-1 0,2 0 0,-1 0 0,13 12 0,-17-20-541,-1 0 0,1 0 1,0 1-1,1-1 1,-1 0-1,0-1 0,0 1 1,0 0-1,0-1 0,1 1 1,-1-1-1,0 1 0,0-1 1,1 0-1,-1 0 1,0 0-1,1 0 0,-1-1 1,0 1-1,1-1 0,2 0 1,7-3 134,-1-1-1,0 1 1,11-8 0,-5 4 82,13-8 45,-6 4 191,36-14 1,-54 24-429,0 0 0,0 0 0,0 1 0,0 0-1,0 0 1,0 0 0,0 1 0,0 0 0,1 0 0,-1 0 0,12 3 0,-13-1-27,-1 0 0,1 1 0,-1-1 0,1 1 0,-1 0 0,0 0 0,0 0 0,0 0 0,-1 1 0,1 0 1,-1 0-1,0 0 0,0 0 0,0 0 0,0 0 0,2 8 0,4 8 341,-1 0 0,8 32 0,-15-48-396,56 284 2984,-22-91-1686,-34-189-1927,0-1 576,1 0-1,0 0 0,0-1 0,4 11 0,-5-16-302,-1 0 1,1 0-1,0 1 0,0-1 1,0 0-1,0 0 0,0 0 1,0 0-1,0 0 0,0-1 1,0 1-1,1 1 0,-1-2-301,0 1 0,0-1-1,0 0 1,0 0 0,0 1-1,1-1 1,-1 0-1,0 0 1,0 0 0,0 0-1,0 0 1,0 0 0,0-1-1,0 1 1,0 0-1,0 0 1,2-1 0,12-7-3144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4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0 772,'2'4'1343,"6"18"21,0 0 0,-2 1-1,0-1 1,3 37 0,5 19 586,-1-13-614,-7-32-596,1-1 1,1 0 0,2 0 0,19 41 0,-28-70-876,0-1 1,0 0-1,0 0 0,0 0 1,1 0-1,-1 0 0,1 0 0,-1 0 1,1 0-1,-1-1 0,1 1 1,0-1-1,0 1 0,0-1 0,0 1 1,0-1-1,0 0 0,1 0 1,2 1-1,2-7-5302,1-6 4401,-8 11 471,5-12-1659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4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45 724,'1'-1'119,"0"1"0,-1-1 0,1 0-1,-1 0 1,1 1 0,0-1 0,-1 0 0,1 0 0,-1 0-1,0 0 1,1 0 0,-1 0 0,0 1 0,0-1 0,1 0-1,-1 0 1,0 0 0,0 0 0,0 0 0,0 0-1,0 0 1,0 0 0,0 0 0,-1 0 0,1 0 0,0 0-1,-1 0 1,1 0 0,0 0 0,-1 0 0,1 1 0,-1-1-1,1 0 1,-1 0 0,1 0 0,-1 1 0,0-1 0,0 0-1,1 1 1,-1-1 0,0 1 0,0-1 0,1 1 0,-1-1-1,0 1 1,0-1 0,0 1 0,0 0 0,0-1 0,0 1-1,0 0 1,-1 0 0,-5-2 258,0 1 0,0 0 0,1 0 0,-1 0-1,0 1 1,-8 1 0,-20 3-73,0 1-1,1 2 0,0 2 1,0 1-1,0 1 0,-42 22 1,65-27-661,1 0 1,1 1 0,-1 0-1,1 0 1,-12 13 0,17-15-312,0-1 0,0 1 0,1 0 0,-1 0 0,1 0 0,0 1 0,-2 6 0,1 6-878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5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1080,'16'3'1064,"-1"0"-40,-5 0 20,-7 2 36,0 4 13,-6-1-17,-3 1-48,-13 2-104,0 0-84,-9 3-100,-4 1-168,1-1-220,-1 0-252,4-3-352,3 3-408,3 0-3116,0-2 1283,13-1 845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368 184 180,'1'-13'1554,"-3"-16"2648,1 27-4030,1 1 0,-1 0 1,0-1-1,1 1 0,-1 0 1,0-1-1,0 1 0,0 0 0,0 0 1,0 0-1,0-1 0,-1 1 1,1 1-1,0-1 0,0 0 1,-1 0-1,1 0 0,-3 0 1,-24-9 644,0 1 1,-1 2 0,0 1 0,0 1 0,-38 0 0,41 2-1043,-23 4-1045,39 0-619,1 0-1,-1-1 1,-13-2-1,16 0 70</inkml:trace>
  <inkml:trace contextRef="#ctx0" brushRef="#br0" timeOffset="1">287 0 520,'17'5'885,"3"0"1071,29 11 0,-42-13-1443,0 0-1,0 1 1,0 0-1,-1 0 0,1 0 1,-1 1-1,9 9 1,4 9 620,-1 1 1,-1 1 0,-1 0-1,-2 2 1,21 47-1,25 46 846,-59-118-2144,1 1 1,0 0-1,0-1 0,0 1 1,0-1-1,0 0 1,1 0-1,-1 0 0,1 0 1,-1 0-1,5 2 0,-5-3-344,0 0 0,0-1-1,0 1 1,0-1-1,0 1 1,0-1 0,0 0-1,0 1 1,0-1-1,1-1 1,-1 1-1,0 0 1,0 0 0,0-1-1,0 1 1,0-1-1,0 0 1,3-1 0,7-3-1842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13 220,'10'-8'1995,"-10"8"-1747,0-1 0,0 1 0,0 0-1,1-1 1,-1 1 0,0 0 0,1 0 0,-1-1 0,0 1-1,0 0 1,1 0 0,-1 0 0,1-1 0,-1 1 0,0 0 0,1 0-1,-1 0 1,0 0 0,1 0 0,-1 0 0,0 0 0,1 0-1,-1 0 1,1 0 0,-1 0 0,0 0 0,1 0 0,-1 0 0,0 0-1,1 0 1,1 10 388,0-1 0,-1 0 0,0 0 0,-1 1-1,0-1 1,-1 1 0,-1 10 0,-1 34 948,4-29-1096,0 36 412,4 1 0,2-1 0,16 67 0,-22-123-1194,0-1 1,1 0-1,0 0 1,0 0-1,0 0 1,4 5-1,-5-8-123,-1 0 1,1 0-1,0 0 0,0 0 0,0 0 0,0 0 1,0 0-1,0-1 0,0 1 0,0 0 0,0-1 1,0 1-1,0-1 0,0 1 0,0-1 0,1 1 1,-1-1-1,0 0 0,0 0 0,0 0 0,1 0 1,-1 1-1,0-2 0,0 1 0,2 0 0,-1 0-2372</inkml:trace>
  <inkml:trace contextRef="#ctx0" brushRef="#br0" timeOffset="1">330 64 828,'3'-9'1168,"2"-9"668,-3 8 2868,-1 22-3600,0 0 0,1 1 0,4 11 0,3 18 391,-3-3-237,1-1 0,14 45 0,-17-71-1127,1 1 0,0-1 0,0-1 0,1 1 0,1-1 0,-1 0 1,2 0-1,0-1 0,0 0 0,16 15 0,-21-23-303,0 0 0,0 0 0,0 0-1,1 0 1,-1 0 0,1-1 0,-1 1 0,1-1-1,0 0 1,-1 0 0,1-1 0,0 1 0,0-1-1,0 1 1,0-1 0,0-1 0,-1 1 0,5-1-1,0-1-990,0 0-1,0 0 0,-1-1 1,1 0-1,-1 0 0,1-1 1,10-6-1,10-10-1378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5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20 508,'-3'-4'2100,"-5"-8"-306,1 9 1595,6 2-2182,1 1 33,-2 4 4,-1 4-782,0-1 0,1 1-1,-1 0 1,2 0 0,-1 0-1,1 0 1,0 0 0,1 0-1,0 0 1,2 15 0,2 7 750,12 48 1,-15-70-1081,2 0 0,-1 0 0,1-1 0,0 1-1,1-1 1,0 0 0,0 0 0,0 0-1,1 0 1,0-1 0,11 12 0,-12-15-329,1 0 1,-1 0-1,0-1 1,1 1-1,0-1 0,-1 0 1,1 0-1,0 0 1,0-1-1,0 1 0,0-1 1,0-1-1,0 1 1,1-1-1,-1 0 1,0 0-1,0 0 0,0-1 1,8-1-1,3-1-4220,29-11 0,-11-2 1615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6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0 208,'0'0'1545,"0"0"20,-1 6 3,-1 47 1294,3 1-1,7 57 1,-2-41-1410,-5-58-1248,0 7 55,0-1 0,1 1 0,1 0 0,1-1 0,12 35 1,-15-52-380,-1 0 1,1 1 0,-1-1-1,1 0 1,-1 0 0,1 0-1,0 1 1,0-1 0,0 0-1,0 0 1,0 0 0,0-1-1,0 1 1,0 0 0,0 0-1,0 0 1,0-1 0,0 1-1,0-1 1,1 1 0,-1-1-1,0 1 1,1-1 0,1 1-1,0-1-643,0-1 0,1 1 0,-1-1 0,0 0 0,0 0 0,0 0 0,0 0 0,0 0 1,4-3-1,11-6-1418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6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0 413 852,'0'0'1072,"4"0"1,0 1-934,-3-1 9,0 1 1,0-1 0,1 0-1,-1 1 1,0-1-1,1 0 1,-1 0-1,0 0 1,0 0 0,1 0-1,-1 0 1,0 0-1,1 0 1,-1-1-1,0 1 1,0-1 0,1 1-1,-1-1 1,0 1-1,0-1 1,0 1 0,0-1-1,0 0 1,0 0-1,0 0 1,0 1-1,0-1 1,0 0 0,0 0-1,0 0 1,-1-1-1,1 1 1,0 0 0,0-1-1,3-14 565,-1 0-1,-1 1 1,-1-1-1,0 0 1,-2-26 0,1-9 444,1-5 38,-2 33-139,1 0-1,2 0 0,5-35 1,-7 57-1003,0 1 1,1-1 0,-1 1-1,0-1 1,0 0 0,0 1-1,0-1 1,1 1-1,-1-1 1,0 1 0,1-1-1,-1 1 1,0-1-1,1 1 1,-1-1 0,1 1-1,-1-1 1,0 1 0,2-1-1,6 4 908,8 19-39,-14-18-1029,72 133 1593,-64-120-1314,0-1-1,2-1 1,0 0-1,0 0 1,19 16 0,-27-28-161,-1-1 1,1 1-1,-1-1 1,1 1-1,0-1 1,0 0-1,0 0 1,0-1-1,0 1 1,1-1 0,-1 0-1,0 0 1,1-1-1,-1 1 1,0-1-1,1 0 1,-1 0-1,1 0 1,-1-1-1,0 1 1,1-1-1,-1 0 1,0 0 0,0-1-1,1 1 1,-1-1-1,0 0 1,6-5-1,-2 2-140,-1-1 0,0 0-1,0-1 1,0 1 0,-1-1-1,0-1 1,0 1 0,-1-1-1,0 0 1,0 0 0,-1-1-1,0 1 1,3-12 0,-1 0-1296,8-32 1,-5-18-5721,-8 37 2695,-1 6 1353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6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0 637 1328,'5'-5'536,"1"1"-1,-1-1 0,-1 0 1,1-1-1,-1 1 1,0-1-1,0 0 0,-1 0 1,1 0-1,4-12 1,0-7 709,9-40 0,-9 32-563,29-127 1705,14-51 587,-49 203-2723,1-1 1,1 1-1,-1 0 0,8-12 1,-10 19-210,-1 0 0,1-1 0,-1 1 0,1 0 1,0 1-1,-1-1 0,1 0 0,0 0 0,0 0 1,-1 0-1,1 0 0,0 1 0,0-1 0,0 0 0,0 1 1,0-1-1,0 1 0,0-1 0,1 1 0,-1 0 1,0-1-1,0 1 0,0 0 0,0 0 0,0 0 1,1-1-1,-1 1 0,0 0 0,0 1 0,0-1 0,0 0 1,1 0-1,-1 0 0,0 1 0,0-1 0,0 1 1,0-1-1,0 1 0,0-1 0,0 1 0,0 0 0,0-1 1,0 1-1,0 0 0,0 0 0,0 1 0,9 10 196,-1 1-1,-1 0 0,0 1 0,0 0 1,-2 0-1,7 19 0,-3-9 18,29 75 766,-20-46-170,37 70 0,-30-85-366,-25-36-454,0 0 0,1 0 0,0-1 0,-1 1 0,1-1 0,0 1 0,0-1 0,0 0-1,-1 1 1,1-1 0,1 0 0,-1 0 0,0-1 0,0 1 0,0 0 0,5 0 0,-6-1-26,0 0 1,-1 0 0,1-1-1,0 1 1,0 0 0,0-1-1,0 1 1,0 0-1,-1-1 1,1 1 0,0-1-1,0 1 1,-1-1 0,1 0-1,0 1 1,-1-1 0,1 0-1,0 1 1,-1-1 0,1 0-1,-1 0 1,1 1 0,-1-1-1,0 0 1,1 0 0,-1 0-1,0 0 1,0 0 0,1 0-1,-1 0 1,0 1 0,0-1-1,0 0 1,0 0-1,0 0 1,0 0 0,0 0-1,-1-2 1,0-2-27,1 0 0,-1-1 0,0 1 0,-1 0 0,-3-9 0,1 6-144,0 1-1,-1-1 0,0 1 1,0 0-1,-1 1 1,0-1-1,0 1 1,0 0-1,-1 1 0,0-1 1,0 1-1,0 1 1,-1-1-1,1 1 0,-1 1 1,0-1-1,0 1 1,-1 1-1,1-1 0,-1 2 1,1-1-1,-1 1 1,1 0-1,-1 1 0,0 0 1,0 0-1,1 1 1,-1 0-1,1 1 1,-1-1-1,1 2 0,-11 3 1,-4 4-3597,1 1 0,-37 23-1,28-13 896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7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13817,'2'-1'125,"0"1"1,-1 0-1,1 0 0,0 0 0,0 0 1,0 0-1,0 0 0,-1 0 0,1 0 0,0 1 1,0-1-1,-1 1 0,1 0 0,0-1 0,0 1 1,-1 0-1,1 0 0,-1 0 0,1 0 0,-1 0 1,1 0-1,-1 0 0,0 1 0,0-1 1,1 1-1,-1-1 0,0 1 0,0-1 0,0 1 1,-1-1-1,1 1 0,0 0 0,-1-1 0,2 4 1,1 6 160,0 1 1,0 0 0,-1 0-1,0 14 1,-1-14-99,8 116 968,5 41-204,-11-141-917,-3-20-151,1-1-1,0 0 1,0 0-1,1 0 1,3 11-1,-5-18 8,0 1 0,0-1 0,0 1 0,0-1 0,0 1 0,1 0 0,-1-1 0,0 1 0,1-1 0,-1 1 0,0-1 0,1 1 0,-1-1 0,0 1 0,1-1 0,-1 0 0,1 1 0,-1-1 0,1 0 0,-1 1 0,1-1 0,-1 0 0,1 1 0,-1-1 0,1 0 0,0 0 0,-1 0 0,1 0 0,-1 1 0,1-1 0,0 0 0,-1 0 0,1 0 0,-1 0 0,1 0-1,0 0 1,-1-1 0,1 1 0,-1 0 0,1 0 0,-1 0 0,1-1 0,0 1 0,-1 0 0,1 0 0,-1-1 0,1 1 0,-1 0 0,0-1 0,1 1 0,-1-1 0,1 1 0,-1-1 0,1 0 0,20-29-7215,-20 28 7144,11-20-2609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7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18 11421,'-3'-12'244,"3"12"444,-19-5 0,3 5-4,-3 2-32,-9 1-184,-3 3-120,-10 0-160,-3-1-192,0 4-248,0-1-408,0-2-452,6 5-3428,3 6 1540,13-11 1019</inkml:trace>
  <inkml:trace contextRef="#ctx0" brushRef="#br0" timeOffset="1">1207 215 40,'10'-2'2748,"-4"4"1411,-4-1-3837,0 1 1,0 0 0,0 1 0,0-1 0,0 0-1,0 0 1,-1 1 0,1-1 0,-1 1 0,0 0-1,0-1 1,0 1 0,0 0 0,0 0 0,0 3-1,8 55 2895,-5-30-1958,0-6-392,-2-7-284,0-1 1,2 0 0,0 1-1,8 18 1,-11-32-564,1-1 0,0 1 1,0 0-1,0 0 1,1-1-1,-1 1 0,1-1 1,0 0-1,0 0 1,0 0-1,0 0 0,0 0 1,1-1-1,-1 1 0,1-1 1,0 0-1,0 0 1,0 0-1,0-1 0,0 1 1,0-1-1,6 1 1,0-1-329,-1 0 1,1-1 0,0-1-1,0 1 1,0-1-1,-1-1 1,1 0 0,0-1-1,-1 1 1,0-2 0,11-4-1,3-4-2248,-1 0-1,0-1 0,23-19 0,-17 9 72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246 464 5817,'-6'12'4032,"-13"43"-1169,18-53-2772,1 0-1,-1 0 1,0-1 0,1 1 0,0 0 0,-1 0-1,1 0 1,0 0 0,0 0 0,0-1 0,0 1-1,1 0 1,-1 0 0,0 0 0,1 0 0,-1-1-1,1 1 1,0 0 0,-1-1 0,1 1 0,0 0 0,0-1-1,0 1 1,0-1 0,1 1 0,-1-1 0,0 1-1,1-1 1,-1 0 0,0 0 0,1 0 0,0 0-1,-1 0 1,1 0 0,-1 0 0,1 0 0,0-1-1,0 1 1,2 0 0,7 1 41,1 0 0,0-1 0,-1 0-1,1 0 1,13-2 0,-7 0-179,-3 0-306,0 0 0,0-2 0,0 0 1,0-1-1,0 0 0,13-7 0,-2 2-778,-4 5 252,-20 5 847,0-1 1,1-1-1,-1 1 0,0 0 0,0 0 1,1-1-1,-1 0 0,0 1 0,0-1 1,0 0-1,0 0 0,0 0 0,0 0 1,0 0-1,0 0 0,2-2 0,3-4 278,-6 7-227,-1 0 0,1-1 1,-1 1-1,1 0 1,-1 0-1,0-1 0,1 1 1,-1 0-1,1-1 0,-1 1 1,0-1-1,1 1 0,-1 0 1,0-1-1,1 1 1,-1-1-1,0 1 0,0-1 1,1 1-1,-1-1 0,0 1 1,0-1-1,0 1 0,0-2 1,0 0 40,1 0 0,-1-1 0,-1 1 0,1 0 0,0 0 1,0-1-1,-1 1 0,0 0 0,1 0 0,-1 0 0,0-1 0,0 1 0,0 0 1,0 0-1,0 0 0,-1 1 0,1-1 0,0 0 0,-1 0 0,0 1 0,1-1 1,-1 1-1,0-1 0,0 1 0,0 0 0,0 0 0,0 0 0,0 0 0,-3-1 1,-7-3 113,-1 0 0,0 1 0,-23-4-1,24 6-59,-104-17 510,15 5-228,28 5-152,57 9-222,0-2 1,1 1-1,-1-2 0,1 0 1,-1-1-1,1-1 1,-15-6-1,28 10-31,1 0 0,-1 0 0,1 0 0,0 0 0,-1 0 1,1-1-1,0 1 0,0 0 0,0-1 0,0 1 0,0-1 0,0 1 0,0-1 0,1 1 0,-1-1 0,0 0 0,1 1 0,0-1 0,-1 0 0,1 1 0,0-1 0,0 0 0,-1 0 0,1 1 1,1-1-1,-1 0 0,0 0 0,0 1 0,1-1 0,-1 0 0,1 1 0,-1-1 0,2-2 0,3-7-36,0 1-1,0 0 1,14-18-1,-15 22 37,97-126-209,-60 81 108,-38 48 98,-1 0 0,0 0 1,0 0-1,0-1 0,0 1 0,0-1 1,-1 1-1,1-1 0,-1 0 1,1-5-1,-2 8-2,0 0 0,0 0 1,0 0-1,0 0 0,0 0 0,-1-1 1,1 1-1,0 0 0,0 0 0,-1 0 1,1 0-1,-1 0 0,1 0 0,-1 0 0,1 0 1,-1 0-1,0 0 0,1 0 0,-1 1 1,0-1-1,0 0 0,0 0 0,1 1 1,-1-1-1,0 0 0,0 1 0,0-1 1,0 1-1,0-1 0,0 1 0,0 0 1,-1-1-1,1 1 0,0 0 0,0 0 0,-2 0 1,-5-1-301,1 0 0,-1 1 0,0 0 0,1 0 0,-1 1 0,1 0 0,-12 3 0,11-2-598,0 0 0,1 1-1,-1 0 1,1 0 0,0 1-1,0 0 1,-7 5 0,-8 10-1095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8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1 326 208,'12'-3'517,"0"-1"-1,0-1 1,0 0 0,0 0 0,-1-1-1,0-1 1,0 0 0,-1 0-1,0-1 1,0 0 0,11-13 0,9-13 1806,48-71 1,-23 27 355,-36 56-1216,-18 22-1036,1 4-29,2 6-155,0 0-1,-1 1 1,2 13-1,5 16 177,-1-13-39,1 0 0,20 36 0,-25-53-276,1-1 1,0 0 0,0 0-1,1-1 1,0 0 0,0 0-1,1 0 1,0-1 0,15 10-1,-17-14-36,1 0-1,-1 0 0,1-1 1,-1 0-1,1 0 0,9 2 1,-13-4-40,0 1-1,0-1 1,0 1 0,0-1 0,0 0 0,0 0 0,0 0 0,-1-1-1,1 1 1,0-1 0,0 0 0,0 1 0,0-1 0,0 0 0,-1-1-1,1 1 1,2-2 0,-4 3-27,-1-1 1,1 1-1,-1-1 0,1 1 1,-1-1-1,0 1 0,1-1 0,-1 1 1,0-1-1,1 1 0,-1-1 0,0 1 1,0-1-1,0 1 0,1-1 1,-1 0-1,0 1 0,0-1 0,0 1 1,0-1-1,0 0 0,0 1 1,0-1-1,0 1 0,0-1 0,0 0 1,-1 1-1,1-2 0,-1 1-18,0-1 1,0 1-1,0-1 0,0 1 1,0 0-1,0-1 0,0 1 0,-1 0 1,1 0-1,-2-2 0,-1 1-72,1 0 0,-1 0 0,0 0 0,0 0 0,0 0 0,0 1 0,0-1 0,-6 0 0,-1 2-254,0 0-1,1 1 1,-1 1 0,1 0-1,-1 0 1,1 1 0,-19 7-1,6 0-1961,0 1-1,-24 16 1,15-4-1084,6-4 1030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74 636,'30'-35'1736,"6"-4"5297,-43 41-6383,-5 4-376,1-1 1,0 1-1,0 1 0,0 0 0,1 1 1,0 0-1,0 0 0,1 1 1,-9 10-1,10-9 24,0 0 0,1 0-1,0 1 1,1 0 0,-7 14 0,12-22-221,0 0 0,-1 0 1,1 1-1,1-1 0,-1 0 0,0 1 1,1-1-1,-1 1 0,1-1 0,0 1 0,0-1 1,1 1-1,-1-1 0,1 1 0,-1-1 0,1 0 1,0 1-1,1-1 0,-1 0 0,0 0 1,1 0-1,0 0 0,3 5 0,8 6 105,1-2 1,1 0-1,0 0 0,0-1 0,1-1 0,0 0 0,31 12 1,-26-13-28,-1 2 0,0 0-1,0 2 1,23 18 0,-42-29-149,1-1 0,-1 0 0,1 1-1,-1-1 1,1 1 0,-1 0 0,0-1-1,0 1 1,0 0 0,0 0 0,0 0-1,-1 0 1,1 0 0,-1 0 0,1 0-1,-1 0 1,1 0 0,-1 4 0,0-3-39,-1 0 1,0 0-1,1 0 1,-1 0-1,0 0 1,0 0-1,-1 0 1,1-1-1,-1 1 1,1 0 0,-4 3-1,-5 5-468,0 0-1,-1-1 1,0 0-1,-16 11 1,14-11-531,12-9 636,-1 0-1,1 0 1,0 0-1,0 0 0,-1 0 1,1 0-1,0-1 1,-1 1-1,1 0 1,-1-1-1,1 1 0,-1-1 1,1 0-1,-1 1 1,1-1-1,-1 0 0,0 0 1,1 0-1,-1 0 1,1 0-1,-3-1 1,3 1-1803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70 184 888,'14'-24'1675,"-2"5"79,-2-1 0,0 0 0,-1 0 0,8-30-1,-17 21 727,0 28-1763,-3 1-50,-1 0-543,0 1-1,1 0 1,-1 0-1,0 0 1,1 1-1,-1-1 0,1 1 1,-1 0-1,1 0 1,0 0-1,0 0 1,0 1-1,0-1 1,0 1-1,0 0 1,1 0-1,0 0 1,-4 4-1,-3 7 200,0-1-1,1 1 0,-8 20 0,10-19-82,0 1-1,1-1 1,0 1-1,2 0 1,0 1-1,0-1 1,2 0-1,0 1 1,3 29-1,-2-38-144,1 0-1,1-1 0,0 1 0,0 0 0,0-1 0,1 1 0,0-1 1,1 0-1,-1 0 0,1 0 0,1 0 0,-1-1 0,1 0 1,0 0-1,1 0 0,-1-1 0,1 1 0,0-1 0,1 0 1,-1-1-1,1 0 0,8 4 0,-1-2 10,-1-2 0,1 1 0,0-2 0,0 0-1,0-1 1,0 0 0,0-1 0,1 0 0,19-3 0,-5-1 28,-1-1 0,0-1 0,47-16 1,-51 13-59,-1-2 0,0-1 1,-1-1-1,0-1 1,-1 0-1,38-33 1,-33 22 10,-1-1 1,-1 0 0,-2-2 0,28-42 0,-33 43 39,-17 25-82,0 7 11,-3 34 115,1 0 1,7 69-1,-4-95-102,1 0-1,1 0 0,0 0 1,1-1-1,0 1 1,1-1-1,1 0 0,0 0 1,1-1-1,0 0 0,15 19 1,-18-27-45,-1 0 1,1-1 0,0 1 0,0-1 0,0 0-1,0 0 1,1 0 0,-1 0 0,1-1 0,0 0-1,0 0 1,0 0 0,0-1 0,0 0 0,0 0-1,0 0 1,0 0 0,0-1 0,1 0 0,-1 0-1,0 0 1,0-1 0,0 1 0,1-1 0,-1-1-1,0 1 1,9-4 0,-2-1-6,1 0 0,-1-1-1,0 0 1,-1-1 0,1 0 0,-1-1 0,-1 0 0,0-1-1,11-14 1,0-2-146,-2-1 0,-1-1 1,-1-1-1,-1 0 0,21-59 0,-27 51-296,-10 18-433,0 19 771,0-1 1,0 1-1,0 0 1,0-1-1,0 1 0,0-1 1,0 1-1,-1 0 1,1-1-1,0 1 1,0 0-1,0-1 1,-1 1-1,1 0 1,0 0-1,0-1 1,-1 1-1,1 0 0,0 0 1,-1-1-1,1 1 1,0 0-1,-1 0 1,1 0-1,0 0 1,-1-1-1,1 1 1,-1 0-1,1 0 1,0 0-1,-1 0 0,-1 0-110,1 1-1,0-1 0,-1 1 0,1-1 0,0 1 1,-1 0-1,1 0 0,0-1 0,0 1 0,0 0 0,0 0 1,-2 2-1,1-1-271,-18 13-11575,19-15 9051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9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215 311 1652,'6'-6'405,"2"0"0,-1 1-1,1-1 1,-1 2 0,1-1 0,1 1-1,-1 0 1,17-5 0,-21 8-151,0 0 1,0 1-1,0-1 0,1 1 1,-1-1-1,0 1 0,0 1 1,0-1-1,1 0 0,-1 1 1,0 0-1,0 0 0,0 0 1,0 1-1,0-1 0,0 1 1,0 0-1,-1 0 0,1 1 1,-1-1-1,5 4 0,3 5 378,-1 1 0,0 0 0,-1 1 1,0 0-1,11 21 0,-11-17-223,1-1 1,18 24 0,-27-39-498,-1 0 0,1-1 0,-1 1 1,1 0-1,-1-1 0,1 1 0,-1 0 0,1-1 0,0 1 0,-1-1 0,1 1 1,0-1-1,0 1 0,-1-1 0,1 0 0,0 1 0,0-1 0,0 0 0,-1 1 0,1-1 1,0 0-1,0 0 0,0 0 0,0 0 0,-1 0 0,1 0 0,0 0 0,0 0 0,0 0 1,0 0-1,0-1 0,1 0 0,0 0-743,1-1-1,-1-1 1,0 1 0,0 0-1,0-1 1,0 1 0,2-6-1,8-10-1453</inkml:trace>
  <inkml:trace contextRef="#ctx0" brushRef="#br0" timeOffset="1">730 3 12437,'6'-3'352,"-6"3"0,0 0 108,0 0 8,0 0-20,-31 14-64,6-8-108,-13 5-44,-6 0-152,-10 6-196,-12 9-280,-25 16-432,-3 9-548,0 17-2968,6 8 1476,-22 26 975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9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90 381 1128,'38'-102'6305,"2"-57"-1450,-17 51-509,-23 107-4272,0 0-1,1 1 0,-1-1 1,0 1-1,0-1 0,0 1 1,0-1-1,0 1 0,0-1 1,1 1-1,-1-1 0,0 1 1,0 0-1,1-1 0,-1 1 1,0-1-1,1 1 0,-1-1 1,1 1-1,-1 0 0,0-1 1,1 1-1,-1 0 0,2-1 1,3 11 1349,0 23-147,-2 94 757,-3-68-1229,2 0 0,13 75 0,-13-125-777,0 0 0,0-1 0,1 1 0,0-1 0,1 1 0,0-1 0,7 11 0,-9-16-121,0-1 0,-1 1 0,1-1 1,1 0-1,-1 0 0,0 0 0,0 0 1,1 0-1,-1-1 0,1 1 0,-1-1 1,1 1-1,0-1 0,0 0 0,-1 0 1,1 0-1,0 0 0,0-1 0,0 1 1,0-1-1,0 0 0,0 0 0,0 0 1,0 0-1,5-1 0,18-5-2837,37-14-1,-20 6-311,-39 13 3076,0 0-1,0 1 1,0-1-1,0 1 1,0 0-1,0 0 1,0 1 0,0-1-1,0 1 1,0 0-1,-1 0 1,1 0 0,0 0-1,0 1 1,-1-1-1,6 4 1,-2-1 348,-1 0 0,0 1-1,0 0 1,-1 0 0,1 0 0,-1 0 0,8 12 0,-12-16-104,0 0 0,0 0 0,-1 0 1,1 1-1,-1-1 0,1 0 0,-1 0 1,0 1-1,1-1 0,-1 0 1,0 0-1,0 1 0,0-1 0,0 0 1,0 1-1,0-1 0,0 0 0,0 0 1,0 1-1,-1-1 0,1 0 1,-1 0-1,1 1 0,-1-1 0,1 0 1,-1 0-1,1 0 0,-1 0 1,0 0-1,0 0 0,0 0 0,0 0 1,0 0-1,0 0 0,-2 1 0,-4 3 345,0 0 0,0 0-1,-1-1 1,-10 4 0,11-4-125,-70 31 1422,-161 85 2679,204-101-4748,2 2 0,0 2 1,2 1-1,-50 49 0,79-72-154,-1 4-2239,7-4-501,9-3-3482,41-7 3416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2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33 129 292,'1'1'222,"-1"-1"0,1 1 0,0 0 1,-1 0-1,1 0 0,-1 0 0,1 1 0,-1-1 0,1 0 0,-1 0 0,0 0 1,0 0-1,1 0 0,-1 1 0,0-1 0,0 0 0,0 0 0,0 0 0,-1 0 0,1 1 1,0-1-1,0 0 0,-1 0 0,1 0 0,-1 1 0,0 0 427,1-2-32,-3-3-45,-1-2-240,0 0 0,0 0-1,1-1 1,0 0-1,0 1 1,-3-8 0,5 11-195,0 1 0,1-1 0,-1 1 1,1-1-1,-1 0 0,1 1 0,-1-1 1,1 0-1,0 0 0,0 1 0,0-1 0,0 0 1,0 1-1,0-1 0,1 0 0,-1 1 1,1-1-1,-1 0 0,1 1 0,-1-1 1,1 0-1,0 1 0,0-1 0,0 1 0,0 0 1,0-1-1,0 1 0,0 0 0,0-1 1,0 1-1,1 0 0,1-1 0,3-1 393,1 0 0,0 0-1,12-3 1,20-8 565,-38 13-1087,-1 1 1,0 0 0,1 0-1,-1-1 1,0 1-1,1 0 1,-1-1-1,0 1 1,0 0-1,1-1 1,-1 1-1,0 0 1,0-1-1,0 1 1,0 0-1,1-1 1,-1 1-1,0-1 1,0 1-1,0 0 1,0-1-1,0 1 1,0-1-1,0 1 1,0-1-1,0 1 1,0 0-1,0-1 1,0 1-1,0-1 1,-1 1-1,1 0 1,0-1-1,0 1 1,0 0-1,-1-1 1,1 1-1,0 0 1,0-1-1,-1 0 1,0 0-9,0 0 0,0 0 0,0 0 0,0 0 0,0 0 0,-1 0 0,1 0 0,0 0 0,0 0 0,-3-1 0,-23-1-1927,25 3 1329,0 0 0,1 0 0,-1 1 0,0-1 0,0 0 0,0 1 0,1-1 0,-1 1 0,0-1 0,1 1 0,-1 0 0,0 0 0,1 0 0,-1 0 0,-1 1 0,-2 6-1853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3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25 860,'0'0'150,"0"0"-1,1 0 1,-1-1-1,0 1 1,0 0-1,1 0 1,-1 0-1,0 0 1,0-1-1,1 1 1,-1 0-1,0 0 1,0-1-1,0 1 1,1 0 0,-1 0-1,0-1 1,0 1-1,0 0 1,0-1-1,0 1 1,0 0-1,0-1 1,0 1-1,0 0 1,0-1-1,0 1 1,0 0-1,0 0 1,0-1-1,0 1 1,0 0 0,0-1-1,0 1 1,0 0-1,0-1 1,0 1-1,0 0 1,-1 0-1,1-1 1,0 1-1,0-1 1,-18-5 2536,-30 4-613,44 2-1471,-32-2 902,27 1-1451,-1 0 0,1 1 1,0 0-1,0 0 1,-1 1-1,1 0 0,0 0 1,-11 4-1,18-4-197,1-1 1,0 1-1,-1 0 0,1 0 0,0 0 0,0 0 0,-1 0 1,1 0-1,0 0 0,0 0 0,-1 2 0,1-1-466,0 0-1,0 0 0,0 0 1,1 0-1,-1 0 1,0 1-1,1-1 1,-1 0-1,1 0 1,0 1-1,0 2 1,0 9-1397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3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1692,'12'6'1364,"1"-1"16,-4-2-67,-3 0-21,1 6 68,-7-9 20,-3 14-84,-4-3-136,-2-5-128,-4 2-276,4 4-456,-7 2-612,4 3-4456,-1 5 1624,7 4 1067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261 229 256,'0'0'1087,"3"-22"3732,-2 21-4756,-1-3 637,1-1-1,1 1 0,-1 0 0,1 0 0,-1-1 0,5-6 0,2-1 1299,-8 10-1796,1 0 0,0 1 1,0-1-1,0 1 0,0-1 1,0 1-1,1-1 0,-1 1 0,0 0 1,1 0-1,-1-1 0,1 1 1,2-1-1,13-8 369,1 0 0,0 2 0,1 0 0,0 1 0,28-6 0,-17 8-220,-1 2 1,1 1-1,0 1 0,0 1 1,44 7-1,-33 0-131,-1 1 0,0 2 0,56 23 0,-62-19-84,-1 2 0,-1 1 0,-1 2-1,0 1 1,-1 2 0,48 44-1,-55-42-17,-1 1 0,0 1 0,-2 0 0,-2 2 0,0 0 0,23 53 0,-31-59-78,-2 0 1,-1 1-1,-1 0 0,-1 0 1,-1 0-1,0 1 1,-2-1-1,-1 1 0,-1 0 1,-1-1-1,-1 1 0,-1 0 1,-1-1-1,-2 0 1,-15 44-1,12-41-30,-2 0 0,-1-1 0,-1-1 1,-1 0-1,-2-1 0,0 0 0,-1-2 0,-20 21 0,-11 2 19,-73 55 0,88-76-26,0-2-1,-2-2 0,-59 26 0,74-37-2,1-1 0,-1-1 0,-25 4 1,22-5 4,0-2 1,0 0 0,0-2 0,-1 0 0,1-1-1,-45-8 1,39 2-4,1-2-1,0-1 0,1-1 1,-1-1-1,2-1 0,0-2 1,-30-21-1,37 23 6,2-1 0,0-1 0,0 0 0,1-2 0,1 0 0,1 0 0,0-1 0,1-1 0,1 0 0,1-1 0,0 0 0,-11-32 0,8 11 29,2-1-1,1 0 0,3 0 1,1-1-1,3 0 1,1 0-1,3-58 0,2 73-23,1 0 0,2 0 0,0 1 0,2-1-1,1 2 1,1-1 0,1 1 0,1 0 0,1 1 0,1 1-1,2 0 1,29-37 0,-4 14-349,2 2 0,1 2 0,59-43 1,-67 60-1656,65-34 0,-67 43-1521,1 1 1,49-14 0,-11 10 46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3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1 110 164,'3'-8'800,"0"-1"-76,0-2-116,4 0-200,-1 2-212,0-2-208,0 0-256,-2-1-624,5-2 304,0 0 200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3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71 592,'6'-69'7084,"-6"68"-5740,0 1-6,0 0-52,-3 4-59,-5 9-478,0 0 0,0 0 0,2 1 1,-7 18-1,-19 68 1255,25-77-1634,-100 435 3359,31 8-1647,71-434-1946,-50 384 2116,0 443 1,55-833-2205,3 154 1008,-1-157-1255,1-1 1,1 1-1,0-1 0,2 0 1,16 39-1,-2-13-2862,-16-38 481,-2-1 0,1 1 1,-1 0-1,-1 0 0,1 18 1,-2 0-1304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4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 0 1004,'0'0'1506,"0"6"24,-2 0-1040,1 0 0,-1-1-1,1 1 1,-2 0 0,1 0 0,-1-1-1,-4 8 1,-29 41 2422,21-33-2298,-321 520 8649,309-495-8622,15-25-547,-16 34 0,25-41 333,8-9-4019,16-9-5658,-16 2 8294,12-2-1989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4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478 818 308,'4'2'1639,"-3"-2"674,-5-3 4851,-7-5-6432,0-1 0,1 0 0,0-1-1,1 0 1,0 0 0,0-1-1,-12-22 1,-47-95 1825,59 110-2310,-86-205 1985,44 97-1617,39 101-1375,0 0 0,-1 1 0,-24-32 0,25 41-2010,0 1-1,-1 0 0,-17-14 1,5 8-392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8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1172,'31'-47'5495,"-30"46"-4243,-1 1-44,2 3-57,-1 0-937,1 1 1,-1-1-1,1 1 1,-1-1-1,0 1 1,0-1-1,-1 1 1,1-1-1,-1 1 1,0 0-1,0 6 1,-8 47 1362,1-18-681,3-3-218,-13 155 2463,16-158-2391,2 0 0,1 0-1,11 57 1,-12-84-628,0 0 0,1-1 0,0 1 0,0-1 0,0 0 0,1 1 0,0-1 0,0 0 0,0-1 0,1 1 0,-1 0 0,1-1-1,7 6 1,-7-7-55,0 0-1,-1-1 0,1 0 0,0 0 0,0 0 0,1 0 1,-1-1-1,0 1 0,1-1 0,-1 0 0,1-1 1,-1 1-1,1-1 0,-1 0 0,1 0 0,-1 0 0,8-2 1,4-1-5,0-1 0,0-1 0,-1-1 0,1 0 0,-1-1 0,-1-1 0,1 0 0,-1-1 1,0 0-1,-1-1 0,0-1 0,-1 0 0,0-1 0,13-17 0,2-5 4,-2-1-1,-1-2 0,-2 0 1,21-51-1,-40 82-55,1-1 0,-2 0 0,1 0 0,-1 0 0,0 0-1,-1 0 1,2-13 0,-3 19 8,0 1 7,0 0-9,0 0 6,2 4-1,28 34 56,1-2-1,1-1 1,42 35-1,-2-17 74,25 22-48,-96-75-105,-1 0-1,0 0 1,1 1-1,-1-1 1,0 0 0,0 0-1,1 1 1,-1-1-1,0 0 1,0 0-1,0 1 1,1-1 0,-1 0-1,0 1 1,0-1-1,0 0 1,0 0 0,1 1-1,-1-1 1,0 0-1,0 1 1,0-1-1,0 0 1,0 1 0,0-1-1,0 0 1,0 1-1,0-1 1,0 0-1,0 1 1,0-1 0,-1 0-1,1 1 1,0-1-1,0 0 1,0 1-1,0-1 1,-1 1 0,-14 6-146,-27 0-234,40-7 329,-85 9-1498,-89 7-5427,168-16 4610,-1 0 0,1 0 0,-17-3 0,8-2-616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6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 33 1704,'5'-2'2654,"-10"0"2602,-121-19 29,-8 13-3456,75 14-2693,43-3 231,14-3 228,0 1-1,0-1 0,0 1 0,0 0 0,0 0 1,1-1-1,-1 1 0,0 0 0,0 1 0,1-1 1,-1 0-1,1 0 0,-1 1 0,1-1 0,-1 1 1,1 0-1,0-1 0,0 1 0,0 0 1,0-1-1,-2 5 0,-3 5-1858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43 1004,'10'0'1366,"-8"0"-49,6-1 596,-8 1-1847,0 0-1,-1 0 1,1 0 0,0 0-1,0 0 1,0 0 0,0 0-1,0 0 1,0-1 0,0 1 0,0 0-1,0 0 1,-1 0 0,1 0-1,0 0 1,0 0 0,0 0-1,0 0 1,0 0 0,0 0-1,0-1 1,0 1 0,0 0 0,0 0-1,0 0 1,0 0 0,0 0-1,0 0 1,0 0 0,0-1-1,0 1 1,0 0 0,0 0 0,0 0-1,0 0 1,0 0 0,0 0-1,0 0 1,0-1 0,0 1-1,0 0 1,0 0 0,0 0-1,0 0 1,0 0 0,0 0 0,0 0-1,1 0 1,-1 0 0,0-1-1,0 1 1,0 0 0,0 0-1,0 0 1,0 0 0,0 0 0,1 0-1,-19-7 709,0 0-1,0 2 1,0 0-1,0 1 1,-1 0-1,1 2 1,-1 0-1,-34 2 0,48 0-953,0 1 0,-1 0 0,1 0 0,0 0 0,0 0 0,0 1-1,1 0 1,-6 3 0,8-4-264,-1 0 0,1 1 0,0-1-1,0 1 1,0-1 0,0 1 0,1 0 0,-1 0 0,0 0 0,1 0-1,-1 0 1,1 0 0,0 0 0,-1 0 0,1 1 0,0-1 0,1 0-1,-2 5 1,1 12-1823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7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595 172 644,'4'-9'971,"0"0"1,-1 0-1,0 0 0,-1 0 1,1-1-1,-2 1 0,1-1 1,-2 1-1,1-16 0,-1 22-756,-1 0 0,1 0-1,-1 0 1,1 1-1,-1-1 1,0 0 0,0 1-1,0-1 1,0 0-1,0 1 1,-1-1 0,1 1-1,-1 0 1,0-1-1,0 1 1,0 0 0,0 0-1,0 0 1,0 0-1,0 1 1,-1-1 0,1 0-1,0 1 1,-1 0-1,0-1 1,1 1 0,-1 0-1,0 1 1,1-1-1,-1 0 1,0 1 0,0-1-1,0 1 1,0 0-1,1 0 1,-5 1 0,-4-1 113,1 2 0,-1-1 0,1 2 0,-1-1 1,1 1-1,0 1 0,0 0 0,0 0 0,1 1 1,-13 8-1,4-1 87,-1 1 0,2 1 0,-31 31-1,20-13-56,2 1 0,0 1-1,3 2 1,-35 68-1,26-33 247,-40 130-1,28-24 118,40-157-607,2 1-1,0-1 1,1 1-1,1 0 1,1 0-1,7 38 1,-7-52-137,2 1 1,-1 0-1,1-1 0,0 1 1,0-1-1,1 0 0,0 0 1,0-1-1,1 1 0,0-1 1,0 0-1,0 0 1,1 0-1,0-1 0,0 0 1,0 0-1,1 0 0,8 4 1,-4-4-249,1 0 1,-1-1 0,1-1 0,0 1-1,0-2 1,1 0 0,-1 0 0,0-1-1,0-1 1,25-2 0,-5 0-127,52-6-4741,1-7-4429,-47 6 6131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7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739 52 956,'-4'-5'506,"-1"1"1,0-1-1,0 1 1,-1 0-1,1 0 0,-1 1 1,0-1-1,0 1 1,0 0-1,0 1 0,-1 0 1,1 0-1,0 0 1,-1 1-1,0 0 0,1 0 1,-8 0-1,-14 1 530,1 1 0,-53 8 0,33-2-35,-37 6 129,-139 42 0,192-46-1470,-32 13-1976,26-2-5152,32-14 5200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8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0 1176,'0'0'1274,"0"0"73,0 0 92,0 0 75,0 0 48,-5 5 8,-23 22 530,1 1 0,-32 45 0,-43 74 555,78-110-2059,-20 27 67,-81 133-1187,123-194 43,-9 22-148,10-12-2264,8-4-4936,2-6 5049</inkml:trace>
  <inkml:trace contextRef="#ctx0" brushRef="#br0" timeOffset="1">280 704 1592,'4'3'465,"1"0"-1,-1 0 1,1-1-1,-1 0 1,9 3-1,-12-5-379,0 0 0,-1 1 0,1-1 0,0 0 1,-1 0-1,1 0 0,0 0 0,0 0 0,-1 0 0,1 0 0,0 0 0,0 0 0,-1-1 0,1 1 0,0 0 0,-1 0 0,1-1 0,0 1 0,-1 0 1,1-1-1,0 1 0,-1-1 0,1 1 0,-1-1 0,1 1 0,-1-1 0,1 1 0,-1-1 0,1 1 0,-1-1 0,1 0 0,-1 1 0,0-1 0,1 0 1,-1 1-1,0-1 0,0 0 0,0 0 0,1 1 0,-1-1 0,0 0 0,0 0 0,0 1 0,0-1 0,0 0 0,0 0 0,-1 1 0,1-2 0,-2-19 683,-1 0 0,-1 1 0,0 0 0,-2 0-1,-12-31 1,1 3 11,-10-38 151,-75-157-1,84 219-1638,15 21-332,0 0 0,1-1 0,-1 1 0,1-1-1,-4-6 1,6 9-1965,0 1 912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1016,'7'17'1396,"-4"11"-28,-3 4 84,0 7 1,-3-2-81,0 11-128,-4-6-124,1 6-124,0-5-192,3-9-260,-1-6-300,4-5-320,0-9-504,4-8-536,5-6-2708,-9 0 1299,25-12 861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8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122 183 32,'5'-22'2416,"0"-1"0,2-39 0,-5 40-959,-1 19-1231,-1 1 1,0-1-1,0 1 1,0 0 0,0-1-1,0 1 1,0-1-1,-1 1 1,1-1-1,-1 1 1,0 0 0,1-1-1,-1 1 1,0 0-1,-1 0 1,1 0-1,0 0 1,0 0-1,-1 0 1,-2-3 0,3 5-119,0-1-1,0 1 1,-1 0 0,1-1 0,0 1 0,0 0 0,-1 0 0,1 0 0,0 0 0,0 0 0,-1 0 0,1 0 0,0 0 0,-1 0 0,1 1 0,0-1 0,-2 1 0,-18 7 488,21-8-580,-6 3 156,0 0-1,0 0 0,0 0 1,1 1-1,0 0 1,0 0-1,0 1 1,0-1-1,1 1 0,0 0 1,-4 6-1,6-9-109,0 1-1,0 0 1,1 0-1,-1 0 1,1 0 0,0 0-1,0 0 1,0 0-1,0 0 1,0 0-1,1 0 1,-1 1 0,1-1-1,0 0 1,0 1-1,0-1 1,1 0-1,-1 0 1,1 0-1,0 1 1,-1-1 0,4 5-1,0-1 13,0-1 0,0 0 0,1 0 0,0 0 0,0 0 0,0-1 0,12 9 0,50 30 206,-18-13-89,-36-22-130,0 1 1,0 0 0,-1 1-1,16 18 1,-25-25-48,1 0-1,-1 1 1,-1 0 0,1-1 0,0 1-1,-1 0 1,0 0 0,-1 1 0,1-1 0,-1 0-1,0 0 1,0 1 0,0-1 0,-1 1-1,0-1 1,-1 11 0,0-8-11,-1-1 1,0 1 0,0 0-1,-1-1 1,0 0-1,0 0 1,-1 0-1,0 0 1,0 0 0,0-1-1,-1 1 1,-11 10-1,9-9-409,-2-1 0,1 0 0,-13 8 0,11-9-1462,0-1 0,-21 9 0,26-11-887,5-3-1935,0 0 2357</inkml:trace>
  <inkml:trace contextRef="#ctx0" brushRef="#br0" timeOffset="1">442 285 308,'30'-19'3104,"-28"18"-2070,-1 4-17,1 1-751,0 0 0,-1 0 1,0 0-1,0 0 0,0 0 1,0 0-1,-1 0 0,0 0 1,0 0-1,0 0 0,-1 6 1,-11 54 1566,2-15-905,9-39-993,0-1 149,0 1 1,0-1 0,1 15-1,1-22-448,-1 1-1,0-1 1,1 1-1,0-1 1,-1 0 0,1 1-1,0-1 1,0 0-1,0 0 1,0 1-1,1-1 1,-1 0-1,0 0 1,1 0-1,0-1 1,-1 1-1,1 0 1,3 2-1,10 4-1347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9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626 82 8,'-10'-8'1372,"1"-4"68,-4 4 192,-9-6 93,-9 3-5,-4 2-96,-9-2-132,-3 2-156,0 9-124,-6 0-196,-1 0-348,4 9-468,-3-1-552,5 6-736,1 6-3676,10 8 1620,11-2 1067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9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31 744,'1'-1'259,"0"0"0,0 0 0,0-1 0,0 1-1,-1 0 1,1 0 0,0-1 0,-1 1 0,1 0 0,-1-1 0,0 1-1,1 0 1,-1-3 0,0 3-117,0 0-1,0 1 1,-1-1 0,1 1-1,0-1 1,-1 1-1,1-1 1,0 1 0,-1-1-1,1 1 1,-1-1 0,1 1-1,0 0 1,-1-1-1,1 1 1,-1 0 0,0-1-1,1 1 1,-1 0-1,1 0 1,-1-1 0,1 1-1,-1 0 1,0 0-1,0 0 1,-8 1 1096,-16 11-170,-1 1 1,2 1-1,0 1 0,-37 31 0,-79 88 2116,128-122-2787,1 1 0,0 0-1,2 0 1,-1 1 0,2 0 0,-12 26 0,18-36-318,0 1 0,0-1 0,1 0 0,0 1 1,0-1-1,0 1 0,1-1 0,-1 1 0,1 0 0,0-1 1,0 1-1,1-1 0,-1 1 0,1-1 0,0 1 0,0-1 1,1 1-1,-1-1 0,1 0 0,0 1 0,0-1 1,1 0-1,-1-1 0,1 1 0,0 0 0,0-1 0,0 1 1,6 4-1,-2-2-109,1-1-1,1 0 1,-1 0 0,1-1-1,0 0 1,0 0 0,0-1 0,0-1-1,0 1 1,1-1 0,18 1 0,8-1-1112,66-6 0,-96 3 997,75-9-2145,-49 5-2790,48-2 0,-50 9 2335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9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412 40 1044,'-6'-8'1932,"-13"-3"120,-3 8 37,-3-6-89,-13 6-216,-6-2-144,-6 5-204,0 5-236,-10-2-380,10 6-688,3-18-972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07:20:0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517 101 440,'5'-6'357,"1"1"0,0-1 0,0 1 0,0 0 0,1 0 0,-1 1 0,1 0 0,0 0 0,1 0 0,11-3 0,4-1 349,1 1 0,28-5 1,105-3 1219,-100 11-1294,-30 5-286,1 0-1,-1 2 1,0 1 0,0 1-1,0 1 1,42 17 0,-46-16-174,1 2 1,-2 1 0,1 1-1,-1 1 1,-1 1 0,0 1-1,19 16 1,-20-12-84,0-1 5,-1 1 0,0 1 0,25 34 1,14 40 19,-52-82-107,-1 1 1,0-1 0,-1 1-1,0 1 1,0-1 0,1 19 0,1 6 5,-4-26-11,0 1-1,-1-1 0,0 0 1,-1 17-1,-4-1-7,0 0 0,-2 0 0,-1 0 0,-2-1 0,0 0-1,-1-1 1,-2 0 0,-1 0 0,0-2 0,-2 1 0,-1-2 0,-1 0-1,-30 31 1,10-15 90,-2-2 1,-1-2-1,-77 50 0,75-59-51,-1-3 0,-1-1 1,-1-2-1,-1-3 0,-48 12 0,82-25-32,-165 29 65,156-30-58,0-1 0,1-1 0,-1 0 0,0-2 0,1 0 0,-34-9 0,30 3 1,0 0-1,0-2 1,1-1 0,0 0 0,1-2-1,1 0 1,-37-31 0,33 21-4,0-1-1,2-1 1,1 0 0,1-2-1,-24-40 1,31 43-3,2-1-1,0 0 1,2 0-1,1-1 1,1-1 0,1 0-1,1 0 1,1 0-1,-1-33 1,5 23-4,2 0 1,1 0-1,1 0 1,2 0-1,2 0 0,15-45 1,-14 59-3,1 1 1,1 0 0,1 1 0,0 0 0,2 1-1,0 0 1,2 1 0,27-28 0,-25 30-391,1 0 1,1 2 0,27-18 0,-29 23-664,0 0 0,1 1 0,0 1 0,25-7 0,-5 6-1423,-1 3 752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9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1 394 576,'5'-2'353,"1"0"0,-1 1 0,1 0 0,-1 0 0,1 1 0,-1 0 0,1 0-1,0 0 1,-1 0 0,1 1 0,-1 0 0,1 0 0,-1 1 0,1-1 0,4 3 0,1 2 313,-1 0 1,0 1-1,-1-1 0,0 2 0,0-1 1,9 11-1,-4-4 334,-8-6-328,1-1 0,0 0 0,0-1 0,1 0 0,0 0 0,0 0 0,11 5 0,-18-11-599,0-1 0,0 1-1,0-1 1,0 1 0,0-1 0,0 1 0,0-1 0,0 0 0,0 0 0,-1 1-1,1-1 1,0 0 0,0 0 0,-1 0 0,1 0 0,0-2 0,0 2 47,2-3 20,-1-1 1,0 1-1,1-1 0,-2 0 1,1 0-1,-1 0 1,1 0-1,0-8 1,2-44 594,-4 53-683,0-129 1072,2-22 114,-2 146-1121,1 1-1,0-1 0,0 1 0,1 0 0,1-1 1,-1 1-1,4-8 0,-5 14-76,1 0-1,-1-1 1,0 1 0,1 0-1,-1 0 1,1 0-1,0 0 1,0 0 0,-1 0-1,1 1 1,1-1 0,-1 1-1,0-1 1,0 1 0,0 0-1,1 0 1,-1 0 0,0 0-1,1 0 1,-1 0-1,1 1 1,0-1 0,-1 1-1,1 0 1,-1 0 0,1 0-1,4 0 1,-1 1 7,0 0 0,0 0 0,1 1 0,-1 0 0,0 0 0,0 0 0,-1 1 0,1 0 0,0 0 0,-1 1 0,0-1 0,7 7 0,-10-8-37,0 0 0,0 0 0,0 0 0,0 0 0,0 0 0,-1 1 0,1-1 0,-1 0 0,1 1 0,-1-1 0,0 1 0,0 0 0,0-1 0,-1 1 0,1 0-1,-1 0 1,1 0 0,-1-1 0,0 1 0,0 0 0,0 0 0,0 0 0,-1-1 0,1 1 0,-1 0 0,1 0 0,-1-1 0,0 1 0,0 0 0,-2 2 0,-14 23-16,-1 0 0,-25 28 0,24-34 30,2 1 0,0 1-1,2 0 1,-13 28 0,25-44 65,-1 0 0,2 0 0,-1 1 0,1-1 0,1 1 0,-1-1 0,2 1-1,-1-1 1,1 1 0,0 0 0,1-1 0,0 1 0,0-1 0,1 1 0,0-1 0,1 1 0,6 14 0,-1-8 89,0 1 0,1-2 1,1 1-1,0-2 1,2 1-1,-1-1 1,1-1-1,1 0 1,0-1-1,1 0 0,0-1 1,0-1-1,1 0 1,21 9-1,-9-7 121,-1 0 1,2-2-1,-1-2 0,1 0 0,0-2 1,1-1-1,54 1 0,-68-5-421,-5-1-326,0 1 0,-1 1 0,1-1 0,-1 1 0,18 5 0,-25-5-275,-1 0 0,0 0 0,1 0 0,-1 1 0,0-1 1,0 0-1,0 1 0,0-1 0,0 1 0,0-1 0,0 1 0,-1-1 1,1 1-1,0 0 0,-1-1 0,0 1 0,1 0 0,-1-1 0,0 1 0,0 0 1,0 0-1,0-1 0,0 4 0,0-2 455,1 25-4159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0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1 615 632,'5'5'2576,"-2"-8"3841,-1-1-6132,0 1 1,0-1-1,-1 0 1,0 0-1,0 0 1,0 0-1,0 0 1,0-1-1,-1-3 1,0-46 1498,-1 12-869,10-117 1388,1-90 748,-11 240-2879,2-23 444,-1 30-545,0 0-1,0 1 1,0-1 0,1 0-1,-1 0 1,1 1 0,-1-1 0,1 0-1,0 1 1,-1-1 0,1 0-1,0 1 1,1-2 0,-1 2 6,1 0 13,1 6 391,42 165 719,-4-13-640,-31-125-367,1-1 0,28 54 0,-33-75-138,0 0 1,0 0 0,1 0 0,0-1-1,1 0 1,12 12 0,-17-19-45,-1 0-1,1 0 1,0 0 0,-1-1-1,1 1 1,0-1 0,0 1-1,0-1 1,1 0 0,-1 0 0,0 0-1,0-1 1,0 1 0,1-1-1,-1 0 1,0 0 0,1 0-1,-1 0 1,0 0 0,1-1-1,-1 1 1,0-1 0,0 0-1,0 0 1,0-1 0,0 1-1,5-3 1,2-3-18,0 0 1,0-1-1,0 0 1,-1 0-1,0-1 0,-1-1 1,0 1-1,13-22 0,-1-2-258,24-55-1,16-65-3011,-43 108 260,-9 26-617,0 9-4625,-3 7 5670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1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29 288,'1'-3'426,"1"0"0,1 0 0,-1 1 0,0-1 0,1 1 0,0 0 0,-1-1 0,1 1 0,6-3 0,-8 5 761,-1 0 84,-3 6 39,-101 244 5136,-21 148-1756,124-394-4740,0-1 0,0 1 0,1 0 1,0-1-1,-1 1 0,2 4 0,-1-8 14,0 1 0,0-1 1,0 0-1,0 1 0,0-1 0,0 0 0,0 0 0,0 1 0,0-1 0,0 0 0,0 0 0,1 1 0,-1-1 0,0 0 0,0 0 0,0 1 0,0-1 0,1 0 0,-1 0 0,0 0 1,0 1-1,0-1 0,1 0 0,-1 0 0,0 0 0,0 0 0,1 0 0,-1 0 0,0 1 0,0-1 0,1 0 0,0 0-105,0-1 1,0 1-1,0 0 0,0-1 0,0 1 1,0-1-1,-1 1 0,1-1 1,0 1-1,0-1 0,0 0 0,-1 1 1,1-1-1,1-1 0,35-45-8286,-12 14 5764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1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641 1 14853,'0'0'209,"0"0"140,0 0 289,-7 0 193,-365 11 2355,341-11-3934,-104 2-398,91 1-2485,0 1-3771,36-1 4839</inkml:trace>
  <inkml:trace contextRef="#ctx0" brushRef="#br0" timeOffset="1">654 66 1232,'9'14'610,"-1"0"1,-1 0-1,0 1 0,0 0 1,5 23-1,-3 9 1008,-2 1 0,1 69 0,-12 96 1245,0-48-2447,4-161-579,0 0 0,0 0 0,1 0 0,-1 0-1,1 0 1,2 7 0,-3-10-89,1 0-1,-1 0 0,1 0 1,0 0-1,-1 0 1,1 0-1,0 0 1,0 0-1,-1 0 0,1 0 1,0-1-1,0 1 1,0 0-1,0-1 1,0 1-1,0 0 0,0-1 1,0 1-1,1-1 1,-1 0-1,0 1 1,0-1-1,0 0 0,0 0 1,1 0-1,-1 0 1,1 0-1,13 0-1476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1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0 525 6245,'10'-4'285,"-1"0"1,0-1-1,0 0 1,-1-1-1,0 0 1,0-1-1,0 1 1,0-2-1,-1 1 1,0-1-1,10-14 1,2-8 879,31-64 1,-28 44 84,-2-1 0,18-76 1,-15 47 582,-23 80-1807,0 0 0,0 0 1,0 0-1,0-1 1,-1 1-1,1 0 0,0 0 1,0 0-1,0 0 1,0 0-1,0 0 0,0-1 1,0 1-1,0 0 0,0 0 1,0 0-1,1 0 1,-1 0-1,0-1 0,0 1 1,0 0-1,0 0 1,0 0-1,0 0 0,0 0 1,0 0-1,0 0 1,0-1-1,0 1 0,0 0 1,1 0-1,-1 0 0,0 0 1,0 0-1,0 0 1,0 0-1,0 0 0,0 0 1,1 0-1,-1 0 1,0 0-1,0 0 0,0-1 1,0 1-1,0 0 1,1 0-1,-1 0 0,0 0 1,0 0-1,0 0 0,0 1 1,0-1-1,0 0 1,1 0-1,-1 0 0,0 0 1,4 11 482,3 27-326,-6-31 56,1 7-68,1 0 1,0 0-1,2 0 1,-1 0 0,1 0-1,1-1 1,1 0 0,15 24-1,-19-33-136,11 17 161,2 0-1,0 0 1,29 26 0,-40-42-174,0-1 1,0 0-1,0 0 1,1 0-1,-1-1 1,1 0-1,0 0 1,0 0-1,0-1 1,0 0-1,1 0 1,-1 0-1,1-1 1,-1 0-1,1-1 1,-1 1-1,1-1 1,-1 0-1,11-2 1,-14 1-29,0 0 0,0 0 0,0 0 0,-1 0 0,1-1 1,0 1-1,-1-1 0,1 0 0,-1 0 0,0 0 0,0 0 0,1 0 0,1-3 1,-4 4-2,1 1 0,-1-1 0,1 1 0,-1-1 0,1 0 0,-1 0-1,0 1 1,1-1 0,-1 0 0,0 0 0,0 1 0,1-1 0,-1 0 0,0 0 0,0 0 0,0 1 0,0-1 0,0 0 0,0 0 0,0 0 0,0 0 0,0 1 0,-1-1 0,1 0 0,0 0 0,0 1 0,-1-1 0,1 0 0,-1 0 0,1 1 0,0-1 0,-1 0 0,1 1 0,-1-1 0,0 0 0,1 1 0,-1-1 0,1 1 0,-1-1 0,0 1 0,1-1 0,-1 1 0,0 0 0,0-1 0,1 1 0,-1 0 0,0 0 0,0-1 0,0 1 0,1 0 0,-2 0 0,-5-2-91,0 1-1,0-1 1,0 1 0,0 1-1,0-1 1,0 1 0,0 0-1,-9 2 1,-58 15-1086,45-10 657,-7 4-874,-39 17 0,43-15-3542,-53 14 0,56-21 2393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2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20 13873,'8'-4'506,"1"0"0,-1 0 0,15-3 0,-23 7-452,1 0 1,-1 0 0,1 0-1,-1 0 1,1 1 0,-1-1-1,1 0 1,-1 0-1,1 0 1,-1 1 0,1-1-1,-1 0 1,1 1 0,-1-1-1,0 0 1,1 1 0,-1-1-1,0 0 1,1 1-1,-1-1 1,0 1 0,1-1-1,-1 1 1,0-1 0,0 1-1,1-1 1,-1 1-1,0-1 1,0 1 0,0-1-1,0 2 1,2 15 564,-4-1-113,-1 1-1,-8 24 1,3-11-140,-46 150 1056,-13 55 100,66-230-1534,0-1-1,1 1 0,-1-1 0,1 1 0,0-1 1,0 1-1,0-1 0,1 1 0,1 5 0,-2-9-21,0 0 0,0-1 0,1 1-1,-1 0 1,0-1 0,1 1 0,-1 0-1,1-1 1,-1 1 0,1-1 0,-1 1-1,1-1 1,-1 1 0,1-1 0,0 1 0,-1-1-1,1 0 1,-1 1 0,1-1 0,0 0-1,-1 1 1,2-1 0,0 0-56,0 0 1,-1 0-1,1 0 0,0 0 1,-1 0-1,1-1 0,0 1 1,-1-1-1,1 1 0,-1-1 1,1 0-1,-1 1 0,4-3 1,16-11-2049,1-1 0,32-31 0,18-14-711,22 9 3770,-65 32-544,-18 13-528,-1 0 0,0-1 0,17-16 0,-25 21-208,4-4-1173,2 4-3832,2-1 3535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2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10 412,'0'0'129,"0"-1"-1,0 1 1,0-1 0,0 1-1,0-1 1,0 1 0,1-1 0,-1 1-1,0 0 1,0-1 0,1 1-1,-1-1 1,0 1 0,0 0-1,1-1 1,-1 1 0,0 0-1,1-1 1,-1 1 0,1 0 0,-1-1-1,0 1 1,1 0 0,3 8 2889,-3 23-360,-31 166 2429,-8 75-1903,35-222-2651,1 1 0,3-1 0,10 75 0,-9-112-556,1-1 0,0 1 0,0-1 0,2 0 0,-1 0 1,8 12-1,-9-19-321,1 1-1,0 0 1,0-1 0,0 0 0,9 8 0,-10-10-382,1 0 0,0 0 0,0-1 0,0 1 0,1-1-1,-1 0 1,1 0 0,7 2 0,11 0-2955,2 3 1118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3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0 656 2144,'3'3'640,"-1"1"0,0-1 0,1 0 0,0 0 0,-1-1 0,1 1 0,0-1-1,5 3 1,-4-9 506,5-6-707,-1-1 0,-1 1 0,0-1-1,0 0 1,-1-1 0,-1 0 0,0 0-1,0 0 1,4-20 0,20-126 1943,-20 85-1211,-3 1 0,-7-129 0,1 201-1167,-4-25 323,4 24-310,0 1 1,0-1-1,0 0 1,-1 1 0,1-1-1,0 1 1,-1-1-1,1 0 1,-1 1-1,1-1 1,-1 1-1,1-1 1,-1 1 0,1-1-1,-1 1 1,1-1-1,-1 1 1,0 0-1,1-1 1,-1 1-1,0 0 1,1 0 0,-1-1-1,0 1 1,1 0-1,-1 0 1,0 0-1,0 0 1,0 1-5,0 0 0,1 0 0,-1 0 0,1 0 0,0 0 1,-1 0-1,1 0 0,0 0 0,0 1 0,-1-1 0,1 2 0,0-1-10,0-1-1,0 1 1,0-1-1,0 1 1,0-1-1,0 1 1,1-1-1,-1 1 1,0-1-1,1 0 1,-1 1-1,1-1 0,0 1 1,-1-1-1,1 0 1,0 0-1,0 1 1,0-1-1,0 0 1,0 0-1,0 0 1,0 0-1,0 0 1,0 0-1,0 0 1,1 0-1,-1-1 1,0 1-1,1 0 1,-1-1-1,1 1 1,-1-1-1,0 0 1,1 1-1,-1-1 1,1 0-1,-1 0 1,3 0-1,5 1-29,0-1 0,0 0 1,0-1-1,17-2 0,115-30-186,-70 15 208,-64 16 32,0 1 0,0 0 0,0 0 0,0 0 0,-1 1 1,1 0-1,0 0 0,0 1 0,9 2 0,-13-2-9,0 0-1,0 0 1,1 0-1,-1 1 1,-1 0-1,1-1 1,0 1-1,0 0 1,-1 0-1,1 1 1,-1-1-1,1 0 1,-1 1-1,0 0 1,0-1-1,0 1 1,-1 0-1,1 0 1,-1 0 0,1 0-1,0 5 1,3 7 53,-2 1 0,1 0 0,-2 0 0,0 0 0,-2 29 0,-9 81 229,-1-46-134,2-18-354,0 62 1,8-122 74,0 1 0,0-1 0,0 0 0,1 0-1,-1 0 1,1 1 0,-1-1 0,1 0 0,0 0 0,0 0 0,-1 0 0,2 0 0,0 2-1,0-2-346,-1-1-1,0 0 1,1 0-1,-1 0 1,0 0-1,1 0 1,-1 0-1,1 0 1,0 0 0,-1-1-1,1 1 1,0-1-1,-1 1 1,1-1-1,0 1 1,0-1-1,-1 0 1,1 0-1,0 0 1,0 0-1,-1 0 1,1 0-1,0-1 1,2 0-1,15-2-2467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0 659 1116,'8'20'2531,"-6"-16"-1355,0 0 1,-1 1 0,1-1 0,-1 1-1,0-1 1,1 6 0,8-22 800,-6 7-1597,1-6 162,-1 0 1,0 0-1,0 0 1,-1 0-1,2-23 1,-1 10-51,6-33 520,-3 0 0,0-63 1,-14-114 449,6 217-1377,0 5-7,0 1 0,1-19 0,0 28-66,1-1 0,-1 1 0,0 0 0,1 0 1,-1 0-1,1 0 0,0 0 0,-1 0 0,1 0 1,0 0-1,0 0 0,1 0 0,-1 0 0,0 0 0,1 0 1,-1 1-1,1-1 0,-1 1 0,4-3 0,-3 3-1,0 0 0,1 0-1,-1 1 1,1-1 0,-1 0-1,1 1 1,-1 0 0,1-1-1,0 1 1,-1 0 0,1 0 0,2 1-1,32 6 61,-28-5-59,64 12 51,-36-7-265,66 19-1,-102-26 160,-1 1-1,1-1 0,0 0 0,0 0 0,0 1 0,-1-1 0,1 0 0,0 1 0,0-1 0,-1 1 0,1-1 1,0 1-1,-1-1 0,1 1 0,-1-1 0,1 1 0,-1-1 0,1 1 0,-1 0 0,1 0 0,-1-1 0,1 1 0,-1 0 1,0 0-1,1-1 0,-1 1 0,0 0 0,0 0 0,0 0 0,0-1 0,0 1 0,0 0 0,0 0 0,0 0 1,0 0-1,0-1 0,0 1 0,0 0 0,0 0 0,-1 0 0,1-1 0,0 1 0,-1 0 0,1 0 0,-1-1 1,1 1-1,0 0 0,-1-1 0,0 1 0,1-1 0,-1 1 0,0 0 0,-6 6-749,1 0-1,-1 0 1,-14 9-1,11-8-380,-42 26-7475,24-15 5920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3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68 828,'79'-67'5955,"-93"78"-829,-4 3-4343,1 1-1,-18 19 1,9-2-272,1 0 0,2 2-1,1 1 1,1 0-1,3 2 1,1 0 0,-23 72-1,37-99-340,1 0 0,1 1-1,-1-1 1,1 1 0,1-1-1,0 1 1,3 16 0,-3-25-132,0 1 1,1-1-1,-1 1 1,1-1-1,-1 1 0,1-1 1,0 0-1,0 1 1,0-1-1,1 0 1,-1 0-1,0 1 0,1-1 1,-1 0-1,1-1 1,0 1-1,0 0 1,0 0-1,0-1 0,0 1 1,0-1-1,0 0 1,0 1-1,0-1 1,1 0-1,-1 0 1,1 0-1,-1-1 0,0 1 1,1-1-1,-1 1 1,1-1-1,-1 0 1,1 0-1,0 0 0,2 0 1,3-2 27,1 0 1,-1 0 0,0-1-1,0 0 1,0 0-1,0-1 1,-1 0-1,0 0 1,1-1-1,-1 0 1,12-11-1,-4 2 25,-1 0 0,0-1 1,20-30-1,-25 30-64,-1 1 0,0-1 0,-1-1 0,0 1 0,-2-1 0,0 0 0,0-1 0,1-18 0,-4 26-53,-2 0-1,1 0 1,-1 0 0,-1 0-1,0 0 1,0 0 0,-3-11 0,2 15-37,0-1 0,0 1 1,0 0-1,0 0 0,-1 1 1,0-1-1,0 0 0,0 1 0,-1 0 1,1 0-1,-1 0 0,-7-6 1,6 7-87,0 0 0,0 0 0,0 0 1,-1 1-1,1 0 0,0 0 1,-1 0-1,1 1 0,-1 0 0,0 0 1,1 0-1,-1 1 0,0 0 1,0 0-1,1 0 0,-1 1 0,0-1 1,-9 4-1,8-2-424,-1 0 1,1 1-1,-1 0 1,1 1-1,-11 6 0,13-7-652,-1 1-1,1 0 0,0 1 0,0-1 1,1 1-1,-7 9 0,1 2-1167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4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1 446 676,'88'89'4868,"-87"-87"-4761,0-1 1,-1 0 0,1 0-1,1 0 1,-1 0 0,0 0-1,0-1 1,0 1 0,0 0-1,1 0 1,-1-1 0,0 1-1,1-1 1,-1 1 0,0-1-1,1 1 1,-1-1 0,0 0-1,1 0 1,-1 0 0,1 0-1,-1 0 1,1 0 0,-1 0-1,0 0 1,1-1 0,-1 1-1,1 0 1,-1-1 0,0 1-1,1-1 1,-1 0 0,0 1-1,0-1 1,1 0 0,-1 0-1,0 0 1,0 0-1,0 0 1,0 0 0,0 0-1,0 0 1,0 0 0,-1 0-1,2-2 1,4-7 351,0 0 0,-1 0 0,0-1-1,5-16 1,-7 17-241,47-160 2125,-36 116-1330,2 0-1,30-69 1,-46 121-921,1 0-1,0 0 1,1 0-1,-1 0 1,0 0 0,0 0-1,1 0 1,0 0-1,-1 0 1,1 1 0,0-1-1,3-2 1,-3 7 228,3 12-155,-1 0 1,-1 0 0,0 0 0,-1 0-1,-1 0 1,0 28 0,1 8 87,-2-46-224,2 19 190,8 44-1,-9-63-192,0 0 1,1 0-1,-1 0 0,1-1 1,0 1-1,0 0 0,1-1 0,0 1 1,-1-1-1,1 0 0,1 0 1,-1 0-1,1 0 0,7 6 0,-7-8-29,-1 0 0,1-1-1,0 1 1,0-1-1,0 0 1,0 0-1,0 0 1,0-1 0,0 0-1,0 1 1,0-1-1,0-1 1,0 1-1,0-1 1,0 1 0,0-1-1,0 0 1,-1 0-1,1-1 1,0 1 0,0-1-1,5-3 1,7-5-117,1-1 0,-2 0 1,20-17-1,-28 22 58,45-43-861,73-86 1,-17 15-536,-107 120 1451,-1-1 0,1 0 0,-1 1 0,1-1-1,0 0 1,-1 1 0,1-1 0,0 1 0,-1-1 0,1 1 0,0-1 0,-1 1-1,1 0 1,0-1 0,0 1 0,0 0 0,-1 0 0,1-1 0,0 1 0,0 0 0,1 0-1,-1 0 13,-1 1 0,0-1 0,1 1 0,-1-1 0,1 1 0,-1-1 0,0 1 0,1-1 0,-1 1 0,0-1 0,0 1 0,0-1 0,1 1 0,-1 0 0,0-1 0,0 1 0,0-1 0,0 1 0,0 0 0,0-1 0,0 1 0,0 0 0,-7 44 423,6-39-395,-1 5 47,-7 26 212,3 1 0,1 0-1,-1 64 1,6-101-305,0 1-1,0-1 0,0 1 1,0-1-1,1 1 1,-1-1-1,0 1 0,1-1 1,-1 0-1,1 1 0,-1-1 1,1 1-1,0-1 1,-1 0-1,1 0 0,0 1 1,0-1-1,0 0 1,0 0-1,2 2 0,-2-3-34,1 0-1,-1 1 1,1-1-1,-1 0 0,1 0 1,-1 0-1,0 0 1,1 0-1,-1 0 0,1 0 1,-1-1-1,1 1 1,-1-1-1,0 1 1,1-1-1,-1 1 0,0-1 1,1 0-1,-1 1 1,0-1-1,2-2 0,88-68-6343,-42 30 1456,-11 10 2338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2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1 680 600,'0'0'793,"0"27"5785,0-26-5864,0-1 37,0 0-5,0 0-35,0 0 16,2-5-13,177-520 6603,-172 501-7035,9-38 492,7-20 630,-23 82-1377,0-1-1,0 1 0,0 0 1,0-1-1,0 1 0,0-1 0,0 1 1,0 0-1,0-1 0,0 1 1,1 0-1,-1-1 0,0 1 1,0 0-1,1-1 0,-1 1 1,0 0-1,0-1 0,1 1 0,-1 0 1,0 0-1,1-1 0,-1 1 1,0 0-1,1 0 0,-1 0 1,0-1-1,1 1 0,-1 0 1,0 0-1,1 0 0,-1 0 0,1 0 1,-1 0-1,0 0 0,1 0 1,9 13 324,4 32-105,-13-42-156,15 56 288,44 154 956,-44-165-961,3 0 1,33 61-1,-44-95-430,-5-6 13,1-1 0,0-1 0,8 11 0,-11-15-85,0-1-1,1 1 1,-1-1 0,1 1-1,0-1 1,-1 0 0,1 0-1,0 0 1,0 0 0,0 0-1,-1 0 1,1 0 0,0-1-1,0 1 1,0-1 0,0 1-1,0-1 1,4 0 0,-5-1-273,0 0 1,0-1 0,0 1 0,0-1-1,0 1 1,0-1 0,0 0 0,0 1-1,0-1 1,-1 0 0,1 0 0,-1 1-1,1-1 1,-1 0 0,0-2 0,-8-10-8916,2 11 6380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4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654 162 13249,'0'0'432,"0"0"32,0 0 110,-3-2 217,-2-1-441,1 0 0,0 0 0,0 0-1,0 0 1,1-1 0,-4-4 0,2 2-19,0 1 0,-1-1 0,-11-7-1,-10-3-71,-1 2 0,0 1 0,0 1-1,-2 2 1,1 1 0,-1 1-1,-48-6 1,-21 7-2551,69 8-745,-37 5-1,9 6-1379,3 6 1342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7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3753 220,'0'0'1250,"0"0"-7,0 0-2,0 0-5,0 0 0,0 0-15,0 0-33,0 0-27,0 0-12,0 0-6,0 0-23,0 0-33,0 0-43,0 0-73,0 0-60,1 1-686,1 1-1,-1-1 1,0 0 0,0-1 0,1 1 0,-1 0-1,0 0 1,1 0 0,-1-1 0,1 1 0,-1-1-1,1 1 1,1 0 0,529-13 5969,-145-15-4570,593-18 370,1-47-1015,-468 2-614,-452 78-329,311-75 140,-243 55-132,166-45 18,-4-13 0,-3-13-1,458-233 1,-562 234-68,-4-8 0,-6-7-1,283-249 1,-325 237-5,-6-5-1,-6-6 0,111-170 1,258-491-68,-294 464 524,-163 281-341,46-73 37,-62 99-3308,-16 30-388,0 0-4049,0 0 1333,0 0 1902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9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1046 376,'-7'20'6371,"12"-26"-2153,15-37-487,-13 29-3536,225-514 4939,-69 144-3286,-154 364-1649,-6 11-68,1 1 0,0-1 0,0 1 0,1 0 0,0 1 0,6-8 0,-11 14-118,1 1 1,-1-1-1,0 1 0,1 0 1,-1-1-1,0 1 1,1 0-1,-1-1 0,1 1 1,-1 0-1,1-1 0,-1 1 1,1 0-1,-1 0 1,1 0-1,-1-1 0,1 1 1,-1 0-1,1 0 1,-1 0-1,1 0 0,-1 0 1,1 0-1,-1 0 1,1 0-1,0 0 0,-1 0 1,1 0-1,-1 1 0,1-1 1,0 1 7,0 0 1,0-1 0,0 1-1,0 0 1,0 0-1,0 0 1,0 1 0,-1-1-1,1 0 1,0 0-1,-1 0 1,1 2-1,10 38 271,7 131 581,8 49 191,-19-187-904,0 0 1,3-1 0,0 0-1,23 45 1,-30-71-210,1 0 0,1 1 1,0-2-1,0 1 0,0 0 1,0-1-1,1 0 0,13 10 1,-15-14-180,-1 1 0,1-1 0,0 0 0,-1-1 0,1 1 0,0-1 0,0 1 0,6 0 0,-7-2-263,0 1 0,1-1 0,-1 0 0,0 0 0,1 0 0,-1-1 0,0 1 0,1-1 0,-1 0 0,0 0 0,5-2 0,7-3-9292,-14 6 6713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0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478 119 14405,'1'-2'112,"-1"0"-1,0 0 1,1 0-1,-1 0 1,0 1 0,0-1-1,-1 0 1,1 0-1,0 0 1,-1 0-1,1 0 1,-1 0-1,1 0 1,-1 0-1,0 1 1,0-1-1,0 0 1,0 0-1,-1-1 1,-1 0 132,0 0 0,0 0 0,0 1 1,0-1-1,0 1 0,-1-1 0,1 1 0,-8-3 0,-4-1 297,-1 1 0,0 0-1,-24-3 1,36 7-571,-193-23 136,132 20-3997,-1 3-5463,52 1 6543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0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0 578 828,'5'10'785,"10"15"1200,-15-24-1805,1 0 0,0 0 0,-1 0 0,1 0 0,0 0 1,0-1-1,0 1 0,0 0 0,-1-1 0,1 1 0,0 0 0,0-1 0,0 1 0,1-1 0,-1 1 0,0-1 0,0 0 0,0 1 0,1-1 0,3-3 1216,3-7-761,0 1 1,-1-1 0,-1-1-1,0 1 1,8-19 0,22-66 1226,-20 50-1104,8-20 123,71-175 2598,-91 232-3260,13-25 632,-16 32-781,-1-1 0,1 1 0,0 0 0,0 0 0,0 0 0,0 0 0,0 0 0,0 0 0,0 0 0,0 0 0,1 0 0,-1 1 0,0-1 0,0 0 0,1 1 0,-1-1 0,1 1 0,-1-1 0,3 1 0,-2 3 273,2 14 28,-2 0 0,1 33 1,-3-33-155,1 1 0,1-1 1,0 0-1,8 27 0,-8-40-190,-1 0 0,1 0 0,0 0 0,0 0-1,0 0 1,1 0 0,-1 0 0,1-1-1,0 0 1,0 1 0,0-1 0,0 0 0,1-1-1,-1 1 1,1 0 0,0-1 0,0 0-1,0 0 1,0 0 0,0 0 0,0-1 0,7 2-1,1-1-36,-1-1-1,1 0 1,0 0-1,-1-2 1,1 1-1,-1-1 0,1-1 1,-1 0-1,1-1 1,-1 0-1,0-1 1,16-7-1,9-6-198,-1-2-1,41-29 0,75-66-623,-50 36 66,-98 76 743,-2 1 16,0 0 1,0 0 0,0 0-1,0 0 1,0 0-1,0 1 1,0-1-1,0 0 1,1 1 0,-1-1-1,0 1 1,0-1-1,1 1 1,-1 0 0,0-1-1,1 1 1,-1 0-1,0 0 1,1 0 0,-1 0-1,2 0 1,-3 5 71,-15 46 445,-23 52 0,21-63-96,2 1 0,-18 81 0,32-117-396,1 1 0,-1-1 1,1 1-1,-1-1 1,2 1-1,-1 0 0,1-1 1,-1 1-1,4 8 0,-3-12-62,0 0-1,0 0 0,0 0 0,0 0 0,0 0 0,0-1 0,1 1 0,-1 0 0,1-1 0,-1 0 0,1 1 0,0-1 0,-1 0 0,1 0 1,0 1-1,0-1 0,0-1 0,0 1 0,0 0 0,0 0 0,0-1 0,0 1 0,0-1 0,0 0 0,0 0 0,0 1 0,0-1 0,3-1 1,41-4-1499,-17-2-4359,49-21 1,-69 24 5003,38-15-2468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1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137 189 276,'27'-56'2404,"-19"43"-1242,-1 0 0,-1 0 0,0-1 0,-1 0 0,5-21 0,-10 34-1057,0 0 1,0 0 0,1 0-1,-1 0 1,0 0 0,0 0-1,0 0 1,0 0 0,0 0-1,0 0 1,0 0 0,-1 0-1,1 0 1,0 0 0,0 0-1,-1 0 1,1 0 0,-1 0-1,1 0 1,-1 0 0,1 0-1,-1 1 1,0-1 0,1 0-1,-1 0 1,-1-1 0,0 2 12,0-1 0,1 0 0,-1 1 1,0 0-1,0-1 0,1 1 0,-1 0 0,0 0 1,0 0-1,1 0 0,-1 0 0,0 1 0,0-1 1,-2 1-1,-6 2 283,-1 1 1,1 0-1,-19 10 0,18-7-85,0 0 0,0 0 0,1 2-1,-13 11 1,18-15-158,1-1 0,-1 1-1,1 1 1,1-1 0,-1 0 0,1 1 0,0 0-1,0 0 1,0-1 0,-2 11 0,5-14-107,-1 1-1,1 0 1,0-1 0,1 1 0,-1-1-1,0 1 1,1-1 0,0 1 0,-1-1-1,1 1 1,0-1 0,0 1 0,0-1 0,1 0-1,-1 0 1,0 1 0,1-1 0,0 0-1,-1 0 1,3 1 0,4 5 92,0-1-1,0 0 1,13 8 0,28 14 255,-29-17-182,1 0 0,-1 1-1,26 23 1,-42-32-183,0 0 0,0 1-1,0-1 1,0 1 0,0 0 0,-1 0 0,0 0-1,0 0 1,-1 1 0,1-1 0,-1 1 0,0 0 0,-1-1-1,1 1 1,-1 0 0,0 0 0,-1 0 0,0 10-1,0-5-107,-2 0 0,1 0 0,-2 0 0,1 0 0,-1 0 0,-1-1 0,0 0 0,-1 1 0,0-1 0,0-1 0,-1 1 0,0-1 0,-1 0-1,0 0 1,0-1 0,-16 14 0,22-21 33,0 0-22,0-1-1,0 1 1,0 0-1,0 0 1,0-1-1,0 1 1,0-1-1,0 1 1,0-1-1,0 1 1,-1-1-1,1 0 1,-2 1 0,2-1-441,2-4-21,2-4 267,0 0 0,1 0 1,0 0-1,1 1 0,-1 0 1,1-1-1,10-9 0,48-46-845,-59 59 1150,0 1-1,0-1 0,1 1 1,0 0-1,-1 0 0,1 1 1,0-1-1,0 1 1,0 0-1,1 1 0,-1-1 1,8-1-1,-11 4 11,0-1-1,0 1 1,0-1-1,0 1 1,0 0-1,-1-1 1,1 1-1,0 0 1,0 0-1,-1 0 1,1 1-1,-1-1 1,1 0-1,-1 1 1,1-1-1,-1 1 1,0-1-1,0 1 0,0-1 1,1 3-1,20 38 726,-19-35-651,-2-4-155,0 0 0,1 1 0,0-1 0,-1 0 0,1 0 0,0 0 0,0-1 0,1 1 0,2 3 0,-4-6-116,0 1 0,1 0 0,-1-1 1,0 1-1,1-1 0,-1 0 0,0 1 0,0-1 0,1 0 0,-1 0 0,1 1 0,-1-1 0,0 0 0,1-1 0,-1 1 0,0 0 1,1 0-1,-1 0 0,0-1 0,1 1 0,-1-1 0,0 1 0,0-1 0,1 0 0,-1 1 0,2-2 0,42-29-7810,-19 11 5453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1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 95 20,'-32'-14'3598,"-13"-7"785,-75-23 0,106 40-4582,-1 0 0,1 1 0,-1 1 0,0 0-1,0 1 1,0 1 0,0 1 0,0 0-1,-26 5 1,36-5-724,0 1-1,-1-1 0,1 1 1,0 0-1,-6 4 0,-2 2-818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1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169 105 724,'4'-5'718,"1"-1"0,-1 0 1,-1 0-1,1-1 0,4-11 0,-8 16-564,1 1 1,0-1-1,-1 0 0,1 1 0,-1-1 0,1 0 1,-1 0-1,0 1 0,0-1 0,0 0 1,0 0-1,0 1 0,0-1 0,0 0 0,-1 0 1,1 1-1,-1-1 0,1 0 0,-1 0 1,1 1-1,-1-1 0,0 1 0,0-1 0,0 1 1,0-1-1,0 1 0,0-1 0,-3-1 1,3 2-20,0 1 1,0-1 0,-1 0 0,1 1 0,0-1-1,-1 1 1,1 0 0,0-1 0,-1 1 0,1 0-1,-1 0 1,1 0 0,0 0 0,-1 0 0,1 0-1,0 0 1,-1 0 0,1 1 0,-1-1 0,1 0-1,0 1 1,-1-1 0,-1 2 0,-3 1 183,1 1-1,0-1 1,0 1-1,-6 6 1,-2 2 111,1 1 0,1 0 1,0 0-1,1 1 0,1 1 0,0 0 0,-10 23 0,14-27-236,1 0-1,0 0 0,0 1 0,1-1 0,1 1 0,0 0 0,1 0 0,0 0 0,0 0 0,1 0 0,3 20 1,-2-28-138,0 0 0,1 0 1,-1 0-1,1 0 1,-1 0-1,1 0 1,0 0-1,1 0 1,-1-1-1,1 1 0,-1-1 1,1 0-1,0 0 1,0 0-1,4 3 1,-1-2 10,0-1-1,0 1 1,0-1 0,0 0 0,1-1-1,-1 0 1,1 0 0,11 2 0,-1-2 21,0-1 1,1 0-1,-1-1 0,0-1 1,0-1-1,30-7 0,-25 3-36,-2 0 0,1-1 0,-1-2 0,0 0 0,22-14 0,-32 17-37,0-1-1,0 0 0,0-1 1,-1 0-1,0-1 1,-1 0-1,0 0 0,0 0 1,-1-1-1,10-19 0,-15 25-26,0 0 0,0 0 0,-1 0 0,0 0 0,0 0 0,0 0 0,0 0 0,0 0 0,-1-1 0,0 1 0,0 0 0,0 0-1,-1 0 1,1-1 0,-1 1 0,0 0 0,0 0 0,-3-8 0,1 8-35,1 0-1,-1 0 1,1 1-1,-1-1 1,0 1-1,0-1 1,-1 1-1,1 0 1,-1 0 0,0 1-1,0-1 1,1 1-1,-2-1 1,1 1-1,0 1 1,0-1-1,-8-2 1,-6 0-253,0 1-1,0 0 1,-1 1 0,1 1-1,-28 2 1,-24 6-2337,3 3-4298,55-7 3448,7-1 1058</inkml:trace>
  <inkml:trace contextRef="#ctx0" brushRef="#br0" timeOffset="1">945 1 1340,'6'16'1292,"-3"4"8,1 9 76,-8 2 33,1 8-65,-3 4-120,3 2-108,-3-5-112,2-4-112,1-5-140,3-2-208,7-7-260,2-13-360,4-9-348,9-6-424,3-8-3412,3-6 1447,0-2 957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679 1 12565,'-6'0'265,"0"-1"-1,0 1 1,-1 0-1,1 0 0,0 1 1,-1 0-1,1 0 1,-9 4-1,-22 2 742,-47-1-163,0-4-1,-151-15 0,211 11-1723,0 0 0,0 1 1,-1 2-1,-24 3 1,47-4 343,0 1 1,0-1-1,1 1 1,-1-1-1,0 1 0,0-1 1,1 1-1,-1 0 1,0 0-1,1 0 1,-1 0-1,1 0 1,-3 2-1,3 5-1818</inkml:trace>
  <inkml:trace contextRef="#ctx0" brushRef="#br0" timeOffset="1">535 69 14273,'3'1'208,"0"0"0,1 1-1,-1-1 1,0 1 0,0-1-1,0 1 1,0 0-1,0 0 1,-1 1 0,1-1-1,-1 0 1,1 1 0,-1 0-1,0-1 1,0 1 0,0 0-1,0 0 1,0 0-1,-1 0 1,0 0 0,1 1-1,-1-1 1,1 6 0,0 6 56,0-1 0,-1 1 1,0 0-1,-3 21 1,1 12 381,1-36-527,1-1 0,0 1 0,1-1-1,0 1 1,1-1 0,0 0 0,10 21 0,-11-28-179,0 0 0,1 0 1,0 0-1,0-1 1,0 1-1,0-1 1,0 0-1,1 0 1,0 0-1,-1 0 1,1 0-1,0-1 1,0 0-1,1 0 1,-1 0-1,0 0 1,1 0-1,-1-1 1,1 0-1,-1 0 1,1 0-1,5-1 1,6 1-696,-1-1 1,1-1 0,-1 0 0,1-2 0,23-5-1,73-30-7930,-62 19 5957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2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71 403 3064,'0'0'648,"0"0"22,-3 4 55,-18 23 3555,-21 38 0,41-63-4170,1-1 0,-1 0 1,1 1-1,-1 0 0,1-1 1,-1 1-1,1-1 0,0 1 1,0 0-1,0-1 1,0 1-1,0-1 0,0 1 1,0 0-1,1-1 0,-1 1 1,0-1-1,1 1 0,0-1 1,-1 1-1,1-1 0,0 1 1,0-1-1,-1 0 0,1 1 1,0-1-1,0 0 1,1 0-1,-1 1 0,0-1 1,0 0-1,0 0 0,1 0 1,-1-1-1,3 2 0,6 4 264,-1-1 0,1 0 0,20 6 0,-28-10-339,2 0 27,31 11 613,49 11 0,-72-21-585,0 0 0,0-1 0,0 0 0,0-1-1,0 0 1,0-1 0,0-1 0,16-3 0,-11 1 41,50-17 345,-63 20-429,0-1 1,0 1 0,0-1 0,-1 0-1,1-1 1,0 1 0,-1-1-1,0 1 1,1-1 0,-1 0 0,0 0-1,5-7 1,-8 8-27,1 1 0,-1-1 0,1 1-1,-1-1 1,1 1 0,-1-1 0,0 0 0,0 1 0,0-1 0,0 0-1,0 1 1,0-1 0,0 0 0,-1 1 0,1-1 0,-1 0 0,1 1-1,-1-1 1,1 1 0,-1-1 0,0 1 0,0-1 0,0 1 0,0 0-1,0-1 1,0 1 0,0 0 0,0 0 0,0 0 0,-2-2 0,-5-3 35,1 0 0,-1 1 0,0 0 0,-9-4 0,-22-10 19,-2 2 1,0 1-1,-78-17 0,64 16-174,55 17 95,-1 0 0,1 0 0,0 0 1,0-1-1,0 1 0,-1 0 0,1 0 0,0-1 0,0 1 1,0 0-1,-1 0 0,1-1 0,0 1 0,0 0 1,0-1-1,0 1 0,0 0 0,0-1 0,0 1 0,0 0 1,0-1-1,0 1 0,0 0 0,0-1 0,0 1 1,0 0-1,0-1 0,0 1 0,0 0 0,0 0 0,0-1 1,1 1-1,-1 0 0,0-1 0,0 1 0,0 0 1,1 0-1,-1-1 0,0 1 0,1 0 0,8-13-63,124-87-199,2-2 205,-130 97 96,0 1-1,0-1 1,0 0-1,-1-1 1,7-9-1,-11 14-4,1 0 0,0 0 0,-1-1 0,1 1 0,-1-1-1,1 1 1,-1 0 0,0-1 0,1 1 0,-1-1 0,0 1-1,0-1 1,0 1 0,0-1 0,-1 1 0,1 0-1,0-1 1,-1 1 0,1-1 0,0 1 0,-1 0 0,0-1-1,1 1 1,-1 0 0,0 0 0,0-1 0,1 1 0,-1 0-1,0 0 1,0 0 0,0 0 0,-1 0 0,0-1 0,-4-2 61,1 0 1,-1 1-1,1 0 1,-1 0 0,0 1-1,0-1 1,-10-1 0,-48-9 124,40 9-301,-52-7-1711,51 9-2552,0 1-1,-42 3 1,28 5 600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2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40 352,'-5'-10'3162,"5"9"-2959,-1 0 0,1 0-1,-1-1 1,1 1 0,-1 0 0,0 0 0,1 1 0,-1-1-1,0 0 1,0 0 0,1 0 0,-1 0 0,0 1 0,0-1-1,0 0 1,0 1 0,0-1 0,0 1 0,0-1 0,-1 1 0,1-1-1,0 1 1,0 0 0,0 0 0,0 0 0,-1-1 0,1 1-1,-1 0 1,-43-5 2053,0 2 1,-60 2-1,50 2-2534,42 0-90,-9 0-2452,13-5-3502,8 3 4033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3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175 338 676,'-61'27'6239,"58"-25"-5844,0 0 1,0-1-1,0 1 1,0-1-1,-1 0 1,1 0-1,-6 1 1,7-2 262,1 1-495,0 0 0,-1 0-1,1 0 1,-1 0 0,1 0 0,0-1-1,-1 1 1,1-1 0,-1 1 0,0-1 0,1 0-1,-4 1 1,5-1-121,-1 0-1,1 0 0,-1 0 1,0 0-1,1 1 0,-1-1 1,1 0-1,-1 0 1,1 1-1,-1-1 0,1 0 1,-1 1-1,1-1 1,-1 0-1,1 1 0,0-1 1,-1 1-1,1-1 0,0 1 1,-1-1-1,1 1 1,0-1-1,-1 1 0,1-1 1,0 2-1,-6 17 9,1-2-792,2-14 498,-1 1 1,1-1 0,-1 0 0,0 0-1,-8 5 1,12-8 343,-1 0 0,1 0 0,0 1-1,-1-1 1,1 0 0,-1 0 0,1 1 0,0-1 0,-1 1 0,1-1-1,0 0 1,-1 1 0,1-1 0,0 1 0,-1-1 0,1 1 0,0-1-1,0 0 1,0 1 0,-1-1 0,1 1 0,0-1 0,0 1 0,0-1-1,0 1 1,0 0 0,0-1 0,0 1 0,0-1 0,0 1 0,0-1-1,0 1 1,1-1 0,-1 1 0,0-1 0,0 1 0,0-1 0,1 0-1,-1 1 1,0-1 0,0 1 0,1-1 0,-1 1 0,0-1 0,1 0-1,-1 1 1,1-1 0,-1 0 0,0 1 0,1-1 0,-1 0 0,1 0-1,-1 0 1,1 1 0,-1-1 0,1 0 0,-1 0 0,1 0 0,-1 0-1,1 0 1,-1 0 0,1 0 0,-1 0 0,2 0 0,87-23 1959,113-45 0,-57 17-1244,758-189 2072,-691 203-2276,0 8 1,303-1-1,-230 38 47,398 61 1,265 124 573,-300-27-490,-606-155-1769,1-2 1,58 6-1,-59-12-948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5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0 289 960,'0'4'1562,"7"158"8130,20 87-3691,-19-186-4153,-8-62-1823,2 19 790,1 0 1,0 1-1,10 26 0,-13-47-780,0 1 0,0 0-1,1-1 1,-1 1 0,0 0-1,0-1 1,1 1 0,-1 0-1,0-1 1,1 1 0,-1-1-1,0 1 1,1 0-1,-1-1 1,1 1 0,-1-1-1,1 1 1,-1-1 0,1 0-1,0 1 1,-1-1 0,1 0-1,-1 1 1,1-1-1,0 0 1,-1 0 0,1 1-1,0-1 1,0 0 0,-1 0-1,1 0 1,0 0 0,-1 0-1,1 0 1,0 0-1,-1 0 1,1 0 0,0 0-1,0 0 1,-1-1 0,1 1-1,0 0 1,-1 0 0,1-1-1,-1 1 1,1 0 0,0-1-1,-1 1 1,1-1-1,2-2 56,0 1 0,0-1 0,0 0-1,-1 0 1,0 0 0,1-1 0,-1 1-1,1-4 1,7-16 129,0 0 1,-2-1-1,-1 0 1,6-43-1,4-102 132,-16 92-499,-5-1 0,-22-134 0,15 134-60,10 71 172,1-1-1,0 0 1,1 0 0,-1 1-1,1-1 1,3-10-1,-4 17 35,1 1-1,-1-1 1,0 0-1,1 0 1,-1 1-1,0-1 1,1 0-1,-1 1 1,1-1-1,-1 0 1,1 1-1,0-1 1,-1 0-1,1 1 0,-1-1 1,1 1-1,0-1 1,0 1-1,-1 0 1,1-1-1,0 1 1,0 0-1,0-1 1,23-1-40,-20 2 32,3 0 3,0 1 0,0 0 0,-1 0-1,1 0 1,0 1 0,-1-1 0,1 2-1,-1-1 1,0 1 0,1 0-1,-1 0 1,0 1 0,-1 0 0,1 0-1,-1 0 1,0 0 0,0 1 0,0 0-1,-1 0 1,1 1 0,-1-1 0,5 9-1,-5-6 0,0-1-1,-1 1 1,0 0 0,0 1-1,-1-1 1,0 0-1,0 1 1,0 0-1,-2-1 1,1 1 0,-1-1-1,0 1 1,-1 0-1,1-1 1,-2 1 0,0-1-1,-4 15 1,-3 0-92,-1-1-1,-1 0 1,-1-1 0,-1 0 0,-1-1-1,0 0 1,-2-1 0,0-1 0,-22 19 0,37-36 78,0 0 1,0 0 0,-1 0 0,1 0-1,0 0 1,0 0 0,1 0-1,-1 0 1,0 0 0,0 1 0,0-1-1,1 0 1,-1 1 0,1-1-1,-1 0 1,1 1 0,-1-1 0,1 1-1,0-1 1,0 0 0,0 1-1,0-1 1,0 1 0,0-1 0,0 1-1,0-1 1,1 1 0,-1-1 0,1 3-1,2 1-10,0-1-1,0 0 1,0 1-1,1-1 1,0 0-1,-1-1 1,6 5 0,7 6 44,0 2 0,-1 0 0,-1 0 0,-1 1 0,0 1 0,-1 1 0,13 28 0,-21-40 9,-1 0 0,0 1 0,0 0-1,-1-1 1,0 1 0,-1 0-1,0 0 1,0 0 0,0 0 0,-1 0-1,0 0 1,-1 0 0,0 0-1,0 0 1,-1 0 0,0 0 0,0-1-1,-1 1 1,0-1 0,0 1-1,-1-1 1,0 0 0,-6 8 0,3-5-10,-1-1 1,-1 0 0,0 0-1,0-1 1,0 0-1,-12 6 1,-63 33-1439,53-31-49,6-6-1021,17-9-1094,0 0-3724,7-1 4274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5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30 140,'0'-1'207,"1"0"-1,-1 0 1,0 0-1,1 0 1,-1 0-1,0 0 1,0 0-1,0 0 1,0 0-1,0 0 1,0 0-1,0 0 1,0 0-1,-1 0 1,1 0-1,0 0 1,-1 0-1,1 0 1,0 0-1,-1 0 1,1 0-1,-1 0 1,0 0-1,1 0 1,-1 0-1,0 0 1,1 1-1,-3-2 1,-2 2 888,-7 8-451,1 1 0,-1 0 0,2 1 0,-1 0 0,1 1 0,1 0 0,0 1-1,-13 19 1,16-21-356,0 1-1,1-1 1,0 1-1,1 0 0,0 0 1,0 1-1,1-1 1,1 1-1,0-1 0,0 1 1,1 15-1,1-22-199,0-1-1,1 1 1,-1-1 0,1 1-1,0-1 1,0 0 0,1 0-1,-1 1 1,1-1 0,0 0-1,0 0 1,0 0 0,1-1-1,-1 1 1,1-1-1,0 1 1,0-1 0,0 0-1,1 0 1,-1 0 0,1 0-1,-1-1 1,1 1 0,0-1-1,0 0 1,0 0-1,0-1 1,0 1 0,1-1-1,8 2 1,-4-2-4,1 0 0,-1 0 0,1-1 0,-1-1-1,1 1 1,-1-2 0,1 1 0,-1-1 0,1-1 0,-1 1 0,0-2-1,0 1 1,13-8 0,-10 3-10,-1 0-1,0-1 0,0 0 0,0 0 1,-1-1-1,-1-1 0,1 0 1,-2 0-1,15-24 0,-20 28-42,1-1 0,-1 1 0,0-1 0,0 1 0,-1-1 0,0 0 1,-1 0-1,1-11 0,-2 14-20,0-1 0,0 1 0,-1 0-1,1 0 1,-1 0 0,-1 0 0,1-1 0,-1 2 0,0-1 0,0 0 0,0 0 0,-1 0 0,-5-7 0,5 9-73,0-1 1,0 1-1,-1 0 0,1 0 0,-1 0 0,0 0 0,1 1 0,-1 0 0,-1 0 0,1 0 1,0 0-1,0 0 0,-1 1 0,1 0 0,-1 0 0,1 0 0,-1 1 0,0-1 1,1 1-1,-1 0 0,1 0 0,-1 1 0,0-1 0,-6 3 0,-7 1-718,1 1 0,-1 0 0,1 2 0,-31 16 0,28-13-3494,-31 22 1,25-10 1570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5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44 396,'16'-10'907,"-11"8"-506,-1 0 1,0 0-1,1-1 1,-1 0-1,0 0 1,-1 0-1,1 0 1,6-8-1,-10 11-251,2-2-17,-11 2 3756,-6 5-3384,0 0 1,0 1-1,1 1 0,0 0 1,0 1-1,-14 10 0,7-2-33,2 1-1,0 0 0,1 2 1,1 0-1,0 1 1,2 1-1,0 0 1,2 1-1,0 0 1,-17 43-1,29-60-369,-1-1-1,1 1 1,0 0 0,0-1-1,1 1 1,-1 0 0,1-1-1,0 1 1,0 0 0,1 0-1,0-1 1,-1 1 0,4 7-1,-3-9-47,0 0 0,1 0 0,-1-1 0,1 1 0,0 0-1,0 0 1,0-1 0,0 0 0,1 1 0,-1-1 0,1 0-1,-1 0 1,1 0 0,0 0 0,0-1 0,0 1-1,-1-1 1,2 0 0,-1 0 0,0 0 0,4 1 0,2 0 30,0-1 0,0 0 0,0-1 0,0 0 1,0-1-1,0 1 0,0-2 0,15-3 0,2-2 164,41-18-1,-44 15-117,-1-1 0,0 0-1,27-21 1,-41 27-93,-1-1-1,1 0 0,-1-1 1,-1 1-1,1-2 0,-1 1 1,0 0-1,-1-1 1,0 0-1,0-1 0,6-14 1,-11 21-48,1 0 0,-1 0-1,1 0 1,-1 0 0,0-1 0,0 1 0,0 0 0,0 0 0,0 0 0,0 0 0,-1-1 0,1 1-1,-1 0 1,1 0 0,-1 0 0,0 0 0,0 0 0,0 0 0,0 0 0,0 0 0,0 1 0,-1-1-1,1 0 1,0 1 0,-1-1 0,0 1 0,1-1 0,-1 1 0,0 0 0,0-1 0,0 1 0,0 0-1,1 0 1,-5-1 0,-3-2-184,-1 1 1,1 0-1,-1 0 0,0 1 0,0 0 0,-12-1 1,-11 2-1517,-60 5 1,10 5-6104,69-7 5428,-7 2-220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6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2 15181,'0'0'30,"0"0"-1,1 0 1,-1 0-1,1-1 1,-1 1-1,1 0 1,-1 0-1,1 0 1,-1 0-1,1 0 1,-1 0-1,1 0 0,-1 0 1,1 0-1,-1 0 1,1 0-1,-1 0 1,1 0-1,-1 0 1,1 1-1,-1-1 1,1 0-1,-1 0 1,0 1-1,1-1 1,-1 0-1,1 0 0,-1 1 1,1 0-1,-1 0 32,1 0 0,-1 0 0,0 0 0,0-1 0,0 1 0,1 0 0,-1 0 0,0 0 0,0 0 0,-1 0 0,1 0 0,0 0 0,0 0 0,-1 2-1,-15 35 1363,14-34-1299,-68 113 1758,3-6-769,65-108-1090,-24 48 732,-37 98 0,61-145-733,1 1 0,0-1-1,0 1 1,0 0 0,1-1 0,-1 1-1,1 0 1,0-1 0,0 1-1,1 0 1,-1 0 0,1-1 0,2 7-1,-2-8-66,1-1 0,-1 1 0,1 0-1,0-1 1,-1 1 0,1-1 0,0 0-1,1 1 1,-1-1 0,0 0 0,1 0-1,-1-1 1,1 1 0,-1 0 0,1-1-1,0 1 1,0-1 0,0 0 0,0 0-1,0 0 1,5 0 0,4 1-368,0-1 0,0 0 1,0-1-1,0 0 0,0-1 1,13-2-1,72-18-6111,-92 20 5942,56-17-3625,1-4 1278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6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54 278 1704,'-23'-3'2891,"21"3"-1861,-7-6 2045,9 5-2869,0 1 1,-1 0-1,1 0 1,0-1-1,0 1 1,0 0-1,-1 0 0,1 0 1,0-1-1,0 1 1,-1 0-1,1 0 1,0 0-1,0 0 1,-1 0-1,1 0 0,0 0 1,-1-1-1,1 1 1,0 0-1,0 0 1,-1 0-1,1 0 0,0 0 1,-1 0-1,1 1 1,0-1-1,0 0 1,-1 0-1,1 0 1,0 0-1,-1 0 0,1 0 1,0 0-1,0 0 1,-1 1-1,-5 52 1673,2 0-1,6 84 1,-2-132-1809,0 0 0,1 1 0,-1-1 0,1 0 0,1 0 0,-1 1-1,1-1 1,0 0 0,0 0 0,0-1 0,1 1 0,5 7 0,-5-9-36,0 1 0,0-2-1,0 1 1,1 0 0,-1-1 0,1 0 0,0 1-1,-1-2 1,1 1 0,0 0 0,0-1-1,0 1 1,1-1 0,-1 0 0,0-1 0,7 1-1,1 0-13,0-1 0,0 0 0,0-1-1,0-1 1,-1 0 0,1 0-1,12-5 1,79-34-47,-35 11 24,36-17 14,-103 46 26,-1 1 1,-7 0 9,-100-13 129,92 10-146,-1-1 0,1 0 1,1-1-1,-1-1 1,-19-10-1,31 14-21,1 1 1,-1-1-1,1 0 0,-1 0 0,1 0 1,0 0-1,0-1 0,0 1 0,0-1 0,0 1 1,0-1-1,1 0 0,-1 1 0,1-1 1,0 0-1,0 0 0,0 0 0,0 0 1,1 0-1,-1 0 0,1 0 0,-1 0 0,1-1 1,1-2-1,0-8 13,0 1 0,2-1 1,0 1-1,6-18 0,1-5 3,6-29 48,-8 39 49,-1-1 0,-2 0-1,4-50 1,-9 76-123,0 0 0,1 1 0,-1-1 0,0 0 0,0 0 0,-1 1 0,1-1 0,0 0 0,0 0 0,0 0 0,0 1 0,-1-1 0,1 0 0,0 1 0,-1-1 0,1 0 0,0 1 0,-1-1 0,1 0 0,-1 1 0,1-1-1,-1 1 1,1-1 0,-1 1 0,0-1 0,1 1 0,-1-1 0,0 1 0,1-1 0,-1 1 0,0 0 0,-1-1 0,0 1-107,0 0 1,-1 0-1,1 0 0,0 0 0,-1 1 0,1-1 0,0 1 1,0 0-1,-1-1 0,1 1 0,-2 1 0,-8 4-2865,0 1 0,-19 13 0,5 0-2046,3 0 1523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2.0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2880 149 620,'19'-24'7491,"-19"23"-6370,7-7 2754,-7 7-3678,0 0 1,1 0 0,-1-1 0,0 1-1,0 0 1,0 0 0,-1 0 0,1-1 0,0 1-1,0 0 1,-1 0 0,1 0 0,0-1 0,-1 1-1,1 0 1,-1 0 0,0 0 0,1 0 0,-1 0-1,0 0 1,0 0 0,1 0 0,-1 0-1,0 0 1,0 1 0,0-1 0,0 0 0,0 1-1,0-1 1,0 0 0,-1 1 0,0-1 0,-7-3 152,1 1 1,-1 1-1,-13-4 1,18 5-166,-62-10 884,-88-5 0,80 10-741,-529-16 1160,503 27-1310,0 4 0,1 5 0,0 4 0,-100 32 0,128-26-66,2 3-1,2 3 1,-86 51 0,73-30-8,1 3 1,-81 74 0,87-62 40,-111 129 0,141-141-10,1 2 0,4 2 0,-40 78 0,41-59 211,4 2 1,3 1-1,4 1 1,-27 139-1,43-154-143,2-1 1,3 1-1,3 1 0,4-1 0,1 0 1,21 102-1,-12-116-59,4-1 1,1 0 0,2-1-1,3-1 1,2-1-1,55 84 1,-32-67 91,2-2 0,3-2 0,116 105 0,-89-99-236,3-4 0,164 97 0,-182-125 0,2-4 0,2-2 0,0-3 0,132 31 0,-126-43 0,1-2 0,1-4 0,145-3 0,275-32 0,-2-34 0,-381 40 0,372-74 0,-328 57 0,162-63 0,-270 82 0,0-3 0,-2-2 0,0-2 0,-2-1 0,-1-3 0,-1-2 0,-2-1 0,-1-3 0,-2-1 0,-1-1 0,42-59 0,-48 54 0,-3-1 0,-1-1 0,-2-2 0,-3 0 0,-1-2 0,-3 0 0,-2-1 0,13-65 0,-14 24 0,-3 0 0,-1-130 0,-13 149 0,-3 0 0,-3 1 0,-28-117 0,21 135 0,-3 1 0,-1 1 0,-3 0 0,-34-55 0,19 45 0,-3 2 0,-84-95 0,46 73 0,-3 4 0,-4 4 0,-3 3 0,-103-62 0,97 74-84,-2 5 1,-3 3-1,-115-40 1,124 60-207,-1 3-1,-1 5 1,-182-21 0,56 32-3329,143 11-1587,0 4 0,-101 17-1,64 3 890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3.0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841 116 620,'5'-4'722,"1"1"0,-1-1-1,0 0 1,0 0 0,-1-1 0,1 1-1,4-7 1,-8 9-489,0 1 1,0-1-1,0 0 0,0 1 1,0-1-1,0 0 0,0 0 1,-1 0-1,1 0 0,-1 0 0,1 0 1,-1 0-1,0 0 0,0 0 1,0 0-1,0 0 0,0 0 1,0 0-1,0 0 0,-1 0 0,1 0 1,-1 0-1,0 1 0,1-1 1,-1 0-1,0 0 0,-2-2 1,2 2-88,-1 0 1,0 0 0,0 1-1,0-1 1,0 0 0,-1 1-1,1 0 1,0-1 0,-1 1-1,1 0 1,0 0 0,-1 0-1,1 1 1,-1-1 0,0 1-1,1-1 1,-1 1 0,1 0-1,-4 0 1,-10 0 257,0 1 1,-17 3-1,12-2-22,-13 2 23,0 2 0,1 2 0,-38 12 0,-95 44 901,135-49-1079,2 2 1,0 0 0,0 2-1,2 1 1,0 1 0,1 1 0,2 1-1,0 2 1,2 0 0,0 2 0,2 0-1,1 1 1,-29 57 0,42-71-127,0 1 0,0 0 0,2 0 0,0 1 0,0-1 0,2 1 0,0 0 0,0 0 0,2 0 0,0 0 0,1 0 0,2 16 0,1-14-6,0 0 0,1 0 0,1-1 0,0 1 0,2-1 0,0-1 0,0 1 0,2-1 0,0-1-1,13 15 1,-8-12 11,1-1 0,1-1-1,1 0 1,0-1-1,30 18 1,-16-14 70,1-1-1,64 23 1,-1-11 295,155 28 0,-243-57-448,33 7 201,1-2 0,0-2 0,0-2-1,0-1 1,63-8 0,-75 2-147,0 0 0,0-2 1,-1-2-1,0-1 0,-1 0 0,0-3 0,0 0 0,33-22 0,-23 9-11,-2-1 0,0-2 0,36-38 1,-51 45-36,-2 0 0,0-2 1,-2 0-1,0-1 1,24-52-1,-34 62-17,-1-1-1,-1 0 1,-1 0-1,0 0 1,-1-1-1,-1 1 1,-1-1 0,0 0-1,-1 1 1,0-1-1,-2 0 1,0 1-1,-1-1 1,0 1-1,-8-20 1,2 13 2,0 0 0,-2 1-1,-1 0 1,0 1 0,-1 1 0,-2 0-1,0 0 1,-1 2 0,-32-30 0,19 23-12,-2 1 0,0 1 1,-2 1-1,0 2 0,-58-25 1,62 33-207,-1 2 1,0 1-1,0 1 1,-1 1-1,0 2 1,0 1-1,-50 1 1,40 5-570,0 1 0,0 3 1,0 1-1,-48 16 1,53-12-2574,1 2 1,-52 28 0,27-6-1911,8 3 1597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3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74 292,'0'0'1219,"0"4"-7,-4 73 4365,1-53-4058,2 1 0,0-1-1,2 1 1,1-1 0,7 38-1,-9-62-1457,0 0 0,0 1 0,0-1 0,0 1 0,0-1 0,0 1 0,0-1-1,0 0 1,1 1 0,-1-1 0,0 1 0,0-1 0,0 0 0,1 1 0,-1-1 0,0 1 0,1-1-1,-1 0 1,0 0 0,0 1 0,1-1 0,-1 0 0,1 1 0,-1-1 0,0 0 0,1 0-1,-1 0 1,1 1 0,-1-1 0,0 0 0,1 0 0,-1 0 0,1 0 0,-1 0 0,1 0 0,0 0-1,0 0-8,0-1-1,0 0 0,0 1 0,0-1 1,0 0-1,0 0 0,0 0 0,0 0 1,0 0-1,0 0 0,0 0 0,1-1 0,2-4 60,-1 1 0,1-1-1,-1 0 1,4-12 0,-3-4 35,0 1 0,-1-1 0,-2 0 0,0-1 1,-1 1-1,-6-37 0,5 52-129,0-6 28,0 1-1,-2-1 1,1 1 0,-2 0 0,-8-23-1,11 34-22,1 1 5,0 0 2,0 0 1,4 0 0,19 3 44,-1 1 0,1 0 0,-1 2 0,0 1 0,-1 0 0,31 16 0,-23-9 145,45 28 1,-66-36-168,-1-1-1,1 1 1,-1 0 0,0 0 0,-1 1-1,0 0 1,0 0 0,0 1-1,-1 0 1,7 12 0,-11-17-28,1 0-1,-1 0 1,0 0 0,0 0 0,0 0 0,-1 0-1,1 1 1,-1-1 0,0 0 0,0 0 0,0 1-1,0-1 1,-1 0 0,1 1 0,-1-1 0,1 0-1,-3 5 1,1-4 7,-1 0 0,1 0 1,-1 0-1,1 0 0,-1-1 0,0 0 0,-1 1 0,1-1 1,-1 0-1,1-1 0,-6 4 0,-5 2-28,0-1-1,0-1 0,0 0 1,-1-1-1,0-1 1,-21 4-1,-72 8-1840,35-7-7179,49-6 4316,10 2 1426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4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18 456 376,'-1'0'277,"1"0"1,-1 0-1,0 0 0,0 0 1,1 0-1,-1 0 1,0 0-1,0 0 0,1-1 1,-1 1-1,0 0 0,1 0 1,-1-1-1,0 1 1,0 0-1,1-1 0,-1 1 1,1-1-1,-1 1 0,0-1 1,0 0-1,1 0-24,-1 0 0,1-1 0,0 1 0,-1 0 0,1 0-1,0 0 1,0 0 0,0-1 0,0 1 0,0 0 0,1 0 0,-1 0 0,0-1 0,0 1-1,1-2 1,27-92 6218,26-105-1310,-19 78-1434,-35 122-3699,0-1 0,0 1 0,0-1-1,0 1 1,0-1 0,0 1 0,0 0 0,0-1 0,0 1-1,0-1 1,1 1 0,-1-1 0,0 1 0,0 0 0,0-1-1,1 1 1,-1-1 0,0 1 0,1 0 0,-1-1 0,0 1-1,1 0 1,-1-1 0,0 1 0,1 0 0,-1 0 0,1 0 0,-1-1-1,0 1 1,1 0 0,-1 0 0,1 0 0,-1 0 0,1 0-1,-1 0 1,1-1 0,-1 1 0,1 0 0,-1 0 0,0 1-1,1-1 1,-1 0 0,1 0 0,-1 0 0,1 0 0,-1 0-1,1 0 1,-1 1 0,0-1 0,1 0 0,-1 0 0,1 1 0,-1-1-1,0 0 1,1 0 0,-1 1 0,0-1 0,1 0 0,-1 1-1,0-1 1,0 1 0,1-1 0,-1 0 0,0 1 0,0 0-1,4 3 96,-1 1-1,-1 0 0,1-1 1,3 11-1,51 129 975,-45-119-954,2-1 1,0 1-1,26 32 1,-37-54-218,0 1 0,0-1 1,1 1-1,-1-1 1,1 0-1,0-1 0,0 1 1,0-1-1,0 1 0,0-1 1,1-1-1,-1 1 1,0 0-1,1-1 0,0 0 1,-1 0-1,8 0 0,-8-1-424,0 0-1,0 0 1,-1-1-1,1 1 1,0-1-1,0 0 1,0 0-1,0 0 1,-1-1-1,1 0 1,-1 1-1,1-1 1,3-3-1,-6 4-3,-1 1 0,1 0 0,-1-1-1,1 1 1,-1-1 0,1 1 0,-1-1 0,0 1 0,1-1 0,-1 1 0,0-1-1,1 1 1,-1-1 0,0 1 0,0-1 0,1 0 0,-1 1 0,0-1-1,0 1 1,0-1 0,0 0 0,0 0 0,0 0-3142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1252,'7'-2'2153,"-2"3"1289,-2 1-3021,0 1 0,0-1 0,0 1 0,-1-1 0,1 1 0,-1 0 0,1 0 1,-1 0-1,0 0 0,0 1 0,-1-1 0,1 1 0,0-1 0,1 8 0,3 9 1020,4 34 1,-2-14-119,11 51 896,-12-52-1537,2-1 0,1 0-1,17 41 1,-22-70 263,5-3-5521,-10-6 4211,1 0 0,0 0 1,-1 0-1,1 0 0,0 0 0,-1 0 0,1 0 0,-1 0 1,1 0-1,0 0 0,-1-1 0,1 1 0,0 0 0,-1-1 1,1 1-1,-1 0 0,1-1 0,-1 1 0,1 0 0,-1-1 1,1 1-1,-1-1 0,1 1 0,-1-1 0,0 1 0,1-1 1,0-1-1,3-7-2676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5.1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541 71 1284,'6'-14'1660,"-6"3"128,-3 0 125,-3-1 99,-13 4 96,-6-1 44,-16 7-100,-9-1-183,-13 3-185,-9 3-168,3-3-272,-4 0-460,7 5-780,7-13-1176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7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1082 19590,'2'-27'3604,"5"1"3943,-6 26-6482,0-1-261,4-4-647,2 0-157,2 1 0,-1 1 0,-7 3 0,0-1 0,0 1 0,0 0 0,0-1 0,0 0 0,0 1 0,0-1 0,-1 1 0,1-1 0,0 0 0,-1 1 0,1-1 0,0 0 0,-1 0 0,1 0 0,-1 0 0,1 1 0,-1-1 0,1 0 0,-1-1 0,2-3 0,46-52 0,-14 19 0,165-192 0,238-212 0,-421 427 0,120-102 0,-117 104 0,0 0 0,1 1 0,0 1 0,0 0 0,38-12 0,-50 21-306,-1 0 1,0 1-1,1-1 0,0 2 0,-1-1 1,1 1-1,0 0 0,-1 0 0,1 1 1,10 3-1,-13-3-107,-1 0 0,0 0 1,0 1-1,0 0 0,0 0 0,0 0 1,0 0-1,0 1 0,-1-1 0,1 1 0,-1 0 1,0 0-1,0 0 0,0 0 0,0 1 1,0-1-1,-1 1 0,4 7 0,3 12-6919,-5 2 2224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7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1 121 1080,'14'-15'835,"0"0"624,1 1-1,0 0 1,1 1 0,30-19-1,-42 29-1174,0 1 0,0 0-1,0 0 1,0 0 0,1 1-1,-1 0 1,1-1 0,-1 2 0,1-1-1,0 0 1,-1 1 0,1 0-1,0 0 1,-1 0 0,1 1-1,0 0 1,-1-1 0,1 2 0,-1-1-1,1 0 1,-1 1 0,0 0-1,0 0 1,0 0 0,0 1 0,7 4-1,-2 1 86,0 1-1,0-1 1,-1 2-1,0-1 1,-1 1-1,0 0 1,8 16-1,0 4 399,15 44 1,0 13-268,-5 0-1,-4 2 1,-3 0 0,-4 1 0,-4 1 0,-5 0 0,-3 0 0,-10 93 0,2-136-1457,-16 69 1,10-74-2398,-1-1 1,-3 0 0,-33 65 0,5-27-426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0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915 49 680,'21'-33'9422,"-20"32"-8224,2-3 537,3-4 903,-8 6 4928,-31 3-7156,1 2 0,-1 1 1,-38 11-1,-100 36 254,-252 132 222,423-183-884,-23 11 63,1 0 0,0 2 1,1 0-1,0 1 0,-31 29 1,50-42-53,1 1-1,-1-1 1,1 1 0,-1 0-1,1 0 1,-1 0 0,1 0 0,0 0-1,0 0 1,0 0 0,0 0 0,0 0-1,0 0 1,1 1 0,-1-1 0,1 0-1,0 1 1,-1-1 0,1 0 0,0 1-1,0-1 1,1 0 0,-1 1 0,0-1-1,2 4 1,0-3 11,-1 0 1,1 0-1,0 0 0,1 0 1,-1-1-1,0 1 0,1-1 1,-1 1-1,1-1 0,0 0 1,0 0-1,0 0 0,0-1 1,0 1-1,0-1 1,0 1-1,4 0 0,193 49 591,-87-26-395,238 82 280,-278-78-137,-1 3 0,112 69 0,-169-92-250,-1 1 0,0 0 0,0 1-1,-1 1 1,-1 0 0,0 1 0,11 15 0,-20-24-79,1 1 1,-2-1-1,1 1 0,0 0 0,-1 0 1,0 1-1,0-1 0,-1 0 0,1 1 1,-1-1-1,0 1 0,-1-1 0,1 1 0,-1-1 1,0 1-1,-1-1 0,1 1 0,-1 0 1,0-1-1,-1 0 0,1 1 0,-1-1 1,0 0-1,0 0 0,-6 9 0,2-5 17,0 0 0,-1-1 0,0 0 0,-1 0 0,0-1 0,0 0 0,-1-1 0,1 1 0,-17 7 0,1-1 69,0-2 0,-45 14 0,25-13-72,-1-1-1,-84 7 0,-97-8-391,147-7-286,54-2-161,-32 1-1401,53-3 1650,1 1-1,0-1 1,-1 1-1,1-1 1,0 0-1,0 0 1,0-1-1,-3-1 1,5 3 339,1 0 0,0 0 0,0 0 1,-1 0-1,1 0 0,0-1 0,0 1 1,0 0-1,-1 0 0,1 0 0,0-1 0,0 1 1,0 0-1,0 0 0,0-1 0,-1 1 0,1 0 1,0 0-1,0-1 0,0 1 0,0 0 0,0 0 1,0-1-1,0 1 0,0 0 0,0 0 1,0-1-1,0 1 0,0 0 0,0-1 0,0 1 1,0 0-1,0 0 0,0-1 0,0 1 0,1 0 1,-1 0-1,0-1 0,0 1 0,0 0 0,0 0 1,1 0-1,-1-1 0,0 1 0,0 0 0,0 0 1,1 0-1,-1 0 0,0-1 0,0 1 1,0 0-1,1 0 0,-1 0 0,0 0 0,1 0 1,-1 0-1,0 0 0,0 0 0,1 0 0,-1 0 1,0 0-1,1 0 0,15-8-3819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0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41 117 776,'-17'-24'5888,"8"17"-932,0-1-1326,6 4 2204,0-1 4423,3 4-10219,1 0 0,-1 1 0,0-1 0,0 1 0,1 0 0,-1-1 0,0 1 0,1-1 0,-1 1 0,1-1 0,-1 1 0,1 0 0,-1-1 0,1 1 0,-1 0 0,1-1 0,-1 1 0,1 0 0,-1 0 0,1 0 0,-1-1 0,1 1 0,-1 0 0,2 0 0,17-6 400,-17 6-437,60-14 12,2 3-1,66-2 1,-95 9-14,269-7-122,-299 10-430,0 2-1,0-1 1,0 0-1,0 1 1,0 0-1,0 0 1,6 2-1,1 5-5361,-1 2-4656,-7-6 6362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1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1 237 472,'0'0'1288,"0"0"22,0 0 36,0 0 51,10-4 848,-7 6 2434,3 42-1836,-3 0-1,-2 64 1,1 17 730,-2-51-594,0-74-2559,2-6-57,6-43-38,-1 0 0,-1-94 0,-4 77-348,-1-125-96,-2 104 146,1 86-24,0-1 0,0 1 0,0-1-1,0 1 1,0 0 0,0-1 0,0 1 0,1-1 0,-1 1-1,0-1 1,1 1 0,-1-1 0,1 1 0,0 0 0,-1 0-1,1-1 1,0 1 0,0 0 0,0 0 0,0 0 0,0-1-1,0 1 1,0 0 0,0 1 0,0-1 0,0 0 0,2-1-1,1 1 5,-1 1-1,0-1 1,0 1-1,1 0 1,-1 0-1,0 0 1,0 0-1,1 0 1,-1 1-1,0 0 0,0-1 1,4 2-1,56 20 238,-1 3-1,-1 2 0,62 38 1,-117-62-218,12 7 72,0 0 0,-1 1 0,18 14 1,-33-23-113,-1-1 1,1 0-1,-1 1 1,0-1 0,0 1-1,1-1 1,-1 1 0,0-1-1,-1 1 1,1 0 0,0 0-1,0-1 1,-1 1 0,1 0-1,-1 0 1,1 0 0,-1 0-1,0 0 1,0 0 0,0 0-1,0 0 1,0-1 0,0 1-1,-1 0 1,1 0 0,0 0-1,-1 0 1,0 0 0,1-1-1,-1 1 1,0 0 0,0 0-1,0-1 1,0 1 0,0-1-1,0 1 1,-1-1 0,1 1-1,-2 0 1,-5 6-327,1-1 0,-1-1 0,0 0 0,-1 0 0,-16 9 0,-31 12-1861,-4 3-1657,22-8-3818,19-8 2673,3 3 1520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1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208 739 200,'38'147'9887,"-37"-140"-9348,1 5 799,0 1-1,1-1 1,0 1-1,1-1 1,5 12-1,-8-23-616,-1-1-42,-1-5-50,-108-589 3659,103 558-4166,1 9 41,0 0 1,2 1-1,1-1 0,2-35 0,1 55-108,0 0 1,0 0-1,1-1 0,-1 1 1,2 1-1,-1-1 1,1 0-1,0 0 1,0 1-1,1 0 1,-1 0-1,1 0 1,1 0-1,-1 0 1,1 1-1,0 0 1,1 0-1,-1 0 1,1 1-1,11-8 0,-3 5 45,0 1-1,1 0 0,-1 1 0,1 1 0,0 0 0,1 1 0,-1 1 0,0 0 0,1 1 0,21 1 0,-14 1 83,1 1 0,0 1 0,-1 1-1,0 2 1,0 0 0,24 10 0,-42-15-137,0 2 0,0-1 0,0 1 0,-1-1 0,1 1 0,-1 0 0,1 1 0,-1-1 1,7 8-1,-10-9-30,0 0 0,0 0 0,1 0 0,-1 0 0,-1 0 0,1 0 0,0 0 0,0 1 0,-1-1 0,1 0 0,-1 1 0,0-1 0,0 0 0,0 1 0,0-1 0,0 0 0,0 1 0,0-1 0,-1 0 0,0 0 0,1 1 0,-1-1 0,0 0 0,0 0 0,0 0 0,-1 3 0,-5 5-18,0 1 1,-1-1-1,0-1 1,0 1 0,-1-1-1,0-1 1,-1 0-1,-17 12 1,-6 1-487,-53 25 1,-137 50-5208,70-32-6646,90-34 8303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12 584 1064,'-1'0'413,"0"-1"-1,0 0 0,0 1 1,1-1-1,-1 0 1,0 0-1,0 1 1,1-1-1,-1 0 1,1 0-1,-1 0 0,1 0 1,-1 0-1,1 0 1,0 0-1,-1 0 1,1 0-1,0-1 1,1-22 2957,1 17-2804,0-1 0,1 1 0,0 0 0,7-11 0,9-11 270,2 1 0,1 1 0,1 1 0,1 1 0,1 1 0,1 1 0,2 1 0,0 2 0,40-23-1,0 6-68,2 3-1,1 3 0,78-23 0,-83 35-166,1 3-1,1 3 1,0 2-1,74 0 1,-28 9 417,188 20 1,-95 12-874,-71 2-4204,-115-23 726,8 10-9474,-19-11 8681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3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337 82 960,'18'-29'4548,"-13"22"-1932,0 0 0,0-1 0,5-13 0,-4 12 1849,0 11-647,3 15-924,-8-15-3347,5 19 1177,0 0 0,-2 0 0,4 36 0,-4-23-239,101 468 2205,-99-475-2690,12 53 0,-18-78 0,0 0 0,0 0 0,0 0 0,-1 0 0,1 0 0,0 0 0,-1 0 0,0 0 0,1 0 0,-1 0 0,0-1 0,0 1 0,0 0 0,0-1 0,0 1 0,-1 0 0,1-1 0,0 1 0,-1-1 0,1 0 0,-1 1 0,1-1 0,-1 0 0,0 0 0,1 0 0,-1 0 0,0 0 0,0-1 0,0 1 0,-2 0 0,-9 3 0,0 0 0,-1-1 0,-16 3 0,17-4 0,-28 4 32,0-2 1,-63-2-1,-84-14-514,188 12 480,-11-1-244,-17-2-5158,26 3 4215,0 0-1,0 0 1,0 0-1,0 0 0,0 0 1,0 1-1,0-1 0,1 1 1,-1-1-1,-4 3 1,4 2-3707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9:21:32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0 256,'0'0'252,"0"0"-68,0 0-52,0 0-76,0 0-104,0 0-236,0 0 96,0 0 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374 23 15353,'1'-1'109,"-1"1"-1,0-1 1,1 1-1,-1-1 1,0 1-1,1-1 1,-1 1-1,0-1 1,0 1-1,0-1 0,1 1 1,-1-1-1,0 0 1,0 1-1,0-1 1,0 1-1,0-1 1,0 0-1,0 1 1,0-1-1,-1 1 0,1-1 1,0 0-1,0 1 1,0-1-1,-1 1 1,1-1-1,-1 0 1,1 0-22,-1 1 0,0-1 0,0 1 0,0-1 0,0 1 0,0-1 0,0 1 0,0 0 0,0-1 0,-1 1 0,1 0 0,0 0 0,0 0 0,-2 0 0,-8 0 46,-1 1 1,-18 4 0,17-3 264,-142 14-116,103-13-3006,0-2-3699,33-1 2430,5 5 1212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3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170 207 984,'5'-4'1556,"-4"1"2204,-1 2-3508,0 1-1,0-1 1,0 0 0,0 1-1,1-1 1,-1 0 0,0 1-1,0-1 1,1 1 0,-1-1-1,0 0 1,0 1 0,1-1 0,-1 1-1,1-1 1,-1 1 0,1-2-1,0 1 723,-1 1 10,0 0-2,0 0-3,0 0-17,0 0-16,0 0-27,3 4-40,-1 1-557,1 1 0,-1 0 0,1 0 0,-2 0 0,1 0 0,-1 0 0,1 9-1,3 53 1257,-3-40-1149,3 64 565,34 418 1892,29 53-196,-57-459-2000,7 47 625,-17-145-1242,-1-5-49,0 0 0,1 0 0,-1-1 0,0 1 0,0 0 0,0 0 0,0 0 0,0 0 0,0 0 0,0 0 0,0 0 0,0 0 0,-1 0 0,1 1 0,-1-1 165,0-5-29,-24-118 96,6 26-139,-4-8-126,-132-527-193,127 528 53,-25-180 0,44 155 120,8 102 39,1 0 80,0 0 0,7-45 0,-5 59-58,1-1 0,0 1 1,0 0-1,1 0 0,1 1 0,0-1 1,11-17-1,-13 25-32,0 0 0,0 1 0,0-1 0,1 1 0,-1-1 0,1 1 0,0 0 0,0 1 0,0-1 0,0 1 0,0-1 0,1 1 0,5-1 0,-2 0 0,0 1 0,0 1 0,0 0 0,0 0 0,0 0 0,0 1 0,10 1 0,6 3 0,-1 0 0,0 1 0,-1 2 0,33 12 0,-21-5 0,-1 1 0,57 35 0,-77-41 0,0 0 0,-1 0 0,0 2 0,-1-1 0,0 1 0,-1 1 0,0 0 0,-1 0 0,10 17 0,-16-22 0,1-1 0,-2 0 0,1 1 0,-1 0 0,0-1 0,0 1 0,-1 0 0,0 0 0,0 0 0,-1 0 0,0 0 0,0 0 0,-2 11 0,0-9 0,0-1 0,-1 1 0,0-1 0,0 0 0,-1 0 0,0 0 0,0-1 0,-1 1 0,-9 10 0,-4 2 0,-2-1 0,0-2 0,-1 1 0,0-2 0,-47 26 0,-51 21 23,67-38-90,-95 65 0,131-78-236,-3 2-1563,-27 24 1,20-6-4005,23-27 4137,0-1 1,1 1-1,-1 0 0,1 0 1,-2 8-1,0 12-2702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6.7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72 264,'0'0'1427,"0"0"4,0 0 23,-1 0 1919,-4-3-6841,5 2 5537,2 0 6406,3 0 9251,29 0-17718,57-9 0,6-5-8,164-4 0,-102 11 0,-103 2-917,-30 2-379,1 2 0,42 2 0,-68 0 793,14 3-1402,-10 2-2161,-6 3-7487,-5 2 7987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7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4 148 684,'-2'-68'6033,"1"0"5266,2 109-10523,2 0 0,2 0 0,1 0 0,3-1 0,1 0 1,2 0-1,18 41 0,-24-67-570,1 0-1,0-1 1,0 0 0,2 0 0,0 0 0,10 11-1,-17-21-156,1 0 0,0-1 0,0 1 0,0 0-1,0-1 1,0 0 0,0 0 0,1 0-1,-1 0 1,1 0 0,0-1 0,-1 1-1,1-1 1,0 0 0,0 0 0,0-1 0,-1 1-1,1-1 1,0 0 0,0 0 0,0 0-1,0 0 1,0-1 0,0 0 0,0 0-1,-1 0 1,1 0 0,5-2 0,2-3 12,0-1 1,0 0-1,-1 0 1,0-1 0,0 0-1,-1-1 1,0 0-1,0 0 1,-1-1-1,-1 0 1,1-1-1,-2 1 1,7-13-1,2-9-86,-1-1-1,-2 0 1,13-51-1,-17 52-801,-2 0-1,-1 0 1,1-61 0,-6 93-91,0 0-213,1 4-206,2 13 379,-2-12-390,1 0-1,-1 0 1,1-1-1,0 1 1,0 0-1,1-1 1,-1 0-1,5 5 0,8 6-1540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8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0 407 784,'16'22'914,"-10"-12"149,0-1 0,1-1 0,11 13 0,-17-20-222,-1-1 19,1-4 30,2-3-447,-1-1 1,0 1-1,-1-1 1,1 1-1,-2-1 1,1-10-1,-4-54 1718,0 15-728,5-4-110,-1 27-326,-1 1 0,-5-45 0,4 69-489,3 11 3,3 15-192,2 9-66,1 0 1,1-1-1,18 35 1,-22-49-147,2 1 0,-1-1 0,2 0 0,-1 0 0,2-1 0,-1 0 0,1-1 0,20 17 1,-26-24-101,0 0 0,-1 0 0,2 0 0,-1 0 0,0-1 1,0 1-1,0-1 0,1 0 0,-1 0 0,1 0 0,-1 0 1,1-1-1,-1 1 0,1-1 0,-1 0 0,1 0 1,0 0-1,-1-1 0,1 1 0,-1-1 0,1 0 0,-1 0 1,1 0-1,-1 0 0,0 0 0,0-1 0,1 0 1,-1 1-1,0-1 0,-1-1 0,1 1 0,0 0 0,0-1 1,-1 1-1,0-1 0,3-3 0,3-5-128,0 0 0,0-1-1,-1 0 1,-1 0 0,0-1 0,7-23-1,16-81-1866,-25 84 931,-4 27 384,0 0 0,1 0 0,0 0 1,0 0-1,1 0 0,0 0 0,4-10 0,-6 16 295,2-2-1410,-1 3-3435,2 14 2899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8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15 486 340,'5'-7'422,"-1"-1"0,0 1 1,0-1-1,-1 0 0,0 0 0,0 0 1,-1-1-1,0 1 0,0-1 0,-1 1 1,0-1-1,0 1 0,-2-15 0,-1-16 519,-2 0 1,-14-62-1,-4-27 1678,21 127-2555,1 0 0,0 0 0,0 0 0,-1 1 0,1-1 0,0 0-1,0 0 1,0 0 0,0 0 0,0 0 0,0 0 0,0 0 0,0 1-1,0-1 1,1 0 0,-1 0 0,0 0 0,1 0 0,-1 0 0,0 1-1,1-1 1,-1 0 0,1 0 0,-1 1 0,1-1 0,-1 0 0,1 1-1,0-1 1,-1 1 0,2-2 0,0 2 357,2 3 3,24 16 564,37 33 0,7 7 209,42 16 178,17 14 143,-128-88-1485,-1 1 0,0 0-1,0-1 1,0 1 0,0 0-1,-1 0 1,1 0 0,0 1-1,-1-1 1,1 0 0,-1 1-1,0-1 1,0 0 0,0 1-1,0 0 1,1 4 0,-2-5-31,0 0 0,-1-1 0,1 1 0,0 0 0,-1-1 0,1 1 0,-1-1 0,1 1 0,-1 0 0,0-1 0,0 1 0,0-1 0,0 0 0,0 1 0,0-1 0,0 0 0,0 0 0,0 1 0,-1-1 0,1 0 0,0 0 0,-1 0 0,1-1 0,-1 1 0,1 0 0,-1 0 0,1-1 0,-1 1 0,-2 0 0,-132 41-743,77-25 354,57-14 302,2-2 84,0-1 0,0 0-1,0 0 1,0 0 0,0 0 0,0 0 0,1 1 0,-1-1-1,0 0 1,0 0 0,0 0 0,0 0 0,0 0 0,1 0 0,-1 0-1,0 0 1,0 0 0,0 0 0,1 1 0,-1-1 0,0 0 0,0 0-1,0 0 1,0 0 0,1 0 0,-1 0 0,0 0 0,0 0 0,0-1-1,1 1 1,-1 0 0,0 0 0,0 0 0,0 0 0,0 0 0,1 0-1,-1 0 1,0 0 0,0 0 0,0 0 0,0-1 0,1 1-1,47-18 102,-1-1 0,-1-3 0,-1-2 0,45-30 0,-60 33-16,-1-1 0,0-2 0,-2 0 1,-1-2-1,-1-1 0,-1 0 0,-1-2 0,-1-1 1,-2-1-1,16-34 0,-43 84 278,1 1 0,0 0 0,2 0-1,0 0 1,-1 32 0,1 6-86,4 61 0,0-110-384,1 0 0,0-1 0,1 1 0,0-1 1,3 12-1,-4-18-100,0-1 0,0 1 0,0 0 1,-1-1-1,1 1 0,1-1 0,-1 1 1,0-1-1,0 0 0,0 1 0,1-1 1,-1 0-1,3 2 0,-3-3-205,1 1 1,-1-1-1,1 1 0,-1-1 1,0 0-1,1 0 0,-1 1 1,1-1-1,-1 0 0,1 0 1,-1-1-1,1 1 0,-1 0 1,1 0-1,-1-1 0,0 1 1,1-1-1,-1 1 0,2-2 1,11-4-3764,4-5 1266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9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69 816,'8'-17'1375,"-6"12"-602,1 0-1,-1-1 0,0 0 1,0 1-1,-1-1 0,1-8 0,-2 13 140,0 1-43,0 0-786,-1 0 0,1-1 0,-1 1 0,1 0 1,-1-1-1,1 1 0,-1 0 0,1 0 0,-1-1 0,1 1 0,-1 0 0,0 0 0,1 0 0,-1 0 0,1 0 0,-1 0 0,0 0 0,1 0 1,-1 0-1,1 0 0,-1 0 0,0 1 0,1-1 0,-1 0 0,1 0 0,-1 0 0,1 1 0,-1-1 0,1 0 0,-1 1 0,1-1 0,-1 0 1,0 2-1,-15 9 793,16-11-908,-3 2 196,0 1 1,0-1 0,0 1 0,0 0 0,1 0 0,0 0 0,-1 0 0,1 0 0,0 0-1,0 1 1,1-1 0,-1 1 0,1-1 0,0 1 0,-1 0 0,2-1 0,-1 1 0,0 6-1,1-6-49,0 0 0,1 0-1,0 1 1,0-1 0,0 0-1,0 0 1,1 0 0,-1 0 0,1 0-1,0 0 1,0-1 0,1 1-1,-1 0 1,1-1 0,4 5-1,16 15 537,47 34 0,-52-45-436,-1 2-1,0 0 1,-1 1-1,-1 1 1,27 34-1,-40-47-202,0 0 0,0 0 0,-1 0 0,0 0 1,1 1-1,-1-1 0,0 0 0,0 0 0,-1 1 0,1-1 0,-1 1 0,0-1 0,0 1 0,0-1 0,0 0 0,0 1 0,-1-1 0,0 1 0,1-1 0,-1 0 1,0 1-1,-1-1 0,1 0 0,-1 0 0,1 0 0,-1 0 0,0 0 0,0 0 0,0-1 0,-1 1 0,-2 2 0,-6 6-131,-1-2-1,0 0 1,0 0-1,0-1 0,-26 12 1,14-7-284,15-7 49,-1-1-1,1-1 1,-14 5 0,1-1-556,17-6 188,-1 0-1,1 0 0,-1 0 0,0-1 1,-11 1-1,13-3-4306,2-7 3024,2 8 1992,4-13-2198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9.3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0 133 1212,'3'-2'43,"4"-2"381,1 0-1,-1 0 1,1 1 0,0 0-1,9-2 1,-15 4-238,0 1 0,0-1 0,1 1 0,-1 0-1,0 0 1,0 0 0,0 0 0,0 1 0,0-1 0,0 1 0,0-1-1,0 1 1,0 0 0,0-1 0,0 1 0,0 0 0,0 0 0,0 0-1,-1 1 1,1-1 0,0 0 0,-1 1 0,1-1 0,-1 1 0,3 3-1,5 9 688,-1 0-1,-1 1 0,-1 0 0,0 0 1,0 0-1,5 31 0,-6-26-511,0-1 1,1 0-1,16 34 1,-21-52-450,-1-1 0,1 1-1,0 0 1,-1 0 0,1 0 0,0 0 0,-1-1 0,1 1 0,0 0 0,0 0 0,0-1-1,0 1 1,0-1 0,0 1 0,0-1 0,0 1 0,0-1 0,1 1 0,10-5-7905,6-7 5655</inkml:trace>
  <inkml:trace contextRef="#ctx0" brushRef="#br0" timeOffset="1">475 71 860,'0'0'1052,"-13"-9"60,1 4 20,-7 2-76,-6-3-127,-7 1-77,-2-4-84,-7 3-124,0-2-124,0 2-196,3 1-264,-3-1-260,10 3-304,3 3-272,3 0-1889,6 3 909,6 3 596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0 532 1068,'1'1'162,"1"0"-1,-1-1 1,1 1 0,-1-1-1,0 1 1,1-1-1,-1 0 1,1 1 0,0-1-1,-1 0 1,1 0-1,-1 0 1,1 0 0,-1 0-1,1 0 1,-1-1-1,1 1 1,-1 0 0,1-1-1,-1 1 1,0-1-1,3-1 1,-1 0 88,0-1 1,-1 1-1,0-1 0,1 0 0,-1 0 1,0 0-1,0 0 0,0 0 1,1-3-1,6-16 554,0-1-1,-2 0 1,0 0-1,3-24 1,-3 16 271,13-39 0,-20 68-992,1 0 1,-1 0-1,1 1 1,-1-1 0,1 0-1,0 1 1,0-1-1,0 0 1,0 1-1,0-1 1,0 1-1,0 0 1,0-1-1,1 1 1,-1 0-1,1 0 1,-1 0-1,1 0 1,-1 0-1,1 0 1,3-1-1,-4 2-38,0 1-1,0-1 0,-1 1 1,1 0-1,0 0 0,0-1 0,0 1 1,0 0-1,-1 0 0,1 0 0,0 0 1,-1 0-1,1 0 0,-1 0 1,1 2-1,0-1 55,8 15 288,0 1 0,-2 0-1,7 24 1,11 26 540,-24-67-915,3 11 181,1-1 0,1 0 0,0-1 0,1 0-1,12 16 1,-17-24-156,0 0 0,0 0 1,1 0-1,0 0 0,-1 0 0,1 0 0,0-1 0,0 1 0,-1-1 0,1 0 0,0 0 0,0 0 0,1 0 0,-1 0 0,0-1 0,0 0 1,0 1-1,0-1 0,0 0 0,1-1 0,-1 1 0,0 0 0,0-1 0,0 0 0,0 0 0,6-2 0,1-1-21,0-1-1,-1-1 1,0 0-1,0 0 1,0 0-1,-1-1 1,0-1-1,0 1 0,6-10 1,1-1-56,-1-1 0,0 0 0,11-24 1,-6 8-28,44-79-198,-62 112 260,10-11-14,-10 13 21,1 5 24,6 24 166,6 44 1,-10-50-42,0 0 1,1 0-1,1-1 1,18 42-1,-20-55-94,1-1-1,0 0 1,0 0-1,1 0 1,0 0 0,7 7-1,-10-13-42,-1 0-1,0 0 1,1 0 0,-1-1-1,1 1 1,0-1 0,-1 1 0,1-1-1,0 0 1,0 0 0,0 0-1,0 0 1,0-1 0,0 1-1,0-1 1,0 0 0,0 0-1,0 0 1,0 0 0,0 0-1,0-1 1,0 1 0,5-2-1,0-2-9,1 0 0,-2 0 0,1-1 1,0 0-1,-1 0 0,0-1 0,0 0 0,0 0 0,-1-1 0,0 0 0,0 0 0,5-10 0,7-11-104,28-59 0,-34 59-61,0 0-1,-2-1 1,-2-1 0,0 1 0,-2-1-1,-1-1 1,1-52 0,-6 82 124,0 0-1,1 0 1,-1 0 0,0-1 0,0 1-1,0 0 1,0 0 0,-1 0 0,1 0 0,0-1-1,0 1 1,-1 0 0,1 0 0,0 0-1,-1 0 1,1 0 0,-1 0 0,0 0-1,1 0 1,-1 0 0,0 0 0,1 0-1,-1 0 1,0 1 0,0-1 0,-2-1-1,0 5-484,-2 6 75,-1 1 1,2 0-1,-1 1 1,2-1 0,-1 1-1,-2 15 1,5-18-338,0 1 1,0 0 0,1 14 0,0-17-216,1-1 1,0 1 0,0-1 0,0 0 0,1 1 0,3 7 0,7 5-1183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0.1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0 421 3112,'61'4'1458,"-50"-2"-810,1 0-1,-1-1 1,1-1 0,-1 0-1,1 0 1,-1-1 0,19-4 0,-28 4-530,0 0 0,1-1 0,-1 1 0,0 0 0,0-1 0,0 1 0,0-1 1,0 0-1,0 1 0,0-1 0,-1 0 0,1 0 0,-1 0 0,1-1 0,-1 1 1,0 0-1,0 0 0,0-1 0,0 1 0,1-5 0,1-4 177,-1-1-1,0 0 1,0-14-1,-1 8 19,4-66 600,-5 58-594,1-1 0,2 1 0,10-48 0,-12 70-273,0 1 0,0 0 0,0-1 1,1 1-1,-1 0 0,1 0 0,-1 0 0,1 0 0,0 0 0,0 0 0,1 1 1,-1-1-1,1 1 0,-1-1 0,1 1 0,0 0 0,0 0 0,-1 0 0,2 0 1,-1 1-1,0-1 0,0 1 0,0 0 0,1 0 0,-1 0 0,0 0 0,1 0 1,-1 1-1,1 0 0,-1-1 0,1 1 0,-1 1 0,1-1 0,-1 0 0,1 1 0,-1 0 1,1 0-1,-1 0 0,5 2 0,33 12 490,-21-8-344,0 0-1,-1 1 1,0 2-1,21 12 1,-35-19-170,-1 1-1,1-1 1,-1 1 0,0-1 0,-1 1 0,1 0-1,-1 1 1,1-1 0,-1 1 0,-1-1 0,1 1-1,0 0 1,-1 0 0,0 0 0,-1 0 0,1 0-1,-1 1 1,0-1 0,0 0 0,0 1 0,-1 6-1,-1 0-3,0 0-1,-1 0 0,-1 1 1,0-1-1,0-1 0,-1 1 0,-1 0 1,0-1-1,-1 0 0,0 0 1,0-1-1,-14 16 0,-1 1-41,-2-1-1,-1-2 1,-34 28 0,27-27-470,-1-2 0,-1 0 0,-1-3 0,-37 17 0,54-31-900,6-7-4389,13-2 2308,11-6 1055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0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29 796,'3'-3'990,"0"-1"0,1 1 0,-1 0 0,1 0 1,-1 0-1,1 0 0,5-2 0,-7 4 143,-1 1-1023,-1 0 0,1 1 0,0-1 0,0 1-1,0-1 1,-1 1 0,1-1 0,0 1 0,0-1 0,-1 1 0,1 0-1,-1-1 1,1 1 0,0 0 0,-1-1 0,1 1 0,-1 0-1,0 0 1,1 0 0,-1-1 0,0 1 0,1 0 0,-1 0 0,0 2-1,7 27 1142,-6-21-837,4 14 199,2-1-1,0 1 1,1-1 0,18 34-1,-22-48-735,1 0 0,0 0 0,0-1-1,0 0 1,1 0 0,0 0 0,1-1 0,0 0 0,0 0-1,0-1 1,0 0 0,1 0 0,0 0 0,0-1 0,10 3-1,29 2-8884,-37-8 6731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55 252 476,'2'-22'3930,"-1"0"3002,-1 21-5740,0 1-39,0 0-53,-2 6-87,-8 20 100,2 0 0,0 1 0,-6 52 0,0 90 1614,13-155-2441,1 0-1,0 0 1,1 0 0,1 0 0,3 17 0,-4-28-227,0 0-1,0 0 1,0 0 0,0 0 0,1 0-1,-1 0 1,1 0 0,0 0 0,0 0-1,0-1 1,0 1 0,0-1-1,1 1 1,-1-1 0,1 0 0,0 0-1,-1 0 1,1 0 0,0-1 0,0 1-1,0-1 1,0 0 0,1 1-1,-1-2 1,0 1 0,0 0 0,5 0-1,12 0 99,0 0-1,-1-1 0,1-2 1,22-3-1,79-21 233,-100 21-322,0 0-36,0-1 0,-1-1 0,1 0 0,-2-2 0,1 0 0,-1-1 0,0-1 0,-1-1 0,-1-1 0,0 0 0,0-1 0,-2-1 0,0 0 0,0-2 0,-1 1 0,-1-2 0,-1 1 0,17-35 0,-9 4 7,-2-1 0,19-82 0,-24 80-16,-5 7-3,-7 35 44,1-1 0,0 1-1,0-1 1,1 1 0,0 0 0,4-9-1,-6 17 15,-1 1-11,3 4-7,2 5-32,0-1-1,0 2 0,-1-1 1,0 0-1,-1 1 0,0 0 0,3 16 1,8 82 97,-9-66-61,-3-21-33,4 31 105,2 0 0,22 77-1,-27-122-184,-1 0 0,1 0 0,1-1 0,-1 1 0,1-1 0,0 0 0,0 0-1,1 0 1,0-1 0,0 0 0,0 0 0,1 0 0,-1 0 0,1-1 0,1 0-1,-1 0 1,0-1 0,1 1 0,-1-1 0,1-1 0,0 1 0,0-1 0,0-1 0,1 1-1,-1-1 1,0 0 0,0-1 0,9 0 0,-1 0-1081,50 2-1280,-34 4-2218,-3 6-5955,-18-4 7144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0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12 380,'-1'-1'195,"0"0"-1,0 0 1,-1 0-1,1 0 1,0 0 0,-1 0-1,1 0 1,-1 1 0,1-1-1,-1 1 1,1-1-1,-1 1 1,0-1 0,1 1-1,-1 0 1,1 0-1,-1 0 1,0 0 0,1 0-1,-1 0 1,0 0-1,1 1 1,-1-1 0,1 0-1,-1 1 1,1 0 0,-1-1-1,1 1 1,-1 0-1,1-1 1,-1 1 0,1 0-1,0 0 1,0 0-1,-1 1 1,1-1 0,0 0-1,0 0 1,0 0 0,0 1-1,0-1 1,1 1-1,-1-1 1,0 1 0,0 1-1,-6 12 541,2-1-1,-1 1 1,2 0 0,0 0-1,1 0 1,-2 24-1,1 97 1936,4-108-2169,23 348 3845,-18-322-3747,8 58-318,-11-96-4934,-4-38-1209,-1-5 1658,2-6 1276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1.1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830 36 12457,'104'-11'4545,"-516"-11"-1700,353 21-2749,-10 0-404,-88 10 0,127-5-1124,-51 14 0,62-12-902,0 1 0,0 1 0,-26 14 0,21-7-225</inkml:trace>
  <inkml:trace contextRef="#ctx0" brushRef="#br0" timeOffset="1">739 8 1236,'5'-1'565,"-1"0"0,1 0 0,0 1 0,0-1 0,-1 1 0,1 0 0,0 0-1,8 2 1,-11-1-375,0 0 0,0 0-1,0 0 1,0 1-1,-1-1 1,1 0-1,0 1 1,-1-1 0,1 1-1,-1-1 1,1 1-1,-1 0 1,0-1-1,0 1 1,0 0 0,0 0-1,0 0 1,0 0-1,0 0 1,-1 0-1,2 5 1,13 73 2659,-2-11-1348,-3-25-685,36 130 1690,-36-146-2083,0 0 0,2-1 0,1 0-1,16 25 1,-23-43-333,1 0-1,-1-1 1,1 1-1,1-1 1,0-1-1,0 0 1,0 0-1,1 0 1,0-1-1,10 5 1,-12-7-206,1-1-1,-1 0 1,0-1 0,1 0-1,0 0 1,-1-1 0,1 1-1,0-2 1,0 1 0,0-1-1,0 0 1,0-1 0,-1 0-1,13-3 1,-6 0-893,0 0-1,19-9 0,25-18-7873,-36 19 6154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1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569 694 332,'0'0'871,"0"0"-6,0 0-776,0 0 0,0 1 0,0-1-1,0 0 1,0 0 0,0 0 0,0 1 0,-1-1-1,1 0 1,0 0 0,0 0 0,0 1 0,0-1 0,-1 0-1,1 0 1,0 0 0,0 0 0,0 0 0,-1 0-1,1 1 1,0-1 0,0 0 0,0 0 0,-1 0-1,1 0 1,0 0 0,0 0 0,-1 0 0,1 0-1,0 0 1,0 0 0,-1 0 0,1 0 0,0 0-1,0 0 1,0 0 0,-1 0 0,1 0 0,-1-1 0,-4-7 409,-1 0 0,-1 0 0,1 1 0,-1-1 1,-1 1-1,1 1 0,-1 0 0,0 0 0,-1 0 1,1 1-1,-12-5 0,-8-2 127,0 2 0,0 0 0,-53-9-1,-93-5 903,112 17-1079,59 7-427,1 0 0,-1-1-1,1 1 1,0-1 0,-1 1 0,1-1 0,0 0 0,-1 0 0,1 0 0,0 0 0,0-1-1,0 1 1,0 0 0,0-1 0,-3-2 0,4 2-9,0 0 0,0 0 0,0 1 0,0-1 0,1 0 0,-1 0 0,0 0-1,1 0 1,0 0 0,-1 0 0,1 0 0,0 0 0,0 0 0,0 0 0,1 0 0,-1 0 0,0 0 0,1 0 0,-1 0 0,2-3 0,4-11 27,0 0 0,1 0 0,1 0 0,10-15 0,44-59 58,-36 55-53,16-21 12,-20 27 6,36-60 0,-57 87-58,0 0 0,1 0 1,-1 0-1,0-1 1,0 1-1,-1 0 0,1 0 1,-1-1-1,1 1 1,-1-1-1,1 1 0,-1 0 1,0-1-1,0 1 1,-1-1-1,1 1 1,0-1-1,-1 1 0,1 0 1,-2-3-1,1 3-5,-1 0-1,1 0 1,-1 1-1,0-1 1,1 1-1,-1-1 1,0 1-1,0 0 1,0-1-1,0 1 1,0 0-1,0 0 1,0 1-1,0-1 1,0 0-1,-1 1 0,1-1 1,0 1-1,0 0 1,-1-1-1,-2 2 1,-10-2-268,0 1 1,0 1 0,0 0-1,0 1 1,-26 7-1,31-6-654,1 0 0,0 1 0,0 0-1,0 0 1,1 1 0,-1 0 0,1 1-1,0-1 1,-12 13 0,3 3-1371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1.8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4 486 12009,'13'9'251,"19"12"644,-31-20-802,1 0 1,-1 0-1,1 0 0,0 0 1,-1-1-1,1 1 1,0-1-1,0 1 0,0-1 1,-1 0-1,1 1 1,0-1-1,0 0 1,3 0-1,-2-5 386,0-3-351,-1-1-1,0 0 0,0 0 1,-1 0-1,0 0 0,0 0 1,-1 0-1,-1-10 1,-12-79 304,7 58-252,-40-194 940,44 202-579,2 31-504,0 0 1,0-1-1,0 1 0,0 0 1,0 0-1,1 0 1,-1 0-1,0-1 0,1 1 1,-1 0-1,1 0 1,-1 0-1,1 0 0,-1 0 1,1 0-1,0 0 1,0 0-1,-1 0 0,1 0 1,0 1-1,0-1 1,1-1-1,4 4 204,5 3-125,-1 1-1,1 0 0,-1 1 0,-1 0 0,15 13 1,48 51 421,-42-40-312,-17-17-123,90 93 754,-82-83-461,0 1 0,24 42 0,-43-64-349,0 0-1,0 1 0,-1-1 1,1 0-1,-1 0 0,1 1 1,-1-1-1,-1 0 0,1 1 0,0-1 1,-1 1-1,0 0 0,1-1 1,-1 1-1,-1-1 0,1 1 0,0-1 1,-1 1-1,-1 3 0,0-3-16,0-1 0,0 0 0,0 1 0,-1-1 0,1 0 0,-1 0-1,0 0 1,0-1 0,0 1 0,0-1 0,0 1 0,-1-1 0,1 0 0,-1 0-1,1-1 1,-7 3 0,-23 8-844,-57 11 0,65-18-1390,0 2 0,0 0 1,0 1-1,1 2 0,-32 17 1,-20 25-1275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3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1715 146 424,'34'-41'9694,"-34"39"-9497,-1 1 0,1 0 1,0-1-1,-1 1 0,0 0 0,1-1 0,-1 1 0,0 0 0,1-1 0,-1 1 0,0 0 0,0 0 1,0 0-1,0 0 0,-2-1 0,-6-5 317,-1 1 0,0 0 0,-1 1 0,0 0 0,1 1 0,-23-6 1,17 5-161,-17-5 42,-2 2 0,1 2 0,-1 0 0,0 3 0,0 1 0,0 2 0,0 1-1,0 1 1,1 2 0,-45 11 0,7 4 116,0 4-1,2 2 0,-119 60 0,129-53-148,1 2-1,2 3 1,-98 83-1,117-85-134,1 2-1,2 1 1,1 1 0,3 2 0,-46 78 0,42-53 51,4 2 1,2 2-1,4 0 1,2 2-1,-20 117 1,30-107 20,4 0 1,4 1 0,3 0 0,17 153 0,-5-174-113,2 0 1,3-1-1,3 0 0,2-1 1,3-1-1,38 70 1,-32-77-10,2-1 1,3-2 0,1-1-1,3-1 1,1-3 0,79 70 0,-86-89-151,2-1 1,0-1 0,1-2 0,1-1 0,64 24 0,-49-26 16,0-2 0,1-3 1,96 12-1,-65-18 26,150-7 1,80-34-15,-136 1-58,-2-8 0,-2-7 0,-3-8 0,228-108 0,-269 102 0,222-142 0,-297 165 0,0-1 0,-3-3 0,-2-1 0,-1-3 0,-3-2 0,42-60 0,-67 81 0,-2 0 0,-2-1 0,0-1 0,-2-1 0,-1 0 0,-2-1 0,-1 0 0,-2-1 0,0 1 0,-3-2 0,0 1 0,-3-1 0,0 1 0,-3-1 0,0 0 0,-11-59 0,0 37 0,-2 0 0,-2 1 0,-3 1 0,-2 0 0,-3 2 0,-2 0 0,-2 2 0,-2 1 0,-2 2 0,-49-57 0,36 55 0,-1 2 0,-3 1 0,-1 3 0,-2 2 0,-2 3 0,-2 2 0,-1 2 0,-107-45 0,66 41-52,-2 5 0,-1 4 0,-2 5 0,0 4 0,-1 5 0,-1 4-1,0 5 1,-203 14 0,233 1-968,0 2 0,1 4 0,0 3 0,-130 51-1,49 5-4606,10 18-5428,94-53 7281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4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1179 936 592,'6'-19'2501,"-4"13"-1733,0 1 0,0-1 0,-1 0 0,1 0 0,-1 0 0,-1 0 0,1 0 0,-1 0 0,0 0 0,0 0 0,-1 0 0,-2-11 0,2 13-586,0-1 1,0 1-1,-1 0 1,0 0-1,1 0 1,-1 0 0,-1 0-1,1 0 1,0 0-1,-1 1 1,0-1-1,0 1 1,0 0 0,0-1-1,-1 2 1,1-1-1,-1 0 1,1 1 0,-1-1-1,0 1 1,0 0-1,0 0 1,-1 1-1,1-1 1,-8 0 0,-12-4 55,-1 2 0,0 1 0,0 1 1,0 2-1,0 0 0,0 1 1,0 2-1,-30 6 0,10 2 49,1 1 1,1 2-1,-69 33 0,72-26-109,2 1 0,1 2 0,0 2 0,2 1-1,2 1 1,0 3 0,2 0 0,1 2 0,2 1 0,-33 50-1,33-39 47,1 2 0,3 1 0,1 1 0,3 0 1,2 2-1,2 0 0,3 1 0,-9 63 0,13-36 117,4 0 0,2 0 0,5 0 0,13 95 0,-5-109-69,3-1 0,2-1 1,3 0-1,3-1 0,44 89 1,-42-109-23,2-1 0,2-1 0,1-1 0,2-2 0,1-1 0,2-1 0,46 36 0,-11-18 126,2-2 0,2-4 0,89 44 0,-111-68-325,1-3 1,0-1-1,1-2 1,1-3-1,1-3 1,0-1-1,0-3 1,58 0-1,-13-7 42,1-4 0,-1-4-1,149-32 1,-159 21-93,142-53 0,-182 53 0,0-3 0,-1-2 0,-2-2 0,53-39 0,-52 31 0,-3-3 0,-1-1 0,-1-3 0,-3-1 0,-1-2 0,60-92 0,-48 50 0,-4-3 0,-4-1 0,-4-2 0,-3-2 0,-5-1 0,25-139 0,-40 147 0,-4 0 0,-4 0 0,-4-1 0,-4 1 0,-18-139 0,8 163 0,-3 0 0,-2 1 0,-3 0 0,-2 2 0,-4 0 0,-55-97 0,50 107 0,-3 1 0,-2 2 0,-2 1 0,-2 2 0,-1 2 0,-3 2 0,-74-55 0,57 55-255,-2 1-1,-2 4 1,-1 3-1,-2 2 1,-131-39 0,122 49-179,-1 4 0,0 2 0,-1 4 0,-1 4 0,-104 4 0,107 7-2376,0 3 0,0 4 0,0 3 0,2 3 0,-91 35-1,-17 23-1414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7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126 546 24,'2'36'4116,"9"46"0,-4-30-2079,59 270 6666,-54-275-7187,-12-45-1432,2 6 326,0-1 0,0 0-1,1 0 1,3 7 0,-5-13 170,-1-7-393,1-1-1,-1 0 1,0 0 0,0 0 0,-1 0 0,0 0-1,-2-7 1,0-10 102,-35-241 608,-11-104-902,44 320-13,-4-78 4,9 107 48,1 0 0,0-1 1,2 1-1,5-23 1,-6 38-8,-1-1 0,1 1 0,0 0 1,1-1-1,-1 1 0,1 0 0,0 1 0,0-1 1,1 0-1,-1 1 0,1 0 0,0 0 0,0 0 1,8-5-1,-4 4 34,-1 1 0,1 0 0,0 0 0,0 1 0,1 0 0,-1 1 0,0-1 0,16-1 0,3 2 177,1 2 0,-1 0 1,1 2-1,52 9 0,-60-8-120,-14-3-83,0 1-1,0 0 0,0 0 1,0 0-1,0 1 1,0 0-1,0 0 0,0 0 1,10 7-1,-15-8-36,-1-1-1,1 1 1,-1 0 0,1-1 0,-1 1-1,0 0 1,1 0 0,-1 0 0,0-1-1,0 1 1,0 0 0,0 0 0,1 0-1,-1 0 1,0-1 0,0 1 0,0 0-1,-1 0 1,1 0 0,0 0 0,0-1-1,0 1 1,-1 0 0,1 0 0,0 0-1,-1-1 1,1 1 0,-1 0 0,1 0-1,-1-1 1,1 1 0,-1 0 0,1-1-1,-1 1 1,0-1 0,0 1 0,-32 28-276,25-23 186,-196 143-2736,59-45-5982,60-39 3178,0 3 1710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8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525 36 744,'0'-6'478,"-3"-14"4324,3 19-4658,-1 0 0,0 0 1,0 1-1,1-1 0,-1 0 1,0 1-1,0-1 1,0 1-1,0-1 0,0 1 1,0-1-1,1 1 0,-1-1 1,0 1-1,0 0 0,0 0 1,-1 0-1,1-1 0,-1 1 1,-6 0 221,0 0 1,0 1-1,-1 0 1,1 0-1,0 1 1,0 0-1,1 0 1,-13 6-1,3-2 81,-21 9 364,0 2-1,1 1 1,1 2-1,-38 28 1,-19 19 761,82-57-1265,-1 0-1,2 1 0,0 0 0,0 0 0,-13 21 1,22-30-262,-1 0 1,1 0 0,0 0 0,0 0-1,1 0 1,-1 0 0,0 1-1,1-1 1,-1 0 0,1 0 0,0 1-1,0-1 1,0 0 0,0 1 0,0-1-1,0 0 1,0 0 0,2 4 0,-1-3 1,0 0 0,1 0 0,-1 0-1,1-1 1,0 1 0,0 0 0,0-1 0,0 1 0,1-1 0,-1 0 0,5 3 0,6 4 77,1-1 0,-1-1 0,2 0 0,20 6 0,-29-11-85,112 39 595,47 18 602,-132-45-652,0 2 0,56 35 0,-83-47-471,-1 0-1,0 0 0,0 1 0,0-1 0,0 1 0,-1 0 0,7 10 0,-9-13-68,-1 0-1,0 1 1,0-1-1,0 0 1,0 0-1,-1 1 1,1-1-1,-1 1 1,1-1-1,-1 0 1,0 1-1,0-1 1,0 1-1,0-1 1,0 1-1,0-1 1,-1 1-1,1-1 1,-1 0-1,0 1 1,0-1-1,0 0 1,0 1-1,-2 3 1,-8 8 65,0-1 1,0 1 0,-1-2 0,-1 0 0,0 0 0,-1-1 0,0-1 0,0 0 0,-18 8 0,-20 9-291,-75 27 0,-5-8-1359,63-30-2605,52-13-2226,-34 0 1,37-3 2735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1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126 465 12025,'0'0'55,"-1"2"3525,-4 18-3325,-23 149 3478,15-261-2288,-54-401-621,63 473-757,2 10 73,0 0 0,-2-20 0,4 30-12,0 0 9,0 0 1,4 2 2,7 9-15,1 0-1,15 20 1,9 8 19,125 146 141,-148-168-273,4 3 3,64 87 74,-71-93-77,-1 1-1,-1 0 1,-1 1 0,0 0 0,8 28-1,-14-38-12,0 0-1,0 0 1,0 0-1,-1 0 1,0 1-1,0-1 1,0 0-1,-1 0 1,0 0-1,0 0 1,-1 0-1,-3 10 1,1-8-25,0 1 0,-1-1 1,0 0-1,0 0 0,-1 0 0,0-1 0,-11 11 1,0-3-78,-1-1 1,0 0-1,-1-1 1,-1-2 0,0 0-1,-23 9 1,20-10-148,-38 10-1,53-18 174,-1 0 0,1 0 0,-1-1 0,0-1 0,1 1 0,-1-1 0,-16-2 0,24 2 69,0 0 0,1 0-1,-1-1 1,0 1 0,1 0 0,-1 0-1,0 0 1,1 0 0,-1-1-1,1 1 1,-1 0 0,1-1 0,-1 1-1,1 0 1,-1-1 0,1 1-1,-1-1 1,1 1 0,-1 0 0,1-1-1,-1 1 1,1-1 0,0 0-1,-1 1 1,1-1 0,0 1 0,0-1-1,-1 0 1,1-1-2,0 1 0,0 0 0,1 0 1,-1 0-1,0-1 0,1 1 0,-1 0 0,1 0 0,-1 0 0,1 0 1,-1 0-1,1 0 0,1-2 0,4-4-21,0 0-1,1 0 1,7-5 0,-13 11 28,49-36-18,3 1 1,79-40 0,-89 52 44,258-147 798,-293 167-767,-4 1-20,0 0 1,0 1-1,0 0 1,0 0 0,0 0-1,1 0 1,-1 1-1,1 0 1,-1 0-1,1 0 1,9-1-1,-14 3-24,1-1-1,0 0 0,-1 0 1,1 1-1,0-1 0,-1 0 0,1 1 1,0-1-1,-1 1 0,1-1 0,-1 1 1,1-1-1,-1 1 0,1-1 1,-1 1-1,1 0 0,-1-1 0,1 1 1,-1 0-1,0-1 0,1 1 0,-1 0 1,0-1-1,0 1 0,0 0 1,1 0-1,-1-1 0,0 1 0,0 0 1,0 0-1,0-1 0,0 1 1,-1 1-1,-3 31 156,2-25-119,-23 101 420,15-76-203,-7 50 0,15-71-205,0 0 0,1 0 0,1 0 0,0 1-1,1-1 1,0 0 0,5 23 0,-5-33-122,-1-1 0,1 1-1,0 0 1,0-1 0,0 1-1,0-1 1,0 0 0,0 1-1,1-1 1,-1 0 0,0 0 0,1 0-1,-1 0 1,0 0 0,1 0-1,-1 0 1,1 0 0,0 0-1,-1-1 1,1 1 0,0-1-1,-1 1 1,1-1 0,0 0 0,0 0-1,-1 1 1,1-1 0,0 0-1,0-1 1,-1 1 0,1 0-1,0 0 1,0-1 0,-1 1-1,1-1 1,2-1 0,7-2-1537,-1 0 1,0-1 0,0-1-1,12-8 1,-18 12 253,20-14-3071,-2 0 1342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2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207 138 544,'10'-12'1134,"-2"-1"0,1 0 0,-2 0-1,9-20 1,-15 31-1038,-1 1 0,1 0 0,-1 0 0,1-1-1,-1 1 1,0-1 0,1 1 0,-1 0 0,0-1-1,0 1 1,0 0 0,0-1 0,0 1 0,0-1-1,0 1 1,-1 0 0,1-1 0,-1 1 0,1 0 0,-1-1-1,1 1 1,-1 0 0,1 0 0,-1 0 0,0-1-1,0 1 1,0 0 0,0 0 0,0 0 0,0 0 0,0 0-1,0 1 1,0-1 0,0 0 0,0 0 0,0 1-1,-1-1 1,1 0 0,0 1 0,-1 0 0,-2-1 0,-2-1 162,-1 0 0,1 1 1,-1 0-1,0 1 0,1 0 1,-1 0-1,-9 1 0,-10 2 291,5-1 11,-1 1 0,1 1 0,-25 8 0,43-11-416,0 1-1,0-1 1,0 1-1,0-1 0,0 1 1,1 0-1,-1 0 1,1 0-1,-1 0 0,1 1 1,-4 4-1,9-4 203,3 2-205,1 0 1,0 0 0,0-1-1,1 0 1,-1 0 0,15 4-1,55 15 312,-23-9-145,-24-5-67,0 1 0,-2 2 0,1 1 0,48 30 0,-72-40-214,-1 0 1,1 0 0,-1 1-1,0 0 1,0-1 0,0 1 0,0 0-1,-1 1 1,0-1 0,0 1-1,0 0 1,0-1 0,-1 1 0,0 0-1,0 0 1,0 1 0,-1-1-1,1 0 1,-1 1 0,0-1 0,-1 1-1,0-1 1,1 1 0,-2-1 0,1 0-1,-1 1 1,1-1 0,-2 1-1,1-1 1,0 0 0,-1 1 0,-3 5-1,-1 1-37,-1 0 1,-1 0-1,0-1 0,0 0 0,-1-1 0,0 0 0,-1 0 0,0-1 0,-1 0 0,0 0 1,0-2-1,-1 1 0,0-1 0,0-1 0,-25 9 0,35-14 119,-15 3-1000,17-4 864,-1 0 0,1 0 0,0 0 0,0 0 0,-1 0 0,1 0 0,0 0 0,0 0 0,-1 0 0,1 0 0,0 0 0,0 0 0,-1 0 0,1 0 0,0 0 0,0-1-1,0 1 1,-1 0 0,1 0 0,0 0 0,0 0 0,0-1 0,-1 1 0,1 0 0,0 0 0,0 0 0,0 0 0,0-1 0,0 1 0,-1 0 0,1 0 0,0-1 0,0 1 0,0 0-1,0 0 1,0-1 0,0 1 0,0 0 0,0 0 0,0 0 0,0-1 0,0 1 0,0 0 0,0 0 0,0-1 0,0 1 0,0 0 0,0 0 0,0-1 0,0 1 0,1 0 0,-1 0-1,0-1 1,0 1 0,0 0 0,0 0 0,0 0 0,1 0 0,-1-1 0,0 1 0,4-5-335,0 1-1,1 0 1,-1 0-1,1 0 1,0 0-1,0 0 1,10-4-1,-2 0-229,58-45-1716,-49 35 1939,1 1-1,1 1 1,39-20 0,-55 32 428,-5 2 67,0 1 0,0 0 1,-1 0-1,1 0 0,0 0 1,0 0-1,0 0 0,5 0 1,-7 1-74,0 1 0,1-1 0,-1 0 0,0 1 0,0-1 0,1 1 0,-1-1 0,0 1 0,0 0 0,1-1 0,-1 1 0,0 0 0,0 0 0,0 0 0,0 0 0,0 0 0,0 0 0,-1 0 0,1 0 0,0 0 0,0 0 0,-1 0 0,1 1 0,0 1 0,4 8 362,-1 1 0,-1-1 1,0 1-1,3 23 0,5 19 590,-10-52-1007,-1-1 1,0 0-1,1 0 0,-1 1 0,1-1 0,-1 0 0,1 0 0,-1 0 1,1 0-1,0 0 0,-1 0 0,1 0 0,0 0 0,0 0 0,0 0 1,0 0-1,0-1 0,0 1 0,1 1 0,-1-2-119,0 0-1,0 0 1,0 0-1,0 0 0,-1 0 1,1 0-1,0 0 1,0 0-1,0 0 1,0-1-1,0 1 1,-1 0-1,1-1 1,0 1-1,0 0 1,0-1-1,-1 1 0,1-1 1,0 1-1,1-2 1,1-1-852,1-1 0,-1 0 0,1 0 0,-1 0 1,0 0-1,-1-1 0,5-7 0,2-10-1325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4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489 582 688,'-1'-4'319,"0"1"1,0 0-1,-1-1 1,1 1-1,-1 0 1,0 0-1,1 0 0,-1 0 1,-1 0-1,1 0 1,0 0-1,-1 1 0,1-1 1,-1 1-1,0 0 1,0 0-1,0 0 1,0 0-1,0 0 0,0 1 1,-1-1-1,1 1 1,0 0-1,-5-1 0,-176-45 3653,-32-11-4295,215 58 237,-1 0 0,1-1 0,0 1 0,0 0 1,0-1-1,0 1 0,0-1 0,0 1 0,0-1 0,0 1 1,0-1-1,0 0 0,0 1 0,0-1 0,0 0 0,0 0 1,1 0-1,-1 0 0,0 0 0,1 0 0,-1 0 0,1 0 0,-1 0 1,1 0-1,-1 0 0,1 0 0,-1 0 0,1 0 0,0-1 1,0-1-1,0 1-59,1-1 1,0 1 0,0-1-1,0 1 1,1 0-1,-1-1 1,0 1-1,1 0 1,0 0 0,-1 0-1,1 0 1,4-3-1,158-142-1198,-63 58 2699,-95 84-1183,-1 0 0,0-1-1,0 0 1,0 0 0,-1 0 0,0 0-1,5-12 1,-8 16-134,0 1 1,0-1-1,-1 1 0,1-1 0,-1 1 1,0-1-1,1 1 0,-1-1 0,0 1 1,0-1-1,0 0 0,0 1 0,0-1 1,0 1-1,-1-1 0,1 0 1,0 1-1,-1-1 0,1 1 0,-1-1 1,0 1-1,1 0 0,-1-1 0,0 1 1,0 0-1,0-1 0,0 1 0,0 0 1,0 0-1,0 0 0,0 0 0,-1 0 1,1 0-1,0 0 0,-1 0 1,1 0-1,-1 1 0,1-1 0,-1 1 1,1-1-1,-1 1 0,1-1 0,-3 1 1,-8-3-113,0 1 0,0 0 0,0 1-1,-1 1 1,1 0 0,-24 3 0,26-2-537,1 1 0,0 0-1,0 0 1,0 1-1,0 1 1,0-1 0,0 1-1,1 1 1,-13 8-1,-2 8-931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2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 91 584,'0'0'629,"0"0"-23,-5-13 1210,-6 6-1221,-1 1 0,0 1 0,0 0 1,-1 0-1,-23-4 0,6 1 5,-6-1 84,-69-8 0,82 13-1714,3 1-3318,18 3 2984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2.9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1 430 1140,'0'1'138,"0"0"0,1 0 0,-1 0 1,0-1-1,1 1 0,-1 0 0,0 0 0,1-1 0,0 1 0,-1 0 0,1-1 1,-1 1-1,1-1 0,0 1 0,-1 0 0,1-1 0,0 1 0,-1-1 0,1 0 0,0 1 1,0-1-1,0 0 0,-1 1 0,1-1 0,0 0 0,0 0 0,0 0 0,0 0 1,-1 0-1,1 0 0,0 0 0,0 0 0,1 0 0,-1-1-9,0 0-1,0 0 1,1 0 0,-1 0 0,0 0-1,-1 0 1,1 0 0,0 0-1,0-1 1,0 1 0,-1 0-1,1-1 1,-1 1 0,1 0 0,-1-1-1,1 1 1,-1-1 0,0 1-1,0-3 1,1 0 41,30-253 5292,-17 137-2904,-9 95-1624,-5 25-880,1-1 0,-1 0-1,0 1 1,0-1-1,1 0 1,-1 1-1,1-1 1,-1 1-1,0-1 1,1 1-1,-1-1 1,1 1-1,-1-1 1,1 1-1,-1-1 1,1 1-1,0 0 1,-1-1 0,1 1-1,-1 0 1,1-1-1,0 1 1,-1 0-1,1 0 1,0 0-1,0-1 1,3 5 424,0 6-268,1 1 0,-1-1 1,-1 1-1,0 0 0,-1 1 1,0-1-1,1 16 0,4 19 304,2 4 456,25 72 1,-33-120-950,-1 0-1,1-1 1,0 1 0,0 0 0,0 0 0,0 0-1,0 0 1,0-1 0,0 1 0,1-1-1,-1 1 1,0-1 0,1 1 0,0-1 0,-1 0-1,1 0 1,0 0 0,-1 0 0,1 0-1,0 0 1,0 0 0,0 0 0,0-1 0,0 1-1,0-1 1,0 0 0,0 1 0,0-1 0,0 0-1,0 0 1,0 0 0,0 0 0,0-1-1,0 1 1,0-1 0,0 1 0,0-1 0,0 1-1,0-1 1,0 0 0,0 0 0,-1 0-1,1 0 1,0 0 0,-1-1 0,3-1 0,6-6-22,0 0 1,-1-1 0,0 0 0,0 0-1,-1-1 1,0 0 0,6-14 0,41-92-99,-18 36 14,-37 80 87,0 1 0,0 0 1,0 0-1,0-1 1,0 1-1,0 0 1,0 0-1,0-1 1,0 1-1,0 0 1,0 0-1,1-1 1,-1 1-1,0 0 0,0 0 1,0 0-1,0-1 1,1 1-1,-1 0 1,0 0-1,0 0 1,0-1-1,1 1 1,-1 0-1,0 0 1,0 0-1,1 0 0,-1 0 1,0 0-1,0 0 1,1 0-1,-1 0 1,0-1-1,0 1 1,1 0-1,-1 0 1,3 12 49,-4 28 27,0-32-44,1-4-25,-3 40 185,2 1 0,2-1 0,12 79 0,-13-118-192,1 0 1,1-1-1,-1 1 1,1-1-1,0 1 1,0-1-1,0 0 1,0 1-1,5 4 1,-6-7-42,1-1 0,-1 1 0,1-1 0,0 1 0,0-1 0,0 0 0,0 0 0,0 0 0,0 0 0,0 0 0,0 0 0,0-1 0,1 1 0,-1-1 0,0 1 0,0-1 0,1 0 0,-1 0 0,0 0 0,1 0 0,-1 0 0,3-1 0,4-1-282,1-1 0,-1 0 0,0 0 0,0 0 0,0-1 0,-1-1 1,1 0-1,-1 0 0,0 0 0,7-8 0,14-12-3966,31-35-1,-35 34 279,6-6 958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3.5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107 523 576,'6'-7'613,"0"-1"0,-1 0 0,0 0 0,-1 0 0,0-1 0,0 1 0,0-1 0,-1 0 0,-1 0 0,0 0-1,0-1 1,0 1 0,-1-14 0,-1 3-56,-1-1-1,-1 1 1,-1 0-1,-1 0 0,-7-23 1,0 8 63,6 22-148,1 0 0,0-1 0,1 0 1,-2-25-1,5 35-377,0 0 1,1 0 0,-1 0 0,1-1-1,0 1 1,0 0 0,0 0-1,1 1 1,-1-1 0,1 0 0,0 0-1,0 1 1,0-1 0,1 1-1,4-6 1,-2 5-7,0-1 0,0 1 0,1 0 0,-1 0 0,1 1 0,0 0 0,0 0 0,0 0 0,9-2 0,-6 2-10,0 0-1,1 1 1,-1 1-1,1 0 1,-1 0-1,1 0 1,0 1-1,0 1 1,-1 0-1,1 0 1,-1 1-1,1 0 1,14 5-1,-20-5-48,0 0-1,0 0 1,1 0 0,-1 1-1,-1-1 1,1 1 0,0 0-1,-1 0 1,1 1-1,2 3 1,-5-6-20,0 1 0,0 0 0,0 0-1,-1-1 1,1 1 0,-1 0 0,1 0 0,-1 0 0,0 0-1,1 0 1,-1 0 0,0-1 0,0 1 0,0 0 0,-1 0-1,1 0 1,0 0 0,-1 0 0,1 0 0,-1-1 0,0 1-1,0 0 1,1 0 0,-1-1 0,0 1 0,-1 0 0,0 1-1,-5 6 19,0-1-1,-1-1 1,0 1-1,0-1 1,0 0-1,-1-1 1,-17 10-1,17-11 5,-1 1 1,1 0-1,1 1 0,-1 0 1,1 0-1,-11 14 1,18-20-29,0 0 0,0 0 0,1 0 0,-1 1 1,1-1-1,-1 0 0,1 0 0,-1 1 1,1-1-1,0 1 0,0-1 0,0 0 1,0 1-1,0-1 0,0 1 0,0-1 1,0 0-1,0 1 0,1-1 0,-1 0 0,0 1 1,1-1-1,0 0 0,-1 1 0,1-1 1,-1 0-1,1 0 0,1 2 0,3 3 6,0-1 0,0 1 0,0-1-1,7 5 1,-5-4 1,42 33 91,-37-31-36,0 1 0,-1 1 1,1 0-1,-2 0 0,0 1 0,11 14 1,-19-21-59,0-1 1,-1 0 0,1 1-1,-1-1 1,0 1-1,0-1 1,0 1 0,0-1-1,-1 1 1,1 0 0,-1-1-1,0 1 1,0 0 0,0 0-1,-1-1 1,1 1 0,-1 0-1,0-1 1,0 1 0,0-1-1,-1 1 1,1-1 0,-1 0-1,0 1 1,0-1 0,0 0-1,0 0 1,-4 4-1,-1 0-1,1 0-1,-1 0 1,0-1-1,-1 0 1,0 0-1,1-1 0,-2 0 1,1-1-1,0 1 1,-13 3-1,-11 1-245,0-1 0,-1-1 0,-39 2 0,-44-4-5085,115-5 5046,1 0-40,-1 0 1,0 0 0,1 0 0,-1 0-1,1 0 1,-1 0 0,0 0 0,1 0-1,-1 0 1,0 0 0,1 0-1,-1-1 1,1 1 0,-1 0 0,0 0-1,1-1 1,-1 1 0,1 0 0,-1-1-1,1 1 1,-1-1 0,1 1 0,-1-1-1,0 0-2175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3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51 328,'16'-15'1349,"-11"10"-463,0 0 1,-1 0-1,2 1 1,-1 0-1,0 0 1,8-4-1,-12 8 28,-1 0 34,-2 49 1950,0-29-2100,2 0 0,0 0 0,1-1 0,6 37 0,-6-51-709,0 0 1,1 0 0,0-1-1,0 1 1,0 0 0,0-1 0,1 0-1,0 1 1,0-1 0,0 0-1,0 0 1,0-1 0,1 1 0,0-1-1,0 0 1,0 0 0,0 0-1,0 0 1,1 0 0,-1-1 0,1 0-1,-1 0 1,1-1 0,6 2-1,-2-1-6,1 0 0,0-1-1,0 0 1,0-1 0,0 0-1,-1 0 1,1-1 0,0-1-1,0 0 1,-1 0-1,1-1 1,-1 0 0,1 0-1,-1-1 1,0-1 0,11-6-1,-13 7-105,-1-1 0,0 1-1,0-1 1,0 0 0,0 0-1,-1-1 1,0 0 0,0 0-1,0 0 1,-1-1 0,0 1-1,0-1 1,-1 0 0,0 0-1,0 0 1,0-1 0,-1 1-1,0-1 1,-1 1-1,1-1 1,-1-10 0,-7-15-1281,6 33 1233,0-1 0,0 1 0,-1 0 1,1 0-1,0 0 0,0-1 0,-1 1 1,1 0-1,0 0 0,0 0 0,-1 0 0,1-1 1,0 1-1,-1 0 0,1 0 0,0 0 1,0 0-1,-1 0 0,1 0 0,0 0 0,-1 0 1,1 0-1,0 0 0,-1 0 0,1 0 1,0 0-1,0 0 0,-1 0 0,1 1 0,0-1 1,-1 0-1,1 0 0,0 0 0,0 0 1,-1 0-1,1 1 0,0-1 0,0 0 1,-1 0-1,1 0 0,0 1 0,0-1 0,0 0 1,-1 1-1,-3 4-2752,7-2-4398,29-3 5340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4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39 294 4116,'7'-2'438,"0"1"-1,0 0 0,1 0 1,-1 1-1,15 1 0,-19 0-249,-1-1 0,1 1 0,0 0 0,-1 0 0,1 1 0,0-1 0,-1 0 0,1 1 0,-1 0 0,0 0 0,1-1 0,-1 1 0,0 0 0,0 1 0,-1-1 0,1 0 0,3 5 0,-1 1 127,-1 1 1,0-1 0,0 1 0,0-1 0,-1 1 0,-1 0-1,1 0 1,-1 17 0,3 11 455,12 79 329,-16-116-1153,0 1 1,-1-1 0,1 0 0,0 0 0,0 1-1,0-1 1,0 0 0,0 1 0,1-1-1,-1 0 1,0 0 0,0 1 0,0-1-1,0 0 1,0 0 0,0 1 0,0-1 0,0 0-1,1 0 1,-1 0 0,0 1 0,0-1-1,0 0 1,0 0 0,1 0 0,-1 1-1,0-1 1,0 0 0,0 0 0,1 0 0,-1 0-1,0 0 1,0 0 0,1 0 0,-1 1-1,0-1 1,0 0 0,1 0 0,-1 0-1,0 0 1,1 0 0,-1 0 0,0 0-1,0 0 1,1 0 0,-1 0 0,0 0 0,0-1-1,1 1 1,-1 0 0,0 0 0,0 0-1,1 0 1,-1 0 0,0 0 0,0-1-1,0 1 1,1 0 0,-1 0 0,0 0 0,0 0-1,1-1 1,9-10-3189,0-6 416,-1-2 857</inkml:trace>
  <inkml:trace contextRef="#ctx0" brushRef="#br0" timeOffset="1">434 144 116,'1'-1'199,"0"1"-1,-1-1 1,0 0-1,1 1 1,-1-1-1,1 0 1,-1 0 0,0 0-1,0 1 1,1-1-1,-1 0 1,0 0-1,0 0 1,0 0 0,0 0-1,0 1 1,0-1-1,0 0 1,0 0-1,-1 0 1,1 0 0,0 0-1,0 1 1,-1-1-1,1 0 1,0 0-1,-1 1 1,1-1-1,-1-1 1,-2 0 77,0 0 0,0 0 0,0 0-1,0 0 1,0 0 0,-6-1 0,-142-57 3498,115 49-3976,0 1 0,-50-7 0,76 16-124,-39-4-1420,45 6 1048,1-1 0,0 0 1,-1 1-1,1-1 1,0 1-1,-7 2 0,1 2-818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4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1048,'2'0'195,"0"0"0,0 0-1,0 1 1,0-1 0,1 1-1,-1 0 1,0-1 0,0 1-1,0 0 1,0 0 0,0 0 0,-1 1-1,1-1 1,0 0 0,-1 1-1,1-1 1,0 1 0,-1 0-1,0-1 1,1 1 0,-1 0 0,0 0-1,0 0 1,0 0 0,0 0-1,0 0 1,0 2 0,3 8 446,-1 0 1,0 0-1,2 21 1,-4-25-332,22 236 3803,-18-222-4443,2-13-1312,-6-9 1299,0 0 0,-1 0 0,1 0 1,-1 1-1,1-1 0,0 0 0,-1 0 0,1 0 0,0 0 0,-1 0 0,1 0 0,0 0 0,-1 0 0,1 0 0,0-1 1,-1 1-1,1 0 0,0-1 0,17-6-1455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4.8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32 129 272,'12'-3'1737,"-5"0"-705,0 1 0,0 0 0,0 1 0,12-2 0,-4-4 961,-8 4-202,-7 16-1058,-14 45 685,8-34-887,-4 30 1,8-46-402,1 1 0,1-1 0,-1 0 0,2 1 0,-1-1 0,1 1 1,3 13-1,-3-19-99,0 0 0,0 0 0,1-1 0,-1 1 0,1-1 0,-1 1 0,1-1 0,0 1 0,0-1 0,0 0 0,0 0 0,1 0 0,-1 0 0,1 0 0,-1-1 0,1 1 0,-1-1 0,1 1 0,0-1 0,0 0 0,-1 0 0,1-1 0,0 1 0,0 0 0,4-1 0,1 1 1,-1 0 0,1-1 0,0 0 1,-1-1-1,1 0 0,0 0 0,-1 0 0,1-1 0,-1-1 0,0 1 0,1-1 0,-1 0 0,0 0 1,-1-1-1,8-5 0,-2 0 7,1 0 0,-2-1 0,1-1-1,-1 0 1,-1-1 0,13-18 0,-18 24-23,-1-1-1,0 0 1,0 0-1,-1 0 1,0-1 0,0 1-1,-1-1 1,0 0-1,0 0 1,-1 0-1,0 0 1,0-16 0,-1 18-8,0 1 0,-1-1 1,0 1-1,-1-1 1,1 0-1,-1 1 1,0 0-1,0-1 1,-1 1-1,1 0 0,-1 0 1,0 1-1,-1-1 1,1 0-1,-1 1 1,0 0-1,0 0 0,-8-6 1,4 4-50,-1 1 1,0 0-1,0 0 1,-1 1-1,1 0 1,-1 0 0,0 1-1,0 1 1,0 0-1,-1 0 1,1 1-1,-20 0 1,14 1-487,-1 2 0,1 0 1,-1 0-1,1 2 1,0 0-1,1 1 0,-23 10 1,34-13-210,-1 0 0,1 1 0,0-1 0,0 1 0,0 0 0,1 1 0,-1-1 0,-4 6 1,0 3-1350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5.1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0 713 332,'14'4'1336,"-12"-2"-1096,0-1-1,0 0 0,0-1 0,0 1 0,0 0 0,0-1 0,0 1 0,1-1 1,-1 0-1,0 0 0,0 1 0,1-1 0,-1-1 0,0 1 0,1 0 0,-1-1 0,2 0 1,3-2 7,-1 0 0,-1-1 1,1 0-1,0 0 0,-1 0 1,0-1-1,0 0 0,0 0 1,-1 0-1,1 0 0,-1-1 1,-1 0-1,1 1 1,-1-1-1,5-12 0,2-5 290,5-11 669,13-44 0,-28 77-1181,0 1 1,0-1 0,0 1 0,0-1 0,1 0 0,-1 1 0,0-1 0,0 1 0,0-1 0,1 1 0,-1 0 0,0-1 0,0 1 0,1-1 0,-1 1 0,1-1 0,-1 1 0,0 0 0,1-1 0,-1 1 0,1-1 0,6 7 476,4 24 116,-9-24-574,4 14 184,2 0 0,1 0-1,0-1 1,1 0 0,1-1 0,1-1-1,1 1 1,0-2 0,17 17 0,-21-24-125,1-1 1,-1 0 0,1-1-1,0 0 1,1 0 0,0-1 0,0-1-1,0 0 1,1 0 0,-1-1-1,1-1 1,0 0 0,0 0 0,1-1-1,-1-1 1,0 0 0,13-1-1,-20 0-73,-1-1-1,1 0 1,-1 0-1,0 0 0,0-1 1,1 1-1,-1-1 1,0 0-1,0 0 0,-1-1 1,1 1-1,0-1 1,-1 0-1,1 1 0,-1-2 1,0 1-1,0 0 1,0-1-1,-1 1 0,1-1 1,-1 0-1,0 0 1,0 0-1,2-4 0,2-9 34,0 1-1,-1-1 0,-1 0 0,4-30 0,-3-3-109,-2 1-1,-2 0 1,-2-1-1,-8-51 0,0 46-1873,-24-83-1,28 122 245,1-1 1,0 1 0,2-1-1,-2-17 1,4-7-961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6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2447 1016,'-2'0'334,"0"0"0,1 0 0,-1 0-1,0 1 1,1-1 0,-1 1 0,0-1 0,1 1 0,-1-1-1,1 1 1,-1 0 0,-1 1 0,-11 5 3375,13-7-2422,-3-13 1006,3 12-2187,0 0 0,1 0 0,-1 0 0,1-1 0,-1 1 0,1 0 0,0 0 0,-1 0 0,1 0 0,0 0 0,0-1 0,0 1 0,0 0 0,0-3 0,4-16 775,0 1 0,2-1 0,0 1 0,1 0 0,18-33 0,-6 10-137,28-54 807,88-134-1,82-81 228,109-114 521,485-488-1,-784 885-2236,157-150-467,-167 163-516,-11 8 536,1 1 0,0 0 0,11-7 0,-16 12-596,0 0-1,1 0 1,-1 0-1,0 0 0,1 0 1,-1 0-1,1 1 0,-1-1 1,1 1-1,2 0 0,-1 4-4506,6 17 1666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7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2999 3773 784,'5'7'3320,"-3"-4"-1176,-5-6 5039,-78-80-2354,-36-59-2133,65 76-1763,-460-537 3456,113 182-2588,-275-308 488,153 73-1714,206 195-3637,228 319 407,-92-193-11133,114 194 9683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4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1 485 768,'2'0'205,"-1"0"0,1 1 1,0-1-1,-1 0 0,1 0 0,0 0 0,-1-1 0,1 1 0,0 0 1,-1 0-1,1-1 0,-1 1 0,1-1 0,0 0 0,-1 1 0,1-1 1,-1 0-1,0 0 0,1 0 0,-1 0 0,0 0 0,1 0 1,-1 0-1,0-1 0,2-1 0,2-5 242,1 1 1,-2-1-1,7-13 1,-9 18-139,18-43 2223,27-91 0,-26 69-837,32-92 3508,-53 159-5120,0 1 1,0 0 0,0-1 0,0 1 0,0-1 0,1 1 0,-1-1-1,0 1 1,0-1 0,0 1 0,1-1 0,-1 1 0,0 0 0,1-1-1,-1 1 1,0 0 0,1-1 0,-1 1 0,0 0 0,1-1 0,-1 1-1,1 0 1,-1 0 0,0-1 0,1 1 0,5 9 588,0 29-502,-6-34 82,26 162 1272,-22-144-1334,2 0-1,1 0 1,1-1 0,0 0 0,16 26 0,-23-45-176,0 1 0,0-1-1,1 0 1,-1 0 0,1 0 0,-1 0 0,1 0 0,0 0 0,0-1 0,0 1 0,0-1 0,0 1 0,0-1 0,0 0-1,3 2 1,-5-3-86,0-3 26,0 1 0,-1-1 1,0 1-1,0-1 0,0 1 1,0 0-1,0 0 0,0-1 1,0 1-1,-1 0 0,1 0 1,-1 0-1,0 0 0,1 0 1,-1 1-1,0-1 0,0 0 1,-4-1-1,-1-2-208,-1 0-1,0 1 1,1 0-1,-10-3 1,8 4-207,0 1 1,0 0 0,1 0 0,-1 1 0,0 1-1,0-1 1,0 1 0,0 1 0,0 0 0,0 0-1,-16 5 1,15-3-1042,0 0-1,1 0 1,0 2-1,0-1 1,0 1 0,-10 7-1,-6 8-1395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9:25:27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1 296,'0'0'504,"-2"2"-816,-8 11 11742,7-10-12056,2-1-5215,1-2 3882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30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425 416 876,'4'-18'5383,"16"-8"142,-19 25-4899,9-3 1212,-10 4-1738,1-1 0,0 1 1,-1 0-1,1-1 0,0 1 0,0-1 0,-1 1 0,1 0 0,0 0 1,0-1-1,0 1 0,0 0 0,-1 0 0,1 0 0,0 0 0,0 0 1,0 0-1,1 0 0,23 5 680,0 1 0,-1 1 0,33 14 0,74 39 358,-91-41-807,-19-8-222,1 1 0,-2 1 1,0 1-1,0 0 0,-1 2 0,-1 0 1,-1 1-1,0 1 0,-1 0 0,-1 1 0,19 31 1,2 11 36,-2 1 1,-3 1 0,36 108-1,-55-127-128,-2 1 0,-1 0 0,-3 0-1,2 86 1,-10-104-12,-1-1 0,-1 1 0,-1-1 0,-2-1 0,0 1 1,-2-1-1,-20 43 0,22-54-1,-1-1 1,0 0 0,-1 0-1,0 0 1,-1-1-1,-1 0 1,0-1-1,0 0 1,-18 12 0,10-9-3,-1-1 0,0-1 1,-1-1-1,0-1 0,-35 12 1,33-15 2,0-2-1,-1 0 1,0-2 0,0-1-1,0 0 1,0-2 0,0-1 0,1-1-1,-1-1 1,0-1 0,1-1 0,-1-1-1,2-1 1,-1-1 0,1 0 0,0-2-1,-30-19 1,28 12 4,0 0 0,2-2-1,-29-29 1,-53-71 22,99 113-30,-26-32 139,1-2 0,3 0 0,-24-45 0,39 60-18,0 0 1,2-1-1,1-1 1,1 0-1,1 0 1,-6-51 0,10 22 16,2-1 0,2 1 0,10-63 0,47-164 242,-40 222-292,43-104 0,-47 135-336,1 0 0,2 1 0,1 1 0,1 1 1,25-29-1,-6 18-1706,-30 30 752,1 1 0,0 0-1,0 0 1,0 1 0,0 0-1,1 1 1,0 0 0,1 1 0,11-4-1,39-3-2442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6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18 536,'0'0'1011,"9"-6"634,-9 6-1579,0 0 0,0 0-1,0 0 1,-1 0 0,1 0-1,0 0 1,0 0 0,0 0-1,0-1 1,0 1 0,0 0-1,-1 0 1,1 0-1,0 0 1,0 0 0,0 0-1,0 0 1,0-1 0,0 1-1,0 0 1,0 0 0,0 0-1,0 0 1,0 0-1,0 0 1,-1-1 0,1 1-1,0 0 1,0 0 0,0 0-1,0 0 1,0-1 0,0 1-1,0 0 1,0 0 0,1 0-1,-1 0 1,0 0-1,0-1 1,0 1 0,0 0-1,0 0 1,0 0 0,0 0-1,0 0 1,0 0 0,0-1-1,0 1 1,0 0 0,1 0-1,-1 0 1,0 0-1,0 0 1,0 0 0,0 0-1,0 0 1,1 0 0,-1-1-1,0 1 1,0 0 0,0 0-1,0 0 1,0 0 0,1 0-1,-1 0 1,0 0-1,0 0 1,0 0 0,1 0-1,-22-4 579,19 4-584,1 0 0,-1 0 1,1 0-1,0-1 0,-1 1 0,1 0 1,-1 1-1,1-1 0,-1 0 0,1 0 1,0 1-1,-1-1 0,1 0 1,0 1-1,-1 0 0,1-1 0,-2 2 1,-2 1 140,-12 2 247,1 2 0,0 0-1,1 0 1,0 2 0,0 0 0,1 0 0,0 2 0,1-1 0,0 2-1,-20 21 1,24-22-249,0 0 0,1 1 0,0 0 0,0 0 0,1 1 0,1 0 0,0 0 0,1 0 1,0 1-1,2 0 0,-1 0 0,1 0 0,0 15 0,2-23-129,1 0 1,0 1 0,1-1 0,-1 0-1,1 0 1,0 1 0,1-1 0,0 0 0,0 0-1,0-1 1,1 1 0,-1 0 0,1-1-1,7 9 1,-5-8-11,0 0-1,1 0 1,0-1 0,0 0-1,0 0 1,1-1-1,0 0 1,0 0-1,0 0 1,9 3 0,9 0-31,-1 0 0,1-2 0,0 0 0,0-2 0,1-1 0,29-1 0,21-3-999,76-10-1,-77 0-2414,1-5-3800,-41 9 4730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7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224 530 260,'-3'0'1324,"3"0"-1057,-1 0 0,0 0 0,0 0 0,1 0 0,-1 0 0,0 0 0,1 0-1,-1 0 1,0 0 0,1-1 0,-1 1 0,0 0 0,1 0 0,-1-1 0,0 1 0,1-1 0,-1 1 0,1-1-1,-1 1 1,1 0 0,-1-1 0,0 0 0,-6-19 4396,7 18-5079,-15-55 2268,-2 1-1,-27-60 1,-8 5-694,-15-33 668,67 144-1811,0 0 1,0 0-1,-1-1 0,1 1 0,0-1 1,-1 1-1,1 0 0,0-1 0,0 1 0,0-1 1,-1 1-1,1 0 0,0-1 0,0 1 0,0-1 1,0 1-1,0-1 0,0 1 0,0 0 1,0-1-1,0 1 0,0-1 0,0 1 0,0-1 1,0 1-1,0-1 0,1 1 0,-1 0 0,0-1 1,0 1-1,0-1 0,1 1 0,-1 0 1,0-1-1,0 1 0,1 0 0,-1-1 0,0 1 1,1 0-1,-1-1 0,0 1 0,1 0 0,-1 0 1,1-1-1,-1 1 0,0 0 0,1 0 1,-1 0-1,1 0 0,-1 0 0,1-1 0,-1 1 1,0 0-1,1 0 0,-1 0 0,1 0 0,-1 0 1,1 0-1,-1 1 0,1-1 0,-1 0 1,0 0-1,1 0 0,-1 0 0,1 0 0,-1 1 1,1-1-1,38 16 101,-30-12-1,194 77 538,104 46 474,-271-112-934,-28-12-141,0 0-1,0 0 1,0 1 0,0 0 0,0 0-1,-1 1 1,0 0 0,0 0 0,10 10 0,-16-14-45,-1 0 1,1 0 0,0 0 0,-1 0 0,1 0 0,-1 1 0,1-1-1,-1 0 1,0 0 0,0 1 0,1-1 0,-1 0 0,0 1 0,0-1 0,0 0-1,0 0 1,0 1 0,-1-1 0,1 0 0,0 1 0,-1-1 0,1 0-1,-1 0 1,1 0 0,-1 1 0,1-1 0,-1 0 0,0 0 0,1 0 0,-1 0-1,0 0 1,0 0 0,0 0 0,0 0 0,0-1 0,0 1 0,0 0-1,-2 0 1,-3 4-49,-1-1 0,0 0-1,0 0 1,0-1 0,-8 3-1,-35 11-179,-45 17-4736,0 3-4596,48-14 6109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19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2437 330 14949,'48'-2'1327,"-45"2"-743,12 0 361,-11 0-513,0 0 0,0 0 1,-1 0-1,1 1 0,0 0 0,0-1 1,3 3-1,2 0 1775,-8-3-1857,-1 0-6,0 0 14,0 0-14,0 0-6,0 0-12,-7-1-19,-66-7 658,-115 3 0,168 6-910,-325 18 637,257-10-494,-164 39-1,160-22-57,1 3-1,1 5 0,2 3 0,2 5 1,1 3-1,3 4 0,-125 96 0,131-81 40,3 2 0,-73 88-1,101-101-89,4 2-1,1 2 0,-61 119 0,58-83 100,4 1 0,4 2 0,4 1 0,4 2 0,-17 129 0,38-175-110,2 2 0,2-1 0,3 0 0,14 103 0,-6-112-30,1-1 0,3-1 0,1 0 0,2-1 1,2-1-1,30 52 0,21 21-48,6-3 0,5-4 0,95 100 0,-134-166 0,1-3 0,2-1 0,1-2 0,82 47 0,-45-37 0,2-3 0,96 31 0,-112-50 0,2-4 0,118 18 0,147-5 0,35-19 0,-1-32 0,-202-7 0,-2-7 0,220-75 0,-217 50 0,-2-7 0,-3-8 0,-4-7 0,171-114 0,-286 163 0,-1-2 0,-1-1 0,-2-3 0,-2-1 0,-1-2 0,37-52 0,-26 22 0,-4-1 0,-2-2 0,40-100 0,-38 69 0,-4-3 0,34-150 0,-62 203 0,-3-1 0,-3-1 0,-1 1 0,-3-1 0,-3 1 0,-14-106 0,3 100 0,-2 0 0,-44-115 0,40 133 0,-3 1 0,-1 1 0,-1 1 0,-49-61 0,7 25 0,-4 4 0,-2 2 0,-4 4 0,-2 3 0,-3 3 0,-130-72 0,83 65 0,-189-71 0,-149-23 0,317 112 0,69 22-2348,-122-22 0,164 43 896,0 1-1,0 3 0,-1 0 0,1 3 0,-68 9 0,-4 14-5129,-4 8 1999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2385 342 912,'1'-2'1186,"0"-1"-808,0 0 1,0 0 0,0 0 0,0 0-1,-1 0 1,1 0 0,-1 0 0,0 0-1,0-1 1,0 1 0,0 0 0,-1 0 0,1 0-1,-1 0 1,0 0 0,0 0 0,0 0-1,0 0 1,0 0 0,-1 0 0,1 1 0,-1-1-1,0 0 1,0 1 0,0 0 0,0-1-1,-5-3 1,1 0 78,-1 1 0,0 0 0,0 0 0,0 1-1,-1 0 1,1 0 0,-1 1 0,0 0 0,-15-4 0,-33-3 429,-1 2 1,-1 3 0,1 2-1,-111 8 1,-226 57 501,302-43-1027,1 5-1,1 3 1,-102 47-1,140-50-171,2 3 0,0 1 0,2 3 0,2 1 0,0 3 0,-61 62 0,57-43 68,2 3 0,3 2 0,-60 100 0,50-58 384,-68 170 1,79-152-201,5 1 1,6 2-1,-35 240 0,61-285-200,3 0 0,3 1 1,4-1-1,3 1 0,3-1 0,4-1 0,3 0 0,4-1 0,36 92 1,-29-106-182,3-1 0,2-1 0,3-2 0,2-1 1,3-2-1,80 84 0,-86-105-60,0-2 0,2-1 0,2-2 0,0-1 0,2-3 0,1 0 0,0-3 0,2-2 0,0-1 0,87 22 0,-21-18 0,206 14 0,116-25 0,-269-9 0,582-10 0,-182-33 0,-442 22 0,0-4 0,184-62 0,-182 41 0,-2-5 0,128-73 0,-180 82 0,-1-3 0,-1-3 0,-3-3 0,98-98 0,-98 79 0,-3-2 0,80-125 0,-103 134 0,-3-1 0,-3-1 0,-3-2 0,21-69 0,-32 77 0,-2-1 0,-3 0 0,-3-1 0,-2 0 0,-2-1 0,-3 1 0,-3-1 0,-2 0 0,-3 1 0,-22-95 0,4 67 0,-4 2 0,-3 0 0,-4 2 0,-4 2 0,-3 1 0,-3 3 0,-4 1 0,-4 3 0,-2 2 0,-3 2 0,-3 3 0,-70-57 0,61 68 0,-2 3 0,-3 4 0,-118-58 0,80 51 0,-2 5 0,-3 6 0,-235-57 0,233 79-1910,-190-10 1,191 29-492,-1 5 0,1 6 0,0 4 0,1 6 1,1 5-1,-173 57 0,19 20-1956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8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1090 91 1096,'6'-3'535,"0"-1"0,-1 1 0,1-1 0,-1 0 0,1 0 0,4-7 0,-8 10-320,-1-1 0,1 1 0,-1-1 0,0 0-1,0 0 1,0 0 0,0 0 0,0 0 0,0 0 0,1-3 0,-2 4-112,0 0-1,0 0 1,0 0 0,0 0-1,0 0 1,0 0-1,0 0 1,0 0-1,-1 0 1,1 0-1,0 0 1,-1 0 0,1 0-1,0 0 1,-1 0-1,1 0 1,-1 1-1,0-1 1,1 0 0,-1 0-1,0 0 1,-1-1-1,0 1 90,-1-1 1,0 1-1,0 0 0,0-1 0,1 1 0,-1 0 1,0 1-1,0-1 0,0 0 0,0 1 1,-1 0-1,1 0 0,0 0 0,-6 1 0,-46 8 1277,19 2-968,0 1 1,1 2-1,0 2 0,-40 24 1,46-24-243,-43 24 362,2 4 1,2 3 0,-120 108 0,140-109-289,3 2 1,2 2-1,2 1 0,2 3 0,-45 83 0,64-101-41,2 2-1,-16 50 1,30-75-206,0 0 0,1-1 0,0 1 1,1 0-1,1 1 0,0-1 0,1 0 0,0 0 0,1 0 0,1 0 0,3 17 0,-2-22-38,0 0 1,1 0-1,0 0 0,0-1 0,1 1 1,-1-1-1,2 0 0,-1 0 0,1-1 1,0 0-1,0 0 0,1 0 1,0-1-1,0 1 0,0-2 0,0 1 1,1-1-1,0 0 0,12 4 0,2-1-4,1 0 0,0-1 0,1-2-1,-1 0 1,1-2 0,28 0 0,30-3-438,134-21 1,85-33-3005,-41 7-7843,-176 35 8040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30 516 260,'0'0'1354,"0"5"80,-3 32 1132,2 0 1,2 1 0,9 61 0,0-40 485,30 92 1,-26-113-1741,-13-35-1136,0-1 1,1 1-1,-1 0 0,1-1 0,-1 1 0,1-1 0,0 0 0,0 1 0,0-1 0,4 3 0,-5-4 444,3-34 346,-3 25-878,0 1 0,0 0 0,-1 0 1,-1-13-1,-30-185 553,15 113-652,-14-81-270,-21-147-1077,50 312 1335,1 0 0,-1 0 1,1 0-1,1 0 0,-1 0 1,1 0-1,1 0 0,-1 0 1,4-8-1,-4 13 36,1 0-1,-1 0 1,1 0 0,-1 1 0,1-1 0,0 0 0,0 1-1,0-1 1,0 1 0,1 0 0,-1-1 0,1 1-1,-1 0 1,1 1 0,0-1 0,0 0 0,0 1-1,0-1 1,0 1 0,0 0 0,0 0 0,0 0 0,0 1-1,5-1 1,5 0 85,1 1-1,-1 0 1,1 1 0,0 0-1,17 5 1,64 20 361,-95-26-458,105 35 352,-1 4 1,-2 5 0,-3 4 0,-1 5 0,-3 4 0,-3 4 0,151 130 0,-231-181-311,15 14 150,35 40 0,-56-56-152,0-1-1,-1 0 1,0 1 0,0 0 0,-1 1 0,0-1 0,0 0 0,-1 1-1,0 0 1,0 0 0,1 10 0,-4-14-20,0 1 0,0-1-1,0 1 1,-1 0 0,0-1 0,0 1 0,0-1 0,-1 0 0,0 1-1,0-1 1,0 0 0,-1 0 0,0 0 0,1-1 0,-2 1-1,1-1 1,-6 7 0,-3 2 26,-1-2 0,0 1-1,-1-1 1,-23 14 0,-2-3 46,0-2 0,-2-1 0,0-3 1,0-1-1,-2-1 0,1-3 0,-85 11 1,61-15-1284,-92-3 0,-64-22-9052,147 8 4354,15 6 1788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33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1 956 476,'3'0'873,"10"0"6,-10 0 1,20 6 5220,-21-6-5746,0 0 0,0 0 0,0 0 0,0 0 0,-1 0 0,1-1 0,0 1 0,0-1 0,0 0 0,-1 1 1,1-1-1,0 0 0,-1 0 0,4-2 0,29-21 670,-20 14-590,131-96 1184,97-63-681,234-104-136,-321 197-582,193-67-1,26 32 35,-306 97-187,0 3 1,1 2-1,115 2 1,-98 11 7,-1 4 1,101 22-1,-125-16 1,-1 3 1,0 2-1,101 49 0,-156-65-77,187 88-328,-189-89 207,1-1 0,0 1 1,0-1-1,0 0 0,0 0 0,0 0 0,0 0 0,0-1 0,1 0 1,-1 0-1,0 0 0,0 0 0,7-2 0,-7 1-176,-1-1 0,0 1 0,0-1-1,1 0 1,-1 0 0,0 0 0,0 0 0,-1 0 0,1-1 0,0 0-1,-1 1 1,0-1 0,1 0 0,-1 0 0,3-5 0,0 0-1563,-1 0 0,0-1 0,4-9 0,-2-7-481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34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60 408,'3'-17'1284,"-2"12"-446,0-1 0,0 1 0,1 0 0,-1-1 0,5-8 1,-5 13 329,-1 1-15,3 21 961,8 129 1299,0 2-1769,1-81-955,3 0-1,3-2 1,3 0 0,3-1-1,3-1 1,47 85 0,-54-118-282,-10-18-137,-1-1 1,0 2 0,-2-1-1,7 19 1,-14-35-257,0 1 0,0 0 0,0-1 0,0 1 0,0 0 0,0-1 0,0 1 0,0-1 0,0 1 0,0 0 0,0-1 0,0 1 0,-1 0 0,1-1 0,0 1 0,0-1 0,-1 1 0,1-1 0,0 1 0,-1-1 0,1 1 0,-1-1 0,1 1 0,-1-1 0,1 1 0,0-1 0,-1 1 0,0-1 0,1 0-1,-1 1 1,1-1 0,-1 0 0,1 0 0,-1 1 0,0-1 0,0 0 0,-28 5 49,-27 1-1099,0 3 0,-80 23-1,80-14-2267,-53 25 0,-38 27-1341,1 10 1410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93 364,'25'-32'1959,"-15"19"818,17-26-1,-26 39-1957,-2-1-716,1 1 0,0-1 1,-1 1-1,1-1 0,0 1 1,-1-1-1,1 1 0,0-1 1,-1 1-1,1 0 0,-1-1 1,1 1-1,-1 0 0,1-1 1,-1 1-1,1 0 0,-1 0 1,1 0-1,-1-1 0,1 1 1,-1 0-1,1 0 0,-1 0 1,1 0-1,-1 0 0,1 0 0,-1 0 1,0 0-1,1 0 0,-1 0 1,0 0-1,-6 2 98,0 0 1,1 0-1,-1 1 0,1 0 0,-1 0 1,1 0-1,0 1 0,1 0 0,-1 0 1,0 0-1,1 1 0,-6 6 0,10-9-138,-11 12 518,1 1 0,-11 20 0,20-32-445,-1 1 0,2 0 0,-1 0 0,0 0-1,1 0 1,0 0 0,0 1 0,0-1 0,0 0 0,1 1 0,-1-1 0,1 0 0,0 1 0,1-1 0,0 7 0,1-9-69,-1 1 1,0-1-1,1 1 0,0-1 1,-1 0-1,1 0 1,0 0-1,0 0 0,0 0 1,1 0-1,-1 0 1,0-1-1,1 1 0,-1-1 1,1 1-1,3 0 1,49 19 497,-44-18-433,-4 0-81,47 14 312,-1 3-1,68 34 1,-117-51-345,0-1 1,0 1-1,0-1 0,0 1 1,0 1-1,0-1 0,-1 0 1,1 1-1,-1 0 0,0 0 1,-1 0-1,4 5 0,-5-7-11,0 0-1,-1 1 1,1-1-1,-1 0 0,1 1 1,-1-1-1,0 0 1,0 1-1,0-1 0,0 1 1,0-1-1,-1 0 1,1 1-1,-1-1 0,1 0 1,-1 1-1,0-1 1,0 0-1,0 0 1,0 0-1,0 0 0,-1 0 1,1 0-1,-1 0 1,1 0-1,-4 3 0,-7 6-61,0 0-1,0-1 0,-2 0 1,1-1-1,-1-1 0,-24 11 0,-94 32-4037,121-49 2863,1-1-1606,3 2-3360,7-3 3594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3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2775 121 264,'17'-8'2564,"-1"0"1,21-15-1,55-53 10524,-91 75-12727,3-3 5,-2 3-59,-3 5 1562,-35 58-1160,-72 96 0,79-119-610,-93 127 163,-8-6 1,-208 199-1,300-323-243,-2-3 0,-2-1 0,0-2-1,-2-2 1,-2-2 0,-71 30 0,58-32 3,-1-3-1,-70 15 1,91-28-13,-1-2-1,1-2 0,-1-1 1,-72-4-1,70-4 1,-1-1-1,1-3 1,0-1-1,1-2 1,0-1-1,-49-25 1,37 11 6,0-3 0,2-2 0,-85-70 0,54 30-36,-92-106 1,-53-92-225,190 223 94,4 4-543,-71-70 0,103 112 168,1 1-154,0 0-220,5 1-283,12-1-998,-7-1-1728,2 1-3379,4 0 4373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35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819 596 140,'70'-11'8575,"-68"11"-8390,-1-1 0,1 1 0,-1-1 0,0 1 1,1-1-1,-1 0 0,0 0 0,0 0 0,0 0 0,0 0 1,1 0-1,-1 0 0,0 0 0,-1 0 0,1 0 0,0 0 0,0-1 1,0 1-1,-1 0 0,1-1 0,-1 1 0,1 0 0,-1-1 1,0 1-1,1-1 0,-1 1 0,0-1 0,0 1 0,0-1 1,0 1-1,0-1 0,0 1 0,0-1 0,-1 1 0,0-3 0,0-2 237,-1 0 0,0 0 0,0 0-1,-1 1 1,0-1 0,-6-9-1,-22-26 982,-1 1-1,-40-37 0,-81-64 543,110 103-1323,-2 2 1,-1 1 0,-70-39 0,113 73-594,0 0 1,0-1-1,1 1 0,-1 1 1,0-1-1,0 0 0,0 0 1,0 1-1,0 0 0,0 0 1,0 0-1,0 0 0,0 0 1,0 0-1,0 1 0,0-1 1,-5 3-1,4-1 6,-1 0 0,1 0 0,0 1 0,-1 0 0,1 0 0,0 0-1,1 0 1,-1 1 0,-5 6 0,-3 6 38,1 1-1,0 1 1,2-1 0,-9 22-1,15-33-55,-36 94 342,-30 112 0,8-17-6092,57-185 2643,1 0 0,0-1 0,-2 18 0,7-8-806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46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32 832,'15'-12'5841,"-3"8"-4061,-10 1 70,-19-3 1602,-25 0-768,28 6-2294,0 0-1,1 1 1,-1 0 0,1 2-1,-1-1 1,-17 7 0,2 1 177,-47 23 0,18-2-174,2 2 0,1 2-1,2 3 1,-58 54 0,101-83-229,0 1 1,1 0 0,0 1-1,0 0 1,-9 17 0,17-26-137,0 0 1,0 0 0,1 0-1,-1 0 1,0 0 0,1 0-1,0 0 1,-1 0-1,1 0 1,0 1 0,0-1-1,0 0 1,1 0 0,-1 0-1,0 0 1,1 0-1,-1 0 1,1 0 0,0 0-1,0 0 1,-1 0 0,1 0-1,1-1 1,-1 1-1,0 0 1,0 0 0,1-1-1,-1 1 1,1-1 0,-1 0-1,1 1 1,-1-1 0,3 1-1,5 5 73,0-1 1,1-1-1,-1 1 0,20 6 0,156 55 587,38 16-124,-170-61-347,-1 3-1,54 35 1,-92-51-172,21 13 145,35 30 0,-60-43-150,-1-1 0,0 1-1,0 0 1,-1 1 0,-1 0 0,0 0 0,0 1-1,7 14 1,-12-19-25,-1 0-1,1 0 1,-1 0-1,0 0 0,0 1 1,0-1-1,-1 0 1,0 1-1,-1-1 1,1 0-1,-1 1 1,-1-1-1,1 0 1,-1 0-1,0 0 1,0 0-1,-1 0 0,1 0 1,-1-1-1,-1 1 1,-5 6-1,1 0 3,-1 0 0,-1-1-1,0 0 1,0-1 0,-1 0 0,0-1-1,-1 0 1,-15 8 0,9-8 2,0 0 1,0-2-1,-1 0 1,0-1-1,0-1 1,-1-1-1,0-1 1,1-1-1,-1 0 1,0-1-1,0-2 1,0 0-1,0-1 1,0 0-1,-29-9 0,6-2-396,1-1-1,1-2 0,1-1 0,0-3 0,-69-46 0,103 63-108,-51-32-1750,28 23-1896,-1 8-6187,27 4 7175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4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25 164 124,'-10'-13'5161,"3"6"1743,7 7-6570,-1 0-1,1-1 1,-1 1-1,1 0 1,0 0-1,-1 0 1,1 0-1,0 0 1,-1-1 0,1 1-1,0 0 1,-1 0-1,1-1 1,0 1-1,0 0 1,-1-1-1,1 1 1,0 0-1,0-1 1,-1 1-1,1 0 1,0-1 0,0 1-1,0 0 1,0-1-1,-1 1 1,1-5-732,0 3 1108,42-7 1615,-16 6-1553,30-9 0,6 0-70,375-36 1748,-362 41-2204,-24 2-85,203-12 622,-169 8-832,-64 6-223,5-2-450,-25 5 675,-1 0 0,1 0-1,0 0 1,0 0 0,0 0-1,-1 0 1,1 0 0,0 1 0,0-1-1,-1 0 1,1 0 0,0 0-1,0 1 1,-1-1 0,1 0-1,0 1 1,-1-1 0,1 1-1,0-1 1,-1 1 0,1-1-1,-1 1 1,2 1 0,-2-2-713,8 2-589,-5-1-2230,-1-1-8688,-2 0 8827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48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143 464 1072,'0'0'255,"0"-1"1,0 0-1,0 0 0,0 1 1,0-1-1,0 0 0,0 0 0,0 1 1,0-1-1,-1 0 0,1 1 1,0-1-1,0 0 0,-1 0 0,1 1 1,0-1-1,-1 0 0,1 1 1,-1-1-1,1 1 0,-1-1 1,1 1-1,-1-1 0,1 1 0,-1-1 1,0 1-1,1-1 0,-1 1 1,0 0-1,0-1 0,-1 1 1027,2 0-36,-3 3-63,0 1-892,1 0 1,-1 0-1,1 0 0,0 1 1,0-1-1,0 1 0,1-1 1,-1 1-1,1 0 0,0-1 1,1 1-1,-1 0 0,1 8 1,-1 49 1445,3-1 1,2 0-1,3 1 1,22 86-1,-23-127-936,-8-37-209,-9-36-314,-38-115-400,42 148 97,-59-211-254,61 203 255,0 1 0,2-1 0,1 0 0,1 0 0,1 0 0,7-48 0,-5 64 28,1 1 0,0-1 0,0 1 0,1 0 0,0 0 0,1 0 0,0 1 0,1 0-1,0-1 1,0 2 0,1-1 0,0 1 0,0 0 0,1 1 0,0 0 0,0 0 0,1 0 0,16-8 0,-12 8 23,0 2-1,0-1 0,0 2 1,1 0-1,0 0 0,0 1 1,0 1-1,0 0 1,0 1-1,0 1 0,0 0 1,0 1-1,24 4 0,-2 2 46,0 2-1,-1 1 0,0 2 1,-1 1-1,0 1 0,-1 3 0,-1 0 1,35 25-1,-65-40-63,1 0 0,-1 0 0,1 0 0,-1 0-1,0 0 1,1 0 0,-1 1 0,-1-1 0,1 1 0,0 0 0,-1-1 0,1 1 0,-1 0 0,0 0 0,0 0-1,0 0 1,0 0 0,0 0 0,0 4 0,-1-2 3,-1-1 1,1 0-1,-1 1 1,0-1-1,0 0 0,-1 1 1,1-1-1,-1 0 0,0 0 1,0 0-1,0 0 0,0-1 1,-4 5-1,-2 2 8,-1-1 0,0 0 0,0 0 0,-1 0 0,-1-1 0,1-1 0,-1 0 0,-14 7 0,-10 3 27,-52 18 1,-158 36-512,174-52-591,30-10 38,11-2-2076,10-2-4530,19-4 2539,1-1 1545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49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1 296 48,'0'0'1469,"4"1"18,13 1-17,-13-2-41,-4 0-72,0 0-78,0 0-75,0 0-45,0 0-36,1 0-751,0 0 1,0 0-1,0-1 1,-1 1-1,1-1 0,0 1 1,0 0-1,0-1 1,-1 0-1,1 1 0,0-1 1,0 1-1,-1-1 1,1 0-1,-1 1 0,1-1 1,0 0-1,0-1 1,14-23 1773,-4 8-1551,13-16 263,-17 24-651,0-1-1,0 1 1,1 0 0,1 0-1,8-7 1,9-2 34,0 1 0,0 2 0,2 0-1,0 2 1,0 0 0,36-9 0,-28 12-88,1 1 1,0 2-1,1 2 0,64-2 0,-65 9-18,1 1-1,-1 2 0,0 1 1,-1 2-1,1 2 0,-2 1 1,44 19-1,60 27 522,0 0-3411,-135-55 1601,7 3 291,-7-4-3656,-1-1-4349,-3 0 5293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0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77 568,'4'-38'4987,"0"19"-669,-3 0 5011,3 21-8414,0 1-691,-1 0 0,1 0 1,-1 1-1,1-1 0,-1 1 1,0 0-1,-1 0 0,1 0 1,-1 0-1,3 6 0,20 56 1528,-5-12-742,99 188 2739,-50-115-1520,-69-127-2217,1 1 1,-1 0 0,0-1-1,1 1 1,-1 0 0,0 0-1,0-1 1,1 1 0,-1 0 0,0 0-1,0-1 1,0 1 0,0 0-1,0 0 1,0 0 0,0-1-1,0 1 1,-1 0 0,1 0 0,0-1-1,0 1 1,-1 0 0,1 0-1,0-1 1,-1 1 0,1 0-1,-1-1 1,1 1 0,-1-1-1,1 1 1,-1 0 0,1-1 0,-1 1-1,0-1 1,1 1 0,-1-1-1,0 0 1,1 1 0,-1-1-1,0 0 1,1 1 0,-1-1 0,0 0-1,-1 0 1,-5 2-287,0 0-1,-1-1 1,1 0 0,-9 0 0,-1 0-1267,13 0 997,0 0-1,0 0 0,0 0 1,0 1-1,-6 3 0,0 1-1848,1 1 1,0 0-1,0 0 0,1 1 1,-8 9-1,-12 18-1685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0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1245 16 896,'1'-1'-695,"8"-4"3367,11-5 11957,-28 29-13962,-1 0 1,-1-1-1,-1 0 0,-16 21 0,-62 63 573,60-73-1044,-3-1 1,0-2-1,-1-1 1,-2-2-1,0-1 0,-2-2 1,0-2-1,-1-1 1,-1-2-1,0-1 0,-1-2 1,0-2-1,-73 8 1,94-17-155,0 0 0,0-2 0,0 0 0,0-1 0,0-1 0,0-1 0,1-1 0,-1 0 0,1-2 0,-27-12 0,13 2-357,0-2 0,2-1 0,0-1 1,-41-37-2,57 44-520,-30-24-1384,14 19-5342,17 15 3107,1 4 1354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1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395 40 820,'10'-31'11721,"-11"30"-11583,1 1 0,0 0 0,0-1 0,0 1 0,0-1 0,0 1 0,-1 0 0,1-1 0,0 1 0,0 0 0,-1-1 0,1 1 0,0 0 0,-1-1 0,1 1 0,0 0 0,-1-1 0,1 1 0,-1 0 0,1 0 0,0 0 0,-1-1 0,1 1 0,-1 0 0,1 0 0,0 0 0,-1 0 0,1 0 0,-1 0 0,0 0 0,-7 1 309,0 1 1,1 0-1,-1 0 1,0 1-1,1 0 1,-11 6-1,-45 30 1532,12-6-835,-144 79 2672,194-111-3770,0-1 1,-1 1-1,1 0 1,0 0-1,0-1 1,-1 1-1,1 0 1,0 0 0,0 0-1,0 0 1,0 0-1,0 1 1,1-1-1,-1 0 1,0 0-1,0 1 1,1-1-1,-1 0 1,1 1-1,-1-1 1,1 0-1,-1 3 1,1 0 101,1-1 1,-1 1-1,1-1 1,0 0-1,0 0 1,0 1-1,3 5 1,5 11 222,20 83 1124,-15-53-2085,31 79-1,-36-107-1575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3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97 663 668,'0'-4'788,"0"1"0,0 0 0,-1 0 1,1 0-1,0 0 0,-1 0 0,0 0 0,0 0 0,-1-3 0,1 6 559,-2 1-27,-1 3-978,0-1 0,1 1 0,-1-1 0,1 1 0,0 0 0,0 0 0,0 0 0,0 1 0,1-1 0,-1 1-1,1-1 1,-2 9 0,-3 9 809,-7 33 1,5-13 107,3 0 0,1 0 0,2 1 0,1-1 0,8 69 0,-6-112-1240,0 1 0,0 0 0,0 0 0,0 0 0,0 0-1,1 0 1,-1 0 0,0 0 0,0 0 0,0 0 0,0 0 0,0 0-1,0 0 1,0 0 0,0 0 0,0 0 0,1 0 0,-1 0 0,0 0-1,0 0 1,0 0 0,0 0 0,0 0 0,0 0 0,0 0 0,0 0-1,0 0 1,0 0 0,1 0 0,-1 0 0,0 0 0,0 1 0,0-1-1,0 0 1,0 0 0,0 0 0,0 0 0,0 0 0,0 0 0,0 0-1,0 0 1,0 0 0,0 0 0,0 0 0,0 0 0,0 1 0,0-1-1,1 0 1,-1 0 0,0 0 0,0 0 0,0 0 0,0 0 0,0 0-1,-1 1 1,7-16 345,4-26-89,10-107-165,2-157 0,4-45-812,-18 277 544,6-46 13,-13 116 139,0 0 1,0 0-1,0 1 1,0-1-1,0 0 1,0 0-1,1 1 0,2-4 1,-4 5 6,1 0-1,0 0 1,-1 0 0,1 0 0,0 0-1,0 1 1,0-1 0,0 0 0,0 1-1,0-1 1,0 1 0,0-1 0,0 1 0,0-1-1,0 1 1,0 0 0,1-1 0,-1 1-1,0 0 1,0 0 0,0 0 0,0 0-1,1 0 1,-1 0 0,0 0 0,2 1-1,24 7 4,0 2 0,-1 1 0,0 1 0,-1 1 0,0 1 0,44 34 0,-23-11 0,-2 3 0,55 60-1,-55-49 40,45 66 0,-71-89-6,-1 0 1,-2 1-1,0 1 1,14 45-1,-25-64-17,-1-1 0,-1 1 0,0 0 0,-1 0 0,0 0-1,0 1 1,-1-1 0,0 0 0,-1 0 0,-1 0 0,0 0 0,0 0-1,-1 0 1,0-1 0,-9 19 0,5-17-8,1-1 1,-2 0-1,1 0 1,-1-1-1,-1 0 1,0-1-1,-1 1 1,1-2-1,-2 0 1,1 0-1,-1 0 1,-23 11-1,12-10-34,1 0-1,-1-1 1,0-2-1,-1 0 0,0-1 1,-43 3-1,-139-9-1248,141-2 359,63 3 869,-52-4-1385,48 3 907,1 0 0,-1 0 0,0 0 0,1 0 1,-1-1-1,1 0 0,0 0 0,-7-3 0,11 4-266,-4-2-1455,8-1-4678,20-8 3784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1012,'1'0'225,"12"-12"1771,-13 12-1849,1 0 1,-1 0-1,0-1 0,0 1 0,0 0 1,1 0-1,-1-1 0,0 1 0,1 0 1,-1 0-1,0 0 0,0-1 0,1 1 1,-1 0-1,0 0 0,1 0 1,-1 0-1,0 0 0,1 0 0,-1 0 1,0 0-1,1 0 0,-1 0 0,0 0 1,1 0-1,-1 0 0,0 0 1,1 0-1,-1 0 0,0 0 0,1 0 1,-1 0-1,0 0 0,1 1 0,-1-1 1,0 0-1,1 0 0,-1 0 0,0 1 1,0-1-1,1 0 0,-1 1 1,3 7 531,-1 1 1,0 0 0,-1 0-1,0-1 1,0 18 0,-5 53 1966,0-8-770,4 26 73,0-96-2010,-1 0 1,1 0 0,0 0 0,0 0 0,0-1 0,0 1 0,0 0 0,0 0 0,1 0 0,-1 0 0,0 0 0,0-1 0,0 1 0,1 0 0,-1 0 0,1-1 0,-1 1 0,0 0 0,1 0 0,-1-1 0,1 1 0,0 0 0,-1-1 0,1 1 0,-1-1 0,1 1 0,0-1 0,-1 1 0,1-1 0,0 1 0,0-1 0,0 0 0,-1 1 0,1-1 0,0 0 0,0 0 0,0 0 0,-1 0 0,1 1 0,0-1 0,2-1 0,-2 0-700,1 0 0,-1 0 1,0 0-1,1 0 0,-1 0 1,0-1-1,0 1 0,0-1 1,0 1-1,0-1 1,1-2-1,-1 2-529,6-9-1292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3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29 15381,'1'-2'286,"1"0"-15,-1 1 1,0-1-1,1 1 1,-1-1-1,0 0 1,0 0-1,0 0 1,0 0-1,0 1 1,-1-1-1,1 0 1,0-3-1,-1 4 918,0 7-209,-6 34 148,-2-1 0,-22 63 1,-1 6-189,30-100-889,-21 79 732,5 0-1,-11 136 1,28-212-968,0 0 1,0-1 0,1 1-1,0-1 1,1 1-1,0-1 1,6 17 0,-8-26-26,1 0-1,-1 0 1,1 0 0,-1 0 0,1 0 0,-1 0 0,1-1 0,0 1 0,0 0-1,-1 0 1,1 0 0,0-1 0,0 1 0,0-1 0,0 1 0,0 0-1,0-1 1,0 0 0,0 1 0,0-1 0,0 1 0,0-1 0,0 0 0,0 0-1,0 0 1,0 0 0,0 0 0,0 0 0,0 0 0,2 0 0,0-1-762,0 0 1,1 0 0,-1 0 0,0 0 0,0 0-1,0-1 1,-1 1 0,1-1 0,3-2 0,15-14-2756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3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84 192 384,'4'-6'388,"9"-16"1366,14-29 0,-24 45-1245,-1 0 0,1 0 0,-1 0 0,-1 0 0,1 0 0,-1 0 0,0-1 0,-1 1 1,1 0-1,-2-12 0,1 16-363,-1 1 1,1-1 0,-1 0-1,1 1 1,-1-1 0,0 0 0,0 1-1,0-1 1,1 1 0,-2-1 0,1 1-1,0 0 1,0-1 0,0 1-1,-1 0 1,1 0 0,0 0 0,-1 0-1,1 0 1,-1 0 0,1 0 0,-1 0-1,0 1 1,1-1 0,-1 1-1,0-1 1,0 1 0,1-1 0,-1 1-1,0 0 1,-3 0 0,-1 0 149,0 0 0,0 1 0,0-1 0,0 1 1,0 1-1,1-1 0,-1 1 0,-7 3 0,10-4-210,1 1 0,-1-1 0,1 1 0,-1 0 0,1-1 0,0 1 0,0 0 0,0 0 0,0 1 0,0-1 0,0 0 0,0 1 0,1-1 0,-1 1 0,1-1-1,0 1 1,0 0 0,0 0 0,0 0 0,0-1 0,1 1 0,-1 0 0,1 6 0,0-3 3,0 0 0,0 0 0,1-1 0,0 1 0,0 0 0,0 0 1,1 0-1,0-1 0,0 1 0,0-1 0,4 6 0,7 11 110,2-2 0,0 0 0,1 0 0,0-1 1,34 28-1,181 166 1145,-224-206-1286,0 0 0,-1 1 0,0 0 0,0 0 0,-1 0 0,7 13 0,-11-18-38,0 0 0,0 0 0,0 0-1,0 0 1,0 0 0,-1 1 0,1-1-1,-1 0 1,0 0 0,0 1 0,0-1-1,-1 0 1,1 1 0,-1-1 0,0 0-1,0 0 1,0 0 0,0 0 0,0 0-1,-1 0 1,1 0 0,-5 5 0,0 1-15,-1-2 1,0 1 0,-1-1 0,0 0 0,0-1 0,0 0 0,-1 0 0,0-1 0,0 0 0,0 0 0,-1-1 0,-12 3 0,-10 3-699,-1-2-1,-47 5 1,76-13 321,-42 5-1028,22-7-908,5-4-3474,12-1 1731,6 1 1231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4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120 307 1632,'2'-1'228,"1"1"-1,0-1 1,-1 1-1,1 0 1,0 0-1,0 1 1,-1-1-1,1 0 1,0 1 0,0 0-1,-1-1 1,1 1-1,-1 0 1,1 1-1,-1-1 1,1 0-1,-1 1 1,0-1-1,0 1 1,1 0-1,-1-1 1,0 1 0,-1 0-1,1 0 1,0 1-1,0-1 1,-1 0-1,0 1 1,1-1-1,1 5 1,2 6 824,-1 1 0,-1-1 0,0 1 0,2 26 0,-3-24-650,3 28 1028,-1-11 107,9 44 0,-13-75-1546,1 0 0,-1 1-1,1-1 1,0 0-1,0 0 1,0 0-1,0 0 1,0 1 0,1-2-1,-1 1 1,1 0-1,-1 0 1,1 0-1,3 2 1,-4-3-270,0-1 1,1 1-1,-1-1 1,0 1-1,1-1 1,-1 0-1,0 0 1,1 1-1,-1-1 1,1 0-1,-1 0 0,0-1 1,1 1-1,-1 0 1,0 0-1,1-1 1,-1 1-1,0 0 1,1-1-1,-1 0 1,0 1-1,0-1 1,1 0-1,-1 1 0,0-1 1,1-2-1,14-11-3528,0-1 1156</inkml:trace>
  <inkml:trace contextRef="#ctx0" brushRef="#br0" timeOffset="1">553 120 352,'1'-1'151,"-1"0"0,0 1 0,1-1-1,-1 0 1,0 0 0,1 0 0,-1 1 0,0-1 0,0 0-1,0 0 1,0 0 0,0 0 0,0 0 0,0 1 0,0-1-1,0 0 1,0 0 0,0 0 0,-1 0 0,1 1 0,0-1-1,-1 0 1,1 0 0,0 0 0,-2 0 0,1-1 136,-1 0 0,0 0 1,1 0-1,-1 1 0,0-1 1,0 1-1,0-1 0,-5-1 1,-4-2 590,-1 0 1,-20-5 0,27 9-705,-178-37 3554,-2 17-3977,168 20-1662,0 1 0,0 1 0,-18 2 0,18 0-66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4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0 485 14489,'16'44'347,"-15"-42"-232,0 0 0,0 1 0,1-1-1,-1 0 1,0 0 0,1 0 0,-1 0-1,1 0 1,0 0 0,0-1-1,-1 1 1,1-1 0,0 1 0,0-1-1,5 3 1,-6-4 377,8-11-289,-1 0 1,0-1-1,-1 0 1,0 0-1,-1-1 0,0 0 1,-1 0-1,4-18 1,2-1 38,54-181 833,-11 36 6,-54 176-1059,0 1 0,0-1 0,0 1 0,0 0 0,0-1 0,0 1 0,0-1 0,0 1 0,0-1 0,0 1 0,1 0 0,-1-1 0,0 1 0,0-1 0,0 1 0,1 0 0,-1-1 0,0 1 0,0 0 0,1-1 0,-1 1 0,0 0 0,1 0 0,-1-1 0,1 1 0,-1 0 0,0 0 0,1-1 0,2 14 252,-2 38-70,-1-39-45,0 18 86,1 1 1,2 0-1,1-1 0,9 37 0,-10-55-172,1 0 0,1 0 0,-1-1 0,2 1 0,0-1-1,0 0 1,1-1 0,0 1 0,1-1 0,0-1 0,0 1 0,1-1-1,11 8 1,-16-14-51,0 0-1,1 0 0,-1 0 0,1-1 1,0 1-1,0-1 0,0 0 1,0-1-1,0 1 0,0-1 0,1 0 1,-1 0-1,0-1 0,1 1 1,-1-1-1,7-1 0,-4 0-8,-1-1-1,0 0 0,1-1 1,-1 1-1,0-1 1,0 0-1,-1-1 1,1 0-1,-1 0 0,8-7 1,4-5-11,-1 0 0,-1-2 0,0 0 0,-1 0-1,-2-2 1,16-26 0,-16 23 4,-1 0-1,-1-2 1,-1 1 0,-1-1-1,11-47 1,-20 72-1,0 0 0,0 0 1,-1 0-1,1 1 1,0-1-1,0 0 1,0 0-1,0 0 0,0 0 1,0 0-1,0 0 1,0 0-1,0 0 0,0 0 1,0 0-1,0 0 1,0 0-1,0 0 1,0 0-1,0 0 0,0 0 1,-1 0-1,1 0 1,0 0-1,0 0 0,0 0 1,0 0-1,0 0 1,0 0-1,0 0 1,0 0-1,0 0 0,0 0 1,0 0-1,0 0 1,0 0-1,0 0 0,0-1 1,0 1-1,0 0 1,-1 0-1,1 0 1,0 0-1,0 0 0,0 0 1,-7 11 94,-7 18 68,8-9-61,2 1 0,0 0 0,1-1 0,2 1 0,0 0 0,1 1 0,1-1-1,1 0 1,1-1 0,0 1 0,2 0 0,0-1 0,2 0 0,0 0 0,19 36 0,-22-49-136,0-1-1,1 0 1,-1 0 0,1 0 0,1 0-1,-1-1 1,1 0 0,-1 0 0,2-1-1,10 7 1,-12-8-162,-1-1 1,1 0-1,0 0 0,0-1 0,0 1 0,1-1 1,-1 0-1,0-1 0,0 1 0,1-1 1,-1 0-1,0 0 0,0-1 0,1 1 0,-1-1 1,6-2-1,14-6-1869,-14 4-955,0 0 1,0-1-1,11-7 0,-2-2-576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0 833 1344,'6'-2'74,"-1"0"412,1 0 0,0 0 0,-1 0 0,1-1 0,-1 0 0,0 0 0,1 0 0,-2 0 0,1-1 0,0 0 0,-1 0 0,7-7 0,-2-3 77,-1 0 0,0-1 0,-1 0 1,0 0-1,-1-1 0,-1 0 0,3-18 0,2-13 545,3-58 0,-10 22 702,-14-160 0,7 201-1325,7-40 1278,-2 81-1738,0 0 1,0 0 0,0 0 0,0 0-1,0 1 1,0-1 0,1 0 0,-1 0 0,0 1-1,1-1 1,-1 1 0,0-1 0,1 1 0,-1-1-1,3 1 1,-1-1 36,26-8 67,0 2 1,0 1 0,0 2 0,34-1-1,119 6 281,-173-1-371,0 0 0,0 1-1,0 1 1,0-1-1,-1 1 1,13 5 0,-20-6-31,1-1 1,-1 1-1,1 0 1,-1 0-1,1 0 1,-1 0-1,0 0 1,0 0-1,0 0 1,1 1-1,-1-1 1,0 0-1,0 1 1,-1-1-1,1 1 1,1 2-1,-1-2 1,-1 0-1,0 0 0,0 0 0,0 0 0,0 0 1,0 0-1,0 0 0,0 1 0,-1-1 1,1 0-1,-1 0 0,1 0 0,-1 0 0,0-1 1,0 1-1,-2 4 0,-3 3 11,-1 1 0,0-1-1,0 0 1,-1 0 0,0-1 0,-1 0-1,0 0 1,-13 8 0,-13 6 13,-39 19-1,7-5-8,61-32-18,1-1 3,0 0 0,0 0 0,0 0 0,1 1 0,-5 4 0,8-7-6,0 0 0,0 0 0,0 0-1,1 0 1,-1 1 0,0-1 0,1 0 0,-1 0 0,1 1 0,-1-1 0,1 0 0,0 1-1,-1-1 1,1 1 0,0-1 0,0 0 0,0 1 0,0-1 0,0 0 0,0 1-1,1-1 1,-1 1 0,0-1 0,1 0 0,-1 0 0,2 2 0,6 13 18,2-1 0,0 0 1,0 0-1,25 25 0,14 17 41,-37-39-52,42 61 54,-48-69-56,0 0 0,-1 1 0,0 0 0,-1 0 0,5 22 0,-8-28-11,0-1-1,-1 1 0,0 0 1,1 0-1,-2 0 1,1 0-1,-1-1 0,1 1 1,-2 0-1,1 0 0,0-1 1,-1 1-1,0-1 0,-3 8 1,1-6-14,0-1 1,-1 1 0,1-1 0,-1 1-1,0-1 1,0-1 0,-1 1 0,1-1-1,-8 5 1,0-2-26,1-1 0,-1 0-1,-1-1 1,1 0 0,-1-1 0,0 0-1,0-1 1,0-1 0,-17 1 0,9-2-650,-1-1 0,-40-6 1,49 3-711,0-1 0,-27-9-1,40 13 977,0-1-1,-1 1 0,1-1 0,0 0 0,-1 1 0,1-1 0,0 0 0,0 0 0,0 0 0,0 0 0,0 0 0,0 0 0,0 0 0,0 0 0,0 0 0,0 0 1,1 0-1,-1-1 0,-1-1 0,-1-13-2275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5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40 864,'18'-29'2536,"-13"21"5523,-13 16-7595,1 0 0,0 1 0,0 0 0,1 1 0,0-1 0,0 1 0,1 1 0,-6 16 0,8-18-284,0 0 0,1 0 0,0 0 1,1 0-1,0 0 0,0 0 0,1 1 1,0-1-1,1 0 0,0 0 0,0 0 1,1 0-1,0 0 0,1 0 0,0 0 0,0-1 1,1 1-1,0-1 0,0 0 0,1 0 1,0 0-1,1-1 0,-1 0 0,14 13 1,-2-4-10,1-2 1,1 0-1,1 0 1,-1-2-1,2-1 1,0 0-1,0-2 1,1 0-1,0-1 1,0-1-1,1-2 1,0 0 0,30 2-1,-42-6-134,-1-1 1,1 0-1,-1-1 1,1 0-1,-1 0 1,0-1-1,0-1 0,0 0 1,0 0-1,0-1 1,0 0-1,10-6 0,-9 3-28,0-1-1,0 0 1,-1 0-1,0-1 1,-1-1-1,0 0 1,0 0-1,13-21 0,-13 16-70,0 0 0,-2 0 0,0-1-1,0 0 1,-2-1 0,0 1 0,-1-1 0,0 0-1,-2 0 1,0 0 0,-1-1 0,0 1-1,-1 0 1,-2 0 0,-2-20 0,3 32-2,-1 0 1,1 1-1,-1-1 1,0 0 0,0 1-1,-3-6 1,4 9-53,0-1 0,0 1 1,0 0-1,0-1 0,0 1 0,0 0 1,0 0-1,0 0 0,-1 0 1,1 0-1,0 0 0,-1 0 0,1 0 1,-1 1-1,1-1 0,-1 1 1,1-1-1,-1 1 0,1-1 1,-1 1-1,-2 0 0,4 0 64,0 0 0,0 0 0,1 0 0,-1 0 0,0 0-1,0 0 1,0 0 0,0 1 0,0-1 0,1 0 0,-1 0 0,0 0 0,0 0 0,0 0-1,0 1 1,0-1 0,0 0 0,0 0 0,0 0 0,0 1 0,0-1 0,0 0 0,0 0-1,0 0 1,0 0 0,0 1 0,0-1 0,0 0 0,0 0 0,0 0 0,0 0 0,0 1-1,0-1 1,0 0 0,0 0 0,0 0 0,0 0 0,0 1 0,0-1 0,0 0 0,-1 0-1,1 0 1,0 0 0,0 0 0,0 1 0,0-1 0,0 0 0,-1 0 0,1 0 0,0 0-1,0 0 1,0 0 0,0 0 0,-1 0 0,1 0 0,0 0 0,0 0 0,0 0 0,0 0 0,-1 1-1,1-1 1,0 0 0,0-1 0,-1 1 0,12 9-1289,-6-7 388,0-1 0,0 1 1,0-1-1,0 0 1,0 0-1,0 0 0,1-1 1,4 0-1,12 0-1136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5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73 147 6177,'5'1'169,"1"-1"0,-1 1 1,0 0-1,1 1 0,-1 0 1,0-1-1,0 2 0,0-1 1,0 0-1,0 1 0,-1 0 1,1 0-1,-1 1 1,7 6-1,-6-4 98,-1-1 0,0 1 0,0 0 0,-1 0 1,0 0-1,0 1 0,0-1 0,-1 1 0,0 0 0,0 0 0,0 7 0,4 39 1395,-2 1 0,-6 105 0,-2-44-264,4-112-1446,0-1 0,0 1 0,1 0 0,-1 0-1,0-1 1,1 1 0,0-1 0,-1 1 0,1 0 0,0-1-1,3 5 1,-4-6-46,1-1 1,-1 0-1,0 1 0,1-1 0,-1 0 0,0 1 0,1-1 1,-1 0-1,1 0 0,-1 1 0,1-1 0,-1 0 1,0 0-1,1 0 0,-1 0 0,1 1 0,-1-1 0,1 0 1,-1 0-1,1 0 0,-1 0 0,1 0 0,-1 0 0,2-1 1,-1 1-288,0-1 1,1 1 0,-1-1 0,1 0-1,-1 0 1,0 1 0,0-1 0,1 0-1,-1 0 1,0 0 0,2-3 0,11-15-3301,4-3 1118</inkml:trace>
  <inkml:trace contextRef="#ctx0" brushRef="#br0" timeOffset="1">664 221 14341,'-17'-5'2402,"-89"-25"-1348,9-11-599,18 6-293,38 19-534,-121-43-423,49 28-6184,85 28 3488,8 5 1058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5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87 36,'84'-15'1908,"58"-14"2553,-90 17-2360,-38 9-1254,0 0 0,0-1 0,-1 0 0,17-8 0,-28 9 2353,-9 2-2508,-13 1-532,9 1 58,0 1 0,0 1 0,0 0 0,0 1 0,1 0 0,0 0 0,-1 1 0,2 0 0,-12 8 0,0 2 220,1 1 1,-32 32 0,30-26-106,2 1 0,0 1 0,-18 29 0,31-41-209,0 1 0,0-1 0,1 1 0,1 0 0,0 1 0,1 0 0,0-1 0,1 1 0,-1 15 0,4-21-79,0 0 0,0 0 0,1 0 0,0-1 0,0 1 0,1 0 0,0 0 0,0-1 0,1 1 0,0-1 0,0 0 0,1 0-1,0 0 1,0 0 0,0-1 0,1 1 0,0-1 0,1 0 0,-1-1 0,1 1 0,0-1 0,0 0 0,1-1 0,9 6 0,2 0-114,1-1 1,0 0-1,1-2 1,0 0 0,0-1-1,0-2 1,0 0-1,25 2 1,-14-4-879,-1-1 0,49-6 0,-32-1-3019,1-1-4033,-23 2 4925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6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717 297 472,'-4'-5'508,"0"-1"-1,0 1 1,0 0-1,-1 0 1,1 1-1,-1 0 1,0 0-1,-1 0 1,-6-4-1,-57-28 1237,57 31-1372,-391-160 3350,325 142-4843,-1 6-4515,56 16 3972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6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375 691 13057,'32'22'211,"-19"-13"203,0 0 0,0 0 1,1-1-1,0-1 0,1 0 0,24 8 0,-36-15-362,0 0 1,0 0-1,-1 0 1,1-1-1,0 1 1,-1-1 0,1 1-1,0-1 1,-1 0-1,1 0 1,-1 0-1,1 0 1,-1-1-1,0 1 1,1 0-1,-1-1 1,0 0-1,0 0 1,0 1-1,0-1 1,0-1 0,-1 1-1,1 0 1,-1 0-1,2-3 1,3-5 41,0 0 0,-1 0 0,0 0 0,6-19 0,-1-6 70,-2-1 1,-1 0-1,2-47 0,-4-112 290,-21-71 659,8 243 444,11 30-1462,0 0 1,0-1-1,1 1 1,-1-1-1,1 0 0,1 0 1,-1 0-1,1-1 1,0 1-1,10 7 0,237 170 1390,-86-67-501,-163-114-963,100 79 630,-88-68-498,-1 0 0,-1 1 0,-1 1-1,19 27 1,-29-40-125,0 1-1,-1 0 1,1 0-1,-1 0 1,0 0-1,0-1 1,0 1-1,0 1 1,-1-1-1,1 0 1,-1 0-1,0 0 1,1 0-1,-2 0 1,1 0-1,0 1 1,-1-1-1,0 5 1,-1-4 12,0 0 0,0 0 1,0 0-1,-1 0 0,1-1 1,-1 1-1,0-1 0,0 1 1,0-1-1,0 0 0,-7 4 0,-5 3 74,-1-1 0,0 0 0,0-1 0,-1-1-1,-20 5 1,-16 4 123,-1-3-1,0-3 1,-72 5 0,-170-5 457,127-7-325,144-2-441,-134 9-195,141-8-502,0 2-1,0-1 1,0 2 0,1 1-1,0 0 1,-24 12 0,36-15-54,0-1 1,1 1-1,0 0 1,-1 0-1,1 1 1,0-1-1,1 1 1,-1 0-1,1 0 1,-1 0-1,1 0 1,0 1-1,1-1 0,-1 1 1,-1 6-1,-8 31-3324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07:20:07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1610 1722 812,'-16'-26'7957,"15"23"-7493,0 1 0,0-1 0,0 1-1,-1 0 1,1 0 0,-1-1 0,1 1-1,-1 0 1,-2-2 0,-3-3 634,-81-119 5276,-53-55-4367,60 79-1293,34 42-530,-205-257 603,-21 16-310,242 270-432,-175-167 231,-15 17-51,10 25-2183,198 149-263,9 4-1607,2 2-4355,2 1 4808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676 81 1080,'1'-1'245,"0"-1"0,0 1 0,1 0 0,-1-1 0,0 1 0,-1-1 0,1 1 0,0-1 0,0 0 0,0 1 0,-1-1 0,1 0 0,-1 0 0,0 1 0,1-1 0,-1 0 0,0 0 0,0 0 0,0-1 0,-1 1-28,1 1 0,-1 0 0,1-1-1,-1 1 1,0 0 0,0 0-1,0 0 1,0-1 0,0 1 0,0 0-1,0 0 1,0 0 0,0 0 0,0 1-1,0-1 1,-1 0 0,1 0-1,-2 0 1,-6-2 452,0 0-1,-1 0 0,1 1 1,0 0-1,-19-1 1,-286-6 4081,210 14-6620,0 5-3966,64-3 2041,7 3 1153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47 630 624,'2'8'2199,"3"-11"6924,-2-2-8845,0 0 1,0-1-1,0 1 0,0-1 1,-1 0-1,0 0 0,0 0 1,-1 0-1,1 0 1,0-12-1,0-72 1440,-2 63-1356,-2-27 191,-3 1 0,-1 0-1,-3 0 1,-23-72 0,30 117-492,2 5-26,-1 0 0,1 0 0,-1 0 0,0 0 0,0 0 0,0 1 0,-1-1 0,1 0 0,-1 0 0,1 1 0,-1-1 0,0 1 0,0 0 0,0-1 0,-4-2 0,5 5 36,1 0-10,0 0-5,6 2-10,2 0-39,-1-1 1,1 0 0,0 0 0,0 0-1,0-1 1,0 0 0,0 0 0,10-3 0,97-19 1,34-5 38,-124 24 58,1 1 0,0 1 0,46 4 0,-65-2-47,0 0 0,-1 1-1,1 0 1,0 0-1,0 1 1,-1-1 0,0 1-1,1 1 1,-1-1 0,-1 1-1,1 0 1,0 0-1,-1 1 1,0 0 0,0 0-1,0 0 1,-1 1 0,0-1-1,0 1 1,0 0-1,0 0 1,4 12 0,2 9 233,-1 0 0,-2 0 0,0 1 0,3 36 1,-6-34-67,4 25 271,-5-29-211,1 0 1,1 0-1,10 29 1,-13-52-288,-1 0 0,0 0 0,1 0 0,-1 1 0,1-1 1,0-1-1,0 1 0,0 0 0,1 0 0,-1-1 0,1 1 0,-1-1 1,1 0-1,0 0 0,4 3 0,18 4-1539,4-3-4033,-4-1-2997,-6 0 4918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2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7 156 1140,'-6'-44'8830,"6"43"-7744,0-5 201,1 3-37,0 4 2673,13 19-2983,-1 0 0,-1 1 0,10 27 0,24 40 432,-34-69-1078,0-1 1,0-1-1,2 0 0,16 14 1,-27-27-234,1 0-1,0-1 1,0 0 0,1 0 0,-1 0 0,1 0-1,-1-1 1,1 0 0,0 0 0,0 0-1,0 0 1,0-1 0,0 0 0,1 0 0,-1 0-1,0-1 1,0 0 0,1 0 0,-1 0-1,0-1 1,10-1 0,-1-3-2,-1 0 1,1 0-1,-2-2 1,1 1-1,0-2 0,-1 1 1,17-16-1,72-73-155,-80 74 25,47-50-878,35-36-1913,-85 92-427,0 1 1,23-13-1,-28 19-824,-3 6 1250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3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15 178 1144,'-3'9'691,"0"0"-1,1 0 0,0 0 1,0 0-1,1 0 1,0 0-1,1 1 1,0 9-1,2 7 1145,7 40 0,-6-53-1517,0-1 1,1 1 0,0 0-1,1-1 1,1 0 0,0 0-1,0 0 1,1-1-1,0 0 1,1 0 0,1-1-1,-1 0 1,1-1 0,1 0-1,0 0 1,0-1 0,1 0-1,22 12 1,-18-13-114,0 0 0,0-1 0,1-1 1,0-1-1,0 0 0,0-1 0,1 0 0,-1-2 1,0 0-1,1-1 0,-1 0 0,1-1 0,-1-1 1,32-8-1,-14 0-27,-1-1 0,-1-2 0,0-1 0,-1-2 0,-1-1 0,0-1 0,-2-2 0,0 0 0,30-30 0,-29 22-757,0-2 1,42-59-1,-47 54-1931,-2-1 0,28-63-1,-26 44-1800,-6 11 1309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5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4633 556 200,'1'0'182,"0"-1"0,0 1 0,0-1 0,0 1 0,0 0 1,-1-1-1,1 1 0,0-1 0,0 0 0,-1 1 0,1-1 0,-1 0 0,1 1 0,0-1 0,-1 0 0,1 0 1,-1 1-1,1-1 0,-1 0 0,0 0 0,1 0 0,-1 0 0,0 1 0,0-1 0,1 0 0,-1 0 0,0 0 0,0-1 1,-1 0 30,0 1 0,0-1 0,0 1 0,0-1 1,-1 1-1,1 0 0,0-1 0,-1 1 1,1 0-1,-1 0 0,1 0 0,-1 0 0,0 0 1,-2-1-1,-20-10 988,-2 2 1,1 0-1,-49-11 1,-82-7 756,-123-6 453,-369 2-1,493 35-1636,1 7 1,0 7-1,-302 74 0,253-31-234,4 8 0,2 9 0,4 9 1,-200 121-1,290-144 3,-117 91 0,146-93-119,3 3 1,3 4-1,2 2 1,4 3-1,3 3 1,-71 118-1,57-63-61,6 2 1,6 3-1,-81 268 0,115-303-193,5 2 1,4-1 0,4 2 0,6 0-1,3 1 1,14 150 0,-2-201-171,2-1 0,2 0 0,3-1 0,2 0 0,2-1 0,2-1 0,2-1 0,3-1 0,2-1 0,52 69 0,-22-43 0,4-4 0,113 101 0,164 96 0,-185-161 0,4-7 0,4-7 0,288 117 0,-307-155 0,2-7 0,3-6 0,1-6 0,291 27 0,-272-55 0,233-21 0,-171-12 0,-2-9 0,-1-11 0,223-77 0,-191 34 0,399-199 0,-293 81 0,-222 112 0,220-191 0,-300 230 0,-3-3 0,-2-2 0,-3-3 0,-3-2 0,-2-2 0,-4-2 0,-3-2 0,-3-2 0,-4-2 0,36-112 0,-50 119 0,-3-1 0,-4-1 0,-3 0 0,3-91 0,-13 66 0,-4 1 0,-26-167 0,3 129 0,-60-179 0,-77-110 0,110 308 0,-6 2 0,-110-160 0,109 191 0,-4 2 0,-3 4 0,-126-112 0,98 111 0,-4 3 0,-3 5 0,-3 5 0,-2 4 0,-3 5 0,-3 4 0,-222-66 0,241 93-673,-1 4 1,-1 5-1,-173-7 1,171 22-699,0 5 1,0 3-1,0 5 0,2 4 1,0 4-1,-143 52 1,70 1-5596,15 13 2114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7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4212 463 960,'8'-4'460,"4"-2"590,-1 0-1,0-1 1,0 0-1,-1-1 1,0 0-1,0-1 1,11-12-1,-20 20-838,0 0-1,-1-1 1,1 1-1,0 0 1,-1 0-1,1 0 0,-1-1 1,1 1-1,-1 0 1,0-1-1,1 1 1,-1 0-1,0-1 1,0 1-1,0 0 1,0-1-1,0 1 0,0 0 1,-1-1-1,1 1 1,-1-2-1,0 0 15,0 1-1,-1-1 1,1 0-1,-1 1 1,0-1-1,0 1 1,0-1-1,0 1 1,-2-2-1,-7-5 249,0 1-1,0 0 0,-15-8 1,23 15-329,-54-29 1005,-2 2 1,-122-39-1,-132-11 57,156 47-828,-1 7-1,-1 7 1,-1 7-1,1 7 0,-1 7 1,0 7-1,1 6 0,-211 53 1,-95 67 342,309-79-178,-205 107 0,272-116-150,3 4-1,2 3 1,-122 106 0,164-121-219,2 2-1,1 1 0,3 2 1,2 1-1,2 2 0,2 2 0,-24 55 1,11-7 240,4 3 1,-47 194 0,63-189-414,5 2 0,5 0 0,5 0 0,4 1 0,6 0 0,23 171 0,-5-148 0,6-1 0,6-1 0,6-1 0,64 148 0,-69-204 0,3-2 0,3-1 0,3-3 0,3-1 0,4-2 0,1-3 0,4-1 0,81 70 0,-57-68 0,161 99 0,104 23 0,-236-136 0,2-4 0,3-6 0,126 29 0,356 32 0,35-33 0,-468-57 0,1-8 0,205-22 0,157-55 0,-309 33 0,-2-10 0,311-119 0,-443 138 0,-2-3 0,-2-4 0,-1-3 0,-3-4 0,-1-2 0,-3-4 0,-2-3 0,67-72 0,-48 34 0,-4-5 0,-4-3 0,-5-3 0,81-155 0,-117 183 0,-3-2 0,42-145 0,-59 157 0,-4 0 0,-2-1 0,-3 0 0,-2-69 0,-9 46 0,-4 0 0,-4 1 0,-4 0 0,-47-155 0,23 128 0,-5 2 0,-117-217 0,102 236 0,-4 3 0,-3 2 0,-5 4 0,-3 2 0,-166-143 0,125 135 0,-4 5 0,-3 5 0,-4 6 0,-141-62 0,164 92-87,-2 5-1,-1 4 1,-3 6-1,0 4 1,-179-23-1,55 33-3104,120 16-2067,1 5 0,-206 32 1,73 17 493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1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42 26538,'-17'-23'5436,"11"19"-4765,-4 2-549,10 2-122,0 0 0,-1 0 0,1-1 0,0 1 0,0 0 0,0 0 0,0 0 0,0 0 0,-1 0 0,1 0 0,0 0 0,0-1 0,0 1 0,0 0 0,0 0 0,0 0 0,0 0 0,0-1 0,0 1 0,-1 0 0,1 0 0,0 0 0,0 0 0,0-1 0,0 1 0,0 0 0,0 0 0,0 0 0,0 0 0,0-1 0,0 1 0,0 0 0,0 0 0,0 0 0,1-1 0,-1 1 0,0 0 0,0 0 0,0 0 0,0 0 0,0 0 0,0-1 0,1 0 10,3-3 21,16 4-249,-3 2-788,-11 0-1890,0 0 0,0 0 0,0 0 0,0 1 1,6 3-1,2 5-2204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2.2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62 992,'-5'-4'1566,"-6"-6"4633,2 5 4456,8 4-10434,1 1 0,-1-1 0,1 1 0,-1 0 0,1-1 1,0 1-1,-1-1 0,1 0 0,0 1 0,0-1 0,-1 1 0,1-1 1,0 1-1,0-1 0,0 0 0,0 1 0,-1-1 0,1 1 0,0-1 1,0 0-1,0 1 0,0-1 0,1 1 0,-1-1 0,0 0 0,0 1 0,0-1 1,0 1-1,1-1 0,-1 1 0,0-1 0,0 0 0,1 1 0,-1-1 1,1 0-1,7-11 1760,-1 4-3954,-7 8 1807,1 0-1,-1 0 1,0-1-1,0 1 0,1 0 1,-1 0-1,0 0 1,0 0-1,1 0 1,-1 0-1,0 0 1,1 0-1,-1 0 0,0-1 1,0 1-1,1 0 1,-1 0-1,0 0 1,1 1-1,-1-1 1,0 0-1,0 0 0,1 0 1,-1 0-1,0 0 1,0 0-1,1 0 1,-1 0-1,0 1 1,0-1-1,1 0 0,-1 0 1,0 0-1,1 1 1,-1 0-507,1-1 0,-1 1 0,1 0 1,-1 0-1,1 0 0,-1 0 0,1 0 1,-1 0-1,0-1 0,0 1 0,1 0 1,-1 0-1,0 0 0,0 0 0,0 2 1,0 12-3199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2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0 113 29799,'3'-22'1780,"4"2"-592,-1 6-1188,-3 0 0,3 5 0,1 4 0,-1-1 0,-6 6 0,9-3 0,-2-3 0,-7 6 0,9-5 0,-6 2 0,-3 3 0,7-3 0,-7 3 0,0 0 0,9-3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5.0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99 252,'12'-60'15568,"-12"59"-15334,8-24 1407,-7 25-1962,-1-1 0,0 0-1,1 0 1,-1 1 0,1-1 0,-1 0 0,1 1 0,-1-1 0,1 0 0,-1 1 0,1-1 0,0 1-1,-1-1 1,1 1 0,0-1 0,-1 1 0,1-1 0,0 1 0,0 0 0,-1-1 0,1 1-1,0 0 1,1-1 0,-1 1-3076,-1 0 1030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 18182,'0'-3'313,"1"0"0,-1 0 1,0 0-1,1 0 1,-1 0-1,1 0 1,0 0-1,0 0 0,0 0 1,1 0-1,-1 0 1,2-2-1,-2 4-470,-1 1-260,0 0-271,0 0-286,0 0-288,6 8-3226,-5-7 4204,-1-1 1,1 1-1,-1-1 0,1 1 0,-1 0 0,1-1 0,-1 1 0,0 0 0,1 0 0,-1-1 0,0 1 0,1 0 0,-1 0 0,0-1 0,0 1 1,0 0-1,0 0 0,0 0 0,0-1 0,0 1 0,0 0 0,0 1 0,-3 11-2496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1 750 76,'15'-33'3024,"18"-43"646,62-271 3140,-31 97-1085,-48 207-3530,-14 47-1776,13 32 414,20 71-1,5 14 199,-23-80-473,23 40 0,-31-67-397,0 0 1,0 0-1,1-1 1,1 0-1,1-1 1,12 12-1,-20-21-122,-1-1 0,1 1-1,0-1 1,0 0 0,0 0 0,1 0-1,-1 0 1,0-1 0,1 0 0,-1 0-1,0 0 1,1 0 0,0-1 0,6 0 0,-9 0-48,1 0 1,-1 0 0,0-1 0,0 1 0,0-1 0,0 1 0,0-1 0,0 0 0,0 0 0,0 0 0,0 0 0,0 0 0,-1 0 0,1 0 0,0-1 0,-1 1 0,1-1 0,-1 1 0,1-1 0,-1 0 0,0 1 0,0-1 0,0 0 0,0 0-1,0 0 1,0 0 0,0 0 0,-1 0 0,1 0 0,0 0 0,-1 0 0,0 0 0,0-3 0,1 2-42,-1 0 1,0 0-1,0 0 0,-1 0 0,1 1 0,-1-1 0,1 0 1,-1 0-1,0 0 0,0 1 0,0-1 0,0 0 1,-1 1-1,1-1 0,-1 1 0,1 0 0,-1-1 0,0 1 1,0 0-1,0 0 0,0 0 0,0 0 0,-1 0 1,1 1-1,-1-1 0,1 1 0,-1-1 0,1 1 0,-1 0 1,0 0-1,1 0 0,-4 0 0,-6-2-373,1 1 1,0 0-1,-1 0 0,1 1 0,-1 1 0,-19 1 0,-51 13-3691,4-1-6300,50-12 7529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5.7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21 1256,'-3'-3'-31,"-2"1"3747,-6-4 8593,8 0-11717,7 5-1116,0 1-122,15-2-192,-1 2-8124,0 3 6494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6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94 548,'10'0'2124,"-10"0"-132,16-3-151,-7-5-161,-3 8-152,-6 0-148,13-9-128,-13 9-124,12-8-120,-5-1-112,-4-2-208,0 5-355,0-2-402,-3-1-459,3 7-532,-3 2-3952,-6-17 1704,0 14 1123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6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66 21962,'10'-12'176,"-4"10"-272,3-7-316,-2 6-280,-1 3-188,-3-8-376,7 2-508,-7 1-4033,6-4 1973,7-2 1299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8.9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328 61 1072,'37'-56'12739,"-36"56"-11835,2-4 66,-2 4-225,-2 1 3747,-24 30-3531,2 0 0,1 2 0,-21 39-1,6-8-174,-33 56 316,-40 63 302,76-126-2355,34-56 844,-1-1 0,1 0 1,-1 1-1,1-1 0,0 1 1,0-1-1,-1 0 0,1 1 1,0-1-1,0 1 0,0-1 0,-1 1 1,1-1-1,0 1 0,0-1 1,0 1-1,0-1 0,0 1 1,0-1-1,0 1 0,0-1 1,0 1-1,0-1 0,0 1 0,0-1 1,1 1-1,-1-1 0,0 1 1,0-1-1,0 1 0,1-1 1,-1 1-1,4 2-4566,2 0-4745,-5-3 6009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9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723 735 48,'39'-10'7844,"-37"9"-6570,-2 1-24,0 0-30,2-2 482,1-1-1360,-4 1 4386,-63-30 861,42 20-4784,0-1 1,0-1-1,1-1 0,1-1 1,1-1-1,-24-25 1,-52-74 392,5 4-233,-110-105 1,180 199-1094,9 6-252,-1 0 0,0 2-1,0-1 1,-1 2 0,-1-1 0,-23-11 0,18 13-1816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09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20 764 588,'-10'6'3737,"10"-6"-3406,0 0 0,0 0 0,-1 0 0,1 0 0,0 1 1,0-1-1,0 0 0,-1 0 0,1 0 0,0 0 0,0 0 0,0 0 1,-1 1-1,1-1 0,0 0 0,0 0 0,-1 0 0,1 0 1,0 0-1,0 0 0,-1 0 0,1 0 0,0 0 0,0 0 1,-1 0-1,1 0 0,0 0 0,0 0 0,-1-1 0,1 1 1,0 0-1,0 0 0,0 0 0,-1 0 0,1 0 0,0 0 1,0-1-1,0 1 0,-1 0 0,1 0 0,0 0 0,0 0 1,0-1-1,1-26 616,9-39 0,-2 13-449,0-62 355,-13-211 1,4 306-800,-8-140 248,9 159-276,0 1 2,3 5 11,20 42 93,-3-4 71,3 0 1,42 60-1,59 47 374,-97-122-393,1-1-1,1-1 1,34 23 0,-55-44-137,0 0 0,0 0-1,0-1 1,0 0 0,1 0 0,0-1 0,-1 0 0,1-1 0,1 0 0,-1 0 0,0-1 0,11 1 0,-16-3-31,1 1 0,0-1 0,0 0 0,0 0 1,-1 0-1,1 0 0,0-1 0,-1 0 0,1 0 1,-1 0-1,0-1 0,0 1 0,0-1 0,0 0 1,0 0-1,-1 0 0,1-1 0,-1 0 0,0 1 0,0-1 1,0 0-1,0 0 0,-1 0 0,3-7 0,4-12-153,-1-1-1,-1 1 0,-1-1 1,-1 0-1,3-47 0,6-27-3667,-9 83 2533,13-17-10864,-9 24 9095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09.8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60 544,'9'-19'3998,"-10"18"-3851,1 0 0,0 0 1,0 0-1,0 0 0,-1 0 0,1-1 1,-1 1-1,1 0 0,-1 0 0,1 0 1,-1 0-1,0 0 0,1 1 0,-1-1 1,0 0-1,0 0 0,1 0 0,-1 0 1,0 1-1,0-1 0,0 1 0,0-1 1,0 0-1,0 1 0,0-1 0,0 1 1,0 0-1,0-1 0,-1 1 0,1 0 1,0 0-1,0 0 0,0 0 0,0 0 1,0 0-1,-1 0 0,1 0 0,0 0 1,0 0-1,0 1 0,0-1 0,-2 1 1,-3 3 121,0-1 0,0 1 0,1 0 1,-1 1-1,1 0 0,0-1 0,0 2 0,0-1 1,1 0-1,-8 13 0,-3 8 514,-15 36 1,21-44-517,-1 4 86,1 1 0,1 1 0,0-1 1,2 1-1,1 0 0,1 1 0,1-1 1,0 43-1,3-63-298,0-1 1,0 1-1,1 0 1,0-1-1,-1 1 1,1-1-1,0 1 1,1-1-1,-1 0 1,1 0-1,-1 1 1,1-1-1,0 0 1,0 0-1,0 0 1,1-1-1,-1 1 1,1 0-1,-1-1 1,1 0-1,0 0 1,5 3-1,-4-3-8,0 0 0,1 0 1,0-1-1,-1 0 0,1 0 0,0 0 1,-1-1-1,1 1 0,0-1 0,0 0 0,-1-1 1,1 1-1,0-1 0,-1 0 0,1 0 0,0 0 1,4-3-1,7-3 33,0 0 0,0-1 0,-1-1 0,0-1 1,-1 0-1,0-1 0,-1 0 0,0-1 0,0-1 0,20-26 0,-23 24-29,0 1-1,0-2 0,-1 1 0,-1-1 1,-1-1-1,0 1 0,-1-1 0,-1 0 1,0-1-1,3-32 0,-7 41-55,-1 0 1,0 0-1,-1 0 1,0 0-1,0 1 0,-1-1 1,0 0-1,0 1 0,-1-1 1,-4-8-1,5 13-80,0 0-1,-1 0 1,1 0-1,-1 0 1,0 0 0,0 1-1,0-1 1,-1 1-1,1 0 1,-1 0-1,0 0 1,0 0 0,0 1-1,0-1 1,0 1-1,-1 0 1,1 0 0,-1 1-1,1 0 1,-7-2-1,1 2-479,0 0 0,0 0-1,-1 1 1,1 0 0,0 1 0,0 0-1,-19 5 1,19-3-1215,0 0-1,0 1 1,0 1 0,-12 7-1,-1 4-782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0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122 606 892,'4'-7'2043,"2"-2"4389,1 21-3567,-3 0-1464,-3-10-1085,-1 0 0,1 0 0,-1 0 0,1 0 0,0 0 0,0 0-1,0 0 1,0 0 0,0 0 0,0-1 0,3 3 0,-3-3 160,-1-1-52,6-57 570,-7 9-876,-3 0-1,-2 1 0,-13-54 0,-51-134-699,67 226 550,-19-45-167,21 50 184,-1 1 0,0 0 0,0 0 0,0 0 0,0 0 0,0 0 0,0 1 0,-1-1 0,1 0 0,-1 1 0,0 0 0,-5-4 0,7 6 44,1 0 35,-1 4 36,0-1-71,1 0 0,0 0 0,-1 0 1,1 0-1,1 0 0,-1 0 0,0 0 0,1 0 1,0 0-1,-1 0 0,1 0 0,0 0 0,1 0 1,-1 0-1,0-1 0,1 1 0,0-1 0,-1 1 1,1-1-1,4 5 0,8 9 152,1-1-1,1-1 1,31 23-1,60 32 278,-14-11-145,-58-34-211,50 36 114,-73-50-177,0 0-1,-1 0 1,-1 1 0,15 20 0,-23-29-32,0 1 1,0 0-1,0 0 0,-1 0 0,1 1 1,-1-1-1,0 0 0,0 1 1,0-1-1,-1 0 0,1 1 1,-1-1-1,1 1 0,-1-1 1,-1 1-1,0 6 0,0-5-1,0 0 1,-1-1-1,0 1 0,0 0 0,-1 0 0,1-1 1,-1 1-1,0-1 0,0 0 0,-5 5 0,-3 2-15,-1 0-1,0-2 0,0 1 0,-1-1 0,-1-1 0,-22 11 0,9-7-90,-1-1 0,-1-1 1,0-1-1,0-2 0,0-1 0,-1-1 0,-43 1 0,71-6 45,4-3 7,7-5 30,-1 0 1,1 1-1,0 0 0,1 1 0,0 0 0,0 0 0,12-4 1,4-4-6,147-83-26,245-183-1,-310 198 183,-108 82-121,1-1-1,-1 1 1,1-1-1,-1 1 1,1-1 0,0 1-1,-1-1 1,1 1 0,0 0-1,0 0 1,-1-1 0,1 1-1,0 0 1,0 0 0,-1 0-1,1 0 1,0-1 0,1 1-1,-2 1-1,0-1-1,1 0 0,-1 0 0,0 1 1,0-1-1,1 0 0,-1 0 1,0 1-1,1-1 0,-1 0 1,0 1-1,0-1 0,0 0 1,1 1-1,-1-1 0,0 0 1,0 1-1,0-1 0,0 1 1,0-1-1,0 0 0,0 1 1,0-1-1,0 1 0,0-1 1,-4 35 312,2-28-319,-7 37 167,3 0 0,1 0-1,1 62 1,4-101-204,0-1 0,1 0 0,-1 1 0,1-1 0,0 0 0,0 0 0,1 1 0,-1-1 0,1 0-1,0 0 1,0-1 0,0 1 0,0 0 0,1-1 0,3 5 0,-4-7-156,-1 1 0,1-1 0,0 0 0,0 1 0,0-1 0,0 0 0,0 0 0,0 0 0,1-1-1,-1 1 1,0 0 0,3 0 0,-2-1-489,1 0 0,0 0 1,-1 0-1,1 0 0,-1-1 0,1 1 0,-1-1 0,1 0 0,3-2 0,17-7-3520,-1-1 1275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1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349 90 1004,'8'-10'704,"19"-24"1288,-27 33-1856,1 0-1,0 0 0,0 0 1,0 0-1,-1 0 1,1-1-1,-1 1 1,1 0-1,-1 0 0,1-1 1,-1 1-1,0-1 1,0 1-1,0 0 1,0-1-1,0 1 1,0 0-1,0-1 0,0 1 1,0 0-1,0-1 1,-1 1-1,0-2 1,-1 1 9,1 1 0,-1 0 0,1-1 0,-1 1 1,0 0-1,0 0 0,0 0 0,0 0 0,0 1 0,0-1 1,0 0-1,0 1 0,0 0 0,0-1 0,0 1 0,0 0 1,-3 0-1,-36 2 903,17 0-619,0 2 0,0 1 0,0 1 0,1 0 0,-1 2 0,2 1 0,-1 1 0,1 1 0,1 0 0,-37 27 0,57-37-392,-1 1 0,0-1-1,1 0 1,-1 1 0,1-1 0,-1 1 0,1-1 0,0 1 0,0 0 0,0 0-1,0 0 1,0-1 0,0 1 0,0 0 0,1 0 0,-1 0 0,1 0 0,-1 0 0,1 0-1,0 1 1,0-1 0,-1 0 0,2 0 0,-1 0 0,0 0 0,0 0 0,1 0 0,-1 0-1,1 0 1,-1 0 0,1 0 0,0 0 0,0 0 0,0 0 0,0-1 0,0 1 0,1 0-1,-1 0 1,3 2 0,5 6 75,1 0 1,1-1-1,0 0 0,19 12 0,-28-20-102,40 27 222,-5-4 112,-2 1 0,41 36 0,-73-58-316,0 1 1,0-1-1,0 0 0,0 1 1,0 0-1,-1-1 0,0 1 1,0 0-1,0 0 0,0 0 1,-1 1-1,1-1 0,-1 0 1,0 1-1,0-1 0,0 6 1,-2-7-20,1 1-1,0-1 1,-1 0 0,0 1 0,1-1 0,-1 0-1,-1 0 1,1 0 0,0 0 0,-1 0 0,0 0-1,1 0 1,-1 0 0,0 0 0,-1-1 0,1 1-1,0-1 1,-1 0 0,1 1 0,-1-1-1,0 0 1,-3 2 0,-3 1-234,-1 0 1,1-1-1,-1 1 0,1-2 0,-1 0 0,-1 0 1,1 0-1,0-1 0,0-1 0,-1 0 1,1 0-1,-1-1 0,1-1 0,-1 1 1,-10-3-1,20 3 127,0 0-1,1-1 1,-1 1 0,0 0-1,0 0 1,0 0 0,1-1 0,-1 1-1,0 0 1,0-1 0,1 1 0,-1 0-1,0-1 1,1 1 0,-1-1-1,0 1 1,1-1 0,-1 0 0,1 1-1,-1-1 1,1 1 0,-1-1 0,1 0-1,-1 0 1,1 1 0,0-1-1,-1 0 1,1 0 0,0 1 0,0-1-1,0 0 1,-1 0 0,1 0 0,0 1-1,0-1 1,0 0 0,0 0-1,1 0 1,-1 0 0,0 1 0,0-1-1,0 0 1,1 0 0,-1 1 0,0-1-1,1 0 1,-1 0 0,0 1-1,1-2 1,3-3-849,0 0 1,0 1-1,0-1 0,0 1 0,7-6 0,13-9-895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1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35 384 5376,'31'-17'179,"-6"4"301,32-13 0,-49 23-130,0 0 0,1 1 0,-1-1 0,1 2 0,-1 0 0,1 0 0,0 0 0,11 2 0,-17-1-238,-1 1 1,1 0-1,-1 0 0,1 0 1,-1 0-1,0 0 1,0 0-1,1 1 0,-1-1 1,0 1-1,0 0 1,0 0-1,-1-1 0,1 1 1,0 0-1,-1 1 1,1-1-1,-1 0 0,0 0 1,0 1-1,1-1 1,-2 0-1,2 5 0,2 3 182,-1 1 0,-1-1-1,0 1 1,2 15 0,-4-10-18,1-4-47,0 1 0,0 0 1,5 17-1,-5-30-334,-1 1-1,0-1 1,0 1-1,1-1 1,-1 0-1,0 1 1,1-1-1,-1 1 1,0-1 0,1 0-1,-1 1 1,1-1-1,-1 0 1,1 1-1,-1-1 1,1 0-1,-1 1 1,1-1-1,-1 0 1,1 0 0,-1 0-1,1 0 1,-1 0-1,1 0 1,-1 1-1,1-1 1,-1 0-1,1 0 1,-1-1 0,1 1-1,0 0 1,-1 0-1,1 0 1,-1 0-1,1 0 1,-1-1-1,1 1 1,-1 0-1,1 0 1,-1-1 0,1 1-1,-1 0 1,1-1-1,20-14-4612,-20 14 5071,16-11-2516</inkml:trace>
  <inkml:trace contextRef="#ctx0" brushRef="#br0" timeOffset="1">576 118 12345,'-1'-19'391,"0"16"-339,-1 1-1,0 0 1,0 1 0,0-1 0,0 0-1,0 1 1,0-1 0,0 1 0,-1-1-1,1 1 1,-1 0 0,-3-2 0,-35-6 402,24 6-328,-257-47 544,239 44-812,15 3-314,-40-1 1,53 4-201,-1 0 1,0 1 0,0 0-1,1 0 1,-1 1-1,0 0 1,1 0 0,-9 4-1,2 3-1966,9 2 797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1 518 284,'4'6'965,"-2"-3"-368,-1 0 1,1-1-1,1 1 0,-1 0 1,0-1-1,1 0 1,-1 1-1,4 1 0,-5-4 647,-1 0-38,2-3-63,0-1-860,0-1 0,0 1 0,0-1 0,-1 0 0,0 1 0,0-1 0,0 0 0,-1 0 0,1-6 0,-3-53 1465,1 42-1329,-7-68 896,-2-22-25,10 94-1052,0 0 0,1 0 0,1 0 0,5-17 0,-6 29-169,0 0 0,1 1-1,0-1 1,0 1 0,1-1-1,0 1 1,0 0 0,0 0-1,0 0 1,1 0-1,7-7 1,-8 9-36,1 1 0,0-1 1,0 0-1,0 1 0,0 0 0,0 0 0,0 0 1,1 0-1,-1 1 0,1 0 0,-1 0 0,1 0 1,-1 0-1,1 1 0,6 0 0,11 0 55,0 1 0,25 5 0,-40-5-79,0 0 1,0 1-1,0 0 1,0 1-1,0-1 1,0 1-1,-1 1 1,1-1-1,-1 1 1,7 6-1,-12-9-11,0 0 1,0 0-1,0 0 0,0 0 0,-1 0 0,1 0 0,-1 0 0,1 1 1,-1-1-1,1 0 0,-1 0 0,0 1 0,1-1 0,-1 0 1,0 1-1,0-1 0,0 0 0,0 1 0,0-1 0,0 0 1,0 1-1,-1-1 0,1 0 0,0 1 0,-1-1 0,1 0 0,-1 0 1,0 0-1,1 1 0,-1-1 0,0 0 0,-1 2 0,-4 5-14,0 0 0,-1 0-1,-10 9 1,6-6 3,-51 56-2,60-64 16,0-1 0,0 0 0,0 1 1,0-1-1,1 1 0,-1 0 0,1-1 1,0 1-1,-1 0 0,1 0 1,0 0-1,0 3 0,1-4 0,0 0 1,1 0-1,-1 0 1,0 0-1,1 0 1,0 0-1,-1 0 1,1 0-1,0-1 0,0 1 1,0 0-1,0 0 1,0-1-1,0 1 1,1-1-1,-1 1 1,0-1-1,1 0 0,1 2 1,9 6 5,-1-1 1,1 0-1,17 8 1,-14-8-6,-1 0-1,19 14 1,-26-16-6,-1 0 1,1 0-1,-1 0 1,0 1-1,0 0 1,-1 0 0,0 1-1,5 8 1,-9-12 1,1-1 0,-1 1 0,0 0 0,0 0 0,0-1 0,-1 1 0,1 0 0,-1 0 0,0 0 0,0-1 0,0 1 0,-1 0 0,1 0 0,-1 0 0,0-1 0,0 1 0,0 0 0,0-1 0,-1 1 0,0-1 1,-2 5-1,-1-1-16,0-1 1,0 0 0,0 0 0,-1-1 0,0 0 0,0 0 0,-1 0-1,1-1 1,-1 1 0,0-2 0,0 1 0,-1-1 0,1 0-1,-14 3 1,-2 0-552,-1 0 1,0-2-1,-38 1 0,43-3-348,-37-1-1744,52-1 1650,0-1-1,0 0 1,0 0-1,0 0 1,1 0-1,-1 0 0,-3-2 1,0-2-1279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1.8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1 508 896,'1'1'183,"1"0"-1,0 0 1,0-1-1,0 1 1,0 0-1,0-1 1,0 1-1,0-1 1,0 0-1,0 0 1,0 0-1,0 0 1,0 0-1,0 0 1,0 0-1,0-1 1,0 1-1,0-1 1,0 1-1,0-1 1,0 0-1,-1 0 1,1 1-1,0-1 1,0-1-1,-1 1 1,1 0 0,-1 0-1,1-1 1,-1 1-1,1-1 1,-1 1-1,0-1 1,2-2-1,4-6 299,0-1-1,0 0 1,-1-1 0,5-13-1,-10 23-390,65-167 2609,12-29-22,-76 195-2544,-2 2-77,1 0 0,-1-1 0,0 1-1,1 0 1,0-1 0,-1 1 0,1 0 0,0 0 0,-1 0 0,1 0 0,0 0 0,0 0-1,0 0 1,0 0 0,0 0 0,0 0 0,0 0 0,1 1 0,-1-1 0,0 0 0,2 0 0,0 5 313,3 16-52,-1 0 0,0 1-1,-1 0 1,1 32 0,3 16 272,-4-45-404,1 11 255,13 45 0,-16-71-354,1 0-1,0-1 1,1 1 0,0-1-1,0 1 1,1-1 0,0-1-1,0 1 1,1-1 0,9 9-1,-13-13-60,1-1 0,-1 0-1,1-1 1,-1 1 0,1 0 0,0-1-1,0 0 1,0 1 0,0-1-1,0 0 1,0 0 0,0-1 0,0 1-1,0-1 1,0 0 0,5 1-1,-3-2-2,0 0-1,0 0 1,0 0-1,0 0 1,0-1-1,0 0 1,-1 0-1,1 0 1,5-4-1,4-4-2,0 0-1,-2 0 1,1-2 0,-1 0-1,12-15 1,16-26-53,-3-2 0,48-91 0,-9 13-46,-76 133 81,0-1 0,0 1 1,0 0-1,0 0 0,0 0 0,0 0 0,0-1 1,1 1-1,-1 0 0,0 0 0,0 0 0,0-1 1,0 1-1,0 0 0,0 0 0,0 0 0,0 0 1,0-1-1,0 1 0,1 0 0,-1 0 0,0 0 1,0 0-1,0 0 0,0 0 0,1-1 0,-1 1 1,0 0-1,0 0 0,0 0 0,0 0 0,1 0 1,-1 0-1,0 0 0,0 0 0,0 0 0,0 0 1,1 0-1,-1 0 0,0 0 0,0 0 0,0 0 1,1 0-1,-1 0 0,0 0 0,0 0 0,0 0 1,1 0-1,-1 0 0,0 0 0,1 13 26,-6 25 26,-7 26 88,4 2 0,2-1 0,2 73 0,5-129-166,-1-1 1,1 1-1,1-1 0,0 0 0,3 10 0,-5-17-31,0 0 0,1 1 0,-1-1 0,0 0 0,1 0 0,0 1 0,-1-1 0,1 0 1,0 0-1,0 0 0,-1 0 0,1 0 0,0 0 0,0 0 0,0 0 0,0 0 0,0 0 0,1-1 0,-1 1 0,0 0 1,0-1-1,0 1 0,1-1 0,-1 1 0,0-1 0,1 1 0,-1-1 0,0 0 0,1 0 0,-1 0 0,0 0 0,1 0 0,-1 0 1,0 0-1,1 0 0,-1 0 0,0-1 0,1 1 0,-1-1 0,2 0 0,6-4-1396,0 0 0,0 0 0,0-1-1,-1-1 1,0 0 0,0 0 0,9-11-1,11-14-1518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2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1 502 1088,'1'-4'1162,"3"-11"-18,-3 11-28,-1 4-19,0 0-31,0 0-25,3 3-34,7 6-41,-7-6-89,-3-3-82,0 0-80,5-17 520,3-39-107,0-56-1,-4 42-667,-2-2-56,-2 43-125,2 0 1,0 0 0,7-29 0,-8 57-260,-1 0 0,0 0 0,0 0 0,0 0 0,1 0 0,-1 0 0,1 0 0,-1 0 0,1 0 0,-1 0-1,1 0 1,-1 0 0,1 1 0,0-1 0,-1 0 0,1 0 0,0 1 0,0-1 0,-1 0 0,1 1 0,0-1 0,0 1 0,0-1 0,0 1 0,0 0 0,0-1 0,0 1 0,0 0 0,0-1 0,0 1 0,0 0 0,0 0 0,0 0-1,0 0 1,0 0 0,0 0 0,0 0 0,0 1 0,0-1 0,1 1 0,5 1 31,1 1 0,-1 0 1,-1 0-1,13 8 0,0 1 54,16 2 65,65 19-1,3 1 10,-102-33-178,0-1 0,0 0 1,0 0-1,0 1 0,0-1 0,0 1 1,0-1-1,0 1 0,0-1 0,0 1 1,0 0-1,0-1 0,-1 1 1,1 0-1,0 0 0,0 0 0,-1-1 1,1 1-1,-1 0 0,1 0 0,-1 0 1,1 0-1,-1 0 0,0 0 0,1 0 1,-1 0-1,0 0 0,0 0 1,1 0-1,-1 1 0,0-1 0,0 0 1,0 0-1,-1 0 0,1 0 0,0 0 1,0 0-1,0 0 0,-1 0 0,1 0 1,-1 0-1,1 0 0,-1 0 1,1 0-1,-1 0 0,0 1 0,-4 5 5,-1 0 0,0-1 0,0 1 0,-11 8 0,11-9-2,-52 45 28,-94 89 147,149-138-174,1 0 0,0 0 0,0 0 0,0 0 0,0 1-1,0-1 1,1 1 0,-1 0 0,1-1 0,-1 1 0,1 0-1,0 0 1,0-1 0,0 1 0,0 0 0,1 0 0,-1 0-1,1 0 1,0 0 0,0 0 0,0 1 0,0-1 0,1 0-1,-1 0 1,1 0 0,-1 0 0,1-1 0,0 1 0,0 0-1,1 0 1,-1 0 0,1-1 0,-1 1 0,1-1 0,3 5-1,8 7 22,1 0-1,0-1 0,32 22 1,-32-24 21,1 0 0,-1 1 0,-1 0 0,21 25 0,-32-35-42,0 0 0,-1 1 1,1-1-1,-1 1 1,0-1-1,0 1 1,0-1-1,0 1 1,0 0-1,-1 0 1,1-1-1,-1 1 1,0 0-1,0 0 1,0 0-1,0 0 0,0-1 1,-1 4-1,0-1 0,-1 0-1,0 0 0,0-1 1,0 1-1,0 0 0,-1-1 0,1 0 1,-1 0-1,-5 6 0,-5 3-93,0-1 1,0 0-1,-1-1 0,-24 15 0,9-9-1084,-54 22 1,51-25-353,12-8-575,11-6-5593,9 0 5503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2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0 196 2140,'87'-86'1803,"-1"1"3366,-86 85-5136,0 0 1,0 0 0,0 0-1,0 0 1,0-1 0,0 1-1,1 0 1,-1 0 0,0 0 0,0 0-1,0 0 1,0 0 0,0 0-1,0 0 1,0 0 0,0 0-1,0 0 1,0 0 0,0 0 0,1 0-1,-1 0 1,0 0 0,0 0-1,0 0 1,0 0 0,0 1 0,0-1-1,0 0 1,0 0 0,0 0-1,0 0 1,0 0 0,0 0-1,0 0 1,0 0 0,1 0 0,-1 0-1,0 0 1,0 0 0,0 0-1,0 0 1,0 0 0,0 1-1,0-1 1,0 0 0,0 0 0,0 0-1,0 0 1,0 0 0,0 0-1,0 0 1,0 0 0,0 0 0,0 0-1,0 0 1,0 1 0,0-1-1,0 0 1,0 0 0,0 0-1,0 0 1,0 0 0,0 0 0,0 0-1,0 0 1,0 0 0,0 0-1,-1 0 1,1 0 0,-1 13 680,-7 17-43,1-7-137,1 1 0,1 1 1,1-1-1,-1 34 0,4-43-319,1 0-1,1-1 0,0 1 1,1 0-1,1-1 1,0 1-1,1-1 1,9 21-1,-11-30-153,0 0 0,1 0 0,-1 0-1,1-1 1,1 1 0,-1-1 0,1 0 0,-1 0 0,1 0 0,0 0-1,0-1 1,1 0 0,-1 0 0,1 0 0,0 0 0,0-1 0,6 3-1,-3-3-5,-1 0-1,1-1 0,-1 0 0,1 0 0,0-1 0,0 0 0,0 0 0,-1-1 1,1 0-1,13-4 0,4-2-5,-1-2 1,-1-1-1,0 0 0,0-2 0,41-29 1,-33 17-119,-1-1 0,-1-1 0,-1-2 0,-1-1 1,-2-1-1,-1-1 0,-1-1 0,24-47 0,-44 75-34,-1-1-1,0 0 0,0 1 0,0-1 0,2-7 1,-4 11 68,0 1 0,0-1 1,0 1-1,0-1 0,0 0 0,0 1 1,0-1-1,0 0 0,0 1 1,0-1-1,0 1 0,0-1 1,-1 0-1,1 1 0,0-1 0,0 1 1,-1-1-1,1 0 0,0 1 1,-1-1-1,1 1 0,-1-1 1,1 1-1,0 0 0,-1-1 0,1 1 1,-1-1-1,1 1 0,-1 0 1,0-1-1,1 1 0,-1 0 1,1 0-1,-1-1 0,0 1 0,1 0 1,-1 0-1,1 0 0,-1 0 1,0 0-1,1 0 0,-1 0 1,0 0-1,1 0 0,-1 0 1,0 0-1,-1 0-63,1 0 1,-1 1-1,1-1 1,-1 0-1,1 1 1,-1-1-1,1 1 0,-1-1 1,1 1-1,0-1 1,-1 1-1,1 0 1,0 0-1,0 0 1,-2 1-1,-1 1-224,1-1 206,-1 0-948,-1 0-1,1 1 1,0-1-1,1 1 1,-1 0-1,0 0 1,-5 6 0,2 0-1113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3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193 142 44,'4'-2'266,"0"1"0,0 0-1,0 0 1,0 1 0,0-1 0,0 1 0,0 0-1,0 0 1,1 1 0,-1-1 0,0 1 0,5 1-1,-6-1-114,-1 0-1,0 0 1,0 0 0,0 1-1,0-1 1,0 0-1,0 1 1,0 0-1,-1-1 1,1 1-1,-1 0 1,1 0-1,-1 0 1,1 0 0,-1 0-1,0 0 1,0 0-1,0 1 1,0-1-1,0 0 1,-1 0-1,1 5 1,5 40 835,-1-1 0,-3 0 1,-2 1-1,-8 62 0,9-93-941,1-8-1414,0-5-4276,14-15 3877</inkml:trace>
  <inkml:trace contextRef="#ctx0" brushRef="#br0" timeOffset="1">576 48 464,'-6'-8'992,"-1"2"-24,-5 0-28,-13 4-72,0-4-80,-13 3-83,-9-3-61,-4 1-84,-2 2-136,-7 0-244,4 3-264,6 3-276,-10 3-2053,16 2 821,3 1 540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3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52,'13'3'668,"-7"-2"-227,0 0-1,-1 1 1,1-1-1,0 1 0,6 4 1,-10-5-286,0 0 1,0 1 0,0-1-1,0 1 1,0 0-1,-1 0 1,1-1 0,0 1-1,-1 0 1,0 0 0,1 1-1,-1-1 1,0 0 0,0 0-1,0 0 1,0 5 0,1 2 214,0 1 1,-1 0 0,0-1 0,-1 1 0,0-1 0,-1 14 0,-13 58 1087,9-53-1037,-6 26 243,-22 151 506,35-189-1775,4-11-1150,6-9-3311,12-12 3310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3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124 990 360,'68'-47'5828,"-67"46"-5062,-1 1-43,0 0-44,0 0-50,-6 2-48,-2 0-379,0 0-1,1 1 0,-1 1 1,1-1-1,0 1 0,0 1 1,0-1-1,0 1 0,1 0 1,-1 1-1,-9 10 0,5-1 33,0 1-1,1 0 0,1 1 0,0 0 0,1 0 0,1 1 1,0 0-1,-4 22 0,9-29-133,-1-1 0,2 1 0,-1 0 0,1 0-1,1 0 1,0-1 0,1 1 0,0 0 0,0 0 0,1-1 0,1 1 0,0-1 0,0 1 0,1-1 0,9 18-1,-10-24-60,-1 0-1,1-1 1,0 1-1,0-1 0,0 0 1,0 0-1,1 0 0,-1 0 1,1 0-1,0-1 0,0 1 1,0-1-1,0 0 0,0-1 1,6 3-1,-3-3 3,-1 0-1,1 0 1,-1 0-1,1-1 1,0 0-1,0 0 0,-1-1 1,1 1-1,9-4 1,2-1 24,0-1 1,-1-1-1,1-1 1,-2 0-1,1-2 1,20-14-1,-20 12-10,0-1 0,0-1 0,-1 0 0,-1-1 0,0-1 0,-1 0 0,-1-1 0,-1-1 0,19-33 0,-29 47-41,0-1 0,-1 1 0,1-1 0,-1 1 0,0-1 1,0 0-1,0 1 0,-1-1 0,0 0 0,0-9 0,0 12-12,-1 0-1,1 0 1,-1 0 0,0 0 0,0 0 0,0 0 0,0 0 0,0 0-1,0 0 1,0 0 0,0 1 0,-1-1 0,1 0 0,-1 1 0,1-1 0,-1 1-1,0 0 1,0-1 0,0 1 0,1 0 0,-1 0 0,0 0 0,0 0-1,0 1 1,0-1 0,-3 0 0,-3-1-73,1 1 0,-1 0 0,0 1 0,0 0 0,0 0 0,0 0-1,1 1 1,-1 0 0,0 1 0,-12 4 0,-2 1-359,1 1 0,-28 16 0,29-13-67,0 1 0,1 1 0,-17 15 0,27-21-250,1 1 1,0 0 0,0 1-1,1-1 1,0 1 0,0 1-1,-9 18 1,9-2-1934,5-6 812</inkml:trace>
  <inkml:trace contextRef="#ctx0" brushRef="#br0" timeOffset="1">432 1474 1608,'45'8'677,"-19"-2"195,0-2 0,1-1 0,35 0 1,-53-3-591,0-1 0,0 0 0,0-1 0,0 0 0,0 0 0,-1-1 1,1 0-1,-1-1 0,1 0 0,-1 0 0,0-1 0,-1 0 0,14-10 1,-10 3 48,1 1 0,-2-2 0,1 0 0,-2 0 0,0-1 0,0 0 0,-2 0 0,1-1 0,9-30 0,-1-9 893,15-83 0,-24 95-611,-6 25 16,2 1-1,0-1 1,12-31-1,-15 47-590,0 0 0,0 1 0,0-1 0,0 1 0,1-1 1,-1 0-1,0 1 0,0-1 0,1 1 0,-1-1 0,0 1 0,1-1 0,-1 1 0,1-1 0,-1 1 0,1 0 0,-1-1 1,0 1-1,1-1 0,-1 1 0,1 0 0,0 0 0,-1-1 0,1 1 0,-1 0 0,1 0 0,-1-1 0,1 1 0,0 0 1,-1 0-1,1 0 0,0 0 0,-1 0 0,1 0 0,-1 0 0,1 0 0,0 0 0,-1 1 0,1-1 0,-1 0 1,1 0-1,-1 0 0,1 1 0,0-1 0,-1 0 0,1 0 0,-1 1 0,1-1 0,-1 1 0,1-1 0,0 1 0,3 3 149,-1 1-1,1-1 1,-1 1-1,6 9 0,6 11 197,19 34 478,43 56 0,-64-99-685,0 0 0,1 0 0,1-1 0,1-1-1,0-1 1,0 0 0,34 19 0,-44-29-131,0 0 0,1 0 0,-1-1 0,0 0 0,1-1 0,0 1 0,-1-1 0,1 0 0,0-1 0,-1 0 0,1 0 0,0 0 0,0-1 0,-1 0 0,1 0 0,0-1 0,-1 1 0,1-2 0,-1 1 0,0-1 0,7-3 0,0-2 8,0 0 1,0-2-1,-1 1 0,0-1 0,-1-1 1,0 0-1,-1 0 0,10-15 0,1-5 18,-1-1-1,-2-1 0,-1 0 0,-1-1 0,-3-1 0,13-46 1,-5-3-41,16-140 0,-29 137-619,-5-172 0,-13 144-3950,-5 2-6090,8 70 6786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9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9 260 60,'-2'110'3343,"-1"-37"-361,10 97 1,-3-134-2012,-4-23-518,0-1 1,2 1 0,0-1-1,0 1 1,1-1-1,0 0 1,1 0-1,8 17 1,-12-28-417,1-1 1,-1 0 0,0 1-1,0-1 1,1 1-1,-1-1 1,0 0 0,0 1-1,1-1 1,-1 1 0,0-1-1,1 0 1,-1 0-1,0 1 1,1-1 0,-1 0-1,1 1 1,-1-1 0,0 0-1,1 0 1,-1 0-1,1 0 1,-1 0 0,1 1-1,-1-1 1,1 0 0,-1 0-1,1 0 1,0 0 0,7-11 658,1-23-38,-6 1-145,-2 0-1,-4-65 0,-19-67 190,20 153-647,-11-70 237,-21-167 588,33 247-865,1-1 0,0 1 0,0-1 0,0 1 0,0-1 0,0 0 0,0 1 0,1-1 0,-1 1 0,1-1 0,0 1 0,0 0-1,-1-1 1,2 1 0,-1 0 0,0-1 0,0 1 0,3-3 0,-2 3-1,1 1 0,0-1-1,0 0 1,0 1 0,0-1-1,0 1 1,0 0 0,0 0-1,0 0 1,0 1 0,0-1-1,1 1 1,-1-1 0,5 1-1,49-2 228,61 4-1,-90 0-76,1 2 0,-1 1 0,0 1 0,30 11-1,-54-16-144,-1 0 0,1 0 0,-1 1-1,0-1 1,0 1 0,0 0 0,0 0 0,0 0-1,0 1 1,2 2 0,-4-4-21,0 1 0,0-1 1,-1 0-1,1 0 0,-1 1 0,1-1 0,-1 0 1,0 1-1,1-1 0,-1 0 0,0 1 1,0-1-1,0 0 0,0 1 0,0-1 0,0 1 1,0-1-1,0 0 0,-1 1 0,1-1 1,-1 0-1,1 1 0,-1-1 0,1 0 1,-1 0-1,0 0 0,1 1 0,-1-1 0,-2 1 1,-8 12-317,-2 0 1,0-1-1,0-1 1,-2 0 0,1-1-1,-1 0 1,-22 10-1,-28 23-3519,58-39 2310,-17 16-5418,17-10 4265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9.5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0 1140,'-4'15'5877,"-3"27"-3959,0 1-695,-2 1-191,-21 121 2020,25-128-2223,2 0 1,2 55 0,2-87-820,-1 0 0,1 1 0,-1-1 0,1 0 0,1 0 0,-1 0 0,1 0 0,0 0 1,0 0-1,4 6 0,-4-9-135,-1 0 0,1-1 1,-1 1-1,1-1 0,-1 0 0,1 1 1,0-1-1,-1 0 0,1 0 1,0 0-1,0 0 0,0 0 1,0 0-1,0-1 0,0 1 0,0-1 1,0 1-1,0-1 0,1 0 1,-1 0-1,0 0 0,0 0 0,0 0 1,0 0-1,0-1 0,0 1 1,0-1-1,3 0 0,1-2-1047,1 1 0,-1-1 0,0 0 0,0 0 0,7-5 0,11-9-1053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9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29 1028,'-6'-27'3398,"6"26"-2240,-3 4 39,-2 7-546,0 0-1,1 1 0,0-1 1,1 1-1,0 0 0,-2 11 1,-8 73 1822,11-82-2202,-2 59 1432,2 0 1,17 142-1,6-82-330,-16-113-1286,0 0 0,1 0 0,1-1 0,17 31 1,-22-46-156,-1-1 0,1 1 0,-1-1 0,1 1 1,0-1-1,0 0 0,0 0 0,0 0 0,0 0 1,0 0-1,1 0 0,-1 0 0,1-1 0,-1 1 1,1-1-1,0 0 0,0 0 0,-1 0 0,1 0 1,0 0-1,3 0 0,0-1-161,1-1 0,-1 1 0,1-1 0,-1 0 1,0-1-1,1 0 0,-1 0 0,8-3 0,-2-3-295,-12 8 519,0 0 1,0 0-1,0 0 1,1-1-1,-1 1 1,0 0 0,0 0-1,0 0 1,0-1-1,0 1 1,0 0 0,0 0-1,0 0 1,0-1-1,0 1 1,0 0-1,0 0 1,0 0 0,0-1-1,0 1 1,0 0-1,0 0 1,0 0-1,0-1 1,0 1 0,0 0-1,0 0 1,-1 0-1,1 0 1,0-1 0,0 1-1,0 0 1,0 0-1,-1 0 1,0-2 19,-1 1 0,0 0 1,0 0-1,0 0 0,-1 0 1,1 1-1,0-1 0,0 1 1,0-1-1,-4 1 0,-192-38 1155,20 3-3256,60 22-7151,89 11 6804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2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0 554 1260,'1'44'1675,"2"1"-1,2-1 1,2 0-1,1-1 1,21 61-1,-28-100-1416,16 37 1359,-16-39-1515,0-1 0,-1 1 0,1-1 1,0 1-1,0-1 0,0 0 0,0 1 0,0-1 0,0 0 1,0 0-1,1 0 0,-1 0 0,0 0 0,1 0 1,-1 0-1,0 0 0,1-1 0,-1 1 0,1 0 1,-1-1-1,3 1 0,2-5 501,-1-4-431,0 0-1,0 0 0,-1 0 0,0 0 0,0-1 0,-1 0 1,0 0-1,0 0 0,-1 0 0,2-16 0,0-19 251,-2-44 0,-1 48-202,-4-211 690,0 71-385,1 128-363,1 39-103,0-1 1,0 0-1,2-1 1,0 2-1,0-1 0,1 0 1,8-27-1,-9 39-49,0-1 0,1 1-1,-1-1 1,0 1 0,1 0 0,0 0 0,-1 0-1,1 0 1,0 0 0,0 0 0,0 0 0,1 1-1,-1-1 1,0 1 0,0-1 0,1 1 0,-1 0 0,1 0-1,-1 0 1,1 0 0,0 1 0,-1-1 0,1 1-1,0-1 1,0 1 0,-1 0 0,1 0 0,0 0-1,-1 0 1,1 1 0,4 0 0,9 3 17,-1 0 0,0 1 0,0 0 0,17 9 0,-25-10-8,3 0-1,92 46 431,-88-42-339,-1 0 1,0 1 0,-1 0 0,0 1 0,13 13 0,-24-21-95,1-1 0,-1 1 0,0-1 0,0 1-1,1 0 1,-1 0 0,-1-1 0,1 1 0,0 0 0,0 0 0,-1 0-1,1 0 1,-1 0 0,1 0 0,-1 0 0,0 0 0,0 0 0,0 0 0,0 0-1,0 0 1,-1 2 0,0 0-15,-1 0-1,1 0 1,-1-1-1,0 1 0,0-1 1,0 1-1,0-1 1,0 0-1,-1 0 1,-3 4-1,-7 5-262,-1-1-1,0 0 1,-27 15-1,9-9-1402,-42 17 1,40-20-3802,-39 23 0,41-17 2703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17 896,'49'-16'6275,"-48"15"-5465,-1 1-56,0 0-41,-3 4-34,-9 11-269,1 1 0,1 0 0,0 1 0,1 0 0,1 1 0,1-1-1,0 2 1,2-1 0,0 1 0,1-1 0,0 1 0,0 27 0,3-29-271,1-1 1,0 1-1,1 0 0,1 0 1,1-1-1,0 1 1,2-1-1,-1 0 0,2 0 1,0-1-1,1 1 0,1-1 1,0-1-1,17 24 0,-20-32-90,1 0 0,-1 0-1,1 0 1,1-1 0,-1 0-1,1 0 1,-1 0 0,1-1-1,1 0 1,-1-1 0,1 1 0,-1-2-1,1 1 1,0-1 0,0 0-1,0 0 1,0-1 0,0 0-1,0-1 1,0 0 0,1 0-1,-1-1 1,0 1 0,0-2 0,0 1-1,0-1 1,0-1 0,-1 1-1,1-1 1,0-1 0,-1 1-1,0-1 1,0-1 0,0 1-1,-1-1 1,10-9 0,-6 4-15,-1-1 1,0 0 0,0 0-1,-1-1 1,0 0-1,-1-1 1,-1 1 0,0-2-1,0 1 1,-2 0 0,5-18-1,-5 13-4,0 0 0,-2-1-1,0 0 1,0 1 0,-2-1-1,-1 0 1,0 0 0,-4-20 0,3 31-19,0-1 0,-1 1 0,0 0 0,0 0 1,-1 0-1,0 1 0,0-1 0,-1 1 0,0 0 0,0 0 1,-1 1-1,1-1 0,-2 1 0,1 1 0,-1-1 1,-11-7-1,7 6-91,-1 1 0,0 0 0,-1 1 0,1 1 1,-1-1-1,0 2 0,0 0 0,0 0 0,0 2 0,-14-1 0,-64 2-2429,45 0-7419,44 0 7447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3.1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35 142 664,'-4'-22'1840,"3"14"-813,0 1 0,-1-1 0,0 1 0,-4-9 0,1 5 857,3 7-749,0 0-1,0 0 1,0-1-1,1 1 0,-1 0 1,0-9-1,2 12-442,174-2 3036,85-8-2714,-245 10-1808,46-3-292,-40 3-3069,0-2-4325,-8 3 5469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3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1 141 1112,'0'0'1400,"0"0"-35,0 0-20,1 4-5,1 28 1551,-3 63 0,-1-32-1439,2-36-870,-1 15 445,2 0 0,2 0-1,11 59 1,-14-99-983,1 0 0,-1 1 0,1-1-1,0 0 1,0 0 0,0 0 0,0 1 0,0-1 0,0 0-1,1 0 1,-1 0 0,1-1 0,-1 1 0,1 0 0,1 1-1,-2-3-41,0 1 0,-1-1 0,1 0 0,0 1 0,-1-1-1,1 0 1,0 0 0,-1 0 0,1 0 0,0 0 0,-1 0-1,1 0 1,0 0 0,-1 0 0,1 0 0,0 0 0,-1 0-1,1-1 1,0 1 0,0 0 0,1-2-22,0 1 0,0 0 1,0 0-1,-1-1 0,1 1 0,-1-1 0,1 1 1,-1-1-1,2-2 0,7-10-122,-2 0 0,0-1 0,-1 0 0,7-19 0,19-70-491,-28 87 542,29-105-452,46-141 1036,-80 263-463,0-1 0,0 1 1,0 0-1,0-1 0,0 1 0,0-1 0,0 1 1,0 0-1,1-1 0,-1 1 0,0 0 0,0-1 1,0 1-1,1 0 0,-1-1 0,0 1 0,0 0 1,1-1-1,-1 1 0,0 0 0,1 0 0,-1-1 1,0 1-1,1 0 0,-1 0 0,0 0 0,1-1 1,0 1-1,4 10 597,-2 21 87,-4 17 71,3 0 1,2-1-1,1 1 1,23 87 0,-25-128-687,-1 1 0,1 0 1,1-1-1,0 0 1,0 0-1,0 0 0,1 0 1,0-1-1,7 8 1,-10-12-73,0 1 1,1-1 0,-1-1-1,1 1 1,-1 0 0,1-1-1,0 1 1,0-1-1,-1 0 1,1 0 0,0 0-1,0 0 1,0 0 0,0-1-1,0 1 1,0-1 0,0 0-1,1 0 1,-1 0 0,0 0-1,0-1 1,0 1-1,0-1 1,0 0 0,0 0-1,0 0 1,3-1 0,0-1 4,1-1 0,0 0 1,-1 0-1,0 0 0,0-1 1,9-9-1,-13 12-26,0 0-1,-1 1 1,1-1 0,-1 0 0,1 0-1,-1 0 1,0 0 0,0 0 0,0 0-1,0 0 1,0 0 0,-1 0 0,1 0-1,0 0 1,-1-1 0,0 1 0,1 0-1,-1-1 1,0 1 0,0 0 0,-1 0-1,1-1 1,0 1 0,-1 0 0,1 0-1,-2-3 1,1 3-2,0 0 0,0 1 1,0-1-1,-1 0 0,1 1 0,0-1 0,-1 1 0,0-1 0,1 1 1,-1 0-1,0 0 0,1 0 0,-1 0 0,0 0 0,0 0 1,0 0-1,-3 0 0,-37-5 47,25 4-38,-53-4-7,43 5-344,-29-6 1,48 6-43,-1-1 0,1-1 1,0 0-1,0 0 0,0 0 1,0-1-1,-11-7 0,16 9-344,1 0 0,-1-1 0,1 1 0,-1-1 0,1 0 0,0 0-1,0 0 1,0 0 0,1 0 0,-1 0 0,1 0 0,-1-1 0,1 1-1,0-1 1,1 1 0,-1-1 0,0-5 0,0-15-2590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4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1236 506 1428,'0'0'1516,"0"0"17,-1 3 25,-4 9 12,4-10-19,1-2-32,10 10 2490,-2-5 2305,-8-5-6228,0 0 1,0 0-1,0 0 0,1 0 1,-1 0-1,0 0 0,0 0 1,0 0-1,1 0 1,-1 0-1,0 0 0,0 0 1,0 0-1,1 0 0,-1 0 1,0 0-1,0 0 0,0 0 1,1 0-1,-1 0 1,0 0-1,0 0 0,0-1 1,0 1-1,1 0 0,-1 0 1,0 0-1,0 0 0,0 0 1,0-1-1,0 1 0,0 0 1,1 0-1,-1 0 1,0 0-1,0-1 0,0 1 1,0 0-1,0 0 0,0 0 1,0-1-1,0 1 0,0 0 1,0 0-1,0 0 1,0-1-1,0 1 0,0 0 1,-3-18 1072,-12-20-585,2 14-326,-1 1 0,0 0-1,-2 1 1,-1 1 0,-1 1-1,0 0 1,-36-28 0,3 6 6,-2 3 0,-2 3 1,-109-55-1,138 79-214,-1 1-1,0 1 1,-1 2-1,0 0 1,0 2-1,-1 1 1,0 1 0,0 2-1,0 1 1,0 1-1,-41 5 1,34 2-316,0 1 0,1 2 0,0 1 0,-38 18 0,38-12-2496,-60 39 0,92-54 2469,-14 11-4248,17-13 4157,0 1 0,-1-1 0,1 0 0,0 1 0,0-1 0,-1 0 0,1 1 0,0-1 0,0 1 0,0-1 0,-1 1 0,1-1 0,0 1 0,0-1 0,0 0 0,0 1 0,0-1 0,0 1 0,0-1 0,0 1 0,0-1 0,0 1 0,3 3-3050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4.6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5 332,'-1'-1'189,"0"1"1,1-1-1,-1 1 0,1-1 1,-1 1-1,0 0 0,1-1 1,-1 1-1,0 0 1,1 0-1,-1 0 0,0-1 1,0 1-1,1 0 0,-1 0 1,0 0-1,0 0 0,1 0 1,-1 0-1,-1 1 0,-18 12 1372,2 0-1,-1 2 1,-23 24-1,-48 60 1109,62-67-1843,-48 55 2519,-86 130 1,157-209-3076,0-1 0,1 1-1,0 0 1,0 0 0,1 0 0,0 1 0,0-1-1,-1 11 1,3-15-142,1 0 0,0 1 0,0-1 0,0 0 0,1 1 0,-1-1 0,1 0 0,0 1 0,1-1 0,-1 0 0,0 0-1,1 0 1,0 0 0,0 0 0,0 0 0,1-1 0,-1 1 0,5 4 0,0-1 60,1 1 1,0-1-1,0-1 0,1 1 1,-1-1-1,15 7 1,63 24 452,-38-17-524,-23-9-270,110 53-1713,-115-52-566,23 18 1,-31-21-81,-1 1 0,-1 0 0,10 12 0,4 10-1345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7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581 1 1532,'0'0'1558,"0"0"-40,-2 6-6,-27 54 1744,-2-1 0,-76 107 0,-103 96 959,112-160-2883,5-4-3913,85-86 217,5 3-6311,6-9 5868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8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1113 1259 640,'39'-8'8163,"-40"5"-7660,0 1 1,0 0 0,0 0-1,0 1 1,0-1 0,0 0-1,-1 0 1,1 0 0,-3-2-1,-143-151 7181,-65-82-3275,-82-88-1653,136 152-1438,-5-6-1661,50 65-5264,73 77-7205,30 28 8777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3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1605 93 324,'39'-22'10559,"-37"22"-9738,-2 0-30,0 0-15,0 0-20,0 0-32,0 0-21,0 0-37,-7 0-34,-28 3 251,1 2 1,-1 1 0,-45 14 0,25-6-498,-303 87 1120,265-69-767,-156 79 1,205-87-536,1 3 1,1 1 0,1 3 0,1 1 0,2 2 0,2 1 0,1 2 0,2 1 0,1 2 0,2 1-1,2 2 1,2 0 0,2 2 0,-31 79 0,20-28 269,4 1 0,4 1 0,-20 145 1,40-189-283,3 1 0,3 0 0,1 0 0,3 0 0,3 0-1,2-1 1,2 0 0,18 55 0,-13-65-89,2-1-1,1 0 0,3-1 0,42 64 1,-41-74-46,2-1 0,2-1 0,1-2 0,0-1 0,62 47 0,-25-32 14,1-3-1,1-2 1,3-4 0,0-2-1,122 35 1,-47-27 356,284 36-1,-347-68-379,1-2 0,-1-5 0,1-3-1,-1-3 1,102-22 0,-52 1-47,-1-6 0,-1-5 0,-3-5 0,165-82 0,-233 96 0,-2-3 0,-2-2 0,-1-3 0,-1-1 0,-2-3 0,44-48 0,-44 35 0,-2-2 0,-3-3 0,-2-1 0,-3-2 0,-2-2 0,54-130 0,-77 151 0,-2-1 0,-2-1 0,-2 0 0,-2 0 0,-2-1 0,-2 1 0,-1-1 0,-3 0 0,-2 0 0,-2 0 0,-2 1 0,-2 0 0,-2 1 0,-21-57 0,14 51 0,-3 1 0,-1 1 0,-3 2 0,-47-69 0,20 46 0,-4 1 0,-3 3 0,-2 3 0,-3 3 0,-80-57 0,88 76 0,-3 2 0,-1 3 0,-1 2 0,-2 3 0,-1 3 0,-1 3 0,-69-16 0,70 26-170,-1 3 0,-1 3 0,0 3 0,0 2 1,0 4-1,1 2 0,-1 3 0,0 3 0,-76 21 0,56-6-2253,1 3-1,-87 41 1,36-5-10234,85-39 8657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6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2003 89 596,'15'-1'4340,"-28"0"2940,-77 2-4917,17 6-976,1 2 0,-75 21 0,-140 50 218,204-55-1189,-50 15 410,-228 104 0,296-112-615,1 4 0,2 2-1,1 2 1,3 3 0,-66 62 0,92-72-74,1 1 1,2 1-1,1 2 1,2 0-1,2 2 1,1 1 0,2 1-1,2 0 1,1 2-1,3 0 1,1 1 0,3 0-1,-9 67 1,12-42 98,4 1 1,3 1 0,3-1-1,2 0 1,18 80 0,-5-68 6,3-1 0,5 0 1,3-2-1,38 76 1,-41-106-121,2-1 0,2-2 1,2-1-1,2-1 0,1-2 1,3-1-1,1-2 0,2-1 1,61 43-1,-16-24 57,3-2-1,2-5 1,2-4-1,2-3 1,133 39-1,-164-64-62,1-4-1,0-2 1,1-3 0,0-2-1,129-6 1,-58-11 44,246-50 1,-194 16-18,238-89 0,-330 95-89,-3-3 1,-1-5-1,-3-3 0,-1-5 0,-3-3 1,117-102-1,-141 101-1,-1-2 0,69-93-1,-97 110-28,-2-2-1,-2-1 0,-2-1 0,35-89 1,-47 92-16,-1 0 0,-3-1 1,-2 0-1,-2-1 0,-2 0 1,-2 0-1,-1 0 1,-3 0-1,-2 1 0,-19-87 1,5 60-2,-3 1 0,-3 0 0,-4 2 0,-2 1 0,-77-124 0,70 137-3,-2 2 0,-3 2 0,-2 2 0,-2 1 0,-2 3-1,-2 2 1,-2 2 0,-2 2 0,-62-34 0,35 30-1,-2 2 0,-1 5 0,-2 3 0,-1 4 0,-180-35 0,177 50-147,-1 3 0,0 5 0,-1 3-1,1 5 1,0 3 0,0 5-1,-114 26 1,53 4-2383,-177 74 1,175-49-3022,4 5-4711,77-32 6397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9.5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538 1 1172,'-3'4'1830,"-21"27"840,-2-1 1,-33 30-1,24-24-1266,-15 12 1153,-88 65 0,5-16-2838,121-89-6,-4 4-948,-15 10-7416,21-17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9.9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889 937 1948,'2'0'227,"-1"0"1,1 0-1,-1 1 0,1-2 0,-1 1 1,1 0-1,-1 0 0,1 0 0,-1-1 1,1 1-1,-1 0 0,0-1 1,1 0-1,-1 1 0,0-1 0,1 0 1,-1 0-1,0 1 0,0-1 0,2-2 1,-3 2-82,0 0 1,0-1 0,1 1-1,-1 0 1,0-1 0,0 1 0,0 0-1,-1-1 1,1 1 0,0 0-1,-1-1 1,1 1 0,0 0 0,-1 0-1,1-1 1,-1 1 0,0 0-1,1 0 1,-1 0 0,0 0-1,0 0 1,0 0 0,-1-2 0,-32-35 1446,-1 1 0,-1 2 1,-67-49-1,57 47-878,-259-228 1953,116 75-4896,70 43-7185,76 85 6412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1 460,'3'3'482,"4"3"172,0 0-1,0 0 0,0 0 0,-1 1 1,0 0-1,-1 1 0,0-1 0,0 1 1,0 0-1,5 14 0,17 62 1457,-14-41-677,23 52-1,-31-83-1116,1 0-1,1-1 0,0 0 1,0 0-1,1 0 1,1-1-1,0 0 1,18 15-1,-23-22-229,0 0-1,0-1 1,1 1-1,-1-1 1,1 0-1,-1 0 1,1 0-1,0-1 1,0 1-1,0-1 1,0-1 0,0 1-1,0-1 1,0 1-1,0-1 1,0-1-1,0 1 1,0-1-1,0 0 1,0 0-1,0-1 1,0 1-1,0-1 1,0 0 0,-1 0-1,8-5 1,-4 2-1,0-1 0,0 0 0,-1 0 0,1 0 1,-1-1-1,-1 0 0,0 0 0,0-1 0,0 0 1,-1 0-1,0 0 0,0-1 0,4-12 0,-2 0 64,-1 1-1,-1-1 1,4-32-1,-8 45-156,0 0 0,-1 0 0,0 0 0,0 0 0,-1 0 0,0 0 0,0 0 0,-1 1 0,0-1 0,-1 0 0,0 1 0,-5-12 0,7 18-70,1-1 0,-1 1-1,0 0 1,0 0 0,0 0 0,0 0 0,0 0 0,0 0-1,0 0 1,0 0 0,0 0 0,0 0 0,0 0 0,-1 1-1,1-1 1,0 1 0,0-1 0,-1 1 0,1-1 0,0 1-1,-1 0 1,-1-1 0,1 1-428,1 0-1,0 1 1,-1-1 0,1 0-1,0 1 1,-1-1-1,1 1 1,0-1 0,0 1-1,-1 0 1,1 0-1,0-1 1,0 1 0,-1 1-1,1-1-3079,1-1 1088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49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33 373 468,'-5'156'8383,"-14"568"-1882,34-3-3622,-15-715-2852,-15 927 2289,11-829-2183,0 941 779,8-523-552,11 19 554,-12-481-852,-2-17 13,2-1-1,1 0 1,18 70-1,-20-105-41,1 1 0,0 0 0,0-1 0,0 0-1,1 0 1,1 0 0,-1-1 0,1 1 0,0-1-1,0 0 1,1 0 0,0-1 0,0 1 0,11 7-1,-4-6-3,1 0 0,0-1 0,-1-1-1,2 0 1,-1 0 0,30 4 0,142 12 327,-36-6 25,-146-14-374,355 45 770,-252-37-514,149-8-1,307 8 57,-134-19-203,-240 0-91,-166 9-17,25-1 15,79-12 1,-125 14-25,0-1 0,0 0 0,0 0 0,1 0 0,-1 0 0,0 0 1,0 0-1,0 0 0,0-1 0,-1 1 0,1-1 0,0 1 0,-1-1 0,1 0 0,0 1 1,-1-1-1,0 0 0,0 0 0,1 0 0,-1 0 0,0 0 0,-1-1 0,1 1 0,0 0 1,-1 0-1,1-3 0,1-8-10,-1 1 1,0 0-1,-1-24 1,-1 15 1,-17-377 50,-22 1-13,1-4-5,-5-238-1,13 164-13,7 107-5,-53-545 12,14 359-87,38 330 48,13 19 26,8 105 0,-7-34-6,-31-134 1,22 181 65,2 26 140,9 24 53,8 36-231,-8-34 71,-12-38-55,-11-33 22,31 104-59,0 1 0,0-1-1,1 1 1,-1-1 0,0 1-1,0 0 1,-1 0 0,1-1-1,0 1 1,0 0 0,0 0-1,-1 0 1,1 0 0,-1 0-1,1 1 1,0-1 0,-1 0-1,1 1 1,-1-1 0,0 1-1,1-1 1,-1 1 0,1 0-1,-1 0 1,0 0 0,1 0-1,-1 0 1,-2 0 0,-6 1 38,-1 0 0,1 1 0,-16 4 0,3 0-4,-35 5 59,-19 3 37,-95 7 0,-97 4-52,-30 1-96,-235 1-1140,465-27 769,0-2 1,0-4-1,-79-17 1,103 16 192,19 4 32,-32-9-1,30 7 80,27 4 95,1 1 15,-1 0 1,0 0-1,0 0 1,1 0 0,-1 1 0,0-1-1,0 0 1,0 0 0,0 1-1,0-1 1,1 0 0,-1 1 0,0-1-1,-1 2 1,0 8 93,1 0-1,1 1 1,0-1-1,0 1 1,1-1-1,0 0 1,3 13-1,2 20 146,9 256-877,-13-238-1325,0-29-5151,12 61 0,-2-48 3610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1 944,'3'0'1044,"0"1"-809,0 0 0,0 0 0,0 0 0,-1 1 0,1-1 1,0 0-1,-1 1 0,1 0 0,-1 0 0,1 0 1,-1 0-1,0 0 0,1 0 0,-1 0 0,-1 1 1,1-1-1,0 1 0,0 0 0,-1-1 0,0 1 0,1 0 1,-1 0-1,1 6 0,7 36 1188,-2 1 0,-3 0 0,0 60 0,0 16 282,-2-98-1395,-2-6 164,6 30 1,-6-44-514,1-1 0,0 1 0,0-1 0,0 1 0,0-1 0,1 1 0,0-1 0,-1 0-1,1 0 1,0 0 0,0 0 0,1 0 0,-1 0 0,4 3 0,7-1-1107,-11-5 624,-1 0-1,1 0 0,0 0 0,0 0 1,-1-1-1,1 1 0,0-1 0,-1 1 1,1-1-1,-1 0 0,1 1 1,0-1-1,-1 0 0,0 0 0,3-2 1,8-6-1703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658 196 1020,'1'-4'492,"1"-1"1,0 1-1,-1-1 1,0 1-1,0-1 0,-1 0 1,1 0-1,-1 0 0,0 1 1,-1-8-1,1 10-265,-1-1 0,0 0 0,-1 0-1,1 0 1,0 0 0,-1 1 0,1-1 0,-1 1 0,0-1-1,0 1 1,0 0 0,0-1 0,0 1 0,0 0-1,-1 0 1,1 1 0,-6-4 0,-9-5 542,-2 1 0,1 1 0,-36-11 0,-63-11 845,94 25-1770,0 1-1,0 1 1,-1 1 0,1 1 0,-47 4 0,56-1-529,0 0 0,1 1 0,-1 1 0,1 0 0,-1 1 0,2 1 0,-1 0 0,0 0 0,1 1 0,1 1 1,-15 11-1,-23 28-1488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9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1 643 164,'0'0'1097,"0"0"-38,0 0-67,0 0-78,0 0-75,0 0-32,0 0-24,0 0-9,0 0 24,2 1 42,0 0-1994,18 9 17360,-16-10-14317,1-32-1598,2 1 1,1 1-1,1-1 0,1 1 1,18-35-1,82-141 285,-105 198-548,101-173 413,-104 179-434,12-22 47,-13 23-49,0 0 0,-1 0 0,1 0 1,0 0-1,0 0 0,0 0 0,0 0 0,0 0 1,0 0-1,0 1 0,0-1 0,0 0 1,0 1-1,0-1 0,0 1 0,3-1 1,-2 4 24,1 7-16,0 1 0,-1 0 0,0-1 0,0 1 1,-2 0-1,1 0 0,-1 0 0,-3 20 1,1 14 60,11 377 431,-9-415-658,1 0 1,0 0-1,0-1 0,3 11 1,-3-15-199,0 0 0,0 0-1,0 0 1,0 0 0,0 0 0,0 0 0,0-1 0,1 1 0,-1 0 0,1-1 0,-1 1 0,1-1 0,0 0 0,-1 1 0,1-1 0,0 0 0,2 1 0,-1 0-6002,0 0 1529,-2 0 2536,-1-2-1005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1 787 1112,'2'0'353,"-1"1"0,1 0 1,0-1-1,0 1 0,0-1 0,-1 0 0,1 0 0,0 1 1,0-1-1,0 0 0,0-1 0,0 1 0,-1 0 0,1 0 0,0-1 1,0 1-1,2-2 0,-2 0-185,0 1-1,-1-1 1,1 0 0,0 0 0,-1 0-1,0 0 1,1 0 0,-1 0 0,0-1-1,0 1 1,0 0 0,1-4 0,6-17 844,-1-2 0,0 1 0,4-45 1,-1-76 863,-10 38-84,-16-128 0,10 209-1093,6 25-562,0 1-13,0 0-19,5 1-13,5 0-58,0 0-1,0 0 1,0-1 0,-1-1 0,1 0-1,17-3 1,67-21 78,-54 13-63,21-6 35,-11 3 418,76-14 0,-125 29-479,1 0 0,0-1 0,0 1 0,-1 0 0,1 0 0,0 0 0,0 0 1,0 1-1,-1-1 0,1 0 0,0 1 0,-1-1 0,1 1 0,0-1 0,-1 1 0,1 0 1,-1 0-1,1 0 0,-1 0 0,1 0 0,-1 0 0,0 0 0,1 0 0,-1 1 0,0-1 1,0 0-1,0 1 0,0-1 0,0 1 0,0-1 0,0 1 0,-1 0 0,1-1 0,0 1 1,-1 0-1,0-1 0,1 1 0,-1 2 0,1 7 96,0 0 0,-1 0 0,0 0 0,-4 21 0,3-24-59,-13 81 604,6-44-1,2 1 1,0 89 0,6-132-620,0 1 1,1 0 0,-1-1 0,1 1 0,0-1-1,-1 0 1,1 1 0,1-1 0,-1 0-1,1 1 1,-1-1 0,1 0 0,0 0-1,0 0 1,0 0 0,0-1 0,1 1 0,-1 0-1,1-1 1,-1 0 0,5 3 0,-2-2-55,0-1 0,0 0 0,0 0 0,1-1 0,-1 0 0,0 0 0,1 0 0,-1 0 0,1-1 0,-1 0 0,1 0 0,9-1 0,8-3-1004,0-1 0,40-14 0,1 0-9018,-46 17 5342,-2 4 1424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11909,'2'-4'447,"0"1"0,1-1 1,-1 1-1,1-1 0,-1 1 0,1 0 0,0 0 0,4-3 1,-6 6-367,-1-1 482,0 1-117,5 13 185,-5-13-597,1 1 0,0 0 0,-1 0 0,1 0 0,-1 0 0,0 0 0,1 1 0,-1-1 0,0 0 0,1 0 1,-1 0-1,0 0 0,0 2 0,0 9 378,0-1 0,1 1 0,0-1 0,5 18 0,-5-26-339,0 0 1,0 1 0,0-1-1,1 0 1,-1 0 0,1 0-1,0 0 1,0 0 0,0 0-1,0 0 1,1-1-1,-1 1 1,1-1 0,-1 1-1,1-1 1,0 0 0,0 0-1,0-1 1,4 3 0,1-1-27,1-1 1,0 0 0,-1 0 0,1-1 0,0 0-1,0 0 1,0-1 0,0-1 0,0 1 0,13-4-1,11-3-561,45-15 0,-65 18 326,83-33-2702,-33 9-6174,-59 26 7846,13-5-1584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07:20:08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77 614 508,'0'0'702,"-14"-16"1862,11 12-2231,-1-2 0,1 1 1,0 0-1,1-1 1,-1 1-1,1-1 0,-3-10 1,-7-49 928,7 32-788,-3-23 520,0-79 0,5 70-231,2 49-340,1 0 0,0 0 0,0 0 0,2 0 1,0 0-1,9-30 0,-10 44-323,0-1 1,1 1-1,-1-1 1,1 1-1,-1 0 1,1 0-1,0 0 0,0 0 1,0 0-1,1 0 1,-1 0-1,0 1 1,0-1-1,1 1 0,-1 0 1,1-1-1,0 1 1,-1 0-1,1 0 1,0 1-1,0-1 0,-1 1 1,1-1-1,0 1 1,4 0-1,8 0 193,-1 1-1,1 0 0,24 7 1,-22-5-126,22 4-366,10 3 920,87 5-1,-118-15-1429,-1-1 0,0 0 0,23-5 0,-30 4-582,0-1 0,1 0-1,-1-1 1,0 0 0,0-1 0,11-7-1,-1-2-1293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445 595 1180,'-3'-11'2139,"3"7"-1512,-1 0-1,0 0 0,0 1 1,0-1-1,-1 1 1,1-1-1,-1 1 0,0-1 1,0 1-1,0 0 1,0 0-1,-1 0 0,1 0 1,-5-4-1,-93-60 5025,-62-20-3550,120 66-2149,9 6-257,25 13 177,0-1 0,1 0-1,0-1 1,0 0 0,0 0 0,0-1-1,1 1 1,-8-8 0,13 11 102,1-1 1,-1 1 0,1 0-1,-1-1 1,1 1 0,-1-1-1,1 1 1,0-1-1,0 1 1,0 0 0,0-1-1,0 1 1,0-1 0,0 1-1,0-1 1,1 1-1,-1-1 1,0 1 0,1 0-1,-1-1 1,1 1 0,0-1-1,-1 1 1,1 0 0,1-2-1,25-36-255,-22 33 223,78-91-339,-10 11 327,-72 86 71,-1-1-1,1 1 1,-1-1 0,0 1 0,1-1 0,-1 1 0,1-1 0,-1 1 0,0-1 0,0 1 0,1-1 0,-1 0 0,0 1 0,0-1 0,0 1 0,0-1-1,0 0 1,0 1 0,0-1 0,0 0 0,0 1 0,0-1 0,0 0 0,0 1 0,0-1 0,0 1 0,-1-2 0,1 2-14,-1-1 0,0 0 0,0 0 0,0 0 0,0 1 0,1-1 0,-1 1 0,0-1 0,0 1 0,0-1 0,0 1 0,0-1 0,0 1 0,-2-1 0,-7-1-274,1 1 1,-1 0 0,-9 0-1,9 1-271,-26-1-2073,32 2 1859,1-1-1,-1 0 1,0 1 0,1 0 0,-1 0 0,1 0 0,-1 0 0,-3 3 0,-5 4-1397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1 586 364,'6'4'591,"1"-1"-1,0 1 1,0-2 0,0 1 0,14 2-1,-19-5-422,1 0 0,-1 1-1,0-1 1,1-1-1,-1 1 1,1 0-1,-1-1 1,0 1-1,1-1 1,-1 1-1,0-1 1,1 0 0,-1 0-1,0 0 1,0-1-1,0 1 1,0 0-1,0-1 1,0 1-1,-1-1 1,1 0-1,2-2 1,2-5 211,0 0-1,0-1 1,-1 1 0,0-1-1,-1 0 1,0 0 0,-1-1-1,0 1 1,3-22 0,-2-3 618,0-61 1,-4 72-596,-2-1 0,0 1 1,-9-38-1,9 52-280,-1 1 1,0-1-1,0 1 0,-1-1 1,-1 1-1,1 0 0,-1 1 1,-1-1-1,0 1 0,0 0 1,-10-9-1,14 14-71,-1 1 0,0 0 0,0 1 0,1-1-1,-1 0 1,0 1 0,0 0 0,-1 0 0,1 0 0,-6-1 0,8 1-35,0 1-1,0 0 0,0 0 1,0 0-1,-1 0 1,1 0-1,0 0 1,0 0-1,0 0 1,0 0-1,0 1 1,-1-1-1,1 0 0,0 1 1,0-1-1,0 1 1,0-1-1,0 1 1,0 0-1,0-1 1,1 1-1,-1 0 1,0-1-1,0 1 0,0 0 1,1 0-1,-1 0 1,0 0-1,1 0 1,-1 0-1,0 2 1,1-3-11,0 1 1,0-1 0,0 1 0,0 0 0,0-1 0,0 1-1,0-1 1,0 1 0,0 0 0,0-1 0,0 1 0,0-1-1,1 1 1,-1-1 0,0 1 0,0-1 0,1 1 0,-1-1-1,0 1 1,1-1 0,-1 1 0,1-1 0,-1 1-1,0-1 1,1 1 0,-1-1 0,1 0 0,-1 1 0,1-1-1,-1 0 1,1 0 0,-1 1 0,1-1 0,0 0 0,-1 0-1,1 0 1,-1 0 0,1 0 0,0 0 0,24 4 69,1-6-31,0-1 0,0-2 0,0 0 0,40-15 0,-17 6 48,14-5 170,58-13 1195,-118 31-1409,-1 1 0,1 0 0,-1-1 0,1 1-1,-1 0 1,1 1 0,-1-1 0,0 0 0,1 1 0,-1 0 0,1-1 0,-1 1-1,0 0 1,0 0 0,1 0 0,-1 0 0,0 1 0,0-1 0,0 1-1,0-1 1,-1 1 0,1 0 0,0-1 0,-1 1 0,1 0 0,-1 0-1,1 0 1,-1 0 0,0 1 0,0-1 0,0 0 0,0 0 0,1 4-1,2 10 138,0-1 0,-1 1 0,0-1 0,0 19 0,-1-17-32,9 116 645,16 109 395,-25-234-1242,0 1 1,0 0-1,1-1 1,0 0-1,5 8 0,-8-14-117,1-1 0,0 1 0,-1-1 0,1 1 0,0-1 0,0 0 0,0 1 0,0-1 0,0 0 0,0 0 0,0 0 0,0 0 0,1 0-1,-1 0 1,0 0 0,1 0 0,-1 0 0,1-1 0,-1 1 0,1 0 0,-1-1 0,1 1 0,-1-1 0,1 0 0,-1 1 0,1-1 0,0 0 0,-1 0 0,1 0-1,-1 0 1,1-1 0,0 1 0,-1 0 0,1-1 0,1 0 0,14-13-9646,-5 10 6716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0 662 744,'1'1'136,"-1"-1"-1,1 0 1,0 1 0,-1-1-1,1 0 1,0 0 0,-1 0-1,1 1 1,0-1 0,-1 0-1,1 0 1,0 0 0,-1 0-1,1 0 1,0 0 0,0 0-1,-1 0 1,1-1 0,0 1-1,-1 0 1,1 0 0,0 0-1,-1-1 1,1 1 0,-1 0-1,1-1 1,0 1-1,-1-1 1,2 0 0,-1 0-35,1-1 0,0 0 1,0 1-1,-1-1 0,1 0 0,-1 0 1,0 1-1,1-1 0,-1 0 1,1-3-1,11-34 1214,-2-1 1,-2 0-1,5-43 1,-11 60-897,25-210 2897,-18 135-1759,-9 95-1486,-1-1-1,0 0 1,1 0-1,0 0 1,0 0 0,0 1-1,1-1 1,-1 1-1,1-1 1,0 1-1,0-1 1,0 1 0,0 0-1,1 0 1,-1 0-1,5-4 1,-4 5-27,1-1 0,0 1 0,1 0 1,-1 0-1,0 0 0,1 1 0,-1 0 0,0 0 0,1 0 1,0 0-1,-1 1 0,1-1 0,7 1 0,9 1 86,0 1-1,1 1 1,-1 1 0,-1 0-1,41 15 1,-57-18-112,1 1 1,-1 0-1,0 0 1,1 0-1,-1 0 0,0 1 1,4 3-1,-7-5-12,0 0-1,0 0 0,0 1 0,-1-1 1,1 0-1,0 1 0,-1-1 0,1 0 1,0 1-1,-1-1 0,0 1 0,1-1 1,-1 1-1,0-1 0,0 1 0,0-1 1,0 1-1,0-1 0,0 1 0,0-1 1,0 1-1,-1-1 0,1 0 0,0 1 1,-1-1-1,0 1 0,0 1 0,-3 5 12,0 0-1,0-1 0,-1 1 0,0-1 0,0 0 0,-1-1 0,-12 12 0,-53 38 56,28-23-34,-32 27 162,75-60-197,-1 0 0,1 0 0,-1 1 0,1-1-1,0 0 1,0 1 0,-1-1 0,1 0 0,0 1 0,0-1 0,-1 1-1,1-1 1,0 0 0,0 1 0,0-1 0,0 1 0,0-1-1,0 1 1,0-1 0,-1 0 0,1 1 0,0-1 0,0 1 0,1-1-1,-1 1 1,0-1 0,0 0 0,0 1 0,0-1 0,0 1 0,0-1-1,1 1 1,-1-1 0,0 0 0,0 1 0,1-1 0,-1 0 0,0 1-1,0-1 1,1 0 0,-1 1 0,0-1 0,1 0 0,-1 0-1,0 1 1,1-1 0,-1 0 0,1 0 0,-1 0 0,1 1 0,28 11 57,-17-8-19,3 4-11,0 0-1,0 0 1,-1 1 0,0 1-1,0 1 1,-1 0 0,13 14-1,-22-21-24,0 1-1,-1 0 1,1 0 0,-1 0-1,0 0 1,0 0 0,-1 1-1,0-1 1,0 1-1,2 9 1,-3-11-4,-1 0 0,0 0 0,0 0 1,0 0-1,0 0 0,-1 0 0,0-1 0,0 1 0,0 0 0,0 0 1,0 0-1,-1-1 0,1 1 0,-1 0 0,0-1 0,0 0 0,-4 5 1,0-1-60,-1 0 1,0 0 0,0-1 0,0 0 0,0 0 0,-1-1 0,0 0-1,0-1 1,-1 1 0,-8 2 0,-14 4-1677,-50 12 0,24-8-4420,42-10 2712,4 1 1044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111 158 224,'104'-141'7486,"-98"129"-5596,-9 7 190,-15 8 30,13-1-2477,-2 1 546,0 0 0,0 0 1,1 0-1,-1 1 1,1 0-1,-1 1 1,1-1-1,1 1 0,-1 0 1,1 1-1,-1-1 1,-7 13-1,1 0 173,1 0-1,1 1 0,-10 23 1,10-17 10,0 0 0,2 1 0,1-1 0,1 2 0,1-1 0,-2 41 1,7-55-219,0 0-1,1 0 1,0 0 0,1 0 0,0-1 0,1 1 0,6 15 0,-5-19-62,-1-1 0,1 1-1,0-1 1,1 0 0,0-1 0,0 1-1,1-1 1,-1 0 0,1 0 0,0-1-1,12 9 1,-10-10-46,1 1 0,0-2 0,0 1 0,0-1 0,0 0-1,1-1 1,-1 0 0,0 0 0,1-1 0,0-1 0,-1 1 0,1-2 0,-1 1 0,13-3 0,15-3-339,-1-2 1,46-16 0,-57 16-1003,1-2 0,-2 0 1,39-22-1,-52 28-1061,-8 4-4888,-3 0 4877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2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485 242 16,'-1'-4'349,"1"0"0,-1 0 1,1 0-1,-1 0 0,-1 0 0,1 0 0,0 1 1,-1-1-1,0 0 0,0 1 0,0 0 0,0-1 0,0 1 1,-1 0-1,0 0 0,-4-4 0,-6-4 501,0 0-1,-24-13 1,33 21-763,-34-19 287,-1 2-1,-1 1 1,0 2-1,-2 2 1,-56-13 0,89 26-1422,0 0 1,-1 1 0,0 0-1,1 1 1,-16 1 0,9 1-587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2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1 647 10069,'52'39'2350,"-51"-38"-1955,3-4-7,-1 0-310,0 0 0,-1 1-1,1-2 1,-1 1 0,1 0 0,-1 0 0,0-1 0,0 1-1,-1-1 1,1 0 0,-1 1 0,0-1 0,1 0-1,0-7 1,18-97 1059,18-82 288,-27 147-935,2 1-1,25-56 1,-33 87-341,1 1 1,0-1 0,0 1 0,1 0 0,1 1 0,-1-1-1,2 2 1,-1-1 0,1 1 0,0 0 0,19-12 0,-22 17-90,-1 1 0,0-1 0,1 1 1,0 0-1,-1 0 0,1 0 1,0 1-1,0 0 0,0 0 1,0 0-1,0 1 0,0 0 0,0 0 1,0 1-1,0-1 0,0 1 1,0 1-1,-1-1 0,1 1 1,0 0-1,-1 0 0,1 1 0,-1 0 1,0 0-1,6 4 0,-4-3-7,-2 1-1,1-1 1,0 1 0,-1 0-1,0 1 1,0-1-1,-1 1 1,0 0 0,0 0-1,0 1 1,0-1-1,-1 1 1,0 0-1,3 12 1,-5-14-34,0 0 1,0 1-1,-1-1 1,0 0-1,0 0 0,0 1 1,-1-1-1,0 0 1,0 0-1,0 0 0,0 0 1,-1 0-1,0 0 1,0 0-1,0 0 0,-1-1 1,1 1-1,-1-1 1,0 0-1,-1 1 0,-5 5 1,-20 16 44,0-1 0,-41 26-1,45-34 2,0 0-1,2 2 0,0 1 0,1 1 0,-22 26 0,38-40 38,1 1-1,0-1 1,1 1-1,0 0 1,0 0-1,1 0 1,-1 1-1,2 0 1,-1-1-1,1 1 0,1 0 1,0 0-1,0 0 1,1 15-1,1-17 22,0 1 0,0-1 1,1 1-1,0-1 0,1 0 0,-1 1 0,2-2 0,-1 1 1,1 0-1,0 0 0,0-1 0,0 0 0,1 0 0,0 0 0,0-1 1,1 0-1,8 7 0,4 2 203,1-1-1,0-1 1,1-1 0,0 0 0,1-2 0,0 0-1,0-1 1,1-1 0,0-2 0,26 5-1,236 26 571,-283-36-1348,15 5 35,-10 1-3874,-5-2-1429,-2 2-3355,-4 13 4832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6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1535 172,'-2'0'480,"1"1"-1,-1 0 1,1 0-1,-1-1 1,1 1-1,-1 0 1,1 1-1,-1-1 1,1 0-1,0 0 1,-1 2 0,1-2 550,-9 8 2852,4-4-334,4-7 570,5-31-2602,-1 11-584,1 0-1,1 0 0,13-42 1,11 0-396,3 1 0,2 1 0,47-62 0,-36 59-244,4 2 1,2 3-1,2 2 0,4 2 1,1 3-1,78-56 0,-50 50-32,3 3 0,3 4 0,1 5 0,116-43 0,-3 17 709,3 8 0,245-41 0,-128 47-346,-298 54-629,0 1 0,43 0 1,-52 8-2011,5 12-7349,-3 0-221,1-3 5356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0:46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1331 94 748,'3'0'651,"0"0"-1,1-1 1,-1 1 0,0-1-1,1 0 1,-1 0-1,0 0 1,0 0 0,0 0-1,0-1 1,0 0-1,0 1 1,2-3 0,14-6 2659,6 0-1161,1 1 0,0 1 1,0 2-1,42-6 1,116-2 1420,-136 11-2824,-19 1-439,200-2 2577,-180 7-2435,0 2-1,69 16 1,291 64-449,-294-68 0,-43-5 0,121 4 0,79 4 0,-88-2 0,-38-3 0,6 1 0,210 15 0,-165-9 0,-126-13 0,-37-5 0,37 8 0,-21-1 0,-23-6 0,0 2 0,26 10 0,-37-11 0,131 59 0,-135-59 0,-1 1 0,-1 0 0,0 1 0,0 0 0,0 1 0,-1 0 0,10 12 0,50 78 0,-65-92 0,4 7 0,-1 1 0,-1 0 0,-1 0 0,0 0 0,5 30 0,-7-31 0,-3-10 0,1-1 0,-1 1 0,0 0 0,0 0 0,0-1 0,-1 1 0,0 0 0,1-1 0,-1 1 0,-2 5 0,-18 36 0,13-29 0,-1-1 0,-1 1 0,-1-1 0,0-1 0,-1 1 0,-1-2 0,-16 15 0,-8 8 0,21-21 0,-1-1 0,0-1 0,-25 15 0,14-10 0,9-6 0,-1 0 0,0-2 0,-36 13 0,-71 15 0,64-19 0,-18 3 0,-101 15 0,149-32 0,-107 13 0,34-14 0,-133-11 0,95 1 0,-55-5 0,119 8 0,-150 12 0,63 13 0,-16 1 0,-65 0 0,47-7 0,-267 4 0,363-15 0,-202 37 0,64-4 0,145-32 0,-158-11 0,222 3 0,-22-3 0,1-2 0,-92-26 0,106 22 0,-65-28 0,86 30 0,1 0 0,1-2 0,0 0 0,0-1 0,-19-18 0,11 7 0,2-2 0,0-1 0,-25-35 0,37 44 0,1-1 0,1-1 0,1 1 0,0-2 0,1 1 0,-9-36 0,14 39 0,0 1 0,1-1 0,1 0 0,0 0 0,1 0 0,1 0 0,0 0 0,2 0 0,-1 0 0,2 1 0,0-1 0,1 1 0,1 0 0,8-17 0,-5 15 0,1 0 0,1 1 0,1 0 0,0 0 0,1 2 0,0-1 0,2 2 0,-1 0 0,1 1 0,1 0 0,23-12 0,15-5-133,2 3 0,1 2 0,1 3 0,101-24 0,249-19-1194,-270 52-283,6-2-601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0:59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834 151 296,'0'0'907,"0"0"-2,0 0-7,0 0-5,0 0 12,0 0 19,0 0 26,0 0 41,0 0 8,3 2-1,-1 1-868,-1-1 208,0-1-1,0 0 1,0 0-1,0 0 1,0 0 0,0 0-1,0 0 1,0 0-1,0 0 1,0 0 0,0 0-1,1-1 1,-1 1-1,0 0 1,1-1 0,-1 1-1,0-1 1,1 0-1,-1 1 1,1-1 0,-1 0-1,0 0 1,1 0-1,-1 0 1,3 0 0,24-9 948,53-25 0,-53 21-798,0 1 1,36-9 0,10 1 222,-17 4-64,60-8 1,-23 12 38,0 4 0,0 5-1,149 12 1,-2 20 125,86 9 478,-138-28-670,31 4-209,-157-7-311,91 22-1,27 10-18,-80-19-33,21 7 9,153 53 1,-266-76-56,85 30-5,-1 4-1,109 62 1,-178-86-14,-2 2 1,0 0-1,31 29 1,-43-36 4,-1 1 1,-1 1-1,0-1 0,0 1 0,-1 0 1,0 1-1,-1 0 0,0 0 0,5 17 0,-8-16 5,0-1-1,-1 0 1,0 1-1,-1-1 1,0 1-1,-1 0 0,-1-1 1,0 1-1,0-1 1,-2 1-1,1-1 1,-1 0-1,-1 0 0,-1 0 1,-7 15-1,3-10 7,0-1 0,-1 0 0,-1 0 0,-1-1 0,0-1-1,-1 0 1,-1-1 0,0 0 0,-25 17 0,-6 1 132,-1-2 0,-1-2 0,-1-2 0,-2-2 0,-66 22 1,-243 40 1179,325-78-1298,-178 29 59,163-31-59,0-1-1,-68-5 0,-126-30-11,-17-1 0,150 23 0,-50-1 0,151 10 0,-265 12 0,-235 30 0,-43 19 0,498-53 0,0-3 0,-1-3 0,1-1 0,-1-4 0,1-1 0,0-3 0,0-2 0,-101-32 0,131 33 0,1-1 0,-1-2 0,2 0 0,-34-22 0,43 24 0,1-1 0,1 1 0,-1-2 0,2 0 0,-1 0 0,2-1 0,-1 0 0,-14-26 0,17 25 0,1-1 0,0 1 0,0-1 0,2-1 0,-1 1 0,2-1 0,0 1 0,1-1 0,0 0 0,2 0 0,-1 0 0,2 0 0,0 0 0,1 0 0,0 0 0,1 1 0,1-1 0,0 1 0,7-16 0,0 6 2,1 0 1,2 1-1,0 0 0,1 2 1,1-1-1,1 2 1,1 0-1,25-21 0,-12 16-23,1 0 0,0 2-1,2 1 1,65-30 0,-69 38-733,0 2 1,46-12 0,-1 6-1530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7:58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51 148,'1'-10'2175,"1"-22"1585,-12 25-6997,8 5 2215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15:36:13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11194 9592 34 0,'0'0'236'0,"9"-3"-2"0,-9 3-5 0,8-2-7 15,-8 2-12-15,7-3-17 0,-7 3-13 16,9-4-21-16,-7 0-15 0,2 0-14 0,0 0-4 15,-2-1-14-15,2 1-5 0,-2-2-4 16,2 3-4-16,-4 3-4 0,4-8-1 16,-4 8-2-16,5-6-6 0,-5 6-4 0,5-4-8 15,-5 4-8-15,6-3-4 0,-6 3-10 16,6-4-4-16,-2 0-5 0,-4 4-5 16,6-4-6-16,-1 2-1 0,-5 2-8 0,6-4 0 15,-6 4 0-15,6-3-2 0,-6 3 2 16,5-6-1-16,-1 4 11 0,-4 2 11 15,6-2 21-15,-6 2 2 0,0 0-3 0,13 6-9 16,-9 0-4-16,0 1-8 0,0 5-8 16,4-1-1-16,-4 2-4 0,-2-1 1 0,0-3-21 15,0 3-12-15,0-5-18 0,-2 1-8 16,2-2-4-16,-6-3-1 0,4-3 2 16,0 0 0-16,0 0 1 0,-14-15-7 0,12 6-17 15,0-3-41-15,0 1-75 0,2-6-115 16,4 2-825-16,2-3 378 0,4 5 249 0</inkml:trace>
  <inkml:trace contextRef="#ctx0" brushRef="#br0" timeOffset="4657.96">10033 11700 209 0,'0'0'219'0,"2"-6"-4"16,-2 6-5-16,0 0-5 0,2-7-5 15,-2 7-6-15,0 0-4 0,2-6-6 0,0 3-7 16,-2 3-2-16,0-6-9 0,0 6 20 15,0 0-18-15,4-4-6 0,-4 4 1 0,0 0-8 16,4-4-7-16,-4 4-5 0,7-2-11 16,-7 2-11-16,8-4-8 0,1 3-9 0,-3-2-16 15,3 2-8-15,1-1-5 0,-2-2-6 16,1 2 1-16,2 0-10 0,-1-2 4 16,0 2-1-16,2 1 0 0,-2-3 1 0,1 2-2 15,1 2-1-15,-1 0-4 0,0 0-4 16,1 0-3-16,0 2-2 0,0 2-4 0,0 1-2 15,1-1-7-15,-1 4-1 0,1-3-3 16,-2 5-2-16,-1-3-3 0,0 3-3 16,0 1-1-16,0-1-1 0,-2 3-4 0,1 1 1 15,-1-1 1-15,-1 1 0 0,1 1 1 16,-1-2-1-16,-3 2-2 0,2 0 1 0,-2 0-5 16,0 1-1-16,0 1 1 0,1-2-1 15,-2 2 0-15,-1 0-2 0,0 1-2 16,-2-1 5-16,0 0-2 0,0 0 4 15,0 2-3-15,-2 0 2 0,0 0-1 0,-3 0-3 16,2 0-2-16,-1 0 1 0,-2 2-3 16,0 2 2-16,0-2-3 0,-1 0 1 0,-1-2 0 15,1 2-2-15,-1-2 2 0,1 0-3 16,-1 2 5-16,0-2-1 0,0-3 3 16,-2 2 2-16,0 1 0 0,2-1 2 0,-3 0 0 15,3-2-1-15,-3 1-1 0,0 2-1 16,-1-2 1-16,-1 2-3 0,0 0 3 0,-1-3-2 15,-1 1-1-15,-2-2-1 0,2 0 2 16,-2-3-2-16,-2 1 4 0,0-3-3 16,-2-1 3-16,0-1 3 0,-5-5-1 0,2 3 2 15,0 0-1-15,2-4 0 0,-3-2 0 16,1-2-3-16,2 0-2 0,0 0-1 0,-3-4-2 16,-1-1 1-16,3-3-2 0,-2 0-1 15,2-1 3-15,1-2-4 0,-1-2 1 16,0-2-1-16,2 1 0 0,1-1 2 0,2 0 0 15,0 0-6-15,2-2 0 0,1 0-1 16,0-2 7-16,0 0-4 0,1 0 1 0,0-2-4 16,4 2 0-16,0-2 0 0,-1 2-2 15,0-3 1-15,3 1 0 0,-1-2 4 16,3 0 2-16,0 0-1 0,-1-1-3 0,1 1 2 16,4 0 1-16,-3-2 6 0,1 3-5 15,2-1 3-15,2 2 3 0,0 1 0 0,0 1 4 16,0-3 0-16,2 3 5 0,0 0 2 15,5-3 0-15,-1 1 4 0,1 2 2 16,3-2-6-16,1 1 5 0,1 1-6 0,4-1-1 16,0-1-8-16,6 1 5 0,3-3-4 15,5 0 0-15,-2 4-6 0,9-4 2 0,1 6 0 16,4 4-6-16,3 0 0 0,-5 5-7 16,2 5 2-16,3 1 3 0,1 6-7 0,1 2 4 15,8 5 0-15,-5 3-7 0,4-1-9 16,-5 4-20-16,-3 2-31 0,-4-2-47 15,-7 1-59-15,-4-1-69 0,-10 0-97 0,-4 0-96 16,-9-1-1241-16,-4 1 570 0,-4-2 378 16</inkml:trace>
  <inkml:trace contextRef="#ctx0" brushRef="#br0" timeOffset="5364.48">10185 11633 98 0,'0'0'247'0,"4"3"-2"0,-4-3-6 0,0 0-5 16,0 0-11-16,0 0-11 0,6 3-7 15,-6-3-6-15,2 4-5 0,-2-4 0 0,0 0 9 16,0 0-8-16,3 6-11 0,-3-6-6 16,0 0-10-16,0 5-11 0,0-5-8 15,2 4-8-15,-2-4-12 0,0 6-16 0,0-6-12 16,0 6-9-16,0-6-10 0,-2 5-11 15,2-5-3-15,0 0-8 0,0 0-7 16,0 6-5-16,0-6 0 0,0 0 2 0,2-17 2 16,-2 4 1-16,2-2 3 0,0-10-3 15,0-2-3-15,3-2 0 0,-3-1-1 0,2-2 2 16,0-3 4-16,0 1 3 0,0 3 1 16,0 3-3-16,0 1 0 0,2 3-1 15,-4 3-4-15,2 0-3 0,-2 3-5 0,0 1-6 16,0 2-5-16,0 2-5 0,0 0-4 15,0 3-10-15,-2-1-11 0,2 1-6 0,-2 2-10 16,2-1-5-16,-2 1-3 0,2 1-5 16,-2-3-8-16,0 1-3 0,3 1-11 15,-3 0-4-15,0 0-9 0,0-1-7 0,0 1-14 16,2-1-14-16,-2 1-25 0,2 3-23 16,-2-3-29-16,0 0-41 0,0 3-51 15,2-1-44-15,-4 2-42 0,2 4-823 0,0 0 400 16,0 0 263-16</inkml:trace>
  <inkml:trace contextRef="#ctx0" brushRef="#br0" timeOffset="5815.01">10015 11053 190 0,'0'0'239'16,"-4"-4"1"-16,4 4-1 0,-4-6-9 16,4 6-9-16,-2-10-5 0,0 7-5 15,2 3-7-15,2-12 10 0,0 5-13 16,0-3-12-16,4 1-14 0,0-1-13 0,4-1-15 15,-2-1-9-15,2-1-12 0,1 2-7 16,2-1-10-16,-3 0 1 0,3 1-2 0,-3 1 2 16,4 1 0-16,-2 2-1 0,-2-1-3 15,4 0-5-15,-2 3-6 0,-4-1-5 16,3 2-2-16,-1 2-4 0,1 2-4 0,0 0-6 16,-1 4-7-16,3 2-4 0,0 3 2 15,-3 0 1-15,3 5 2 0,0 3 1 0,0 0 4 16,-1 2-1-16,0 0-2 0,0 1 3 15,-4-5-3-15,0 0-10 0,1-3-15 16,-3 1-25-16,1-2-37 0,-3-3-50 0,0-1-65 16,2-1-58-16,-3-2-73 0,1-1-89 15,-4 1-81-15,4 1-1017 0,-2 0 493 0,2 2 326 16</inkml:trace>
  <inkml:trace contextRef="#ctx0" brushRef="#br0" timeOffset="7364.16">11792 12388 92 0,'0'-6'220'0,"0"6"-7"0,0-6-1 16,0 6-7-16,0 0-6 0,0 0-6 0,-2-7-8 15,2 7-1-15,0 0-5 0,0 0-7 16,0-6 1-16,0 6 2 0,0 0 5 16,0 0 3-16,0 0-8 0,0 0 0 0,2-6-11 15,-2 6 3-15,0 0-5 0,0 0-7 16,0 0-6-16,0 0-9 0,0 0-4 0,0 0-6 16,0 0-8-16,4-3-10 0,-4 3-6 15,0 0-6-15,0 0-8 0,0 0-6 16,0 0-8-16,0 0-5 0,0 0-4 0,0 0-4 15,0 0-8-15,0 0-1 0,0 0-4 16,0 0-3-16,0 0-1 0,0 0 1 0,0 0-2 16,0 0-4-16,0 0 1 0,0 0-5 15,0 0 3-15,0 0-2 0,0 0-3 16,0 0-4-16,0 0-2 0,4 13-2 16,-4-13 7-16,4 8 1 0,-2-5-5 0,0 3 1 15,3 0-1-15,-3-2-1 0,0 2-6 16,2-3 5-16,-2 3-6 0,2-3 5 0,-2 1-5 15,-2-4-5-15,7 8 2 0,-5-2-1 16,3 0-2-16,-1-3-2 0,0 3-3 0,0 2 6 16,0-3-4-16,0 1 1 0,2 2-1 15,1-1-1-15,0-1 2 0,-1 0-3 16,0 1 2-16,3-1-3 0,-3 2-3 0,4-2 3 16,-1-1-6-16,4 3 3 0,-3-3-4 15,2 1-1-15,4 2 7 0,-2-3-8 16,4 1 4-16,-1 0-5 0,1-2 2 0,2 1 1 15,5 1-7-15,0-2 5 0,1 1-5 16,3 0 2-16,-1-1-2 0,4-1 8 0,-1 1-1 16,1-2 3-16,2 0 5 0,0 0-4 15,0-2 0-15,2 0-4 0,-2 0 5 16,2-2 1-16,6-2-5 0,-1-2 4 0,0-1-5 16,1-5-1-16,-1 3 4 0,5-4 0 15,-1-3 3-15,-1 1 0 0,1-4-7 0,-1 0-2 16,0-2 10-16,1 0-13 0,-3 0 5 15,3-2 1-15,-3 2-5 0,0-2 5 0,1-2-7 16,-1 1 4-16,-2-3 5 0,3 0-7 16,-5 1-5-16,2-1 1 0,-1 0 4 15,-1-1 2-15,-1 1-6 0,-1-2 6 0,0 3-5 16,1-3 0-16,-3-1-1 0,-1 1 2 16,1 1-5-16,0-3 5 0,-2-1 2 15,-1 0-3-15,-1-1 0 0,2-3 5 0,6-12-8 16,-1-1-3-16,-4-6 1 0,1 1 2 15,-4-3-11-15,-6 10 3 0,-4 2 1 0,-1 2 2 16,-2-1-4-16,0 2 1 0,-5 0 1 16,1 4 1-16,-2 4 1 0,-1-1-1 0,-1 3 3 15,-1 5 2-15,-1 3 0 0,-1 1 4 16,1 2-1-16,-1 4-2 0,-2-1 4 0,0 3-2 16,-2 2 8-16,2 2-5 0,-2 1 4 15,2 1-3-15,-2-1 2 0,2 2-4 16,-2 1 0-16,0-1-2 0,0 2 4 0,0-1 0 15,-2 1-7-15,2 0 7 0,-2 3-2 16,2-2 1-16,-2 0 1 0,0 5-2 0,2-6 0 16,0 2 1-16,-2 1-1 0,0 3-4 15,2-4-11-15,-2 0-15 0,0 4-18 0,0 0-19 16,2-6-31-16,-2 6-39 0,0 0-37 16,0 0-48-16,0-4-47 0,0 4-40 15,0 0-47-15,0 0-30 0,0 0-1091 0,0 0 503 16,0 0 332-16</inkml:trace>
  <inkml:trace contextRef="#ctx0" brushRef="#br0" timeOffset="7800.19">13998 10940 219 0,'-12'-5'242'0,"10"-1"5"0,0 2-6 0,2-2-4 15,-2 1-7-15,4-3-1 0,0 1-8 16,2-3 15-16,0 0-13 0,6-1-13 16,-2-1-10-16,-2 1-10 0,4-2-8 0,3-1-10 15,0 1-14-15,2 0-6 0,-3-3-8 16,6 3-8-16,-4 0-7 0,3 1-5 0,0 1-4 15,-4-1-4-15,1 5-1 0,2-3-4 16,-4 5-1-16,3-1-2 0,-4 2-6 0,1 2-9 16,1 0-3-16,0 4-8 0,0 2-2 15,1 4-2-15,-2 1-6 0,2 3 4 0,0 1-2 16,1 6-2-16,0 0 4 0,-2 2-2 16,1 0-1-16,-2 2 1 0,0-2-5 15,-2-3-5-15,1 2-3 0,-2-7-9 0,-3 2-6 16,2-3-4-16,-1-1-19 0,-1 0-20 15,-2-3-29-15,2 0-31 0,-4 0-50 16,3-3-57-16,-3-1-49 0,1 0-84 16,-3-4-96-16,-3 5-105 0,1-1-1040 0,-3 2 523 15,1 2 345-15</inkml:trace>
  <inkml:trace contextRef="#ctx0" brushRef="#br0" timeOffset="8749.06">12128 11411 127 0,'8'-4'273'0,"-8"4"-10"16,7-2-8-16,-7 2-15 0,9-4-15 16,-9 4-18-16,6 0-10 0,-6 0-16 0,8-2-2 15,-8 2 8-15,8-2 2 0,-8 2-22 16,0 0-4-16,18 2-11 0,-10 0-2 0,0 2-7 15,3 0 3-15,-1 1 3 0,6 1 1 16,-2 2 3-16,4 3-3 0,0 3-4 0,1 1 2 16,0 0-1-16,4 4 2 0,3 0-7 15,-3 2 0-15,1 0-13 0,-1 0 0 16,0 2-8-16,-1 0-6 0,-4 0-10 0,-1 2-12 16,0-3-8-16,-2 3-3 0,-3-2-9 15,2 5-8-15,-2 1-4 0,-6-2-10 16,1 1-2-16,-5 1-3 0,0 1-8 0,-2 3-2 15,-2-3-7-15,-5 4 3 0,-1 1-4 16,-2 1-3-16,-4-2-2 0,-2 6-1 16,-5-2-3-16,0 0 0 0,-5-3-7 0,-1 1-1 15,-1-4-4-15,-3 1-5 0,-3-3 10 16,-2-1-2-16,-1-1-4 0,-3-1 3 16,0-2-5-16,-3-2 6 0,1-3 1 0,2 0-3 15,-2-4-6-15,4-4-6 0,0 0 6 16,2-3 5-16,-2-3-2 0,5 0 0 0,0-3-3 15,1-1-4-15,-2-4 0 0,2-1 4 16,-1-1 0-16,-1-4-5 0,2-3-4 0,-2-1 3 16,3-1-2-16,1-6-4 0,0 2-2 15,1-6 1-15,-3-2-3 0,6 2-7 16,-3-5 2-16,1-3-1 0,8 3 1 0,-6-3 2 16,7 1-2-16,2-1 4 0,2-1 2 15,3-1 3-15,-2-1 6 0,6 0 0 0,2-2 6 16,4 0 0-16,2 3 11 0,2-3 8 15,4-1-5-15,2 1 2 0,4 2 10 0,0 0 2 16,5-6 1-16,4 2-3 0,4-2-2 16,3 1 4-16,14-8-1 0,3 0-4 15,1 3-6-15,7 0 11 0,4 4-7 0,3 5-4 16,1 3-1-16,3 5-3 0,-11 6-21 16,-3 8-21-16,1 0-31 0,-3 0-42 0,-3 7-64 15,-1 8-82-15,-1-1-90 0,-1 9-122 16,-2 11-1350-16,-5 9 615 0,5 20 405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835 0 652,'49'39'14071,"-48"-38"-12923,-1-1-11,18 16 6781,-17-15-7092,-1-1-40,1 0-476,-1 1 0,1-1-1,0 1 1,-1-1-1,1 1 1,0-1-1,-1 1 1,1-1-1,-1 1 1,1 0 0,-1-1-1,1 1 1,-1 0-1,1-1 1,-1 1-1,0 0 1,1 0 0,-1-1-1,0 2 1,-10 6-273,-3-4-37,-14 2 0,-110 3 0,83-4 0,11-1 0,-43-2 0,51-2 0,-112 3 0,112-1 0,3 1 0,-16 3 0,39-5 0,-42 1 0,26 0 0,19-3 0,-48-3 0,17-1 0,26 4 0,-2 1 0,4-2 0,-2 4 0,10-1-1,0-1-1,0 0 1,0 1-1,0-1 1,0 1-1,0-1 1,0 1 0,0 0-1,0-1 1,0 1-1,0 0 1,0 0-1,0 0 1,1-1-1,-1 1 1,0 0 0,1 0-1,-1 0 1,0 0-1,1 0 1,-1 0-1,1 1 1,0-1 0,-1 0-1,1 0 1,0 1-1,0 26-55,1-23 48,9 485 114,3-136-105,-10-315 0,6 74 0,3 63 0,4 74 0,-7-160 0,4 322 0,-15-348 0,3 59 0,-3-7 0,5-7 0,-3-83 0,6 206 0,7 40 0,-12-239 0,2 1 0,9 38 0,-4-20 0,0-23 0,-6-21 0,1-1 0,2 0 0,7-6 0,3-1 0,14 0 0,1-1 0,-11 0 0,66 1 0,-28 2 0,110 10 0,-109-7 0,-49-4 0,56 9 0,-31-4 0,4 0 0,-23-4 0,0 1 0,-7 0 0,1 0 0,-1-1-267,-7-1-2566,-1-1-5664,0 0 1297,0 0 2187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6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30 400,'2'-18'5013,"1"7"4814,-3 11-9761,0 0 1,0 0-1,0 0 0,0 0 1,0 0-1,0 0 0,0 0 1,0 0-1,0 0 0,1 0 1,-1 0-1,0 0 1,0 0-1,0 0 0,0 0 1,0 0-1,0 0 0,0 0 1,0 0-1,0 0 0,1 0 1,-1 0-1,0 1 0,0-1 1,0 0-1,0 0 0,0 0 1,0 0-1,0 0 0,0 0 1,0 0-1,0 0 0,0 0 1,0 0-1,0 0 0,0 1 1,0-1-1,0 0 0,0 0 1,0 0-1,0 0 0,0 0 1,0 0-1,0 0 1,0 0-1,0 0 0,0 1 1,0-1-1,0 0 0,0 0 1,0 0-1,0 0 0,0 0 1,0 0-1,0 0 0,0 0 1,0 0-1,0 0 0,0 1 1,0-1-1,0 0 0,0 0 1,-1 0-1,0 15 850,-7 20-705,8-34-89,-5 35 323,1 0-1,2 1 1,3 61-1,1-57-190,14 71-1,-13-95-177,1 0 0,1 0 0,1-1 0,1 0 0,0 0 0,17 27-1,-22-39-55,1 0-1,0-1 0,-1 1 0,2-1 0,-1 1 1,0-1-1,1 0 0,-1-1 0,1 1 0,0-1 0,0 1 1,0-1-1,0 0 0,0-1 0,1 1 0,-1-1 0,1 0 1,-1 0-1,1 0 0,-1 0 0,1-1 0,-1 0 1,1 0-1,8-1 0,-5 0-2,0-1 1,0-1 0,0 1-1,0-1 1,0-1-1,-1 1 1,1-1 0,-1-1-1,0 1 1,-1-1-1,1-1 1,10-10 0,-4 4-3,-1-2 1,0 1 0,-1-2-1,-1 1 1,0-2 0,-1 1-1,-1-1 1,0 0 0,-1-1-1,-1 0 1,0 0 0,-2 0 0,0-1-1,3-29 1,-7 11-53,-5-45 0,0-12-452,5 89 322,0-1 0,1 1 0,-1-1 1,1 1-1,0 0 0,0-1 0,2-4 0,-2 7-43,0 1-1,0-1 1,-1 1 0,1-1 0,0 1-1,0-1 1,0 1 0,1 0 0,-1 0-1,0-1 1,0 1 0,1 0 0,-1 0-1,0 0 1,1 1 0,-1-1 0,1 0-1,-1 0 1,1 1 0,0-1-1,-1 1 1,3-1 0,15 2-9463,-12 1 8782,1 4-1694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20 719 1164,'-2'-11'1267,"2"0"0,-1-1 0,2 1 0,-1 0 0,4-14 0,-1-11 468,-1-55 1295,-15-139 0,7 157-1421,-1-5 1130,7 77-2717,0 1-1,0 0 0,-1 0 0,1 0 1,0-1-1,0 1 0,0 0 1,0 0-1,0-1 0,0 1 1,0 0-1,0 0 0,0 0 0,0-1 1,0 1-1,0 0 0,0 0 1,0 0-1,0-1 0,1 1 1,-1 0-1,0 0 0,0 0 0,0-1 1,0 1-1,0 0 0,0 0 1,0 0-1,1 0 0,-1-1 1,0 1-1,0 0 0,0 0 0,0 0 1,1 0-1,-1 0 0,0 0 1,0 0-1,0-1 0,1 1 1,-1 0-1,0 0 0,0 0 0,0 0 1,1 0-1,-1 0 0,0 0 1,0 0-1,0 0 0,1 0 1,-1 0-1,0 0 0,0 0 0,0 0 1,1 0-1,-1 0 0,0 1 1,0-1-1,0 0 0,1 0 1,-1 0-1,0 0 0,0 0 0,12 11 655,-11-10-794,20 20 712,-1 1 1,27 38-1,-39-48-474,190 239 2588,-192-243-2605,1-1 0,-1 0 1,1 0-1,16 12 0,-22-19-48,11-23 40,-9-14-77,-2 0 0,-2 0 0,-6-44 0,2 23-127,4-105-1034,2 79-2170,5 57-1995,-5 26-41,-1 1 943,0 0 1336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20 464,'0'0'1223,"0"-13"1390,0 7 358,0 7 3459,4 55-3667,2 0 0,18 78 0,2 7-342,-25-130-2613,8 32-137,-8-41-239,0 1 0,0-1 0,0 0-1,0 0 1,1 0 0,-1 0 0,0 0 0,1 0 0,2 2 0,-4-3-4730,2-3 906,6-8 1334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 1340,'-1'-19'10559,"-1"35"-7964,2 41-603,10-8-672,2-1 1,2 0-1,2-1 1,2-1-1,2-1 1,38 64-1,-57-106-1245,1 0 1,0 0-1,0-1 1,0 1-1,0-1 0,0 1 1,1-1-1,-1 0 1,0 1-1,1-1 0,0-1 1,0 1-1,-1 0 1,7 2-1,-7-4-40,0 0 1,0 1-1,0-1 1,-1 0 0,1 0-1,0-1 1,0 1-1,0 0 1,0 0-1,0-1 1,0 1-1,0-1 1,0 0-1,0 0 1,-1 0-1,1 1 1,0-2-1,0 1 1,-1 0-1,1 0 1,-1 0-1,1-1 1,-1 1-1,0-1 1,2-2-1,5-6 73,0-1-1,-1 0 0,0 0 1,-1 0-1,5-14 1,21-65 284,-13 34-313,-9 24-2290,9-46 1,-5 16-2668,6 2-6348,-14 42 8220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8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48 1380,'8'-3'3751,"-2"1"-2434,7-3 1372,-13 4-2625,0 1 0,1 0 0,-1 0 0,0 0 1,0-1-1,0 1 0,0 0 0,1 0 0,-1-1 0,0 1 0,0 0 0,0 0 1,0 0-1,0-1 0,0 1 0,0 0 0,0 0 0,0-1 0,0 1 1,0 0-1,0-1 0,0 1 0,0 0 0,0 0 0,0-1 0,0 1 1,0 0-1,0 0 0,0-1 0,0 1 0,-1 0 0,1 0 0,0 0 1,0-1-1,0 1 0,0 0 0,0 0 0,-1 0 0,1-1 0,0 1 0,0 0 1,0 0-1,-1 0 0,1 0 0,0 0 0,0-1 0,-1 1 0,1 0 1,-11-8 994,10 8-1139,-3-3 275,-1 1-1,1-1 0,-1 1 1,0 0-1,0 1 1,0-1-1,0 1 0,0 0 1,0 1-1,0-1 1,-1 1-1,1 0 0,0 0 1,0 0-1,0 1 1,-9 2-1,7-1-35,0 1 0,0 0-1,1 0 1,0 1 0,-1 0 0,1 0-1,1 0 1,-1 1 0,0 0-1,-7 9 1,0 3 124,0 1-1,1-1 1,1 2-1,1 0 1,1 0-1,0 1 1,-5 21 0,10-27-67,0 1 1,2 0-1,-1 0 1,2-1 0,0 1-1,1 0 1,1 0 0,3 25-1,-2-31-110,-1-1 0,1 1-1,1-1 1,-1 1-1,2-1 1,-1 0 0,1 0-1,0 0 1,1-1 0,-1 0-1,2 1 1,-1-2-1,1 1 1,0-1 0,12 10-1,-12-12-52,0 0 0,1 0-1,0-1 1,0 0-1,0-1 1,0 1 0,0-2-1,0 1 1,0-1 0,1 0-1,-1 0 1,8-1 0,11-1-342,0-1 1,30-6-1,15-2-2555,-66 10 2630,25-1-4031,-10 8-4477,-13-2 5850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8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74 972,'-6'-12'1284,"-4"4"44,-2-1-20,-4 4-63,-6-4-53,-3 4-108,0-4-112,-7 6-108,1-2-108,-1-1-188,-2 6-208,2-3-324,-2 3-404,2 0-440,4 6-2864,6 0 1247,3 2 825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0 571 48,'0'0'1316,"0"0"-4,3-3-27,0-2-754,0 0 0,0 1 1,-1-1-1,0-1 0,0 1 0,0 0 0,0-1 0,-1 1 1,0-1-1,1-10 0,-1-10 1118,-2-29 1,0 18-886,-12-158 1991,5 113-1714,8 79-996,-2-50 667,2 50-664,1 0-1,-1 0 1,1 0 0,-1 0 0,1 0-1,0 1 1,0-1 0,0 0 0,0 0-1,1 1 1,-1-1 0,1 1-1,-1 0 1,1-1 0,2-1 0,-3 3-33,0 1 1,0-1-1,0 1 1,1 0 0,-1-1-1,0 1 1,0 0-1,0 0 1,0 0-1,0 0 1,1 0-1,-1 0 1,0 0 0,0 0-1,0 1 1,0-1-1,0 0 1,0 1-1,0-1 1,1 0-1,-1 1 1,0 0 0,0-1-1,1 2 1,24 16 227,-17-9-98,0 0 0,-1 0-1,0 0 1,14 21 0,-20-26-120,0 0-1,0 0 1,0 0 0,0 0 0,-1 0 0,1 0 0,-1 0-1,0 1 1,0-1 0,-1 1 0,0-1 0,1 0-1,-1 1 1,-1-1 0,1 1 0,-1-1 0,-1 6 0,-42 102 286,28-74-257,12-29-12,0 0 0,1 0 0,0 0 0,1 1 0,0-1 0,1 1 0,-1 0 0,2-1 0,0 1 0,1 15 0,0-20 14,0 0 0,0 0 1,1 0-1,-1 0 0,1 0 0,1 0 0,-1-1 0,1 1 0,-1-1 0,1 1 0,0-1 0,1 0 0,-1 0 0,1-1 1,0 1-1,0-1 0,0 1 0,0-1 0,0-1 0,1 1 0,6 2 0,0 0 51,0-1 0,0 0 1,1-1-1,-1-1 0,1 0 0,-1 0 0,1-1 0,0-1 0,20-1 1,0-2-1013,0-2 1,41-11 0,-56 16-2115,-16 0 2598,-1 1 0,1-1 0,-1 0 0,1 0 0,0 1 0,-1-1 0,1 0 0,-1 1 0,1-1 0,-1 1 0,1-1 0,-1 1 0,1-1 0,-1 1 0,1-1 0,-1 1 0,1-1 0,-1 1 0,0-1 0,0 1-1,1 0 1,-1-1 0,0 2 0,1 8-2554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45 1056,'0'-1'204,"1"-1"0,-1 0 0,0 0 0,0 1 0,-1-1 0,1 0 0,0 1 0,0-1 0,-1 0 0,1 1-1,-1-1 1,0 0 0,1 1 0,-1-1 0,0 1 0,0-1 0,0 1 0,0 0 0,0-1 0,0 1 0,-1 0 0,1 0 0,0 0 0,0 0 0,-1 0 0,1 0 0,-1 0 0,1 0-1,-1 0 1,1 1 0,-1-1 0,0 1 0,1-1 0,-1 1 0,0-1 0,1 1 0,-1 0 0,0 0 0,0 0 0,1 0 0,-3 1 0,-6 0 218,0 0 1,0 1-1,0 1 1,0 0-1,-14 6 0,16-5-115,0 0 0,-1 1 0,2 0-1,-1 0 1,0 1 0,-6 7 0,10-10-159,1-1 1,0 1 0,0 0 0,1 1 0,-1-1 0,1 0 0,0 1 0,-1 0-1,1-1 1,1 1 0,-1 0 0,1 0 0,-1 0 0,1 0 0,-1 6 0,3-7-78,-1-1 0,1 0 0,-1 0 0,1 0 0,0 0 0,0 0 0,0 0 1,0 0-1,0 0 0,0 0 0,1-1 0,-1 1 0,1 0 0,-1-1 0,1 1 1,-1-1-1,1 1 0,0-1 0,2 1 0,44 25 618,-33-19-455,44 22 326,75 46 363,-131-74-909,0 0 0,-1-1 0,1 1 0,-1 1 0,0-1 0,0 0 0,1 0 1,-1 1-1,-1-1 0,1 1 0,0 0 0,-1 0 0,1-1 0,-1 1 0,0 0 0,0 0 0,0 0 0,0 0 0,-1 1 1,1-1-1,-1 0 0,1 0 0,-1 0 0,0 0 0,-1 1 0,1-1 0,-1 0 0,1 0 0,-1 0 0,0 0 0,0 0 0,0 0 1,0 0-1,-1 0 0,1 0 0,-1-1 0,0 1 0,1 0 0,-1-1 0,-1 0 0,-3 5 0,-1-2 2,0-1 0,-1 1 0,1-1 0,-1-1 0,1 0 0,-1 0 0,0 0-1,-9 1 1,-68 9-1340,77-12 999,5-1-19,-12 1-384,8-6-3188,7 4-361,4 0 761,17-4 1066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0 509 92,'4'-3'374,"0"0"0,0 0 0,-1 0 0,0-1 0,1 1 1,-1-1-1,0 0 0,-1 0 0,1 0 0,-1 0 0,3-7 0,18-54 2390,-16 43-2230,49-192 3773,-18 62 139,-38 152-4405,0 0 0,0 0 1,0-1-1,0 1 0,0 0 1,0 0-1,0 0 0,0-1 1,0 1-1,0 0 1,0 0-1,0 0 0,0-1 1,0 1-1,0 0 0,0 0 1,0 0-1,0-1 0,1 1 1,-1 0-1,0 0 1,0 0-1,0 0 0,0-1 1,0 1-1,1 0 0,-1 0 1,0 0-1,0 0 0,0 0 1,1 0-1,-1 0 1,0 0-1,0-1 0,0 1 1,1 0-1,-1 0 0,0 0 1,0 0-1,0 0 0,1 0 1,5 10 674,5 28-493,-8-26 139,16 46 625,35 78 0,-43-113-772,1-1 0,0-1 1,2 0-1,1-1 0,1 0 0,22 22 0,-33-36-180,1-1-1,0 0 1,0 0-1,0 0 1,1-1-1,-1 0 1,1 0-1,0-1 1,0 0-1,1 0 1,-1 0-1,0-1 1,1 0-1,0-1 1,13 1-1,-21-1-44,1-1 1,-1 0-1,1 0 0,0 0 1,-1 0-1,1 0 0,0-1 1,-1 1-1,1 0 0,0 0 1,-1 0-1,1-1 0,0 1 1,-1 0-1,1 0 0,-1-1 1,1 1-1,-1-1 0,1 1 1,-1 0-1,1-1 0,-1 1 1,1-1-1,-1 1 0,1-1 1,-1 1-1,0-1 0,1 0 1,-1 1-1,0-1 0,0 1 0,1-1 1,-1 0-1,0 1 0,0-1 1,0 0-1,0 1 0,0-1 1,0 0-1,0 1 0,0-1 1,0 0-1,0 1 0,0-1 1,0 0-1,-1 1 0,1-1 1,-1-2-128,0 0-1,0 0 1,0 0 0,0 0 0,-1 0 0,1 0 0,-1 1 0,-3-5 0,0 3-329,1 0-1,-1 1 1,0-1-1,0 1 1,0 1 0,-1-1-1,1 1 1,0 0 0,-1 0-1,0 0 1,1 1-1,-9-1 1,-20-7-8484,22 4 6439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2T07:18:48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13366 6542 2105 0,'0'-14'-913'0,"4"3"507"0,-2-3 138 0,-2 3 91 16</inkml:trace>
  <inkml:trace contextRef="#ctx0" brushRef="#br0" timeOffset="1114.43">9990 6378 5043 0,'27'9'296'16,"-1"1"-115"-16,-5 1-46 0,-2 1-8 0,-4-3 17 15,-3-2 6-15,2 3 9 0,-2 0 0 16,-2-5-13-16,2 3-6 0,-4-2-10 16,0 0-10-16,-1-3-16 0,-1 3-7 0,0-2-12 15,1-1-10-15,-3 0-14 0,3 0-8 0,-3 1-12 16,-4-4-8-16,6 4-13 0,-6-4-7 15,4 4-14-15,-4-4-13 0,6 3-7 16,-6-3-24-16,6 4-17 0,-6-4-31 0,5 2-34 16,-2 0-50-16,-3-2-69 0,8 4-65 15,-2-4-82-15,7 2-76 0,-3-2-1420 0,9 0 643 16,2-2 423-16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0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79 176,'39'-36'5793,"-1"2"3203,-37 33-7992,7-4 956,-8 5-1856,0 0 1,0 0-1,0 0 0,1-1 0,-1 1 1,0 0-1,0 0 0,0 0 0,0 0 1,0 0-1,1 0 0,-1 0 0,0-1 1,0 1-1,0 0 0,0 0 0,1 0 1,-1 0-1,0 0 0,0 0 0,0 0 1,1 0-1,-1 0 0,0 0 0,0 0 1,0 0-1,1 0 0,-1 0 0,0 0 1,0 0-1,0 0 0,1 0 0,-1 0 1,0 0-1,0 1 0,0-1 0,0 0 1,1 0-1,-1 0 0,0 0 0,0 0 1,0 0-1,0 1 0,0-1 0,1 0 1,2 53 1770,3 1 0,22 93 0,-6-37-618,-21-101-1080,1 1 0,0-1-1,1 0 1,0 0 0,6 13-1,-7-19-120,0 0 0,0 0-1,0 0 1,0-1-1,0 1 1,1-1-1,-1 0 1,1 1-1,0-1 1,0 0-1,-1-1 1,1 1-1,1 0 1,-1-1-1,0 0 1,0 1-1,0-1 1,6 1-1,3-1 40,0 1-1,0-2 1,0 1-1,0-2 1,21-2-1,58-16 383,-87 18-476,133-37-1,84-17 0,-187 52 78,-33 3-148,0 0 1,-1 0-1,1 0 1,0 0-1,0 1 1,-1-1 0,1 0-1,0 0 1,-1 0-1,1 0 1,-1 1-1,1-1 1,0 0-1,-1 1 1,1-1 0,-1 0-1,1 1 1,0-1-1,-1 1 1,1-1-1,-1 1 1,0-1-1,1 1 1,-1-1 0,1 1-1,-1 0 1,0-1-1,1 1 1,-1-1-1,0 1 1,0 0-1,0-1 1,1 1 0,-1 0-1,0-1 1,0 1-1,0 0 1,0-1-1,0 1 1,0 0-1,-1 1 1,-2 18-15738,3-6 10739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3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335 105 396,'0'-1'353,"0"1"0,0-1 1,-1 0-1,1 0 0,0 1 0,0-1 0,0 0 0,0 1 1,0-1-1,0 0 0,1 0 0,-1 1 0,0-1 0,0 0 1,0 1-1,1-1 0,-1 0 0,0 0 0,1 1 1,-1-1-1,1 0 0,16-14 1848,21-2-930,0 6-85,1-2-383,1 2-1,74-10 1,-89 21-608,0 0 0,0 2 0,0 1 0,0 1 0,-1 1 0,28 9 0,-34-7-99,0 0-1,0 1 1,-1 1 0,20 14-1,-19-12-20,-9-5-54,0 0 0,0 1 0,-1 0-1,0 1 1,0-1 0,8 13 0,35 55 205,-9-10-133,-29-44-105,0 1 0,-2 1 0,15 43 0,-21-53 14,2 7 8,15 30 0,-19-44-15,-1 1 0,0 0 0,0 0 1,-1 0-1,0 0 0,1 9 0,1 9 29,-2-12-30,0 0 0,0 1 0,-1-1 0,-1 1-1,-1-1 1,0 1 0,0-1 0,-1 0 0,-1 0 0,0 0 0,-8 16 0,8-19 0,-1 0 1,0 0 0,0 0 0,-1 0 0,0-1 0,0 0-1,-1 0 1,-1-1 0,1 0 0,-1 0 0,-1-1-1,-17 13 1,9-10 10,-1 0 0,0-1 0,-1-1 0,-27 9 0,7-7-4,-53 7-1,71-14-1,-20 4-14,-59 1-1,87-8 20,-1-1-1,1 0 1,-1 0 0,1-2 0,0 0 0,0 0 0,0-1-1,-20-9 1,-3-4 2,1-1-1,1-2 0,1-2 1,1-1-1,1-1 0,1-1 1,-39-43-1,27 20-71,3-1 0,2-3 0,-56-102 0,87 141-16,0 0 1,2 0-1,-1-1 0,2 0 1,-1 0-1,-1-25 0,5 31-345,0 0-1,0 0 0,1 0 1,0 0-1,3-12 0,-2 14-425,0 0-1,0 1 1,1-1 0,0 1 0,0-1-1,0 1 1,0 0 0,5-4-1,8-7-1453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4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76 400,'0'0'693,"0"0"-53,0 0-66,0 0-48,0 0-5,4-2 10,11-7 25,-12 6 28,46-20 4920,-34 16-4830,1 1 0,27-7 0,-27 9-448,1 1 0,0 1 0,0 0 0,-1 1-1,1 1 1,0 0 0,0 2 0,0 0 0,0 0 0,-1 2-1,1 0 1,-1 1 0,0 0 0,0 2 0,-1 0 0,0 0 0,0 1-1,14 12 1,0-1 244,35 32 1,-54-42-372,-1 0 1,1 1 0,-2 1 0,0-1-1,0 1 1,10 19 0,-10-15 43,1 0 0,16 19 1,-16-23-47,0 1 1,-1 0-1,12 26 0,26 46 73,36 74 90,-57-113-215,-22-39-218,1 0 0,-1-1 0,1 1 0,0-1 0,6 7 0,-9-11-340,-1-1-187,0 0-270,3-18-5184,-2 10 2617,1 0 1074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715 1169 672,'-4'19'2831,"2"-13"-2532,-3 4 494,0 1 1,0-1-1,-1-1 0,-7 11 1,5-10-443,-1 0 0,0-1 0,0 0 1,-1 0-1,0-1 0,-1-1 0,1 0 0,-2 0 1,1-1-1,-1 0 0,0-1 0,-24 7 0,28-10-250,-1 0-1,1-1 1,-1 0-1,0-1 1,0 0-1,1 0 0,-1 0 1,0-1-1,0-1 1,1 0-1,-1 0 1,1 0-1,0-1 0,-1 0 1,2-1-1,-1 0 1,0 0-1,1-1 0,-1 0 1,-6-6-1,-9-10 52,0-1 0,1-2 0,2 0 0,1-1 1,-19-31-1,-68-146 439,90 167-510,2-1 0,2 0 0,1-1 0,2 0 0,1 0 0,-4-61 0,11 74-42,0 1 0,2-1 0,1 1 0,1-1 0,1 1 0,1 0 0,1 0 0,1 0 0,1 1 0,0 0 0,23-39 0,-4 20 102,60-75-1,-68 95-803,0 1 0,2 1 0,0 1 0,44-28 1,-58 41-399,0 1 0,0 1 0,0-1 0,0 1 0,1 1 0,10-3 0,10 1-1281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9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7 180 1000,'-6'-19'7133,"6"14"-6150,0-1 0,0 0 1,1 1-1,-1-1 0,2 0 1,-1 1-1,3-9 0,-2 11-691,-1 0 0,1 1-1,0-1 1,0 0 0,0 1 0,0 0-1,0-1 1,0 1 0,0 0-1,1 0 1,-1 0 0,1 0 0,0 1-1,0-1 1,-1 1 0,6-2 0,17-5 311,1 2 0,0 0 1,0 2-1,0 0 1,0 2-1,35 2 0,28-4 87,53-12-57,-80 8-233,0 2 0,91 3 0,-110 2-120,-33 0-184,0 1 1,0 0-1,0 0 0,0 1 1,-1 0-1,16 4 0,-23-3-78,0-1 0,0 0 0,0 1 0,0-1-1,0 1 1,-1 0 0,1 0 0,0 0 0,-1 0 0,1 0 0,-1 0-1,0 0 1,0 0 0,0 0 0,0 1 0,0-1 0,0 0-1,-1 1 1,1-1 0,-1 1 0,1-1 0,-1 4 0,1 8 58,-1 0 0,-3 26 0,1-19 3,-27 264 475,-2 4 45,28 832 1638,8-968-2237,9 116 0,7-142 0,-20-118 0,-1 0 0,0-1 0,-1 1 0,1-8 0,0-1 0,0 1 0,0 0 0,0-1 0,0 1 0,0 0 0,-1-1 0,1 1 0,0 0 0,-1-1 0,1 1 0,0-1 0,-1 1 0,1-1 0,0 1 0,-1 0 0,1-1 0,-1 1 0,1-1 0,-1 0 0,1 1 0,-1-1 0,0 1 0,1-1 0,-1 0 0,1 1 0,-1-1 0,0 0 0,1 0 0,-1 0 0,-1 1 0,1-1 0,-14 5 0,0-1 0,0-1 0,-1 0 0,0-1 0,1 0 0,-1-2 0,-26-1 0,13 1 0,-115-3 0,-105 3 0,230 2 0,6-1 0,0 0 0,1-1 0,-1-1 0,-19-2 0,32 3-17,0 0-1,0 0 1,0 0-1,0 0 1,-1 0-1,1 0 1,0 0-1,0 0 1,0 0-1,0 0 1,0 0-1,0 0 1,0 0-1,-1 0 1,1 0-1,0 0 1,0 0-1,0 0 1,0 0-1,0 0 1,0 0-1,0 0 1,-1 0-1,1 0 1,0 0-1,0 0 1,0 0-1,0-1 1,0 1-1,0 0 1,0 0-1,0 0 1,0 0-1,0 0 1,0 0-1,0 0 1,-1 0-1,1 0 1,0-1-1,0 1 1,0 0-1,0 0 1,0 0-1,0 0 1,0 0-1,0 0 1,0 0-1,0-1 1,0 1-1,0 0 1,0 0-1,0 0 1,0 0-1,0 0 1,0 0-1,1 0 1,-1-1-1,0 1 1,0 0-1,0 0 1,0 0-1,0 0 1,0 0-1,0 0 1,11-5-2909,18-3-5377,0 6 1365,4 1 2108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6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1 422 344,'1'-3'891,"1"0"0,-1 0 0,1 1 0,0-1 1,0 0-1,0 1 0,1-1 0,-1 1 0,4-3 0,-5 4-731,0 0 1353,3-6 828,1 8 1828,-2 2-3906,0 1 1,0-1-1,-1 1 0,1 0 1,-1 0-1,0 0 1,0 0-1,0 0 1,0 0-1,0 6 1,11 51 1361,-7-32-1005,6 33 462,6 28 986,45 138 0,-61-223-1992,-2-4-38,0 1 0,0-1 0,1 1 0,-1-1 0,1 1 0,-1-1 0,1 0 0,0 1 0,-1-1 0,1 0 0,0 0 0,0 1 0,0-1 0,0 0 0,0 0 0,0 0 0,0 0 0,0 0 0,1 0 0,-1 0 0,0 0 0,0-1 0,4 2 0,-5-3-17,1 0 1,0 0 0,0 0 0,0 0-1,0 0 1,-1 0 0,1 0-1,-1 0 1,1 0 0,-1 0 0,1 0-1,-1-1 1,1 0 0,-1 2 1,2-7 11,0 0 0,-1 1-1,1-1 1,-1 0 0,-1 1 0,1-1-1,-2-9 1,-6-51 5,3 40-55,-9-55-226,-36-119 0,-4-24-435,50 213 626,-1-8-21,1 0 0,1 0-1,0-1 1,1 1 0,4-33-1,-3 49 68,1 0 0,0-1 0,0 1-1,1 0 1,-1 0 0,1 0 0,0 0-1,0 0 1,0 0 0,0 1 0,1-1-1,0 1 1,-1-1 0,1 1 0,1 0-1,-1 0 1,0 0 0,1 0 0,-1 1 0,1 0-1,0-1 1,0 1 0,0 1 0,0-1-1,0 0 1,0 1 0,0 0 0,1 0-1,-1 0 1,0 1 0,1-1 0,5 1 0,3 0 1,1 0 1,-1 0 0,0 2 0,1-1-1,-1 2 1,0-1 0,0 2 0,0 0 0,-1 0-1,24 13 1,-33-16-5,-1 1-1,0-1 1,0 1 0,0-1-1,0 1 1,0 0 0,-1-1-1,1 1 1,0 0-1,-1 0 1,0 1 0,1-1-1,-1 0 1,0 0-1,0 0 1,0 1 0,0-1-1,-1 1 1,2 4 0,-2-4-23,0 1 0,-1-1 1,1 1-1,-1-1 1,1 1-1,-1 0 0,0-1 1,0 0-1,-1 1 1,1-1-1,-1 0 1,-2 5-1,-3 2-91,-1 0 0,0 0 0,0-1 0,-1 0 0,-1 0 0,-19 14 0,8-8-984,1 1 1,0 1 0,-24 28-1,14-8-3401,6 1-3599,14-14 4840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6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1 490 1088,'2'1'292,"0"-1"-1,0 1 0,0 0 1,1-1-1,-1 1 1,0-1-1,1 1 1,-1-1-1,0 0 0,1 0 1,-1 0-1,0-1 1,1 1-1,-1 0 1,0-1-1,0 0 1,1 1-1,-1-1 0,0 0 1,0 0-1,0 0 1,0 0-1,0-1 1,0 1-1,0-1 1,0 1-1,-1-1 0,3-2 1,4-5 336,-1 0 1,0-1 0,0 0-1,6-16 1,-2 8 246,93-194 4572,-33 60-1178,-70 150-4164,0 0 0,0 0 0,0 0 0,0 0 1,0 1-1,1-1 0,-1 0 0,1 1 0,-1-1 0,1 1 0,0-1 0,0 1 0,-1 0 0,1-1 0,0 1 0,3-1 0,-5 2-59,1 0-1,0 0 1,-1 0-1,1 0 1,0 0-1,0 0 1,-1 0-1,1 0 0,0 0 1,0 0-1,-1 0 1,1 1-1,0-1 1,-1 0-1,1 0 0,0 1 1,-1-1-1,1 1 1,1 0-1,-1 0 2,1 0 0,-1 1 0,0 0 0,0-1 0,1 1 0,-1 0 0,0-1 0,0 1 0,0 0 0,0 2 0,3 7 103,87 196 1574,-78-182-1576,1-1 0,2 0 0,0-1 0,1-1 0,1-1 0,22 21 0,-35-38-119,0 0 0,0 0-1,1-1 1,0 0 0,-1 0 0,1 0 0,12 4 0,-17-7-30,1 1 0,-1-1 0,0 1 0,1-1 1,-1 0-1,0 0 0,1 1 0,-1-1 0,0 0 1,1 0-1,-1 0 0,0-1 0,1 1 0,-1 0 1,1 0-1,-1-1 0,0 1 0,0-1 0,1 1 1,-1-1-1,0 0 0,0 1 0,0-1 0,1 0 1,-1 0-1,0 0 0,0 0 0,0 0 0,0 0 1,-1 0-1,1 0 0,0 0 0,0 0 0,-1 0 0,1 0 1,0-1-1,-1 1 0,0 0 0,1-1 0,-1 1 1,0 0-1,1-3 0,-1 2-4,0 0 1,0 0-1,0 0 0,0 1 1,-1-1-1,1 0 1,-1 0-1,1 0 0,-1 1 1,0-1-1,1 0 0,-1 1 1,0-1-1,0 0 0,0 1 1,0-1-1,0 1 1,-1 0-1,1-1 0,0 1 1,-1 0-1,1 0 0,-1-1 1,1 1-1,-1 1 0,0-1 1,1 0-1,-1 0 1,0 1-1,-1-2 0,-7-1-25,0 0-1,-1 0 1,-16-2 0,2 2-361,-42 1 0,16 1-611,12 1-440,-26-3-2097,58 2 1758,1 0 0,-1-1 0,1 0 0,-10-4 0,6 0-2864,4-2 1410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7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0 455 512,'79'62'6008,"-23"-17"857,-55-44-6708,-1 0 0,1-1 0,0 1 0,0-1 0,-1 1 0,1-1 1,0 1-1,0-1 0,0 1 0,0-1 0,0 0 0,-1 1 0,1-1 0,0 0 0,0 0 0,0 0 0,0 0 0,0 0 0,0 0 0,0 0 0,0 0 0,0 0 0,0 0 0,0-1 0,-1 1 0,1 0 0,1-1 0,0 0-40,-1 0 0,0-1-1,0 1 1,1 0 0,-1-1 0,0 1-1,0-1 1,0 1 0,-1-1-1,1 1 1,0-1 0,-1 0-1,1-2 1,2-8 151,-1 0 0,0 0 0,0-15 1,-2 25-150,-1-105 1437,-15-124 0,8 141-870,8 62-433,0 27-235,0-1 0,0 1 0,1 0-1,-1 0 1,0-1 0,0 1-1,1 0 1,-1 0 0,1 0-1,-1 0 1,1 0 0,-1 0-1,1 0 1,0 0 0,0 0 0,-1 0-1,1 0 1,2-1 0,-2 1 68,2 2 0,9 6-38,0-1-1,0 2 1,-1-1 0,-1 1 0,1 1 0,12 14 0,-2-4 16,-15-13-56,0-1 0,-1 1 1,0 0-1,0 0 0,-1 1 0,0-1 0,0 1 1,0 0-1,-1 0 0,0 0 0,-1 1 1,3 9-1,-1 5 10,-1 0 0,-1 43 0,-2-46 20,1 0 1,0 0-1,1 0 0,9 31 1,-10-46-29,0 0 0,1 0 0,0 0 0,0 0 0,0 0 0,1-1 0,-1 1 0,1-1 1,0 0-1,0 1 0,0-1 0,0 0 0,1-1 0,-1 1 0,1 0 0,0-1 0,-1 0 0,1 0 0,0 0 1,0-1-1,1 1 0,-1-1 0,0 0 0,0 0 0,1 0 0,-1-1 0,0 1 0,1-1 0,5-1 1,7 0-73,0 0 1,0-2 0,0 0-1,-1-1 1,1-1 0,18-8 0,-18 7-169,-6 3-556,0-2-1,0 1 0,-1-1 1,1-1-1,15-11 1,-6-8-3993,-18 26 4864,1-1-1,-1 1 0,1 0 1,-1-1-1,0 1 1,1 0-1,-1 0 1,0 1-1,0-1 1,1 0-1,-1 1 0,0-1 1,-1 1-1,1 0 1,0-1-1,0 1 1,-1 0-1,1 0 1,-1 0-1,3 5 0,3 6 437,0 1 0,7 19 0,-7-15-219,1 1-308,6 12 124,-4-20-2648,5-7-3438,-11-6 2119,9-7 1168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368 184 180,'1'-13'1554,"-3"-16"2648,1 27-4030,1 1 0,-1 0 1,0-1-1,1 1 0,-1 0 1,0-1-1,0 1 0,0 0 0,0 0 1,0 0-1,0-1 0,-1 1 1,1 1-1,0-1 0,0 0 1,-1 0-1,1 0 0,-3 0 1,-24-9 644,0 1 1,-1 2 0,0 1 0,0 1 0,-38 0 0,41 2-1043,-23 4-1045,39 0-619,1 0-1,-1-1 1,-13-2-1,16 0 70</inkml:trace>
  <inkml:trace contextRef="#ctx0" brushRef="#br0" timeOffset="1">287 0 520,'17'5'885,"3"0"1071,29 11 0,-42-13-1443,0 0-1,0 1 1,0 0-1,-1 0 0,1 0 1,-1 1-1,9 9 1,4 9 620,-1 1 1,-1 1 0,-1 0-1,-2 2 1,21 47-1,25 46 846,-59-118-2144,1 1 1,0 0-1,0-1 0,0 1 1,0-1-1,0 0 1,1 0-1,-1 0 0,1 0 1,-1 0-1,5 2 0,-5-3-344,0 0 0,0-1-1,0 1 1,0-1-1,0 1 1,0-1 0,0 0-1,0 1 1,0-1-1,1-1 1,-1 1-1,0 0 1,0 0 0,0-1-1,0 1 1,0-1-1,0 0 1,3-1 0,7-3-1842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70 184 888,'14'-24'1675,"-2"5"79,-2-1 0,0 0 0,-1 0 0,8-30-1,-17 21 727,0 28-1763,-3 1-50,-1 0-543,0 1-1,1 0 1,-1 0-1,0 0 1,1 1-1,-1-1 0,1 1 1,-1 0-1,1 0 1,0 0-1,0 0 1,0 1-1,0-1 1,0 1-1,0 0 1,1 0-1,0 0 1,-4 4-1,-3 7 200,0-1-1,1 1 0,-8 20 0,10-19-82,0 1-1,1-1 1,0 1-1,2 0 1,0 1-1,0-1 1,2 0-1,0 1 1,3 29-1,-2-38-144,1 0-1,1-1 0,0 1 0,0 0 0,0-1 0,1 1 0,0-1 1,1 0-1,-1 0 0,1 0 0,1 0 0,-1-1 0,1 0 1,0 0-1,1 0 0,-1-1 0,1 1 0,0-1 0,1 0 1,-1-1-1,1 0 0,8 4 0,-1-2 10,-1-2 0,1 1 0,0-2 0,0 0-1,0-1 1,0 0 0,0-1 0,1 0 0,19-3 0,-5-1 28,-1-1 0,0-1 0,47-16 1,-51 13-59,-1-2 0,0-1 1,-1-1-1,0-1 1,-1 0-1,38-33 1,-33 22 10,-1-1 1,-1 0 0,-2-2 0,28-42 0,-33 43 39,-17 25-82,0 7 11,-3 34 115,1 0 1,7 69-1,-4-95-102,1 0-1,1 0 0,0 0 1,1-1-1,0 1 1,1-1-1,1 0 0,0 0 1,1-1-1,0 0 0,15 19 1,-18-27-45,-1 0 1,1-1 0,0 1 0,0-1 0,0 0-1,0 0 1,1 0 0,-1 0 0,1-1 0,0 0-1,0 0 1,0 0 0,0-1 0,0 0 0,0 0-1,0 0 1,0 0 0,0-1 0,1 0 0,-1 0-1,0 0 1,0-1 0,0 1 0,1-1 0,-1-1-1,0 1 1,9-4 0,-2-1-6,1 0 0,-1-1-1,0 0 1,-1-1 0,1 0 0,-1-1 0,-1 0 0,0-1-1,11-14 1,0-2-146,-2-1 0,-1-1 1,-1-1-1,-1 0 0,21-59 0,-27 51-296,-10 18-433,0 19 771,0-1 1,0 1-1,0 0 1,0-1-1,0 1 0,0-1 1,0 1-1,-1 0 1,1-1-1,0 1 1,0 0-1,0-1 1,-1 1-1,1 0 1,0 0-1,0-1 1,-1 1-1,1 0 0,0 0 1,-1-1-1,1 1 1,0 0-1,-1 0 1,1 0-1,0 0 1,-1-1-1,1 1 1,-1 0-1,1 0 1,0 0-1,-1 0 0,-1 0-110,1 1-1,0-1 0,-1 1 0,1-1 0,0 1 1,-1 0-1,1 0 0,0-1 0,0 1 0,0 0 0,0 0 1,-2 2-1,1-1-271,-18 13-11575,19-15 9051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15:38:49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12497 7488 6 0,'0'0'56'0,"10"0"-3"0,-10 0-5 16,0 0 0-16,13 0-6 0,-13 0-2 16,0 0-5-16,10 0-3 0,-10 0 1 15,0 0 5-15,0 0 1 0,8 2 14 16,-8-2-4-16,5 4 10 0,-5-4 9 0,6 6 2 15,-3-3 11-15,1 1-1 0,0 2 5 16,2 0 2-16,0-1-3 0,-2 3-5 0,3 0-8 16,0-1-4-16,-1 3-4 0,-2 0-4 15,4-3 0-15,1 2-5 0,-3 3-2 16,3-1-5-16,-1 1-5 0,1 1-3 0,-1 1-6 16,2 2-3-16,2 4-2 0,0 1-3 15,-2-1-4-15,6 7-3 0,-2 2 2 16,-1 1-5-16,-1 2-4 0,2 3 1 0,0 5-3 15,-1-4 3-15,0 6-3 0,-3-4-3 16,1-4 1-16,-3-1-7 0,-4-5-8 16,0-1 1-16,-4 0-3 0,-2-4 1 0,0-2-6 15,-2 4-3-15,-4-4-3 0,-3-3-2 16,1 1-2-16,-3-1 4 0,0-3 2 16,1 0-1-16,-2 0 5 0,2-3 4 0,-1 1 0 15,1-4-1-15,-1 3 2 0,2 0-1 16,-1-1-1-16,4 0-12 0,-4-1-29 0,6-3-31 15,-2 1-51-15,0-4-375 0,1-2 173 16,7-2 114-16</inkml:trace>
  <inkml:trace contextRef="#ctx0" brushRef="#br0" timeOffset="1418.53">7708 2469 199 0,'4'-8'192'15,"1"-1"-3"-15,-1 1-19 0,0-2-16 16,-1 3-10-16,-1-3-11 0,2 3-2 0,-2-1-1 16,0 0-2-16,2 2-1 0,-2 1-1 15,1 1-7-15,-1 1-1 0,0-2-5 16,-2 5-3-16,2-7-7 0,0 3-11 16,-2 4-6-16,4-4-12 0,-4 4-7 0,2-5-7 15,-2 5-9-15,0 0-7 0,0 0-9 16,2-6-7-16,-2 6 2 0,0 0 1 0,0 0 0 15,0 0-2-15,-19 13-2 0,11-5 1 16,0 2 0-16,-6 2 1 0,2 4 3 16,-4 3 1-16,-4 4 0 0,1 4 6 0,-4 7 1 15,-2 2-6-15,3 2-1 0,-3 2 1 16,4 4-5-16,-9 15 1 0,5 0 2 16,-1 2-5-16,5 4 2 0,2 1-3 15,2 1-4-15,7-8 6 0,4-5-10 0,0-2-1 16,2 2 3-16,6-8-2 0,0-3-7 15,4-2-4-15,2 6 6 0,0-9-4 0,0-1-1 16,3-7-5-16,-2 1-17 0,-1-7-22 16,0-3-41-16,-1-6-63 0,3 1-80 0,-1-9-95 15,4 1-698-15,-1-6 344 0,5-2 228 16</inkml:trace>
  <inkml:trace contextRef="#ctx0" brushRef="#br0" timeOffset="5476.86">15844 2069 59 0,'8'-2'186'0,"-8"2"-7"16,6-3-4-16,-6 3-1 0,0 0-11 15,10 0-6-15,-10 0-13 0,0 0-11 16,15 0-3-16,-15 0-9 0,10 3-12 16,-5 0-10-16,1 1-11 0,3 0-8 0,-3 2-6 15,2 1-5-15,2 3-6 0,2 1-3 16,-2 1 1-16,5 3 0 0,-2 2-3 15,4 2-4-15,-3 0 0 0,6 6-4 0,-2 0-1 16,2 4-3-16,-1 1 0 0,1 6-2 16,0 1-2-16,-1 0-3 0,-2 3 0 15,-2 2 1-15,-3 4-3 0,1 0-1 0,-6 1-2 16,-1 5-1-16,-4 1 4 0,-2-1 2 16,-4 1 2-16,-2-2-3 0,-5 1 2 15,-2 1-2-15,-6 12-4 0,0-12 2 0,-4 8 0 16,1-11-8-16,3-8-1 0,-2-3 3 15,2 1-3-15,-2-5 2 0,4-4-4 16,-2-3 0-16,2-4 6 0,2-3-15 0,3 0 2 16,-4-1 5-16,6-3 2 0,2-4-2 15,-1 1 7-15,1-3 9 0,1-1 8 16,1-1 11-16,0-1 13 0,1-1 2 0,1-1-2 16,0 1-7-16,0-2-5 0,0 0-26 15,0-1-47-15,4-4-66 0,-5 4-143 0,5-4-1131 16,-9-18 461-16,7-2 303 0</inkml:trace>
  <inkml:trace contextRef="#ctx0" brushRef="#br0" timeOffset="14991.02">9046 3798 63 0,'0'0'131'0,"0"0"-6"16,0 0-13-16,0 0-13 0,0 0-7 0,0 0-3 15,0 0-4-15,0 0 3 0,0 0-2 16,0 0 8-16,0 0-1 0,0 0 5 0,0 0 0 16,0 0-4-16,0 0-1 0,0 0-8 15,0 0-3-15,-9-13-8 0,9 13-8 16,0 0-9-16,0 0-6 0,0 0-10 0,-4-6-4 16,4 6 0-16,-8-8-5 0,4 1-3 15,-4-1-4-15,-4-3-4 0,2 1 0 16,-2 1-3-16,-3-3-1 0,0 3-4 0,0 2 2 15,-2-2-3-15,0 2-6 0,0 2 3 16,2 1 1-16,-4 2-4 0,3 2 4 16,-2 0-2-16,4 2 0 0,-6 3-2 0,6-1 0 15,-3 2 0-15,2 1-4 0,0 1 4 16,-1 3-3-16,2 1-1 0,2-3 3 0,1 5-6 16,1-1 5-16,-3 4 0 0,4-1 1 15,1-1-1-15,2-2 1 0,0 2-2 16,2 0 0-16,-2-1 1 0,4-1-2 15,-2 0 1-15,2-3 0 0,0 1-2 0,0-1 2 16,0 0 3-16,2-1-1 0,0-2 1 16,0 1 1-16,2 0 3 0,-2 0 0 15,4-2-2-15,-2-1 4 0,0 2 0 0,2-1 4 16,2-2-2-16,0 0 5 0,0 0-1 16,0 2-3-16,2-5 2 0,1 3 0 0,0 0-1 15,1-2 0-15,3 0 2 0,1 0-4 16,2-2 9-16,-2 0 0 0,5 0 5 15,0 0 2-15,2-2-2 0,1 0 2 16,-1 0-2-16,2 0 1 0,0 2 1 0,1-2 0 16,2 2-3-16,-4 0 0 0,2 2-4 15,-1 0-4-15,1 0 0 0,-4 0 0 0,2 4-4 16,1-1-1-16,-2 1-2 0,-2 1-1 16,2 3-1-16,-2 1-1 0,-4 3 1 15,2 1-2-15,-2 0-1 0,-3 2-1 16,0 1-3-16,-4-3 1 0,-4 0-3 0,0-2 2 15,-6 2-3-15,-2 1 1 0,-4-3 2 16,-8-1-5-16,2-5 2 0,-8 3 0 0,-1-5 1 16,-7-2-1-16,1-3 0 0,-7-3 1 15,-4-2-3-15,-2-3 1 0,1-1-6 16,-1-1-7-16,2-1-2 0,1 1-5 0,3 0-3 16,5 3-5-16,3 1-9 0,2-1-8 15,4 1-12-15,3 2-9 0,1 0-8 16,4 1-22-16,2 3-41 0,2 0-82 0,4 1-577 15,4 4 271-15,2-5 179 0</inkml:trace>
  <inkml:trace contextRef="#ctx0" brushRef="#br0" timeOffset="16373.03">13557 4056 92 0,'-3'-6'146'0,"3"6"-4"0,-2-6-4 0,2 6-4 15,-2-4-1-15,2 4-3 0,0 0 5 16,0 0 0-16,0 0 2 0,0 0 1 0,0 0-6 15,0 0-4-15,0 0-8 0,0 0-5 16,4 23-8-16,-1-6-3 0,-1 2-4 0,2 6-5 16,1 1-4-16,1 1-2 0,0 7-4 15,0-1-10-15,0 1-2 0,1 1-5 16,0-3-11-16,-1 0-5 0,0-3-3 16,-2-3-7-16,0-1-3 0,1-2-13 0,-3-5-14 15,0-2-11-15,0 0-12 0,0-5-8 16,-2 1 0-16,0-5-2 0,-2 1 5 0,0-4-1 15,2-4 2-15,0 0-1 0,0 0-1 16,0 0 0-16,-19-19 4 0,15 7-3 16,-2-1 0-16,2-2 4 0,-4-2-2 0,0-2 1 15,2-2 1-15,0-3 2 0,0 0 1 16,-3 1 3-16,2 0-1 0,3-1-1 16,-2 0 4-16,0 0-3 0,-1 1 0 0,1-2 1 15,0 0 2-15,2 1 2 0,-1-1 0 16,0 0 1-16,1-2 0 0,2 3 0 15,0-1 9-15,2 2 4 0,0 2 5 0,0-2 6 16,2 3 2-16,2-4 8 0,1 2 5 16,4 1 4-16,1 0 2 0,1 2 0 15,3 2 6-15,4-2 5 0,0 1-3 0,4 3-1 16,-1 0 1-16,2 1-3 0,2 3 5 16,-1 2 1-16,1 1-6 0,1 2 1 15,-4 0 15-15,-2 3-12 0,-2 1-1 0,-2 2-7 16,-2 5-10-16,-3 5-3 0,-1 1-2 15,-3 4 7-15,0 5-14 0,-7-1 4 16,-2 3-6-16,-3 2 0 0,-2 2-4 0,-3-3-2 16,-3 6 0-16,-1-5 1 0,-4-1-3 15,0 0 3-15,-2-6-5 0,4-1-5 0,-3-1 4 16,1-2-1-16,2-1-1 0,0-5-1 16,2-1-4-16,1-1 2 0,-1-1 3 15,1-2-3-15,0 0-2 0,3 0-18 0,1-2-28 16,0-2-43-16,1 0-59 0,2-1-84 15,2-3-87-15,0 2-826 0,4 4 388 0,-3-10 256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8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1172,'31'-47'5495,"-30"46"-4243,-1 1-44,2 3-57,-1 0-937,1 1 1,-1-1-1,1 1 1,-1-1-1,0 1 1,0-1-1,-1 1 1,1-1-1,-1 1 1,0 0-1,0 6 1,-8 47 1362,1-18-681,3-3-218,-13 155 2463,16-158-2391,2 0 0,1 0-1,11 57 1,-12-84-628,0 0 0,1-1 0,0 1 0,0-1 0,0 0 0,1 1 0,0-1 0,0 0 0,0-1 0,1 1 0,-1 0 0,1-1-1,7 6 1,-7-7-55,0 0-1,-1-1 0,1 0 0,0 0 0,0 0 0,1 0 1,-1-1-1,0 1 0,1-1 0,-1 0 0,1-1 1,-1 1-1,1-1 0,-1 0 0,1 0 0,-1 0 0,8-2 1,4-1-5,0-1 0,0-1 0,-1-1 0,1 0 0,-1-1 0,-1-1 0,1 0 0,-1-1 1,0 0-1,-1-1 0,0-1 0,-1 0 0,0-1 0,13-17 0,2-5 4,-2-1-1,-1-2 0,-2 0 1,21-51-1,-40 82-55,1-1 0,-2 0 0,1 0 0,-1 0 0,0 0-1,-1 0 1,2-13 0,-3 19 8,0 1 7,0 0-9,0 0 6,2 4-1,28 34 56,1-2-1,1-1 1,42 35-1,-2-17 74,25 22-48,-96-75-105,-1 0-1,0 0 1,1 1-1,-1-1 1,0 0 0,0 0-1,1 1 1,-1-1-1,0 0 1,0 0-1,0 1 1,1-1 0,-1 0-1,0 1 1,0-1-1,0 0 1,0 0 0,1 1-1,-1-1 1,0 0-1,0 1 1,0-1-1,0 0 1,0 1 0,0-1-1,0 0 1,0 1-1,0-1 1,0 0-1,0 1 1,0-1 0,-1 0-1,1 1 1,0-1-1,0 0 1,0 1-1,0-1 1,-1 1 0,-14 6-146,-27 0-234,40-7 329,-85 9-1498,-89 7-5427,168-16 4610,-1 0 0,1 0 0,-17-3 0,8-2-616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9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1 394 576,'5'-2'353,"1"0"0,-1 1 0,1 0 0,-1 0 0,1 1 0,-1 0 0,1 0-1,0 0 1,-1 0 0,1 1 0,-1 0 0,1 0 0,-1 1 0,1-1 0,4 3 0,1 2 313,-1 0 1,0 1-1,-1-1 0,0 2 0,0-1 1,9 11-1,-4-4 334,-8-6-328,1-1 0,0 0 0,0-1 0,1 0 0,0 0 0,0 0 0,11 5 0,-18-11-599,0-1 0,0 1-1,0-1 1,0 1 0,0-1 0,0 1 0,0-1 0,0 0 0,0 0 0,-1 1-1,1-1 1,0 0 0,0 0 0,-1 0 0,1 0 0,0-2 0,0 2 47,2-3 20,-1-1 1,0 1-1,1-1 0,-2 0 1,1 0-1,-1 0 1,1 0-1,0-8 1,2-44 594,-4 53-683,0-129 1072,2-22 114,-2 146-1121,1 1-1,0-1 0,0 1 0,1 0 0,1-1 1,-1 1-1,4-8 0,-5 14-76,1 0-1,-1-1 1,0 1 0,1 0-1,-1 0 1,1 0-1,0 0 1,0 0 0,-1 0-1,1 1 1,1-1 0,-1 1-1,0-1 1,0 1 0,0 0-1,1 0 1,-1 0 0,0 0-1,1 0 1,-1 0-1,1 1 1,0-1 0,-1 1-1,1 0 1,-1 0 0,1 0-1,4 0 1,-1 1 7,0 0 0,0 0 0,1 1 0,-1 0 0,0 0 0,0 0 0,-1 1 0,1 0 0,0 0 0,-1 1 0,0-1 0,7 7 0,-10-8-37,0 0 0,0 0 0,0 0 0,0 0 0,0 0 0,-1 1 0,1-1 0,-1 0 0,1 1 0,-1-1 0,0 1 0,0 0 0,0-1 0,-1 1 0,1 0-1,-1 0 1,1 0 0,-1-1 0,0 1 0,0 0 0,0 0 0,0 0 0,-1-1 0,1 1 0,-1 0 0,1 0 0,-1-1 0,0 1 0,0 0 0,-2 2 0,-14 23-16,-1 0 0,-25 28 0,24-34 30,2 1 0,0 1-1,2 0 1,-13 28 0,25-44 65,-1 0 0,2 0 0,-1 1 0,1-1 0,1 1 0,-1-1 0,2 1-1,-1-1 1,1 1 0,0 0 0,1-1 0,0 1 0,0-1 0,1 1 0,0-1 0,1 1 0,6 14 0,-1-8 89,0 1 0,1-2 1,1 1-1,0-2 1,2 1-1,-1-1 1,1-1-1,1 0 1,0-1-1,1 0 0,0-1 1,0-1-1,1 0 1,21 9-1,-9-7 121,-1 0 1,2-2-1,-1-2 0,1 0 0,0-2 1,1-1-1,54 1 0,-68-5-421,-5-1-326,0 1 0,-1 1 0,1-1 0,-1 1 0,18 5 0,-25-5-275,-1 0 0,0 0 0,1 0 0,-1 1 0,0-1 1,0 0-1,0 1 0,0-1 0,0 1 0,0-1 0,0 1 0,-1-1 1,1 1-1,0 0 0,-1-1 0,0 1 0,1 0 0,-1-1 0,0 1 0,0 0 1,0 0-1,0-1 0,0 4 0,0-2 455,1 25-4159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2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1 680 600,'0'0'793,"0"27"5785,0-26-5864,0-1 37,0 0-5,0 0-35,0 0 16,2-5-13,177-520 6603,-172 501-7035,9-38 492,7-20 630,-23 82-1377,0-1-1,0 1 0,0 0 1,0-1-1,0 1 0,0-1 0,0 1 1,0 0-1,0-1 0,0 1 1,1 0-1,-1-1 0,0 1 1,0 0-1,1-1 0,-1 1 1,0 0-1,0-1 0,1 1 0,-1 0 1,0 0-1,1-1 0,-1 1 1,0 0-1,1 0 0,-1 0 1,0-1-1,1 1 0,-1 0 1,0 0-1,1 0 0,-1 0 0,1 0 1,-1 0-1,0 0 0,1 0 1,9 13 324,4 32-105,-13-42-156,15 56 288,44 154 956,-44-165-961,3 0 1,33 61-1,-44-95-430,-5-6 13,1-1 0,0-1 0,8 11 0,-11-15-85,0-1-1,1 1 1,-1-1 0,1 1-1,0-1 1,-1 0 0,1 0-1,0 0 1,0 0 0,0 0-1,-1 0 1,1 0 0,0-1-1,0 1 1,0-1 0,0 1-1,0-1 1,4 0 0,-5-1-273,0 0 1,0-1 0,0 1 0,0-1-1,0 1 1,0-1 0,0 0 0,0 1-1,0-1 1,-1 0 0,1 0 0,-1 1-1,1-1 1,-1 0 0,0-2 0,-8-10-8916,2 11 6380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2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40 352,'-5'-10'3162,"5"9"-2959,-1 0 0,1 0-1,-1-1 1,1 1 0,-1 0 0,0 0 0,1 1 0,-1-1-1,0 0 1,0 0 0,1 0 0,-1 0 0,0 1 0,0-1-1,0 0 1,0 1 0,0-1 0,0 1 0,0-1 0,-1 1 0,1-1-1,0 1 1,0 0 0,0 0 0,0 0 0,-1-1 0,1 1-1,-1 0 1,-43-5 2053,0 2 1,-60 2-1,50 2-2534,42 0-90,-9 0-2452,13-5-3502,8 3 4033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1252,'7'-2'2153,"-2"3"1289,-2 1-3021,0 1 0,0-1 0,0 1 0,-1-1 0,1 1 0,-1 0 0,1 0 1,-1 0-1,0 0 0,0 1 0,-1-1 0,1 1 0,0-1 0,1 8 0,3 9 1020,4 34 1,-2-14-119,11 51 896,-12-52-1537,2-1 0,1 0-1,17 41 1,-22-70 263,5-3-5521,-10-6 4211,1 0 0,0 0 1,-1 0-1,1 0 0,0 0 0,-1 0 0,1 0 0,-1 0 1,1 0-1,0 0 0,-1-1 0,1 1 0,0 0 0,-1-1 1,1 1-1,-1 0 0,1-1 0,-1 1 0,1 0 0,-1-1 1,1 1-1,-1-1 0,1 1 0,-1-1 0,0 1 0,1-1 1,0-1-1,3-7-2676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374 23 15353,'1'-1'109,"-1"1"-1,0-1 1,1 1-1,-1-1 1,0 1-1,1-1 1,-1 1-1,0-1 1,0 1-1,0-1 0,1 1 1,-1-1-1,0 0 1,0 1-1,0-1 1,0 1-1,0-1 1,0 0-1,0 1 1,0-1-1,-1 1 0,1-1 1,0 0-1,0 1 1,0-1-1,-1 1 1,1-1-1,-1 0 1,1 0-22,-1 1 0,0-1 0,0 1 0,0-1 0,0 1 0,0-1 0,0 1 0,0 0 0,0-1 0,-1 1 0,1 0 0,0 0 0,0 0 0,-2 0 0,-8 0 46,-1 1 1,-18 4 0,17-3 264,-142 14-116,103-13-3006,0-2-3699,33-1 2430,5 5 1212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55 252 476,'2'-22'3930,"-1"0"3002,-1 21-5740,0 1-39,0 0-53,-2 6-87,-8 20 100,2 0 0,0 1 0,-6 52 0,0 90 1614,13-155-2441,1 0-1,0 0 1,1 0 0,1 0 0,3 17 0,-4-28-227,0 0-1,0 0 1,0 0 0,0 0 0,1 0-1,-1 0 1,1 0 0,0 0 0,0 0-1,0-1 1,0 1 0,0-1-1,1 1 1,-1-1 0,1 0 0,0 0-1,-1 0 1,1 0 0,0-1 0,0 1-1,0-1 1,0 0 0,1 1-1,-1-2 1,0 1 0,0 0 0,5 0-1,12 0 99,0 0-1,-1-1 0,1-2 1,22-3-1,79-21 233,-100 21-322,0 0-36,0-1 0,-1-1 0,1 0 0,-2-2 0,1 0 0,-1-1 0,0-1 0,-1-1 0,-1-1 0,0 0 0,0-1 0,-2-1 0,0 0 0,0-2 0,-1 1 0,-1-2 0,-1 1 0,17-35 0,-9 4 7,-2-1 0,19-82 0,-24 80-16,-5 7-3,-7 35 44,1-1 0,0 1-1,0-1 1,1 1 0,0 0 0,4-9-1,-6 17 15,-1 1-11,3 4-7,2 5-32,0-1-1,0 2 0,-1-1 1,0 0-1,-1 1 0,0 0 0,3 16 1,8 82 97,-9-66-61,-3-21-33,4 31 105,2 0 0,22 77-1,-27-122-184,-1 0 0,1 0 0,1-1 0,-1 1 0,1-1 0,0 0 0,0 0-1,1 0 1,0-1 0,0 0 0,0 0 0,1 0 0,-1 0 0,1-1 0,1 0-1,-1 0 1,0-1 0,1 1 0,-1-1 0,1-1 0,0 1 0,0-1 0,0-1 0,1 1-1,-1-1 1,0 0 0,0-1 0,9 0 0,-1 0-1081,50 2-1280,-34 4-2218,-3 6-5955,-18-4 7144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4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489 582 688,'-1'-4'319,"0"1"1,0 0-1,-1-1 1,1 1-1,-1 0 1,0 0-1,1 0 0,-1 0 1,-1 0-1,1 0 1,0 0-1,-1 1 0,1-1 1,-1 1-1,0 0 1,0 0-1,0 0 1,0 0-1,0 0 0,0 1 1,-1-1-1,1 1 1,0 0-1,-5-1 0,-176-45 3653,-32-11-4295,215 58 237,-1 0 0,1-1 0,0 1 0,0 0 1,0-1-1,0 1 0,0-1 0,0 1 0,0-1 0,0 1 1,0-1-1,0 0 0,0 1 0,0-1 0,0 0 0,0 0 1,1 0-1,-1 0 0,0 0 0,1 0 0,-1 0 0,1 0 0,-1 0 1,1 0-1,-1 0 0,1 0 0,-1 0 0,1 0 0,0-1 1,0-1-1,0 1-59,1-1 1,0 1 0,0-1-1,0 1 1,1 0-1,-1-1 1,0 1-1,1 0 1,0 0 0,-1 0-1,1 0 1,4-3-1,158-142-1198,-63 58 2699,-95 84-1183,-1 0 0,0-1-1,0 0 1,0 0 0,-1 0 0,0 0-1,5-12 1,-8 16-134,0 1 1,0-1-1,-1 1 0,1-1 0,-1 1 1,0-1-1,1 1 0,-1-1 0,0 1 1,0-1-1,0 0 0,0 1 0,0-1 1,0 1-1,-1-1 0,1 0 1,0 1-1,-1-1 0,1 1 0,-1-1 1,0 1-1,1 0 0,-1-1 0,0 1 1,0 0-1,0-1 0,0 1 0,0 0 1,0 0-1,0 0 0,0 0 0,-1 0 1,1 0-1,0 0 0,-1 0 1,1 0-1,-1 1 0,1-1 0,-1 1 1,1-1-1,-1 1 0,1-1 0,-3 1 1,-8-3-113,0 1 0,0 0 0,0 1-1,-1 1 1,1 0 0,-24 3 0,26-2-537,1 1 0,0 0-1,0 0 1,0 1-1,0 1 1,0-1 0,0 1-1,1 1 1,-13 8-1,-2 8-931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4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1 485 768,'2'0'205,"-1"0"0,1 1 1,0-1-1,-1 0 0,1 0 0,0 0 0,-1-1 0,1 1 0,0 0 1,-1 0-1,1-1 0,-1 1 0,1-1 0,0 0 0,-1 1 0,1-1 1,-1 0-1,0 0 0,1 0 0,-1 0 0,0 0 0,1 0 1,-1 0-1,0-1 0,2-1 0,2-5 242,1 1 1,-2-1-1,7-13 1,-9 18-139,18-43 2223,27-91 0,-26 69-837,32-92 3508,-53 159-5120,0 1 1,0 0 0,0-1 0,0 1 0,0-1 0,1 1 0,-1-1-1,0 1 1,0-1 0,0 1 0,1-1 0,-1 1 0,0 0 0,1-1-1,-1 1 1,0 0 0,1-1 0,-1 1 0,0 0 0,1-1 0,-1 1-1,1 0 1,-1 0 0,0-1 0,1 1 0,5 9 588,0 29-502,-6-34 82,26 162 1272,-22-144-1334,2 0-1,1 0 1,1-1 0,0 0 0,16 26 0,-23-45-176,0 1 0,0-1-1,1 0 1,-1 0 0,1 0 0,-1 0 0,1 0 0,0 0 0,0-1 0,0 1 0,0-1 0,0 1 0,0-1 0,0 0-1,3 2 1,-5-3-86,0-3 26,0 1 0,-1-1 1,0 1-1,0-1 0,0 1 1,0 0-1,0 0 0,0-1 1,0 1-1,-1 0 0,1 0 1,-1 0-1,0 0 0,1 0 1,-1 1-1,0-1 0,0 0 1,-4-1-1,-1-2-208,-1 0-1,0 1 1,1 0-1,-10-3 1,8 4-207,0 1 1,0 0 0,1 0 0,-1 1 0,0 1-1,0-1 1,0 1 0,0 1 0,0 0 0,0 0-1,-16 5 1,15-3-1042,0 0-1,1 0 1,0 2-1,0-1 1,0 1 0,-10 7-1,-6 8-1395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93 364,'25'-32'1959,"-15"19"818,17-26-1,-26 39-1957,-2-1-716,1 1 0,0-1 1,-1 1-1,1-1 0,0 1 1,-1-1-1,1 1 0,0-1 1,-1 1-1,1 0 0,-1-1 1,1 1-1,-1 0 0,1-1 1,-1 1-1,1 0 0,-1 0 1,1 0-1,-1-1 0,1 1 1,-1 0-1,1 0 0,-1 0 1,1 0-1,-1 0 0,1 0 0,-1 0 1,0 0-1,1 0 0,-1 0 1,0 0-1,-6 2 98,0 0 1,1 0-1,-1 1 0,1 0 0,-1 0 1,1 0-1,0 1 0,1 0 0,-1 0 1,0 0-1,1 1 0,-6 6 0,10-9-138,-11 12 518,1 1 0,-11 20 0,20-32-445,-1 1 0,2 0 0,-1 0 0,0 0-1,1 0 1,0 0 0,0 1 0,0-1 0,0 0 0,1 1 0,-1-1 0,1 0 0,0 1 0,1-1 0,0 7 0,1-9-69,-1 1 1,0-1-1,1 1 0,0-1 1,-1 0-1,1 0 1,0 0-1,0 0 0,0 0 1,1 0-1,-1 0 1,0-1-1,1 1 0,-1-1 1,1 1-1,3 0 1,49 19 497,-44-18-433,-4 0-81,47 14 312,-1 3-1,68 34 1,-117-51-345,0-1 1,0 1-1,0-1 0,0 1 1,0 1-1,0-1 0,-1 0 1,1 1-1,-1 0 0,0 0 1,-1 0-1,4 5 0,-5-7-11,0 0-1,-1 1 1,1-1-1,-1 0 0,1 1 1,-1-1-1,0 0 1,0 1-1,0-1 0,0 1 1,0-1-1,-1 0 1,1 1-1,-1-1 0,1 0 1,-1 1-1,0-1 1,0 0-1,0 0 1,0 0-1,0 0 0,-1 0 1,1 0-1,-1 0 1,1 0-1,-4 3 0,-7 6-61,0 0-1,0-1 0,-2 0 1,1-1-1,-1-1 0,-24 11 0,-94 32-4037,121-49 2863,1-1-1606,3 2-3360,7-3 3594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5113-5F4E-4EF9-BB69-FA84E4D23EE2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3003-4FEA-4C08-A793-D9CDE07D0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716040" y="4489200"/>
            <a:ext cx="5730120" cy="425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A4C6F-39A1-4AB5-892A-6635F5E07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6BB49-AB83-4D41-8AD6-5BD18F6A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781DE-CA0A-4247-ABF9-11240CF4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A809C-053B-473E-9345-E471F37A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60CD5-865C-44B1-A697-DB6FDC84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0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4B4C5-B148-4305-894B-2402BFEC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58354-4116-4711-AE47-FC0D5854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A537D-D46F-4925-B5B8-92C3DB8D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D99D6-F6FC-4DFF-9EC1-F4C90AB9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F1976-D7D6-4F20-B041-722EC03B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2C1A0F-022F-4D51-A24F-3F016822C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57056A-D368-4D76-A1F8-6502E267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9F67A-3334-4CC6-B213-D4DB5E37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EAC21-42B6-4810-B1E7-02B6954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161F8-C702-4F33-A9E8-957B436C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4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8C28F-3B51-4476-B2EE-25395226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3EB41-3EE2-4812-B00F-9EE825AF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06629-7760-48B3-96DE-0967327C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BA700-7A8F-40B3-9C79-30EA61C7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1E21-63F4-4FE4-9DD3-D02CB73A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C62A5-E9DD-4F9B-A14F-C250A97D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DAAEE-0453-42E0-B635-9F12B6A8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5F2F5-98F8-45C6-9BF4-08EEB418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32911-E467-447C-9A54-E791A437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CF8CC-F150-4FCE-B538-65F761A1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87920-05D7-41FA-A876-7F511878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3F6D2-EC41-48E5-9305-A84D62AE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312EEF-9382-47DB-B759-7CF02CBA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243E3-8FFD-4652-8B44-B8D71F34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A8774-A1E6-4D70-8F83-E2C865EC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58CC22-C177-49BE-859D-30B515FD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5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D5602-9FD1-4F76-9FF4-118E5DE5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603-F024-432C-81F1-C93C4E93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B31328-7226-4690-A46B-DF3811DB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D03860-C5F9-4774-8F33-086715244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46807A-9EF6-49A6-95E5-45566BF71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15CE09-21F9-4B36-9EF7-2287CE14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CACA7C-E0A6-46D3-86CC-960F5F39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8C2ED0-6960-45CA-899C-0B60E544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80B0-3FA1-4B2D-BAB2-8D001092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BD66C3-48A8-4EB0-A11B-D1249316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F83AFB-DEA0-4D1F-BF7B-6B963991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257759-E818-4815-80DA-A1145E15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47B733-B643-496E-933E-FF77D928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E81E16-6241-4295-A569-3475711F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8157A-3CC6-4365-8D7B-D2CD9712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2ABD3-8C58-452D-B808-314FE21C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BD9E1-0217-4051-AF13-D07BBEF6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D237BF-914A-42B8-9B76-A4679618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2AF897-95FA-4732-AB09-AF43DE2D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90A81-6AA6-4884-B121-91783085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451DD5-974F-412E-8E83-3DFDC249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6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37648-F107-4E30-8837-C7893180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BCC2C2-7AA4-4126-BFDA-1311C325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B6F49C-DAFE-4661-AAA6-0ABBB1C0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624FD4-B92D-44A4-B3FD-AEF00640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E7DC9D-9512-46C9-8EF5-AD29F6B5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832DBF-4CC2-42AE-8C4A-B47CA8A0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6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B0CCF-B8F5-4E23-9530-91B58CFC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8A725-876A-4942-8ADB-0F7024A9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6D168-607C-4DD3-BCD2-C9924595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EDFF-0082-42FF-A6F7-398D3BF6FB5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5343AF-514C-4A1F-A551-90406F4AF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3B753-FFA2-40B7-8DB5-FED60A8E8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EF0D-30A8-471F-968F-6AEC28B3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6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25" Type="http://schemas.openxmlformats.org/officeDocument/2006/relationships/image" Target="../media/image62.png"/><Relationship Id="rId129" Type="http://schemas.openxmlformats.org/officeDocument/2006/relationships/image" Target="../media/image6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131" Type="http://schemas.openxmlformats.org/officeDocument/2006/relationships/image" Target="../media/image10.png"/><Relationship Id="rId130" Type="http://schemas.openxmlformats.org/officeDocument/2006/relationships/customXml" Target="../ink/ink12.xml"/><Relationship Id="rId126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116.png"/><Relationship Id="rId42" Type="http://schemas.openxmlformats.org/officeDocument/2006/relationships/customXml" Target="../ink/ink38.xml"/><Relationship Id="rId47" Type="http://schemas.openxmlformats.org/officeDocument/2006/relationships/image" Target="../media/image129.png"/><Relationship Id="rId63" Type="http://schemas.openxmlformats.org/officeDocument/2006/relationships/image" Target="../media/image137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150.png"/><Relationship Id="rId16" Type="http://schemas.openxmlformats.org/officeDocument/2006/relationships/customXml" Target="../ink/ink25.xml"/><Relationship Id="rId11" Type="http://schemas.openxmlformats.org/officeDocument/2006/relationships/image" Target="../media/image111.png"/><Relationship Id="rId32" Type="http://schemas.openxmlformats.org/officeDocument/2006/relationships/customXml" Target="../ink/ink33.xml"/><Relationship Id="rId37" Type="http://schemas.openxmlformats.org/officeDocument/2006/relationships/image" Target="../media/image124.png"/><Relationship Id="rId53" Type="http://schemas.openxmlformats.org/officeDocument/2006/relationships/image" Target="../media/image132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145.png"/><Relationship Id="rId5" Type="http://schemas.openxmlformats.org/officeDocument/2006/relationships/image" Target="../media/image108.png"/><Relationship Id="rId90" Type="http://schemas.openxmlformats.org/officeDocument/2006/relationships/customXml" Target="../ink/ink62.xml"/><Relationship Id="rId95" Type="http://schemas.openxmlformats.org/officeDocument/2006/relationships/image" Target="../media/image153.png"/><Relationship Id="rId22" Type="http://schemas.openxmlformats.org/officeDocument/2006/relationships/customXml" Target="../ink/ink28.xml"/><Relationship Id="rId27" Type="http://schemas.openxmlformats.org/officeDocument/2006/relationships/image" Target="../media/image119.png"/><Relationship Id="rId43" Type="http://schemas.openxmlformats.org/officeDocument/2006/relationships/image" Target="../media/image127.png"/><Relationship Id="rId48" Type="http://schemas.openxmlformats.org/officeDocument/2006/relationships/customXml" Target="../ink/ink41.xml"/><Relationship Id="rId64" Type="http://schemas.openxmlformats.org/officeDocument/2006/relationships/customXml" Target="../ink/ink49.xml"/><Relationship Id="rId69" Type="http://schemas.openxmlformats.org/officeDocument/2006/relationships/image" Target="../media/image140.png"/><Relationship Id="rId80" Type="http://schemas.openxmlformats.org/officeDocument/2006/relationships/customXml" Target="../ink/ink57.xml"/><Relationship Id="rId85" Type="http://schemas.openxmlformats.org/officeDocument/2006/relationships/image" Target="../media/image148.png"/><Relationship Id="rId3" Type="http://schemas.openxmlformats.org/officeDocument/2006/relationships/image" Target="../media/image2100.png"/><Relationship Id="rId12" Type="http://schemas.openxmlformats.org/officeDocument/2006/relationships/customXml" Target="../ink/ink23.xml"/><Relationship Id="rId17" Type="http://schemas.openxmlformats.org/officeDocument/2006/relationships/image" Target="../media/image114.png"/><Relationship Id="rId25" Type="http://schemas.openxmlformats.org/officeDocument/2006/relationships/image" Target="../media/image118.png"/><Relationship Id="rId33" Type="http://schemas.openxmlformats.org/officeDocument/2006/relationships/image" Target="../media/image122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135.png"/><Relationship Id="rId67" Type="http://schemas.openxmlformats.org/officeDocument/2006/relationships/image" Target="../media/image139.png"/><Relationship Id="rId20" Type="http://schemas.openxmlformats.org/officeDocument/2006/relationships/customXml" Target="../ink/ink27.xml"/><Relationship Id="rId41" Type="http://schemas.openxmlformats.org/officeDocument/2006/relationships/image" Target="../media/image126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143.png"/><Relationship Id="rId83" Type="http://schemas.openxmlformats.org/officeDocument/2006/relationships/image" Target="../media/image147.png"/><Relationship Id="rId88" Type="http://schemas.openxmlformats.org/officeDocument/2006/relationships/customXml" Target="../ink/ink61.xml"/><Relationship Id="rId91" Type="http://schemas.openxmlformats.org/officeDocument/2006/relationships/image" Target="../media/image151.png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5" Type="http://schemas.openxmlformats.org/officeDocument/2006/relationships/image" Target="../media/image113.png"/><Relationship Id="rId23" Type="http://schemas.openxmlformats.org/officeDocument/2006/relationships/image" Target="../media/image117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130.png"/><Relationship Id="rId57" Type="http://schemas.openxmlformats.org/officeDocument/2006/relationships/image" Target="../media/image134.png"/><Relationship Id="rId10" Type="http://schemas.openxmlformats.org/officeDocument/2006/relationships/customXml" Target="../ink/ink22.xml"/><Relationship Id="rId31" Type="http://schemas.openxmlformats.org/officeDocument/2006/relationships/image" Target="../media/image121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138.png"/><Relationship Id="rId73" Type="http://schemas.openxmlformats.org/officeDocument/2006/relationships/image" Target="../media/image142.png"/><Relationship Id="rId78" Type="http://schemas.openxmlformats.org/officeDocument/2006/relationships/customXml" Target="../ink/ink56.xml"/><Relationship Id="rId81" Type="http://schemas.openxmlformats.org/officeDocument/2006/relationships/image" Target="../media/image146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155.png"/><Relationship Id="rId4" Type="http://schemas.openxmlformats.org/officeDocument/2006/relationships/customXml" Target="../ink/ink19.xml"/><Relationship Id="rId9" Type="http://schemas.openxmlformats.org/officeDocument/2006/relationships/image" Target="../media/image110.png"/><Relationship Id="rId13" Type="http://schemas.openxmlformats.org/officeDocument/2006/relationships/image" Target="../media/image112.png"/><Relationship Id="rId18" Type="http://schemas.openxmlformats.org/officeDocument/2006/relationships/customXml" Target="../ink/ink26.xml"/><Relationship Id="rId39" Type="http://schemas.openxmlformats.org/officeDocument/2006/relationships/image" Target="../media/image125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133.png"/><Relationship Id="rId76" Type="http://schemas.openxmlformats.org/officeDocument/2006/relationships/customXml" Target="../ink/ink55.xml"/><Relationship Id="rId97" Type="http://schemas.openxmlformats.org/officeDocument/2006/relationships/image" Target="../media/image154.png"/><Relationship Id="rId7" Type="http://schemas.openxmlformats.org/officeDocument/2006/relationships/image" Target="../media/image109.png"/><Relationship Id="rId71" Type="http://schemas.openxmlformats.org/officeDocument/2006/relationships/image" Target="../media/image141.png"/><Relationship Id="rId92" Type="http://schemas.openxmlformats.org/officeDocument/2006/relationships/customXml" Target="../ink/ink63.xml"/><Relationship Id="rId2" Type="http://schemas.openxmlformats.org/officeDocument/2006/relationships/customXml" Target="../ink/ink18.xml"/><Relationship Id="rId29" Type="http://schemas.openxmlformats.org/officeDocument/2006/relationships/image" Target="../media/image120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128.png"/><Relationship Id="rId66" Type="http://schemas.openxmlformats.org/officeDocument/2006/relationships/customXml" Target="../ink/ink50.xml"/><Relationship Id="rId87" Type="http://schemas.openxmlformats.org/officeDocument/2006/relationships/image" Target="../media/image149.png"/><Relationship Id="rId61" Type="http://schemas.openxmlformats.org/officeDocument/2006/relationships/image" Target="../media/image136.png"/><Relationship Id="rId82" Type="http://schemas.openxmlformats.org/officeDocument/2006/relationships/customXml" Target="../ink/ink58.xml"/><Relationship Id="rId19" Type="http://schemas.openxmlformats.org/officeDocument/2006/relationships/image" Target="../media/image115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123.png"/><Relationship Id="rId56" Type="http://schemas.openxmlformats.org/officeDocument/2006/relationships/customXml" Target="../ink/ink45.xml"/><Relationship Id="rId77" Type="http://schemas.openxmlformats.org/officeDocument/2006/relationships/image" Target="../media/image144.png"/><Relationship Id="rId8" Type="http://schemas.openxmlformats.org/officeDocument/2006/relationships/customXml" Target="../ink/ink21.xml"/><Relationship Id="rId51" Type="http://schemas.openxmlformats.org/officeDocument/2006/relationships/image" Target="../media/image131.png"/><Relationship Id="rId72" Type="http://schemas.openxmlformats.org/officeDocument/2006/relationships/customXml" Target="../ink/ink53.xml"/><Relationship Id="rId93" Type="http://schemas.openxmlformats.org/officeDocument/2006/relationships/image" Target="../media/image152.png"/><Relationship Id="rId98" Type="http://schemas.openxmlformats.org/officeDocument/2006/relationships/customXml" Target="../ink/ink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7.png"/><Relationship Id="rId4" Type="http://schemas.openxmlformats.org/officeDocument/2006/relationships/customXml" Target="../ink/ink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6.png"/><Relationship Id="rId42" Type="http://schemas.openxmlformats.org/officeDocument/2006/relationships/customXml" Target="../ink/ink89.xml"/><Relationship Id="rId63" Type="http://schemas.openxmlformats.org/officeDocument/2006/relationships/image" Target="../media/image137.png"/><Relationship Id="rId84" Type="http://schemas.openxmlformats.org/officeDocument/2006/relationships/customXml" Target="../ink/ink110.xml"/><Relationship Id="rId138" Type="http://schemas.openxmlformats.org/officeDocument/2006/relationships/customXml" Target="../ink/ink137.xml"/><Relationship Id="rId159" Type="http://schemas.openxmlformats.org/officeDocument/2006/relationships/image" Target="../media/image187.png"/><Relationship Id="rId170" Type="http://schemas.openxmlformats.org/officeDocument/2006/relationships/customXml" Target="../ink/ink153.xml"/><Relationship Id="rId191" Type="http://schemas.openxmlformats.org/officeDocument/2006/relationships/image" Target="../media/image203.png"/><Relationship Id="rId107" Type="http://schemas.openxmlformats.org/officeDocument/2006/relationships/image" Target="../media/image161.png"/><Relationship Id="rId11" Type="http://schemas.openxmlformats.org/officeDocument/2006/relationships/image" Target="../media/image111.png"/><Relationship Id="rId32" Type="http://schemas.openxmlformats.org/officeDocument/2006/relationships/customXml" Target="../ink/ink84.xml"/><Relationship Id="rId53" Type="http://schemas.openxmlformats.org/officeDocument/2006/relationships/image" Target="../media/image132.png"/><Relationship Id="rId74" Type="http://schemas.openxmlformats.org/officeDocument/2006/relationships/customXml" Target="../ink/ink105.xml"/><Relationship Id="rId128" Type="http://schemas.openxmlformats.org/officeDocument/2006/relationships/customXml" Target="../ink/ink132.xml"/><Relationship Id="rId149" Type="http://schemas.openxmlformats.org/officeDocument/2006/relationships/image" Target="../media/image182.png"/><Relationship Id="rId5" Type="http://schemas.openxmlformats.org/officeDocument/2006/relationships/image" Target="../media/image108.png"/><Relationship Id="rId95" Type="http://schemas.openxmlformats.org/officeDocument/2006/relationships/image" Target="../media/image153.png"/><Relationship Id="rId160" Type="http://schemas.openxmlformats.org/officeDocument/2006/relationships/customXml" Target="../ink/ink148.xml"/><Relationship Id="rId181" Type="http://schemas.openxmlformats.org/officeDocument/2006/relationships/image" Target="../media/image198.png"/><Relationship Id="rId22" Type="http://schemas.openxmlformats.org/officeDocument/2006/relationships/customXml" Target="../ink/ink79.xml"/><Relationship Id="rId43" Type="http://schemas.openxmlformats.org/officeDocument/2006/relationships/image" Target="../media/image127.png"/><Relationship Id="rId64" Type="http://schemas.openxmlformats.org/officeDocument/2006/relationships/customXml" Target="../ink/ink100.xml"/><Relationship Id="rId118" Type="http://schemas.openxmlformats.org/officeDocument/2006/relationships/customXml" Target="../ink/ink127.xml"/><Relationship Id="rId139" Type="http://schemas.openxmlformats.org/officeDocument/2006/relationships/image" Target="../media/image177.png"/><Relationship Id="rId85" Type="http://schemas.openxmlformats.org/officeDocument/2006/relationships/image" Target="../media/image148.png"/><Relationship Id="rId150" Type="http://schemas.openxmlformats.org/officeDocument/2006/relationships/customXml" Target="../ink/ink143.xml"/><Relationship Id="rId171" Type="http://schemas.openxmlformats.org/officeDocument/2006/relationships/image" Target="../media/image193.png"/><Relationship Id="rId192" Type="http://schemas.openxmlformats.org/officeDocument/2006/relationships/customXml" Target="../ink/ink164.xml"/><Relationship Id="rId12" Type="http://schemas.openxmlformats.org/officeDocument/2006/relationships/customXml" Target="../ink/ink74.xml"/><Relationship Id="rId33" Type="http://schemas.openxmlformats.org/officeDocument/2006/relationships/image" Target="../media/image122.png"/><Relationship Id="rId108" Type="http://schemas.openxmlformats.org/officeDocument/2006/relationships/customXml" Target="../ink/ink122.xml"/><Relationship Id="rId129" Type="http://schemas.openxmlformats.org/officeDocument/2006/relationships/image" Target="../media/image172.png"/><Relationship Id="rId54" Type="http://schemas.openxmlformats.org/officeDocument/2006/relationships/customXml" Target="../ink/ink95.xml"/><Relationship Id="rId75" Type="http://schemas.openxmlformats.org/officeDocument/2006/relationships/image" Target="../media/image143.png"/><Relationship Id="rId96" Type="http://schemas.openxmlformats.org/officeDocument/2006/relationships/customXml" Target="../ink/ink116.xml"/><Relationship Id="rId140" Type="http://schemas.openxmlformats.org/officeDocument/2006/relationships/customXml" Target="../ink/ink138.xml"/><Relationship Id="rId161" Type="http://schemas.openxmlformats.org/officeDocument/2006/relationships/image" Target="../media/image188.png"/><Relationship Id="rId182" Type="http://schemas.openxmlformats.org/officeDocument/2006/relationships/customXml" Target="../ink/ink159.xml"/><Relationship Id="rId6" Type="http://schemas.openxmlformats.org/officeDocument/2006/relationships/customXml" Target="../ink/ink71.xml"/><Relationship Id="rId23" Type="http://schemas.openxmlformats.org/officeDocument/2006/relationships/image" Target="../media/image117.png"/><Relationship Id="rId119" Type="http://schemas.openxmlformats.org/officeDocument/2006/relationships/image" Target="../media/image167.png"/><Relationship Id="rId44" Type="http://schemas.openxmlformats.org/officeDocument/2006/relationships/customXml" Target="../ink/ink90.xml"/><Relationship Id="rId65" Type="http://schemas.openxmlformats.org/officeDocument/2006/relationships/image" Target="../media/image138.png"/><Relationship Id="rId86" Type="http://schemas.openxmlformats.org/officeDocument/2006/relationships/customXml" Target="../ink/ink111.xml"/><Relationship Id="rId130" Type="http://schemas.openxmlformats.org/officeDocument/2006/relationships/customXml" Target="../ink/ink133.xml"/><Relationship Id="rId151" Type="http://schemas.openxmlformats.org/officeDocument/2006/relationships/image" Target="../media/image183.png"/><Relationship Id="rId172" Type="http://schemas.openxmlformats.org/officeDocument/2006/relationships/customXml" Target="../ink/ink154.xml"/><Relationship Id="rId193" Type="http://schemas.openxmlformats.org/officeDocument/2006/relationships/image" Target="../media/image204.png"/><Relationship Id="rId13" Type="http://schemas.openxmlformats.org/officeDocument/2006/relationships/image" Target="../media/image112.png"/><Relationship Id="rId109" Type="http://schemas.openxmlformats.org/officeDocument/2006/relationships/image" Target="../media/image162.png"/><Relationship Id="rId34" Type="http://schemas.openxmlformats.org/officeDocument/2006/relationships/customXml" Target="../ink/ink85.xml"/><Relationship Id="rId50" Type="http://schemas.openxmlformats.org/officeDocument/2006/relationships/customXml" Target="../ink/ink93.xml"/><Relationship Id="rId55" Type="http://schemas.openxmlformats.org/officeDocument/2006/relationships/image" Target="../media/image133.png"/><Relationship Id="rId76" Type="http://schemas.openxmlformats.org/officeDocument/2006/relationships/customXml" Target="../ink/ink106.xml"/><Relationship Id="rId97" Type="http://schemas.openxmlformats.org/officeDocument/2006/relationships/image" Target="../media/image154.png"/><Relationship Id="rId104" Type="http://schemas.openxmlformats.org/officeDocument/2006/relationships/customXml" Target="../ink/ink120.xml"/><Relationship Id="rId120" Type="http://schemas.openxmlformats.org/officeDocument/2006/relationships/customXml" Target="../ink/ink128.xml"/><Relationship Id="rId125" Type="http://schemas.openxmlformats.org/officeDocument/2006/relationships/image" Target="../media/image170.png"/><Relationship Id="rId141" Type="http://schemas.openxmlformats.org/officeDocument/2006/relationships/image" Target="../media/image178.png"/><Relationship Id="rId146" Type="http://schemas.openxmlformats.org/officeDocument/2006/relationships/customXml" Target="../ink/ink141.xml"/><Relationship Id="rId167" Type="http://schemas.openxmlformats.org/officeDocument/2006/relationships/image" Target="../media/image191.png"/><Relationship Id="rId188" Type="http://schemas.openxmlformats.org/officeDocument/2006/relationships/customXml" Target="../ink/ink162.xml"/><Relationship Id="rId7" Type="http://schemas.openxmlformats.org/officeDocument/2006/relationships/image" Target="../media/image109.png"/><Relationship Id="rId71" Type="http://schemas.openxmlformats.org/officeDocument/2006/relationships/image" Target="../media/image141.png"/><Relationship Id="rId92" Type="http://schemas.openxmlformats.org/officeDocument/2006/relationships/customXml" Target="../ink/ink114.xml"/><Relationship Id="rId162" Type="http://schemas.openxmlformats.org/officeDocument/2006/relationships/customXml" Target="../ink/ink149.xml"/><Relationship Id="rId183" Type="http://schemas.openxmlformats.org/officeDocument/2006/relationships/image" Target="../media/image199.png"/><Relationship Id="rId2" Type="http://schemas.openxmlformats.org/officeDocument/2006/relationships/customXml" Target="../ink/ink69.xml"/><Relationship Id="rId29" Type="http://schemas.openxmlformats.org/officeDocument/2006/relationships/image" Target="../media/image120.png"/><Relationship Id="rId24" Type="http://schemas.openxmlformats.org/officeDocument/2006/relationships/customXml" Target="../ink/ink80.xml"/><Relationship Id="rId40" Type="http://schemas.openxmlformats.org/officeDocument/2006/relationships/customXml" Target="../ink/ink88.xml"/><Relationship Id="rId45" Type="http://schemas.openxmlformats.org/officeDocument/2006/relationships/image" Target="../media/image128.png"/><Relationship Id="rId66" Type="http://schemas.openxmlformats.org/officeDocument/2006/relationships/customXml" Target="../ink/ink101.xml"/><Relationship Id="rId87" Type="http://schemas.openxmlformats.org/officeDocument/2006/relationships/image" Target="../media/image149.png"/><Relationship Id="rId110" Type="http://schemas.openxmlformats.org/officeDocument/2006/relationships/customXml" Target="../ink/ink123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36.xml"/><Relationship Id="rId157" Type="http://schemas.openxmlformats.org/officeDocument/2006/relationships/image" Target="../media/image186.png"/><Relationship Id="rId178" Type="http://schemas.openxmlformats.org/officeDocument/2006/relationships/customXml" Target="../ink/ink157.xml"/><Relationship Id="rId61" Type="http://schemas.openxmlformats.org/officeDocument/2006/relationships/image" Target="../media/image136.png"/><Relationship Id="rId82" Type="http://schemas.openxmlformats.org/officeDocument/2006/relationships/customXml" Target="../ink/ink109.xml"/><Relationship Id="rId152" Type="http://schemas.openxmlformats.org/officeDocument/2006/relationships/customXml" Target="../ink/ink144.xml"/><Relationship Id="rId173" Type="http://schemas.openxmlformats.org/officeDocument/2006/relationships/image" Target="../media/image194.png"/><Relationship Id="rId194" Type="http://schemas.openxmlformats.org/officeDocument/2006/relationships/customXml" Target="../ink/ink165.xml"/><Relationship Id="rId19" Type="http://schemas.openxmlformats.org/officeDocument/2006/relationships/image" Target="../media/image115.png"/><Relationship Id="rId14" Type="http://schemas.openxmlformats.org/officeDocument/2006/relationships/customXml" Target="../ink/ink75.xml"/><Relationship Id="rId30" Type="http://schemas.openxmlformats.org/officeDocument/2006/relationships/customXml" Target="../ink/ink83.xml"/><Relationship Id="rId35" Type="http://schemas.openxmlformats.org/officeDocument/2006/relationships/image" Target="../media/image123.png"/><Relationship Id="rId56" Type="http://schemas.openxmlformats.org/officeDocument/2006/relationships/customXml" Target="../ink/ink96.xml"/><Relationship Id="rId77" Type="http://schemas.openxmlformats.org/officeDocument/2006/relationships/image" Target="../media/image144.png"/><Relationship Id="rId100" Type="http://schemas.openxmlformats.org/officeDocument/2006/relationships/customXml" Target="../ink/ink118.xml"/><Relationship Id="rId105" Type="http://schemas.openxmlformats.org/officeDocument/2006/relationships/image" Target="../media/image160.png"/><Relationship Id="rId126" Type="http://schemas.openxmlformats.org/officeDocument/2006/relationships/customXml" Target="../ink/ink131.xml"/><Relationship Id="rId147" Type="http://schemas.openxmlformats.org/officeDocument/2006/relationships/image" Target="../media/image181.png"/><Relationship Id="rId168" Type="http://schemas.openxmlformats.org/officeDocument/2006/relationships/customXml" Target="../ink/ink152.xml"/><Relationship Id="rId8" Type="http://schemas.openxmlformats.org/officeDocument/2006/relationships/customXml" Target="../ink/ink72.xml"/><Relationship Id="rId51" Type="http://schemas.openxmlformats.org/officeDocument/2006/relationships/image" Target="../media/image131.png"/><Relationship Id="rId72" Type="http://schemas.openxmlformats.org/officeDocument/2006/relationships/customXml" Target="../ink/ink104.xml"/><Relationship Id="rId93" Type="http://schemas.openxmlformats.org/officeDocument/2006/relationships/image" Target="../media/image152.png"/><Relationship Id="rId98" Type="http://schemas.openxmlformats.org/officeDocument/2006/relationships/customXml" Target="../ink/ink117.xml"/><Relationship Id="rId121" Type="http://schemas.openxmlformats.org/officeDocument/2006/relationships/image" Target="../media/image168.png"/><Relationship Id="rId142" Type="http://schemas.openxmlformats.org/officeDocument/2006/relationships/customXml" Target="../ink/ink139.xml"/><Relationship Id="rId163" Type="http://schemas.openxmlformats.org/officeDocument/2006/relationships/image" Target="../media/image189.png"/><Relationship Id="rId184" Type="http://schemas.openxmlformats.org/officeDocument/2006/relationships/customXml" Target="../ink/ink160.xml"/><Relationship Id="rId189" Type="http://schemas.openxmlformats.org/officeDocument/2006/relationships/image" Target="../media/image202.png"/><Relationship Id="rId3" Type="http://schemas.openxmlformats.org/officeDocument/2006/relationships/image" Target="../media/image2100.png"/><Relationship Id="rId25" Type="http://schemas.openxmlformats.org/officeDocument/2006/relationships/image" Target="../media/image118.png"/><Relationship Id="rId46" Type="http://schemas.openxmlformats.org/officeDocument/2006/relationships/customXml" Target="../ink/ink91.xml"/><Relationship Id="rId67" Type="http://schemas.openxmlformats.org/officeDocument/2006/relationships/image" Target="../media/image139.png"/><Relationship Id="rId116" Type="http://schemas.openxmlformats.org/officeDocument/2006/relationships/customXml" Target="../ink/ink126.xml"/><Relationship Id="rId137" Type="http://schemas.openxmlformats.org/officeDocument/2006/relationships/image" Target="../media/image176.png"/><Relationship Id="rId158" Type="http://schemas.openxmlformats.org/officeDocument/2006/relationships/customXml" Target="../ink/ink147.xml"/><Relationship Id="rId20" Type="http://schemas.openxmlformats.org/officeDocument/2006/relationships/customXml" Target="../ink/ink78.xml"/><Relationship Id="rId41" Type="http://schemas.openxmlformats.org/officeDocument/2006/relationships/image" Target="../media/image126.png"/><Relationship Id="rId62" Type="http://schemas.openxmlformats.org/officeDocument/2006/relationships/customXml" Target="../ink/ink99.xml"/><Relationship Id="rId83" Type="http://schemas.openxmlformats.org/officeDocument/2006/relationships/image" Target="../media/image147.png"/><Relationship Id="rId88" Type="http://schemas.openxmlformats.org/officeDocument/2006/relationships/customXml" Target="../ink/ink112.xml"/><Relationship Id="rId111" Type="http://schemas.openxmlformats.org/officeDocument/2006/relationships/image" Target="../media/image163.png"/><Relationship Id="rId132" Type="http://schemas.openxmlformats.org/officeDocument/2006/relationships/customXml" Target="../ink/ink134.xml"/><Relationship Id="rId153" Type="http://schemas.openxmlformats.org/officeDocument/2006/relationships/image" Target="../media/image184.png"/><Relationship Id="rId174" Type="http://schemas.openxmlformats.org/officeDocument/2006/relationships/customXml" Target="../ink/ink155.xml"/><Relationship Id="rId179" Type="http://schemas.openxmlformats.org/officeDocument/2006/relationships/image" Target="../media/image197.png"/><Relationship Id="rId195" Type="http://schemas.openxmlformats.org/officeDocument/2006/relationships/image" Target="../media/image205.png"/><Relationship Id="rId190" Type="http://schemas.openxmlformats.org/officeDocument/2006/relationships/customXml" Target="../ink/ink163.xml"/><Relationship Id="rId15" Type="http://schemas.openxmlformats.org/officeDocument/2006/relationships/image" Target="../media/image113.png"/><Relationship Id="rId36" Type="http://schemas.openxmlformats.org/officeDocument/2006/relationships/customXml" Target="../ink/ink86.xml"/><Relationship Id="rId57" Type="http://schemas.openxmlformats.org/officeDocument/2006/relationships/image" Target="../media/image134.png"/><Relationship Id="rId106" Type="http://schemas.openxmlformats.org/officeDocument/2006/relationships/customXml" Target="../ink/ink121.xml"/><Relationship Id="rId127" Type="http://schemas.openxmlformats.org/officeDocument/2006/relationships/image" Target="../media/image171.png"/><Relationship Id="rId10" Type="http://schemas.openxmlformats.org/officeDocument/2006/relationships/customXml" Target="../ink/ink73.xml"/><Relationship Id="rId31" Type="http://schemas.openxmlformats.org/officeDocument/2006/relationships/image" Target="../media/image121.png"/><Relationship Id="rId52" Type="http://schemas.openxmlformats.org/officeDocument/2006/relationships/customXml" Target="../ink/ink94.xml"/><Relationship Id="rId73" Type="http://schemas.openxmlformats.org/officeDocument/2006/relationships/image" Target="../media/image142.png"/><Relationship Id="rId78" Type="http://schemas.openxmlformats.org/officeDocument/2006/relationships/customXml" Target="../ink/ink107.xml"/><Relationship Id="rId94" Type="http://schemas.openxmlformats.org/officeDocument/2006/relationships/customXml" Target="../ink/ink115.xml"/><Relationship Id="rId99" Type="http://schemas.openxmlformats.org/officeDocument/2006/relationships/image" Target="../media/image155.png"/><Relationship Id="rId101" Type="http://schemas.openxmlformats.org/officeDocument/2006/relationships/image" Target="../media/image158.png"/><Relationship Id="rId122" Type="http://schemas.openxmlformats.org/officeDocument/2006/relationships/customXml" Target="../ink/ink129.xml"/><Relationship Id="rId143" Type="http://schemas.openxmlformats.org/officeDocument/2006/relationships/image" Target="../media/image179.png"/><Relationship Id="rId148" Type="http://schemas.openxmlformats.org/officeDocument/2006/relationships/customXml" Target="../ink/ink142.xml"/><Relationship Id="rId164" Type="http://schemas.openxmlformats.org/officeDocument/2006/relationships/customXml" Target="../ink/ink150.xml"/><Relationship Id="rId169" Type="http://schemas.openxmlformats.org/officeDocument/2006/relationships/image" Target="../media/image192.png"/><Relationship Id="rId185" Type="http://schemas.openxmlformats.org/officeDocument/2006/relationships/image" Target="../media/image200.png"/><Relationship Id="rId4" Type="http://schemas.openxmlformats.org/officeDocument/2006/relationships/customXml" Target="../ink/ink70.xml"/><Relationship Id="rId9" Type="http://schemas.openxmlformats.org/officeDocument/2006/relationships/image" Target="../media/image110.png"/><Relationship Id="rId180" Type="http://schemas.openxmlformats.org/officeDocument/2006/relationships/customXml" Target="../ink/ink158.xml"/><Relationship Id="rId26" Type="http://schemas.openxmlformats.org/officeDocument/2006/relationships/customXml" Target="../ink/ink81.xml"/><Relationship Id="rId47" Type="http://schemas.openxmlformats.org/officeDocument/2006/relationships/image" Target="../media/image129.png"/><Relationship Id="rId68" Type="http://schemas.openxmlformats.org/officeDocument/2006/relationships/customXml" Target="../ink/ink102.xml"/><Relationship Id="rId89" Type="http://schemas.openxmlformats.org/officeDocument/2006/relationships/image" Target="../media/image150.png"/><Relationship Id="rId112" Type="http://schemas.openxmlformats.org/officeDocument/2006/relationships/customXml" Target="../ink/ink124.xml"/><Relationship Id="rId133" Type="http://schemas.openxmlformats.org/officeDocument/2006/relationships/image" Target="../media/image174.png"/><Relationship Id="rId154" Type="http://schemas.openxmlformats.org/officeDocument/2006/relationships/customXml" Target="../ink/ink145.xml"/><Relationship Id="rId175" Type="http://schemas.openxmlformats.org/officeDocument/2006/relationships/image" Target="../media/image195.png"/><Relationship Id="rId16" Type="http://schemas.openxmlformats.org/officeDocument/2006/relationships/customXml" Target="../ink/ink76.xml"/><Relationship Id="rId37" Type="http://schemas.openxmlformats.org/officeDocument/2006/relationships/image" Target="../media/image124.png"/><Relationship Id="rId58" Type="http://schemas.openxmlformats.org/officeDocument/2006/relationships/customXml" Target="../ink/ink97.xml"/><Relationship Id="rId79" Type="http://schemas.openxmlformats.org/officeDocument/2006/relationships/image" Target="../media/image145.png"/><Relationship Id="rId102" Type="http://schemas.openxmlformats.org/officeDocument/2006/relationships/customXml" Target="../ink/ink119.xml"/><Relationship Id="rId123" Type="http://schemas.openxmlformats.org/officeDocument/2006/relationships/image" Target="../media/image169.png"/><Relationship Id="rId144" Type="http://schemas.openxmlformats.org/officeDocument/2006/relationships/customXml" Target="../ink/ink140.xml"/><Relationship Id="rId90" Type="http://schemas.openxmlformats.org/officeDocument/2006/relationships/customXml" Target="../ink/ink113.xml"/><Relationship Id="rId165" Type="http://schemas.openxmlformats.org/officeDocument/2006/relationships/image" Target="../media/image190.png"/><Relationship Id="rId186" Type="http://schemas.openxmlformats.org/officeDocument/2006/relationships/customXml" Target="../ink/ink161.xml"/><Relationship Id="rId27" Type="http://schemas.openxmlformats.org/officeDocument/2006/relationships/image" Target="../media/image119.png"/><Relationship Id="rId48" Type="http://schemas.openxmlformats.org/officeDocument/2006/relationships/customXml" Target="../ink/ink92.xml"/><Relationship Id="rId69" Type="http://schemas.openxmlformats.org/officeDocument/2006/relationships/image" Target="../media/image140.png"/><Relationship Id="rId113" Type="http://schemas.openxmlformats.org/officeDocument/2006/relationships/image" Target="../media/image164.png"/><Relationship Id="rId134" Type="http://schemas.openxmlformats.org/officeDocument/2006/relationships/customXml" Target="../ink/ink135.xml"/><Relationship Id="rId80" Type="http://schemas.openxmlformats.org/officeDocument/2006/relationships/customXml" Target="../ink/ink108.xml"/><Relationship Id="rId155" Type="http://schemas.openxmlformats.org/officeDocument/2006/relationships/image" Target="../media/image185.png"/><Relationship Id="rId176" Type="http://schemas.openxmlformats.org/officeDocument/2006/relationships/customXml" Target="../ink/ink156.xml"/><Relationship Id="rId17" Type="http://schemas.openxmlformats.org/officeDocument/2006/relationships/image" Target="../media/image114.png"/><Relationship Id="rId38" Type="http://schemas.openxmlformats.org/officeDocument/2006/relationships/customXml" Target="../ink/ink87.xml"/><Relationship Id="rId59" Type="http://schemas.openxmlformats.org/officeDocument/2006/relationships/image" Target="../media/image135.png"/><Relationship Id="rId103" Type="http://schemas.openxmlformats.org/officeDocument/2006/relationships/image" Target="../media/image159.png"/><Relationship Id="rId124" Type="http://schemas.openxmlformats.org/officeDocument/2006/relationships/customXml" Target="../ink/ink130.xml"/><Relationship Id="rId70" Type="http://schemas.openxmlformats.org/officeDocument/2006/relationships/customXml" Target="../ink/ink103.xml"/><Relationship Id="rId91" Type="http://schemas.openxmlformats.org/officeDocument/2006/relationships/image" Target="../media/image151.png"/><Relationship Id="rId145" Type="http://schemas.openxmlformats.org/officeDocument/2006/relationships/image" Target="../media/image180.png"/><Relationship Id="rId166" Type="http://schemas.openxmlformats.org/officeDocument/2006/relationships/customXml" Target="../ink/ink151.xml"/><Relationship Id="rId187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2.xml"/><Relationship Id="rId49" Type="http://schemas.openxmlformats.org/officeDocument/2006/relationships/image" Target="../media/image130.png"/><Relationship Id="rId114" Type="http://schemas.openxmlformats.org/officeDocument/2006/relationships/customXml" Target="../ink/ink125.xml"/><Relationship Id="rId60" Type="http://schemas.openxmlformats.org/officeDocument/2006/relationships/customXml" Target="../ink/ink98.xml"/><Relationship Id="rId81" Type="http://schemas.openxmlformats.org/officeDocument/2006/relationships/image" Target="../media/image146.png"/><Relationship Id="rId135" Type="http://schemas.openxmlformats.org/officeDocument/2006/relationships/image" Target="../media/image175.png"/><Relationship Id="rId156" Type="http://schemas.openxmlformats.org/officeDocument/2006/relationships/customXml" Target="../ink/ink146.xml"/><Relationship Id="rId177" Type="http://schemas.openxmlformats.org/officeDocument/2006/relationships/image" Target="../media/image196.png"/><Relationship Id="rId18" Type="http://schemas.openxmlformats.org/officeDocument/2006/relationships/customXml" Target="../ink/ink77.xml"/><Relationship Id="rId39" Type="http://schemas.openxmlformats.org/officeDocument/2006/relationships/image" Target="../media/image1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.xml"/><Relationship Id="rId13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08.png"/><Relationship Id="rId12" Type="http://schemas.openxmlformats.org/officeDocument/2006/relationships/customXml" Target="../ink/ink171.xml"/><Relationship Id="rId2" Type="http://schemas.openxmlformats.org/officeDocument/2006/relationships/customXml" Target="../ink/ink1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8.xml"/><Relationship Id="rId11" Type="http://schemas.openxmlformats.org/officeDocument/2006/relationships/image" Target="../media/image210.png"/><Relationship Id="rId5" Type="http://schemas.openxmlformats.org/officeDocument/2006/relationships/image" Target="../media/image207.png"/><Relationship Id="rId10" Type="http://schemas.openxmlformats.org/officeDocument/2006/relationships/customXml" Target="../ink/ink170.xml"/><Relationship Id="rId4" Type="http://schemas.openxmlformats.org/officeDocument/2006/relationships/customXml" Target="../ink/ink167.xml"/><Relationship Id="rId9" Type="http://schemas.openxmlformats.org/officeDocument/2006/relationships/image" Target="../media/image209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7.xml"/><Relationship Id="rId18" Type="http://schemas.openxmlformats.org/officeDocument/2006/relationships/image" Target="../media/image220.png"/><Relationship Id="rId26" Type="http://schemas.openxmlformats.org/officeDocument/2006/relationships/image" Target="../media/image224.png"/><Relationship Id="rId39" Type="http://schemas.openxmlformats.org/officeDocument/2006/relationships/customXml" Target="../ink/ink190.xml"/><Relationship Id="rId21" Type="http://schemas.openxmlformats.org/officeDocument/2006/relationships/customXml" Target="../ink/ink181.xml"/><Relationship Id="rId34" Type="http://schemas.openxmlformats.org/officeDocument/2006/relationships/image" Target="../media/image228.png"/><Relationship Id="rId42" Type="http://schemas.openxmlformats.org/officeDocument/2006/relationships/image" Target="../media/image232.png"/><Relationship Id="rId47" Type="http://schemas.openxmlformats.org/officeDocument/2006/relationships/customXml" Target="../ink/ink194.xml"/><Relationship Id="rId50" Type="http://schemas.openxmlformats.org/officeDocument/2006/relationships/image" Target="../media/image236.png"/><Relationship Id="rId55" Type="http://schemas.openxmlformats.org/officeDocument/2006/relationships/customXml" Target="../ink/ink198.xml"/><Relationship Id="rId7" Type="http://schemas.openxmlformats.org/officeDocument/2006/relationships/customXml" Target="../ink/ink174.xml"/><Relationship Id="rId2" Type="http://schemas.openxmlformats.org/officeDocument/2006/relationships/image" Target="../media/image15.png"/><Relationship Id="rId16" Type="http://schemas.openxmlformats.org/officeDocument/2006/relationships/image" Target="../media/image219.png"/><Relationship Id="rId29" Type="http://schemas.openxmlformats.org/officeDocument/2006/relationships/customXml" Target="../ink/ink185.xml"/><Relationship Id="rId11" Type="http://schemas.openxmlformats.org/officeDocument/2006/relationships/customXml" Target="../ink/ink176.xml"/><Relationship Id="rId24" Type="http://schemas.openxmlformats.org/officeDocument/2006/relationships/image" Target="../media/image223.png"/><Relationship Id="rId32" Type="http://schemas.openxmlformats.org/officeDocument/2006/relationships/image" Target="../media/image227.png"/><Relationship Id="rId37" Type="http://schemas.openxmlformats.org/officeDocument/2006/relationships/customXml" Target="../ink/ink189.xml"/><Relationship Id="rId40" Type="http://schemas.openxmlformats.org/officeDocument/2006/relationships/image" Target="../media/image231.png"/><Relationship Id="rId45" Type="http://schemas.openxmlformats.org/officeDocument/2006/relationships/customXml" Target="../ink/ink193.xml"/><Relationship Id="rId53" Type="http://schemas.openxmlformats.org/officeDocument/2006/relationships/customXml" Target="../ink/ink197.xml"/><Relationship Id="rId58" Type="http://schemas.openxmlformats.org/officeDocument/2006/relationships/image" Target="../media/image240.png"/><Relationship Id="rId5" Type="http://schemas.openxmlformats.org/officeDocument/2006/relationships/customXml" Target="../ink/ink173.xml"/><Relationship Id="rId61" Type="http://schemas.openxmlformats.org/officeDocument/2006/relationships/customXml" Target="../ink/ink201.xml"/><Relationship Id="rId19" Type="http://schemas.openxmlformats.org/officeDocument/2006/relationships/customXml" Target="../ink/ink180.xml"/><Relationship Id="rId14" Type="http://schemas.openxmlformats.org/officeDocument/2006/relationships/image" Target="../media/image218.png"/><Relationship Id="rId22" Type="http://schemas.openxmlformats.org/officeDocument/2006/relationships/image" Target="../media/image222.png"/><Relationship Id="rId27" Type="http://schemas.openxmlformats.org/officeDocument/2006/relationships/customXml" Target="../ink/ink184.xml"/><Relationship Id="rId30" Type="http://schemas.openxmlformats.org/officeDocument/2006/relationships/image" Target="../media/image226.png"/><Relationship Id="rId35" Type="http://schemas.openxmlformats.org/officeDocument/2006/relationships/customXml" Target="../ink/ink188.xml"/><Relationship Id="rId43" Type="http://schemas.openxmlformats.org/officeDocument/2006/relationships/customXml" Target="../ink/ink192.xml"/><Relationship Id="rId48" Type="http://schemas.openxmlformats.org/officeDocument/2006/relationships/image" Target="../media/image235.png"/><Relationship Id="rId56" Type="http://schemas.openxmlformats.org/officeDocument/2006/relationships/image" Target="../media/image239.png"/><Relationship Id="rId8" Type="http://schemas.openxmlformats.org/officeDocument/2006/relationships/image" Target="../media/image215.png"/><Relationship Id="rId51" Type="http://schemas.openxmlformats.org/officeDocument/2006/relationships/customXml" Target="../ink/ink196.xml"/><Relationship Id="rId3" Type="http://schemas.openxmlformats.org/officeDocument/2006/relationships/customXml" Target="../ink/ink172.xml"/><Relationship Id="rId12" Type="http://schemas.openxmlformats.org/officeDocument/2006/relationships/image" Target="../media/image217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230.png"/><Relationship Id="rId46" Type="http://schemas.openxmlformats.org/officeDocument/2006/relationships/image" Target="../media/image234.png"/><Relationship Id="rId59" Type="http://schemas.openxmlformats.org/officeDocument/2006/relationships/customXml" Target="../ink/ink200.xml"/><Relationship Id="rId20" Type="http://schemas.openxmlformats.org/officeDocument/2006/relationships/image" Target="../media/image221.png"/><Relationship Id="rId41" Type="http://schemas.openxmlformats.org/officeDocument/2006/relationships/customXml" Target="../ink/ink191.xml"/><Relationship Id="rId54" Type="http://schemas.openxmlformats.org/officeDocument/2006/relationships/image" Target="../media/image238.png"/><Relationship Id="rId6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225.png"/><Relationship Id="rId36" Type="http://schemas.openxmlformats.org/officeDocument/2006/relationships/image" Target="../media/image229.png"/><Relationship Id="rId49" Type="http://schemas.openxmlformats.org/officeDocument/2006/relationships/customXml" Target="../ink/ink195.xml"/><Relationship Id="rId57" Type="http://schemas.openxmlformats.org/officeDocument/2006/relationships/customXml" Target="../ink/ink199.xml"/><Relationship Id="rId10" Type="http://schemas.openxmlformats.org/officeDocument/2006/relationships/image" Target="../media/image216.png"/><Relationship Id="rId31" Type="http://schemas.openxmlformats.org/officeDocument/2006/relationships/customXml" Target="../ink/ink186.xml"/><Relationship Id="rId44" Type="http://schemas.openxmlformats.org/officeDocument/2006/relationships/image" Target="../media/image233.png"/><Relationship Id="rId52" Type="http://schemas.openxmlformats.org/officeDocument/2006/relationships/image" Target="../media/image237.png"/><Relationship Id="rId60" Type="http://schemas.openxmlformats.org/officeDocument/2006/relationships/image" Target="../media/image241.png"/><Relationship Id="rId4" Type="http://schemas.openxmlformats.org/officeDocument/2006/relationships/image" Target="../media/image213.png"/><Relationship Id="rId9" Type="http://schemas.openxmlformats.org/officeDocument/2006/relationships/customXml" Target="../ink/ink175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0.png"/><Relationship Id="rId21" Type="http://schemas.openxmlformats.org/officeDocument/2006/relationships/image" Target="../media/image252.png"/><Relationship Id="rId42" Type="http://schemas.openxmlformats.org/officeDocument/2006/relationships/customXml" Target="../ink/ink222.xml"/><Relationship Id="rId63" Type="http://schemas.openxmlformats.org/officeDocument/2006/relationships/image" Target="../media/image273.png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159" Type="http://schemas.openxmlformats.org/officeDocument/2006/relationships/image" Target="../media/image321.png"/><Relationship Id="rId170" Type="http://schemas.openxmlformats.org/officeDocument/2006/relationships/customXml" Target="../ink/ink286.xml"/><Relationship Id="rId107" Type="http://schemas.openxmlformats.org/officeDocument/2006/relationships/image" Target="../media/image295.png"/><Relationship Id="rId11" Type="http://schemas.openxmlformats.org/officeDocument/2006/relationships/image" Target="../media/image247.png"/><Relationship Id="rId32" Type="http://schemas.openxmlformats.org/officeDocument/2006/relationships/customXml" Target="../ink/ink217.xml"/><Relationship Id="rId53" Type="http://schemas.openxmlformats.org/officeDocument/2006/relationships/image" Target="../media/image268.png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149" Type="http://schemas.openxmlformats.org/officeDocument/2006/relationships/image" Target="../media/image316.png"/><Relationship Id="rId5" Type="http://schemas.openxmlformats.org/officeDocument/2006/relationships/image" Target="../media/image244.png"/><Relationship Id="rId95" Type="http://schemas.openxmlformats.org/officeDocument/2006/relationships/image" Target="../media/image289.png"/><Relationship Id="rId160" Type="http://schemas.openxmlformats.org/officeDocument/2006/relationships/customXml" Target="../ink/ink281.xml"/><Relationship Id="rId181" Type="http://schemas.openxmlformats.org/officeDocument/2006/relationships/image" Target="../media/image332.png"/><Relationship Id="rId22" Type="http://schemas.openxmlformats.org/officeDocument/2006/relationships/customXml" Target="../ink/ink212.xml"/><Relationship Id="rId43" Type="http://schemas.openxmlformats.org/officeDocument/2006/relationships/image" Target="../media/image263.png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Relationship Id="rId139" Type="http://schemas.openxmlformats.org/officeDocument/2006/relationships/image" Target="../media/image311.png"/><Relationship Id="rId85" Type="http://schemas.openxmlformats.org/officeDocument/2006/relationships/image" Target="../media/image284.png"/><Relationship Id="rId150" Type="http://schemas.openxmlformats.org/officeDocument/2006/relationships/customXml" Target="../ink/ink276.xml"/><Relationship Id="rId171" Type="http://schemas.openxmlformats.org/officeDocument/2006/relationships/image" Target="../media/image327.png"/><Relationship Id="rId12" Type="http://schemas.openxmlformats.org/officeDocument/2006/relationships/customXml" Target="../ink/ink207.xml"/><Relationship Id="rId33" Type="http://schemas.openxmlformats.org/officeDocument/2006/relationships/image" Target="../media/image258.png"/><Relationship Id="rId108" Type="http://schemas.openxmlformats.org/officeDocument/2006/relationships/customXml" Target="../ink/ink255.xml"/><Relationship Id="rId129" Type="http://schemas.openxmlformats.org/officeDocument/2006/relationships/image" Target="../media/image306.png"/><Relationship Id="rId54" Type="http://schemas.openxmlformats.org/officeDocument/2006/relationships/customXml" Target="../ink/ink228.xml"/><Relationship Id="rId75" Type="http://schemas.openxmlformats.org/officeDocument/2006/relationships/image" Target="../media/image279.png"/><Relationship Id="rId96" Type="http://schemas.openxmlformats.org/officeDocument/2006/relationships/customXml" Target="../ink/ink249.xml"/><Relationship Id="rId140" Type="http://schemas.openxmlformats.org/officeDocument/2006/relationships/customXml" Target="../ink/ink271.xml"/><Relationship Id="rId161" Type="http://schemas.openxmlformats.org/officeDocument/2006/relationships/image" Target="../media/image322.png"/><Relationship Id="rId182" Type="http://schemas.openxmlformats.org/officeDocument/2006/relationships/customXml" Target="../ink/ink292.xml"/><Relationship Id="rId6" Type="http://schemas.openxmlformats.org/officeDocument/2006/relationships/customXml" Target="../ink/ink204.xml"/><Relationship Id="rId23" Type="http://schemas.openxmlformats.org/officeDocument/2006/relationships/image" Target="../media/image253.png"/><Relationship Id="rId119" Type="http://schemas.openxmlformats.org/officeDocument/2006/relationships/image" Target="../media/image301.png"/><Relationship Id="rId44" Type="http://schemas.openxmlformats.org/officeDocument/2006/relationships/customXml" Target="../ink/ink223.xml"/><Relationship Id="rId65" Type="http://schemas.openxmlformats.org/officeDocument/2006/relationships/image" Target="../media/image274.png"/><Relationship Id="rId86" Type="http://schemas.openxmlformats.org/officeDocument/2006/relationships/customXml" Target="../ink/ink244.xml"/><Relationship Id="rId130" Type="http://schemas.openxmlformats.org/officeDocument/2006/relationships/customXml" Target="../ink/ink266.xml"/><Relationship Id="rId151" Type="http://schemas.openxmlformats.org/officeDocument/2006/relationships/image" Target="../media/image317.png"/><Relationship Id="rId172" Type="http://schemas.openxmlformats.org/officeDocument/2006/relationships/customXml" Target="../ink/ink287.xml"/><Relationship Id="rId13" Type="http://schemas.openxmlformats.org/officeDocument/2006/relationships/image" Target="../media/image248.png"/><Relationship Id="rId18" Type="http://schemas.openxmlformats.org/officeDocument/2006/relationships/customXml" Target="../ink/ink210.xml"/><Relationship Id="rId39" Type="http://schemas.openxmlformats.org/officeDocument/2006/relationships/image" Target="../media/image261.png"/><Relationship Id="rId109" Type="http://schemas.openxmlformats.org/officeDocument/2006/relationships/image" Target="../media/image296.png"/><Relationship Id="rId34" Type="http://schemas.openxmlformats.org/officeDocument/2006/relationships/customXml" Target="../ink/ink218.xml"/><Relationship Id="rId50" Type="http://schemas.openxmlformats.org/officeDocument/2006/relationships/customXml" Target="../ink/ink226.xml"/><Relationship Id="rId55" Type="http://schemas.openxmlformats.org/officeDocument/2006/relationships/image" Target="../media/image269.png"/><Relationship Id="rId76" Type="http://schemas.openxmlformats.org/officeDocument/2006/relationships/customXml" Target="../ink/ink239.xml"/><Relationship Id="rId97" Type="http://schemas.openxmlformats.org/officeDocument/2006/relationships/image" Target="../media/image290.png"/><Relationship Id="rId104" Type="http://schemas.openxmlformats.org/officeDocument/2006/relationships/customXml" Target="../ink/ink253.xml"/><Relationship Id="rId120" Type="http://schemas.openxmlformats.org/officeDocument/2006/relationships/customXml" Target="../ink/ink261.xml"/><Relationship Id="rId125" Type="http://schemas.openxmlformats.org/officeDocument/2006/relationships/image" Target="../media/image304.png"/><Relationship Id="rId141" Type="http://schemas.openxmlformats.org/officeDocument/2006/relationships/image" Target="../media/image312.png"/><Relationship Id="rId146" Type="http://schemas.openxmlformats.org/officeDocument/2006/relationships/customXml" Target="../ink/ink274.xml"/><Relationship Id="rId167" Type="http://schemas.openxmlformats.org/officeDocument/2006/relationships/image" Target="../media/image325.png"/><Relationship Id="rId7" Type="http://schemas.openxmlformats.org/officeDocument/2006/relationships/image" Target="../media/image245.png"/><Relationship Id="rId71" Type="http://schemas.openxmlformats.org/officeDocument/2006/relationships/image" Target="../media/image277.png"/><Relationship Id="rId92" Type="http://schemas.openxmlformats.org/officeDocument/2006/relationships/customXml" Target="../ink/ink247.xml"/><Relationship Id="rId162" Type="http://schemas.openxmlformats.org/officeDocument/2006/relationships/customXml" Target="../ink/ink282.xml"/><Relationship Id="rId183" Type="http://schemas.openxmlformats.org/officeDocument/2006/relationships/image" Target="../media/image333.png"/><Relationship Id="rId2" Type="http://schemas.openxmlformats.org/officeDocument/2006/relationships/customXml" Target="../ink/ink202.xml"/><Relationship Id="rId29" Type="http://schemas.openxmlformats.org/officeDocument/2006/relationships/image" Target="../media/image256.png"/><Relationship Id="rId24" Type="http://schemas.openxmlformats.org/officeDocument/2006/relationships/customXml" Target="../ink/ink213.xml"/><Relationship Id="rId40" Type="http://schemas.openxmlformats.org/officeDocument/2006/relationships/customXml" Target="../ink/ink221.xml"/><Relationship Id="rId45" Type="http://schemas.openxmlformats.org/officeDocument/2006/relationships/image" Target="../media/image264.png"/><Relationship Id="rId66" Type="http://schemas.openxmlformats.org/officeDocument/2006/relationships/customXml" Target="../ink/ink234.xml"/><Relationship Id="rId87" Type="http://schemas.openxmlformats.org/officeDocument/2006/relationships/image" Target="../media/image285.png"/><Relationship Id="rId110" Type="http://schemas.openxmlformats.org/officeDocument/2006/relationships/customXml" Target="../ink/ink256.xml"/><Relationship Id="rId115" Type="http://schemas.openxmlformats.org/officeDocument/2006/relationships/image" Target="../media/image299.png"/><Relationship Id="rId131" Type="http://schemas.openxmlformats.org/officeDocument/2006/relationships/image" Target="../media/image307.png"/><Relationship Id="rId136" Type="http://schemas.openxmlformats.org/officeDocument/2006/relationships/customXml" Target="../ink/ink269.xml"/><Relationship Id="rId157" Type="http://schemas.openxmlformats.org/officeDocument/2006/relationships/image" Target="../media/image320.png"/><Relationship Id="rId178" Type="http://schemas.openxmlformats.org/officeDocument/2006/relationships/customXml" Target="../ink/ink290.xml"/><Relationship Id="rId61" Type="http://schemas.openxmlformats.org/officeDocument/2006/relationships/image" Target="../media/image272.png"/><Relationship Id="rId82" Type="http://schemas.openxmlformats.org/officeDocument/2006/relationships/customXml" Target="../ink/ink242.xml"/><Relationship Id="rId152" Type="http://schemas.openxmlformats.org/officeDocument/2006/relationships/customXml" Target="../ink/ink277.xml"/><Relationship Id="rId173" Type="http://schemas.openxmlformats.org/officeDocument/2006/relationships/image" Target="../media/image328.png"/><Relationship Id="rId19" Type="http://schemas.openxmlformats.org/officeDocument/2006/relationships/image" Target="../media/image251.png"/><Relationship Id="rId14" Type="http://schemas.openxmlformats.org/officeDocument/2006/relationships/customXml" Target="../ink/ink208.xml"/><Relationship Id="rId30" Type="http://schemas.openxmlformats.org/officeDocument/2006/relationships/customXml" Target="../ink/ink216.xml"/><Relationship Id="rId35" Type="http://schemas.openxmlformats.org/officeDocument/2006/relationships/image" Target="../media/image259.png"/><Relationship Id="rId56" Type="http://schemas.openxmlformats.org/officeDocument/2006/relationships/customXml" Target="../ink/ink229.xml"/><Relationship Id="rId77" Type="http://schemas.openxmlformats.org/officeDocument/2006/relationships/image" Target="../media/image280.png"/><Relationship Id="rId100" Type="http://schemas.openxmlformats.org/officeDocument/2006/relationships/customXml" Target="../ink/ink251.xml"/><Relationship Id="rId105" Type="http://schemas.openxmlformats.org/officeDocument/2006/relationships/image" Target="../media/image294.png"/><Relationship Id="rId126" Type="http://schemas.openxmlformats.org/officeDocument/2006/relationships/customXml" Target="../ink/ink264.xml"/><Relationship Id="rId147" Type="http://schemas.openxmlformats.org/officeDocument/2006/relationships/image" Target="../media/image315.png"/><Relationship Id="rId168" Type="http://schemas.openxmlformats.org/officeDocument/2006/relationships/customXml" Target="../ink/ink285.xml"/><Relationship Id="rId8" Type="http://schemas.openxmlformats.org/officeDocument/2006/relationships/customXml" Target="../ink/ink205.xml"/><Relationship Id="rId51" Type="http://schemas.openxmlformats.org/officeDocument/2006/relationships/image" Target="../media/image267.png"/><Relationship Id="rId72" Type="http://schemas.openxmlformats.org/officeDocument/2006/relationships/customXml" Target="../ink/ink237.xml"/><Relationship Id="rId93" Type="http://schemas.openxmlformats.org/officeDocument/2006/relationships/image" Target="../media/image288.png"/><Relationship Id="rId98" Type="http://schemas.openxmlformats.org/officeDocument/2006/relationships/customXml" Target="../ink/ink250.xml"/><Relationship Id="rId121" Type="http://schemas.openxmlformats.org/officeDocument/2006/relationships/image" Target="../media/image302.png"/><Relationship Id="rId142" Type="http://schemas.openxmlformats.org/officeDocument/2006/relationships/customXml" Target="../ink/ink272.xml"/><Relationship Id="rId163" Type="http://schemas.openxmlformats.org/officeDocument/2006/relationships/image" Target="../media/image323.png"/><Relationship Id="rId184" Type="http://schemas.openxmlformats.org/officeDocument/2006/relationships/customXml" Target="../ink/ink293.xml"/><Relationship Id="rId3" Type="http://schemas.openxmlformats.org/officeDocument/2006/relationships/image" Target="../media/image243.png"/><Relationship Id="rId25" Type="http://schemas.openxmlformats.org/officeDocument/2006/relationships/image" Target="../media/image254.png"/><Relationship Id="rId46" Type="http://schemas.openxmlformats.org/officeDocument/2006/relationships/customXml" Target="../ink/ink224.xml"/><Relationship Id="rId67" Type="http://schemas.openxmlformats.org/officeDocument/2006/relationships/image" Target="../media/image275.png"/><Relationship Id="rId116" Type="http://schemas.openxmlformats.org/officeDocument/2006/relationships/customXml" Target="../ink/ink259.xml"/><Relationship Id="rId137" Type="http://schemas.openxmlformats.org/officeDocument/2006/relationships/image" Target="../media/image310.png"/><Relationship Id="rId158" Type="http://schemas.openxmlformats.org/officeDocument/2006/relationships/customXml" Target="../ink/ink280.xml"/><Relationship Id="rId20" Type="http://schemas.openxmlformats.org/officeDocument/2006/relationships/customXml" Target="../ink/ink211.xml"/><Relationship Id="rId41" Type="http://schemas.openxmlformats.org/officeDocument/2006/relationships/image" Target="../media/image262.png"/><Relationship Id="rId62" Type="http://schemas.openxmlformats.org/officeDocument/2006/relationships/customXml" Target="../ink/ink232.xml"/><Relationship Id="rId83" Type="http://schemas.openxmlformats.org/officeDocument/2006/relationships/image" Target="../media/image283.png"/><Relationship Id="rId88" Type="http://schemas.openxmlformats.org/officeDocument/2006/relationships/customXml" Target="../ink/ink245.xml"/><Relationship Id="rId111" Type="http://schemas.openxmlformats.org/officeDocument/2006/relationships/image" Target="../media/image297.png"/><Relationship Id="rId132" Type="http://schemas.openxmlformats.org/officeDocument/2006/relationships/customXml" Target="../ink/ink267.xml"/><Relationship Id="rId153" Type="http://schemas.openxmlformats.org/officeDocument/2006/relationships/image" Target="../media/image318.png"/><Relationship Id="rId174" Type="http://schemas.openxmlformats.org/officeDocument/2006/relationships/customXml" Target="../ink/ink288.xml"/><Relationship Id="rId179" Type="http://schemas.openxmlformats.org/officeDocument/2006/relationships/image" Target="../media/image331.png"/><Relationship Id="rId15" Type="http://schemas.openxmlformats.org/officeDocument/2006/relationships/image" Target="../media/image249.png"/><Relationship Id="rId36" Type="http://schemas.openxmlformats.org/officeDocument/2006/relationships/customXml" Target="../ink/ink219.xml"/><Relationship Id="rId57" Type="http://schemas.openxmlformats.org/officeDocument/2006/relationships/image" Target="../media/image270.png"/><Relationship Id="rId106" Type="http://schemas.openxmlformats.org/officeDocument/2006/relationships/customXml" Target="../ink/ink254.xml"/><Relationship Id="rId127" Type="http://schemas.openxmlformats.org/officeDocument/2006/relationships/image" Target="../media/image305.png"/><Relationship Id="rId10" Type="http://schemas.openxmlformats.org/officeDocument/2006/relationships/customXml" Target="../ink/ink206.xml"/><Relationship Id="rId31" Type="http://schemas.openxmlformats.org/officeDocument/2006/relationships/image" Target="../media/image257.png"/><Relationship Id="rId52" Type="http://schemas.openxmlformats.org/officeDocument/2006/relationships/customXml" Target="../ink/ink227.xml"/><Relationship Id="rId73" Type="http://schemas.openxmlformats.org/officeDocument/2006/relationships/image" Target="../media/image278.png"/><Relationship Id="rId78" Type="http://schemas.openxmlformats.org/officeDocument/2006/relationships/customXml" Target="../ink/ink240.xml"/><Relationship Id="rId94" Type="http://schemas.openxmlformats.org/officeDocument/2006/relationships/customXml" Target="../ink/ink248.xml"/><Relationship Id="rId99" Type="http://schemas.openxmlformats.org/officeDocument/2006/relationships/image" Target="../media/image291.png"/><Relationship Id="rId101" Type="http://schemas.openxmlformats.org/officeDocument/2006/relationships/image" Target="../media/image292.png"/><Relationship Id="rId122" Type="http://schemas.openxmlformats.org/officeDocument/2006/relationships/customXml" Target="../ink/ink262.xml"/><Relationship Id="rId143" Type="http://schemas.openxmlformats.org/officeDocument/2006/relationships/image" Target="../media/image313.png"/><Relationship Id="rId148" Type="http://schemas.openxmlformats.org/officeDocument/2006/relationships/customXml" Target="../ink/ink275.xml"/><Relationship Id="rId164" Type="http://schemas.openxmlformats.org/officeDocument/2006/relationships/customXml" Target="../ink/ink283.xml"/><Relationship Id="rId169" Type="http://schemas.openxmlformats.org/officeDocument/2006/relationships/image" Target="../media/image326.png"/><Relationship Id="rId185" Type="http://schemas.openxmlformats.org/officeDocument/2006/relationships/image" Target="../media/image334.png"/><Relationship Id="rId4" Type="http://schemas.openxmlformats.org/officeDocument/2006/relationships/customXml" Target="../ink/ink203.xml"/><Relationship Id="rId9" Type="http://schemas.openxmlformats.org/officeDocument/2006/relationships/image" Target="../media/image246.png"/><Relationship Id="rId180" Type="http://schemas.openxmlformats.org/officeDocument/2006/relationships/customXml" Target="../ink/ink291.xml"/><Relationship Id="rId26" Type="http://schemas.openxmlformats.org/officeDocument/2006/relationships/customXml" Target="../ink/ink214.xml"/><Relationship Id="rId47" Type="http://schemas.openxmlformats.org/officeDocument/2006/relationships/image" Target="../media/image265.png"/><Relationship Id="rId68" Type="http://schemas.openxmlformats.org/officeDocument/2006/relationships/customXml" Target="../ink/ink235.xml"/><Relationship Id="rId89" Type="http://schemas.openxmlformats.org/officeDocument/2006/relationships/image" Target="../media/image286.png"/><Relationship Id="rId112" Type="http://schemas.openxmlformats.org/officeDocument/2006/relationships/customXml" Target="../ink/ink257.xml"/><Relationship Id="rId133" Type="http://schemas.openxmlformats.org/officeDocument/2006/relationships/image" Target="../media/image308.png"/><Relationship Id="rId154" Type="http://schemas.openxmlformats.org/officeDocument/2006/relationships/customXml" Target="../ink/ink278.xml"/><Relationship Id="rId175" Type="http://schemas.openxmlformats.org/officeDocument/2006/relationships/image" Target="../media/image329.png"/><Relationship Id="rId16" Type="http://schemas.openxmlformats.org/officeDocument/2006/relationships/customXml" Target="../ink/ink209.xml"/><Relationship Id="rId37" Type="http://schemas.openxmlformats.org/officeDocument/2006/relationships/image" Target="../media/image260.png"/><Relationship Id="rId58" Type="http://schemas.openxmlformats.org/officeDocument/2006/relationships/customXml" Target="../ink/ink230.xml"/><Relationship Id="rId79" Type="http://schemas.openxmlformats.org/officeDocument/2006/relationships/image" Target="../media/image281.png"/><Relationship Id="rId102" Type="http://schemas.openxmlformats.org/officeDocument/2006/relationships/customXml" Target="../ink/ink252.xml"/><Relationship Id="rId123" Type="http://schemas.openxmlformats.org/officeDocument/2006/relationships/image" Target="../media/image303.png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65" Type="http://schemas.openxmlformats.org/officeDocument/2006/relationships/image" Target="../media/image324.png"/><Relationship Id="rId186" Type="http://schemas.openxmlformats.org/officeDocument/2006/relationships/customXml" Target="../ink/ink294.xml"/><Relationship Id="rId27" Type="http://schemas.openxmlformats.org/officeDocument/2006/relationships/image" Target="../media/image255.png"/><Relationship Id="rId48" Type="http://schemas.openxmlformats.org/officeDocument/2006/relationships/customXml" Target="../ink/ink225.xml"/><Relationship Id="rId69" Type="http://schemas.openxmlformats.org/officeDocument/2006/relationships/image" Target="../media/image276.png"/><Relationship Id="rId113" Type="http://schemas.openxmlformats.org/officeDocument/2006/relationships/image" Target="../media/image298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55" Type="http://schemas.openxmlformats.org/officeDocument/2006/relationships/image" Target="../media/image319.png"/><Relationship Id="rId176" Type="http://schemas.openxmlformats.org/officeDocument/2006/relationships/customXml" Target="../ink/ink289.xml"/><Relationship Id="rId17" Type="http://schemas.openxmlformats.org/officeDocument/2006/relationships/image" Target="../media/image250.png"/><Relationship Id="rId38" Type="http://schemas.openxmlformats.org/officeDocument/2006/relationships/customXml" Target="../ink/ink220.xml"/><Relationship Id="rId59" Type="http://schemas.openxmlformats.org/officeDocument/2006/relationships/image" Target="../media/image271.png"/><Relationship Id="rId103" Type="http://schemas.openxmlformats.org/officeDocument/2006/relationships/image" Target="../media/image293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91" Type="http://schemas.openxmlformats.org/officeDocument/2006/relationships/image" Target="../media/image287.png"/><Relationship Id="rId145" Type="http://schemas.openxmlformats.org/officeDocument/2006/relationships/image" Target="../media/image314.png"/><Relationship Id="rId166" Type="http://schemas.openxmlformats.org/officeDocument/2006/relationships/customXml" Target="../ink/ink284.xml"/><Relationship Id="rId187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15.xml"/><Relationship Id="rId49" Type="http://schemas.openxmlformats.org/officeDocument/2006/relationships/image" Target="../media/image266.png"/><Relationship Id="rId114" Type="http://schemas.openxmlformats.org/officeDocument/2006/relationships/customXml" Target="../ink/ink258.xml"/><Relationship Id="rId60" Type="http://schemas.openxmlformats.org/officeDocument/2006/relationships/customXml" Target="../ink/ink231.xml"/><Relationship Id="rId81" Type="http://schemas.openxmlformats.org/officeDocument/2006/relationships/image" Target="../media/image282.png"/><Relationship Id="rId135" Type="http://schemas.openxmlformats.org/officeDocument/2006/relationships/image" Target="../media/image309.png"/><Relationship Id="rId156" Type="http://schemas.openxmlformats.org/officeDocument/2006/relationships/customXml" Target="../ink/ink279.xml"/><Relationship Id="rId177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8.png"/><Relationship Id="rId21" Type="http://schemas.openxmlformats.org/officeDocument/2006/relationships/customXml" Target="../ink/ink304.xml"/><Relationship Id="rId34" Type="http://schemas.openxmlformats.org/officeDocument/2006/relationships/image" Target="../media/image352.png"/><Relationship Id="rId42" Type="http://schemas.openxmlformats.org/officeDocument/2006/relationships/image" Target="../media/image356.png"/><Relationship Id="rId47" Type="http://schemas.openxmlformats.org/officeDocument/2006/relationships/customXml" Target="../ink/ink317.xml"/><Relationship Id="rId50" Type="http://schemas.openxmlformats.org/officeDocument/2006/relationships/image" Target="../media/image360.png"/><Relationship Id="rId55" Type="http://schemas.openxmlformats.org/officeDocument/2006/relationships/customXml" Target="../ink/ink321.xml"/><Relationship Id="rId63" Type="http://schemas.openxmlformats.org/officeDocument/2006/relationships/customXml" Target="../ink/ink325.xml"/><Relationship Id="rId68" Type="http://schemas.openxmlformats.org/officeDocument/2006/relationships/image" Target="../media/image369.png"/><Relationship Id="rId7" Type="http://schemas.openxmlformats.org/officeDocument/2006/relationships/customXml" Target="../ink/ink297.xml"/><Relationship Id="rId2" Type="http://schemas.openxmlformats.org/officeDocument/2006/relationships/image" Target="../media/image16.png"/><Relationship Id="rId16" Type="http://schemas.openxmlformats.org/officeDocument/2006/relationships/image" Target="../media/image343.png"/><Relationship Id="rId29" Type="http://schemas.openxmlformats.org/officeDocument/2006/relationships/customXml" Target="../ink/ink308.xml"/><Relationship Id="rId11" Type="http://schemas.openxmlformats.org/officeDocument/2006/relationships/customXml" Target="../ink/ink299.xml"/><Relationship Id="rId24" Type="http://schemas.openxmlformats.org/officeDocument/2006/relationships/image" Target="../media/image347.png"/><Relationship Id="rId32" Type="http://schemas.openxmlformats.org/officeDocument/2006/relationships/image" Target="../media/image351.png"/><Relationship Id="rId37" Type="http://schemas.openxmlformats.org/officeDocument/2006/relationships/customXml" Target="../ink/ink312.xml"/><Relationship Id="rId40" Type="http://schemas.openxmlformats.org/officeDocument/2006/relationships/image" Target="../media/image355.png"/><Relationship Id="rId45" Type="http://schemas.openxmlformats.org/officeDocument/2006/relationships/customXml" Target="../ink/ink316.xml"/><Relationship Id="rId53" Type="http://schemas.openxmlformats.org/officeDocument/2006/relationships/customXml" Target="../ink/ink320.xml"/><Relationship Id="rId58" Type="http://schemas.openxmlformats.org/officeDocument/2006/relationships/image" Target="../media/image364.png"/><Relationship Id="rId66" Type="http://schemas.openxmlformats.org/officeDocument/2006/relationships/image" Target="../media/image368.png"/><Relationship Id="rId5" Type="http://schemas.openxmlformats.org/officeDocument/2006/relationships/customXml" Target="../ink/ink296.xml"/><Relationship Id="rId61" Type="http://schemas.openxmlformats.org/officeDocument/2006/relationships/customXml" Target="../ink/ink324.xml"/><Relationship Id="rId19" Type="http://schemas.openxmlformats.org/officeDocument/2006/relationships/customXml" Target="../ink/ink303.xml"/><Relationship Id="rId14" Type="http://schemas.openxmlformats.org/officeDocument/2006/relationships/image" Target="../media/image342.png"/><Relationship Id="rId22" Type="http://schemas.openxmlformats.org/officeDocument/2006/relationships/image" Target="../media/image346.png"/><Relationship Id="rId27" Type="http://schemas.openxmlformats.org/officeDocument/2006/relationships/customXml" Target="../ink/ink307.xml"/><Relationship Id="rId30" Type="http://schemas.openxmlformats.org/officeDocument/2006/relationships/image" Target="../media/image350.png"/><Relationship Id="rId35" Type="http://schemas.openxmlformats.org/officeDocument/2006/relationships/customXml" Target="../ink/ink311.xml"/><Relationship Id="rId43" Type="http://schemas.openxmlformats.org/officeDocument/2006/relationships/customXml" Target="../ink/ink315.xml"/><Relationship Id="rId48" Type="http://schemas.openxmlformats.org/officeDocument/2006/relationships/image" Target="../media/image359.png"/><Relationship Id="rId56" Type="http://schemas.openxmlformats.org/officeDocument/2006/relationships/image" Target="../media/image363.png"/><Relationship Id="rId64" Type="http://schemas.openxmlformats.org/officeDocument/2006/relationships/image" Target="../media/image367.png"/><Relationship Id="rId8" Type="http://schemas.openxmlformats.org/officeDocument/2006/relationships/image" Target="../media/image339.png"/><Relationship Id="rId51" Type="http://schemas.openxmlformats.org/officeDocument/2006/relationships/customXml" Target="../ink/ink319.xml"/><Relationship Id="rId3" Type="http://schemas.openxmlformats.org/officeDocument/2006/relationships/customXml" Target="../ink/ink295.xml"/><Relationship Id="rId12" Type="http://schemas.openxmlformats.org/officeDocument/2006/relationships/image" Target="../media/image341.png"/><Relationship Id="rId17" Type="http://schemas.openxmlformats.org/officeDocument/2006/relationships/customXml" Target="../ink/ink302.xml"/><Relationship Id="rId25" Type="http://schemas.openxmlformats.org/officeDocument/2006/relationships/customXml" Target="../ink/ink306.xml"/><Relationship Id="rId33" Type="http://schemas.openxmlformats.org/officeDocument/2006/relationships/customXml" Target="../ink/ink310.xml"/><Relationship Id="rId38" Type="http://schemas.openxmlformats.org/officeDocument/2006/relationships/image" Target="../media/image354.png"/><Relationship Id="rId46" Type="http://schemas.openxmlformats.org/officeDocument/2006/relationships/image" Target="../media/image358.png"/><Relationship Id="rId59" Type="http://schemas.openxmlformats.org/officeDocument/2006/relationships/customXml" Target="../ink/ink323.xml"/><Relationship Id="rId67" Type="http://schemas.openxmlformats.org/officeDocument/2006/relationships/customXml" Target="../ink/ink327.xml"/><Relationship Id="rId20" Type="http://schemas.openxmlformats.org/officeDocument/2006/relationships/image" Target="../media/image345.png"/><Relationship Id="rId41" Type="http://schemas.openxmlformats.org/officeDocument/2006/relationships/customXml" Target="../ink/ink314.xml"/><Relationship Id="rId54" Type="http://schemas.openxmlformats.org/officeDocument/2006/relationships/image" Target="../media/image362.png"/><Relationship Id="rId62" Type="http://schemas.openxmlformats.org/officeDocument/2006/relationships/image" Target="../media/image3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8.png"/><Relationship Id="rId15" Type="http://schemas.openxmlformats.org/officeDocument/2006/relationships/customXml" Target="../ink/ink301.xml"/><Relationship Id="rId23" Type="http://schemas.openxmlformats.org/officeDocument/2006/relationships/customXml" Target="../ink/ink305.xml"/><Relationship Id="rId28" Type="http://schemas.openxmlformats.org/officeDocument/2006/relationships/image" Target="../media/image349.png"/><Relationship Id="rId36" Type="http://schemas.openxmlformats.org/officeDocument/2006/relationships/image" Target="../media/image353.png"/><Relationship Id="rId49" Type="http://schemas.openxmlformats.org/officeDocument/2006/relationships/customXml" Target="../ink/ink318.xml"/><Relationship Id="rId57" Type="http://schemas.openxmlformats.org/officeDocument/2006/relationships/customXml" Target="../ink/ink322.xml"/><Relationship Id="rId10" Type="http://schemas.openxmlformats.org/officeDocument/2006/relationships/image" Target="../media/image340.png"/><Relationship Id="rId31" Type="http://schemas.openxmlformats.org/officeDocument/2006/relationships/customXml" Target="../ink/ink309.xml"/><Relationship Id="rId44" Type="http://schemas.openxmlformats.org/officeDocument/2006/relationships/image" Target="../media/image357.png"/><Relationship Id="rId52" Type="http://schemas.openxmlformats.org/officeDocument/2006/relationships/image" Target="../media/image361.png"/><Relationship Id="rId60" Type="http://schemas.openxmlformats.org/officeDocument/2006/relationships/image" Target="../media/image365.png"/><Relationship Id="rId65" Type="http://schemas.openxmlformats.org/officeDocument/2006/relationships/customXml" Target="../ink/ink326.xml"/><Relationship Id="rId4" Type="http://schemas.openxmlformats.org/officeDocument/2006/relationships/image" Target="../media/image337.png"/><Relationship Id="rId9" Type="http://schemas.openxmlformats.org/officeDocument/2006/relationships/customXml" Target="../ink/ink298.xml"/><Relationship Id="rId13" Type="http://schemas.openxmlformats.org/officeDocument/2006/relationships/customXml" Target="../ink/ink300.xml"/><Relationship Id="rId18" Type="http://schemas.openxmlformats.org/officeDocument/2006/relationships/image" Target="../media/image344.png"/><Relationship Id="rId39" Type="http://schemas.openxmlformats.org/officeDocument/2006/relationships/customXml" Target="../ink/ink3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6.png"/><Relationship Id="rId21" Type="http://schemas.openxmlformats.org/officeDocument/2006/relationships/image" Target="../media/image378.png"/><Relationship Id="rId42" Type="http://schemas.openxmlformats.org/officeDocument/2006/relationships/customXml" Target="../ink/ink348.xml"/><Relationship Id="rId63" Type="http://schemas.openxmlformats.org/officeDocument/2006/relationships/image" Target="../media/image399.png"/><Relationship Id="rId84" Type="http://schemas.openxmlformats.org/officeDocument/2006/relationships/customXml" Target="../ink/ink369.xml"/><Relationship Id="rId138" Type="http://schemas.openxmlformats.org/officeDocument/2006/relationships/customXml" Target="../ink/ink396.xml"/><Relationship Id="rId159" Type="http://schemas.openxmlformats.org/officeDocument/2006/relationships/image" Target="../media/image447.png"/><Relationship Id="rId170" Type="http://schemas.openxmlformats.org/officeDocument/2006/relationships/customXml" Target="../ink/ink412.xml"/><Relationship Id="rId191" Type="http://schemas.openxmlformats.org/officeDocument/2006/relationships/image" Target="../media/image463.png"/><Relationship Id="rId205" Type="http://schemas.openxmlformats.org/officeDocument/2006/relationships/image" Target="../media/image470.png"/><Relationship Id="rId107" Type="http://schemas.openxmlformats.org/officeDocument/2006/relationships/image" Target="../media/image421.png"/><Relationship Id="rId11" Type="http://schemas.openxmlformats.org/officeDocument/2006/relationships/image" Target="../media/image373.png"/><Relationship Id="rId32" Type="http://schemas.openxmlformats.org/officeDocument/2006/relationships/customXml" Target="../ink/ink343.xml"/><Relationship Id="rId53" Type="http://schemas.openxmlformats.org/officeDocument/2006/relationships/image" Target="../media/image394.png"/><Relationship Id="rId74" Type="http://schemas.openxmlformats.org/officeDocument/2006/relationships/customXml" Target="../ink/ink364.xml"/><Relationship Id="rId128" Type="http://schemas.openxmlformats.org/officeDocument/2006/relationships/customXml" Target="../ink/ink391.xml"/><Relationship Id="rId149" Type="http://schemas.openxmlformats.org/officeDocument/2006/relationships/image" Target="../media/image442.png"/><Relationship Id="rId5" Type="http://schemas.openxmlformats.org/officeDocument/2006/relationships/image" Target="../media/image370.png"/><Relationship Id="rId95" Type="http://schemas.openxmlformats.org/officeDocument/2006/relationships/image" Target="../media/image415.png"/><Relationship Id="rId160" Type="http://schemas.openxmlformats.org/officeDocument/2006/relationships/customXml" Target="../ink/ink407.xml"/><Relationship Id="rId181" Type="http://schemas.openxmlformats.org/officeDocument/2006/relationships/image" Target="../media/image458.png"/><Relationship Id="rId216" Type="http://schemas.openxmlformats.org/officeDocument/2006/relationships/customXml" Target="../ink/ink435.xml"/><Relationship Id="rId22" Type="http://schemas.openxmlformats.org/officeDocument/2006/relationships/customXml" Target="../ink/ink338.xml"/><Relationship Id="rId43" Type="http://schemas.openxmlformats.org/officeDocument/2006/relationships/image" Target="../media/image389.png"/><Relationship Id="rId64" Type="http://schemas.openxmlformats.org/officeDocument/2006/relationships/customXml" Target="../ink/ink359.xml"/><Relationship Id="rId118" Type="http://schemas.openxmlformats.org/officeDocument/2006/relationships/customXml" Target="../ink/ink386.xml"/><Relationship Id="rId139" Type="http://schemas.openxmlformats.org/officeDocument/2006/relationships/image" Target="../media/image437.png"/><Relationship Id="rId85" Type="http://schemas.openxmlformats.org/officeDocument/2006/relationships/image" Target="../media/image410.png"/><Relationship Id="rId150" Type="http://schemas.openxmlformats.org/officeDocument/2006/relationships/customXml" Target="../ink/ink402.xml"/><Relationship Id="rId171" Type="http://schemas.openxmlformats.org/officeDocument/2006/relationships/image" Target="../media/image453.png"/><Relationship Id="rId192" Type="http://schemas.openxmlformats.org/officeDocument/2006/relationships/customXml" Target="../ink/ink423.xml"/><Relationship Id="rId206" Type="http://schemas.openxmlformats.org/officeDocument/2006/relationships/customXml" Target="../ink/ink430.xml"/><Relationship Id="rId12" Type="http://schemas.openxmlformats.org/officeDocument/2006/relationships/customXml" Target="../ink/ink333.xml"/><Relationship Id="rId33" Type="http://schemas.openxmlformats.org/officeDocument/2006/relationships/image" Target="../media/image384.png"/><Relationship Id="rId108" Type="http://schemas.openxmlformats.org/officeDocument/2006/relationships/customXml" Target="../ink/ink381.xml"/><Relationship Id="rId129" Type="http://schemas.openxmlformats.org/officeDocument/2006/relationships/image" Target="../media/image432.png"/><Relationship Id="rId54" Type="http://schemas.openxmlformats.org/officeDocument/2006/relationships/customXml" Target="../ink/ink354.xml"/><Relationship Id="rId75" Type="http://schemas.openxmlformats.org/officeDocument/2006/relationships/image" Target="../media/image405.png"/><Relationship Id="rId96" Type="http://schemas.openxmlformats.org/officeDocument/2006/relationships/customXml" Target="../ink/ink375.xml"/><Relationship Id="rId140" Type="http://schemas.openxmlformats.org/officeDocument/2006/relationships/customXml" Target="../ink/ink397.xml"/><Relationship Id="rId161" Type="http://schemas.openxmlformats.org/officeDocument/2006/relationships/image" Target="../media/image448.png"/><Relationship Id="rId182" Type="http://schemas.openxmlformats.org/officeDocument/2006/relationships/customXml" Target="../ink/ink418.xml"/><Relationship Id="rId217" Type="http://schemas.openxmlformats.org/officeDocument/2006/relationships/image" Target="../media/image476.png"/><Relationship Id="rId6" Type="http://schemas.openxmlformats.org/officeDocument/2006/relationships/customXml" Target="../ink/ink330.xml"/><Relationship Id="rId23" Type="http://schemas.openxmlformats.org/officeDocument/2006/relationships/image" Target="../media/image379.png"/><Relationship Id="rId119" Type="http://schemas.openxmlformats.org/officeDocument/2006/relationships/image" Target="../media/image427.png"/><Relationship Id="rId44" Type="http://schemas.openxmlformats.org/officeDocument/2006/relationships/customXml" Target="../ink/ink349.xml"/><Relationship Id="rId65" Type="http://schemas.openxmlformats.org/officeDocument/2006/relationships/image" Target="../media/image400.png"/><Relationship Id="rId86" Type="http://schemas.openxmlformats.org/officeDocument/2006/relationships/customXml" Target="../ink/ink370.xml"/><Relationship Id="rId130" Type="http://schemas.openxmlformats.org/officeDocument/2006/relationships/customXml" Target="../ink/ink392.xml"/><Relationship Id="rId151" Type="http://schemas.openxmlformats.org/officeDocument/2006/relationships/image" Target="../media/image443.png"/><Relationship Id="rId172" Type="http://schemas.openxmlformats.org/officeDocument/2006/relationships/customXml" Target="../ink/ink413.xml"/><Relationship Id="rId193" Type="http://schemas.openxmlformats.org/officeDocument/2006/relationships/image" Target="../media/image464.png"/><Relationship Id="rId207" Type="http://schemas.openxmlformats.org/officeDocument/2006/relationships/image" Target="../media/image471.png"/><Relationship Id="rId13" Type="http://schemas.openxmlformats.org/officeDocument/2006/relationships/image" Target="../media/image374.png"/><Relationship Id="rId109" Type="http://schemas.openxmlformats.org/officeDocument/2006/relationships/image" Target="../media/image422.png"/><Relationship Id="rId34" Type="http://schemas.openxmlformats.org/officeDocument/2006/relationships/customXml" Target="../ink/ink344.xml"/><Relationship Id="rId55" Type="http://schemas.openxmlformats.org/officeDocument/2006/relationships/image" Target="../media/image395.png"/><Relationship Id="rId76" Type="http://schemas.openxmlformats.org/officeDocument/2006/relationships/customXml" Target="../ink/ink365.xml"/><Relationship Id="rId97" Type="http://schemas.openxmlformats.org/officeDocument/2006/relationships/image" Target="../media/image416.png"/><Relationship Id="rId120" Type="http://schemas.openxmlformats.org/officeDocument/2006/relationships/customXml" Target="../ink/ink387.xml"/><Relationship Id="rId141" Type="http://schemas.openxmlformats.org/officeDocument/2006/relationships/image" Target="../media/image438.png"/><Relationship Id="rId7" Type="http://schemas.openxmlformats.org/officeDocument/2006/relationships/image" Target="../media/image371.png"/><Relationship Id="rId162" Type="http://schemas.openxmlformats.org/officeDocument/2006/relationships/customXml" Target="../ink/ink408.xml"/><Relationship Id="rId183" Type="http://schemas.openxmlformats.org/officeDocument/2006/relationships/image" Target="../media/image459.png"/><Relationship Id="rId218" Type="http://schemas.openxmlformats.org/officeDocument/2006/relationships/customXml" Target="../ink/ink436.xml"/><Relationship Id="rId24" Type="http://schemas.openxmlformats.org/officeDocument/2006/relationships/customXml" Target="../ink/ink339.xml"/><Relationship Id="rId45" Type="http://schemas.openxmlformats.org/officeDocument/2006/relationships/image" Target="../media/image390.png"/><Relationship Id="rId66" Type="http://schemas.openxmlformats.org/officeDocument/2006/relationships/customXml" Target="../ink/ink360.xml"/><Relationship Id="rId87" Type="http://schemas.openxmlformats.org/officeDocument/2006/relationships/image" Target="../media/image411.png"/><Relationship Id="rId110" Type="http://schemas.openxmlformats.org/officeDocument/2006/relationships/customXml" Target="../ink/ink382.xml"/><Relationship Id="rId131" Type="http://schemas.openxmlformats.org/officeDocument/2006/relationships/image" Target="../media/image433.png"/><Relationship Id="rId152" Type="http://schemas.openxmlformats.org/officeDocument/2006/relationships/customXml" Target="../ink/ink403.xml"/><Relationship Id="rId173" Type="http://schemas.openxmlformats.org/officeDocument/2006/relationships/image" Target="../media/image454.png"/><Relationship Id="rId194" Type="http://schemas.openxmlformats.org/officeDocument/2006/relationships/customXml" Target="../ink/ink424.xml"/><Relationship Id="rId208" Type="http://schemas.openxmlformats.org/officeDocument/2006/relationships/customXml" Target="../ink/ink431.xml"/><Relationship Id="rId14" Type="http://schemas.openxmlformats.org/officeDocument/2006/relationships/customXml" Target="../ink/ink334.xml"/><Relationship Id="rId35" Type="http://schemas.openxmlformats.org/officeDocument/2006/relationships/image" Target="../media/image385.png"/><Relationship Id="rId56" Type="http://schemas.openxmlformats.org/officeDocument/2006/relationships/customXml" Target="../ink/ink355.xml"/><Relationship Id="rId77" Type="http://schemas.openxmlformats.org/officeDocument/2006/relationships/image" Target="../media/image406.png"/><Relationship Id="rId100" Type="http://schemas.openxmlformats.org/officeDocument/2006/relationships/customXml" Target="../ink/ink377.xml"/><Relationship Id="rId8" Type="http://schemas.openxmlformats.org/officeDocument/2006/relationships/customXml" Target="../ink/ink331.xml"/><Relationship Id="rId51" Type="http://schemas.openxmlformats.org/officeDocument/2006/relationships/image" Target="../media/image393.png"/><Relationship Id="rId72" Type="http://schemas.openxmlformats.org/officeDocument/2006/relationships/customXml" Target="../ink/ink363.xml"/><Relationship Id="rId93" Type="http://schemas.openxmlformats.org/officeDocument/2006/relationships/image" Target="../media/image414.png"/><Relationship Id="rId98" Type="http://schemas.openxmlformats.org/officeDocument/2006/relationships/customXml" Target="../ink/ink376.xml"/><Relationship Id="rId121" Type="http://schemas.openxmlformats.org/officeDocument/2006/relationships/image" Target="../media/image428.png"/><Relationship Id="rId142" Type="http://schemas.openxmlformats.org/officeDocument/2006/relationships/customXml" Target="../ink/ink398.xml"/><Relationship Id="rId163" Type="http://schemas.openxmlformats.org/officeDocument/2006/relationships/image" Target="../media/image449.png"/><Relationship Id="rId184" Type="http://schemas.openxmlformats.org/officeDocument/2006/relationships/customXml" Target="../ink/ink419.xml"/><Relationship Id="rId189" Type="http://schemas.openxmlformats.org/officeDocument/2006/relationships/image" Target="../media/image462.png"/><Relationship Id="rId219" Type="http://schemas.openxmlformats.org/officeDocument/2006/relationships/image" Target="../media/image477.png"/><Relationship Id="rId3" Type="http://schemas.openxmlformats.org/officeDocument/2006/relationships/image" Target="../media/image6100.png"/><Relationship Id="rId214" Type="http://schemas.openxmlformats.org/officeDocument/2006/relationships/customXml" Target="../ink/ink434.xml"/><Relationship Id="rId25" Type="http://schemas.openxmlformats.org/officeDocument/2006/relationships/image" Target="../media/image380.png"/><Relationship Id="rId46" Type="http://schemas.openxmlformats.org/officeDocument/2006/relationships/customXml" Target="../ink/ink350.xml"/><Relationship Id="rId67" Type="http://schemas.openxmlformats.org/officeDocument/2006/relationships/image" Target="../media/image401.png"/><Relationship Id="rId116" Type="http://schemas.openxmlformats.org/officeDocument/2006/relationships/customXml" Target="../ink/ink385.xml"/><Relationship Id="rId137" Type="http://schemas.openxmlformats.org/officeDocument/2006/relationships/image" Target="../media/image436.png"/><Relationship Id="rId158" Type="http://schemas.openxmlformats.org/officeDocument/2006/relationships/customXml" Target="../ink/ink406.xml"/><Relationship Id="rId20" Type="http://schemas.openxmlformats.org/officeDocument/2006/relationships/customXml" Target="../ink/ink337.xml"/><Relationship Id="rId41" Type="http://schemas.openxmlformats.org/officeDocument/2006/relationships/image" Target="../media/image388.png"/><Relationship Id="rId62" Type="http://schemas.openxmlformats.org/officeDocument/2006/relationships/customXml" Target="../ink/ink358.xml"/><Relationship Id="rId83" Type="http://schemas.openxmlformats.org/officeDocument/2006/relationships/image" Target="../media/image409.png"/><Relationship Id="rId88" Type="http://schemas.openxmlformats.org/officeDocument/2006/relationships/customXml" Target="../ink/ink371.xml"/><Relationship Id="rId111" Type="http://schemas.openxmlformats.org/officeDocument/2006/relationships/image" Target="../media/image423.png"/><Relationship Id="rId132" Type="http://schemas.openxmlformats.org/officeDocument/2006/relationships/customXml" Target="../ink/ink393.xml"/><Relationship Id="rId153" Type="http://schemas.openxmlformats.org/officeDocument/2006/relationships/image" Target="../media/image444.png"/><Relationship Id="rId174" Type="http://schemas.openxmlformats.org/officeDocument/2006/relationships/customXml" Target="../ink/ink414.xml"/><Relationship Id="rId179" Type="http://schemas.openxmlformats.org/officeDocument/2006/relationships/image" Target="../media/image457.png"/><Relationship Id="rId195" Type="http://schemas.openxmlformats.org/officeDocument/2006/relationships/image" Target="../media/image465.png"/><Relationship Id="rId209" Type="http://schemas.openxmlformats.org/officeDocument/2006/relationships/image" Target="../media/image472.png"/><Relationship Id="rId190" Type="http://schemas.openxmlformats.org/officeDocument/2006/relationships/customXml" Target="../ink/ink422.xml"/><Relationship Id="rId204" Type="http://schemas.openxmlformats.org/officeDocument/2006/relationships/customXml" Target="../ink/ink429.xml"/><Relationship Id="rId220" Type="http://schemas.openxmlformats.org/officeDocument/2006/relationships/customXml" Target="../ink/ink437.xml"/><Relationship Id="rId15" Type="http://schemas.openxmlformats.org/officeDocument/2006/relationships/image" Target="../media/image375.png"/><Relationship Id="rId36" Type="http://schemas.openxmlformats.org/officeDocument/2006/relationships/customXml" Target="../ink/ink345.xml"/><Relationship Id="rId57" Type="http://schemas.openxmlformats.org/officeDocument/2006/relationships/image" Target="../media/image396.png"/><Relationship Id="rId106" Type="http://schemas.openxmlformats.org/officeDocument/2006/relationships/customXml" Target="../ink/ink380.xml"/><Relationship Id="rId127" Type="http://schemas.openxmlformats.org/officeDocument/2006/relationships/image" Target="../media/image431.png"/><Relationship Id="rId10" Type="http://schemas.openxmlformats.org/officeDocument/2006/relationships/customXml" Target="../ink/ink332.xml"/><Relationship Id="rId31" Type="http://schemas.openxmlformats.org/officeDocument/2006/relationships/image" Target="../media/image383.png"/><Relationship Id="rId52" Type="http://schemas.openxmlformats.org/officeDocument/2006/relationships/customXml" Target="../ink/ink353.xml"/><Relationship Id="rId73" Type="http://schemas.openxmlformats.org/officeDocument/2006/relationships/image" Target="../media/image404.png"/><Relationship Id="rId78" Type="http://schemas.openxmlformats.org/officeDocument/2006/relationships/customXml" Target="../ink/ink366.xml"/><Relationship Id="rId94" Type="http://schemas.openxmlformats.org/officeDocument/2006/relationships/customXml" Target="../ink/ink374.xml"/><Relationship Id="rId99" Type="http://schemas.openxmlformats.org/officeDocument/2006/relationships/image" Target="../media/image417.png"/><Relationship Id="rId101" Type="http://schemas.openxmlformats.org/officeDocument/2006/relationships/image" Target="../media/image418.png"/><Relationship Id="rId122" Type="http://schemas.openxmlformats.org/officeDocument/2006/relationships/customXml" Target="../ink/ink388.xml"/><Relationship Id="rId143" Type="http://schemas.openxmlformats.org/officeDocument/2006/relationships/image" Target="../media/image439.png"/><Relationship Id="rId148" Type="http://schemas.openxmlformats.org/officeDocument/2006/relationships/customXml" Target="../ink/ink401.xml"/><Relationship Id="rId164" Type="http://schemas.openxmlformats.org/officeDocument/2006/relationships/customXml" Target="../ink/ink409.xml"/><Relationship Id="rId169" Type="http://schemas.openxmlformats.org/officeDocument/2006/relationships/image" Target="../media/image452.png"/><Relationship Id="rId185" Type="http://schemas.openxmlformats.org/officeDocument/2006/relationships/image" Target="../media/image460.png"/><Relationship Id="rId4" Type="http://schemas.openxmlformats.org/officeDocument/2006/relationships/customXml" Target="../ink/ink329.xml"/><Relationship Id="rId9" Type="http://schemas.openxmlformats.org/officeDocument/2006/relationships/image" Target="../media/image372.png"/><Relationship Id="rId180" Type="http://schemas.openxmlformats.org/officeDocument/2006/relationships/customXml" Target="../ink/ink417.xml"/><Relationship Id="rId210" Type="http://schemas.openxmlformats.org/officeDocument/2006/relationships/customXml" Target="../ink/ink432.xml"/><Relationship Id="rId215" Type="http://schemas.openxmlformats.org/officeDocument/2006/relationships/image" Target="../media/image475.png"/><Relationship Id="rId26" Type="http://schemas.openxmlformats.org/officeDocument/2006/relationships/customXml" Target="../ink/ink340.xml"/><Relationship Id="rId47" Type="http://schemas.openxmlformats.org/officeDocument/2006/relationships/image" Target="../media/image391.png"/><Relationship Id="rId68" Type="http://schemas.openxmlformats.org/officeDocument/2006/relationships/customXml" Target="../ink/ink361.xml"/><Relationship Id="rId89" Type="http://schemas.openxmlformats.org/officeDocument/2006/relationships/image" Target="../media/image412.png"/><Relationship Id="rId112" Type="http://schemas.openxmlformats.org/officeDocument/2006/relationships/customXml" Target="../ink/ink383.xml"/><Relationship Id="rId133" Type="http://schemas.openxmlformats.org/officeDocument/2006/relationships/image" Target="../media/image434.png"/><Relationship Id="rId154" Type="http://schemas.openxmlformats.org/officeDocument/2006/relationships/customXml" Target="../ink/ink404.xml"/><Relationship Id="rId175" Type="http://schemas.openxmlformats.org/officeDocument/2006/relationships/image" Target="../media/image455.png"/><Relationship Id="rId196" Type="http://schemas.openxmlformats.org/officeDocument/2006/relationships/customXml" Target="../ink/ink425.xml"/><Relationship Id="rId200" Type="http://schemas.openxmlformats.org/officeDocument/2006/relationships/customXml" Target="../ink/ink427.xml"/><Relationship Id="rId16" Type="http://schemas.openxmlformats.org/officeDocument/2006/relationships/customXml" Target="../ink/ink335.xml"/><Relationship Id="rId221" Type="http://schemas.openxmlformats.org/officeDocument/2006/relationships/image" Target="../media/image478.png"/><Relationship Id="rId37" Type="http://schemas.openxmlformats.org/officeDocument/2006/relationships/image" Target="../media/image386.png"/><Relationship Id="rId58" Type="http://schemas.openxmlformats.org/officeDocument/2006/relationships/customXml" Target="../ink/ink356.xml"/><Relationship Id="rId79" Type="http://schemas.openxmlformats.org/officeDocument/2006/relationships/image" Target="../media/image407.png"/><Relationship Id="rId102" Type="http://schemas.openxmlformats.org/officeDocument/2006/relationships/customXml" Target="../ink/ink378.xml"/><Relationship Id="rId123" Type="http://schemas.openxmlformats.org/officeDocument/2006/relationships/image" Target="../media/image429.png"/><Relationship Id="rId144" Type="http://schemas.openxmlformats.org/officeDocument/2006/relationships/customXml" Target="../ink/ink399.xml"/><Relationship Id="rId90" Type="http://schemas.openxmlformats.org/officeDocument/2006/relationships/customXml" Target="../ink/ink372.xml"/><Relationship Id="rId165" Type="http://schemas.openxmlformats.org/officeDocument/2006/relationships/image" Target="../media/image450.png"/><Relationship Id="rId186" Type="http://schemas.openxmlformats.org/officeDocument/2006/relationships/customXml" Target="../ink/ink420.xml"/><Relationship Id="rId211" Type="http://schemas.openxmlformats.org/officeDocument/2006/relationships/image" Target="../media/image473.png"/><Relationship Id="rId27" Type="http://schemas.openxmlformats.org/officeDocument/2006/relationships/image" Target="../media/image381.png"/><Relationship Id="rId48" Type="http://schemas.openxmlformats.org/officeDocument/2006/relationships/customXml" Target="../ink/ink351.xml"/><Relationship Id="rId69" Type="http://schemas.openxmlformats.org/officeDocument/2006/relationships/image" Target="../media/image402.png"/><Relationship Id="rId113" Type="http://schemas.openxmlformats.org/officeDocument/2006/relationships/image" Target="../media/image424.png"/><Relationship Id="rId134" Type="http://schemas.openxmlformats.org/officeDocument/2006/relationships/customXml" Target="../ink/ink394.xml"/><Relationship Id="rId80" Type="http://schemas.openxmlformats.org/officeDocument/2006/relationships/customXml" Target="../ink/ink367.xml"/><Relationship Id="rId155" Type="http://schemas.openxmlformats.org/officeDocument/2006/relationships/image" Target="../media/image445.png"/><Relationship Id="rId176" Type="http://schemas.openxmlformats.org/officeDocument/2006/relationships/customXml" Target="../ink/ink415.xml"/><Relationship Id="rId197" Type="http://schemas.openxmlformats.org/officeDocument/2006/relationships/image" Target="../media/image466.png"/><Relationship Id="rId201" Type="http://schemas.openxmlformats.org/officeDocument/2006/relationships/image" Target="../media/image468.png"/><Relationship Id="rId222" Type="http://schemas.openxmlformats.org/officeDocument/2006/relationships/customXml" Target="../ink/ink438.xml"/><Relationship Id="rId17" Type="http://schemas.openxmlformats.org/officeDocument/2006/relationships/image" Target="../media/image376.png"/><Relationship Id="rId38" Type="http://schemas.openxmlformats.org/officeDocument/2006/relationships/customXml" Target="../ink/ink346.xml"/><Relationship Id="rId59" Type="http://schemas.openxmlformats.org/officeDocument/2006/relationships/image" Target="../media/image397.png"/><Relationship Id="rId103" Type="http://schemas.openxmlformats.org/officeDocument/2006/relationships/image" Target="../media/image419.png"/><Relationship Id="rId124" Type="http://schemas.openxmlformats.org/officeDocument/2006/relationships/customXml" Target="../ink/ink389.xml"/><Relationship Id="rId70" Type="http://schemas.openxmlformats.org/officeDocument/2006/relationships/customXml" Target="../ink/ink362.xml"/><Relationship Id="rId91" Type="http://schemas.openxmlformats.org/officeDocument/2006/relationships/image" Target="../media/image413.png"/><Relationship Id="rId145" Type="http://schemas.openxmlformats.org/officeDocument/2006/relationships/image" Target="../media/image440.png"/><Relationship Id="rId166" Type="http://schemas.openxmlformats.org/officeDocument/2006/relationships/customXml" Target="../ink/ink410.xml"/><Relationship Id="rId187" Type="http://schemas.openxmlformats.org/officeDocument/2006/relationships/image" Target="../media/image46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33.xml"/><Relationship Id="rId28" Type="http://schemas.openxmlformats.org/officeDocument/2006/relationships/customXml" Target="../ink/ink341.xml"/><Relationship Id="rId49" Type="http://schemas.openxmlformats.org/officeDocument/2006/relationships/image" Target="../media/image392.png"/><Relationship Id="rId114" Type="http://schemas.openxmlformats.org/officeDocument/2006/relationships/customXml" Target="../ink/ink384.xml"/><Relationship Id="rId60" Type="http://schemas.openxmlformats.org/officeDocument/2006/relationships/customXml" Target="../ink/ink357.xml"/><Relationship Id="rId81" Type="http://schemas.openxmlformats.org/officeDocument/2006/relationships/image" Target="../media/image408.png"/><Relationship Id="rId135" Type="http://schemas.openxmlformats.org/officeDocument/2006/relationships/image" Target="../media/image435.png"/><Relationship Id="rId156" Type="http://schemas.openxmlformats.org/officeDocument/2006/relationships/customXml" Target="../ink/ink405.xml"/><Relationship Id="rId177" Type="http://schemas.openxmlformats.org/officeDocument/2006/relationships/image" Target="../media/image456.png"/><Relationship Id="rId198" Type="http://schemas.openxmlformats.org/officeDocument/2006/relationships/customXml" Target="../ink/ink426.xml"/><Relationship Id="rId202" Type="http://schemas.openxmlformats.org/officeDocument/2006/relationships/customXml" Target="../ink/ink428.xml"/><Relationship Id="rId223" Type="http://schemas.openxmlformats.org/officeDocument/2006/relationships/image" Target="../media/image479.png"/><Relationship Id="rId18" Type="http://schemas.openxmlformats.org/officeDocument/2006/relationships/customXml" Target="../ink/ink336.xml"/><Relationship Id="rId39" Type="http://schemas.openxmlformats.org/officeDocument/2006/relationships/image" Target="../media/image387.png"/><Relationship Id="rId50" Type="http://schemas.openxmlformats.org/officeDocument/2006/relationships/customXml" Target="../ink/ink352.xml"/><Relationship Id="rId104" Type="http://schemas.openxmlformats.org/officeDocument/2006/relationships/customXml" Target="../ink/ink379.xml"/><Relationship Id="rId125" Type="http://schemas.openxmlformats.org/officeDocument/2006/relationships/image" Target="../media/image430.png"/><Relationship Id="rId146" Type="http://schemas.openxmlformats.org/officeDocument/2006/relationships/customXml" Target="../ink/ink400.xml"/><Relationship Id="rId167" Type="http://schemas.openxmlformats.org/officeDocument/2006/relationships/image" Target="../media/image451.png"/><Relationship Id="rId188" Type="http://schemas.openxmlformats.org/officeDocument/2006/relationships/customXml" Target="../ink/ink421.xml"/><Relationship Id="rId71" Type="http://schemas.openxmlformats.org/officeDocument/2006/relationships/image" Target="../media/image403.png"/><Relationship Id="rId92" Type="http://schemas.openxmlformats.org/officeDocument/2006/relationships/customXml" Target="../ink/ink373.xml"/><Relationship Id="rId213" Type="http://schemas.openxmlformats.org/officeDocument/2006/relationships/image" Target="../media/image474.png"/><Relationship Id="rId2" Type="http://schemas.openxmlformats.org/officeDocument/2006/relationships/customXml" Target="../ink/ink328.xml"/><Relationship Id="rId29" Type="http://schemas.openxmlformats.org/officeDocument/2006/relationships/image" Target="../media/image382.png"/><Relationship Id="rId40" Type="http://schemas.openxmlformats.org/officeDocument/2006/relationships/customXml" Target="../ink/ink347.xml"/><Relationship Id="rId115" Type="http://schemas.openxmlformats.org/officeDocument/2006/relationships/image" Target="../media/image425.png"/><Relationship Id="rId136" Type="http://schemas.openxmlformats.org/officeDocument/2006/relationships/customXml" Target="../ink/ink395.xml"/><Relationship Id="rId157" Type="http://schemas.openxmlformats.org/officeDocument/2006/relationships/image" Target="../media/image446.png"/><Relationship Id="rId178" Type="http://schemas.openxmlformats.org/officeDocument/2006/relationships/customXml" Target="../ink/ink416.xml"/><Relationship Id="rId61" Type="http://schemas.openxmlformats.org/officeDocument/2006/relationships/image" Target="../media/image398.png"/><Relationship Id="rId82" Type="http://schemas.openxmlformats.org/officeDocument/2006/relationships/customXml" Target="../ink/ink368.xml"/><Relationship Id="rId199" Type="http://schemas.openxmlformats.org/officeDocument/2006/relationships/image" Target="../media/image467.png"/><Relationship Id="rId203" Type="http://schemas.openxmlformats.org/officeDocument/2006/relationships/image" Target="../media/image469.png"/><Relationship Id="rId19" Type="http://schemas.openxmlformats.org/officeDocument/2006/relationships/image" Target="../media/image377.png"/><Relationship Id="rId30" Type="http://schemas.openxmlformats.org/officeDocument/2006/relationships/customXml" Target="../ink/ink342.xml"/><Relationship Id="rId105" Type="http://schemas.openxmlformats.org/officeDocument/2006/relationships/image" Target="../media/image420.png"/><Relationship Id="rId126" Type="http://schemas.openxmlformats.org/officeDocument/2006/relationships/customXml" Target="../ink/ink390.xml"/><Relationship Id="rId147" Type="http://schemas.openxmlformats.org/officeDocument/2006/relationships/image" Target="../media/image441.png"/><Relationship Id="rId168" Type="http://schemas.openxmlformats.org/officeDocument/2006/relationships/customXml" Target="../ink/ink4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4.png"/><Relationship Id="rId18" Type="http://schemas.openxmlformats.org/officeDocument/2006/relationships/customXml" Target="../ink/ink447.xml"/><Relationship Id="rId26" Type="http://schemas.openxmlformats.org/officeDocument/2006/relationships/customXml" Target="../ink/ink451.xml"/><Relationship Id="rId39" Type="http://schemas.openxmlformats.org/officeDocument/2006/relationships/image" Target="../media/image497.png"/><Relationship Id="rId21" Type="http://schemas.openxmlformats.org/officeDocument/2006/relationships/image" Target="../media/image488.png"/><Relationship Id="rId34" Type="http://schemas.openxmlformats.org/officeDocument/2006/relationships/customXml" Target="../ink/ink455.xml"/><Relationship Id="rId42" Type="http://schemas.openxmlformats.org/officeDocument/2006/relationships/customXml" Target="../ink/ink459.xml"/><Relationship Id="rId47" Type="http://schemas.openxmlformats.org/officeDocument/2006/relationships/image" Target="../media/image501.png"/><Relationship Id="rId50" Type="http://schemas.openxmlformats.org/officeDocument/2006/relationships/customXml" Target="../ink/ink463.xml"/><Relationship Id="rId55" Type="http://schemas.openxmlformats.org/officeDocument/2006/relationships/image" Target="../media/image505.png"/><Relationship Id="rId63" Type="http://schemas.openxmlformats.org/officeDocument/2006/relationships/image" Target="../media/image509.png"/><Relationship Id="rId7" Type="http://schemas.openxmlformats.org/officeDocument/2006/relationships/image" Target="../media/image481.png"/><Relationship Id="rId2" Type="http://schemas.openxmlformats.org/officeDocument/2006/relationships/customXml" Target="../ink/ink439.xml"/><Relationship Id="rId16" Type="http://schemas.openxmlformats.org/officeDocument/2006/relationships/customXml" Target="../ink/ink446.xml"/><Relationship Id="rId29" Type="http://schemas.openxmlformats.org/officeDocument/2006/relationships/image" Target="../media/image492.png"/><Relationship Id="rId11" Type="http://schemas.openxmlformats.org/officeDocument/2006/relationships/image" Target="../media/image483.png"/><Relationship Id="rId24" Type="http://schemas.openxmlformats.org/officeDocument/2006/relationships/customXml" Target="../ink/ink450.xml"/><Relationship Id="rId32" Type="http://schemas.openxmlformats.org/officeDocument/2006/relationships/customXml" Target="../ink/ink454.xml"/><Relationship Id="rId37" Type="http://schemas.openxmlformats.org/officeDocument/2006/relationships/image" Target="../media/image496.png"/><Relationship Id="rId40" Type="http://schemas.openxmlformats.org/officeDocument/2006/relationships/customXml" Target="../ink/ink458.xml"/><Relationship Id="rId45" Type="http://schemas.openxmlformats.org/officeDocument/2006/relationships/image" Target="../media/image500.png"/><Relationship Id="rId53" Type="http://schemas.openxmlformats.org/officeDocument/2006/relationships/image" Target="../media/image504.png"/><Relationship Id="rId58" Type="http://schemas.openxmlformats.org/officeDocument/2006/relationships/customXml" Target="../ink/ink467.xml"/><Relationship Id="rId5" Type="http://schemas.openxmlformats.org/officeDocument/2006/relationships/image" Target="../media/image480.png"/><Relationship Id="rId61" Type="http://schemas.openxmlformats.org/officeDocument/2006/relationships/image" Target="../media/image508.png"/><Relationship Id="rId19" Type="http://schemas.openxmlformats.org/officeDocument/2006/relationships/image" Target="../media/image487.png"/><Relationship Id="rId14" Type="http://schemas.openxmlformats.org/officeDocument/2006/relationships/customXml" Target="../ink/ink445.xml"/><Relationship Id="rId22" Type="http://schemas.openxmlformats.org/officeDocument/2006/relationships/customXml" Target="../ink/ink449.xml"/><Relationship Id="rId27" Type="http://schemas.openxmlformats.org/officeDocument/2006/relationships/image" Target="../media/image491.png"/><Relationship Id="rId30" Type="http://schemas.openxmlformats.org/officeDocument/2006/relationships/customXml" Target="../ink/ink453.xml"/><Relationship Id="rId35" Type="http://schemas.openxmlformats.org/officeDocument/2006/relationships/image" Target="../media/image495.png"/><Relationship Id="rId43" Type="http://schemas.openxmlformats.org/officeDocument/2006/relationships/image" Target="../media/image499.png"/><Relationship Id="rId48" Type="http://schemas.openxmlformats.org/officeDocument/2006/relationships/customXml" Target="../ink/ink462.xml"/><Relationship Id="rId56" Type="http://schemas.openxmlformats.org/officeDocument/2006/relationships/customXml" Target="../ink/ink466.xml"/><Relationship Id="rId8" Type="http://schemas.openxmlformats.org/officeDocument/2006/relationships/customXml" Target="../ink/ink442.xml"/><Relationship Id="rId51" Type="http://schemas.openxmlformats.org/officeDocument/2006/relationships/image" Target="../media/image503.png"/><Relationship Id="rId3" Type="http://schemas.openxmlformats.org/officeDocument/2006/relationships/image" Target="../media/image7100.png"/><Relationship Id="rId12" Type="http://schemas.openxmlformats.org/officeDocument/2006/relationships/customXml" Target="../ink/ink444.xml"/><Relationship Id="rId17" Type="http://schemas.openxmlformats.org/officeDocument/2006/relationships/image" Target="../media/image486.png"/><Relationship Id="rId25" Type="http://schemas.openxmlformats.org/officeDocument/2006/relationships/image" Target="../media/image490.png"/><Relationship Id="rId33" Type="http://schemas.openxmlformats.org/officeDocument/2006/relationships/image" Target="../media/image494.png"/><Relationship Id="rId38" Type="http://schemas.openxmlformats.org/officeDocument/2006/relationships/customXml" Target="../ink/ink457.xml"/><Relationship Id="rId46" Type="http://schemas.openxmlformats.org/officeDocument/2006/relationships/customXml" Target="../ink/ink461.xml"/><Relationship Id="rId59" Type="http://schemas.openxmlformats.org/officeDocument/2006/relationships/image" Target="../media/image507.png"/><Relationship Id="rId20" Type="http://schemas.openxmlformats.org/officeDocument/2006/relationships/customXml" Target="../ink/ink448.xml"/><Relationship Id="rId41" Type="http://schemas.openxmlformats.org/officeDocument/2006/relationships/image" Target="../media/image498.png"/><Relationship Id="rId54" Type="http://schemas.openxmlformats.org/officeDocument/2006/relationships/customXml" Target="../ink/ink465.xml"/><Relationship Id="rId62" Type="http://schemas.openxmlformats.org/officeDocument/2006/relationships/customXml" Target="../ink/ink4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1.xml"/><Relationship Id="rId15" Type="http://schemas.openxmlformats.org/officeDocument/2006/relationships/image" Target="../media/image485.png"/><Relationship Id="rId23" Type="http://schemas.openxmlformats.org/officeDocument/2006/relationships/image" Target="../media/image489.png"/><Relationship Id="rId28" Type="http://schemas.openxmlformats.org/officeDocument/2006/relationships/customXml" Target="../ink/ink452.xml"/><Relationship Id="rId36" Type="http://schemas.openxmlformats.org/officeDocument/2006/relationships/customXml" Target="../ink/ink456.xml"/><Relationship Id="rId49" Type="http://schemas.openxmlformats.org/officeDocument/2006/relationships/image" Target="../media/image502.png"/><Relationship Id="rId57" Type="http://schemas.openxmlformats.org/officeDocument/2006/relationships/image" Target="../media/image506.png"/><Relationship Id="rId10" Type="http://schemas.openxmlformats.org/officeDocument/2006/relationships/customXml" Target="../ink/ink443.xml"/><Relationship Id="rId31" Type="http://schemas.openxmlformats.org/officeDocument/2006/relationships/image" Target="../media/image493.png"/><Relationship Id="rId44" Type="http://schemas.openxmlformats.org/officeDocument/2006/relationships/customXml" Target="../ink/ink460.xml"/><Relationship Id="rId52" Type="http://schemas.openxmlformats.org/officeDocument/2006/relationships/customXml" Target="../ink/ink464.xml"/><Relationship Id="rId60" Type="http://schemas.openxmlformats.org/officeDocument/2006/relationships/customXml" Target="../ink/ink468.xml"/><Relationship Id="rId4" Type="http://schemas.openxmlformats.org/officeDocument/2006/relationships/customXml" Target="../ink/ink440.xml"/><Relationship Id="rId9" Type="http://schemas.openxmlformats.org/officeDocument/2006/relationships/image" Target="../media/image482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4.png"/><Relationship Id="rId18" Type="http://schemas.openxmlformats.org/officeDocument/2006/relationships/customXml" Target="../ink/ink478.xml"/><Relationship Id="rId26" Type="http://schemas.openxmlformats.org/officeDocument/2006/relationships/customXml" Target="../ink/ink482.xml"/><Relationship Id="rId39" Type="http://schemas.openxmlformats.org/officeDocument/2006/relationships/image" Target="../media/image527.png"/><Relationship Id="rId21" Type="http://schemas.openxmlformats.org/officeDocument/2006/relationships/image" Target="../media/image518.png"/><Relationship Id="rId34" Type="http://schemas.openxmlformats.org/officeDocument/2006/relationships/customXml" Target="../ink/ink486.xml"/><Relationship Id="rId42" Type="http://schemas.openxmlformats.org/officeDocument/2006/relationships/customXml" Target="../ink/ink490.xml"/><Relationship Id="rId47" Type="http://schemas.openxmlformats.org/officeDocument/2006/relationships/image" Target="../media/image531.png"/><Relationship Id="rId50" Type="http://schemas.openxmlformats.org/officeDocument/2006/relationships/customXml" Target="../ink/ink494.xml"/><Relationship Id="rId55" Type="http://schemas.openxmlformats.org/officeDocument/2006/relationships/image" Target="../media/image535.png"/><Relationship Id="rId7" Type="http://schemas.openxmlformats.org/officeDocument/2006/relationships/image" Target="../media/image511.png"/><Relationship Id="rId2" Type="http://schemas.openxmlformats.org/officeDocument/2006/relationships/customXml" Target="../ink/ink470.xml"/><Relationship Id="rId16" Type="http://schemas.openxmlformats.org/officeDocument/2006/relationships/customXml" Target="../ink/ink477.xml"/><Relationship Id="rId29" Type="http://schemas.openxmlformats.org/officeDocument/2006/relationships/image" Target="../media/image522.png"/><Relationship Id="rId11" Type="http://schemas.openxmlformats.org/officeDocument/2006/relationships/image" Target="../media/image513.png"/><Relationship Id="rId24" Type="http://schemas.openxmlformats.org/officeDocument/2006/relationships/customXml" Target="../ink/ink481.xml"/><Relationship Id="rId32" Type="http://schemas.openxmlformats.org/officeDocument/2006/relationships/customXml" Target="../ink/ink485.xml"/><Relationship Id="rId37" Type="http://schemas.openxmlformats.org/officeDocument/2006/relationships/image" Target="../media/image526.png"/><Relationship Id="rId40" Type="http://schemas.openxmlformats.org/officeDocument/2006/relationships/customXml" Target="../ink/ink489.xml"/><Relationship Id="rId45" Type="http://schemas.openxmlformats.org/officeDocument/2006/relationships/image" Target="../media/image530.png"/><Relationship Id="rId53" Type="http://schemas.openxmlformats.org/officeDocument/2006/relationships/image" Target="../media/image534.png"/><Relationship Id="rId58" Type="http://schemas.openxmlformats.org/officeDocument/2006/relationships/customXml" Target="../ink/ink498.xml"/><Relationship Id="rId5" Type="http://schemas.openxmlformats.org/officeDocument/2006/relationships/image" Target="../media/image510.png"/><Relationship Id="rId61" Type="http://schemas.openxmlformats.org/officeDocument/2006/relationships/image" Target="../media/image538.png"/><Relationship Id="rId19" Type="http://schemas.openxmlformats.org/officeDocument/2006/relationships/image" Target="../media/image517.png"/><Relationship Id="rId14" Type="http://schemas.openxmlformats.org/officeDocument/2006/relationships/customXml" Target="../ink/ink476.xml"/><Relationship Id="rId22" Type="http://schemas.openxmlformats.org/officeDocument/2006/relationships/customXml" Target="../ink/ink480.xml"/><Relationship Id="rId27" Type="http://schemas.openxmlformats.org/officeDocument/2006/relationships/image" Target="../media/image521.png"/><Relationship Id="rId30" Type="http://schemas.openxmlformats.org/officeDocument/2006/relationships/customXml" Target="../ink/ink484.xml"/><Relationship Id="rId35" Type="http://schemas.openxmlformats.org/officeDocument/2006/relationships/image" Target="../media/image525.png"/><Relationship Id="rId43" Type="http://schemas.openxmlformats.org/officeDocument/2006/relationships/image" Target="../media/image529.png"/><Relationship Id="rId48" Type="http://schemas.openxmlformats.org/officeDocument/2006/relationships/customXml" Target="../ink/ink493.xml"/><Relationship Id="rId56" Type="http://schemas.openxmlformats.org/officeDocument/2006/relationships/customXml" Target="../ink/ink497.xml"/><Relationship Id="rId8" Type="http://schemas.openxmlformats.org/officeDocument/2006/relationships/customXml" Target="../ink/ink473.xml"/><Relationship Id="rId51" Type="http://schemas.openxmlformats.org/officeDocument/2006/relationships/image" Target="../media/image533.png"/><Relationship Id="rId3" Type="http://schemas.openxmlformats.org/officeDocument/2006/relationships/image" Target="../media/image8100.png"/><Relationship Id="rId12" Type="http://schemas.openxmlformats.org/officeDocument/2006/relationships/customXml" Target="../ink/ink475.xml"/><Relationship Id="rId17" Type="http://schemas.openxmlformats.org/officeDocument/2006/relationships/image" Target="../media/image516.png"/><Relationship Id="rId25" Type="http://schemas.openxmlformats.org/officeDocument/2006/relationships/image" Target="../media/image520.png"/><Relationship Id="rId33" Type="http://schemas.openxmlformats.org/officeDocument/2006/relationships/image" Target="../media/image524.png"/><Relationship Id="rId38" Type="http://schemas.openxmlformats.org/officeDocument/2006/relationships/customXml" Target="../ink/ink488.xml"/><Relationship Id="rId46" Type="http://schemas.openxmlformats.org/officeDocument/2006/relationships/customXml" Target="../ink/ink492.xml"/><Relationship Id="rId59" Type="http://schemas.openxmlformats.org/officeDocument/2006/relationships/image" Target="../media/image537.png"/><Relationship Id="rId20" Type="http://schemas.openxmlformats.org/officeDocument/2006/relationships/customXml" Target="../ink/ink479.xml"/><Relationship Id="rId41" Type="http://schemas.openxmlformats.org/officeDocument/2006/relationships/image" Target="../media/image528.png"/><Relationship Id="rId54" Type="http://schemas.openxmlformats.org/officeDocument/2006/relationships/customXml" Target="../ink/ink4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2.xml"/><Relationship Id="rId15" Type="http://schemas.openxmlformats.org/officeDocument/2006/relationships/image" Target="../media/image515.png"/><Relationship Id="rId23" Type="http://schemas.openxmlformats.org/officeDocument/2006/relationships/image" Target="../media/image519.png"/><Relationship Id="rId28" Type="http://schemas.openxmlformats.org/officeDocument/2006/relationships/customXml" Target="../ink/ink483.xml"/><Relationship Id="rId36" Type="http://schemas.openxmlformats.org/officeDocument/2006/relationships/customXml" Target="../ink/ink487.xml"/><Relationship Id="rId49" Type="http://schemas.openxmlformats.org/officeDocument/2006/relationships/image" Target="../media/image532.png"/><Relationship Id="rId57" Type="http://schemas.openxmlformats.org/officeDocument/2006/relationships/image" Target="../media/image536.png"/><Relationship Id="rId10" Type="http://schemas.openxmlformats.org/officeDocument/2006/relationships/customXml" Target="../ink/ink474.xml"/><Relationship Id="rId31" Type="http://schemas.openxmlformats.org/officeDocument/2006/relationships/image" Target="../media/image523.png"/><Relationship Id="rId44" Type="http://schemas.openxmlformats.org/officeDocument/2006/relationships/customXml" Target="../ink/ink491.xml"/><Relationship Id="rId52" Type="http://schemas.openxmlformats.org/officeDocument/2006/relationships/customXml" Target="../ink/ink495.xml"/><Relationship Id="rId60" Type="http://schemas.openxmlformats.org/officeDocument/2006/relationships/customXml" Target="../ink/ink499.xml"/><Relationship Id="rId4" Type="http://schemas.openxmlformats.org/officeDocument/2006/relationships/customXml" Target="../ink/ink471.xml"/><Relationship Id="rId9" Type="http://schemas.openxmlformats.org/officeDocument/2006/relationships/image" Target="../media/image512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4.png"/><Relationship Id="rId18" Type="http://schemas.openxmlformats.org/officeDocument/2006/relationships/customXml" Target="../ink/ink508.xml"/><Relationship Id="rId26" Type="http://schemas.openxmlformats.org/officeDocument/2006/relationships/customXml" Target="../ink/ink512.xml"/><Relationship Id="rId39" Type="http://schemas.openxmlformats.org/officeDocument/2006/relationships/image" Target="../media/image557.png"/><Relationship Id="rId21" Type="http://schemas.openxmlformats.org/officeDocument/2006/relationships/image" Target="../media/image548.png"/><Relationship Id="rId34" Type="http://schemas.openxmlformats.org/officeDocument/2006/relationships/customXml" Target="../ink/ink516.xml"/><Relationship Id="rId42" Type="http://schemas.openxmlformats.org/officeDocument/2006/relationships/customXml" Target="../ink/ink520.xml"/><Relationship Id="rId47" Type="http://schemas.openxmlformats.org/officeDocument/2006/relationships/image" Target="../media/image561.png"/><Relationship Id="rId50" Type="http://schemas.openxmlformats.org/officeDocument/2006/relationships/customXml" Target="../ink/ink524.xml"/><Relationship Id="rId7" Type="http://schemas.openxmlformats.org/officeDocument/2006/relationships/image" Target="../media/image541.png"/><Relationship Id="rId2" Type="http://schemas.openxmlformats.org/officeDocument/2006/relationships/customXml" Target="../ink/ink500.xml"/><Relationship Id="rId16" Type="http://schemas.openxmlformats.org/officeDocument/2006/relationships/customXml" Target="../ink/ink507.xml"/><Relationship Id="rId29" Type="http://schemas.openxmlformats.org/officeDocument/2006/relationships/image" Target="../media/image552.png"/><Relationship Id="rId11" Type="http://schemas.openxmlformats.org/officeDocument/2006/relationships/image" Target="../media/image543.png"/><Relationship Id="rId24" Type="http://schemas.openxmlformats.org/officeDocument/2006/relationships/customXml" Target="../ink/ink511.xml"/><Relationship Id="rId32" Type="http://schemas.openxmlformats.org/officeDocument/2006/relationships/customXml" Target="../ink/ink515.xml"/><Relationship Id="rId37" Type="http://schemas.openxmlformats.org/officeDocument/2006/relationships/image" Target="../media/image556.png"/><Relationship Id="rId40" Type="http://schemas.openxmlformats.org/officeDocument/2006/relationships/customXml" Target="../ink/ink519.xml"/><Relationship Id="rId45" Type="http://schemas.openxmlformats.org/officeDocument/2006/relationships/image" Target="../media/image560.png"/><Relationship Id="rId53" Type="http://schemas.openxmlformats.org/officeDocument/2006/relationships/image" Target="../media/image564.png"/><Relationship Id="rId5" Type="http://schemas.openxmlformats.org/officeDocument/2006/relationships/image" Target="../media/image540.png"/><Relationship Id="rId10" Type="http://schemas.openxmlformats.org/officeDocument/2006/relationships/customXml" Target="../ink/ink504.xml"/><Relationship Id="rId19" Type="http://schemas.openxmlformats.org/officeDocument/2006/relationships/image" Target="../media/image547.png"/><Relationship Id="rId31" Type="http://schemas.openxmlformats.org/officeDocument/2006/relationships/image" Target="../media/image553.png"/><Relationship Id="rId44" Type="http://schemas.openxmlformats.org/officeDocument/2006/relationships/customXml" Target="../ink/ink521.xml"/><Relationship Id="rId52" Type="http://schemas.openxmlformats.org/officeDocument/2006/relationships/customXml" Target="../ink/ink525.xml"/><Relationship Id="rId4" Type="http://schemas.openxmlformats.org/officeDocument/2006/relationships/customXml" Target="../ink/ink501.xml"/><Relationship Id="rId9" Type="http://schemas.openxmlformats.org/officeDocument/2006/relationships/image" Target="../media/image542.png"/><Relationship Id="rId14" Type="http://schemas.openxmlformats.org/officeDocument/2006/relationships/customXml" Target="../ink/ink506.xml"/><Relationship Id="rId22" Type="http://schemas.openxmlformats.org/officeDocument/2006/relationships/customXml" Target="../ink/ink510.xml"/><Relationship Id="rId27" Type="http://schemas.openxmlformats.org/officeDocument/2006/relationships/image" Target="../media/image551.png"/><Relationship Id="rId30" Type="http://schemas.openxmlformats.org/officeDocument/2006/relationships/customXml" Target="../ink/ink514.xml"/><Relationship Id="rId35" Type="http://schemas.openxmlformats.org/officeDocument/2006/relationships/image" Target="../media/image555.png"/><Relationship Id="rId43" Type="http://schemas.openxmlformats.org/officeDocument/2006/relationships/image" Target="../media/image559.png"/><Relationship Id="rId48" Type="http://schemas.openxmlformats.org/officeDocument/2006/relationships/customXml" Target="../ink/ink523.xml"/><Relationship Id="rId8" Type="http://schemas.openxmlformats.org/officeDocument/2006/relationships/customXml" Target="../ink/ink503.xml"/><Relationship Id="rId51" Type="http://schemas.openxmlformats.org/officeDocument/2006/relationships/image" Target="../media/image563.png"/><Relationship Id="rId3" Type="http://schemas.openxmlformats.org/officeDocument/2006/relationships/image" Target="../media/image539.png"/><Relationship Id="rId12" Type="http://schemas.openxmlformats.org/officeDocument/2006/relationships/customXml" Target="../ink/ink505.xml"/><Relationship Id="rId17" Type="http://schemas.openxmlformats.org/officeDocument/2006/relationships/image" Target="../media/image546.png"/><Relationship Id="rId25" Type="http://schemas.openxmlformats.org/officeDocument/2006/relationships/image" Target="../media/image550.png"/><Relationship Id="rId33" Type="http://schemas.openxmlformats.org/officeDocument/2006/relationships/image" Target="../media/image554.png"/><Relationship Id="rId38" Type="http://schemas.openxmlformats.org/officeDocument/2006/relationships/customXml" Target="../ink/ink518.xml"/><Relationship Id="rId46" Type="http://schemas.openxmlformats.org/officeDocument/2006/relationships/customXml" Target="../ink/ink522.xml"/><Relationship Id="rId20" Type="http://schemas.openxmlformats.org/officeDocument/2006/relationships/customXml" Target="../ink/ink509.xml"/><Relationship Id="rId41" Type="http://schemas.openxmlformats.org/officeDocument/2006/relationships/image" Target="../media/image5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2.xml"/><Relationship Id="rId15" Type="http://schemas.openxmlformats.org/officeDocument/2006/relationships/image" Target="../media/image545.png"/><Relationship Id="rId23" Type="http://schemas.openxmlformats.org/officeDocument/2006/relationships/image" Target="../media/image549.png"/><Relationship Id="rId28" Type="http://schemas.openxmlformats.org/officeDocument/2006/relationships/customXml" Target="../ink/ink513.xml"/><Relationship Id="rId36" Type="http://schemas.openxmlformats.org/officeDocument/2006/relationships/customXml" Target="../ink/ink517.xml"/><Relationship Id="rId49" Type="http://schemas.openxmlformats.org/officeDocument/2006/relationships/image" Target="../media/image5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9.xml"/><Relationship Id="rId13" Type="http://schemas.openxmlformats.org/officeDocument/2006/relationships/image" Target="../media/image570.png"/><Relationship Id="rId18" Type="http://schemas.openxmlformats.org/officeDocument/2006/relationships/customXml" Target="../ink/ink534.xml"/><Relationship Id="rId26" Type="http://schemas.openxmlformats.org/officeDocument/2006/relationships/customXml" Target="../ink/ink538.xml"/><Relationship Id="rId3" Type="http://schemas.openxmlformats.org/officeDocument/2006/relationships/image" Target="../media/image565.png"/><Relationship Id="rId21" Type="http://schemas.openxmlformats.org/officeDocument/2006/relationships/image" Target="../media/image574.png"/><Relationship Id="rId7" Type="http://schemas.openxmlformats.org/officeDocument/2006/relationships/image" Target="../media/image17.emf"/><Relationship Id="rId12" Type="http://schemas.openxmlformats.org/officeDocument/2006/relationships/customXml" Target="../ink/ink531.xml"/><Relationship Id="rId17" Type="http://schemas.openxmlformats.org/officeDocument/2006/relationships/image" Target="../media/image572.png"/><Relationship Id="rId25" Type="http://schemas.openxmlformats.org/officeDocument/2006/relationships/image" Target="../media/image576.png"/><Relationship Id="rId2" Type="http://schemas.openxmlformats.org/officeDocument/2006/relationships/customXml" Target="../ink/ink526.xml"/><Relationship Id="rId16" Type="http://schemas.openxmlformats.org/officeDocument/2006/relationships/customXml" Target="../ink/ink533.xml"/><Relationship Id="rId20" Type="http://schemas.openxmlformats.org/officeDocument/2006/relationships/customXml" Target="../ink/ink535.xml"/><Relationship Id="rId29" Type="http://schemas.openxmlformats.org/officeDocument/2006/relationships/image" Target="../media/image5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8.xml"/><Relationship Id="rId11" Type="http://schemas.openxmlformats.org/officeDocument/2006/relationships/image" Target="../media/image569.png"/><Relationship Id="rId24" Type="http://schemas.openxmlformats.org/officeDocument/2006/relationships/customXml" Target="../ink/ink537.xml"/><Relationship Id="rId5" Type="http://schemas.openxmlformats.org/officeDocument/2006/relationships/image" Target="../media/image566.png"/><Relationship Id="rId15" Type="http://schemas.openxmlformats.org/officeDocument/2006/relationships/image" Target="../media/image571.png"/><Relationship Id="rId23" Type="http://schemas.openxmlformats.org/officeDocument/2006/relationships/image" Target="../media/image575.png"/><Relationship Id="rId28" Type="http://schemas.openxmlformats.org/officeDocument/2006/relationships/customXml" Target="../ink/ink539.xml"/><Relationship Id="rId10" Type="http://schemas.openxmlformats.org/officeDocument/2006/relationships/customXml" Target="../ink/ink530.xml"/><Relationship Id="rId19" Type="http://schemas.openxmlformats.org/officeDocument/2006/relationships/image" Target="../media/image573.png"/><Relationship Id="rId4" Type="http://schemas.openxmlformats.org/officeDocument/2006/relationships/customXml" Target="../ink/ink527.xml"/><Relationship Id="rId9" Type="http://schemas.openxmlformats.org/officeDocument/2006/relationships/image" Target="../media/image568.png"/><Relationship Id="rId14" Type="http://schemas.openxmlformats.org/officeDocument/2006/relationships/customXml" Target="../ink/ink532.xml"/><Relationship Id="rId22" Type="http://schemas.openxmlformats.org/officeDocument/2006/relationships/customXml" Target="../ink/ink536.xml"/><Relationship Id="rId27" Type="http://schemas.openxmlformats.org/officeDocument/2006/relationships/image" Target="../media/image5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79640" y="1143360"/>
            <a:ext cx="822600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0" rIns="0" bIns="0" anchor="ctr"/>
          <a:lstStyle/>
          <a:p>
            <a:pPr algn="ctr">
              <a:lnSpc>
                <a:spcPct val="93000"/>
              </a:lnSpc>
            </a:pPr>
            <a:r>
              <a:rPr lang="en-GB" sz="362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Introduction to Categorial Logic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Mirko Farina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Assistant Professor</a:t>
            </a:r>
          </a:p>
          <a:p>
            <a:pPr algn="ctr">
              <a:lnSpc>
                <a:spcPct val="93000"/>
              </a:lnSpc>
            </a:pPr>
            <a:r>
              <a:rPr lang="en-GB" sz="2539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Innopolis</a:t>
            </a:r>
            <a:r>
              <a:rPr lang="en-GB" sz="253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University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792731" y="6129501"/>
            <a:ext cx="52837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720" tIns="40680" rIns="81720" bIns="40680"/>
          <a:lstStyle/>
          <a:p>
            <a:pPr>
              <a:lnSpc>
                <a:spcPct val="100000"/>
              </a:lnSpc>
            </a:pPr>
            <a:r>
              <a:rPr lang="en-GB" sz="126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I do not claim authorship for all texts and pictures in the presentation.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78800" y="2682360"/>
            <a:ext cx="11444400" cy="42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CA530-8301-4331-B6E0-F847318EBDDD}"/>
              </a:ext>
            </a:extLst>
          </p:cNvPr>
          <p:cNvSpPr txBox="1"/>
          <p:nvPr/>
        </p:nvSpPr>
        <p:spPr>
          <a:xfrm>
            <a:off x="2639505" y="2001633"/>
            <a:ext cx="63528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Categorical logic is the logic that deals with the logical relationship between categorical propositions. </a:t>
            </a:r>
          </a:p>
          <a:p>
            <a:endParaRPr lang="en-GB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 categorical proposition is simply a proposition about a category or type of thing.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D5CBBFAB-02CC-4F56-8A4C-554227C9650D}"/>
                  </a:ext>
                </a:extLst>
              </p14:cNvPr>
              <p14:cNvContentPartPr/>
              <p14:nvPr/>
            </p14:nvContentPartPr>
            <p14:xfrm>
              <a:off x="3596400" y="2296080"/>
              <a:ext cx="1217880" cy="5940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D5CBBFAB-02CC-4F56-8A4C-554227C96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040" y="2286720"/>
                <a:ext cx="1236600" cy="78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AA7B91-0527-41B7-A9B7-77761AC77747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86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936C2-C495-4271-87FB-E5C89543A5A3}"/>
              </a:ext>
            </a:extLst>
          </p:cNvPr>
          <p:cNvSpPr txBox="1"/>
          <p:nvPr/>
        </p:nvSpPr>
        <p:spPr>
          <a:xfrm>
            <a:off x="1005525" y="858887"/>
            <a:ext cx="1018094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22222"/>
                </a:solidFill>
                <a:latin typeface="arial" panose="020B0604020202020204" pitchFamily="34" charset="0"/>
              </a:rPr>
              <a:t>EXAMPLE: DOGS ARE ANIMALS 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(every categorical proposition has two terms)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TWO CATEGORIES/CLASSES HERE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DOGS subject term (not in the grammatical sense but in terms of primary class to be related to the second) -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,Georgia,Times"/>
              </a:rPr>
              <a:t>The </a:t>
            </a:r>
            <a:r>
              <a:rPr lang="en-GB" sz="2400" b="0" i="0" dirty="0">
                <a:effectLst/>
                <a:latin typeface="Times New Roman,Georgia,Times"/>
              </a:rPr>
              <a:t>subject term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,Georgia,Times"/>
              </a:rPr>
              <a:t> is a the portion of the proposition that refers to a set of persons, </a:t>
            </a:r>
            <a:r>
              <a:rPr lang="en-GB" sz="2400" dirty="0">
                <a:solidFill>
                  <a:srgbClr val="000000"/>
                </a:solidFill>
                <a:latin typeface="Times New Roman,Georgia,Times"/>
              </a:rPr>
              <a:t>animals,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,Georgia,Times"/>
              </a:rPr>
              <a:t>places, or things.</a:t>
            </a:r>
            <a:b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ANIMALS, predicate term (the secondary class to be related to the first)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,Georgia,Times"/>
              </a:rPr>
              <a:t>The </a:t>
            </a:r>
            <a:r>
              <a:rPr lang="en-GB" sz="2400" b="0" i="0" dirty="0">
                <a:effectLst/>
                <a:latin typeface="Times New Roman,Georgia,Times"/>
              </a:rPr>
              <a:t>predicate term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,Georgia,Times"/>
              </a:rPr>
              <a:t> is some quality which the subject is supposed to have.</a:t>
            </a:r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PROPOSITIONS TYPICALLY COMPARE CATEGORIES OF THINGS OR CLASSES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C722E-DE71-4EA2-9527-2E1CF603BE2B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15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2641A-7A0C-4DBF-820D-56852A2BCDF4}"/>
              </a:ext>
            </a:extLst>
          </p:cNvPr>
          <p:cNvSpPr txBox="1"/>
          <p:nvPr/>
        </p:nvSpPr>
        <p:spPr>
          <a:xfrm>
            <a:off x="6332378" y="7209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3. Elements of Categorical Logic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E884B7D7-0522-4972-84BD-BF3BED95C58E}"/>
                  </a:ext>
                </a:extLst>
              </p14:cNvPr>
              <p14:cNvContentPartPr/>
              <p14:nvPr/>
            </p14:nvContentPartPr>
            <p14:xfrm>
              <a:off x="2652120" y="743040"/>
              <a:ext cx="3189600" cy="23104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E884B7D7-0522-4972-84BD-BF3BED95C5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2760" y="733680"/>
                <a:ext cx="3208320" cy="23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01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36D5AFE0-C66C-4BE6-BFF1-12050A911AF1}"/>
              </a:ext>
            </a:extLst>
          </p:cNvPr>
          <p:cNvSpPr txBox="1"/>
          <p:nvPr/>
        </p:nvSpPr>
        <p:spPr>
          <a:xfrm>
            <a:off x="7946705" y="5296038"/>
            <a:ext cx="38892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the first category relates to the second, helpful means to compare classes</a:t>
            </a:r>
            <a:endParaRPr lang="en-GB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8FA83E55-9D14-443A-BC90-C993A2EB79AF}"/>
                  </a:ext>
                </a:extLst>
              </p14:cNvPr>
              <p14:cNvContentPartPr/>
              <p14:nvPr/>
            </p14:nvContentPartPr>
            <p14:xfrm>
              <a:off x="5819912" y="1042998"/>
              <a:ext cx="24120" cy="1764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8FA83E55-9D14-443A-BC90-C993A2EB79A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2272" y="1025358"/>
                <a:ext cx="59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0683A405-DC25-47BE-AAB5-32130DBA6914}"/>
                  </a:ext>
                </a:extLst>
              </p14:cNvPr>
              <p14:cNvContentPartPr/>
              <p14:nvPr/>
            </p14:nvContentPartPr>
            <p14:xfrm>
              <a:off x="3917312" y="812958"/>
              <a:ext cx="23040" cy="1692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0683A405-DC25-47BE-AAB5-32130DBA691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99312" y="795318"/>
                <a:ext cx="58680" cy="5256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42A528E6-70FE-4E15-8028-B6ECB7BA05FE}"/>
              </a:ext>
            </a:extLst>
          </p:cNvPr>
          <p:cNvSpPr txBox="1"/>
          <p:nvPr/>
        </p:nvSpPr>
        <p:spPr>
          <a:xfrm>
            <a:off x="636309" y="1042998"/>
            <a:ext cx="62122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DOGS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ARE ANIMALS…. (ALL) DOGS ARE ANIMALS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D0D25-B826-4CB8-91FF-DAAC5CDE26E8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16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57E778BA-82DF-41D3-A284-2ED73768BA89}"/>
                  </a:ext>
                </a:extLst>
              </p14:cNvPr>
              <p14:cNvContentPartPr/>
              <p14:nvPr/>
            </p14:nvContentPartPr>
            <p14:xfrm>
              <a:off x="1012320" y="606240"/>
              <a:ext cx="8673840" cy="36615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57E778BA-82DF-41D3-A284-2ED73768BA8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2960" y="596880"/>
                <a:ext cx="8692560" cy="36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33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76E21-5DEB-4F44-BD7F-5A41B270092F}"/>
              </a:ext>
            </a:extLst>
          </p:cNvPr>
          <p:cNvSpPr txBox="1"/>
          <p:nvPr/>
        </p:nvSpPr>
        <p:spPr>
          <a:xfrm>
            <a:off x="596245" y="748587"/>
            <a:ext cx="7293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MEN ARE MAMMALS…. (ALL) MEN ARE MAMMALS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FB497-5EC3-423E-84C1-3E371771E0DA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17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5BDBE48E-4F6D-4644-9DFD-D5B741DCC848}"/>
                  </a:ext>
                </a:extLst>
              </p14:cNvPr>
              <p14:cNvContentPartPr/>
              <p14:nvPr/>
            </p14:nvContentPartPr>
            <p14:xfrm>
              <a:off x="1341720" y="1283760"/>
              <a:ext cx="5516640" cy="40528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5BDBE48E-4F6D-4644-9DFD-D5B741DCC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360" y="1274400"/>
                <a:ext cx="5535360" cy="40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84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963DC6-CDCB-485A-9F57-6DA412DA39B2}"/>
              </a:ext>
            </a:extLst>
          </p:cNvPr>
          <p:cNvSpPr txBox="1"/>
          <p:nvPr/>
        </p:nvSpPr>
        <p:spPr>
          <a:xfrm>
            <a:off x="2641863" y="2030632"/>
            <a:ext cx="76899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CATEGORICAL PROPOSITIONS essentially explain the relationship between two categories whether or not –for instance- they need to be excluded, included, OR 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whether they are u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niversal or particular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15CD5-2E83-4E14-872E-CE8D1389884B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07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B3828-EE00-40F2-BF5A-3C00E8D6C9D3}"/>
              </a:ext>
            </a:extLst>
          </p:cNvPr>
          <p:cNvSpPr txBox="1"/>
          <p:nvPr/>
        </p:nvSpPr>
        <p:spPr>
          <a:xfrm>
            <a:off x="3254605" y="758013"/>
            <a:ext cx="60944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(verbs in general) = 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COPULA (</a:t>
            </a:r>
            <a:r>
              <a:rPr lang="en-GB" sz="2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element that glues predicate and subject term together)</a:t>
            </a:r>
          </a:p>
          <a:p>
            <a:endParaRPr lang="en-GB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222222"/>
                </a:solidFill>
                <a:latin typeface="arial" panose="020B0604020202020204" pitchFamily="34" charset="0"/>
              </a:rPr>
              <a:t>Yet,</a:t>
            </a:r>
          </a:p>
          <a:p>
            <a:endParaRPr lang="en-GB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We are missing how to determine the quantity (How much) the subject of one class is or is not in the predicate class and vice versa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So, we need </a:t>
            </a:r>
            <a:r>
              <a:rPr lang="en-GB" sz="2400" b="1" dirty="0">
                <a:solidFill>
                  <a:srgbClr val="222222"/>
                </a:solidFill>
                <a:latin typeface="arial" panose="020B0604020202020204" pitchFamily="34" charset="0"/>
              </a:rPr>
              <a:t>QUANTIFIERS –all, none etc-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 (the final element of categorical logic which take us to standard categorical propositions…)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7334-F554-4A8A-B2F4-B36BA5C65F65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19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344EF783-850A-4940-95E7-9C52C77EA0D6}"/>
                  </a:ext>
                </a:extLst>
              </p14:cNvPr>
              <p14:cNvContentPartPr/>
              <p14:nvPr/>
            </p14:nvContentPartPr>
            <p14:xfrm>
              <a:off x="4320" y="831240"/>
              <a:ext cx="3039120" cy="44485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344EF783-850A-4940-95E7-9C52C77EA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040" y="821880"/>
                <a:ext cx="3057840" cy="44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45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9C730-A4E0-4B19-A1EB-07B913487673}"/>
              </a:ext>
            </a:extLst>
          </p:cNvPr>
          <p:cNvSpPr txBox="1"/>
          <p:nvPr/>
        </p:nvSpPr>
        <p:spPr>
          <a:xfrm>
            <a:off x="2924667" y="1674674"/>
            <a:ext cx="609442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FOUR BASIC ELEMENTS IN CATEGORICAL LOGIC</a:t>
            </a:r>
          </a:p>
          <a:p>
            <a:endParaRPr lang="en-GB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sz="2800" dirty="0">
                <a:solidFill>
                  <a:srgbClr val="222222"/>
                </a:solidFill>
                <a:latin typeface="arial" panose="020B0604020202020204" pitchFamily="34" charset="0"/>
              </a:rPr>
              <a:t>SUBJECT TERM</a:t>
            </a:r>
          </a:p>
          <a:p>
            <a:pPr marL="342900" indent="-342900">
              <a:buAutoNum type="arabicPeriod"/>
            </a:pPr>
            <a:r>
              <a:rPr lang="en-GB" sz="2800" dirty="0">
                <a:solidFill>
                  <a:srgbClr val="222222"/>
                </a:solidFill>
                <a:latin typeface="arial" panose="020B0604020202020204" pitchFamily="34" charset="0"/>
              </a:rPr>
              <a:t>PREDICATE TERM</a:t>
            </a:r>
          </a:p>
          <a:p>
            <a:pPr marL="342900" indent="-342900">
              <a:buAutoNum type="arabicPeriod"/>
            </a:pPr>
            <a:r>
              <a:rPr lang="en-GB" sz="2800" dirty="0">
                <a:solidFill>
                  <a:srgbClr val="222222"/>
                </a:solidFill>
                <a:latin typeface="arial" panose="020B0604020202020204" pitchFamily="34" charset="0"/>
              </a:rPr>
              <a:t>COPULA</a:t>
            </a:r>
          </a:p>
          <a:p>
            <a:pPr marL="342900" indent="-342900">
              <a:buAutoNum type="arabicPeriod"/>
            </a:pPr>
            <a:r>
              <a:rPr lang="en-GB" sz="2800" dirty="0">
                <a:solidFill>
                  <a:srgbClr val="222222"/>
                </a:solidFill>
                <a:latin typeface="arial" panose="020B0604020202020204" pitchFamily="34" charset="0"/>
              </a:rPr>
              <a:t>QUANTIFIERS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D2220-3897-430F-B9C6-3E6972D6BCB4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53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072D7-F194-4E43-91BB-DEC2125F7F62}"/>
              </a:ext>
            </a:extLst>
          </p:cNvPr>
          <p:cNvSpPr txBox="1"/>
          <p:nvPr/>
        </p:nvSpPr>
        <p:spPr>
          <a:xfrm>
            <a:off x="3216898" y="1781914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QUICK EXERCISE –individuate subject term, predicate term, copula and quantifier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mice are rodents.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Some basketball players are seven feet tall.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few scholars are good athletes.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 sailors are bad swimmers.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Most snakes are harmless.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2605A-CD9C-45AB-B450-92DAF4375AA9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21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AB63C5DF-70F4-4DEB-9A19-ABDD117F04D1}"/>
                  </a:ext>
                </a:extLst>
              </p14:cNvPr>
              <p14:cNvContentPartPr/>
              <p14:nvPr/>
            </p14:nvContentPartPr>
            <p14:xfrm>
              <a:off x="363240" y="600840"/>
              <a:ext cx="10578600" cy="54817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AB63C5DF-70F4-4DEB-9A19-ABDD117F0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80" y="591480"/>
                <a:ext cx="10597320" cy="55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63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30034-FAF5-4885-A278-87BB209AB31C}"/>
              </a:ext>
            </a:extLst>
          </p:cNvPr>
          <p:cNvSpPr txBox="1"/>
          <p:nvPr/>
        </p:nvSpPr>
        <p:spPr>
          <a:xfrm>
            <a:off x="2500853" y="1357708"/>
            <a:ext cx="71902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Since, categorical logic asserts that either all or parts of a class denoted by the subject term is included or excluded from the class denoted by the predicate term we have 4 basic categorical propositions: 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1. All S are P</a:t>
            </a: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2. No S are P</a:t>
            </a: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3. Some S are P</a:t>
            </a: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4. Some S are not P</a:t>
            </a:r>
            <a:endParaRPr lang="en-GB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49FA316-0706-4502-95AD-3F532F9831B9}"/>
                  </a:ext>
                </a:extLst>
              </p14:cNvPr>
              <p14:cNvContentPartPr/>
              <p14:nvPr/>
            </p14:nvContentPartPr>
            <p14:xfrm>
              <a:off x="-482608" y="5537958"/>
              <a:ext cx="7560" cy="4104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49FA316-0706-4502-95AD-3F532F983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00608" y="5520318"/>
                <a:ext cx="43200" cy="7668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F43A778C-11D4-423B-8050-699FEE534F1A}"/>
              </a:ext>
            </a:extLst>
          </p:cNvPr>
          <p:cNvSpPr txBox="1"/>
          <p:nvPr/>
        </p:nvSpPr>
        <p:spPr>
          <a:xfrm>
            <a:off x="504989" y="410950"/>
            <a:ext cx="9186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22222"/>
                </a:solidFill>
                <a:latin typeface="arial" panose="020B0604020202020204" pitchFamily="34" charset="0"/>
              </a:rPr>
              <a:t>STANDARD FORMS CATEGORICAL PROPOSITIONS</a:t>
            </a:r>
            <a:endParaRPr lang="en-GB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6CCEC-E93F-48D9-A208-3DB04930BC0A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22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06D6121B-56CC-4FD1-887C-66C29490913F}"/>
                  </a:ext>
                </a:extLst>
              </p14:cNvPr>
              <p14:cNvContentPartPr/>
              <p14:nvPr/>
            </p14:nvContentPartPr>
            <p14:xfrm>
              <a:off x="355680" y="2877480"/>
              <a:ext cx="9110880" cy="24678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06D6121B-56CC-4FD1-887C-66C2949091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0" y="2868120"/>
                <a:ext cx="9129600" cy="24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5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80DB6-F29F-4A15-909E-EDDF84322692}"/>
              </a:ext>
            </a:extLst>
          </p:cNvPr>
          <p:cNvSpPr txBox="1"/>
          <p:nvPr/>
        </p:nvSpPr>
        <p:spPr>
          <a:xfrm>
            <a:off x="3471421" y="2151727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QUANTITY of a proposition is either universal or particular. </a:t>
            </a:r>
          </a:p>
          <a:p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proposition is UNIVERSAL if its quantifier is ALL or NO. </a:t>
            </a:r>
          </a:p>
          <a:p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proposition is particular if its quantifier is SOME.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AE08F-755D-4398-9B16-3DAA2889FF47}"/>
              </a:ext>
            </a:extLst>
          </p:cNvPr>
          <p:cNvSpPr txBox="1"/>
          <p:nvPr/>
        </p:nvSpPr>
        <p:spPr>
          <a:xfrm>
            <a:off x="953319" y="52168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4</a:t>
            </a:r>
            <a:r>
              <a:rPr lang="ru-RU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. </a:t>
            </a:r>
            <a:r>
              <a:rPr lang="en-GB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Quantity – how much?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45ACC-D27F-479C-9E28-44038AA0AF77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22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79898A-A3E3-48FA-955F-DEBDAC71DA30}"/>
              </a:ext>
            </a:extLst>
          </p:cNvPr>
          <p:cNvSpPr txBox="1"/>
          <p:nvPr/>
        </p:nvSpPr>
        <p:spPr>
          <a:xfrm>
            <a:off x="847724" y="1282184"/>
            <a:ext cx="90963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Summary of Previous Lecture</a:t>
            </a:r>
          </a:p>
          <a:p>
            <a:endParaRPr lang="en-GB" sz="24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514350" marR="0" indent="-514350" algn="l"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logic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14350" marR="0" indent="-514350" algn="l"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difference between rhetoric and logic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14350" marR="0" indent="-514350" algn="l"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Difference between a claim and an argument</a:t>
            </a:r>
          </a:p>
          <a:p>
            <a:pPr marL="514350" marR="0" indent="-514350" algn="l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an argument and what are its components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14350" marR="0" indent="-514350" algn="l"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an extended argument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14350" marR="0" indent="-514350" algn="l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ow we can identify, reconstruct, and assess an argument</a:t>
            </a:r>
          </a:p>
          <a:p>
            <a:pPr marL="514350" marR="0" indent="-514350" algn="l"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to interpret an argument (ambiguity, vagueness, rhetorical questions, irony, implicit relative statements, quantifiers)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sz="24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37630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EF3DE-6611-4AF4-A74A-C67F65078F7E}"/>
              </a:ext>
            </a:extLst>
          </p:cNvPr>
          <p:cNvSpPr txBox="1"/>
          <p:nvPr/>
        </p:nvSpPr>
        <p:spPr>
          <a:xfrm>
            <a:off x="2660716" y="244469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S are P</a:t>
            </a:r>
          </a:p>
          <a:p>
            <a:pPr marL="342900" indent="-342900">
              <a:buAutoNum type="arabicPeriod"/>
            </a:pPr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No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Some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Some S are not P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47A1B46-1551-4269-8D51-94377D71E7FE}"/>
                  </a:ext>
                </a:extLst>
              </p14:cNvPr>
              <p14:cNvContentPartPr/>
              <p14:nvPr/>
            </p14:nvContentPartPr>
            <p14:xfrm>
              <a:off x="4842512" y="637998"/>
              <a:ext cx="5040" cy="187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47A1B46-1551-4269-8D51-94377D71E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872" y="628998"/>
                <a:ext cx="2268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072043-09C2-4B4D-9CDD-BEE7D256710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10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859D8EA-BFB1-4624-8C6C-09DA8B490788}"/>
                  </a:ext>
                </a:extLst>
              </p14:cNvPr>
              <p14:cNvContentPartPr/>
              <p14:nvPr/>
            </p14:nvContentPartPr>
            <p14:xfrm>
              <a:off x="2038832" y="2365638"/>
              <a:ext cx="329400" cy="12006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859D8EA-BFB1-4624-8C6C-09DA8B4907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192" y="2356638"/>
                <a:ext cx="347040" cy="12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3D31CBE-717D-43F0-8C59-47DD16C18A29}"/>
              </a:ext>
            </a:extLst>
          </p:cNvPr>
          <p:cNvGrpSpPr/>
          <p:nvPr/>
        </p:nvGrpSpPr>
        <p:grpSpPr>
          <a:xfrm>
            <a:off x="143792" y="2694678"/>
            <a:ext cx="1624680" cy="300240"/>
            <a:chOff x="143792" y="2694678"/>
            <a:chExt cx="162468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02D4E27-51DE-4941-9469-01ADAA7E64E0}"/>
                    </a:ext>
                  </a:extLst>
                </p14:cNvPr>
                <p14:cNvContentPartPr/>
                <p14:nvPr/>
              </p14:nvContentPartPr>
              <p14:xfrm>
                <a:off x="143792" y="2758038"/>
                <a:ext cx="172080" cy="2188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02D4E27-51DE-4941-9469-01ADAA7E64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52" y="2749398"/>
                  <a:ext cx="189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6BC2471-CCD7-43D5-86A6-45B53A3A5A22}"/>
                    </a:ext>
                  </a:extLst>
                </p14:cNvPr>
                <p14:cNvContentPartPr/>
                <p14:nvPr/>
              </p14:nvContentPartPr>
              <p14:xfrm>
                <a:off x="351512" y="2736078"/>
                <a:ext cx="137520" cy="2588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6BC2471-CCD7-43D5-86A6-45B53A3A5A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512" y="2727438"/>
                  <a:ext cx="155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7977E6D-0E3C-4869-B982-2C548CF27B7A}"/>
                    </a:ext>
                  </a:extLst>
                </p14:cNvPr>
                <p14:cNvContentPartPr/>
                <p14:nvPr/>
              </p14:nvContentPartPr>
              <p14:xfrm>
                <a:off x="539432" y="2747598"/>
                <a:ext cx="34200" cy="168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7977E6D-0E3C-4869-B982-2C548CF27B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432" y="2738958"/>
                  <a:ext cx="5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6921D1B-A86B-4489-A2E8-408987450871}"/>
                    </a:ext>
                  </a:extLst>
                </p14:cNvPr>
                <p14:cNvContentPartPr/>
                <p14:nvPr/>
              </p14:nvContentPartPr>
              <p14:xfrm>
                <a:off x="609632" y="2718438"/>
                <a:ext cx="145080" cy="18108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6921D1B-A86B-4489-A2E8-4089874508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632" y="2709438"/>
                  <a:ext cx="162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A13C209-1407-42D2-B6DE-E11E8AC283BB}"/>
                    </a:ext>
                  </a:extLst>
                </p14:cNvPr>
                <p14:cNvContentPartPr/>
                <p14:nvPr/>
              </p14:nvContentPartPr>
              <p14:xfrm>
                <a:off x="806192" y="2715918"/>
                <a:ext cx="151200" cy="1965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A13C209-1407-42D2-B6DE-E11E8AC283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192" y="2707278"/>
                  <a:ext cx="168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212DC97-F7EE-4CA8-9372-FC2034938A0C}"/>
                    </a:ext>
                  </a:extLst>
                </p14:cNvPr>
                <p14:cNvContentPartPr/>
                <p14:nvPr/>
              </p14:nvContentPartPr>
              <p14:xfrm>
                <a:off x="800792" y="2852358"/>
                <a:ext cx="148680" cy="27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212DC97-F7EE-4CA8-9372-FC2034938A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792" y="2843358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33E4616-2963-4DB4-9C89-8A2936F0F9A0}"/>
                    </a:ext>
                  </a:extLst>
                </p14:cNvPr>
                <p14:cNvContentPartPr/>
                <p14:nvPr/>
              </p14:nvContentPartPr>
              <p14:xfrm>
                <a:off x="975032" y="2705838"/>
                <a:ext cx="157680" cy="205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33E4616-2963-4DB4-9C89-8A2936F0F9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6032" y="2697198"/>
                  <a:ext cx="175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A39C7C00-76F8-4F71-BE40-6BC52C340B37}"/>
                    </a:ext>
                  </a:extLst>
                </p14:cNvPr>
                <p14:cNvContentPartPr/>
                <p14:nvPr/>
              </p14:nvContentPartPr>
              <p14:xfrm>
                <a:off x="1159352" y="2723118"/>
                <a:ext cx="114840" cy="1695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A39C7C00-76F8-4F71-BE40-6BC52C340B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0352" y="2714118"/>
                  <a:ext cx="132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6B0628BB-21F5-4D81-B859-1506EC7BD354}"/>
                    </a:ext>
                  </a:extLst>
                </p14:cNvPr>
                <p14:cNvContentPartPr/>
                <p14:nvPr/>
              </p14:nvContentPartPr>
              <p14:xfrm>
                <a:off x="1293992" y="2725278"/>
                <a:ext cx="187200" cy="1832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6B0628BB-21F5-4D81-B859-1506EC7BD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4992" y="2716278"/>
                  <a:ext cx="20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EEA0E13-B902-4246-B001-66BE15750EE9}"/>
                    </a:ext>
                  </a:extLst>
                </p14:cNvPr>
                <p14:cNvContentPartPr/>
                <p14:nvPr/>
              </p14:nvContentPartPr>
              <p14:xfrm>
                <a:off x="1470392" y="2694678"/>
                <a:ext cx="298080" cy="1724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EEA0E13-B902-4246-B001-66BE15750E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1752" y="2686038"/>
                  <a:ext cx="3157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29A1BED-3A62-4C9F-9D37-192F043C86EE}"/>
              </a:ext>
            </a:extLst>
          </p:cNvPr>
          <p:cNvGrpSpPr/>
          <p:nvPr/>
        </p:nvGrpSpPr>
        <p:grpSpPr>
          <a:xfrm>
            <a:off x="2968712" y="2454198"/>
            <a:ext cx="441720" cy="969120"/>
            <a:chOff x="2968712" y="2454198"/>
            <a:chExt cx="441720" cy="9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ABC5AB1-8002-44F0-AB68-B695B7E8FD5A}"/>
                    </a:ext>
                  </a:extLst>
                </p14:cNvPr>
                <p14:cNvContentPartPr/>
                <p14:nvPr/>
              </p14:nvContentPartPr>
              <p14:xfrm>
                <a:off x="2968712" y="2454198"/>
                <a:ext cx="441720" cy="357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ABC5AB1-8002-44F0-AB68-B695B7E8FD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1072" y="2436558"/>
                  <a:ext cx="477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014AEDF-82D2-4F9C-A664-727484D909AE}"/>
                    </a:ext>
                  </a:extLst>
                </p14:cNvPr>
                <p14:cNvContentPartPr/>
                <p14:nvPr/>
              </p14:nvContentPartPr>
              <p14:xfrm>
                <a:off x="3011192" y="2954238"/>
                <a:ext cx="327240" cy="2516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014AEDF-82D2-4F9C-A664-727484D909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3192" y="2936598"/>
                  <a:ext cx="362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2812DA0-2320-4E1A-B6CE-CA2718D35E11}"/>
                    </a:ext>
                  </a:extLst>
                </p14:cNvPr>
                <p14:cNvContentPartPr/>
                <p14:nvPr/>
              </p14:nvContentPartPr>
              <p14:xfrm>
                <a:off x="2968712" y="2931558"/>
                <a:ext cx="257760" cy="4917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2812DA0-2320-4E1A-B6CE-CA2718D35E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0712" y="2913918"/>
                  <a:ext cx="293400" cy="52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00BB4B4A-370B-41B0-B8D6-F400498D4729}"/>
                  </a:ext>
                </a:extLst>
              </p14:cNvPr>
              <p14:cNvContentPartPr/>
              <p14:nvPr/>
            </p14:nvContentPartPr>
            <p14:xfrm>
              <a:off x="5313032" y="3692598"/>
              <a:ext cx="335880" cy="88632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00BB4B4A-370B-41B0-B8D6-F400498D47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95392" y="3674958"/>
                <a:ext cx="371520" cy="9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8C6A9A1-BBDB-499B-8297-DB8EFBFD9A8C}"/>
              </a:ext>
            </a:extLst>
          </p:cNvPr>
          <p:cNvGrpSpPr/>
          <p:nvPr/>
        </p:nvGrpSpPr>
        <p:grpSpPr>
          <a:xfrm>
            <a:off x="5892272" y="3750198"/>
            <a:ext cx="1980000" cy="394200"/>
            <a:chOff x="5892272" y="3750198"/>
            <a:chExt cx="198000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0BA3A51-F9DB-4DEA-8F60-587A87CA080B}"/>
                    </a:ext>
                  </a:extLst>
                </p14:cNvPr>
                <p14:cNvContentPartPr/>
                <p14:nvPr/>
              </p14:nvContentPartPr>
              <p14:xfrm>
                <a:off x="5892272" y="3807078"/>
                <a:ext cx="136440" cy="3373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0BA3A51-F9DB-4DEA-8F60-587A87CA08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3632" y="3798438"/>
                  <a:ext cx="154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60A5CB1-ED16-4286-BEC5-FD0C35A96293}"/>
                    </a:ext>
                  </a:extLst>
                </p14:cNvPr>
                <p14:cNvContentPartPr/>
                <p14:nvPr/>
              </p14:nvContentPartPr>
              <p14:xfrm>
                <a:off x="6035912" y="3904998"/>
                <a:ext cx="244440" cy="1782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60A5CB1-ED16-4286-BEC5-FD0C35A962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27272" y="3896358"/>
                  <a:ext cx="262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6BA1145-A788-495E-862A-264BC2A391FF}"/>
                    </a:ext>
                  </a:extLst>
                </p14:cNvPr>
                <p14:cNvContentPartPr/>
                <p14:nvPr/>
              </p14:nvContentPartPr>
              <p14:xfrm>
                <a:off x="6292952" y="3848118"/>
                <a:ext cx="312480" cy="2052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6BA1145-A788-495E-862A-264BC2A391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83952" y="3839118"/>
                  <a:ext cx="33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558F56-733A-41D0-A86D-BEA6ADEFC652}"/>
                    </a:ext>
                  </a:extLst>
                </p14:cNvPr>
                <p14:cNvContentPartPr/>
                <p14:nvPr/>
              </p14:nvContentPartPr>
              <p14:xfrm>
                <a:off x="6464672" y="3863238"/>
                <a:ext cx="251640" cy="150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558F56-733A-41D0-A86D-BEA6ADEFC6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6032" y="3854238"/>
                  <a:ext cx="269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BC07ED-671E-49D4-9F0B-09C636D2EC93}"/>
                    </a:ext>
                  </a:extLst>
                </p14:cNvPr>
                <p14:cNvContentPartPr/>
                <p14:nvPr/>
              </p14:nvContentPartPr>
              <p14:xfrm>
                <a:off x="6754112" y="3856038"/>
                <a:ext cx="452880" cy="1998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BC07ED-671E-49D4-9F0B-09C636D2EC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5112" y="3847398"/>
                  <a:ext cx="470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E751D33-93BB-4A7F-9010-EB6D6FB2B723}"/>
                    </a:ext>
                  </a:extLst>
                </p14:cNvPr>
                <p14:cNvContentPartPr/>
                <p14:nvPr/>
              </p14:nvContentPartPr>
              <p14:xfrm>
                <a:off x="7256672" y="3800958"/>
                <a:ext cx="317520" cy="2390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E751D33-93BB-4A7F-9010-EB6D6FB2B7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47672" y="3792318"/>
                  <a:ext cx="33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463A577-E543-4503-9C16-6F510CDF1F04}"/>
                    </a:ext>
                  </a:extLst>
                </p14:cNvPr>
                <p14:cNvContentPartPr/>
                <p14:nvPr/>
              </p14:nvContentPartPr>
              <p14:xfrm>
                <a:off x="7555112" y="3750198"/>
                <a:ext cx="317160" cy="31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463A577-E543-4503-9C16-6F510CDF1F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6472" y="3741558"/>
                  <a:ext cx="3348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C9D7627-0364-49D8-9A38-69DDE7053CF5}"/>
              </a:ext>
            </a:extLst>
          </p:cNvPr>
          <p:cNvGrpSpPr/>
          <p:nvPr/>
        </p:nvGrpSpPr>
        <p:grpSpPr>
          <a:xfrm>
            <a:off x="6092432" y="4313958"/>
            <a:ext cx="347760" cy="255240"/>
            <a:chOff x="6092432" y="4313958"/>
            <a:chExt cx="34776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BCBC43FB-3B22-452D-A059-E1537C5ADBA2}"/>
                    </a:ext>
                  </a:extLst>
                </p14:cNvPr>
                <p14:cNvContentPartPr/>
                <p14:nvPr/>
              </p14:nvContentPartPr>
              <p14:xfrm>
                <a:off x="6092432" y="4313958"/>
                <a:ext cx="181800" cy="255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BCBC43FB-3B22-452D-A059-E1537C5ADB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74792" y="4296318"/>
                  <a:ext cx="217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27A4EC0-DC75-4438-B42D-6F1A70396D04}"/>
                    </a:ext>
                  </a:extLst>
                </p14:cNvPr>
                <p14:cNvContentPartPr/>
                <p14:nvPr/>
              </p14:nvContentPartPr>
              <p14:xfrm>
                <a:off x="6097112" y="4445718"/>
                <a:ext cx="118080" cy="14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27A4EC0-DC75-4438-B42D-6F1A70396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9112" y="4427718"/>
                  <a:ext cx="153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CB80881-CC55-4E33-B9EB-A52182FC875A}"/>
                    </a:ext>
                  </a:extLst>
                </p14:cNvPr>
                <p14:cNvContentPartPr/>
                <p14:nvPr/>
              </p14:nvContentPartPr>
              <p14:xfrm>
                <a:off x="6361712" y="4324758"/>
                <a:ext cx="64800" cy="16848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CB80881-CC55-4E33-B9EB-A52182FC87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44072" y="4306758"/>
                  <a:ext cx="100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08041C9-BB15-4856-B53B-622B93A0D5B5}"/>
                    </a:ext>
                  </a:extLst>
                </p14:cNvPr>
                <p14:cNvContentPartPr/>
                <p14:nvPr/>
              </p14:nvContentPartPr>
              <p14:xfrm>
                <a:off x="6304112" y="4320438"/>
                <a:ext cx="136080" cy="122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08041C9-BB15-4856-B53B-622B93A0D5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86112" y="4302798"/>
                  <a:ext cx="1717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0176B5F-0418-403D-9A28-A15A0E798C01}"/>
              </a:ext>
            </a:extLst>
          </p:cNvPr>
          <p:cNvGrpSpPr/>
          <p:nvPr/>
        </p:nvGrpSpPr>
        <p:grpSpPr>
          <a:xfrm>
            <a:off x="6766352" y="4213158"/>
            <a:ext cx="2341080" cy="361800"/>
            <a:chOff x="6766352" y="4213158"/>
            <a:chExt cx="234108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5EB4969E-BDC9-4189-80AE-5600AF8F961F}"/>
                    </a:ext>
                  </a:extLst>
                </p14:cNvPr>
                <p14:cNvContentPartPr/>
                <p14:nvPr/>
              </p14:nvContentPartPr>
              <p14:xfrm>
                <a:off x="6766352" y="4288758"/>
                <a:ext cx="439560" cy="25308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5EB4969E-BDC9-4189-80AE-5600AF8F96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48712" y="4271118"/>
                  <a:ext cx="475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05F1F8F-87D1-494D-9D6E-FD4F08FBA03A}"/>
                    </a:ext>
                  </a:extLst>
                </p14:cNvPr>
                <p14:cNvContentPartPr/>
                <p14:nvPr/>
              </p14:nvContentPartPr>
              <p14:xfrm>
                <a:off x="7021952" y="4243398"/>
                <a:ext cx="176040" cy="2095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05F1F8F-87D1-494D-9D6E-FD4F08FBA0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04312" y="4225758"/>
                  <a:ext cx="211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66A6AC63-BAAF-4D3B-80E9-DC3C6899C1F0}"/>
                    </a:ext>
                  </a:extLst>
                </p14:cNvPr>
                <p14:cNvContentPartPr/>
                <p14:nvPr/>
              </p14:nvContentPartPr>
              <p14:xfrm>
                <a:off x="7230392" y="4321158"/>
                <a:ext cx="123840" cy="1749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66A6AC63-BAAF-4D3B-80E9-DC3C6899C1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2752" y="4303518"/>
                  <a:ext cx="159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56A392D-66DA-4420-8025-9CC72DBF306B}"/>
                    </a:ext>
                  </a:extLst>
                </p14:cNvPr>
                <p14:cNvContentPartPr/>
                <p14:nvPr/>
              </p14:nvContentPartPr>
              <p14:xfrm>
                <a:off x="7462952" y="4327638"/>
                <a:ext cx="142200" cy="2116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56A392D-66DA-4420-8025-9CC72DBF30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4952" y="4309998"/>
                  <a:ext cx="177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EA4139EE-EAD7-4E17-A552-DCA18388B0C3}"/>
                    </a:ext>
                  </a:extLst>
                </p14:cNvPr>
                <p14:cNvContentPartPr/>
                <p14:nvPr/>
              </p14:nvContentPartPr>
              <p14:xfrm>
                <a:off x="7703432" y="4378758"/>
                <a:ext cx="26280" cy="1242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EA4139EE-EAD7-4E17-A552-DCA18388B0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5432" y="4361118"/>
                  <a:ext cx="61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F5293A6-52BC-4834-8E88-D31DC2C0ED5F}"/>
                    </a:ext>
                  </a:extLst>
                </p14:cNvPr>
                <p14:cNvContentPartPr/>
                <p14:nvPr/>
              </p14:nvContentPartPr>
              <p14:xfrm>
                <a:off x="7565552" y="4340238"/>
                <a:ext cx="248400" cy="291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F5293A6-52BC-4834-8E88-D31DC2C0ED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7552" y="4322598"/>
                  <a:ext cx="284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BB1195A-EB1A-44E2-9057-7AC8296A493D}"/>
                    </a:ext>
                  </a:extLst>
                </p14:cNvPr>
                <p14:cNvContentPartPr/>
                <p14:nvPr/>
              </p14:nvContentPartPr>
              <p14:xfrm>
                <a:off x="7993952" y="4304958"/>
                <a:ext cx="207360" cy="2700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BB1195A-EB1A-44E2-9057-7AC8296A49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6312" y="4287318"/>
                  <a:ext cx="243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8E4A012-2264-4ACB-85E0-5F8E8E423100}"/>
                    </a:ext>
                  </a:extLst>
                </p14:cNvPr>
                <p14:cNvContentPartPr/>
                <p14:nvPr/>
              </p14:nvContentPartPr>
              <p14:xfrm>
                <a:off x="8253152" y="4240878"/>
                <a:ext cx="144360" cy="2192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8E4A012-2264-4ACB-85E0-5F8E8E4231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35512" y="4223238"/>
                  <a:ext cx="180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C872474-BD26-405E-8B36-07ACDCA03BDC}"/>
                    </a:ext>
                  </a:extLst>
                </p14:cNvPr>
                <p14:cNvContentPartPr/>
                <p14:nvPr/>
              </p14:nvContentPartPr>
              <p14:xfrm>
                <a:off x="8468072" y="4332678"/>
                <a:ext cx="166680" cy="2142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C872474-BD26-405E-8B36-07ACDCA03B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0432" y="4314678"/>
                  <a:ext cx="202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906F60B-82DF-48F7-8565-C23318C0B58F}"/>
                    </a:ext>
                  </a:extLst>
                </p14:cNvPr>
                <p14:cNvContentPartPr/>
                <p14:nvPr/>
              </p14:nvContentPartPr>
              <p14:xfrm>
                <a:off x="8653472" y="4309998"/>
                <a:ext cx="177840" cy="163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906F60B-82DF-48F7-8565-C23318C0B5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35832" y="4292358"/>
                  <a:ext cx="21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1A09B1E-09D4-4351-8398-635C2877D565}"/>
                    </a:ext>
                  </a:extLst>
                </p14:cNvPr>
                <p14:cNvContentPartPr/>
                <p14:nvPr/>
              </p14:nvContentPartPr>
              <p14:xfrm>
                <a:off x="8945432" y="4265358"/>
                <a:ext cx="62640" cy="2048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1A09B1E-09D4-4351-8398-635C2877D5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27792" y="4247718"/>
                  <a:ext cx="98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D95875ED-5CDF-46C3-9F45-ADBF3025E230}"/>
                    </a:ext>
                  </a:extLst>
                </p14:cNvPr>
                <p14:cNvContentPartPr/>
                <p14:nvPr/>
              </p14:nvContentPartPr>
              <p14:xfrm>
                <a:off x="8867312" y="4213158"/>
                <a:ext cx="240120" cy="709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D95875ED-5CDF-46C3-9F45-ADBF3025E2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9672" y="4195518"/>
                  <a:ext cx="275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99413E66-5E8C-4710-B21F-E1CAA89D8512}"/>
              </a:ext>
            </a:extLst>
          </p:cNvPr>
          <p:cNvGrpSpPr/>
          <p:nvPr/>
        </p:nvGrpSpPr>
        <p:grpSpPr>
          <a:xfrm>
            <a:off x="6472592" y="4827678"/>
            <a:ext cx="1958400" cy="421920"/>
            <a:chOff x="6472592" y="4827678"/>
            <a:chExt cx="19584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D3E146EA-8A53-4DCB-B8B7-C76338C3E8E4}"/>
                    </a:ext>
                  </a:extLst>
                </p14:cNvPr>
                <p14:cNvContentPartPr/>
                <p14:nvPr/>
              </p14:nvContentPartPr>
              <p14:xfrm>
                <a:off x="6472592" y="4951518"/>
                <a:ext cx="148680" cy="240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D3E146EA-8A53-4DCB-B8B7-C76338C3E8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54952" y="4933878"/>
                  <a:ext cx="184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B59ACA7-931F-461C-876F-61F5A692354E}"/>
                    </a:ext>
                  </a:extLst>
                </p14:cNvPr>
                <p14:cNvContentPartPr/>
                <p14:nvPr/>
              </p14:nvContentPartPr>
              <p14:xfrm>
                <a:off x="6800552" y="4964838"/>
                <a:ext cx="315000" cy="28476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B59ACA7-931F-461C-876F-61F5A69235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82912" y="4946838"/>
                  <a:ext cx="350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DC0A38C-0053-4B3F-8D76-DACE118F708E}"/>
                    </a:ext>
                  </a:extLst>
                </p14:cNvPr>
                <p14:cNvContentPartPr/>
                <p14:nvPr/>
              </p14:nvContentPartPr>
              <p14:xfrm>
                <a:off x="7144712" y="5097318"/>
                <a:ext cx="182520" cy="619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DC0A38C-0053-4B3F-8D76-DACE118F70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26712" y="5079318"/>
                  <a:ext cx="218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1270058-B61F-4828-8C1D-D6A275B4EC9D}"/>
                    </a:ext>
                  </a:extLst>
                </p14:cNvPr>
                <p14:cNvContentPartPr/>
                <p14:nvPr/>
              </p14:nvContentPartPr>
              <p14:xfrm>
                <a:off x="7134992" y="4892478"/>
                <a:ext cx="160200" cy="2142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1270058-B61F-4828-8C1D-D6A275B4EC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7352" y="4874478"/>
                  <a:ext cx="195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68AAEF38-9CC3-4937-8AD0-348784D75548}"/>
                    </a:ext>
                  </a:extLst>
                </p14:cNvPr>
                <p14:cNvContentPartPr/>
                <p14:nvPr/>
              </p14:nvContentPartPr>
              <p14:xfrm>
                <a:off x="7419392" y="4871958"/>
                <a:ext cx="244800" cy="2217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68AAEF38-9CC3-4937-8AD0-348784D755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01752" y="4853958"/>
                  <a:ext cx="280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5E52940-2E4C-43F8-8E3F-D4959CADBD85}"/>
                    </a:ext>
                  </a:extLst>
                </p14:cNvPr>
                <p14:cNvContentPartPr/>
                <p14:nvPr/>
              </p14:nvContentPartPr>
              <p14:xfrm>
                <a:off x="7701272" y="4864038"/>
                <a:ext cx="157680" cy="2520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5E52940-2E4C-43F8-8E3F-D4959CADBD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3272" y="4846038"/>
                  <a:ext cx="193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E5821FD-6C19-41F1-810F-7523B639D1AC}"/>
                    </a:ext>
                  </a:extLst>
                </p14:cNvPr>
                <p14:cNvContentPartPr/>
                <p14:nvPr/>
              </p14:nvContentPartPr>
              <p14:xfrm>
                <a:off x="7930592" y="4885638"/>
                <a:ext cx="197280" cy="22284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E5821FD-6C19-41F1-810F-7523B639D1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2952" y="4867638"/>
                  <a:ext cx="232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13BECF3-AEB7-4A29-A85C-0231156D74E7}"/>
                    </a:ext>
                  </a:extLst>
                </p14:cNvPr>
                <p14:cNvContentPartPr/>
                <p14:nvPr/>
              </p14:nvContentPartPr>
              <p14:xfrm>
                <a:off x="7929512" y="4977798"/>
                <a:ext cx="174600" cy="871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13BECF3-AEB7-4A29-A85C-0231156D74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11872" y="4960158"/>
                  <a:ext cx="210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7D88F63-BB68-423F-B5EA-9BEED458833E}"/>
                    </a:ext>
                  </a:extLst>
                </p14:cNvPr>
                <p14:cNvContentPartPr/>
                <p14:nvPr/>
              </p14:nvContentPartPr>
              <p14:xfrm>
                <a:off x="8142272" y="4827678"/>
                <a:ext cx="288720" cy="33588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7D88F63-BB68-423F-B5EA-9BEED45883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24632" y="4810038"/>
                  <a:ext cx="324360" cy="37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61BF2AF5-E664-41CE-BBDB-236B631CBC6B}"/>
                  </a:ext>
                </a:extLst>
              </p14:cNvPr>
              <p14:cNvContentPartPr/>
              <p14:nvPr/>
            </p14:nvContentPartPr>
            <p14:xfrm>
              <a:off x="3193352" y="1675878"/>
              <a:ext cx="937800" cy="56268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61BF2AF5-E664-41CE-BBDB-236B631CB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75712" y="1658238"/>
                <a:ext cx="97344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54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7EDD7-F7A5-4A97-A62F-167A3B9EE312}"/>
              </a:ext>
            </a:extLst>
          </p:cNvPr>
          <p:cNvSpPr txBox="1"/>
          <p:nvPr/>
        </p:nvSpPr>
        <p:spPr>
          <a:xfrm>
            <a:off x="963892" y="92769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5</a:t>
            </a:r>
            <a:r>
              <a:rPr lang="ru-RU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. </a:t>
            </a:r>
            <a:r>
              <a:rPr lang="en-GB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Quality – in which way?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97EA4-3944-4604-96C0-6E2543019E30}"/>
              </a:ext>
            </a:extLst>
          </p:cNvPr>
          <p:cNvSpPr txBox="1"/>
          <p:nvPr/>
        </p:nvSpPr>
        <p:spPr>
          <a:xfrm>
            <a:off x="2189377" y="1889229"/>
            <a:ext cx="86703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what way A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 the classes being related?</a:t>
            </a:r>
          </a:p>
          <a:p>
            <a:endParaRPr lang="en-GB" sz="18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Affirmative</a:t>
            </a:r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– something is the case</a:t>
            </a:r>
          </a:p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Claim about existence, all the members of one class are related to the members of the second class in a positive sense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Example: all humans are mammals; all mice are rodents</a:t>
            </a:r>
          </a:p>
          <a:p>
            <a:endParaRPr lang="en-GB" sz="18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Negative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something is not the case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 of all the class of the first class none of them are members of the second class – they are excluded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Example: No dogs are fishes; no mice are rodents</a:t>
            </a:r>
            <a:endParaRPr lang="en-GB" sz="18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C7D7A-8C4A-456F-AB07-FC336BA7E5CB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11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132B0544-078C-471D-B5E0-72808E648FF9}"/>
                  </a:ext>
                </a:extLst>
              </p14:cNvPr>
              <p14:cNvContentPartPr/>
              <p14:nvPr/>
            </p14:nvContentPartPr>
            <p14:xfrm>
              <a:off x="2360312" y="2332878"/>
              <a:ext cx="1829160" cy="5238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132B0544-078C-471D-B5E0-72808E648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2312" y="2314878"/>
                <a:ext cx="186480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DC1D3B5E-2C2C-4583-A611-ECE57FAAD206}"/>
                  </a:ext>
                </a:extLst>
              </p14:cNvPr>
              <p14:cNvContentPartPr/>
              <p14:nvPr/>
            </p14:nvContentPartPr>
            <p14:xfrm>
              <a:off x="2354552" y="3929118"/>
              <a:ext cx="1569240" cy="5180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DC1D3B5E-2C2C-4583-A611-ECE57FAAD2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6552" y="3911478"/>
                <a:ext cx="1604880" cy="5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907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3F685B-A298-42EB-B0AA-C40CA3D97D70}"/>
              </a:ext>
            </a:extLst>
          </p:cNvPr>
          <p:cNvSpPr txBox="1"/>
          <p:nvPr/>
        </p:nvSpPr>
        <p:spPr>
          <a:xfrm>
            <a:off x="3367726" y="2074145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QUALITY of a proposition is either affirmative or negative. </a:t>
            </a:r>
          </a:p>
          <a:p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proposition is NEGATIVE if the quantifier is NO or the copula is ARE NOT. </a:t>
            </a:r>
          </a:p>
          <a:p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proposition is AFFIRMATIVE if it is not negative, therefore if the quantifier is ALL or the copula is ARE 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463AE-DCFE-49C4-9966-F5FF9D932C80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24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EF3DE-6611-4AF4-A74A-C67F65078F7E}"/>
              </a:ext>
            </a:extLst>
          </p:cNvPr>
          <p:cNvSpPr txBox="1"/>
          <p:nvPr/>
        </p:nvSpPr>
        <p:spPr>
          <a:xfrm>
            <a:off x="2660716" y="244469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S are P</a:t>
            </a:r>
          </a:p>
          <a:p>
            <a:pPr marL="342900" indent="-342900">
              <a:buAutoNum type="arabicPeriod"/>
            </a:pPr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No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Some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Some S are not P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47A1B46-1551-4269-8D51-94377D71E7FE}"/>
                  </a:ext>
                </a:extLst>
              </p14:cNvPr>
              <p14:cNvContentPartPr/>
              <p14:nvPr/>
            </p14:nvContentPartPr>
            <p14:xfrm>
              <a:off x="4842512" y="637998"/>
              <a:ext cx="5040" cy="187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47A1B46-1551-4269-8D51-94377D71E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872" y="628998"/>
                <a:ext cx="2268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072043-09C2-4B4D-9CDD-BEE7D256710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10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859D8EA-BFB1-4624-8C6C-09DA8B490788}"/>
                  </a:ext>
                </a:extLst>
              </p14:cNvPr>
              <p14:cNvContentPartPr/>
              <p14:nvPr/>
            </p14:nvContentPartPr>
            <p14:xfrm>
              <a:off x="2038832" y="2365638"/>
              <a:ext cx="329400" cy="12006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859D8EA-BFB1-4624-8C6C-09DA8B4907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192" y="2356638"/>
                <a:ext cx="347040" cy="12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3D31CBE-717D-43F0-8C59-47DD16C18A29}"/>
              </a:ext>
            </a:extLst>
          </p:cNvPr>
          <p:cNvGrpSpPr/>
          <p:nvPr/>
        </p:nvGrpSpPr>
        <p:grpSpPr>
          <a:xfrm>
            <a:off x="143792" y="2694678"/>
            <a:ext cx="1624680" cy="300240"/>
            <a:chOff x="143792" y="2694678"/>
            <a:chExt cx="162468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02D4E27-51DE-4941-9469-01ADAA7E64E0}"/>
                    </a:ext>
                  </a:extLst>
                </p14:cNvPr>
                <p14:cNvContentPartPr/>
                <p14:nvPr/>
              </p14:nvContentPartPr>
              <p14:xfrm>
                <a:off x="143792" y="2758038"/>
                <a:ext cx="172080" cy="2188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02D4E27-51DE-4941-9469-01ADAA7E64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52" y="2749398"/>
                  <a:ext cx="189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6BC2471-CCD7-43D5-86A6-45B53A3A5A22}"/>
                    </a:ext>
                  </a:extLst>
                </p14:cNvPr>
                <p14:cNvContentPartPr/>
                <p14:nvPr/>
              </p14:nvContentPartPr>
              <p14:xfrm>
                <a:off x="351512" y="2736078"/>
                <a:ext cx="137520" cy="2588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6BC2471-CCD7-43D5-86A6-45B53A3A5A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512" y="2727438"/>
                  <a:ext cx="155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7977E6D-0E3C-4869-B982-2C548CF27B7A}"/>
                    </a:ext>
                  </a:extLst>
                </p14:cNvPr>
                <p14:cNvContentPartPr/>
                <p14:nvPr/>
              </p14:nvContentPartPr>
              <p14:xfrm>
                <a:off x="539432" y="2747598"/>
                <a:ext cx="34200" cy="168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7977E6D-0E3C-4869-B982-2C548CF27B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432" y="2738958"/>
                  <a:ext cx="5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6921D1B-A86B-4489-A2E8-408987450871}"/>
                    </a:ext>
                  </a:extLst>
                </p14:cNvPr>
                <p14:cNvContentPartPr/>
                <p14:nvPr/>
              </p14:nvContentPartPr>
              <p14:xfrm>
                <a:off x="609632" y="2718438"/>
                <a:ext cx="145080" cy="18108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6921D1B-A86B-4489-A2E8-4089874508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632" y="2709438"/>
                  <a:ext cx="162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A13C209-1407-42D2-B6DE-E11E8AC283BB}"/>
                    </a:ext>
                  </a:extLst>
                </p14:cNvPr>
                <p14:cNvContentPartPr/>
                <p14:nvPr/>
              </p14:nvContentPartPr>
              <p14:xfrm>
                <a:off x="806192" y="2715918"/>
                <a:ext cx="151200" cy="1965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A13C209-1407-42D2-B6DE-E11E8AC283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192" y="2707278"/>
                  <a:ext cx="168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212DC97-F7EE-4CA8-9372-FC2034938A0C}"/>
                    </a:ext>
                  </a:extLst>
                </p14:cNvPr>
                <p14:cNvContentPartPr/>
                <p14:nvPr/>
              </p14:nvContentPartPr>
              <p14:xfrm>
                <a:off x="800792" y="2852358"/>
                <a:ext cx="148680" cy="27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212DC97-F7EE-4CA8-9372-FC2034938A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792" y="2843358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33E4616-2963-4DB4-9C89-8A2936F0F9A0}"/>
                    </a:ext>
                  </a:extLst>
                </p14:cNvPr>
                <p14:cNvContentPartPr/>
                <p14:nvPr/>
              </p14:nvContentPartPr>
              <p14:xfrm>
                <a:off x="975032" y="2705838"/>
                <a:ext cx="157680" cy="205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33E4616-2963-4DB4-9C89-8A2936F0F9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6032" y="2697198"/>
                  <a:ext cx="175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A39C7C00-76F8-4F71-BE40-6BC52C340B37}"/>
                    </a:ext>
                  </a:extLst>
                </p14:cNvPr>
                <p14:cNvContentPartPr/>
                <p14:nvPr/>
              </p14:nvContentPartPr>
              <p14:xfrm>
                <a:off x="1159352" y="2723118"/>
                <a:ext cx="114840" cy="1695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A39C7C00-76F8-4F71-BE40-6BC52C340B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0352" y="2714118"/>
                  <a:ext cx="132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6B0628BB-21F5-4D81-B859-1506EC7BD354}"/>
                    </a:ext>
                  </a:extLst>
                </p14:cNvPr>
                <p14:cNvContentPartPr/>
                <p14:nvPr/>
              </p14:nvContentPartPr>
              <p14:xfrm>
                <a:off x="1293992" y="2725278"/>
                <a:ext cx="187200" cy="1832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6B0628BB-21F5-4D81-B859-1506EC7BD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4992" y="2716278"/>
                  <a:ext cx="20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EEA0E13-B902-4246-B001-66BE15750EE9}"/>
                    </a:ext>
                  </a:extLst>
                </p14:cNvPr>
                <p14:cNvContentPartPr/>
                <p14:nvPr/>
              </p14:nvContentPartPr>
              <p14:xfrm>
                <a:off x="1470392" y="2694678"/>
                <a:ext cx="298080" cy="1724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EEA0E13-B902-4246-B001-66BE15750E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1752" y="2686038"/>
                  <a:ext cx="3157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29A1BED-3A62-4C9F-9D37-192F043C86EE}"/>
              </a:ext>
            </a:extLst>
          </p:cNvPr>
          <p:cNvGrpSpPr/>
          <p:nvPr/>
        </p:nvGrpSpPr>
        <p:grpSpPr>
          <a:xfrm>
            <a:off x="2968712" y="2454198"/>
            <a:ext cx="441720" cy="969120"/>
            <a:chOff x="2968712" y="2454198"/>
            <a:chExt cx="441720" cy="9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ABC5AB1-8002-44F0-AB68-B695B7E8FD5A}"/>
                    </a:ext>
                  </a:extLst>
                </p14:cNvPr>
                <p14:cNvContentPartPr/>
                <p14:nvPr/>
              </p14:nvContentPartPr>
              <p14:xfrm>
                <a:off x="2968712" y="2454198"/>
                <a:ext cx="441720" cy="357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ABC5AB1-8002-44F0-AB68-B695B7E8FD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1072" y="2436558"/>
                  <a:ext cx="477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014AEDF-82D2-4F9C-A664-727484D909AE}"/>
                    </a:ext>
                  </a:extLst>
                </p14:cNvPr>
                <p14:cNvContentPartPr/>
                <p14:nvPr/>
              </p14:nvContentPartPr>
              <p14:xfrm>
                <a:off x="3011192" y="2954238"/>
                <a:ext cx="327240" cy="2516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014AEDF-82D2-4F9C-A664-727484D909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3192" y="2936598"/>
                  <a:ext cx="362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2812DA0-2320-4E1A-B6CE-CA2718D35E11}"/>
                    </a:ext>
                  </a:extLst>
                </p14:cNvPr>
                <p14:cNvContentPartPr/>
                <p14:nvPr/>
              </p14:nvContentPartPr>
              <p14:xfrm>
                <a:off x="2968712" y="2931558"/>
                <a:ext cx="257760" cy="4917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2812DA0-2320-4E1A-B6CE-CA2718D35E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0712" y="2913918"/>
                  <a:ext cx="293400" cy="52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00BB4B4A-370B-41B0-B8D6-F400498D4729}"/>
                  </a:ext>
                </a:extLst>
              </p14:cNvPr>
              <p14:cNvContentPartPr/>
              <p14:nvPr/>
            </p14:nvContentPartPr>
            <p14:xfrm>
              <a:off x="5313032" y="3692598"/>
              <a:ext cx="335880" cy="88632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00BB4B4A-370B-41B0-B8D6-F400498D47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95392" y="3674958"/>
                <a:ext cx="371520" cy="9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8C6A9A1-BBDB-499B-8297-DB8EFBFD9A8C}"/>
              </a:ext>
            </a:extLst>
          </p:cNvPr>
          <p:cNvGrpSpPr/>
          <p:nvPr/>
        </p:nvGrpSpPr>
        <p:grpSpPr>
          <a:xfrm>
            <a:off x="5892272" y="3750198"/>
            <a:ext cx="1980000" cy="394200"/>
            <a:chOff x="5892272" y="3750198"/>
            <a:chExt cx="198000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0BA3A51-F9DB-4DEA-8F60-587A87CA080B}"/>
                    </a:ext>
                  </a:extLst>
                </p14:cNvPr>
                <p14:cNvContentPartPr/>
                <p14:nvPr/>
              </p14:nvContentPartPr>
              <p14:xfrm>
                <a:off x="5892272" y="3807078"/>
                <a:ext cx="136440" cy="3373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0BA3A51-F9DB-4DEA-8F60-587A87CA08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3632" y="3798438"/>
                  <a:ext cx="154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60A5CB1-ED16-4286-BEC5-FD0C35A96293}"/>
                    </a:ext>
                  </a:extLst>
                </p14:cNvPr>
                <p14:cNvContentPartPr/>
                <p14:nvPr/>
              </p14:nvContentPartPr>
              <p14:xfrm>
                <a:off x="6035912" y="3904998"/>
                <a:ext cx="244440" cy="1782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60A5CB1-ED16-4286-BEC5-FD0C35A962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27272" y="3896358"/>
                  <a:ext cx="262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6BA1145-A788-495E-862A-264BC2A391FF}"/>
                    </a:ext>
                  </a:extLst>
                </p14:cNvPr>
                <p14:cNvContentPartPr/>
                <p14:nvPr/>
              </p14:nvContentPartPr>
              <p14:xfrm>
                <a:off x="6292952" y="3848118"/>
                <a:ext cx="312480" cy="2052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6BA1145-A788-495E-862A-264BC2A391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83952" y="3839118"/>
                  <a:ext cx="33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558F56-733A-41D0-A86D-BEA6ADEFC652}"/>
                    </a:ext>
                  </a:extLst>
                </p14:cNvPr>
                <p14:cNvContentPartPr/>
                <p14:nvPr/>
              </p14:nvContentPartPr>
              <p14:xfrm>
                <a:off x="6464672" y="3863238"/>
                <a:ext cx="251640" cy="150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558F56-733A-41D0-A86D-BEA6ADEFC6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6032" y="3854238"/>
                  <a:ext cx="269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BC07ED-671E-49D4-9F0B-09C636D2EC93}"/>
                    </a:ext>
                  </a:extLst>
                </p14:cNvPr>
                <p14:cNvContentPartPr/>
                <p14:nvPr/>
              </p14:nvContentPartPr>
              <p14:xfrm>
                <a:off x="6754112" y="3856038"/>
                <a:ext cx="452880" cy="1998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BC07ED-671E-49D4-9F0B-09C636D2EC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5112" y="3847398"/>
                  <a:ext cx="470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E751D33-93BB-4A7F-9010-EB6D6FB2B723}"/>
                    </a:ext>
                  </a:extLst>
                </p14:cNvPr>
                <p14:cNvContentPartPr/>
                <p14:nvPr/>
              </p14:nvContentPartPr>
              <p14:xfrm>
                <a:off x="7256672" y="3800958"/>
                <a:ext cx="317520" cy="2390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E751D33-93BB-4A7F-9010-EB6D6FB2B7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47672" y="3792318"/>
                  <a:ext cx="33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463A577-E543-4503-9C16-6F510CDF1F04}"/>
                    </a:ext>
                  </a:extLst>
                </p14:cNvPr>
                <p14:cNvContentPartPr/>
                <p14:nvPr/>
              </p14:nvContentPartPr>
              <p14:xfrm>
                <a:off x="7555112" y="3750198"/>
                <a:ext cx="317160" cy="31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463A577-E543-4503-9C16-6F510CDF1F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6472" y="3741558"/>
                  <a:ext cx="3348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C9D7627-0364-49D8-9A38-69DDE7053CF5}"/>
              </a:ext>
            </a:extLst>
          </p:cNvPr>
          <p:cNvGrpSpPr/>
          <p:nvPr/>
        </p:nvGrpSpPr>
        <p:grpSpPr>
          <a:xfrm>
            <a:off x="6092432" y="4313958"/>
            <a:ext cx="347760" cy="255240"/>
            <a:chOff x="6092432" y="4313958"/>
            <a:chExt cx="34776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BCBC43FB-3B22-452D-A059-E1537C5ADBA2}"/>
                    </a:ext>
                  </a:extLst>
                </p14:cNvPr>
                <p14:cNvContentPartPr/>
                <p14:nvPr/>
              </p14:nvContentPartPr>
              <p14:xfrm>
                <a:off x="6092432" y="4313958"/>
                <a:ext cx="181800" cy="255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BCBC43FB-3B22-452D-A059-E1537C5ADB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74792" y="4296318"/>
                  <a:ext cx="217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27A4EC0-DC75-4438-B42D-6F1A70396D04}"/>
                    </a:ext>
                  </a:extLst>
                </p14:cNvPr>
                <p14:cNvContentPartPr/>
                <p14:nvPr/>
              </p14:nvContentPartPr>
              <p14:xfrm>
                <a:off x="6097112" y="4445718"/>
                <a:ext cx="118080" cy="14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27A4EC0-DC75-4438-B42D-6F1A70396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9112" y="4427718"/>
                  <a:ext cx="153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CB80881-CC55-4E33-B9EB-A52182FC875A}"/>
                    </a:ext>
                  </a:extLst>
                </p14:cNvPr>
                <p14:cNvContentPartPr/>
                <p14:nvPr/>
              </p14:nvContentPartPr>
              <p14:xfrm>
                <a:off x="6361712" y="4324758"/>
                <a:ext cx="64800" cy="16848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CB80881-CC55-4E33-B9EB-A52182FC87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44072" y="4306758"/>
                  <a:ext cx="100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08041C9-BB15-4856-B53B-622B93A0D5B5}"/>
                    </a:ext>
                  </a:extLst>
                </p14:cNvPr>
                <p14:cNvContentPartPr/>
                <p14:nvPr/>
              </p14:nvContentPartPr>
              <p14:xfrm>
                <a:off x="6304112" y="4320438"/>
                <a:ext cx="136080" cy="122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08041C9-BB15-4856-B53B-622B93A0D5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86112" y="4302798"/>
                  <a:ext cx="1717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0176B5F-0418-403D-9A28-A15A0E798C01}"/>
              </a:ext>
            </a:extLst>
          </p:cNvPr>
          <p:cNvGrpSpPr/>
          <p:nvPr/>
        </p:nvGrpSpPr>
        <p:grpSpPr>
          <a:xfrm>
            <a:off x="6766352" y="4213158"/>
            <a:ext cx="2341080" cy="361800"/>
            <a:chOff x="6766352" y="4213158"/>
            <a:chExt cx="234108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5EB4969E-BDC9-4189-80AE-5600AF8F961F}"/>
                    </a:ext>
                  </a:extLst>
                </p14:cNvPr>
                <p14:cNvContentPartPr/>
                <p14:nvPr/>
              </p14:nvContentPartPr>
              <p14:xfrm>
                <a:off x="6766352" y="4288758"/>
                <a:ext cx="439560" cy="25308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5EB4969E-BDC9-4189-80AE-5600AF8F96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48712" y="4271118"/>
                  <a:ext cx="475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05F1F8F-87D1-494D-9D6E-FD4F08FBA03A}"/>
                    </a:ext>
                  </a:extLst>
                </p14:cNvPr>
                <p14:cNvContentPartPr/>
                <p14:nvPr/>
              </p14:nvContentPartPr>
              <p14:xfrm>
                <a:off x="7021952" y="4243398"/>
                <a:ext cx="176040" cy="2095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05F1F8F-87D1-494D-9D6E-FD4F08FBA0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04312" y="4225758"/>
                  <a:ext cx="211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66A6AC63-BAAF-4D3B-80E9-DC3C6899C1F0}"/>
                    </a:ext>
                  </a:extLst>
                </p14:cNvPr>
                <p14:cNvContentPartPr/>
                <p14:nvPr/>
              </p14:nvContentPartPr>
              <p14:xfrm>
                <a:off x="7230392" y="4321158"/>
                <a:ext cx="123840" cy="1749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66A6AC63-BAAF-4D3B-80E9-DC3C6899C1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2752" y="4303518"/>
                  <a:ext cx="159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56A392D-66DA-4420-8025-9CC72DBF306B}"/>
                    </a:ext>
                  </a:extLst>
                </p14:cNvPr>
                <p14:cNvContentPartPr/>
                <p14:nvPr/>
              </p14:nvContentPartPr>
              <p14:xfrm>
                <a:off x="7462952" y="4327638"/>
                <a:ext cx="142200" cy="2116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56A392D-66DA-4420-8025-9CC72DBF30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4952" y="4309998"/>
                  <a:ext cx="177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EA4139EE-EAD7-4E17-A552-DCA18388B0C3}"/>
                    </a:ext>
                  </a:extLst>
                </p14:cNvPr>
                <p14:cNvContentPartPr/>
                <p14:nvPr/>
              </p14:nvContentPartPr>
              <p14:xfrm>
                <a:off x="7703432" y="4378758"/>
                <a:ext cx="26280" cy="1242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EA4139EE-EAD7-4E17-A552-DCA18388B0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5432" y="4361118"/>
                  <a:ext cx="61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F5293A6-52BC-4834-8E88-D31DC2C0ED5F}"/>
                    </a:ext>
                  </a:extLst>
                </p14:cNvPr>
                <p14:cNvContentPartPr/>
                <p14:nvPr/>
              </p14:nvContentPartPr>
              <p14:xfrm>
                <a:off x="7565552" y="4340238"/>
                <a:ext cx="248400" cy="291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F5293A6-52BC-4834-8E88-D31DC2C0ED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7552" y="4322598"/>
                  <a:ext cx="284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BB1195A-EB1A-44E2-9057-7AC8296A493D}"/>
                    </a:ext>
                  </a:extLst>
                </p14:cNvPr>
                <p14:cNvContentPartPr/>
                <p14:nvPr/>
              </p14:nvContentPartPr>
              <p14:xfrm>
                <a:off x="7993952" y="4304958"/>
                <a:ext cx="207360" cy="2700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BB1195A-EB1A-44E2-9057-7AC8296A49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6312" y="4287318"/>
                  <a:ext cx="243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8E4A012-2264-4ACB-85E0-5F8E8E423100}"/>
                    </a:ext>
                  </a:extLst>
                </p14:cNvPr>
                <p14:cNvContentPartPr/>
                <p14:nvPr/>
              </p14:nvContentPartPr>
              <p14:xfrm>
                <a:off x="8253152" y="4240878"/>
                <a:ext cx="144360" cy="2192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8E4A012-2264-4ACB-85E0-5F8E8E4231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35512" y="4223238"/>
                  <a:ext cx="180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C872474-BD26-405E-8B36-07ACDCA03BDC}"/>
                    </a:ext>
                  </a:extLst>
                </p14:cNvPr>
                <p14:cNvContentPartPr/>
                <p14:nvPr/>
              </p14:nvContentPartPr>
              <p14:xfrm>
                <a:off x="8468072" y="4332678"/>
                <a:ext cx="166680" cy="2142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C872474-BD26-405E-8B36-07ACDCA03B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0432" y="4314678"/>
                  <a:ext cx="202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906F60B-82DF-48F7-8565-C23318C0B58F}"/>
                    </a:ext>
                  </a:extLst>
                </p14:cNvPr>
                <p14:cNvContentPartPr/>
                <p14:nvPr/>
              </p14:nvContentPartPr>
              <p14:xfrm>
                <a:off x="8653472" y="4309998"/>
                <a:ext cx="177840" cy="163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906F60B-82DF-48F7-8565-C23318C0B5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35832" y="4292358"/>
                  <a:ext cx="21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1A09B1E-09D4-4351-8398-635C2877D565}"/>
                    </a:ext>
                  </a:extLst>
                </p14:cNvPr>
                <p14:cNvContentPartPr/>
                <p14:nvPr/>
              </p14:nvContentPartPr>
              <p14:xfrm>
                <a:off x="8945432" y="4265358"/>
                <a:ext cx="62640" cy="2048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1A09B1E-09D4-4351-8398-635C2877D5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27792" y="4247718"/>
                  <a:ext cx="98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D95875ED-5CDF-46C3-9F45-ADBF3025E230}"/>
                    </a:ext>
                  </a:extLst>
                </p14:cNvPr>
                <p14:cNvContentPartPr/>
                <p14:nvPr/>
              </p14:nvContentPartPr>
              <p14:xfrm>
                <a:off x="8867312" y="4213158"/>
                <a:ext cx="240120" cy="709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D95875ED-5CDF-46C3-9F45-ADBF3025E2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9672" y="4195518"/>
                  <a:ext cx="275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99413E66-5E8C-4710-B21F-E1CAA89D8512}"/>
              </a:ext>
            </a:extLst>
          </p:cNvPr>
          <p:cNvGrpSpPr/>
          <p:nvPr/>
        </p:nvGrpSpPr>
        <p:grpSpPr>
          <a:xfrm>
            <a:off x="6472592" y="4827678"/>
            <a:ext cx="1958400" cy="421920"/>
            <a:chOff x="6472592" y="4827678"/>
            <a:chExt cx="19584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D3E146EA-8A53-4DCB-B8B7-C76338C3E8E4}"/>
                    </a:ext>
                  </a:extLst>
                </p14:cNvPr>
                <p14:cNvContentPartPr/>
                <p14:nvPr/>
              </p14:nvContentPartPr>
              <p14:xfrm>
                <a:off x="6472592" y="4951518"/>
                <a:ext cx="148680" cy="240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D3E146EA-8A53-4DCB-B8B7-C76338C3E8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54952" y="4933878"/>
                  <a:ext cx="184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B59ACA7-931F-461C-876F-61F5A692354E}"/>
                    </a:ext>
                  </a:extLst>
                </p14:cNvPr>
                <p14:cNvContentPartPr/>
                <p14:nvPr/>
              </p14:nvContentPartPr>
              <p14:xfrm>
                <a:off x="6800552" y="4964838"/>
                <a:ext cx="315000" cy="28476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B59ACA7-931F-461C-876F-61F5A69235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82912" y="4946838"/>
                  <a:ext cx="350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DC0A38C-0053-4B3F-8D76-DACE118F708E}"/>
                    </a:ext>
                  </a:extLst>
                </p14:cNvPr>
                <p14:cNvContentPartPr/>
                <p14:nvPr/>
              </p14:nvContentPartPr>
              <p14:xfrm>
                <a:off x="7144712" y="5097318"/>
                <a:ext cx="182520" cy="619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DC0A38C-0053-4B3F-8D76-DACE118F70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26712" y="5079318"/>
                  <a:ext cx="218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1270058-B61F-4828-8C1D-D6A275B4EC9D}"/>
                    </a:ext>
                  </a:extLst>
                </p14:cNvPr>
                <p14:cNvContentPartPr/>
                <p14:nvPr/>
              </p14:nvContentPartPr>
              <p14:xfrm>
                <a:off x="7134992" y="4892478"/>
                <a:ext cx="160200" cy="2142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1270058-B61F-4828-8C1D-D6A275B4EC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7352" y="4874478"/>
                  <a:ext cx="195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68AAEF38-9CC3-4937-8AD0-348784D75548}"/>
                    </a:ext>
                  </a:extLst>
                </p14:cNvPr>
                <p14:cNvContentPartPr/>
                <p14:nvPr/>
              </p14:nvContentPartPr>
              <p14:xfrm>
                <a:off x="7419392" y="4871958"/>
                <a:ext cx="244800" cy="2217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68AAEF38-9CC3-4937-8AD0-348784D755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01752" y="4853958"/>
                  <a:ext cx="280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5E52940-2E4C-43F8-8E3F-D4959CADBD85}"/>
                    </a:ext>
                  </a:extLst>
                </p14:cNvPr>
                <p14:cNvContentPartPr/>
                <p14:nvPr/>
              </p14:nvContentPartPr>
              <p14:xfrm>
                <a:off x="7701272" y="4864038"/>
                <a:ext cx="157680" cy="2520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5E52940-2E4C-43F8-8E3F-D4959CADBD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3272" y="4846038"/>
                  <a:ext cx="193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E5821FD-6C19-41F1-810F-7523B639D1AC}"/>
                    </a:ext>
                  </a:extLst>
                </p14:cNvPr>
                <p14:cNvContentPartPr/>
                <p14:nvPr/>
              </p14:nvContentPartPr>
              <p14:xfrm>
                <a:off x="7930592" y="4885638"/>
                <a:ext cx="197280" cy="22284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E5821FD-6C19-41F1-810F-7523B639D1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2952" y="4867638"/>
                  <a:ext cx="232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13BECF3-AEB7-4A29-A85C-0231156D74E7}"/>
                    </a:ext>
                  </a:extLst>
                </p14:cNvPr>
                <p14:cNvContentPartPr/>
                <p14:nvPr/>
              </p14:nvContentPartPr>
              <p14:xfrm>
                <a:off x="7929512" y="4977798"/>
                <a:ext cx="174600" cy="871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13BECF3-AEB7-4A29-A85C-0231156D74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11872" y="4960158"/>
                  <a:ext cx="210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7D88F63-BB68-423F-B5EA-9BEED458833E}"/>
                    </a:ext>
                  </a:extLst>
                </p14:cNvPr>
                <p14:cNvContentPartPr/>
                <p14:nvPr/>
              </p14:nvContentPartPr>
              <p14:xfrm>
                <a:off x="8142272" y="4827678"/>
                <a:ext cx="288720" cy="33588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7D88F63-BB68-423F-B5EA-9BEED45883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24632" y="4810038"/>
                  <a:ext cx="324360" cy="37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61BF2AF5-E664-41CE-BBDB-236B631CBC6B}"/>
                  </a:ext>
                </a:extLst>
              </p14:cNvPr>
              <p14:cNvContentPartPr/>
              <p14:nvPr/>
            </p14:nvContentPartPr>
            <p14:xfrm>
              <a:off x="3193352" y="1675878"/>
              <a:ext cx="937800" cy="56268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61BF2AF5-E664-41CE-BBDB-236B631CB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75712" y="1658238"/>
                <a:ext cx="973440" cy="59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95AF681-1673-4130-AACC-90D465783E2D}"/>
              </a:ext>
            </a:extLst>
          </p:cNvPr>
          <p:cNvGrpSpPr/>
          <p:nvPr/>
        </p:nvGrpSpPr>
        <p:grpSpPr>
          <a:xfrm>
            <a:off x="4389992" y="1335678"/>
            <a:ext cx="553320" cy="343800"/>
            <a:chOff x="4389992" y="1335678"/>
            <a:chExt cx="5533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81633ADC-E924-437A-9904-9555B49567EA}"/>
                    </a:ext>
                  </a:extLst>
                </p14:cNvPr>
                <p14:cNvContentPartPr/>
                <p14:nvPr/>
              </p14:nvContentPartPr>
              <p14:xfrm>
                <a:off x="4389992" y="1385358"/>
                <a:ext cx="75600" cy="2941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81633ADC-E924-437A-9904-9555B49567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71992" y="1367358"/>
                  <a:ext cx="1112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FE18F90-4869-49BE-ABAC-FF718CBC970E}"/>
                    </a:ext>
                  </a:extLst>
                </p14:cNvPr>
                <p14:cNvContentPartPr/>
                <p14:nvPr/>
              </p14:nvContentPartPr>
              <p14:xfrm>
                <a:off x="4491872" y="1342518"/>
                <a:ext cx="119160" cy="3344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FE18F90-4869-49BE-ABAC-FF718CBC97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74232" y="1324878"/>
                  <a:ext cx="1548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BDC5AA5E-60FE-4DA2-9C1B-9B0F0974459F}"/>
                    </a:ext>
                  </a:extLst>
                </p14:cNvPr>
                <p14:cNvContentPartPr/>
                <p14:nvPr/>
              </p14:nvContentPartPr>
              <p14:xfrm>
                <a:off x="4408712" y="1433958"/>
                <a:ext cx="169200" cy="277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BDC5AA5E-60FE-4DA2-9C1B-9B0F097445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91072" y="1416318"/>
                  <a:ext cx="204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5FB4198-5D80-4F70-A784-1F015BF5A5B8}"/>
                    </a:ext>
                  </a:extLst>
                </p14:cNvPr>
                <p14:cNvContentPartPr/>
                <p14:nvPr/>
              </p14:nvContentPartPr>
              <p14:xfrm>
                <a:off x="4654952" y="1365918"/>
                <a:ext cx="82800" cy="284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5FB4198-5D80-4F70-A784-1F015BF5A5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36952" y="1347918"/>
                  <a:ext cx="118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F7E6A8D5-1F7F-4AFA-B68C-39C7FF676DF0}"/>
                    </a:ext>
                  </a:extLst>
                </p14:cNvPr>
                <p14:cNvContentPartPr/>
                <p14:nvPr/>
              </p14:nvContentPartPr>
              <p14:xfrm>
                <a:off x="4828112" y="1423878"/>
                <a:ext cx="44280" cy="21852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F7E6A8D5-1F7F-4AFA-B68C-39C7FF676D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0112" y="1405878"/>
                  <a:ext cx="79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C17546FA-EEF6-42F2-ADBC-D7989CA0BE8E}"/>
                    </a:ext>
                  </a:extLst>
                </p14:cNvPr>
                <p14:cNvContentPartPr/>
                <p14:nvPr/>
              </p14:nvContentPartPr>
              <p14:xfrm>
                <a:off x="4651352" y="1335678"/>
                <a:ext cx="291960" cy="21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C17546FA-EEF6-42F2-ADBC-D7989CA0BE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33712" y="1317678"/>
                  <a:ext cx="327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D866AB0A-8AB8-4ED0-A07E-520A8C7E4E6B}"/>
                    </a:ext>
                  </a:extLst>
                </p14:cNvPr>
                <p14:cNvContentPartPr/>
                <p14:nvPr/>
              </p14:nvContentPartPr>
              <p14:xfrm>
                <a:off x="4685192" y="1500198"/>
                <a:ext cx="258120" cy="936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D866AB0A-8AB8-4ED0-A07E-520A8C7E4E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67552" y="1482558"/>
                  <a:ext cx="2937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B65B80E-17FE-4EF7-8C8A-E00F0B6723E0}"/>
                  </a:ext>
                </a:extLst>
              </p14:cNvPr>
              <p14:cNvContentPartPr/>
              <p14:nvPr/>
            </p14:nvContentPartPr>
            <p14:xfrm>
              <a:off x="4299632" y="2831838"/>
              <a:ext cx="395280" cy="32832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B65B80E-17FE-4EF7-8C8A-E00F0B6723E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81632" y="2814198"/>
                <a:ext cx="43092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9A23F77-8DA5-45AE-93F4-6189C9A20078}"/>
              </a:ext>
            </a:extLst>
          </p:cNvPr>
          <p:cNvGrpSpPr/>
          <p:nvPr/>
        </p:nvGrpSpPr>
        <p:grpSpPr>
          <a:xfrm>
            <a:off x="4929632" y="2462118"/>
            <a:ext cx="785160" cy="456840"/>
            <a:chOff x="4929632" y="2462118"/>
            <a:chExt cx="7851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3317D69-2005-47EF-9651-E593EB9CC8E5}"/>
                    </a:ext>
                  </a:extLst>
                </p14:cNvPr>
                <p14:cNvContentPartPr/>
                <p14:nvPr/>
              </p14:nvContentPartPr>
              <p14:xfrm>
                <a:off x="4929632" y="2601798"/>
                <a:ext cx="236880" cy="3171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3317D69-2005-47EF-9651-E593EB9CC8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11992" y="2584158"/>
                  <a:ext cx="272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E6411BA-999C-4643-98AF-D7282EE3CD1D}"/>
                    </a:ext>
                  </a:extLst>
                </p14:cNvPr>
                <p14:cNvContentPartPr/>
                <p14:nvPr/>
              </p14:nvContentPartPr>
              <p14:xfrm>
                <a:off x="5227352" y="2557518"/>
                <a:ext cx="149400" cy="23940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E6411BA-999C-4643-98AF-D7282EE3CD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09712" y="2539518"/>
                  <a:ext cx="185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39DE596-431D-4709-BDF4-D6FF216B4B02}"/>
                    </a:ext>
                  </a:extLst>
                </p14:cNvPr>
                <p14:cNvContentPartPr/>
                <p14:nvPr/>
              </p14:nvContentPartPr>
              <p14:xfrm>
                <a:off x="5190992" y="2644638"/>
                <a:ext cx="212040" cy="108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39DE596-431D-4709-BDF4-D6FF216B4B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72992" y="2626998"/>
                  <a:ext cx="247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5FAA0A51-787D-4AFF-858A-B3460D05F04B}"/>
                    </a:ext>
                  </a:extLst>
                </p14:cNvPr>
                <p14:cNvContentPartPr/>
                <p14:nvPr/>
              </p14:nvContentPartPr>
              <p14:xfrm>
                <a:off x="5468912" y="2462118"/>
                <a:ext cx="245880" cy="2408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5FAA0A51-787D-4AFF-858A-B3460D05F0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50912" y="2444478"/>
                  <a:ext cx="281520" cy="2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394E639F-F628-4F81-9686-96CB40E93D55}"/>
                  </a:ext>
                </a:extLst>
              </p14:cNvPr>
              <p14:cNvContentPartPr/>
              <p14:nvPr/>
            </p14:nvContentPartPr>
            <p14:xfrm>
              <a:off x="1844792" y="3931278"/>
              <a:ext cx="404280" cy="15012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394E639F-F628-4F81-9686-96CB40E93D5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827152" y="3913638"/>
                <a:ext cx="43992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36BD9858-CFBB-4A9E-BFC3-28B442A1264B}"/>
              </a:ext>
            </a:extLst>
          </p:cNvPr>
          <p:cNvGrpSpPr/>
          <p:nvPr/>
        </p:nvGrpSpPr>
        <p:grpSpPr>
          <a:xfrm>
            <a:off x="783872" y="4043238"/>
            <a:ext cx="659160" cy="415800"/>
            <a:chOff x="783872" y="4043238"/>
            <a:chExt cx="65916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E80FCCA1-E860-4862-A18C-2E4BFAECD6B3}"/>
                    </a:ext>
                  </a:extLst>
                </p14:cNvPr>
                <p14:cNvContentPartPr/>
                <p14:nvPr/>
              </p14:nvContentPartPr>
              <p14:xfrm>
                <a:off x="783872" y="4141878"/>
                <a:ext cx="236520" cy="3171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E80FCCA1-E860-4862-A18C-2E4BFAECD6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232" y="4124238"/>
                  <a:ext cx="272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5396467-595A-4AAE-91F1-336D79494651}"/>
                    </a:ext>
                  </a:extLst>
                </p14:cNvPr>
                <p14:cNvContentPartPr/>
                <p14:nvPr/>
              </p14:nvContentPartPr>
              <p14:xfrm>
                <a:off x="863072" y="4291998"/>
                <a:ext cx="153720" cy="190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5396467-595A-4AAE-91F1-336D7949465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432" y="4273998"/>
                  <a:ext cx="189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26F31443-CE3C-409D-B5B5-0F0F1265FF24}"/>
                    </a:ext>
                  </a:extLst>
                </p14:cNvPr>
                <p14:cNvContentPartPr/>
                <p14:nvPr/>
              </p14:nvContentPartPr>
              <p14:xfrm>
                <a:off x="1102832" y="4138998"/>
                <a:ext cx="175680" cy="255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26F31443-CE3C-409D-B5B5-0F0F1265FF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4832" y="4121358"/>
                  <a:ext cx="211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5A8C174F-F011-48E8-8E94-FC40600AF350}"/>
                    </a:ext>
                  </a:extLst>
                </p14:cNvPr>
                <p14:cNvContentPartPr/>
                <p14:nvPr/>
              </p14:nvContentPartPr>
              <p14:xfrm>
                <a:off x="1143512" y="4043238"/>
                <a:ext cx="299520" cy="1911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5A8C174F-F011-48E8-8E94-FC40600AF3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5512" y="4025238"/>
                  <a:ext cx="3351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BCD5CF46-1796-4832-87C5-E36A0BB50236}"/>
                  </a:ext>
                </a:extLst>
              </p14:cNvPr>
              <p14:cNvContentPartPr/>
              <p14:nvPr/>
            </p14:nvContentPartPr>
            <p14:xfrm>
              <a:off x="2170592" y="4469118"/>
              <a:ext cx="382680" cy="22032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BCD5CF46-1796-4832-87C5-E36A0BB5023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52952" y="4451118"/>
                <a:ext cx="41832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AC5B4AC9-73E7-46ED-A86A-C61E06D02B3E}"/>
              </a:ext>
            </a:extLst>
          </p:cNvPr>
          <p:cNvGrpSpPr/>
          <p:nvPr/>
        </p:nvGrpSpPr>
        <p:grpSpPr>
          <a:xfrm>
            <a:off x="860552" y="4716438"/>
            <a:ext cx="929160" cy="579600"/>
            <a:chOff x="860552" y="4716438"/>
            <a:chExt cx="92916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F879F611-2466-4050-A002-31B2012DF7D1}"/>
                    </a:ext>
                  </a:extLst>
                </p14:cNvPr>
                <p14:cNvContentPartPr/>
                <p14:nvPr/>
              </p14:nvContentPartPr>
              <p14:xfrm>
                <a:off x="860552" y="4937118"/>
                <a:ext cx="447120" cy="35892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F879F611-2466-4050-A002-31B2012DF7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2912" y="4919118"/>
                  <a:ext cx="4827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6BD720FF-9FDC-4EA1-A091-5F5DFB003EC0}"/>
                    </a:ext>
                  </a:extLst>
                </p14:cNvPr>
                <p14:cNvContentPartPr/>
                <p14:nvPr/>
              </p14:nvContentPartPr>
              <p14:xfrm>
                <a:off x="1117952" y="4894998"/>
                <a:ext cx="183600" cy="1641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6BD720FF-9FDC-4EA1-A091-5F5DFB003E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9952" y="4876998"/>
                  <a:ext cx="219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CDD6724A-E878-49EC-849A-4DA1D27036B0}"/>
                    </a:ext>
                  </a:extLst>
                </p14:cNvPr>
                <p14:cNvContentPartPr/>
                <p14:nvPr/>
              </p14:nvContentPartPr>
              <p14:xfrm>
                <a:off x="1276352" y="4716438"/>
                <a:ext cx="214200" cy="3308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CDD6724A-E878-49EC-849A-4DA1D27036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58712" y="4698438"/>
                  <a:ext cx="2498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452E3D9E-6F6A-4CB3-8AF5-30206B5A8773}"/>
                    </a:ext>
                  </a:extLst>
                </p14:cNvPr>
                <p14:cNvContentPartPr/>
                <p14:nvPr/>
              </p14:nvContentPartPr>
              <p14:xfrm>
                <a:off x="1722752" y="4965918"/>
                <a:ext cx="66960" cy="2772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452E3D9E-6F6A-4CB3-8AF5-30206B5A87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04752" y="4947918"/>
                  <a:ext cx="1026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346EAE3C-41B5-4881-BCDC-363ECFD5B908}"/>
              </a:ext>
            </a:extLst>
          </p:cNvPr>
          <p:cNvGrpSpPr/>
          <p:nvPr/>
        </p:nvGrpSpPr>
        <p:grpSpPr>
          <a:xfrm>
            <a:off x="5081192" y="931398"/>
            <a:ext cx="255960" cy="289080"/>
            <a:chOff x="5081192" y="931398"/>
            <a:chExt cx="25596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B645D98-25C0-4F6C-B115-0F2110FAB62D}"/>
                    </a:ext>
                  </a:extLst>
                </p14:cNvPr>
                <p14:cNvContentPartPr/>
                <p14:nvPr/>
              </p14:nvContentPartPr>
              <p14:xfrm>
                <a:off x="5146712" y="1066038"/>
                <a:ext cx="159120" cy="11304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B645D98-25C0-4F6C-B115-0F2110FAB6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29072" y="1048038"/>
                  <a:ext cx="194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387D365B-7C6E-49BB-8A54-19216DB96339}"/>
                    </a:ext>
                  </a:extLst>
                </p14:cNvPr>
                <p14:cNvContentPartPr/>
                <p14:nvPr/>
              </p14:nvContentPartPr>
              <p14:xfrm>
                <a:off x="5242832" y="1126518"/>
                <a:ext cx="94320" cy="939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387D365B-7C6E-49BB-8A54-19216DB963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25192" y="1108878"/>
                  <a:ext cx="129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4BB812D5-C1B3-4767-91C7-21C3FA63A175}"/>
                    </a:ext>
                  </a:extLst>
                </p14:cNvPr>
                <p14:cNvContentPartPr/>
                <p14:nvPr/>
              </p14:nvContentPartPr>
              <p14:xfrm>
                <a:off x="5126552" y="931398"/>
                <a:ext cx="60480" cy="21492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4BB812D5-C1B3-4767-91C7-21C3FA63A1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08552" y="913758"/>
                  <a:ext cx="96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49F8BCBA-F23F-4CB1-900C-6268912E62DB}"/>
                    </a:ext>
                  </a:extLst>
                </p14:cNvPr>
                <p14:cNvContentPartPr/>
                <p14:nvPr/>
              </p14:nvContentPartPr>
              <p14:xfrm>
                <a:off x="5081192" y="1086198"/>
                <a:ext cx="232200" cy="288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49F8BCBA-F23F-4CB1-900C-6268912E62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63552" y="1068198"/>
                  <a:ext cx="2678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48217D24-A7EC-4BEE-B0B9-BF831D2EF4E4}"/>
              </a:ext>
            </a:extLst>
          </p:cNvPr>
          <p:cNvGrpSpPr/>
          <p:nvPr/>
        </p:nvGrpSpPr>
        <p:grpSpPr>
          <a:xfrm>
            <a:off x="5720552" y="1918518"/>
            <a:ext cx="510480" cy="288000"/>
            <a:chOff x="5720552" y="1918518"/>
            <a:chExt cx="51048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E93697C4-D076-446A-BEFB-30B8BC71C8B7}"/>
                    </a:ext>
                  </a:extLst>
                </p14:cNvPr>
                <p14:cNvContentPartPr/>
                <p14:nvPr/>
              </p14:nvContentPartPr>
              <p14:xfrm>
                <a:off x="5757632" y="1985838"/>
                <a:ext cx="157680" cy="19368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E93697C4-D076-446A-BEFB-30B8BC71C8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39992" y="1968198"/>
                  <a:ext cx="193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B31D9D2-768F-4FD5-9BD5-0381E7014352}"/>
                    </a:ext>
                  </a:extLst>
                </p14:cNvPr>
                <p14:cNvContentPartPr/>
                <p14:nvPr/>
              </p14:nvContentPartPr>
              <p14:xfrm>
                <a:off x="5720552" y="2015358"/>
                <a:ext cx="187560" cy="1573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B31D9D2-768F-4FD5-9BD5-0381E70143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02552" y="1997718"/>
                  <a:ext cx="223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386664BB-D91C-4DC1-BAD3-28B20AA83379}"/>
                    </a:ext>
                  </a:extLst>
                </p14:cNvPr>
                <p14:cNvContentPartPr/>
                <p14:nvPr/>
              </p14:nvContentPartPr>
              <p14:xfrm>
                <a:off x="5738552" y="1932198"/>
                <a:ext cx="147960" cy="2743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386664BB-D91C-4DC1-BAD3-28B20AA833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20552" y="1914558"/>
                  <a:ext cx="183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45BD665-E4EC-4BF1-A35E-9F65B7A369A4}"/>
                    </a:ext>
                  </a:extLst>
                </p14:cNvPr>
                <p14:cNvContentPartPr/>
                <p14:nvPr/>
              </p14:nvContentPartPr>
              <p14:xfrm>
                <a:off x="6052832" y="1918518"/>
                <a:ext cx="155520" cy="228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45BD665-E4EC-4BF1-A35E-9F65B7A369A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35192" y="1900878"/>
                  <a:ext cx="191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6294A186-7DBE-4F49-BB7E-25B75DE6B776}"/>
                    </a:ext>
                  </a:extLst>
                </p14:cNvPr>
                <p14:cNvContentPartPr/>
                <p14:nvPr/>
              </p14:nvContentPartPr>
              <p14:xfrm>
                <a:off x="6056432" y="1968558"/>
                <a:ext cx="174600" cy="14976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6294A186-7DBE-4F49-BB7E-25B75DE6B7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38432" y="1950558"/>
                  <a:ext cx="2102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7A443233-CAF9-4B4F-8802-942BE26ED814}"/>
              </a:ext>
            </a:extLst>
          </p:cNvPr>
          <p:cNvGrpSpPr/>
          <p:nvPr/>
        </p:nvGrpSpPr>
        <p:grpSpPr>
          <a:xfrm>
            <a:off x="2656952" y="5406558"/>
            <a:ext cx="2994840" cy="1249560"/>
            <a:chOff x="2656952" y="5406558"/>
            <a:chExt cx="2994840" cy="12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58AEF07-E79F-453D-9E3A-CDF176242139}"/>
                    </a:ext>
                  </a:extLst>
                </p14:cNvPr>
                <p14:cNvContentPartPr/>
                <p14:nvPr/>
              </p14:nvContentPartPr>
              <p14:xfrm>
                <a:off x="2863232" y="5866998"/>
                <a:ext cx="158040" cy="17244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58AEF07-E79F-453D-9E3A-CDF1762421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45232" y="5848998"/>
                  <a:ext cx="193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FA940C9-2243-4BB9-A0FD-6323E5B5B917}"/>
                    </a:ext>
                  </a:extLst>
                </p14:cNvPr>
                <p14:cNvContentPartPr/>
                <p14:nvPr/>
              </p14:nvContentPartPr>
              <p14:xfrm>
                <a:off x="2825432" y="5851518"/>
                <a:ext cx="170280" cy="2131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FA940C9-2243-4BB9-A0FD-6323E5B5B9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07792" y="5833878"/>
                  <a:ext cx="205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B1E11EE1-6646-4291-8A82-986988FEE302}"/>
                    </a:ext>
                  </a:extLst>
                </p14:cNvPr>
                <p14:cNvContentPartPr/>
                <p14:nvPr/>
              </p14:nvContentPartPr>
              <p14:xfrm>
                <a:off x="2868632" y="5755038"/>
                <a:ext cx="129240" cy="3420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B1E11EE1-6646-4291-8A82-986988FEE3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50632" y="5737398"/>
                  <a:ext cx="164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336CDF6E-B19E-4087-ACBE-86CBC95E84C1}"/>
                    </a:ext>
                  </a:extLst>
                </p14:cNvPr>
                <p14:cNvContentPartPr/>
                <p14:nvPr/>
              </p14:nvContentPartPr>
              <p14:xfrm>
                <a:off x="3178592" y="5828478"/>
                <a:ext cx="506160" cy="23724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336CDF6E-B19E-4087-ACBE-86CBC95E84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0592" y="5810478"/>
                  <a:ext cx="541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833C8E2B-CC0F-4FE4-BFE5-8FE51E8674AC}"/>
                    </a:ext>
                  </a:extLst>
                </p14:cNvPr>
                <p14:cNvContentPartPr/>
                <p14:nvPr/>
              </p14:nvContentPartPr>
              <p14:xfrm>
                <a:off x="3718592" y="5492238"/>
                <a:ext cx="602640" cy="3967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833C8E2B-CC0F-4FE4-BFE5-8FE51E8674A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0952" y="5474598"/>
                  <a:ext cx="638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0F6F9BEE-56EF-400D-942B-410EF5E73581}"/>
                    </a:ext>
                  </a:extLst>
                </p14:cNvPr>
                <p14:cNvContentPartPr/>
                <p14:nvPr/>
              </p14:nvContentPartPr>
              <p14:xfrm>
                <a:off x="4347512" y="5592318"/>
                <a:ext cx="774000" cy="2656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0F6F9BEE-56EF-400D-942B-410EF5E735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29512" y="5574678"/>
                  <a:ext cx="809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8EAC634E-B712-4555-A82E-CEAC29B0C540}"/>
                    </a:ext>
                  </a:extLst>
                </p14:cNvPr>
                <p14:cNvContentPartPr/>
                <p14:nvPr/>
              </p14:nvContentPartPr>
              <p14:xfrm>
                <a:off x="4740632" y="5406558"/>
                <a:ext cx="52560" cy="471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8EAC634E-B712-4555-A82E-CEAC29B0C54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22992" y="5388918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C2B62660-45C4-478D-8D15-3A5376DB0BE7}"/>
                    </a:ext>
                  </a:extLst>
                </p14:cNvPr>
                <p14:cNvContentPartPr/>
                <p14:nvPr/>
              </p14:nvContentPartPr>
              <p14:xfrm>
                <a:off x="2761712" y="6417078"/>
                <a:ext cx="126720" cy="2026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C2B62660-45C4-478D-8D15-3A5376DB0BE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44072" y="6399438"/>
                  <a:ext cx="162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DC231F70-3F0F-44D8-B105-5F50B5816B5A}"/>
                    </a:ext>
                  </a:extLst>
                </p14:cNvPr>
                <p14:cNvContentPartPr/>
                <p14:nvPr/>
              </p14:nvContentPartPr>
              <p14:xfrm>
                <a:off x="2709872" y="6410598"/>
                <a:ext cx="194040" cy="21672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DC231F70-3F0F-44D8-B105-5F50B5816B5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92232" y="6392598"/>
                  <a:ext cx="229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0FEE772A-9B8C-47B5-9223-36A3E85E2563}"/>
                    </a:ext>
                  </a:extLst>
                </p14:cNvPr>
                <p14:cNvContentPartPr/>
                <p14:nvPr/>
              </p14:nvContentPartPr>
              <p14:xfrm>
                <a:off x="2656952" y="6553158"/>
                <a:ext cx="167760" cy="259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0FEE772A-9B8C-47B5-9223-36A3E85E25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39312" y="6535158"/>
                  <a:ext cx="203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981BD71D-746E-45E0-AC6F-7C4A176BFEBD}"/>
                    </a:ext>
                  </a:extLst>
                </p14:cNvPr>
                <p14:cNvContentPartPr/>
                <p14:nvPr/>
              </p14:nvContentPartPr>
              <p14:xfrm>
                <a:off x="2993912" y="6409158"/>
                <a:ext cx="166320" cy="24696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981BD71D-746E-45E0-AC6F-7C4A176BFEB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75912" y="6391518"/>
                  <a:ext cx="201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91B146D8-03CC-41F6-AADD-EE8EE0EB0C75}"/>
                    </a:ext>
                  </a:extLst>
                </p14:cNvPr>
                <p14:cNvContentPartPr/>
                <p14:nvPr/>
              </p14:nvContentPartPr>
              <p14:xfrm>
                <a:off x="2983832" y="6465318"/>
                <a:ext cx="218520" cy="1760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91B146D8-03CC-41F6-AADD-EE8EE0EB0C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66192" y="6447678"/>
                  <a:ext cx="254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15EFC3C7-9251-480B-9D23-0B5FE49E5AA3}"/>
                    </a:ext>
                  </a:extLst>
                </p14:cNvPr>
                <p14:cNvContentPartPr/>
                <p14:nvPr/>
              </p14:nvContentPartPr>
              <p14:xfrm>
                <a:off x="3474872" y="6365598"/>
                <a:ext cx="304560" cy="1998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15EFC3C7-9251-480B-9D23-0B5FE49E5A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57232" y="6347598"/>
                  <a:ext cx="340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EA836FA9-F45A-401D-98DF-575EE38919A2}"/>
                    </a:ext>
                  </a:extLst>
                </p14:cNvPr>
                <p14:cNvContentPartPr/>
                <p14:nvPr/>
              </p14:nvContentPartPr>
              <p14:xfrm>
                <a:off x="3773672" y="6334998"/>
                <a:ext cx="154080" cy="23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EA836FA9-F45A-401D-98DF-575EE38919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55672" y="6317358"/>
                  <a:ext cx="189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B7D3A31A-F82A-4A68-972D-821C3E2A5418}"/>
                    </a:ext>
                  </a:extLst>
                </p14:cNvPr>
                <p14:cNvContentPartPr/>
                <p14:nvPr/>
              </p14:nvContentPartPr>
              <p14:xfrm>
                <a:off x="4021712" y="6086958"/>
                <a:ext cx="728280" cy="42084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B7D3A31A-F82A-4A68-972D-821C3E2A54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04072" y="6069318"/>
                  <a:ext cx="7639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EA45DD96-73F9-4B8E-B58F-51C7515F55BB}"/>
                    </a:ext>
                  </a:extLst>
                </p14:cNvPr>
                <p14:cNvContentPartPr/>
                <p14:nvPr/>
              </p14:nvContentPartPr>
              <p14:xfrm>
                <a:off x="4816952" y="6095238"/>
                <a:ext cx="834840" cy="3596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EA45DD96-73F9-4B8E-B58F-51C7515F55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99312" y="6077238"/>
                  <a:ext cx="8704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5D386BF0-9016-4BA2-87E2-1712D5AA5245}"/>
                    </a:ext>
                  </a:extLst>
                </p14:cNvPr>
                <p14:cNvContentPartPr/>
                <p14:nvPr/>
              </p14:nvContentPartPr>
              <p14:xfrm>
                <a:off x="5393312" y="6078678"/>
                <a:ext cx="48960" cy="370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5D386BF0-9016-4BA2-87E2-1712D5AA52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75672" y="6060678"/>
                  <a:ext cx="84600" cy="7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92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394C3FD-E285-4117-BA56-C3AD87587152}"/>
              </a:ext>
            </a:extLst>
          </p:cNvPr>
          <p:cNvSpPr txBox="1"/>
          <p:nvPr/>
        </p:nvSpPr>
        <p:spPr>
          <a:xfrm>
            <a:off x="1120551" y="528176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FOUR BASIC FORMS</a:t>
            </a:r>
            <a:endParaRPr lang="en-GB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957B5-CBA7-4E3A-ACB6-48E75E9A4EE8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14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4DF5-4CB8-428C-A8EC-CE32685357B1}"/>
              </a:ext>
            </a:extLst>
          </p:cNvPr>
          <p:cNvSpPr txBox="1"/>
          <p:nvPr/>
        </p:nvSpPr>
        <p:spPr>
          <a:xfrm>
            <a:off x="7415753" y="437060"/>
            <a:ext cx="43960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Porphyry’s </a:t>
            </a:r>
            <a:r>
              <a:rPr lang="en-GB" sz="20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Isagoge</a:t>
            </a:r>
          </a:p>
          <a:p>
            <a:pPr marL="457200" indent="-457200">
              <a:buAutoNum type="alphaLcPeriod"/>
            </a:pPr>
            <a:endParaRPr lang="en-GB" sz="2000" b="0" i="1" dirty="0">
              <a:solidFill>
                <a:srgbClr val="1A1A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Boethius’</a:t>
            </a:r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Categorical Syllogism</a:t>
            </a:r>
          </a:p>
          <a:p>
            <a:endParaRPr lang="en-GB" sz="2000" i="1" dirty="0">
              <a:solidFill>
                <a:srgbClr val="1A1A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Abelard’s </a:t>
            </a:r>
            <a:r>
              <a:rPr lang="en-GB" sz="2000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Dialectica</a:t>
            </a:r>
            <a:endParaRPr lang="en-GB" sz="2000" b="0" i="1" dirty="0">
              <a:solidFill>
                <a:srgbClr val="1A1A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0" i="1" dirty="0">
              <a:solidFill>
                <a:srgbClr val="1A1A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Richard of </a:t>
            </a:r>
            <a:r>
              <a:rPr lang="en-GB" sz="2000" b="0" dirty="0" err="1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Campsall</a:t>
            </a:r>
            <a:r>
              <a:rPr lang="en-GB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 on the Books of the Prior Analytics</a:t>
            </a:r>
          </a:p>
          <a:p>
            <a:endParaRPr lang="en-GB" sz="2000" b="0" i="1" dirty="0">
              <a:solidFill>
                <a:srgbClr val="1A1A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William of Ockham’s </a:t>
            </a:r>
            <a:r>
              <a:rPr lang="en-GB" sz="20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Compendium of Logic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C82C5B5-F91A-4C58-8770-03B9B369DD24}"/>
              </a:ext>
            </a:extLst>
          </p:cNvPr>
          <p:cNvGrpSpPr/>
          <p:nvPr/>
        </p:nvGrpSpPr>
        <p:grpSpPr>
          <a:xfrm>
            <a:off x="2456792" y="561678"/>
            <a:ext cx="360360" cy="514440"/>
            <a:chOff x="2456792" y="561678"/>
            <a:chExt cx="36036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4AB336A-77D0-4197-941B-8E6024BE1267}"/>
                    </a:ext>
                  </a:extLst>
                </p14:cNvPr>
                <p14:cNvContentPartPr/>
                <p14:nvPr/>
              </p14:nvContentPartPr>
              <p14:xfrm>
                <a:off x="2510072" y="561678"/>
                <a:ext cx="307080" cy="51444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4AB336A-77D0-4197-941B-8E6024BE12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2072" y="544038"/>
                  <a:ext cx="342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1B96A158-C849-4432-A497-7744C6B3AE30}"/>
                    </a:ext>
                  </a:extLst>
                </p14:cNvPr>
                <p14:cNvContentPartPr/>
                <p14:nvPr/>
              </p14:nvContentPartPr>
              <p14:xfrm>
                <a:off x="2456792" y="809358"/>
                <a:ext cx="276480" cy="561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1B96A158-C849-4432-A497-7744C6B3AE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152" y="791358"/>
                  <a:ext cx="31212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EB07B0E-A47F-432A-9805-20C66305FA51}"/>
              </a:ext>
            </a:extLst>
          </p:cNvPr>
          <p:cNvGrpSpPr/>
          <p:nvPr/>
        </p:nvGrpSpPr>
        <p:grpSpPr>
          <a:xfrm>
            <a:off x="2466872" y="1351878"/>
            <a:ext cx="272160" cy="387000"/>
            <a:chOff x="2466872" y="1351878"/>
            <a:chExt cx="27216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57B49E98-ADE9-4DC6-9053-C515164C8419}"/>
                    </a:ext>
                  </a:extLst>
                </p14:cNvPr>
                <p14:cNvContentPartPr/>
                <p14:nvPr/>
              </p14:nvContentPartPr>
              <p14:xfrm>
                <a:off x="2514752" y="1351878"/>
                <a:ext cx="224280" cy="3870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57B49E98-ADE9-4DC6-9053-C515164C84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6752" y="1333878"/>
                  <a:ext cx="259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C3C07AC-2FAC-4072-8A5E-06E9B4534A74}"/>
                    </a:ext>
                  </a:extLst>
                </p14:cNvPr>
                <p14:cNvContentPartPr/>
                <p14:nvPr/>
              </p14:nvContentPartPr>
              <p14:xfrm>
                <a:off x="2466872" y="1543038"/>
                <a:ext cx="235800" cy="136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C3C07AC-2FAC-4072-8A5E-06E9B4534A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9232" y="1525038"/>
                  <a:ext cx="271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E98C606-4DC8-4753-B0B0-3A7F2DA98D4E}"/>
                  </a:ext>
                </a:extLst>
              </p14:cNvPr>
              <p14:cNvContentPartPr/>
              <p14:nvPr/>
            </p14:nvContentPartPr>
            <p14:xfrm>
              <a:off x="2566232" y="2080518"/>
              <a:ext cx="47160" cy="405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E98C606-4DC8-4753-B0B0-3A7F2DA98D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8592" y="2062518"/>
                <a:ext cx="828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A527D6B0-D6C8-4C6F-AAE0-013438E25EFB}"/>
                  </a:ext>
                </a:extLst>
              </p14:cNvPr>
              <p14:cNvContentPartPr/>
              <p14:nvPr/>
            </p14:nvContentPartPr>
            <p14:xfrm>
              <a:off x="2362832" y="2959998"/>
              <a:ext cx="437400" cy="4737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A527D6B0-D6C8-4C6F-AAE0-013438E25E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5192" y="2941998"/>
                <a:ext cx="473040" cy="5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60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9F5333-FB0C-4EC3-A447-FA6A07F13704}"/>
              </a:ext>
            </a:extLst>
          </p:cNvPr>
          <p:cNvSpPr txBox="1"/>
          <p:nvPr/>
        </p:nvSpPr>
        <p:spPr>
          <a:xfrm>
            <a:off x="1812304" y="1380183"/>
            <a:ext cx="609442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Summing up:</a:t>
            </a:r>
          </a:p>
          <a:p>
            <a:endParaRPr lang="en-GB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4023F-E333-4809-B124-3D96CE72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34" y="2574994"/>
            <a:ext cx="12235068" cy="2379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61EC5E-DDAC-4534-B381-960882AA4046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15</a:t>
            </a:r>
            <a:endParaRPr lang="en-GB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947B49C-297D-4FB9-8598-B9B439161235}"/>
              </a:ext>
            </a:extLst>
          </p:cNvPr>
          <p:cNvGrpSpPr/>
          <p:nvPr/>
        </p:nvGrpSpPr>
        <p:grpSpPr>
          <a:xfrm>
            <a:off x="7211312" y="1761918"/>
            <a:ext cx="330840" cy="615600"/>
            <a:chOff x="7211312" y="1761918"/>
            <a:chExt cx="33084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3FB76FB3-92CB-4B1E-9AC2-20C29E55F8D7}"/>
                    </a:ext>
                  </a:extLst>
                </p14:cNvPr>
                <p14:cNvContentPartPr/>
                <p14:nvPr/>
              </p14:nvContentPartPr>
              <p14:xfrm>
                <a:off x="7325072" y="1761918"/>
                <a:ext cx="22320" cy="48996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3FB76FB3-92CB-4B1E-9AC2-20C29E55F8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16072" y="1753278"/>
                  <a:ext cx="39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7A5B9895-347F-4B64-A5EB-B6770C05F937}"/>
                    </a:ext>
                  </a:extLst>
                </p14:cNvPr>
                <p14:cNvContentPartPr/>
                <p14:nvPr/>
              </p14:nvContentPartPr>
              <p14:xfrm>
                <a:off x="7211312" y="2160798"/>
                <a:ext cx="330840" cy="2167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7A5B9895-347F-4B64-A5EB-B6770C05F9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02672" y="2152158"/>
                  <a:ext cx="34848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C2B2D95-1248-495A-8C4E-7121580024EC}"/>
              </a:ext>
            </a:extLst>
          </p:cNvPr>
          <p:cNvGrpSpPr/>
          <p:nvPr/>
        </p:nvGrpSpPr>
        <p:grpSpPr>
          <a:xfrm>
            <a:off x="6598232" y="1066398"/>
            <a:ext cx="764280" cy="386280"/>
            <a:chOff x="6598232" y="1066398"/>
            <a:chExt cx="7642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612DBD7-687D-4A39-83A4-647ECC82F361}"/>
                    </a:ext>
                  </a:extLst>
                </p14:cNvPr>
                <p14:cNvContentPartPr/>
                <p14:nvPr/>
              </p14:nvContentPartPr>
              <p14:xfrm>
                <a:off x="6618032" y="1154958"/>
                <a:ext cx="48240" cy="2977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612DBD7-687D-4A39-83A4-647ECC82F3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09392" y="1146318"/>
                  <a:ext cx="65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A62971F-DE51-4B4B-9920-5A110168FBF6}"/>
                    </a:ext>
                  </a:extLst>
                </p14:cNvPr>
                <p14:cNvContentPartPr/>
                <p14:nvPr/>
              </p14:nvContentPartPr>
              <p14:xfrm>
                <a:off x="6740072" y="1126518"/>
                <a:ext cx="52920" cy="28548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A62971F-DE51-4B4B-9920-5A110168FB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31432" y="1117518"/>
                  <a:ext cx="70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86140B0-2241-4FF7-A376-2C4C6BC90F70}"/>
                    </a:ext>
                  </a:extLst>
                </p14:cNvPr>
                <p14:cNvContentPartPr/>
                <p14:nvPr/>
              </p14:nvContentPartPr>
              <p14:xfrm>
                <a:off x="6598232" y="1313718"/>
                <a:ext cx="173520" cy="464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86140B0-2241-4FF7-A376-2C4C6BC90F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89232" y="1304718"/>
                  <a:ext cx="191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78F2854-693A-486E-8613-DBC8D4A7933E}"/>
                    </a:ext>
                  </a:extLst>
                </p14:cNvPr>
                <p14:cNvContentPartPr/>
                <p14:nvPr/>
              </p14:nvContentPartPr>
              <p14:xfrm>
                <a:off x="6821432" y="1197798"/>
                <a:ext cx="205560" cy="203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78F2854-693A-486E-8613-DBC8D4A793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2792" y="1189158"/>
                  <a:ext cx="223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7663831-9C45-4B6D-B473-B0478CAC68BC}"/>
                    </a:ext>
                  </a:extLst>
                </p14:cNvPr>
                <p14:cNvContentPartPr/>
                <p14:nvPr/>
              </p14:nvContentPartPr>
              <p14:xfrm>
                <a:off x="7017992" y="1138758"/>
                <a:ext cx="257040" cy="2253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7663831-9C45-4B6D-B473-B0478CAC68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08992" y="1130118"/>
                  <a:ext cx="274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2D317C7-EC78-4176-83EE-C0E5BEA20DA9}"/>
                    </a:ext>
                  </a:extLst>
                </p14:cNvPr>
                <p14:cNvContentPartPr/>
                <p14:nvPr/>
              </p14:nvContentPartPr>
              <p14:xfrm>
                <a:off x="7181792" y="1066398"/>
                <a:ext cx="180720" cy="2484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2D317C7-EC78-4176-83EE-C0E5BEA20D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73152" y="1057758"/>
                  <a:ext cx="19836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960D5F4-F2B2-44C5-8DD8-42E90A48EC6E}"/>
              </a:ext>
            </a:extLst>
          </p:cNvPr>
          <p:cNvGrpSpPr/>
          <p:nvPr/>
        </p:nvGrpSpPr>
        <p:grpSpPr>
          <a:xfrm>
            <a:off x="9326672" y="1912398"/>
            <a:ext cx="383040" cy="698040"/>
            <a:chOff x="9326672" y="1912398"/>
            <a:chExt cx="38304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E11BA6C-3FB5-4E10-8812-324402D3CFD6}"/>
                    </a:ext>
                  </a:extLst>
                </p14:cNvPr>
                <p14:cNvContentPartPr/>
                <p14:nvPr/>
              </p14:nvContentPartPr>
              <p14:xfrm>
                <a:off x="9468152" y="1912398"/>
                <a:ext cx="45360" cy="4330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E11BA6C-3FB5-4E10-8812-324402D3CF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59512" y="1903758"/>
                  <a:ext cx="63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487EFD5-1C46-4ACE-93AF-46CC3FDCC6C5}"/>
                    </a:ext>
                  </a:extLst>
                </p14:cNvPr>
                <p14:cNvContentPartPr/>
                <p14:nvPr/>
              </p14:nvContentPartPr>
              <p14:xfrm>
                <a:off x="9326672" y="2283558"/>
                <a:ext cx="383040" cy="326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487EFD5-1C46-4ACE-93AF-46CC3FDCC6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18032" y="2274918"/>
                  <a:ext cx="40068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BCB1211-7B24-423C-A8AB-CCABD54A829F}"/>
              </a:ext>
            </a:extLst>
          </p:cNvPr>
          <p:cNvGrpSpPr/>
          <p:nvPr/>
        </p:nvGrpSpPr>
        <p:grpSpPr>
          <a:xfrm>
            <a:off x="9075752" y="690918"/>
            <a:ext cx="1756440" cy="998280"/>
            <a:chOff x="9075752" y="690918"/>
            <a:chExt cx="1756440" cy="9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ED2E633-F379-4A70-B54E-665F68D084B8}"/>
                    </a:ext>
                  </a:extLst>
                </p14:cNvPr>
                <p14:cNvContentPartPr/>
                <p14:nvPr/>
              </p14:nvContentPartPr>
              <p14:xfrm>
                <a:off x="9075752" y="1186998"/>
                <a:ext cx="36360" cy="235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ED2E633-F379-4A70-B54E-665F68D084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66752" y="1177998"/>
                  <a:ext cx="54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6256997-1FA0-4611-940E-CAF09C984793}"/>
                    </a:ext>
                  </a:extLst>
                </p14:cNvPr>
                <p14:cNvContentPartPr/>
                <p14:nvPr/>
              </p14:nvContentPartPr>
              <p14:xfrm>
                <a:off x="9223712" y="1125798"/>
                <a:ext cx="5040" cy="194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6256997-1FA0-4611-940E-CAF09C98479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15072" y="1117158"/>
                  <a:ext cx="22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32C7456-AE5F-4B16-B5BB-CE83D13D0631}"/>
                    </a:ext>
                  </a:extLst>
                </p14:cNvPr>
                <p14:cNvContentPartPr/>
                <p14:nvPr/>
              </p14:nvContentPartPr>
              <p14:xfrm>
                <a:off x="9152432" y="1161078"/>
                <a:ext cx="192600" cy="2199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32C7456-AE5F-4B16-B5BB-CE83D13D06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43792" y="1152438"/>
                  <a:ext cx="210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53147E2-C3B2-4C56-A084-6DF8370347A6}"/>
                    </a:ext>
                  </a:extLst>
                </p14:cNvPr>
                <p14:cNvContentPartPr/>
                <p14:nvPr/>
              </p14:nvContentPartPr>
              <p14:xfrm>
                <a:off x="9543752" y="1066398"/>
                <a:ext cx="230040" cy="1972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53147E2-C3B2-4C56-A084-6DF8370347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35112" y="1057758"/>
                  <a:ext cx="247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444DDB4-A632-45A7-A9E5-1497C3129FD4}"/>
                    </a:ext>
                  </a:extLst>
                </p14:cNvPr>
                <p14:cNvContentPartPr/>
                <p14:nvPr/>
              </p14:nvContentPartPr>
              <p14:xfrm>
                <a:off x="9690992" y="1000158"/>
                <a:ext cx="201960" cy="1962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444DDB4-A632-45A7-A9E5-1497C3129F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81992" y="991158"/>
                  <a:ext cx="219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DD9ADD5C-A74C-4C81-B86F-3494F4B9271F}"/>
                    </a:ext>
                  </a:extLst>
                </p14:cNvPr>
                <p14:cNvContentPartPr/>
                <p14:nvPr/>
              </p14:nvContentPartPr>
              <p14:xfrm>
                <a:off x="9911672" y="974958"/>
                <a:ext cx="28440" cy="1609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DD9ADD5C-A74C-4C81-B86F-3494F4B9271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03032" y="966318"/>
                  <a:ext cx="46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6F008C8-E8DC-4152-88F6-76ADA29DB7A8}"/>
                    </a:ext>
                  </a:extLst>
                </p14:cNvPr>
                <p14:cNvContentPartPr/>
                <p14:nvPr/>
              </p14:nvContentPartPr>
              <p14:xfrm>
                <a:off x="9929672" y="899718"/>
                <a:ext cx="155880" cy="198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6F008C8-E8DC-4152-88F6-76ADA29DB7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20672" y="890718"/>
                  <a:ext cx="173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DEEDB3DE-5DA0-4B06-8855-F4EF92840441}"/>
                    </a:ext>
                  </a:extLst>
                </p14:cNvPr>
                <p14:cNvContentPartPr/>
                <p14:nvPr/>
              </p14:nvContentPartPr>
              <p14:xfrm>
                <a:off x="10117592" y="881718"/>
                <a:ext cx="34200" cy="1688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DEEDB3DE-5DA0-4B06-8855-F4EF928404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08592" y="872718"/>
                  <a:ext cx="51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FDDED493-6009-474E-8D3C-F195E7E3F98F}"/>
                    </a:ext>
                  </a:extLst>
                </p14:cNvPr>
                <p14:cNvContentPartPr/>
                <p14:nvPr/>
              </p14:nvContentPartPr>
              <p14:xfrm>
                <a:off x="10212272" y="781998"/>
                <a:ext cx="271080" cy="219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FDDED493-6009-474E-8D3C-F195E7E3F9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03272" y="773358"/>
                  <a:ext cx="288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39589A1-F770-435F-B425-B3A702C66029}"/>
                    </a:ext>
                  </a:extLst>
                </p14:cNvPr>
                <p14:cNvContentPartPr/>
                <p14:nvPr/>
              </p14:nvContentPartPr>
              <p14:xfrm>
                <a:off x="10496312" y="690918"/>
                <a:ext cx="147240" cy="2152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39589A1-F770-435F-B425-B3A702C660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87672" y="681918"/>
                  <a:ext cx="16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1164376-0901-4892-AA51-173F45A33C58}"/>
                    </a:ext>
                  </a:extLst>
                </p14:cNvPr>
                <p14:cNvContentPartPr/>
                <p14:nvPr/>
              </p14:nvContentPartPr>
              <p14:xfrm>
                <a:off x="9665792" y="1354758"/>
                <a:ext cx="275400" cy="3344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1164376-0901-4892-AA51-173F45A33C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57152" y="1345758"/>
                  <a:ext cx="293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32923521-7E2E-4BBA-8265-0495B5B4BB1C}"/>
                    </a:ext>
                  </a:extLst>
                </p14:cNvPr>
                <p14:cNvContentPartPr/>
                <p14:nvPr/>
              </p14:nvContentPartPr>
              <p14:xfrm>
                <a:off x="9840032" y="1356558"/>
                <a:ext cx="188640" cy="26892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32923521-7E2E-4BBA-8265-0495B5B4BB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31032" y="1347918"/>
                  <a:ext cx="206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1F4296B-6B5C-43F2-BA84-B0F309D436D0}"/>
                    </a:ext>
                  </a:extLst>
                </p14:cNvPr>
                <p14:cNvContentPartPr/>
                <p14:nvPr/>
              </p14:nvContentPartPr>
              <p14:xfrm>
                <a:off x="10082312" y="1397238"/>
                <a:ext cx="118080" cy="201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1F4296B-6B5C-43F2-BA84-B0F309D436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73672" y="1388598"/>
                  <a:ext cx="135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66F26EBD-19A9-4E93-8562-FC725D1B3EAE}"/>
                    </a:ext>
                  </a:extLst>
                </p14:cNvPr>
                <p14:cNvContentPartPr/>
                <p14:nvPr/>
              </p14:nvContentPartPr>
              <p14:xfrm>
                <a:off x="10227032" y="1282398"/>
                <a:ext cx="166680" cy="29448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66F26EBD-19A9-4E93-8562-FC725D1B3EA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18392" y="1273398"/>
                  <a:ext cx="184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89288898-5610-4318-B587-104CBEA0E026}"/>
                    </a:ext>
                  </a:extLst>
                </p14:cNvPr>
                <p14:cNvContentPartPr/>
                <p14:nvPr/>
              </p14:nvContentPartPr>
              <p14:xfrm>
                <a:off x="10644632" y="1044798"/>
                <a:ext cx="187560" cy="58320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89288898-5610-4318-B587-104CBEA0E0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35632" y="1036158"/>
                  <a:ext cx="205200" cy="60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DE81665-84BE-452C-B91F-DF456380EEF3}"/>
              </a:ext>
            </a:extLst>
          </p:cNvPr>
          <p:cNvGrpSpPr/>
          <p:nvPr/>
        </p:nvGrpSpPr>
        <p:grpSpPr>
          <a:xfrm>
            <a:off x="7488512" y="592998"/>
            <a:ext cx="973440" cy="898200"/>
            <a:chOff x="7488512" y="592998"/>
            <a:chExt cx="973440" cy="89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9003FB2-4092-44D0-ABAE-C4ADA3FEBA24}"/>
                    </a:ext>
                  </a:extLst>
                </p14:cNvPr>
                <p14:cNvContentPartPr/>
                <p14:nvPr/>
              </p14:nvContentPartPr>
              <p14:xfrm>
                <a:off x="7488512" y="825918"/>
                <a:ext cx="451800" cy="3542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9003FB2-4092-44D0-ABAE-C4ADA3FEBA2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79512" y="816918"/>
                  <a:ext cx="469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4049C8A-34CF-4A34-A57E-9FAC8414D452}"/>
                    </a:ext>
                  </a:extLst>
                </p14:cNvPr>
                <p14:cNvContentPartPr/>
                <p14:nvPr/>
              </p14:nvContentPartPr>
              <p14:xfrm>
                <a:off x="7976672" y="592998"/>
                <a:ext cx="485280" cy="32796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4049C8A-34CF-4A34-A57E-9FAC8414D4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68032" y="583998"/>
                  <a:ext cx="502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F574C20-A7B2-4BAB-B975-08FE1EBAE67C}"/>
                    </a:ext>
                  </a:extLst>
                </p14:cNvPr>
                <p14:cNvContentPartPr/>
                <p14:nvPr/>
              </p14:nvContentPartPr>
              <p14:xfrm>
                <a:off x="7794872" y="1289238"/>
                <a:ext cx="172440" cy="2019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F574C20-A7B2-4BAB-B975-08FE1EBAE6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86232" y="1280598"/>
                  <a:ext cx="19008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B472F628-884B-4AD0-96EA-3189A5E758A2}"/>
                  </a:ext>
                </a:extLst>
              </p14:cNvPr>
              <p14:cNvContentPartPr/>
              <p14:nvPr/>
            </p14:nvContentPartPr>
            <p14:xfrm>
              <a:off x="7853912" y="1775958"/>
              <a:ext cx="41040" cy="154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B472F628-884B-4AD0-96EA-3189A5E758A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44912" y="1767318"/>
                <a:ext cx="58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BB99C061-2931-4CA7-9DE8-5F58198FDD71}"/>
                  </a:ext>
                </a:extLst>
              </p14:cNvPr>
              <p14:cNvContentPartPr/>
              <p14:nvPr/>
            </p14:nvContentPartPr>
            <p14:xfrm>
              <a:off x="4847192" y="2994918"/>
              <a:ext cx="734400" cy="192888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BB99C061-2931-4CA7-9DE8-5F58198FDD7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38192" y="2986278"/>
                <a:ext cx="752040" cy="19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380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FF237-4B1A-4147-A2F1-5ED97FB00B40}"/>
              </a:ext>
            </a:extLst>
          </p:cNvPr>
          <p:cNvSpPr txBox="1"/>
          <p:nvPr/>
        </p:nvSpPr>
        <p:spPr>
          <a:xfrm>
            <a:off x="1284401" y="630406"/>
            <a:ext cx="64927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form of the categorical statements expressed by the following sentences.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heroes are brave people.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brave people flee from danger.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people who face danger are brave.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who flee from danger are not brave.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Philosophers have all studied logic.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pre-law students study logic.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haven't been any philosophers on the moon.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B7366-102A-4C22-8A58-FD3E6AC670DC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16</a:t>
            </a:r>
            <a:endParaRPr lang="en-GB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13FC33F-55DC-4D6A-9215-34E53BAA48BB}"/>
              </a:ext>
            </a:extLst>
          </p:cNvPr>
          <p:cNvGrpSpPr/>
          <p:nvPr/>
        </p:nvGrpSpPr>
        <p:grpSpPr>
          <a:xfrm>
            <a:off x="6137432" y="2202558"/>
            <a:ext cx="316080" cy="551160"/>
            <a:chOff x="6137432" y="2202558"/>
            <a:chExt cx="316080" cy="55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A03C3C55-0202-4543-8480-D71ECAD59489}"/>
                    </a:ext>
                  </a:extLst>
                </p14:cNvPr>
                <p14:cNvContentPartPr/>
                <p14:nvPr/>
              </p14:nvContentPartPr>
              <p14:xfrm>
                <a:off x="6137432" y="2202558"/>
                <a:ext cx="316080" cy="5511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A03C3C55-0202-4543-8480-D71ECAD594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8792" y="2193918"/>
                  <a:ext cx="3337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C237CA09-2B23-4EEF-ACA5-9AAE66C8B2CD}"/>
                    </a:ext>
                  </a:extLst>
                </p14:cNvPr>
                <p14:cNvContentPartPr/>
                <p14:nvPr/>
              </p14:nvContentPartPr>
              <p14:xfrm>
                <a:off x="6161552" y="2418918"/>
                <a:ext cx="246240" cy="29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C237CA09-2B23-4EEF-ACA5-9AAE66C8B2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2912" y="2409918"/>
                  <a:ext cx="2638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96E13E8-182C-483B-A57D-2E16E2D1A9EA}"/>
                  </a:ext>
                </a:extLst>
              </p14:cNvPr>
              <p14:cNvContentPartPr/>
              <p14:nvPr/>
            </p14:nvContentPartPr>
            <p14:xfrm>
              <a:off x="1598192" y="3227478"/>
              <a:ext cx="900720" cy="4777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96E13E8-182C-483B-A57D-2E16E2D1A9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9552" y="3218478"/>
                <a:ext cx="918360" cy="49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83AC51C-3BC6-453F-8A0B-EBBDBCF4719C}"/>
              </a:ext>
            </a:extLst>
          </p:cNvPr>
          <p:cNvGrpSpPr/>
          <p:nvPr/>
        </p:nvGrpSpPr>
        <p:grpSpPr>
          <a:xfrm>
            <a:off x="7208072" y="3172038"/>
            <a:ext cx="501120" cy="420840"/>
            <a:chOff x="7208072" y="3172038"/>
            <a:chExt cx="50112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27DB88C-96CE-4A56-BAAE-B63D0165D492}"/>
                    </a:ext>
                  </a:extLst>
                </p14:cNvPr>
                <p14:cNvContentPartPr/>
                <p14:nvPr/>
              </p14:nvContentPartPr>
              <p14:xfrm>
                <a:off x="7404272" y="3186438"/>
                <a:ext cx="31320" cy="3351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27DB88C-96CE-4A56-BAAE-B63D0165D4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95632" y="3177438"/>
                  <a:ext cx="48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0A128B0-7093-42BA-A5A2-6EC5C09FBA8A}"/>
                    </a:ext>
                  </a:extLst>
                </p14:cNvPr>
                <p14:cNvContentPartPr/>
                <p14:nvPr/>
              </p14:nvContentPartPr>
              <p14:xfrm>
                <a:off x="7208072" y="3172038"/>
                <a:ext cx="358920" cy="482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0A128B0-7093-42BA-A5A2-6EC5C09FBA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99072" y="3163398"/>
                  <a:ext cx="376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470ABFA-7751-4448-A7CB-82CB72989494}"/>
                    </a:ext>
                  </a:extLst>
                </p14:cNvPr>
                <p14:cNvContentPartPr/>
                <p14:nvPr/>
              </p14:nvContentPartPr>
              <p14:xfrm>
                <a:off x="7300592" y="3545718"/>
                <a:ext cx="408600" cy="471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470ABFA-7751-4448-A7CB-82CB729894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91952" y="3536718"/>
                  <a:ext cx="42624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804BC66-0BDA-4AC2-BAE6-CA4B7E56FFBA}"/>
                  </a:ext>
                </a:extLst>
              </p14:cNvPr>
              <p14:cNvContentPartPr/>
              <p14:nvPr/>
            </p14:nvContentPartPr>
            <p14:xfrm>
              <a:off x="5768432" y="3944598"/>
              <a:ext cx="243000" cy="482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804BC66-0BDA-4AC2-BAE6-CA4B7E56FF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9792" y="3935958"/>
                <a:ext cx="260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4C6EDA4-8313-4BF0-86E8-6D19AD7188A3}"/>
                  </a:ext>
                </a:extLst>
              </p14:cNvPr>
              <p14:cNvContentPartPr/>
              <p14:nvPr/>
            </p14:nvContentPartPr>
            <p14:xfrm>
              <a:off x="7281512" y="3784038"/>
              <a:ext cx="357120" cy="3135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4C6EDA4-8313-4BF0-86E8-6D19AD7188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2512" y="3775398"/>
                <a:ext cx="37476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923168A-15CF-4472-A0EA-5DF17EB71E69}"/>
              </a:ext>
            </a:extLst>
          </p:cNvPr>
          <p:cNvGrpSpPr/>
          <p:nvPr/>
        </p:nvGrpSpPr>
        <p:grpSpPr>
          <a:xfrm>
            <a:off x="6520832" y="2734638"/>
            <a:ext cx="307440" cy="274680"/>
            <a:chOff x="6520832" y="2734638"/>
            <a:chExt cx="30744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1EF1EA3-233D-476D-9AA5-6718A8C38D54}"/>
                    </a:ext>
                  </a:extLst>
                </p14:cNvPr>
                <p14:cNvContentPartPr/>
                <p14:nvPr/>
              </p14:nvContentPartPr>
              <p14:xfrm>
                <a:off x="6543872" y="2734638"/>
                <a:ext cx="284400" cy="2746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1EF1EA3-233D-476D-9AA5-6718A8C38D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4872" y="2725998"/>
                  <a:ext cx="302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73FA379-31E0-4EFD-BDD3-8AD544611912}"/>
                    </a:ext>
                  </a:extLst>
                </p14:cNvPr>
                <p14:cNvContentPartPr/>
                <p14:nvPr/>
              </p14:nvContentPartPr>
              <p14:xfrm>
                <a:off x="6520832" y="2878998"/>
                <a:ext cx="225720" cy="367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73FA379-31E0-4EFD-BDD3-8AD5446119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11832" y="2869998"/>
                  <a:ext cx="2433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6C848B24-1618-4119-B844-396B91120F70}"/>
              </a:ext>
            </a:extLst>
          </p:cNvPr>
          <p:cNvGrpSpPr/>
          <p:nvPr/>
        </p:nvGrpSpPr>
        <p:grpSpPr>
          <a:xfrm>
            <a:off x="337472" y="3775758"/>
            <a:ext cx="1321920" cy="742320"/>
            <a:chOff x="337472" y="3775758"/>
            <a:chExt cx="132192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C5648FC-B221-4444-B8A3-47E136AE286A}"/>
                    </a:ext>
                  </a:extLst>
                </p14:cNvPr>
                <p14:cNvContentPartPr/>
                <p14:nvPr/>
              </p14:nvContentPartPr>
              <p14:xfrm>
                <a:off x="987632" y="4223958"/>
                <a:ext cx="671760" cy="189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C5648FC-B221-4444-B8A3-47E136AE28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992" y="4205958"/>
                  <a:ext cx="707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B374BEE-3371-4C57-B39B-5E35CFBE4B77}"/>
                    </a:ext>
                  </a:extLst>
                </p14:cNvPr>
                <p14:cNvContentPartPr/>
                <p14:nvPr/>
              </p14:nvContentPartPr>
              <p14:xfrm>
                <a:off x="337472" y="3844158"/>
                <a:ext cx="150120" cy="2415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B374BEE-3371-4C57-B39B-5E35CFBE4B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9832" y="3826158"/>
                  <a:ext cx="185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8765D3FB-2852-4C11-A4F6-770A96172ECD}"/>
                    </a:ext>
                  </a:extLst>
                </p14:cNvPr>
                <p14:cNvContentPartPr/>
                <p14:nvPr/>
              </p14:nvContentPartPr>
              <p14:xfrm>
                <a:off x="360512" y="3936678"/>
                <a:ext cx="101160" cy="360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8765D3FB-2852-4C11-A4F6-770A96172E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872" y="3918678"/>
                  <a:ext cx="136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9BF6A62E-220E-4CEB-8F9D-7EE3A7790608}"/>
                    </a:ext>
                  </a:extLst>
                </p14:cNvPr>
                <p14:cNvContentPartPr/>
                <p14:nvPr/>
              </p14:nvContentPartPr>
              <p14:xfrm>
                <a:off x="496592" y="3775758"/>
                <a:ext cx="212040" cy="1530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9BF6A62E-220E-4CEB-8F9D-7EE3A77906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8592" y="3757758"/>
                  <a:ext cx="247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F6D1114D-E31D-4E16-A562-4698DCE3ED4D}"/>
                    </a:ext>
                  </a:extLst>
                </p14:cNvPr>
                <p14:cNvContentPartPr/>
                <p14:nvPr/>
              </p14:nvContentPartPr>
              <p14:xfrm>
                <a:off x="346112" y="4335558"/>
                <a:ext cx="92160" cy="182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F6D1114D-E31D-4E16-A562-4698DCE3ED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112" y="4317918"/>
                  <a:ext cx="127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B6189FA0-6814-48FF-BAD9-94D04E768AF5}"/>
                    </a:ext>
                  </a:extLst>
                </p14:cNvPr>
                <p14:cNvContentPartPr/>
                <p14:nvPr/>
              </p14:nvContentPartPr>
              <p14:xfrm>
                <a:off x="496592" y="4290558"/>
                <a:ext cx="108720" cy="806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B6189FA0-6814-48FF-BAD9-94D04E768A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592" y="4272918"/>
                  <a:ext cx="144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62B69C5-3190-4147-AAE4-84855BDFB869}"/>
                    </a:ext>
                  </a:extLst>
                </p14:cNvPr>
                <p14:cNvContentPartPr/>
                <p14:nvPr/>
              </p14:nvContentPartPr>
              <p14:xfrm>
                <a:off x="617552" y="4176798"/>
                <a:ext cx="225360" cy="171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62B69C5-3190-4147-AAE4-84855BDFB8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552" y="4159158"/>
                  <a:ext cx="261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8CD8DF81-9548-4C71-8D5B-5C5679FEBC0B}"/>
                    </a:ext>
                  </a:extLst>
                </p14:cNvPr>
                <p14:cNvContentPartPr/>
                <p14:nvPr/>
              </p14:nvContentPartPr>
              <p14:xfrm>
                <a:off x="843632" y="4187958"/>
                <a:ext cx="87480" cy="169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8CD8DF81-9548-4C71-8D5B-5C5679FEBC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5992" y="4170318"/>
                  <a:ext cx="123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65E9ECC2-104A-4B72-B4D0-B844BD8ECD91}"/>
                    </a:ext>
                  </a:extLst>
                </p14:cNvPr>
                <p14:cNvContentPartPr/>
                <p14:nvPr/>
              </p14:nvContentPartPr>
              <p14:xfrm>
                <a:off x="786032" y="4032438"/>
                <a:ext cx="147240" cy="1663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65E9ECC2-104A-4B72-B4D0-B844BD8ECD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8032" y="4014798"/>
                  <a:ext cx="18288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EACC50B4-6481-4410-903B-F0B3FF6CDF5A}"/>
                  </a:ext>
                </a:extLst>
              </p14:cNvPr>
              <p14:cNvContentPartPr/>
              <p14:nvPr/>
            </p14:nvContentPartPr>
            <p14:xfrm>
              <a:off x="3956912" y="4202358"/>
              <a:ext cx="541080" cy="55872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EACC50B4-6481-4410-903B-F0B3FF6CDF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39272" y="4184718"/>
                <a:ext cx="576720" cy="59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EB5AC16-E03F-4488-8FED-2350CAB97BD2}"/>
              </a:ext>
            </a:extLst>
          </p:cNvPr>
          <p:cNvGrpSpPr/>
          <p:nvPr/>
        </p:nvGrpSpPr>
        <p:grpSpPr>
          <a:xfrm>
            <a:off x="3028112" y="4129998"/>
            <a:ext cx="987840" cy="290520"/>
            <a:chOff x="3028112" y="4129998"/>
            <a:chExt cx="9878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3042B5A-6D35-4763-B3D3-C8534C2AC4B4}"/>
                    </a:ext>
                  </a:extLst>
                </p14:cNvPr>
                <p14:cNvContentPartPr/>
                <p14:nvPr/>
              </p14:nvContentPartPr>
              <p14:xfrm>
                <a:off x="3099392" y="4129998"/>
                <a:ext cx="916560" cy="2314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3042B5A-6D35-4763-B3D3-C8534C2AC4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81392" y="4111998"/>
                  <a:ext cx="952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AB433905-0468-4797-AE5E-BEF25CDA06B2}"/>
                    </a:ext>
                  </a:extLst>
                </p14:cNvPr>
                <p14:cNvContentPartPr/>
                <p14:nvPr/>
              </p14:nvContentPartPr>
              <p14:xfrm>
                <a:off x="3028112" y="4178958"/>
                <a:ext cx="168840" cy="2415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AB433905-0468-4797-AE5E-BEF25CDA06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0472" y="4160958"/>
                  <a:ext cx="2044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00A4107-C501-4B37-B902-999209E3600F}"/>
              </a:ext>
            </a:extLst>
          </p:cNvPr>
          <p:cNvGrpSpPr/>
          <p:nvPr/>
        </p:nvGrpSpPr>
        <p:grpSpPr>
          <a:xfrm>
            <a:off x="6443072" y="4171398"/>
            <a:ext cx="371880" cy="461880"/>
            <a:chOff x="6443072" y="4171398"/>
            <a:chExt cx="37188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035149F-25C2-4A8C-A797-9D433D28032E}"/>
                    </a:ext>
                  </a:extLst>
                </p14:cNvPr>
                <p14:cNvContentPartPr/>
                <p14:nvPr/>
              </p14:nvContentPartPr>
              <p14:xfrm>
                <a:off x="6443072" y="4171398"/>
                <a:ext cx="371880" cy="46188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035149F-25C2-4A8C-A797-9D433D2803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5432" y="4153758"/>
                  <a:ext cx="4075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CFE8B3F-D61F-4EAB-8473-3309E21CE00E}"/>
                    </a:ext>
                  </a:extLst>
                </p14:cNvPr>
                <p14:cNvContentPartPr/>
                <p14:nvPr/>
              </p14:nvContentPartPr>
              <p14:xfrm>
                <a:off x="6447752" y="4315038"/>
                <a:ext cx="264600" cy="41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CFE8B3F-D61F-4EAB-8473-3309E21CE0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30112" y="4297398"/>
                  <a:ext cx="3002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98AB3B30-A109-4E95-8891-21669D617E0B}"/>
              </a:ext>
            </a:extLst>
          </p:cNvPr>
          <p:cNvGrpSpPr/>
          <p:nvPr/>
        </p:nvGrpSpPr>
        <p:grpSpPr>
          <a:xfrm>
            <a:off x="123272" y="5003358"/>
            <a:ext cx="1832760" cy="1779120"/>
            <a:chOff x="123272" y="5003358"/>
            <a:chExt cx="183276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6044EF4-0D02-4670-8EAE-A2D6D951835C}"/>
                    </a:ext>
                  </a:extLst>
                </p14:cNvPr>
                <p14:cNvContentPartPr/>
                <p14:nvPr/>
              </p14:nvContentPartPr>
              <p14:xfrm>
                <a:off x="662552" y="5003358"/>
                <a:ext cx="1293480" cy="2444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6044EF4-0D02-4670-8EAE-A2D6D95183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3912" y="4994718"/>
                  <a:ext cx="1311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9A89AFA-83C4-4DF5-BDF5-BA8BA80CCA98}"/>
                    </a:ext>
                  </a:extLst>
                </p14:cNvPr>
                <p14:cNvContentPartPr/>
                <p14:nvPr/>
              </p14:nvContentPartPr>
              <p14:xfrm>
                <a:off x="471392" y="5052678"/>
                <a:ext cx="257400" cy="3358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9A89AFA-83C4-4DF5-BDF5-BA8BA80CCA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392" y="5043678"/>
                  <a:ext cx="275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ED2EA60-0814-48A9-81D4-F74C43DBDF67}"/>
                    </a:ext>
                  </a:extLst>
                </p14:cNvPr>
                <p14:cNvContentPartPr/>
                <p14:nvPr/>
              </p14:nvContentPartPr>
              <p14:xfrm>
                <a:off x="123272" y="5666838"/>
                <a:ext cx="150480" cy="2390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ED2EA60-0814-48A9-81D4-F74C43DBDF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632" y="5657838"/>
                  <a:ext cx="168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D00AC9-E386-485A-8A32-731B317EC8BB}"/>
                    </a:ext>
                  </a:extLst>
                </p14:cNvPr>
                <p14:cNvContentPartPr/>
                <p14:nvPr/>
              </p14:nvContentPartPr>
              <p14:xfrm>
                <a:off x="305792" y="5664678"/>
                <a:ext cx="99360" cy="1152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D00AC9-E386-485A-8A32-731B317EC8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792" y="5655678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496B31F-6E12-47D5-B9A5-83E8B81A7C4B}"/>
                    </a:ext>
                  </a:extLst>
                </p14:cNvPr>
                <p14:cNvContentPartPr/>
                <p14:nvPr/>
              </p14:nvContentPartPr>
              <p14:xfrm>
                <a:off x="429632" y="5468478"/>
                <a:ext cx="224280" cy="2426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496B31F-6E12-47D5-B9A5-83E8B81A7C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992" y="5459838"/>
                  <a:ext cx="241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08546BC-3F79-4C25-A758-79F9D6D59909}"/>
                    </a:ext>
                  </a:extLst>
                </p14:cNvPr>
                <p14:cNvContentPartPr/>
                <p14:nvPr/>
              </p14:nvContentPartPr>
              <p14:xfrm>
                <a:off x="665072" y="5490438"/>
                <a:ext cx="176760" cy="5796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08546BC-3F79-4C25-A758-79F9D6D599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6072" y="5481438"/>
                  <a:ext cx="194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55157EE1-20AC-493F-B92C-EE7230181512}"/>
                    </a:ext>
                  </a:extLst>
                </p14:cNvPr>
                <p14:cNvContentPartPr/>
                <p14:nvPr/>
              </p14:nvContentPartPr>
              <p14:xfrm>
                <a:off x="621872" y="5406558"/>
                <a:ext cx="175680" cy="11772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55157EE1-20AC-493F-B92C-EE72301815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232" y="5397558"/>
                  <a:ext cx="193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A9568D53-B21F-4151-BF10-21C5AE4F830A}"/>
                    </a:ext>
                  </a:extLst>
                </p14:cNvPr>
                <p14:cNvContentPartPr/>
                <p14:nvPr/>
              </p14:nvContentPartPr>
              <p14:xfrm>
                <a:off x="467072" y="5884998"/>
                <a:ext cx="65880" cy="20808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A9568D53-B21F-4151-BF10-21C5AE4F83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072" y="5876358"/>
                  <a:ext cx="83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F9495B82-5708-4448-B687-D0EE0F537085}"/>
                    </a:ext>
                  </a:extLst>
                </p14:cNvPr>
                <p14:cNvContentPartPr/>
                <p14:nvPr/>
              </p14:nvContentPartPr>
              <p14:xfrm>
                <a:off x="453392" y="6010638"/>
                <a:ext cx="186480" cy="1346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F9495B82-5708-4448-B687-D0EE0F5370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52" y="6001998"/>
                  <a:ext cx="204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04D72505-62F5-45C5-A667-797D873B8D30}"/>
                    </a:ext>
                  </a:extLst>
                </p14:cNvPr>
                <p14:cNvContentPartPr/>
                <p14:nvPr/>
              </p14:nvContentPartPr>
              <p14:xfrm>
                <a:off x="278072" y="6424638"/>
                <a:ext cx="131760" cy="2836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04D72505-62F5-45C5-A667-797D873B8D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9432" y="6415638"/>
                  <a:ext cx="149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409904F2-E203-45E8-9651-BEDFCE227277}"/>
                    </a:ext>
                  </a:extLst>
                </p14:cNvPr>
                <p14:cNvContentPartPr/>
                <p14:nvPr/>
              </p14:nvContentPartPr>
              <p14:xfrm>
                <a:off x="310832" y="6527238"/>
                <a:ext cx="60480" cy="118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409904F2-E203-45E8-9651-BEDFCE2272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2192" y="6518598"/>
                  <a:ext cx="78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611588FC-E334-4BE3-A8A7-78159E9539E0}"/>
                    </a:ext>
                  </a:extLst>
                </p14:cNvPr>
                <p14:cNvContentPartPr/>
                <p14:nvPr/>
              </p14:nvContentPartPr>
              <p14:xfrm>
                <a:off x="422792" y="6423558"/>
                <a:ext cx="73800" cy="8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611588FC-E334-4BE3-A8A7-78159E9539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4152" y="6414918"/>
                  <a:ext cx="91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2A73F75D-3AAE-416B-AA67-1D86EBF96ED4}"/>
                    </a:ext>
                  </a:extLst>
                </p14:cNvPr>
                <p14:cNvContentPartPr/>
                <p14:nvPr/>
              </p14:nvContentPartPr>
              <p14:xfrm>
                <a:off x="413792" y="6407358"/>
                <a:ext cx="74880" cy="277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2A73F75D-3AAE-416B-AA67-1D86EBF96E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5152" y="6398718"/>
                  <a:ext cx="92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2204B8A-2CFD-427F-8527-3ADE0B673978}"/>
                    </a:ext>
                  </a:extLst>
                </p14:cNvPr>
                <p14:cNvContentPartPr/>
                <p14:nvPr/>
              </p14:nvContentPartPr>
              <p14:xfrm>
                <a:off x="637712" y="6251838"/>
                <a:ext cx="313560" cy="1508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2204B8A-2CFD-427F-8527-3ADE0B6739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072" y="6242838"/>
                  <a:ext cx="331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C9ACF109-1128-41B0-A7A3-3CD0CDB3C9B5}"/>
                    </a:ext>
                  </a:extLst>
                </p14:cNvPr>
                <p14:cNvContentPartPr/>
                <p14:nvPr/>
              </p14:nvContentPartPr>
              <p14:xfrm>
                <a:off x="782792" y="6149238"/>
                <a:ext cx="159840" cy="1252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C9ACF109-1128-41B0-A7A3-3CD0CDB3C9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792" y="6140238"/>
                  <a:ext cx="177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4F6C1EF-F701-490A-9868-78AF83E7FE70}"/>
                    </a:ext>
                  </a:extLst>
                </p14:cNvPr>
                <p14:cNvContentPartPr/>
                <p14:nvPr/>
              </p14:nvContentPartPr>
              <p14:xfrm>
                <a:off x="978272" y="6085878"/>
                <a:ext cx="174240" cy="1764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4F6C1EF-F701-490A-9868-78AF83E7FE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9632" y="6076878"/>
                  <a:ext cx="191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40ABE77D-6101-4DD3-8039-029A7C729FE4}"/>
                    </a:ext>
                  </a:extLst>
                </p14:cNvPr>
                <p14:cNvContentPartPr/>
                <p14:nvPr/>
              </p14:nvContentPartPr>
              <p14:xfrm>
                <a:off x="1165832" y="5985078"/>
                <a:ext cx="111600" cy="1713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40ABE77D-6101-4DD3-8039-029A7C729F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7192" y="5976078"/>
                  <a:ext cx="129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F9B70D60-3153-463F-8B41-B7D7D178B299}"/>
                    </a:ext>
                  </a:extLst>
                </p14:cNvPr>
                <p14:cNvContentPartPr/>
                <p14:nvPr/>
              </p14:nvContentPartPr>
              <p14:xfrm>
                <a:off x="1289312" y="5916678"/>
                <a:ext cx="158760" cy="1584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F9B70D60-3153-463F-8B41-B7D7D178B2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80672" y="5908038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4A2C6A4-6B93-40D4-933C-AF2623855F6B}"/>
                    </a:ext>
                  </a:extLst>
                </p14:cNvPr>
                <p14:cNvContentPartPr/>
                <p14:nvPr/>
              </p14:nvContentPartPr>
              <p14:xfrm>
                <a:off x="987272" y="6484758"/>
                <a:ext cx="257760" cy="29772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4A2C6A4-6B93-40D4-933C-AF2623855F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8632" y="6475758"/>
                  <a:ext cx="27540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CF014957-F665-40CA-886C-4458DB2621FA}"/>
                  </a:ext>
                </a:extLst>
              </p14:cNvPr>
              <p14:cNvContentPartPr/>
              <p14:nvPr/>
            </p14:nvContentPartPr>
            <p14:xfrm>
              <a:off x="1568312" y="4699878"/>
              <a:ext cx="959760" cy="5486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CF014957-F665-40CA-886C-4458DB2621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59672" y="4690878"/>
                <a:ext cx="977400" cy="56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8B4021B5-75BA-4B75-BAE9-71E114B0623F}"/>
              </a:ext>
            </a:extLst>
          </p:cNvPr>
          <p:cNvGrpSpPr/>
          <p:nvPr/>
        </p:nvGrpSpPr>
        <p:grpSpPr>
          <a:xfrm>
            <a:off x="6879752" y="4599798"/>
            <a:ext cx="625680" cy="369360"/>
            <a:chOff x="6879752" y="4599798"/>
            <a:chExt cx="62568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40F48D9A-7FE6-44ED-AE1D-C689045F603A}"/>
                    </a:ext>
                  </a:extLst>
                </p14:cNvPr>
                <p14:cNvContentPartPr/>
                <p14:nvPr/>
              </p14:nvContentPartPr>
              <p14:xfrm>
                <a:off x="7239392" y="4660998"/>
                <a:ext cx="29880" cy="2707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40F48D9A-7FE6-44ED-AE1D-C689045F60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30752" y="4651998"/>
                  <a:ext cx="47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03E741F-98C9-47C1-9AE9-BE53A2943C13}"/>
                    </a:ext>
                  </a:extLst>
                </p14:cNvPr>
                <p14:cNvContentPartPr/>
                <p14:nvPr/>
              </p14:nvContentPartPr>
              <p14:xfrm>
                <a:off x="6879752" y="4599798"/>
                <a:ext cx="625680" cy="561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03E741F-98C9-47C1-9AE9-BE53A2943C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71112" y="4590798"/>
                  <a:ext cx="643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1B1BA73-D11E-494F-ABDC-4883829EEFF9}"/>
                    </a:ext>
                  </a:extLst>
                </p14:cNvPr>
                <p14:cNvContentPartPr/>
                <p14:nvPr/>
              </p14:nvContentPartPr>
              <p14:xfrm>
                <a:off x="7074512" y="4932078"/>
                <a:ext cx="380520" cy="370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1B1BA73-D11E-494F-ABDC-4883829EEFF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65512" y="4923438"/>
                  <a:ext cx="3981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2F6AEFE6-1914-4A9F-95D4-0E5D21E2753F}"/>
              </a:ext>
            </a:extLst>
          </p:cNvPr>
          <p:cNvGrpSpPr/>
          <p:nvPr/>
        </p:nvGrpSpPr>
        <p:grpSpPr>
          <a:xfrm>
            <a:off x="2924432" y="5008758"/>
            <a:ext cx="1146960" cy="577800"/>
            <a:chOff x="2924432" y="5008758"/>
            <a:chExt cx="114696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8E6B85CA-9E5E-4825-BA9D-61A3732D7047}"/>
                    </a:ext>
                  </a:extLst>
                </p14:cNvPr>
                <p14:cNvContentPartPr/>
                <p14:nvPr/>
              </p14:nvContentPartPr>
              <p14:xfrm>
                <a:off x="3210272" y="5361918"/>
                <a:ext cx="861120" cy="2246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8E6B85CA-9E5E-4825-BA9D-61A3732D70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92272" y="5343918"/>
                  <a:ext cx="896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08280CE-36DF-4C68-B02E-AD0ED57FFEB5}"/>
                    </a:ext>
                  </a:extLst>
                </p14:cNvPr>
                <p14:cNvContentPartPr/>
                <p14:nvPr/>
              </p14:nvContentPartPr>
              <p14:xfrm>
                <a:off x="2924432" y="5008758"/>
                <a:ext cx="610920" cy="56520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08280CE-36DF-4C68-B02E-AD0ED57FFE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06792" y="4990758"/>
                  <a:ext cx="646560" cy="60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2EFD8F6C-5C7D-4B4A-BC92-A55593FB466E}"/>
                  </a:ext>
                </a:extLst>
              </p14:cNvPr>
              <p14:cNvContentPartPr/>
              <p14:nvPr/>
            </p14:nvContentPartPr>
            <p14:xfrm>
              <a:off x="4489352" y="5818038"/>
              <a:ext cx="380520" cy="13824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2EFD8F6C-5C7D-4B4A-BC92-A55593FB466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71712" y="5800038"/>
                <a:ext cx="41616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BFE16969-74BE-4207-AE91-D0C169A3819C}"/>
              </a:ext>
            </a:extLst>
          </p:cNvPr>
          <p:cNvGrpSpPr/>
          <p:nvPr/>
        </p:nvGrpSpPr>
        <p:grpSpPr>
          <a:xfrm>
            <a:off x="7046792" y="4645158"/>
            <a:ext cx="4470840" cy="1721160"/>
            <a:chOff x="7046792" y="4645158"/>
            <a:chExt cx="447084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1ADE84D-A951-4195-97C2-AFA43C95444F}"/>
                    </a:ext>
                  </a:extLst>
                </p14:cNvPr>
                <p14:cNvContentPartPr/>
                <p14:nvPr/>
              </p14:nvContentPartPr>
              <p14:xfrm>
                <a:off x="7676432" y="5409798"/>
                <a:ext cx="360" cy="36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1ADE84D-A951-4195-97C2-AFA43C9544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8432" y="53917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118805FC-AB48-45E3-9C1B-E557791E5C79}"/>
                    </a:ext>
                  </a:extLst>
                </p14:cNvPr>
                <p14:cNvContentPartPr/>
                <p14:nvPr/>
              </p14:nvContentPartPr>
              <p14:xfrm>
                <a:off x="7046792" y="5482878"/>
                <a:ext cx="334440" cy="30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118805FC-AB48-45E3-9C1B-E557791E5C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29152" y="5465238"/>
                  <a:ext cx="370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514B2438-E40E-4A70-AD38-835FFB178FE3}"/>
                    </a:ext>
                  </a:extLst>
                </p14:cNvPr>
                <p14:cNvContentPartPr/>
                <p14:nvPr/>
              </p14:nvContentPartPr>
              <p14:xfrm>
                <a:off x="7440992" y="5325558"/>
                <a:ext cx="371160" cy="2354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514B2438-E40E-4A70-AD38-835FFB178F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22992" y="5307558"/>
                  <a:ext cx="406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D6EC0353-1EBD-4A50-A750-28E6399A254C}"/>
                    </a:ext>
                  </a:extLst>
                </p14:cNvPr>
                <p14:cNvContentPartPr/>
                <p14:nvPr/>
              </p14:nvContentPartPr>
              <p14:xfrm>
                <a:off x="8096912" y="5286678"/>
                <a:ext cx="305640" cy="27432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D6EC0353-1EBD-4A50-A750-28E6399A25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9272" y="5268678"/>
                  <a:ext cx="341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452AF3F-3890-42DD-9A4E-E08515E568E3}"/>
                    </a:ext>
                  </a:extLst>
                </p14:cNvPr>
                <p14:cNvContentPartPr/>
                <p14:nvPr/>
              </p14:nvContentPartPr>
              <p14:xfrm>
                <a:off x="8464112" y="5283798"/>
                <a:ext cx="132120" cy="1472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452AF3F-3890-42DD-9A4E-E08515E568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6112" y="5266158"/>
                  <a:ext cx="167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18870CCF-2DBA-4C33-B232-812DCA8AB94A}"/>
                    </a:ext>
                  </a:extLst>
                </p14:cNvPr>
                <p14:cNvContentPartPr/>
                <p14:nvPr/>
              </p14:nvContentPartPr>
              <p14:xfrm>
                <a:off x="8861552" y="5192718"/>
                <a:ext cx="156600" cy="22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18870CCF-2DBA-4C33-B232-812DCA8AB9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43552" y="5174718"/>
                  <a:ext cx="192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5DD097B-0CAB-4B41-BFB1-FD4ADEFFA323}"/>
                    </a:ext>
                  </a:extLst>
                </p14:cNvPr>
                <p14:cNvContentPartPr/>
                <p14:nvPr/>
              </p14:nvContentPartPr>
              <p14:xfrm>
                <a:off x="9099152" y="5188398"/>
                <a:ext cx="59400" cy="2322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5DD097B-0CAB-4B41-BFB1-FD4ADEFFA3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81152" y="5170398"/>
                  <a:ext cx="95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26FF5F8E-3A21-41A2-ABB4-5B445C722BF9}"/>
                    </a:ext>
                  </a:extLst>
                </p14:cNvPr>
                <p14:cNvContentPartPr/>
                <p14:nvPr/>
              </p14:nvContentPartPr>
              <p14:xfrm>
                <a:off x="9102752" y="5188758"/>
                <a:ext cx="227880" cy="2005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26FF5F8E-3A21-41A2-ABB4-5B445C722B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84752" y="5171118"/>
                  <a:ext cx="263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A051018A-8171-4A10-A525-A073744EE79D}"/>
                    </a:ext>
                  </a:extLst>
                </p14:cNvPr>
                <p14:cNvContentPartPr/>
                <p14:nvPr/>
              </p14:nvContentPartPr>
              <p14:xfrm>
                <a:off x="9402632" y="5124678"/>
                <a:ext cx="76320" cy="2260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A051018A-8171-4A10-A525-A073744EE7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84632" y="5106678"/>
                  <a:ext cx="111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AC2AD30-0D4B-4190-AA5C-4DD0E49154F3}"/>
                    </a:ext>
                  </a:extLst>
                </p14:cNvPr>
                <p14:cNvContentPartPr/>
                <p14:nvPr/>
              </p14:nvContentPartPr>
              <p14:xfrm>
                <a:off x="9509912" y="5167518"/>
                <a:ext cx="165600" cy="180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AC2AD30-0D4B-4190-AA5C-4DD0E49154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92272" y="5149518"/>
                  <a:ext cx="201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7D44AD6-A694-430C-B5B2-1DFA7F368EB4}"/>
                    </a:ext>
                  </a:extLst>
                </p14:cNvPr>
                <p14:cNvContentPartPr/>
                <p14:nvPr/>
              </p14:nvContentPartPr>
              <p14:xfrm>
                <a:off x="9734912" y="5188758"/>
                <a:ext cx="174240" cy="1342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7D44AD6-A694-430C-B5B2-1DFA7F368E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17272" y="5171118"/>
                  <a:ext cx="209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1B5ECC15-2583-41C4-9E0D-5476506B8E61}"/>
                    </a:ext>
                  </a:extLst>
                </p14:cNvPr>
                <p14:cNvContentPartPr/>
                <p14:nvPr/>
              </p14:nvContentPartPr>
              <p14:xfrm>
                <a:off x="10018592" y="5041158"/>
                <a:ext cx="76320" cy="3006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1B5ECC15-2583-41C4-9E0D-5476506B8E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00952" y="5023518"/>
                  <a:ext cx="111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E5BDD234-6333-451E-91B8-DDAD0EB3113B}"/>
                    </a:ext>
                  </a:extLst>
                </p14:cNvPr>
                <p14:cNvContentPartPr/>
                <p14:nvPr/>
              </p14:nvContentPartPr>
              <p14:xfrm>
                <a:off x="10171592" y="5084358"/>
                <a:ext cx="133560" cy="1720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E5BDD234-6333-451E-91B8-DDAD0EB311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53952" y="5066358"/>
                  <a:ext cx="169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BE3909ED-E58E-44BD-AA55-84C43D9F4CFF}"/>
                    </a:ext>
                  </a:extLst>
                </p14:cNvPr>
                <p14:cNvContentPartPr/>
                <p14:nvPr/>
              </p14:nvContentPartPr>
              <p14:xfrm>
                <a:off x="10430792" y="5010558"/>
                <a:ext cx="62280" cy="2876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BE3909ED-E58E-44BD-AA55-84C43D9F4C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12792" y="4992918"/>
                  <a:ext cx="97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85B0C86-E279-48E7-9EEA-45B7AB3DCB17}"/>
                    </a:ext>
                  </a:extLst>
                </p14:cNvPr>
                <p14:cNvContentPartPr/>
                <p14:nvPr/>
              </p14:nvContentPartPr>
              <p14:xfrm>
                <a:off x="10556072" y="4990398"/>
                <a:ext cx="233280" cy="2318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85B0C86-E279-48E7-9EEA-45B7AB3DCB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38072" y="4972398"/>
                  <a:ext cx="268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C20BA20E-0185-4F8D-9CB9-EE96215E929A}"/>
                    </a:ext>
                  </a:extLst>
                </p14:cNvPr>
                <p14:cNvContentPartPr/>
                <p14:nvPr/>
              </p14:nvContentPartPr>
              <p14:xfrm>
                <a:off x="10763432" y="5053398"/>
                <a:ext cx="186840" cy="1440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C20BA20E-0185-4F8D-9CB9-EE96215E929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45432" y="5035758"/>
                  <a:ext cx="222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619A5F5-2D2C-45E9-BFFE-A854E02E94CF}"/>
                    </a:ext>
                  </a:extLst>
                </p14:cNvPr>
                <p14:cNvContentPartPr/>
                <p14:nvPr/>
              </p14:nvContentPartPr>
              <p14:xfrm>
                <a:off x="10776752" y="5008398"/>
                <a:ext cx="209520" cy="1695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619A5F5-2D2C-45E9-BFFE-A854E02E94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59112" y="4990398"/>
                  <a:ext cx="245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207B159A-8D91-4975-A825-5B5572F9DC1F}"/>
                    </a:ext>
                  </a:extLst>
                </p14:cNvPr>
                <p14:cNvContentPartPr/>
                <p14:nvPr/>
              </p14:nvContentPartPr>
              <p14:xfrm>
                <a:off x="11015432" y="4955478"/>
                <a:ext cx="343080" cy="22968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207B159A-8D91-4975-A825-5B5572F9DC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97792" y="4937838"/>
                  <a:ext cx="378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6BB95D0-4316-4B71-8D38-4FAE439CAC1E}"/>
                    </a:ext>
                  </a:extLst>
                </p14:cNvPr>
                <p14:cNvContentPartPr/>
                <p14:nvPr/>
              </p14:nvContentPartPr>
              <p14:xfrm>
                <a:off x="8438552" y="5765838"/>
                <a:ext cx="57240" cy="27180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6BB95D0-4316-4B71-8D38-4FAE439CAC1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20552" y="5747838"/>
                  <a:ext cx="92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1C2DF005-5270-4348-A7F2-80131500C2E6}"/>
                    </a:ext>
                  </a:extLst>
                </p14:cNvPr>
                <p14:cNvContentPartPr/>
                <p14:nvPr/>
              </p14:nvContentPartPr>
              <p14:xfrm>
                <a:off x="8421632" y="5754678"/>
                <a:ext cx="176760" cy="29880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1C2DF005-5270-4348-A7F2-80131500C2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03992" y="5737038"/>
                  <a:ext cx="212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1C6CEA0E-4D60-46D0-9EB6-CA96E253893C}"/>
                    </a:ext>
                  </a:extLst>
                </p14:cNvPr>
                <p14:cNvContentPartPr/>
                <p14:nvPr/>
              </p14:nvContentPartPr>
              <p14:xfrm>
                <a:off x="8586872" y="5799678"/>
                <a:ext cx="168120" cy="2091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1C6CEA0E-4D60-46D0-9EB6-CA96E25389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69232" y="5781678"/>
                  <a:ext cx="203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9C256E11-E446-4F23-AFED-57234981A433}"/>
                    </a:ext>
                  </a:extLst>
                </p14:cNvPr>
                <p14:cNvContentPartPr/>
                <p14:nvPr/>
              </p14:nvContentPartPr>
              <p14:xfrm>
                <a:off x="8790632" y="5735958"/>
                <a:ext cx="133920" cy="2545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9C256E11-E446-4F23-AFED-57234981A4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72992" y="5717958"/>
                  <a:ext cx="169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F4FB9B0-C094-4FFD-AB6A-FAD7153F2513}"/>
                    </a:ext>
                  </a:extLst>
                </p14:cNvPr>
                <p14:cNvContentPartPr/>
                <p14:nvPr/>
              </p14:nvContentPartPr>
              <p14:xfrm>
                <a:off x="9208952" y="5669358"/>
                <a:ext cx="186120" cy="3402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F4FB9B0-C094-4FFD-AB6A-FAD7153F25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91312" y="5651358"/>
                  <a:ext cx="221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D176D859-6041-460B-A4AD-B21784224D02}"/>
                    </a:ext>
                  </a:extLst>
                </p14:cNvPr>
                <p14:cNvContentPartPr/>
                <p14:nvPr/>
              </p14:nvContentPartPr>
              <p14:xfrm>
                <a:off x="9456632" y="5755038"/>
                <a:ext cx="181440" cy="1558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D176D859-6041-460B-A4AD-B21784224D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38992" y="5737398"/>
                  <a:ext cx="217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1F7CE208-2E99-4035-A46B-FC7FCFA227CB}"/>
                    </a:ext>
                  </a:extLst>
                </p14:cNvPr>
                <p14:cNvContentPartPr/>
                <p14:nvPr/>
              </p14:nvContentPartPr>
              <p14:xfrm>
                <a:off x="9453392" y="5704278"/>
                <a:ext cx="151920" cy="1987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1F7CE208-2E99-4035-A46B-FC7FCFA227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35752" y="5686278"/>
                  <a:ext cx="187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529273CC-8616-45E3-A946-8F19C67AD9CF}"/>
                    </a:ext>
                  </a:extLst>
                </p14:cNvPr>
                <p14:cNvContentPartPr/>
                <p14:nvPr/>
              </p14:nvContentPartPr>
              <p14:xfrm>
                <a:off x="9631952" y="5703918"/>
                <a:ext cx="190440" cy="1512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529273CC-8616-45E3-A946-8F19C67AD9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4312" y="5685918"/>
                  <a:ext cx="226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D5C42382-4DE4-4264-8470-03924B7BC0B5}"/>
                    </a:ext>
                  </a:extLst>
                </p14:cNvPr>
                <p14:cNvContentPartPr/>
                <p14:nvPr/>
              </p14:nvContentPartPr>
              <p14:xfrm>
                <a:off x="9618632" y="5659638"/>
                <a:ext cx="212040" cy="1872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D5C42382-4DE4-4264-8470-03924B7BC0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00632" y="5641998"/>
                  <a:ext cx="247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649C328B-53CC-4B4F-BF76-210B1E2EC9AA}"/>
                    </a:ext>
                  </a:extLst>
                </p14:cNvPr>
                <p14:cNvContentPartPr/>
                <p14:nvPr/>
              </p14:nvContentPartPr>
              <p14:xfrm>
                <a:off x="9819872" y="5629758"/>
                <a:ext cx="195120" cy="18864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649C328B-53CC-4B4F-BF76-210B1E2EC9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02232" y="5611758"/>
                  <a:ext cx="230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C242147D-1A88-494C-AA96-11F9443E15C4}"/>
                    </a:ext>
                  </a:extLst>
                </p14:cNvPr>
                <p14:cNvContentPartPr/>
                <p14:nvPr/>
              </p14:nvContentPartPr>
              <p14:xfrm>
                <a:off x="10288232" y="5543358"/>
                <a:ext cx="162720" cy="1839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C242147D-1A88-494C-AA96-11F9443E15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70592" y="5525718"/>
                  <a:ext cx="198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6AF5F51B-A338-424F-AD17-55537679414A}"/>
                    </a:ext>
                  </a:extLst>
                </p14:cNvPr>
                <p14:cNvContentPartPr/>
                <p14:nvPr/>
              </p14:nvContentPartPr>
              <p14:xfrm>
                <a:off x="10481552" y="5471718"/>
                <a:ext cx="344160" cy="2916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6AF5F51B-A338-424F-AD17-5553767941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63912" y="5454078"/>
                  <a:ext cx="3798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63CE203F-B81A-4D52-8A9D-99189DD169EE}"/>
                    </a:ext>
                  </a:extLst>
                </p14:cNvPr>
                <p14:cNvContentPartPr/>
                <p14:nvPr/>
              </p14:nvContentPartPr>
              <p14:xfrm>
                <a:off x="9566432" y="6100998"/>
                <a:ext cx="334080" cy="2653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63CE203F-B81A-4D52-8A9D-99189DD169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48792" y="6083358"/>
                  <a:ext cx="36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433FDA05-2BFA-4A3C-AE7C-022A90042C0F}"/>
                    </a:ext>
                  </a:extLst>
                </p14:cNvPr>
                <p14:cNvContentPartPr/>
                <p14:nvPr/>
              </p14:nvContentPartPr>
              <p14:xfrm>
                <a:off x="9779192" y="6125118"/>
                <a:ext cx="249840" cy="1422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433FDA05-2BFA-4A3C-AE7C-022A90042C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61192" y="6107118"/>
                  <a:ext cx="285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371091C1-482B-4D2F-A309-AE0C6111A83C}"/>
                    </a:ext>
                  </a:extLst>
                </p14:cNvPr>
                <p14:cNvContentPartPr/>
                <p14:nvPr/>
              </p14:nvContentPartPr>
              <p14:xfrm>
                <a:off x="10013192" y="6107838"/>
                <a:ext cx="192600" cy="63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371091C1-482B-4D2F-A309-AE0C6111A8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95552" y="6090198"/>
                  <a:ext cx="228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02183B3C-D6E1-4965-909B-75EE6A102EFC}"/>
                    </a:ext>
                  </a:extLst>
                </p14:cNvPr>
                <p14:cNvContentPartPr/>
                <p14:nvPr/>
              </p14:nvContentPartPr>
              <p14:xfrm>
                <a:off x="10075472" y="5997678"/>
                <a:ext cx="177120" cy="1911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02183B3C-D6E1-4965-909B-75EE6A102E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57832" y="5980038"/>
                  <a:ext cx="212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412650B-FEFC-4474-B24E-67D8F57142E1}"/>
                    </a:ext>
                  </a:extLst>
                </p14:cNvPr>
                <p14:cNvContentPartPr/>
                <p14:nvPr/>
              </p14:nvContentPartPr>
              <p14:xfrm>
                <a:off x="10593512" y="5927118"/>
                <a:ext cx="303480" cy="22356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412650B-FEFC-4474-B24E-67D8F57142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75872" y="5909478"/>
                  <a:ext cx="339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812A70DF-F603-4061-AAE9-9C67C6DFDA48}"/>
                    </a:ext>
                  </a:extLst>
                </p14:cNvPr>
                <p14:cNvContentPartPr/>
                <p14:nvPr/>
              </p14:nvContentPartPr>
              <p14:xfrm>
                <a:off x="10867472" y="5920638"/>
                <a:ext cx="152640" cy="9864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812A70DF-F603-4061-AAE9-9C67C6DFDA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49472" y="5902638"/>
                  <a:ext cx="188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8ABDFDBC-BF23-436B-962E-4639DA1DA1C1}"/>
                    </a:ext>
                  </a:extLst>
                </p14:cNvPr>
                <p14:cNvContentPartPr/>
                <p14:nvPr/>
              </p14:nvContentPartPr>
              <p14:xfrm>
                <a:off x="11070152" y="5851518"/>
                <a:ext cx="129960" cy="1422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8ABDFDBC-BF23-436B-962E-4639DA1DA1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52152" y="5833878"/>
                  <a:ext cx="165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304E079-DDBB-4D5A-8D61-9A17608E3640}"/>
                    </a:ext>
                  </a:extLst>
                </p14:cNvPr>
                <p14:cNvContentPartPr/>
                <p14:nvPr/>
              </p14:nvContentPartPr>
              <p14:xfrm>
                <a:off x="11171672" y="5736678"/>
                <a:ext cx="345960" cy="19908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304E079-DDBB-4D5A-8D61-9A17608E36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54032" y="5718678"/>
                  <a:ext cx="381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1869C68A-F42D-46F6-AF1B-599E7A3AD166}"/>
                    </a:ext>
                  </a:extLst>
                </p14:cNvPr>
                <p14:cNvContentPartPr/>
                <p14:nvPr/>
              </p14:nvContentPartPr>
              <p14:xfrm>
                <a:off x="7817912" y="5034678"/>
                <a:ext cx="845640" cy="745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1869C68A-F42D-46F6-AF1B-599E7A3AD16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99912" y="5016678"/>
                  <a:ext cx="88128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3A63802C-0AFC-4DF5-AA2F-FAC1AA7F27D7}"/>
                    </a:ext>
                  </a:extLst>
                </p14:cNvPr>
                <p14:cNvContentPartPr/>
                <p14:nvPr/>
              </p14:nvContentPartPr>
              <p14:xfrm>
                <a:off x="8511272" y="4645158"/>
                <a:ext cx="243720" cy="41472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3A63802C-0AFC-4DF5-AA2F-FAC1AA7F27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93272" y="4627158"/>
                  <a:ext cx="27936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8AEDCEBA-7327-4ECA-9AD3-4E2D78C982EE}"/>
              </a:ext>
            </a:extLst>
          </p:cNvPr>
          <p:cNvGrpSpPr/>
          <p:nvPr/>
        </p:nvGrpSpPr>
        <p:grpSpPr>
          <a:xfrm>
            <a:off x="8763632" y="3848838"/>
            <a:ext cx="765360" cy="907920"/>
            <a:chOff x="8763632" y="3848838"/>
            <a:chExt cx="76536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171343D-7B87-4A37-A338-D688654607D8}"/>
                    </a:ext>
                  </a:extLst>
                </p14:cNvPr>
                <p14:cNvContentPartPr/>
                <p14:nvPr/>
              </p14:nvContentPartPr>
              <p14:xfrm>
                <a:off x="9039392" y="4136838"/>
                <a:ext cx="319320" cy="4212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171343D-7B87-4A37-A338-D688654607D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21752" y="4119198"/>
                  <a:ext cx="3549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B068ACB-2AE7-459A-A0C4-44C18C33E8C0}"/>
                    </a:ext>
                  </a:extLst>
                </p14:cNvPr>
                <p14:cNvContentPartPr/>
                <p14:nvPr/>
              </p14:nvContentPartPr>
              <p14:xfrm>
                <a:off x="9037232" y="4350678"/>
                <a:ext cx="244440" cy="2376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B068ACB-2AE7-459A-A0C4-44C18C33E8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19232" y="4333038"/>
                  <a:ext cx="280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66277954-BBA6-435E-ABBC-79111F42F727}"/>
                    </a:ext>
                  </a:extLst>
                </p14:cNvPr>
                <p14:cNvContentPartPr/>
                <p14:nvPr/>
              </p14:nvContentPartPr>
              <p14:xfrm>
                <a:off x="8763632" y="3848838"/>
                <a:ext cx="765360" cy="9079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66277954-BBA6-435E-ABBC-79111F42F7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45632" y="3830838"/>
                  <a:ext cx="801000" cy="9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729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8DE82-59B7-4A89-B98E-1FD2E619D025}"/>
              </a:ext>
            </a:extLst>
          </p:cNvPr>
          <p:cNvSpPr txBox="1"/>
          <p:nvPr/>
        </p:nvSpPr>
        <p:spPr>
          <a:xfrm>
            <a:off x="1114720" y="113508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6. Distribution</a:t>
            </a:r>
            <a:endParaRPr lang="en-GB" sz="2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8A4DA-5624-4B61-B9B4-C9745681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84" y="2598254"/>
            <a:ext cx="9201633" cy="1860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B0FDEA-585A-4152-9491-BC1D3D063F9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17</a:t>
            </a:r>
            <a:endParaRPr lang="en-GB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E6FEBE4-04B8-481C-A921-55B3BC0AFA8B}"/>
              </a:ext>
            </a:extLst>
          </p:cNvPr>
          <p:cNvGrpSpPr/>
          <p:nvPr/>
        </p:nvGrpSpPr>
        <p:grpSpPr>
          <a:xfrm>
            <a:off x="3200192" y="4874838"/>
            <a:ext cx="1672920" cy="542520"/>
            <a:chOff x="3200192" y="4874838"/>
            <a:chExt cx="167292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9755C8B-D6C6-42A0-9F30-25F3E86DF715}"/>
                    </a:ext>
                  </a:extLst>
                </p14:cNvPr>
                <p14:cNvContentPartPr/>
                <p14:nvPr/>
              </p14:nvContentPartPr>
              <p14:xfrm>
                <a:off x="3200192" y="4874838"/>
                <a:ext cx="47520" cy="4795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9755C8B-D6C6-42A0-9F30-25F3E86DF7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82552" y="4856838"/>
                  <a:ext cx="831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5FC6F9C5-9992-4FA8-A071-B69B02D30373}"/>
                    </a:ext>
                  </a:extLst>
                </p14:cNvPr>
                <p14:cNvContentPartPr/>
                <p14:nvPr/>
              </p14:nvContentPartPr>
              <p14:xfrm>
                <a:off x="3326552" y="4959798"/>
                <a:ext cx="62640" cy="3841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5FC6F9C5-9992-4FA8-A071-B69B02D303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8912" y="4941798"/>
                  <a:ext cx="982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FE281E5-D0E8-42B3-BC12-124C4DB774D3}"/>
                    </a:ext>
                  </a:extLst>
                </p14:cNvPr>
                <p14:cNvContentPartPr/>
                <p14:nvPr/>
              </p14:nvContentPartPr>
              <p14:xfrm>
                <a:off x="3232952" y="5177238"/>
                <a:ext cx="142920" cy="230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FE281E5-D0E8-42B3-BC12-124C4DB774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4952" y="5159598"/>
                  <a:ext cx="178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C26EDC82-2D7A-45B3-B8F5-DA1C5765D6A5}"/>
                    </a:ext>
                  </a:extLst>
                </p14:cNvPr>
                <p14:cNvContentPartPr/>
                <p14:nvPr/>
              </p14:nvContentPartPr>
              <p14:xfrm>
                <a:off x="3425552" y="5159598"/>
                <a:ext cx="143280" cy="1778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C26EDC82-2D7A-45B3-B8F5-DA1C5765D6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07912" y="5141958"/>
                  <a:ext cx="178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5C6EDAE-4E56-4263-97A1-BDBE6BDE1B28}"/>
                    </a:ext>
                  </a:extLst>
                </p14:cNvPr>
                <p14:cNvContentPartPr/>
                <p14:nvPr/>
              </p14:nvContentPartPr>
              <p14:xfrm>
                <a:off x="3643352" y="5042238"/>
                <a:ext cx="240120" cy="2408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5C6EDAE-4E56-4263-97A1-BDBE6BDE1B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25712" y="5024238"/>
                  <a:ext cx="275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38E06A4B-E340-4668-904C-6FA82DC2C209}"/>
                    </a:ext>
                  </a:extLst>
                </p14:cNvPr>
                <p14:cNvContentPartPr/>
                <p14:nvPr/>
              </p14:nvContentPartPr>
              <p14:xfrm>
                <a:off x="3896792" y="5095158"/>
                <a:ext cx="140760" cy="1998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38E06A4B-E340-4668-904C-6FA82DC2C2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79152" y="5077158"/>
                  <a:ext cx="176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8253C62-C1DB-4D67-A8B7-5E20BC20E7E5}"/>
                    </a:ext>
                  </a:extLst>
                </p14:cNvPr>
                <p14:cNvContentPartPr/>
                <p14:nvPr/>
              </p14:nvContentPartPr>
              <p14:xfrm>
                <a:off x="4058792" y="5182278"/>
                <a:ext cx="133920" cy="730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8253C62-C1DB-4D67-A8B7-5E20BC20E7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40792" y="5164278"/>
                  <a:ext cx="169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CABB6337-A8BF-4BBD-9335-BFF96E2D7206}"/>
                    </a:ext>
                  </a:extLst>
                </p14:cNvPr>
                <p14:cNvContentPartPr/>
                <p14:nvPr/>
              </p14:nvContentPartPr>
              <p14:xfrm>
                <a:off x="4016672" y="5017758"/>
                <a:ext cx="173520" cy="1724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CABB6337-A8BF-4BBD-9335-BFF96E2D72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99032" y="4999758"/>
                  <a:ext cx="209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568A49E-2E73-453C-9AFF-121826D12EDA}"/>
                    </a:ext>
                  </a:extLst>
                </p14:cNvPr>
                <p14:cNvContentPartPr/>
                <p14:nvPr/>
              </p14:nvContentPartPr>
              <p14:xfrm>
                <a:off x="4200992" y="4972038"/>
                <a:ext cx="200520" cy="4453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568A49E-2E73-453C-9AFF-121826D12E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83352" y="4954038"/>
                  <a:ext cx="2361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CFBBE70-AF98-4469-9BCD-7A36E818AED8}"/>
                    </a:ext>
                  </a:extLst>
                </p14:cNvPr>
                <p14:cNvContentPartPr/>
                <p14:nvPr/>
              </p14:nvContentPartPr>
              <p14:xfrm>
                <a:off x="4508792" y="4987878"/>
                <a:ext cx="17280" cy="1717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CFBBE70-AF98-4469-9BCD-7A36E818AE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91152" y="4970238"/>
                  <a:ext cx="52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BAE107D7-564A-4978-A530-DBD93F97EE0C}"/>
                    </a:ext>
                  </a:extLst>
                </p14:cNvPr>
                <p14:cNvContentPartPr/>
                <p14:nvPr/>
              </p14:nvContentPartPr>
              <p14:xfrm>
                <a:off x="4699952" y="5011998"/>
                <a:ext cx="173160" cy="2808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BAE107D7-564A-4978-A530-DBD93F97EE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82312" y="4994358"/>
                  <a:ext cx="20880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6A5BD41-65F5-4F65-BE48-013C9D2E6FD6}"/>
              </a:ext>
            </a:extLst>
          </p:cNvPr>
          <p:cNvGrpSpPr/>
          <p:nvPr/>
        </p:nvGrpSpPr>
        <p:grpSpPr>
          <a:xfrm>
            <a:off x="5447672" y="4848918"/>
            <a:ext cx="965160" cy="351360"/>
            <a:chOff x="5447672" y="4848918"/>
            <a:chExt cx="9651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EFE4EE7-5EC7-4D82-9E99-50DA79352399}"/>
                    </a:ext>
                  </a:extLst>
                </p14:cNvPr>
                <p14:cNvContentPartPr/>
                <p14:nvPr/>
              </p14:nvContentPartPr>
              <p14:xfrm>
                <a:off x="5447672" y="4864398"/>
                <a:ext cx="193680" cy="3322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EFE4EE7-5EC7-4D82-9E99-50DA793523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30032" y="4846398"/>
                  <a:ext cx="2293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2EB3CDF-7F64-4375-884F-222D3FE4CCB0}"/>
                    </a:ext>
                  </a:extLst>
                </p14:cNvPr>
                <p14:cNvContentPartPr/>
                <p14:nvPr/>
              </p14:nvContentPartPr>
              <p14:xfrm>
                <a:off x="5752592" y="4949718"/>
                <a:ext cx="144360" cy="2037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2EB3CDF-7F64-4375-884F-222D3FE4CC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34952" y="4931718"/>
                  <a:ext cx="180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DFF2715-959D-4FCC-8AB7-9C81CD1004A1}"/>
                    </a:ext>
                  </a:extLst>
                </p14:cNvPr>
                <p14:cNvContentPartPr/>
                <p14:nvPr/>
              </p14:nvContentPartPr>
              <p14:xfrm>
                <a:off x="6011792" y="4895718"/>
                <a:ext cx="132480" cy="2120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DFF2715-959D-4FCC-8AB7-9C81CD1004A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93792" y="4877718"/>
                  <a:ext cx="168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994A9169-46FE-46A1-AAA1-322F8D9CCE59}"/>
                    </a:ext>
                  </a:extLst>
                </p14:cNvPr>
                <p14:cNvContentPartPr/>
                <p14:nvPr/>
              </p14:nvContentPartPr>
              <p14:xfrm>
                <a:off x="6196472" y="4848918"/>
                <a:ext cx="216360" cy="3513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994A9169-46FE-46A1-AAA1-322F8D9CCE5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78832" y="4830918"/>
                  <a:ext cx="25200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FA6386E-DD12-4F05-9A5B-531F00DC34DA}"/>
              </a:ext>
            </a:extLst>
          </p:cNvPr>
          <p:cNvGrpSpPr/>
          <p:nvPr/>
        </p:nvGrpSpPr>
        <p:grpSpPr>
          <a:xfrm>
            <a:off x="4128632" y="5854758"/>
            <a:ext cx="254880" cy="456840"/>
            <a:chOff x="4128632" y="5854758"/>
            <a:chExt cx="25488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53C96D3E-8F07-4501-977D-418F63205506}"/>
                    </a:ext>
                  </a:extLst>
                </p14:cNvPr>
                <p14:cNvContentPartPr/>
                <p14:nvPr/>
              </p14:nvContentPartPr>
              <p14:xfrm>
                <a:off x="4128632" y="5854758"/>
                <a:ext cx="254880" cy="4568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53C96D3E-8F07-4501-977D-418F632055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10992" y="5837118"/>
                  <a:ext cx="2905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3E8A726-2B70-4E9E-A5FF-79F166C33640}"/>
                    </a:ext>
                  </a:extLst>
                </p14:cNvPr>
                <p14:cNvContentPartPr/>
                <p14:nvPr/>
              </p14:nvContentPartPr>
              <p14:xfrm>
                <a:off x="4258952" y="6028638"/>
                <a:ext cx="110160" cy="482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3E8A726-2B70-4E9E-A5FF-79F166C336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40952" y="6010998"/>
                  <a:ext cx="1458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8AB28BA-6F86-4DFD-A66E-62D0829A14E6}"/>
              </a:ext>
            </a:extLst>
          </p:cNvPr>
          <p:cNvGrpSpPr/>
          <p:nvPr/>
        </p:nvGrpSpPr>
        <p:grpSpPr>
          <a:xfrm>
            <a:off x="4625432" y="5783478"/>
            <a:ext cx="1347840" cy="329040"/>
            <a:chOff x="4625432" y="5783478"/>
            <a:chExt cx="134784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C1B7FDE2-6308-4C51-ACE5-CB3B69C4AAC8}"/>
                    </a:ext>
                  </a:extLst>
                </p14:cNvPr>
                <p14:cNvContentPartPr/>
                <p14:nvPr/>
              </p14:nvContentPartPr>
              <p14:xfrm>
                <a:off x="4625432" y="5836758"/>
                <a:ext cx="369360" cy="2757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C1B7FDE2-6308-4C51-ACE5-CB3B69C4AA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07792" y="5818758"/>
                  <a:ext cx="405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2DEA5815-E2DE-43AC-A316-75F89661F6F6}"/>
                    </a:ext>
                  </a:extLst>
                </p14:cNvPr>
                <p14:cNvContentPartPr/>
                <p14:nvPr/>
              </p14:nvContentPartPr>
              <p14:xfrm>
                <a:off x="5042672" y="5869878"/>
                <a:ext cx="176760" cy="2275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2DEA5815-E2DE-43AC-A316-75F89661F6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25032" y="5852238"/>
                  <a:ext cx="212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9308D86C-7ED9-4AB8-8287-2DA3C5E51E9A}"/>
                    </a:ext>
                  </a:extLst>
                </p14:cNvPr>
                <p14:cNvContentPartPr/>
                <p14:nvPr/>
              </p14:nvContentPartPr>
              <p14:xfrm>
                <a:off x="5312312" y="5792478"/>
                <a:ext cx="309960" cy="2145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9308D86C-7ED9-4AB8-8287-2DA3C5E51E9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94672" y="5774478"/>
                  <a:ext cx="345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7DC26C4-70DD-4524-AEA5-AEE07E467DAD}"/>
                    </a:ext>
                  </a:extLst>
                </p14:cNvPr>
                <p14:cNvContentPartPr/>
                <p14:nvPr/>
              </p14:nvContentPartPr>
              <p14:xfrm>
                <a:off x="5672312" y="5814078"/>
                <a:ext cx="59040" cy="2178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7DC26C4-70DD-4524-AEA5-AEE07E467D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54312" y="5796438"/>
                  <a:ext cx="94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FD4F19B2-0676-4CF8-B426-C4FFB8A5E278}"/>
                    </a:ext>
                  </a:extLst>
                </p14:cNvPr>
                <p14:cNvContentPartPr/>
                <p14:nvPr/>
              </p14:nvContentPartPr>
              <p14:xfrm>
                <a:off x="5780312" y="5783478"/>
                <a:ext cx="192960" cy="2044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FD4F19B2-0676-4CF8-B426-C4FFB8A5E2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62672" y="5765838"/>
                  <a:ext cx="2286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6A0665CF-DDA0-4EDD-8D89-F554A7283BA9}"/>
              </a:ext>
            </a:extLst>
          </p:cNvPr>
          <p:cNvGrpSpPr/>
          <p:nvPr/>
        </p:nvGrpSpPr>
        <p:grpSpPr>
          <a:xfrm>
            <a:off x="6267032" y="5609598"/>
            <a:ext cx="1709280" cy="366840"/>
            <a:chOff x="6267032" y="5609598"/>
            <a:chExt cx="17092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408459B-91BA-4DF6-8BE4-25A53418BD58}"/>
                    </a:ext>
                  </a:extLst>
                </p14:cNvPr>
                <p14:cNvContentPartPr/>
                <p14:nvPr/>
              </p14:nvContentPartPr>
              <p14:xfrm>
                <a:off x="6267032" y="5681598"/>
                <a:ext cx="68040" cy="2948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408459B-91BA-4DF6-8BE4-25A53418BD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49032" y="5663598"/>
                  <a:ext cx="103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664C6539-FDA1-45B6-956F-93D7E1694C04}"/>
                    </a:ext>
                  </a:extLst>
                </p14:cNvPr>
                <p14:cNvContentPartPr/>
                <p14:nvPr/>
              </p14:nvContentPartPr>
              <p14:xfrm>
                <a:off x="6357392" y="5680878"/>
                <a:ext cx="246960" cy="2361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664C6539-FDA1-45B6-956F-93D7E1694C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9392" y="5662878"/>
                  <a:ext cx="282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2E1922-663E-4D8D-AE92-9C2CC5D99686}"/>
                    </a:ext>
                  </a:extLst>
                </p14:cNvPr>
                <p14:cNvContentPartPr/>
                <p14:nvPr/>
              </p14:nvContentPartPr>
              <p14:xfrm>
                <a:off x="6705512" y="5652438"/>
                <a:ext cx="143280" cy="236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2E1922-663E-4D8D-AE92-9C2CC5D996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87872" y="5634438"/>
                  <a:ext cx="178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009002D-B801-4EE7-8431-D89D64B7E06D}"/>
                    </a:ext>
                  </a:extLst>
                </p14:cNvPr>
                <p14:cNvContentPartPr/>
                <p14:nvPr/>
              </p14:nvContentPartPr>
              <p14:xfrm>
                <a:off x="6882272" y="5622198"/>
                <a:ext cx="439920" cy="2156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009002D-B801-4EE7-8431-D89D64B7E0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64272" y="5604198"/>
                  <a:ext cx="475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8365D49-E5E5-49FF-8E88-9E9A6B4CCE67}"/>
                    </a:ext>
                  </a:extLst>
                </p14:cNvPr>
                <p14:cNvContentPartPr/>
                <p14:nvPr/>
              </p14:nvContentPartPr>
              <p14:xfrm>
                <a:off x="7564832" y="5611038"/>
                <a:ext cx="55080" cy="2124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8365D49-E5E5-49FF-8E88-9E9A6B4CCE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47192" y="5593038"/>
                  <a:ext cx="90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C4422FB-32D9-4E8F-AAAC-ADEB7EA50C11}"/>
                    </a:ext>
                  </a:extLst>
                </p14:cNvPr>
                <p14:cNvContentPartPr/>
                <p14:nvPr/>
              </p14:nvContentPartPr>
              <p14:xfrm>
                <a:off x="7445312" y="5613918"/>
                <a:ext cx="261720" cy="496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C4422FB-32D9-4E8F-AAAC-ADEB7EA50C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27672" y="5596278"/>
                  <a:ext cx="297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C3305C27-D602-4746-A254-66B28EE14661}"/>
                    </a:ext>
                  </a:extLst>
                </p14:cNvPr>
                <p14:cNvContentPartPr/>
                <p14:nvPr/>
              </p14:nvContentPartPr>
              <p14:xfrm>
                <a:off x="7745192" y="5609598"/>
                <a:ext cx="231120" cy="1936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C3305C27-D602-4746-A254-66B28EE146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27552" y="5591958"/>
                  <a:ext cx="2667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0A141BB-BA4B-4E5F-BA40-D1A9C2C4C4DC}"/>
              </a:ext>
            </a:extLst>
          </p:cNvPr>
          <p:cNvGrpSpPr/>
          <p:nvPr/>
        </p:nvGrpSpPr>
        <p:grpSpPr>
          <a:xfrm>
            <a:off x="6324632" y="6185598"/>
            <a:ext cx="1089000" cy="275760"/>
            <a:chOff x="6324632" y="6185598"/>
            <a:chExt cx="10890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067207B-524E-4137-8B84-86070E75A3E7}"/>
                    </a:ext>
                  </a:extLst>
                </p14:cNvPr>
                <p14:cNvContentPartPr/>
                <p14:nvPr/>
              </p14:nvContentPartPr>
              <p14:xfrm>
                <a:off x="6324632" y="6247518"/>
                <a:ext cx="159840" cy="164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067207B-524E-4137-8B84-86070E75A3E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06632" y="6229878"/>
                  <a:ext cx="195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F6B00EA2-F555-4743-B743-1F803BD938C9}"/>
                    </a:ext>
                  </a:extLst>
                </p14:cNvPr>
                <p14:cNvContentPartPr/>
                <p14:nvPr/>
              </p14:nvContentPartPr>
              <p14:xfrm>
                <a:off x="6512192" y="6235998"/>
                <a:ext cx="189360" cy="1918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F6B00EA2-F555-4743-B743-1F803BD938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94192" y="6218358"/>
                  <a:ext cx="225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44438CD8-B402-48B0-A65C-08136D551DC8}"/>
                    </a:ext>
                  </a:extLst>
                </p14:cNvPr>
                <p14:cNvContentPartPr/>
                <p14:nvPr/>
              </p14:nvContentPartPr>
              <p14:xfrm>
                <a:off x="6808832" y="6185598"/>
                <a:ext cx="322560" cy="2588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44438CD8-B402-48B0-A65C-08136D551D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90832" y="6167598"/>
                  <a:ext cx="358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A4191497-3745-49EA-8DD4-110DB0D5CE4F}"/>
                    </a:ext>
                  </a:extLst>
                </p14:cNvPr>
                <p14:cNvContentPartPr/>
                <p14:nvPr/>
              </p14:nvContentPartPr>
              <p14:xfrm>
                <a:off x="7206272" y="6225558"/>
                <a:ext cx="207360" cy="23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A4191497-3745-49EA-8DD4-110DB0D5CE4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88272" y="6207558"/>
                  <a:ext cx="243000" cy="27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5976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9C99E-904D-4878-9545-59E0F8F644F4}"/>
              </a:ext>
            </a:extLst>
          </p:cNvPr>
          <p:cNvSpPr txBox="1"/>
          <p:nvPr/>
        </p:nvSpPr>
        <p:spPr>
          <a:xfrm>
            <a:off x="3216897" y="2222072"/>
            <a:ext cx="60944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term in a claim is DISTRIBUTED when it says something definite about all members of a certain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 category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Distribution is a formal feature. Does not depend on the terms used. The pattern of distribution is the same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91344-7809-4A4D-9981-411B247EEAE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862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74FDC-81A6-4671-8B3D-8DD7E9554A89}"/>
              </a:ext>
            </a:extLst>
          </p:cNvPr>
          <p:cNvSpPr txBox="1"/>
          <p:nvPr/>
        </p:nvSpPr>
        <p:spPr>
          <a:xfrm>
            <a:off x="3048786" y="96307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The A proposition [All S are P] says that every member of the subject class is a member of the predicate class.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Example: All dogs are animals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2BFFEC3-9882-4E62-9C59-181B076A81B1}"/>
                  </a:ext>
                </a:extLst>
              </p14:cNvPr>
              <p14:cNvContentPartPr/>
              <p14:nvPr/>
            </p14:nvContentPartPr>
            <p14:xfrm>
              <a:off x="5090192" y="4048638"/>
              <a:ext cx="14040" cy="126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2BFFEC3-9882-4E62-9C59-181B076A8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1718" y="4030638"/>
                <a:ext cx="50618" cy="48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83BE68-95A1-4892-B630-7D6EE3F77EAB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19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0AEDD174-D5C8-4619-AC0B-EB880FDA796A}"/>
                  </a:ext>
                </a:extLst>
              </p14:cNvPr>
              <p14:cNvContentPartPr/>
              <p14:nvPr/>
            </p14:nvContentPartPr>
            <p14:xfrm>
              <a:off x="4816952" y="2481198"/>
              <a:ext cx="144360" cy="26064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0AEDD174-D5C8-4619-AC0B-EB880FDA7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9312" y="2463198"/>
                <a:ext cx="1800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5FF7E05-6EC9-418E-9AFA-C0A2160D250F}"/>
                  </a:ext>
                </a:extLst>
              </p14:cNvPr>
              <p14:cNvContentPartPr/>
              <p14:nvPr/>
            </p14:nvContentPartPr>
            <p14:xfrm>
              <a:off x="6107552" y="2487678"/>
              <a:ext cx="122040" cy="18648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5FF7E05-6EC9-418E-9AFA-C0A2160D25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9912" y="2469678"/>
                <a:ext cx="157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EF811AA7-B7E7-4B30-BB40-A40889658FA3}"/>
                  </a:ext>
                </a:extLst>
              </p14:cNvPr>
              <p14:cNvContentPartPr/>
              <p14:nvPr/>
            </p14:nvContentPartPr>
            <p14:xfrm>
              <a:off x="5433272" y="1858398"/>
              <a:ext cx="253440" cy="1724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EF811AA7-B7E7-4B30-BB40-A40889658F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5632" y="1840398"/>
                <a:ext cx="2890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B9ED18D7-1938-4D56-A505-55A375370807}"/>
                  </a:ext>
                </a:extLst>
              </p14:cNvPr>
              <p14:cNvContentPartPr/>
              <p14:nvPr/>
            </p14:nvContentPartPr>
            <p14:xfrm>
              <a:off x="4234112" y="1860558"/>
              <a:ext cx="249120" cy="1490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B9ED18D7-1938-4D56-A505-55A3753708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6112" y="1842558"/>
                <a:ext cx="284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D7F3564-E50C-41F1-AEB3-A6B71C5D63FD}"/>
                  </a:ext>
                </a:extLst>
              </p14:cNvPr>
              <p14:cNvContentPartPr/>
              <p14:nvPr/>
            </p14:nvContentPartPr>
            <p14:xfrm>
              <a:off x="4264352" y="5098758"/>
              <a:ext cx="320040" cy="38448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D7F3564-E50C-41F1-AEB3-A6B71C5D63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6712" y="5081118"/>
                <a:ext cx="355680" cy="42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EF9D6F0-C965-46A9-985B-FC883574AFA7}"/>
              </a:ext>
            </a:extLst>
          </p:cNvPr>
          <p:cNvGrpSpPr/>
          <p:nvPr/>
        </p:nvGrpSpPr>
        <p:grpSpPr>
          <a:xfrm>
            <a:off x="6075512" y="4995438"/>
            <a:ext cx="349920" cy="403200"/>
            <a:chOff x="6075512" y="4995438"/>
            <a:chExt cx="34992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A455D86-16C6-4DCD-BD2B-1C84D03FF294}"/>
                    </a:ext>
                  </a:extLst>
                </p14:cNvPr>
                <p14:cNvContentPartPr/>
                <p14:nvPr/>
              </p14:nvContentPartPr>
              <p14:xfrm>
                <a:off x="6075512" y="4995438"/>
                <a:ext cx="349920" cy="4032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A455D86-16C6-4DCD-BD2B-1C84D03FF2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57872" y="4977798"/>
                  <a:ext cx="3855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B9ACAC9-D1A5-4F0A-AF86-9985A73D7DE4}"/>
                    </a:ext>
                  </a:extLst>
                </p14:cNvPr>
                <p14:cNvContentPartPr/>
                <p14:nvPr/>
              </p14:nvContentPartPr>
              <p14:xfrm>
                <a:off x="6126632" y="5166438"/>
                <a:ext cx="201600" cy="565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B9ACAC9-D1A5-4F0A-AF86-9985A73D7D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8632" y="5148438"/>
                  <a:ext cx="23724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62B1593-FD82-43FD-9FFD-481266296A4C}"/>
              </a:ext>
            </a:extLst>
          </p:cNvPr>
          <p:cNvGrpSpPr/>
          <p:nvPr/>
        </p:nvGrpSpPr>
        <p:grpSpPr>
          <a:xfrm>
            <a:off x="3657032" y="3437358"/>
            <a:ext cx="3245400" cy="1447560"/>
            <a:chOff x="3657032" y="3437358"/>
            <a:chExt cx="3245400" cy="14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F884145-628D-4208-BFB6-8CC50C96672C}"/>
                    </a:ext>
                  </a:extLst>
                </p14:cNvPr>
                <p14:cNvContentPartPr/>
                <p14:nvPr/>
              </p14:nvContentPartPr>
              <p14:xfrm>
                <a:off x="3657032" y="3621678"/>
                <a:ext cx="1993680" cy="12632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F884145-628D-4208-BFB6-8CC50C966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9032" y="3604038"/>
                  <a:ext cx="2029320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82F0A11-455A-4A0A-8AF7-0D616EB2F7D2}"/>
                    </a:ext>
                  </a:extLst>
                </p14:cNvPr>
                <p14:cNvContentPartPr/>
                <p14:nvPr/>
              </p14:nvContentPartPr>
              <p14:xfrm>
                <a:off x="4884272" y="3437358"/>
                <a:ext cx="2018160" cy="12758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82F0A11-455A-4A0A-8AF7-0D616EB2F7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66632" y="3419358"/>
                  <a:ext cx="2053800" cy="13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EB452B93-0257-4C21-BC4B-4338FA3BD128}"/>
                    </a:ext>
                  </a:extLst>
                </p14:cNvPr>
                <p14:cNvContentPartPr/>
                <p14:nvPr/>
              </p14:nvContentPartPr>
              <p14:xfrm>
                <a:off x="5029352" y="3977358"/>
                <a:ext cx="10440" cy="104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EB452B93-0257-4C21-BC4B-4338FA3BD1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1352" y="3959358"/>
                  <a:ext cx="46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17E8DB1-1CD3-4574-AE2A-54C0741EE233}"/>
                    </a:ext>
                  </a:extLst>
                </p14:cNvPr>
                <p14:cNvContentPartPr/>
                <p14:nvPr/>
              </p14:nvContentPartPr>
              <p14:xfrm>
                <a:off x="5097032" y="4179678"/>
                <a:ext cx="15120" cy="176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17E8DB1-1CD3-4574-AE2A-54C0741EE2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79392" y="4162038"/>
                  <a:ext cx="50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329ADB5B-925E-4506-999F-C311CE4ACFF0}"/>
                    </a:ext>
                  </a:extLst>
                </p14:cNvPr>
                <p14:cNvContentPartPr/>
                <p14:nvPr/>
              </p14:nvContentPartPr>
              <p14:xfrm>
                <a:off x="5163992" y="4338798"/>
                <a:ext cx="192600" cy="2008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329ADB5B-925E-4506-999F-C311CE4ACF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5992" y="4320798"/>
                  <a:ext cx="228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19093D72-E10A-435B-8BA2-ADF971052C44}"/>
                    </a:ext>
                  </a:extLst>
                </p14:cNvPr>
                <p14:cNvContentPartPr/>
                <p14:nvPr/>
              </p14:nvContentPartPr>
              <p14:xfrm>
                <a:off x="5406992" y="4369398"/>
                <a:ext cx="45720" cy="1540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19093D72-E10A-435B-8BA2-ADF971052C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9352" y="4351398"/>
                  <a:ext cx="81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6CD5FA0A-2C85-40C4-B7D8-489922B85C8A}"/>
                    </a:ext>
                  </a:extLst>
                </p14:cNvPr>
                <p14:cNvContentPartPr/>
                <p14:nvPr/>
              </p14:nvContentPartPr>
              <p14:xfrm>
                <a:off x="5266592" y="4202358"/>
                <a:ext cx="92160" cy="910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6CD5FA0A-2C85-40C4-B7D8-489922B85C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48952" y="4184358"/>
                  <a:ext cx="127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D1F584C-8AF2-44E1-9CCC-F922BA8E6679}"/>
                    </a:ext>
                  </a:extLst>
                </p14:cNvPr>
                <p14:cNvContentPartPr/>
                <p14:nvPr/>
              </p14:nvContentPartPr>
              <p14:xfrm>
                <a:off x="5167232" y="4020918"/>
                <a:ext cx="241200" cy="928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D1F584C-8AF2-44E1-9CCC-F922BA8E66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49232" y="4003278"/>
                  <a:ext cx="276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8189D87-641F-4261-9123-1C0F9B247985}"/>
                    </a:ext>
                  </a:extLst>
                </p14:cNvPr>
                <p14:cNvContentPartPr/>
                <p14:nvPr/>
              </p14:nvContentPartPr>
              <p14:xfrm>
                <a:off x="5497712" y="4182918"/>
                <a:ext cx="62640" cy="1173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8189D87-641F-4261-9123-1C0F9B2479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79712" y="4164918"/>
                  <a:ext cx="98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D13EC95A-9DD7-4E8D-BEAF-9A819B2232C5}"/>
                    </a:ext>
                  </a:extLst>
                </p14:cNvPr>
                <p14:cNvContentPartPr/>
                <p14:nvPr/>
              </p14:nvContentPartPr>
              <p14:xfrm>
                <a:off x="3732272" y="3822918"/>
                <a:ext cx="913320" cy="7311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D13EC95A-9DD7-4E8D-BEAF-9A819B2232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272" y="3804918"/>
                  <a:ext cx="948960" cy="76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D26F9938-68C0-47B4-B474-3DB2FA5E2A9E}"/>
                  </a:ext>
                </a:extLst>
              </p14:cNvPr>
              <p14:cNvContentPartPr/>
              <p14:nvPr/>
            </p14:nvContentPartPr>
            <p14:xfrm>
              <a:off x="693152" y="3093558"/>
              <a:ext cx="378360" cy="5490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D26F9938-68C0-47B4-B474-3DB2FA5E2A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5152" y="3075558"/>
                <a:ext cx="41400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4870556-E6D0-4A88-B813-E664A64DFEDF}"/>
                  </a:ext>
                </a:extLst>
              </p14:cNvPr>
              <p14:cNvContentPartPr/>
              <p14:nvPr/>
            </p14:nvContentPartPr>
            <p14:xfrm>
              <a:off x="809792" y="4339158"/>
              <a:ext cx="53640" cy="5184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4870556-E6D0-4A88-B813-E664A64DFE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1792" y="4321158"/>
                <a:ext cx="8928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FABC65-806A-41DC-AEBF-5DD7724E581E}"/>
              </a:ext>
            </a:extLst>
          </p:cNvPr>
          <p:cNvGrpSpPr/>
          <p:nvPr/>
        </p:nvGrpSpPr>
        <p:grpSpPr>
          <a:xfrm>
            <a:off x="1404512" y="3307038"/>
            <a:ext cx="228600" cy="100800"/>
            <a:chOff x="1404512" y="3307038"/>
            <a:chExt cx="22860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ABF9190-32FC-4DE3-91D2-0ECC9154BD0B}"/>
                    </a:ext>
                  </a:extLst>
                </p14:cNvPr>
                <p14:cNvContentPartPr/>
                <p14:nvPr/>
              </p14:nvContentPartPr>
              <p14:xfrm>
                <a:off x="1404512" y="3307038"/>
                <a:ext cx="129600" cy="252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ABF9190-32FC-4DE3-91D2-0ECC9154BD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86872" y="3289038"/>
                  <a:ext cx="165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0BA8A1E-0CE9-48DF-BAD9-643417A1968D}"/>
                    </a:ext>
                  </a:extLst>
                </p14:cNvPr>
                <p14:cNvContentPartPr/>
                <p14:nvPr/>
              </p14:nvContentPartPr>
              <p14:xfrm>
                <a:off x="1518992" y="3391998"/>
                <a:ext cx="114120" cy="158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0BA8A1E-0CE9-48DF-BAD9-643417A196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01352" y="3373998"/>
                  <a:ext cx="1497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7ACAF87-F5AB-4581-9D87-91D4F51B325C}"/>
              </a:ext>
            </a:extLst>
          </p:cNvPr>
          <p:cNvGrpSpPr/>
          <p:nvPr/>
        </p:nvGrpSpPr>
        <p:grpSpPr>
          <a:xfrm>
            <a:off x="1946672" y="2914278"/>
            <a:ext cx="2358000" cy="864000"/>
            <a:chOff x="1946672" y="2914278"/>
            <a:chExt cx="2358000" cy="86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6995F63D-F357-4EED-9772-00F0470D60B5}"/>
                    </a:ext>
                  </a:extLst>
                </p14:cNvPr>
                <p14:cNvContentPartPr/>
                <p14:nvPr/>
              </p14:nvContentPartPr>
              <p14:xfrm>
                <a:off x="1967912" y="3205878"/>
                <a:ext cx="34560" cy="223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6995F63D-F357-4EED-9772-00F0470D60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49912" y="3188238"/>
                  <a:ext cx="7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9612A55D-7871-4E49-8915-AE729DDD1717}"/>
                    </a:ext>
                  </a:extLst>
                </p14:cNvPr>
                <p14:cNvContentPartPr/>
                <p14:nvPr/>
              </p14:nvContentPartPr>
              <p14:xfrm>
                <a:off x="1946672" y="3111198"/>
                <a:ext cx="165240" cy="417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9612A55D-7871-4E49-8915-AE729DDD17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28672" y="3093558"/>
                  <a:ext cx="200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1ED697B-DAAB-48B7-AEEF-617F82E3834D}"/>
                    </a:ext>
                  </a:extLst>
                </p14:cNvPr>
                <p14:cNvContentPartPr/>
                <p14:nvPr/>
              </p14:nvContentPartPr>
              <p14:xfrm>
                <a:off x="1980512" y="3258438"/>
                <a:ext cx="91440" cy="309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1ED697B-DAAB-48B7-AEEF-617F82E383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62872" y="3240798"/>
                  <a:ext cx="127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4295F0-2A31-4BEF-8E0F-2B764A670583}"/>
                    </a:ext>
                  </a:extLst>
                </p14:cNvPr>
                <p14:cNvContentPartPr/>
                <p14:nvPr/>
              </p14:nvContentPartPr>
              <p14:xfrm>
                <a:off x="2210192" y="3134238"/>
                <a:ext cx="24120" cy="1814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4295F0-2A31-4BEF-8E0F-2B764A6705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92192" y="3116598"/>
                  <a:ext cx="59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6783BAD-B8B4-4AAB-A645-DC68EC085A97}"/>
                    </a:ext>
                  </a:extLst>
                </p14:cNvPr>
                <p14:cNvContentPartPr/>
                <p14:nvPr/>
              </p14:nvContentPartPr>
              <p14:xfrm>
                <a:off x="2316392" y="3049638"/>
                <a:ext cx="319320" cy="22716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6783BAD-B8B4-4AAB-A645-DC68EC085A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98752" y="3031998"/>
                  <a:ext cx="354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AB0C53B-69E1-4E94-9947-D52EE80999D2}"/>
                    </a:ext>
                  </a:extLst>
                </p14:cNvPr>
                <p14:cNvContentPartPr/>
                <p14:nvPr/>
              </p14:nvContentPartPr>
              <p14:xfrm>
                <a:off x="2808872" y="2924718"/>
                <a:ext cx="51120" cy="174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AB0C53B-69E1-4E94-9947-D52EE80999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0872" y="2907078"/>
                  <a:ext cx="86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2B37FA38-E4F1-48B7-B934-29D2D45F590A}"/>
                    </a:ext>
                  </a:extLst>
                </p14:cNvPr>
                <p14:cNvContentPartPr/>
                <p14:nvPr/>
              </p14:nvContentPartPr>
              <p14:xfrm>
                <a:off x="2969432" y="2914278"/>
                <a:ext cx="191520" cy="167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2B37FA38-E4F1-48B7-B934-29D2D45F59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1432" y="2896638"/>
                  <a:ext cx="22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9801EB93-D93A-4A14-ABCA-A7AF5BF688D3}"/>
                    </a:ext>
                  </a:extLst>
                </p14:cNvPr>
                <p14:cNvContentPartPr/>
                <p14:nvPr/>
              </p14:nvContentPartPr>
              <p14:xfrm>
                <a:off x="2066552" y="3541398"/>
                <a:ext cx="242280" cy="236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9801EB93-D93A-4A14-ABCA-A7AF5BF688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48912" y="3523758"/>
                  <a:ext cx="27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D8EB0472-4C07-4CB7-886E-7C291686ED3B}"/>
                    </a:ext>
                  </a:extLst>
                </p14:cNvPr>
                <p14:cNvContentPartPr/>
                <p14:nvPr/>
              </p14:nvContentPartPr>
              <p14:xfrm>
                <a:off x="2210192" y="3546798"/>
                <a:ext cx="478080" cy="212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D8EB0472-4C07-4CB7-886E-7C291686ED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92192" y="3528798"/>
                  <a:ext cx="513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A987144C-7618-4BEE-B29F-35F0B4CEC9D6}"/>
                    </a:ext>
                  </a:extLst>
                </p14:cNvPr>
                <p14:cNvContentPartPr/>
                <p14:nvPr/>
              </p14:nvContentPartPr>
              <p14:xfrm>
                <a:off x="2678552" y="3541758"/>
                <a:ext cx="159840" cy="1144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A987144C-7618-4BEE-B29F-35F0B4CEC9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60552" y="3523758"/>
                  <a:ext cx="195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045933CE-CC9E-4FDC-9796-1F95631BE414}"/>
                    </a:ext>
                  </a:extLst>
                </p14:cNvPr>
                <p14:cNvContentPartPr/>
                <p14:nvPr/>
              </p14:nvContentPartPr>
              <p14:xfrm>
                <a:off x="2646872" y="3494958"/>
                <a:ext cx="219960" cy="13248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045933CE-CC9E-4FDC-9796-1F95631BE4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28872" y="3477318"/>
                  <a:ext cx="255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299AAA14-08A3-4146-B762-500DDE2AFBE5}"/>
                    </a:ext>
                  </a:extLst>
                </p14:cNvPr>
                <p14:cNvContentPartPr/>
                <p14:nvPr/>
              </p14:nvContentPartPr>
              <p14:xfrm>
                <a:off x="2811032" y="3419358"/>
                <a:ext cx="233640" cy="17028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299AAA14-08A3-4146-B762-500DDE2AFB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3032" y="3401358"/>
                  <a:ext cx="269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F1EE244-0316-4829-B440-C522D541BDCE}"/>
                    </a:ext>
                  </a:extLst>
                </p14:cNvPr>
                <p14:cNvContentPartPr/>
                <p14:nvPr/>
              </p14:nvContentPartPr>
              <p14:xfrm>
                <a:off x="3268952" y="3285078"/>
                <a:ext cx="144000" cy="2120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F1EE244-0316-4829-B440-C522D541BD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51312" y="3267078"/>
                  <a:ext cx="179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6446827-DBA6-46ED-8C1A-6CCF30F65CA4}"/>
                    </a:ext>
                  </a:extLst>
                </p14:cNvPr>
                <p14:cNvContentPartPr/>
                <p14:nvPr/>
              </p14:nvContentPartPr>
              <p14:xfrm>
                <a:off x="3484952" y="3220278"/>
                <a:ext cx="222120" cy="2268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6446827-DBA6-46ED-8C1A-6CCF30F65C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66952" y="3202638"/>
                  <a:ext cx="257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01A584C1-C58D-4976-A876-D226C1D976B6}"/>
                    </a:ext>
                  </a:extLst>
                </p14:cNvPr>
                <p14:cNvContentPartPr/>
                <p14:nvPr/>
              </p14:nvContentPartPr>
              <p14:xfrm>
                <a:off x="3784832" y="3159798"/>
                <a:ext cx="108360" cy="2131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01A584C1-C58D-4976-A876-D226C1D976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7192" y="3142158"/>
                  <a:ext cx="144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EABF50F-B683-4ABC-B8F4-419D4619CDAB}"/>
                    </a:ext>
                  </a:extLst>
                </p14:cNvPr>
                <p14:cNvContentPartPr/>
                <p14:nvPr/>
              </p14:nvContentPartPr>
              <p14:xfrm>
                <a:off x="3925232" y="3197238"/>
                <a:ext cx="90720" cy="1162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EABF50F-B683-4ABC-B8F4-419D4619CD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07232" y="3179598"/>
                  <a:ext cx="126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E5082CFE-6B9F-41BF-815B-B3FF88D617A4}"/>
                    </a:ext>
                  </a:extLst>
                </p14:cNvPr>
                <p14:cNvContentPartPr/>
                <p14:nvPr/>
              </p14:nvContentPartPr>
              <p14:xfrm>
                <a:off x="3918392" y="3072318"/>
                <a:ext cx="386280" cy="2829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E5082CFE-6B9F-41BF-815B-B3FF88D617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00392" y="3054318"/>
                  <a:ext cx="42192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D193436A-54A5-433A-8D47-C257FB6BB680}"/>
              </a:ext>
            </a:extLst>
          </p:cNvPr>
          <p:cNvGrpSpPr/>
          <p:nvPr/>
        </p:nvGrpSpPr>
        <p:grpSpPr>
          <a:xfrm>
            <a:off x="1724912" y="4134318"/>
            <a:ext cx="660960" cy="259920"/>
            <a:chOff x="1724912" y="4134318"/>
            <a:chExt cx="66096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DBC9975B-815F-4ABA-91CD-EAB6941CE2F4}"/>
                    </a:ext>
                  </a:extLst>
                </p14:cNvPr>
                <p14:cNvContentPartPr/>
                <p14:nvPr/>
              </p14:nvContentPartPr>
              <p14:xfrm>
                <a:off x="1751912" y="4202358"/>
                <a:ext cx="65880" cy="1918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DBC9975B-815F-4ABA-91CD-EAB6941CE2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4272" y="4184358"/>
                  <a:ext cx="101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B02BAA9-BF20-4D84-88C3-DBCF88A29AC1}"/>
                    </a:ext>
                  </a:extLst>
                </p14:cNvPr>
                <p14:cNvContentPartPr/>
                <p14:nvPr/>
              </p14:nvContentPartPr>
              <p14:xfrm>
                <a:off x="1724912" y="4134318"/>
                <a:ext cx="167040" cy="716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B02BAA9-BF20-4D84-88C3-DBCF88A29A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07272" y="4116318"/>
                  <a:ext cx="202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F1A43EB0-F48E-43A0-AE60-0382EA1DC390}"/>
                    </a:ext>
                  </a:extLst>
                </p14:cNvPr>
                <p14:cNvContentPartPr/>
                <p14:nvPr/>
              </p14:nvContentPartPr>
              <p14:xfrm>
                <a:off x="1732832" y="4226838"/>
                <a:ext cx="100080" cy="6552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F1A43EB0-F48E-43A0-AE60-0382EA1DC3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5192" y="4208838"/>
                  <a:ext cx="135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2CD9E621-3A2B-482B-8E27-49091FA6BEE8}"/>
                    </a:ext>
                  </a:extLst>
                </p14:cNvPr>
                <p14:cNvContentPartPr/>
                <p14:nvPr/>
              </p14:nvContentPartPr>
              <p14:xfrm>
                <a:off x="1986272" y="4194798"/>
                <a:ext cx="234360" cy="1893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2CD9E621-3A2B-482B-8E27-49091FA6BE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68272" y="4177158"/>
                  <a:ext cx="270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33490608-356D-41E0-8C6B-2CE8C1818DB9}"/>
                    </a:ext>
                  </a:extLst>
                </p14:cNvPr>
                <p14:cNvContentPartPr/>
                <p14:nvPr/>
              </p14:nvContentPartPr>
              <p14:xfrm>
                <a:off x="2286512" y="4201278"/>
                <a:ext cx="99360" cy="1224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33490608-356D-41E0-8C6B-2CE8C1818D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68512" y="4183278"/>
                  <a:ext cx="1350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E8499C3F-76AB-4D54-A13D-0A4EE337F2A0}"/>
              </a:ext>
            </a:extLst>
          </p:cNvPr>
          <p:cNvGrpSpPr/>
          <p:nvPr/>
        </p:nvGrpSpPr>
        <p:grpSpPr>
          <a:xfrm>
            <a:off x="2624552" y="4079238"/>
            <a:ext cx="296640" cy="198000"/>
            <a:chOff x="2624552" y="4079238"/>
            <a:chExt cx="2966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9646BAB7-3832-4CDF-8E8E-DB970A388791}"/>
                    </a:ext>
                  </a:extLst>
                </p14:cNvPr>
                <p14:cNvContentPartPr/>
                <p14:nvPr/>
              </p14:nvContentPartPr>
              <p14:xfrm>
                <a:off x="2624552" y="4106598"/>
                <a:ext cx="44280" cy="1706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9646BAB7-3832-4CDF-8E8E-DB970A3887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06552" y="4088598"/>
                  <a:ext cx="79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343DC7A-EBE7-410A-AA62-42C9F6CD05DA}"/>
                    </a:ext>
                  </a:extLst>
                </p14:cNvPr>
                <p14:cNvContentPartPr/>
                <p14:nvPr/>
              </p14:nvContentPartPr>
              <p14:xfrm>
                <a:off x="2740832" y="4079238"/>
                <a:ext cx="180360" cy="1501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343DC7A-EBE7-410A-AA62-42C9F6CD05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22832" y="4061238"/>
                  <a:ext cx="2160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4DF00832-8D0C-4ABE-BD6A-3F40E38A0D4B}"/>
              </a:ext>
            </a:extLst>
          </p:cNvPr>
          <p:cNvGrpSpPr/>
          <p:nvPr/>
        </p:nvGrpSpPr>
        <p:grpSpPr>
          <a:xfrm>
            <a:off x="1625552" y="4516998"/>
            <a:ext cx="1408320" cy="380880"/>
            <a:chOff x="1625552" y="4516998"/>
            <a:chExt cx="140832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3F7A8FE-73CB-4C0C-ABB6-37CCEC43ECD4}"/>
                    </a:ext>
                  </a:extLst>
                </p14:cNvPr>
                <p14:cNvContentPartPr/>
                <p14:nvPr/>
              </p14:nvContentPartPr>
              <p14:xfrm>
                <a:off x="1625552" y="4668558"/>
                <a:ext cx="183600" cy="2293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3F7A8FE-73CB-4C0C-ABB6-37CCEC43EC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07552" y="4650558"/>
                  <a:ext cx="219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82828B55-03F4-4AB4-82C7-A45D487580C3}"/>
                    </a:ext>
                  </a:extLst>
                </p14:cNvPr>
                <p14:cNvContentPartPr/>
                <p14:nvPr/>
              </p14:nvContentPartPr>
              <p14:xfrm>
                <a:off x="1872152" y="4625358"/>
                <a:ext cx="57960" cy="18360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82828B55-03F4-4AB4-82C7-A45D487580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54152" y="4607718"/>
                  <a:ext cx="93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D003F41-5C83-4586-9387-AB9A5A37604C}"/>
                    </a:ext>
                  </a:extLst>
                </p14:cNvPr>
                <p14:cNvContentPartPr/>
                <p14:nvPr/>
              </p14:nvContentPartPr>
              <p14:xfrm>
                <a:off x="1835792" y="4614558"/>
                <a:ext cx="587520" cy="19620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D003F41-5C83-4586-9387-AB9A5A3760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17792" y="4596918"/>
                  <a:ext cx="623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53C19B87-4990-4CBE-B6A5-53C8DE721C02}"/>
                    </a:ext>
                  </a:extLst>
                </p14:cNvPr>
                <p14:cNvContentPartPr/>
                <p14:nvPr/>
              </p14:nvContentPartPr>
              <p14:xfrm>
                <a:off x="2379752" y="4554798"/>
                <a:ext cx="206280" cy="21528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53C19B87-4990-4CBE-B6A5-53C8DE721C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61752" y="4537158"/>
                  <a:ext cx="241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9BDABA2B-573A-47DD-89BD-DE1153E1449B}"/>
                    </a:ext>
                  </a:extLst>
                </p14:cNvPr>
                <p14:cNvContentPartPr/>
                <p14:nvPr/>
              </p14:nvContentPartPr>
              <p14:xfrm>
                <a:off x="2506472" y="4595118"/>
                <a:ext cx="217080" cy="136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9BDABA2B-573A-47DD-89BD-DE1153E144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88832" y="4577478"/>
                  <a:ext cx="252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2C8A2EB-3BC8-424D-B8E6-793084D7BE93}"/>
                    </a:ext>
                  </a:extLst>
                </p14:cNvPr>
                <p14:cNvContentPartPr/>
                <p14:nvPr/>
              </p14:nvContentPartPr>
              <p14:xfrm>
                <a:off x="2736152" y="4516998"/>
                <a:ext cx="111960" cy="210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2C8A2EB-3BC8-424D-B8E6-793084D7BE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18152" y="4498998"/>
                  <a:ext cx="147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1BD14F00-C66D-4DAC-9AF9-9DFF86F5EE42}"/>
                    </a:ext>
                  </a:extLst>
                </p14:cNvPr>
                <p14:cNvContentPartPr/>
                <p14:nvPr/>
              </p14:nvContentPartPr>
              <p14:xfrm>
                <a:off x="2768912" y="4523118"/>
                <a:ext cx="264960" cy="1666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1BD14F00-C66D-4DAC-9AF9-9DFF86F5EE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51272" y="4505118"/>
                  <a:ext cx="3006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3C5FA312-3A72-43E9-BB81-D88BEE1762EA}"/>
                  </a:ext>
                </a:extLst>
              </p14:cNvPr>
              <p14:cNvContentPartPr/>
              <p14:nvPr/>
            </p14:nvContentPartPr>
            <p14:xfrm>
              <a:off x="1977632" y="5211798"/>
              <a:ext cx="214560" cy="34200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3C5FA312-3A72-43E9-BB81-D88BEE1762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59992" y="5193798"/>
                <a:ext cx="25020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9C183A09-F8BC-414A-969E-8354BC9E32C8}"/>
              </a:ext>
            </a:extLst>
          </p:cNvPr>
          <p:cNvGrpSpPr/>
          <p:nvPr/>
        </p:nvGrpSpPr>
        <p:grpSpPr>
          <a:xfrm>
            <a:off x="478232" y="4112718"/>
            <a:ext cx="835200" cy="1631160"/>
            <a:chOff x="478232" y="4112718"/>
            <a:chExt cx="835200" cy="16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60B3C659-5C3E-4391-B3A2-FF00EE07186C}"/>
                    </a:ext>
                  </a:extLst>
                </p14:cNvPr>
                <p14:cNvContentPartPr/>
                <p14:nvPr/>
              </p14:nvContentPartPr>
              <p14:xfrm>
                <a:off x="777752" y="4331238"/>
                <a:ext cx="36720" cy="576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60B3C659-5C3E-4391-B3A2-FF00EE0718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0112" y="4313238"/>
                  <a:ext cx="72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16367C2F-2F43-4D88-BE45-540C986C6537}"/>
                    </a:ext>
                  </a:extLst>
                </p14:cNvPr>
                <p14:cNvContentPartPr/>
                <p14:nvPr/>
              </p14:nvContentPartPr>
              <p14:xfrm>
                <a:off x="1225952" y="4383798"/>
                <a:ext cx="81360" cy="2340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16367C2F-2F43-4D88-BE45-540C986C65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8312" y="4366158"/>
                  <a:ext cx="117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D8DE051-2E53-499D-B71B-F5A0E11ABE21}"/>
                    </a:ext>
                  </a:extLst>
                </p14:cNvPr>
                <p14:cNvContentPartPr/>
                <p14:nvPr/>
              </p14:nvContentPartPr>
              <p14:xfrm>
                <a:off x="1281392" y="4433478"/>
                <a:ext cx="32040" cy="56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D8DE051-2E53-499D-B71B-F5A0E11ABE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63752" y="4415478"/>
                  <a:ext cx="6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F05B31C-4B4C-4F36-AB18-671E06AA48CE}"/>
                    </a:ext>
                  </a:extLst>
                </p14:cNvPr>
                <p14:cNvContentPartPr/>
                <p14:nvPr/>
              </p14:nvContentPartPr>
              <p14:xfrm>
                <a:off x="566792" y="4112718"/>
                <a:ext cx="490680" cy="5367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F05B31C-4B4C-4F36-AB18-671E06AA48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9152" y="4094718"/>
                  <a:ext cx="5263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3C8EA398-A31F-4C55-8E85-0205E20CD737}"/>
                    </a:ext>
                  </a:extLst>
                </p14:cNvPr>
                <p14:cNvContentPartPr/>
                <p14:nvPr/>
              </p14:nvContentPartPr>
              <p14:xfrm>
                <a:off x="510992" y="4866198"/>
                <a:ext cx="20880" cy="399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3C8EA398-A31F-4C55-8E85-0205E20CD7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3352" y="4848198"/>
                  <a:ext cx="56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8A3FCEB6-0324-4F60-81C4-71DDEC61682F}"/>
                    </a:ext>
                  </a:extLst>
                </p14:cNvPr>
                <p14:cNvContentPartPr/>
                <p14:nvPr/>
              </p14:nvContentPartPr>
              <p14:xfrm>
                <a:off x="478232" y="4672518"/>
                <a:ext cx="138240" cy="1071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8A3FCEB6-0324-4F60-81C4-71DDEC6168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0592" y="4654878"/>
                  <a:ext cx="173880" cy="11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A6DFDFF9-9ED1-40CF-8912-C96BF6E91600}"/>
              </a:ext>
            </a:extLst>
          </p:cNvPr>
          <p:cNvGrpSpPr/>
          <p:nvPr/>
        </p:nvGrpSpPr>
        <p:grpSpPr>
          <a:xfrm>
            <a:off x="393632" y="5982918"/>
            <a:ext cx="191160" cy="317880"/>
            <a:chOff x="393632" y="5982918"/>
            <a:chExt cx="1911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871407A-27C3-4148-B4BF-45B497F04C5E}"/>
                    </a:ext>
                  </a:extLst>
                </p14:cNvPr>
                <p14:cNvContentPartPr/>
                <p14:nvPr/>
              </p14:nvContentPartPr>
              <p14:xfrm>
                <a:off x="412352" y="5982918"/>
                <a:ext cx="172440" cy="2941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871407A-27C3-4148-B4BF-45B497F04C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4712" y="5964918"/>
                  <a:ext cx="208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8C626A11-795B-430B-80C3-4B55991AAC94}"/>
                    </a:ext>
                  </a:extLst>
                </p14:cNvPr>
                <p14:cNvContentPartPr/>
                <p14:nvPr/>
              </p14:nvContentPartPr>
              <p14:xfrm>
                <a:off x="393632" y="6005238"/>
                <a:ext cx="174240" cy="295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8C626A11-795B-430B-80C3-4B55991AAC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5632" y="5987598"/>
                  <a:ext cx="20988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B604880D-6848-4FED-A0E4-3AF6862121E3}"/>
              </a:ext>
            </a:extLst>
          </p:cNvPr>
          <p:cNvGrpSpPr/>
          <p:nvPr/>
        </p:nvGrpSpPr>
        <p:grpSpPr>
          <a:xfrm>
            <a:off x="900152" y="6149238"/>
            <a:ext cx="138240" cy="122040"/>
            <a:chOff x="900152" y="6149238"/>
            <a:chExt cx="13824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127ED577-D97F-4103-930D-6985C2A770AF}"/>
                    </a:ext>
                  </a:extLst>
                </p14:cNvPr>
                <p14:cNvContentPartPr/>
                <p14:nvPr/>
              </p14:nvContentPartPr>
              <p14:xfrm>
                <a:off x="900152" y="6149238"/>
                <a:ext cx="138240" cy="18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127ED577-D97F-4103-930D-6985C2A770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2512" y="6131238"/>
                  <a:ext cx="173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921C876-0D42-4DF5-86C4-079D69B504E2}"/>
                    </a:ext>
                  </a:extLst>
                </p14:cNvPr>
                <p14:cNvContentPartPr/>
                <p14:nvPr/>
              </p14:nvContentPartPr>
              <p14:xfrm>
                <a:off x="915992" y="6244638"/>
                <a:ext cx="101520" cy="2664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921C876-0D42-4DF5-86C4-079D69B504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8352" y="6226998"/>
                  <a:ext cx="13716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EA091BB7-BD98-4E5C-B9B0-106D9E99D7E8}"/>
                  </a:ext>
                </a:extLst>
              </p14:cNvPr>
              <p14:cNvContentPartPr/>
              <p14:nvPr/>
            </p14:nvContentPartPr>
            <p14:xfrm>
              <a:off x="1480472" y="6005598"/>
              <a:ext cx="222840" cy="41436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EA091BB7-BD98-4E5C-B9B0-106D9E99D7E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62472" y="5987598"/>
                <a:ext cx="258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F5784A6F-D6D7-424C-8EE0-94CC5FF90136}"/>
                  </a:ext>
                </a:extLst>
              </p14:cNvPr>
              <p14:cNvContentPartPr/>
              <p14:nvPr/>
            </p14:nvContentPartPr>
            <p14:xfrm>
              <a:off x="1441952" y="6255438"/>
              <a:ext cx="266040" cy="5148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F5784A6F-D6D7-424C-8EE0-94CC5FF9013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424312" y="6237798"/>
                <a:ext cx="301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9A54FB29-37ED-436F-86CA-7EBE160F6C2C}"/>
                  </a:ext>
                </a:extLst>
              </p14:cNvPr>
              <p14:cNvContentPartPr/>
              <p14:nvPr/>
            </p14:nvContentPartPr>
            <p14:xfrm>
              <a:off x="1710152" y="6238518"/>
              <a:ext cx="154440" cy="260640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9A54FB29-37ED-436F-86CA-7EBE160F6C2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692152" y="6220518"/>
                <a:ext cx="1900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65373D2A-E02D-4AAA-9819-2B70C8A90F89}"/>
                  </a:ext>
                </a:extLst>
              </p14:cNvPr>
              <p14:cNvContentPartPr/>
              <p14:nvPr/>
            </p14:nvContentPartPr>
            <p14:xfrm>
              <a:off x="1907072" y="6286398"/>
              <a:ext cx="14040" cy="158040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65373D2A-E02D-4AAA-9819-2B70C8A90F8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889072" y="6268398"/>
                <a:ext cx="49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842C9FBC-C11F-4067-B660-E9DA8CF12541}"/>
                  </a:ext>
                </a:extLst>
              </p14:cNvPr>
              <p14:cNvContentPartPr/>
              <p14:nvPr/>
            </p14:nvContentPartPr>
            <p14:xfrm>
              <a:off x="2034152" y="6248958"/>
              <a:ext cx="178920" cy="217800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842C9FBC-C11F-4067-B660-E9DA8CF1254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016152" y="6231318"/>
                <a:ext cx="2145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15866364-7B3C-4774-9598-D6E2973D2B3F}"/>
                  </a:ext>
                </a:extLst>
              </p14:cNvPr>
              <p14:cNvContentPartPr/>
              <p14:nvPr/>
            </p14:nvContentPartPr>
            <p14:xfrm>
              <a:off x="2129912" y="6274158"/>
              <a:ext cx="225360" cy="3816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15866364-7B3C-4774-9598-D6E2973D2B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11912" y="6256158"/>
                <a:ext cx="261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0E5B1B83-4E38-408F-A90A-2D92CFEC0579}"/>
                  </a:ext>
                </a:extLst>
              </p14:cNvPr>
              <p14:cNvContentPartPr/>
              <p14:nvPr/>
            </p14:nvContentPartPr>
            <p14:xfrm>
              <a:off x="2268512" y="6218358"/>
              <a:ext cx="191160" cy="191160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0E5B1B83-4E38-408F-A90A-2D92CFEC057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50512" y="6200718"/>
                <a:ext cx="226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5DA68EAF-2412-4CFF-85AC-9952CCA33D03}"/>
                  </a:ext>
                </a:extLst>
              </p14:cNvPr>
              <p14:cNvContentPartPr/>
              <p14:nvPr/>
            </p14:nvContentPartPr>
            <p14:xfrm>
              <a:off x="2275712" y="6300438"/>
              <a:ext cx="148680" cy="1476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5DA68EAF-2412-4CFF-85AC-9952CCA33D0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58072" y="6282798"/>
                <a:ext cx="184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27694DE2-FED5-4585-A095-DBDD810AECCA}"/>
                  </a:ext>
                </a:extLst>
              </p14:cNvPr>
              <p14:cNvContentPartPr/>
              <p14:nvPr/>
            </p14:nvContentPartPr>
            <p14:xfrm>
              <a:off x="2538152" y="6167958"/>
              <a:ext cx="218520" cy="22320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27694DE2-FED5-4585-A095-DBDD810AECC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20512" y="6150318"/>
                <a:ext cx="254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97A02CA0-E4C8-4153-B971-9EA8758996D0}"/>
                  </a:ext>
                </a:extLst>
              </p14:cNvPr>
              <p14:cNvContentPartPr/>
              <p14:nvPr/>
            </p14:nvContentPartPr>
            <p14:xfrm>
              <a:off x="2820032" y="6112158"/>
              <a:ext cx="84960" cy="249120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97A02CA0-E4C8-4153-B971-9EA8758996D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802032" y="6094518"/>
                <a:ext cx="1206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43586702-3C83-4845-B2AC-9221290397B8}"/>
                  </a:ext>
                </a:extLst>
              </p14:cNvPr>
              <p14:cNvContentPartPr/>
              <p14:nvPr/>
            </p14:nvContentPartPr>
            <p14:xfrm>
              <a:off x="2789432" y="6103878"/>
              <a:ext cx="276480" cy="29448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43586702-3C83-4845-B2AC-9221290397B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771432" y="6086238"/>
                <a:ext cx="312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324D6E5-AF23-43DC-98A5-0C5849B3D03F}"/>
                  </a:ext>
                </a:extLst>
              </p14:cNvPr>
              <p14:cNvContentPartPr/>
              <p14:nvPr/>
            </p14:nvContentPartPr>
            <p14:xfrm>
              <a:off x="3081392" y="6202158"/>
              <a:ext cx="223560" cy="18936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324D6E5-AF23-43DC-98A5-0C5849B3D03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063392" y="6184158"/>
                <a:ext cx="259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AEE51267-4CA3-41F7-B093-004E09E60B7E}"/>
                  </a:ext>
                </a:extLst>
              </p14:cNvPr>
              <p14:cNvContentPartPr/>
              <p14:nvPr/>
            </p14:nvContentPartPr>
            <p14:xfrm>
              <a:off x="3327992" y="6148878"/>
              <a:ext cx="150480" cy="22032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AEE51267-4CA3-41F7-B093-004E09E60B7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10352" y="6131238"/>
                <a:ext cx="1861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EA9549E0-B421-4827-929E-498EE70BC396}"/>
                  </a:ext>
                </a:extLst>
              </p14:cNvPr>
              <p14:cNvContentPartPr/>
              <p14:nvPr/>
            </p14:nvContentPartPr>
            <p14:xfrm>
              <a:off x="3779792" y="5950878"/>
              <a:ext cx="60840" cy="34488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EA9549E0-B421-4827-929E-498EE70BC39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761792" y="5933238"/>
                <a:ext cx="964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DE7A0469-1EF8-4875-B50A-5576D30BA1DA}"/>
                  </a:ext>
                </a:extLst>
              </p14:cNvPr>
              <p14:cNvContentPartPr/>
              <p14:nvPr/>
            </p14:nvContentPartPr>
            <p14:xfrm>
              <a:off x="3886712" y="6085878"/>
              <a:ext cx="221040" cy="24660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DE7A0469-1EF8-4875-B50A-5576D30BA1D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68712" y="6067878"/>
                <a:ext cx="256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CC4B52DA-D895-4B68-BE7B-55843339BC27}"/>
                  </a:ext>
                </a:extLst>
              </p14:cNvPr>
              <p14:cNvContentPartPr/>
              <p14:nvPr/>
            </p14:nvContentPartPr>
            <p14:xfrm>
              <a:off x="4218272" y="6052398"/>
              <a:ext cx="147240" cy="257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CC4B52DA-D895-4B68-BE7B-55843339BC2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200272" y="6034398"/>
                <a:ext cx="1828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E735256E-EF14-4467-AAD1-D841EDB65B35}"/>
                  </a:ext>
                </a:extLst>
              </p14:cNvPr>
              <p14:cNvContentPartPr/>
              <p14:nvPr/>
            </p14:nvContentPartPr>
            <p14:xfrm>
              <a:off x="4389632" y="6086958"/>
              <a:ext cx="113400" cy="20916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E735256E-EF14-4467-AAD1-D841EDB65B3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371632" y="6069318"/>
                <a:ext cx="149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EA39E4CF-898C-414C-AA33-9CB125BBDFF2}"/>
                  </a:ext>
                </a:extLst>
              </p14:cNvPr>
              <p14:cNvContentPartPr/>
              <p14:nvPr/>
            </p14:nvContentPartPr>
            <p14:xfrm>
              <a:off x="4573232" y="6095238"/>
              <a:ext cx="390600" cy="198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EA39E4CF-898C-414C-AA33-9CB125BBDFF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555592" y="6077238"/>
                <a:ext cx="426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692C5EA9-4A13-4A98-A959-788B47A87CA3}"/>
                  </a:ext>
                </a:extLst>
              </p14:cNvPr>
              <p14:cNvContentPartPr/>
              <p14:nvPr/>
            </p14:nvContentPartPr>
            <p14:xfrm>
              <a:off x="4832432" y="6024678"/>
              <a:ext cx="235800" cy="58320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692C5EA9-4A13-4A98-A959-788B47A87CA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814432" y="6006678"/>
                <a:ext cx="2714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77E1E4A8-BF78-48F3-813C-53C2C19B58D1}"/>
                  </a:ext>
                </a:extLst>
              </p14:cNvPr>
              <p14:cNvContentPartPr/>
              <p14:nvPr/>
            </p14:nvContentPartPr>
            <p14:xfrm>
              <a:off x="5246432" y="4786638"/>
              <a:ext cx="2883960" cy="135540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77E1E4A8-BF78-48F3-813C-53C2C19B58D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28432" y="4768998"/>
                <a:ext cx="2919600" cy="13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ACEECB25-800A-44E3-A8C8-4093959CD83A}"/>
                  </a:ext>
                </a:extLst>
              </p14:cNvPr>
              <p14:cNvContentPartPr/>
              <p14:nvPr/>
            </p14:nvContentPartPr>
            <p14:xfrm>
              <a:off x="8412632" y="4312518"/>
              <a:ext cx="279720" cy="3837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ACEECB25-800A-44E3-A8C8-4093959CD83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394632" y="4294878"/>
                <a:ext cx="3153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01FDDF5D-C050-47D7-8804-4DD1BFE36254}"/>
                  </a:ext>
                </a:extLst>
              </p14:cNvPr>
              <p14:cNvContentPartPr/>
              <p14:nvPr/>
            </p14:nvContentPartPr>
            <p14:xfrm>
              <a:off x="8500832" y="4449678"/>
              <a:ext cx="172800" cy="4320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01FDDF5D-C050-47D7-8804-4DD1BFE3625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483192" y="4431678"/>
                <a:ext cx="2084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A8CB5ED2-ADA6-44F6-9699-E18BD599FCDE}"/>
                  </a:ext>
                </a:extLst>
              </p14:cNvPr>
              <p14:cNvContentPartPr/>
              <p14:nvPr/>
            </p14:nvContentPartPr>
            <p14:xfrm>
              <a:off x="8774792" y="4316118"/>
              <a:ext cx="415440" cy="22572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A8CB5ED2-ADA6-44F6-9699-E18BD599FC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56792" y="4298118"/>
                <a:ext cx="4510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E0E71927-66D7-46CA-BC38-A0A6D737AB18}"/>
                  </a:ext>
                </a:extLst>
              </p14:cNvPr>
              <p14:cNvContentPartPr/>
              <p14:nvPr/>
            </p14:nvContentPartPr>
            <p14:xfrm>
              <a:off x="9280952" y="4288038"/>
              <a:ext cx="188640" cy="23004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E0E71927-66D7-46CA-BC38-A0A6D737AB1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62952" y="4270398"/>
                <a:ext cx="2242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C7FD6AAC-33A5-4943-BF5D-E8FC6C195F59}"/>
                  </a:ext>
                </a:extLst>
              </p14:cNvPr>
              <p14:cNvContentPartPr/>
              <p14:nvPr/>
            </p14:nvContentPartPr>
            <p14:xfrm>
              <a:off x="9399032" y="4314678"/>
              <a:ext cx="151920" cy="345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C7FD6AAC-33A5-4943-BF5D-E8FC6C195F5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81392" y="4296678"/>
                <a:ext cx="187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DD5CA3AA-49B3-4E7B-B482-C46967489A7A}"/>
                  </a:ext>
                </a:extLst>
              </p14:cNvPr>
              <p14:cNvContentPartPr/>
              <p14:nvPr/>
            </p14:nvContentPartPr>
            <p14:xfrm>
              <a:off x="9546632" y="4300998"/>
              <a:ext cx="382320" cy="14940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DD5CA3AA-49B3-4E7B-B482-C46967489A7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28632" y="4283358"/>
                <a:ext cx="4179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2DF17377-CB8F-42E2-90F6-B4AAC6B1A221}"/>
                  </a:ext>
                </a:extLst>
              </p14:cNvPr>
              <p14:cNvContentPartPr/>
              <p14:nvPr/>
            </p14:nvContentPartPr>
            <p14:xfrm>
              <a:off x="9811952" y="4236558"/>
              <a:ext cx="356760" cy="16056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2DF17377-CB8F-42E2-90F6-B4AAC6B1A22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794312" y="4218558"/>
                <a:ext cx="392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EF6ED159-5045-41C3-83B6-0FAFAB33C3E2}"/>
                  </a:ext>
                </a:extLst>
              </p14:cNvPr>
              <p14:cNvContentPartPr/>
              <p14:nvPr/>
            </p14:nvContentPartPr>
            <p14:xfrm>
              <a:off x="10232432" y="4177518"/>
              <a:ext cx="168840" cy="22320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EF6ED159-5045-41C3-83B6-0FAFAB33C3E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214792" y="4159878"/>
                <a:ext cx="20448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92F8743-6676-4A93-B3D6-457FE35221F5}"/>
              </a:ext>
            </a:extLst>
          </p:cNvPr>
          <p:cNvGrpSpPr/>
          <p:nvPr/>
        </p:nvGrpSpPr>
        <p:grpSpPr>
          <a:xfrm>
            <a:off x="6965072" y="5401878"/>
            <a:ext cx="3316680" cy="434520"/>
            <a:chOff x="6965072" y="5401878"/>
            <a:chExt cx="331668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9BC040E1-3557-4CE8-BEF4-EB21EDB95260}"/>
                    </a:ext>
                  </a:extLst>
                </p14:cNvPr>
                <p14:cNvContentPartPr/>
                <p14:nvPr/>
              </p14:nvContentPartPr>
              <p14:xfrm>
                <a:off x="6965072" y="5663958"/>
                <a:ext cx="1830600" cy="1724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9BC040E1-3557-4CE8-BEF4-EB21EDB952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47072" y="5645958"/>
                  <a:ext cx="1866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948C0171-6B6A-4724-BDD9-0132BB3C2DC9}"/>
                    </a:ext>
                  </a:extLst>
                </p14:cNvPr>
                <p14:cNvContentPartPr/>
                <p14:nvPr/>
              </p14:nvContentPartPr>
              <p14:xfrm>
                <a:off x="9068912" y="5439318"/>
                <a:ext cx="126360" cy="37620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948C0171-6B6A-4724-BDD9-0132BB3C2DC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50912" y="5421318"/>
                  <a:ext cx="1620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00E10888-AF65-4557-BECE-8FB0DF7EEF73}"/>
                    </a:ext>
                  </a:extLst>
                </p14:cNvPr>
                <p14:cNvContentPartPr/>
                <p14:nvPr/>
              </p14:nvContentPartPr>
              <p14:xfrm>
                <a:off x="9342872" y="5576118"/>
                <a:ext cx="133920" cy="13212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00E10888-AF65-4557-BECE-8FB0DF7EEF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24872" y="5558478"/>
                  <a:ext cx="169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D2FC462F-87B0-4786-98CC-AB6D37C2432B}"/>
                    </a:ext>
                  </a:extLst>
                </p14:cNvPr>
                <p14:cNvContentPartPr/>
                <p14:nvPr/>
              </p14:nvContentPartPr>
              <p14:xfrm>
                <a:off x="9553112" y="5538678"/>
                <a:ext cx="162360" cy="15804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D2FC462F-87B0-4786-98CC-AB6D37C243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5112" y="5520678"/>
                  <a:ext cx="198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DBD33087-D0CE-406B-A135-3F3D5C7B146E}"/>
                    </a:ext>
                  </a:extLst>
                </p14:cNvPr>
                <p14:cNvContentPartPr/>
                <p14:nvPr/>
              </p14:nvContentPartPr>
              <p14:xfrm>
                <a:off x="9868472" y="5401878"/>
                <a:ext cx="138240" cy="2203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DBD33087-D0CE-406B-A135-3F3D5C7B14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50832" y="5384238"/>
                  <a:ext cx="173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923BE1B7-7EDE-4C29-B46C-00C8CF5D974A}"/>
                    </a:ext>
                  </a:extLst>
                </p14:cNvPr>
                <p14:cNvContentPartPr/>
                <p14:nvPr/>
              </p14:nvContentPartPr>
              <p14:xfrm>
                <a:off x="10109312" y="5424918"/>
                <a:ext cx="172440" cy="2221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923BE1B7-7EDE-4C29-B46C-00C8CF5D97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91312" y="5407278"/>
                  <a:ext cx="2080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1B42E7AF-53BF-4022-ADE5-B3B8D7A277DE}"/>
              </a:ext>
            </a:extLst>
          </p:cNvPr>
          <p:cNvGrpSpPr/>
          <p:nvPr/>
        </p:nvGrpSpPr>
        <p:grpSpPr>
          <a:xfrm>
            <a:off x="8335232" y="1779558"/>
            <a:ext cx="1703160" cy="1247040"/>
            <a:chOff x="8335232" y="1779558"/>
            <a:chExt cx="170316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2A62808E-7BC6-4639-93C4-83CCF15738F2}"/>
                    </a:ext>
                  </a:extLst>
                </p14:cNvPr>
                <p14:cNvContentPartPr/>
                <p14:nvPr/>
              </p14:nvContentPartPr>
              <p14:xfrm>
                <a:off x="8335232" y="1779558"/>
                <a:ext cx="1703160" cy="124704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2A62808E-7BC6-4639-93C4-83CCF15738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17232" y="1761918"/>
                  <a:ext cx="173880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83D033C-7A14-460E-A0B0-A1378E1775F0}"/>
                    </a:ext>
                  </a:extLst>
                </p14:cNvPr>
                <p14:cNvContentPartPr/>
                <p14:nvPr/>
              </p14:nvContentPartPr>
              <p14:xfrm>
                <a:off x="8787752" y="2245758"/>
                <a:ext cx="613080" cy="4327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83D033C-7A14-460E-A0B0-A1378E1775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70112" y="2228118"/>
                  <a:ext cx="6487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F0794862-EDFC-469D-AE7C-50CF757C09F1}"/>
                    </a:ext>
                  </a:extLst>
                </p14:cNvPr>
                <p14:cNvContentPartPr/>
                <p14:nvPr/>
              </p14:nvContentPartPr>
              <p14:xfrm>
                <a:off x="9030752" y="2391198"/>
                <a:ext cx="150840" cy="13680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F0794862-EDFC-469D-AE7C-50CF757C09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12752" y="2373198"/>
                  <a:ext cx="186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505E621B-6314-45A3-BD11-A33C38C0962C}"/>
                    </a:ext>
                  </a:extLst>
                </p14:cNvPr>
                <p14:cNvContentPartPr/>
                <p14:nvPr/>
              </p14:nvContentPartPr>
              <p14:xfrm>
                <a:off x="9109952" y="1909518"/>
                <a:ext cx="157320" cy="16452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505E621B-6314-45A3-BD11-A33C38C096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91952" y="1891518"/>
                  <a:ext cx="192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3F8EB4FD-43CC-45D6-85C1-72146190FDD2}"/>
                    </a:ext>
                  </a:extLst>
                </p14:cNvPr>
                <p14:cNvContentPartPr/>
                <p14:nvPr/>
              </p14:nvContentPartPr>
              <p14:xfrm>
                <a:off x="9032552" y="1978638"/>
                <a:ext cx="197280" cy="259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3F8EB4FD-43CC-45D6-85C1-72146190FD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14912" y="1960998"/>
                  <a:ext cx="23292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10FB8A3F-C9E1-471A-94E8-FCAEA90FCDA9}"/>
              </a:ext>
            </a:extLst>
          </p:cNvPr>
          <p:cNvGrpSpPr/>
          <p:nvPr/>
        </p:nvGrpSpPr>
        <p:grpSpPr>
          <a:xfrm>
            <a:off x="9617552" y="249198"/>
            <a:ext cx="2356560" cy="1211400"/>
            <a:chOff x="9617552" y="249198"/>
            <a:chExt cx="235656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3C73FE3B-77C8-49F3-A1B1-54672F51305C}"/>
                    </a:ext>
                  </a:extLst>
                </p14:cNvPr>
                <p14:cNvContentPartPr/>
                <p14:nvPr/>
              </p14:nvContentPartPr>
              <p14:xfrm>
                <a:off x="9617552" y="1071078"/>
                <a:ext cx="453960" cy="3895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3C73FE3B-77C8-49F3-A1B1-54672F5130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99552" y="1053438"/>
                  <a:ext cx="4896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C00F7B18-474A-4A30-A862-2F9541259D07}"/>
                    </a:ext>
                  </a:extLst>
                </p14:cNvPr>
                <p14:cNvContentPartPr/>
                <p14:nvPr/>
              </p14:nvContentPartPr>
              <p14:xfrm>
                <a:off x="10017872" y="852198"/>
                <a:ext cx="176040" cy="57492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C00F7B18-474A-4A30-A862-2F9541259D0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00232" y="834558"/>
                  <a:ext cx="2116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EA4F78C8-DB72-494E-8A80-54F640129CE0}"/>
                    </a:ext>
                  </a:extLst>
                </p14:cNvPr>
                <p14:cNvContentPartPr/>
                <p14:nvPr/>
              </p14:nvContentPartPr>
              <p14:xfrm>
                <a:off x="10362752" y="677598"/>
                <a:ext cx="428400" cy="4485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EA4F78C8-DB72-494E-8A80-54F640129CE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44752" y="659958"/>
                  <a:ext cx="4640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79A4AC1-B852-4BD5-B95C-27334D38DC7D}"/>
                    </a:ext>
                  </a:extLst>
                </p14:cNvPr>
                <p14:cNvContentPartPr/>
                <p14:nvPr/>
              </p14:nvContentPartPr>
              <p14:xfrm>
                <a:off x="11032712" y="878118"/>
                <a:ext cx="252720" cy="42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79A4AC1-B852-4BD5-B95C-27334D38DC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14712" y="860118"/>
                  <a:ext cx="288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F599A4-F53B-474E-A985-78A848215A16}"/>
                    </a:ext>
                  </a:extLst>
                </p14:cNvPr>
                <p14:cNvContentPartPr/>
                <p14:nvPr/>
              </p14:nvContentPartPr>
              <p14:xfrm>
                <a:off x="11396672" y="688038"/>
                <a:ext cx="192600" cy="2271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F599A4-F53B-474E-A985-78A848215A1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79032" y="670398"/>
                  <a:ext cx="228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5DEA34E1-3B7D-4D1D-95C6-25B9B2EE72E2}"/>
                    </a:ext>
                  </a:extLst>
                </p14:cNvPr>
                <p14:cNvContentPartPr/>
                <p14:nvPr/>
              </p14:nvContentPartPr>
              <p14:xfrm>
                <a:off x="11736152" y="595878"/>
                <a:ext cx="237960" cy="35280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5DEA34E1-3B7D-4D1D-95C6-25B9B2EE72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18512" y="578238"/>
                  <a:ext cx="273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D8F8A94E-1107-4AD2-9D6B-BB144FBF3A32}"/>
                    </a:ext>
                  </a:extLst>
                </p14:cNvPr>
                <p14:cNvContentPartPr/>
                <p14:nvPr/>
              </p14:nvContentPartPr>
              <p14:xfrm>
                <a:off x="10826072" y="292398"/>
                <a:ext cx="681840" cy="2106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D8F8A94E-1107-4AD2-9D6B-BB144FBF3A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08432" y="274758"/>
                  <a:ext cx="717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A64079A0-0FDF-41A0-8C0B-BA5B04BF1249}"/>
                    </a:ext>
                  </a:extLst>
                </p14:cNvPr>
                <p14:cNvContentPartPr/>
                <p14:nvPr/>
              </p14:nvContentPartPr>
              <p14:xfrm>
                <a:off x="11431952" y="249198"/>
                <a:ext cx="201600" cy="31104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A64079A0-0FDF-41A0-8C0B-BA5B04BF12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413952" y="231558"/>
                  <a:ext cx="237240" cy="34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96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CCD8B2-AFB9-4E50-A712-ECC65AB9E5E0}"/>
              </a:ext>
            </a:extLst>
          </p:cNvPr>
          <p:cNvSpPr txBox="1"/>
          <p:nvPr/>
        </p:nvSpPr>
        <p:spPr>
          <a:xfrm>
            <a:off x="1981986" y="1385740"/>
            <a:ext cx="82932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TODAY’S PLAN</a:t>
            </a:r>
          </a:p>
          <a:p>
            <a:endParaRPr lang="en-GB" sz="240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History of Categorical Logic</a:t>
            </a:r>
          </a:p>
          <a:p>
            <a:pPr marL="342900" indent="-342900">
              <a:buFontTx/>
              <a:buAutoNum type="arabicPeriod"/>
            </a:pPr>
            <a:r>
              <a:rPr lang="en-GB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What is Categorical Logic?</a:t>
            </a:r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Elements of Categorical Logic</a:t>
            </a: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Quantity</a:t>
            </a: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Quality</a:t>
            </a: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Distribution</a:t>
            </a:r>
          </a:p>
          <a:p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377DE-235C-4ED3-B03A-8D3FD7C3E963}"/>
              </a:ext>
            </a:extLst>
          </p:cNvPr>
          <p:cNvSpPr txBox="1"/>
          <p:nvPr/>
        </p:nvSpPr>
        <p:spPr>
          <a:xfrm>
            <a:off x="11333376" y="6208295"/>
            <a:ext cx="47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87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AF55D-5845-46FC-9358-0CA0A06636DA}"/>
              </a:ext>
            </a:extLst>
          </p:cNvPr>
          <p:cNvSpPr txBox="1"/>
          <p:nvPr/>
        </p:nvSpPr>
        <p:spPr>
          <a:xfrm>
            <a:off x="1077066" y="906228"/>
            <a:ext cx="79538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But is reference being made to every member of the predicate class?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Example: "All artists are eccentric."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You are only saying that if a person is an artist, he is a member of the class of eccentric people (which includes, but goes beyond artists; philosophers are eccentric too!).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CA61EB2E-D5D0-48B1-A8C9-E4F658FB4051}"/>
                  </a:ext>
                </a:extLst>
              </p14:cNvPr>
              <p14:cNvContentPartPr/>
              <p14:nvPr/>
            </p14:nvContentPartPr>
            <p14:xfrm>
              <a:off x="9910232" y="4528158"/>
              <a:ext cx="360" cy="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CA61EB2E-D5D0-48B1-A8C9-E4F658FB4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2232" y="451015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DA7D54-1286-416E-819E-24F509BDE90B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20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AE47F183-A8E0-461D-9F3A-3FD475518C86}"/>
                  </a:ext>
                </a:extLst>
              </p14:cNvPr>
              <p14:cNvContentPartPr/>
              <p14:nvPr/>
            </p14:nvContentPartPr>
            <p14:xfrm>
              <a:off x="1571192" y="4400718"/>
              <a:ext cx="237960" cy="6429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AE47F183-A8E0-461D-9F3A-3FD475518C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192" y="4382718"/>
                <a:ext cx="273600" cy="67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D04057E-802A-49D1-8B77-7F4C035361C8}"/>
              </a:ext>
            </a:extLst>
          </p:cNvPr>
          <p:cNvGrpSpPr/>
          <p:nvPr/>
        </p:nvGrpSpPr>
        <p:grpSpPr>
          <a:xfrm>
            <a:off x="2112992" y="4347798"/>
            <a:ext cx="3006360" cy="491400"/>
            <a:chOff x="2112992" y="4347798"/>
            <a:chExt cx="300636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59BF6611-7594-4F6B-A8A0-E966349F2025}"/>
                    </a:ext>
                  </a:extLst>
                </p14:cNvPr>
                <p14:cNvContentPartPr/>
                <p14:nvPr/>
              </p14:nvContentPartPr>
              <p14:xfrm>
                <a:off x="2112992" y="4770078"/>
                <a:ext cx="305640" cy="259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59BF6611-7594-4F6B-A8A0-E966349F20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5352" y="4752438"/>
                  <a:ext cx="341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C745727-6E48-4C16-91CA-7BB9D95CEC31}"/>
                    </a:ext>
                  </a:extLst>
                </p14:cNvPr>
                <p14:cNvContentPartPr/>
                <p14:nvPr/>
              </p14:nvContentPartPr>
              <p14:xfrm>
                <a:off x="2649032" y="4654158"/>
                <a:ext cx="184680" cy="1850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C745727-6E48-4C16-91CA-7BB9D95CEC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1392" y="4636518"/>
                  <a:ext cx="220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5AA2132-3AE6-44EB-898E-1F7D8366EFAC}"/>
                    </a:ext>
                  </a:extLst>
                </p14:cNvPr>
                <p14:cNvContentPartPr/>
                <p14:nvPr/>
              </p14:nvContentPartPr>
              <p14:xfrm>
                <a:off x="2956832" y="4632198"/>
                <a:ext cx="155160" cy="1720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5AA2132-3AE6-44EB-898E-1F7D8366EF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8832" y="4614558"/>
                  <a:ext cx="190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5DDF6-DE93-4DF3-8C2B-F4B4425F15AA}"/>
                    </a:ext>
                  </a:extLst>
                </p14:cNvPr>
                <p14:cNvContentPartPr/>
                <p14:nvPr/>
              </p14:nvContentPartPr>
              <p14:xfrm>
                <a:off x="3216392" y="4550838"/>
                <a:ext cx="307440" cy="1749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5DDF6-DE93-4DF3-8C2B-F4B4425F15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8752" y="4533198"/>
                  <a:ext cx="34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8B3C365-D276-4F24-9E77-3A6CB07BF75A}"/>
                    </a:ext>
                  </a:extLst>
                </p14:cNvPr>
                <p14:cNvContentPartPr/>
                <p14:nvPr/>
              </p14:nvContentPartPr>
              <p14:xfrm>
                <a:off x="3657752" y="4489998"/>
                <a:ext cx="98280" cy="2084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8B3C365-D276-4F24-9E77-3A6CB07BF7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0112" y="4472358"/>
                  <a:ext cx="133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10C1BA5-E0E3-4E0D-B039-720AD9B9F358}"/>
                    </a:ext>
                  </a:extLst>
                </p14:cNvPr>
                <p14:cNvContentPartPr/>
                <p14:nvPr/>
              </p14:nvContentPartPr>
              <p14:xfrm>
                <a:off x="3781592" y="4522038"/>
                <a:ext cx="171000" cy="1389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10C1BA5-E0E3-4E0D-B039-720AD9B9F3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3592" y="4504038"/>
                  <a:ext cx="20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9429CC6-7125-4D1C-B4EB-4561710469D7}"/>
                    </a:ext>
                  </a:extLst>
                </p14:cNvPr>
                <p14:cNvContentPartPr/>
                <p14:nvPr/>
              </p14:nvContentPartPr>
              <p14:xfrm>
                <a:off x="3947912" y="4479198"/>
                <a:ext cx="372960" cy="19332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9429CC6-7125-4D1C-B4EB-4561710469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29912" y="4461558"/>
                  <a:ext cx="408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481D10B-F7E3-431B-9E8D-63C7D6ABC714}"/>
                    </a:ext>
                  </a:extLst>
                </p14:cNvPr>
                <p14:cNvContentPartPr/>
                <p14:nvPr/>
              </p14:nvContentPartPr>
              <p14:xfrm>
                <a:off x="4379912" y="4426638"/>
                <a:ext cx="205200" cy="2206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481D10B-F7E3-431B-9E8D-63C7D6ABC7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61912" y="4408638"/>
                  <a:ext cx="240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578F115-83B9-4928-92F8-4913C5A71AE4}"/>
                    </a:ext>
                  </a:extLst>
                </p14:cNvPr>
                <p14:cNvContentPartPr/>
                <p14:nvPr/>
              </p14:nvContentPartPr>
              <p14:xfrm>
                <a:off x="4663952" y="4464798"/>
                <a:ext cx="101160" cy="1134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578F115-83B9-4928-92F8-4913C5A71A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5952" y="4447158"/>
                  <a:ext cx="13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C6B4CDF-ABC6-4EF1-BA86-E4CC2E1058CA}"/>
                    </a:ext>
                  </a:extLst>
                </p14:cNvPr>
                <p14:cNvContentPartPr/>
                <p14:nvPr/>
              </p14:nvContentPartPr>
              <p14:xfrm>
                <a:off x="4524632" y="4347798"/>
                <a:ext cx="36720" cy="3157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C6B4CDF-ABC6-4EF1-BA86-E4CC2E1058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06992" y="4330158"/>
                  <a:ext cx="723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8D521D4D-5FB9-48F0-8F13-75813BE027E7}"/>
                    </a:ext>
                  </a:extLst>
                </p14:cNvPr>
                <p14:cNvContentPartPr/>
                <p14:nvPr/>
              </p14:nvContentPartPr>
              <p14:xfrm>
                <a:off x="4340312" y="4397118"/>
                <a:ext cx="483480" cy="245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8D521D4D-5FB9-48F0-8F13-75813BE027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2312" y="4379478"/>
                  <a:ext cx="519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C20937B-5032-4B23-8774-8A02A725BC9B}"/>
                    </a:ext>
                  </a:extLst>
                </p14:cNvPr>
                <p14:cNvContentPartPr/>
                <p14:nvPr/>
              </p14:nvContentPartPr>
              <p14:xfrm>
                <a:off x="4651352" y="4350678"/>
                <a:ext cx="205200" cy="2512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C20937B-5032-4B23-8774-8A02A725BC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33712" y="4333038"/>
                  <a:ext cx="240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9931262-B278-40BD-AA6F-1B6645B1DE21}"/>
                    </a:ext>
                  </a:extLst>
                </p14:cNvPr>
                <p14:cNvContentPartPr/>
                <p14:nvPr/>
              </p14:nvContentPartPr>
              <p14:xfrm>
                <a:off x="4961312" y="4399998"/>
                <a:ext cx="158040" cy="2383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9931262-B278-40BD-AA6F-1B6645B1DE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3672" y="4381998"/>
                  <a:ext cx="19368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2F42951-7583-4BD9-94BE-7431148C9208}"/>
              </a:ext>
            </a:extLst>
          </p:cNvPr>
          <p:cNvGrpSpPr/>
          <p:nvPr/>
        </p:nvGrpSpPr>
        <p:grpSpPr>
          <a:xfrm>
            <a:off x="6886952" y="4192278"/>
            <a:ext cx="3270240" cy="1688040"/>
            <a:chOff x="6886952" y="4192278"/>
            <a:chExt cx="3270240" cy="16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F841834D-0862-48C3-AC19-3F4A97F0AFE6}"/>
                    </a:ext>
                  </a:extLst>
                </p14:cNvPr>
                <p14:cNvContentPartPr/>
                <p14:nvPr/>
              </p14:nvContentPartPr>
              <p14:xfrm>
                <a:off x="6886952" y="4501158"/>
                <a:ext cx="1371240" cy="10594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F841834D-0862-48C3-AC19-3F4A97F0AF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8952" y="4483518"/>
                  <a:ext cx="1406880" cy="10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2F876CF-0AE7-4EB1-9234-EF474C5DC7D0}"/>
                    </a:ext>
                  </a:extLst>
                </p14:cNvPr>
                <p14:cNvContentPartPr/>
                <p14:nvPr/>
              </p14:nvContentPartPr>
              <p14:xfrm>
                <a:off x="8406872" y="4192278"/>
                <a:ext cx="1143720" cy="12121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2F876CF-0AE7-4EB1-9234-EF474C5DC7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88872" y="4174278"/>
                  <a:ext cx="1179360" cy="12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BE8B995-F64E-46A6-994D-AA6B0AF32A8F}"/>
                    </a:ext>
                  </a:extLst>
                </p14:cNvPr>
                <p14:cNvContentPartPr/>
                <p14:nvPr/>
              </p14:nvContentPartPr>
              <p14:xfrm>
                <a:off x="8771192" y="4551558"/>
                <a:ext cx="205200" cy="4075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BE8B995-F64E-46A6-994D-AA6B0AF32A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53552" y="4533918"/>
                  <a:ext cx="240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018C7EB-F77E-4D6C-B934-42DF279E38DC}"/>
                    </a:ext>
                  </a:extLst>
                </p14:cNvPr>
                <p14:cNvContentPartPr/>
                <p14:nvPr/>
              </p14:nvContentPartPr>
              <p14:xfrm>
                <a:off x="7317872" y="4853238"/>
                <a:ext cx="223200" cy="3542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018C7EB-F77E-4D6C-B934-42DF279E38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00232" y="4835238"/>
                  <a:ext cx="2588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AE060121-CE29-46D4-9522-4054FF6A0010}"/>
                    </a:ext>
                  </a:extLst>
                </p14:cNvPr>
                <p14:cNvContentPartPr/>
                <p14:nvPr/>
              </p14:nvContentPartPr>
              <p14:xfrm>
                <a:off x="7989632" y="5549118"/>
                <a:ext cx="301320" cy="3034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AE060121-CE29-46D4-9522-4054FF6A00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1632" y="5531478"/>
                  <a:ext cx="336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07F4D0E-A78F-447E-801F-D6DAE195E39B}"/>
                    </a:ext>
                  </a:extLst>
                </p14:cNvPr>
                <p14:cNvContentPartPr/>
                <p14:nvPr/>
              </p14:nvContentPartPr>
              <p14:xfrm>
                <a:off x="8359712" y="5684838"/>
                <a:ext cx="241200" cy="1954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07F4D0E-A78F-447E-801F-D6DAE195E3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1712" y="5667198"/>
                  <a:ext cx="276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21CCC3D-F189-4BD3-A48E-02FDBA083769}"/>
                    </a:ext>
                  </a:extLst>
                </p14:cNvPr>
                <p14:cNvContentPartPr/>
                <p14:nvPr/>
              </p14:nvContentPartPr>
              <p14:xfrm>
                <a:off x="8551952" y="5675478"/>
                <a:ext cx="114480" cy="327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21CCC3D-F189-4BD3-A48E-02FDBA0837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33952" y="5657478"/>
                  <a:ext cx="150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FA0E71D-0493-4405-BFDE-DE692A10ECDF}"/>
                    </a:ext>
                  </a:extLst>
                </p14:cNvPr>
                <p14:cNvContentPartPr/>
                <p14:nvPr/>
              </p14:nvContentPartPr>
              <p14:xfrm>
                <a:off x="8660312" y="5711118"/>
                <a:ext cx="276480" cy="1605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FA0E71D-0493-4405-BFDE-DE692A10EC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42672" y="5693118"/>
                  <a:ext cx="312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986B432E-04BA-4EE1-B695-383319530355}"/>
                    </a:ext>
                  </a:extLst>
                </p14:cNvPr>
                <p14:cNvContentPartPr/>
                <p14:nvPr/>
              </p14:nvContentPartPr>
              <p14:xfrm>
                <a:off x="8989712" y="5581878"/>
                <a:ext cx="151920" cy="2286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986B432E-04BA-4EE1-B695-3833195303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71712" y="5563878"/>
                  <a:ext cx="187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D3C91733-2438-4D84-8A1F-A8E083799D17}"/>
                    </a:ext>
                  </a:extLst>
                </p14:cNvPr>
                <p14:cNvContentPartPr/>
                <p14:nvPr/>
              </p14:nvContentPartPr>
              <p14:xfrm>
                <a:off x="9180872" y="5703918"/>
                <a:ext cx="154080" cy="1011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D3C91733-2438-4D84-8A1F-A8E083799D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62872" y="5686278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EAA3159-D191-45E1-8A44-7EDEB3DB1096}"/>
                    </a:ext>
                  </a:extLst>
                </p14:cNvPr>
                <p14:cNvContentPartPr/>
                <p14:nvPr/>
              </p14:nvContentPartPr>
              <p14:xfrm>
                <a:off x="9352592" y="5607438"/>
                <a:ext cx="158040" cy="2084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EAA3159-D191-45E1-8A44-7EDEB3DB10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34952" y="5589438"/>
                  <a:ext cx="193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893A26F-4520-4986-A75B-4C42D0C1FD16}"/>
                    </a:ext>
                  </a:extLst>
                </p14:cNvPr>
                <p14:cNvContentPartPr/>
                <p14:nvPr/>
              </p14:nvContentPartPr>
              <p14:xfrm>
                <a:off x="9549512" y="5596998"/>
                <a:ext cx="46800" cy="1407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893A26F-4520-4986-A75B-4C42D0C1FD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31872" y="5579358"/>
                  <a:ext cx="82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FEB5780E-6179-4401-9884-0251E9D7B9E7}"/>
                    </a:ext>
                  </a:extLst>
                </p14:cNvPr>
                <p14:cNvContentPartPr/>
                <p14:nvPr/>
              </p14:nvContentPartPr>
              <p14:xfrm>
                <a:off x="9662552" y="5629038"/>
                <a:ext cx="143640" cy="1382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FEB5780E-6179-4401-9884-0251E9D7B9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44912" y="5611398"/>
                  <a:ext cx="179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C86DC76A-5C65-4B8C-BF78-E34FA65BF9D3}"/>
                    </a:ext>
                  </a:extLst>
                </p14:cNvPr>
                <p14:cNvContentPartPr/>
                <p14:nvPr/>
              </p14:nvContentPartPr>
              <p14:xfrm>
                <a:off x="9913832" y="5488278"/>
                <a:ext cx="243360" cy="293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C86DC76A-5C65-4B8C-BF78-E34FA65BF9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95832" y="5470278"/>
                  <a:ext cx="27900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0A6158A5-9C80-4C45-85F5-14845BB742A9}"/>
              </a:ext>
            </a:extLst>
          </p:cNvPr>
          <p:cNvGrpSpPr/>
          <p:nvPr/>
        </p:nvGrpSpPr>
        <p:grpSpPr>
          <a:xfrm>
            <a:off x="8350352" y="4791678"/>
            <a:ext cx="1082520" cy="1442880"/>
            <a:chOff x="8350352" y="4791678"/>
            <a:chExt cx="1082520" cy="144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A3C3730-E5CB-4D24-BBBC-6A9A39953476}"/>
                    </a:ext>
                  </a:extLst>
                </p14:cNvPr>
                <p14:cNvContentPartPr/>
                <p14:nvPr/>
              </p14:nvContentPartPr>
              <p14:xfrm>
                <a:off x="8737352" y="5348598"/>
                <a:ext cx="690480" cy="8859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A3C3730-E5CB-4D24-BBBC-6A9A399534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19712" y="5330958"/>
                  <a:ext cx="72612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9E4DE46-F5FE-4958-A87B-074337AB0476}"/>
                    </a:ext>
                  </a:extLst>
                </p14:cNvPr>
                <p14:cNvContentPartPr/>
                <p14:nvPr/>
              </p14:nvContentPartPr>
              <p14:xfrm>
                <a:off x="8350352" y="4791678"/>
                <a:ext cx="1082520" cy="1361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9E4DE46-F5FE-4958-A87B-074337AB04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32712" y="4774038"/>
                  <a:ext cx="1118160" cy="139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6093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37214C-90DF-4F21-906B-F21C26DEDBFE}"/>
              </a:ext>
            </a:extLst>
          </p:cNvPr>
          <p:cNvSpPr txBox="1"/>
          <p:nvPr/>
        </p:nvSpPr>
        <p:spPr>
          <a:xfrm>
            <a:off x="1416267" y="959711"/>
            <a:ext cx="78344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The E proposition [No S are P] makes reference in a negative way to every member of the subject class. E propositions also assert that not a single member of the S class is a member of the P class, and thus the reference is to the whole of the predicate class.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Example: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 cats are dogs,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 dogs are fishes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AA4E4466-5C06-4BCD-A353-2EDC328C58AA}"/>
                  </a:ext>
                </a:extLst>
              </p14:cNvPr>
              <p14:cNvContentPartPr/>
              <p14:nvPr/>
            </p14:nvContentPartPr>
            <p14:xfrm>
              <a:off x="8720432" y="4447518"/>
              <a:ext cx="6120" cy="75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AA4E4466-5C06-4BCD-A353-2EDC328C5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2432" y="4429518"/>
                <a:ext cx="41760" cy="43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0CB13C5-1027-466E-994A-DF65561E28D8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21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9089F5D-430B-49E8-9AB8-5EF9B7687D1B}"/>
                  </a:ext>
                </a:extLst>
              </p14:cNvPr>
              <p14:cNvContentPartPr/>
              <p14:nvPr/>
            </p14:nvContentPartPr>
            <p14:xfrm>
              <a:off x="1879712" y="670398"/>
              <a:ext cx="442800" cy="66852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9089F5D-430B-49E8-9AB8-5EF9B7687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2072" y="652758"/>
                <a:ext cx="478440" cy="70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C2A75F3-D066-49AA-A9E0-051379E1E595}"/>
              </a:ext>
            </a:extLst>
          </p:cNvPr>
          <p:cNvGrpSpPr/>
          <p:nvPr/>
        </p:nvGrpSpPr>
        <p:grpSpPr>
          <a:xfrm>
            <a:off x="2007872" y="2382558"/>
            <a:ext cx="1109160" cy="235800"/>
            <a:chOff x="2007872" y="2382558"/>
            <a:chExt cx="11091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F9C03C3-5867-4B1F-B714-E492C59ABFB9}"/>
                    </a:ext>
                  </a:extLst>
                </p14:cNvPr>
                <p14:cNvContentPartPr/>
                <p14:nvPr/>
              </p14:nvContentPartPr>
              <p14:xfrm>
                <a:off x="2007872" y="2435838"/>
                <a:ext cx="261720" cy="1825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F9C03C3-5867-4B1F-B714-E492C59AB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9872" y="2417838"/>
                  <a:ext cx="297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CE07686F-ED7F-4B2E-BFC3-0337EA0EB35C}"/>
                    </a:ext>
                  </a:extLst>
                </p14:cNvPr>
                <p14:cNvContentPartPr/>
                <p14:nvPr/>
              </p14:nvContentPartPr>
              <p14:xfrm>
                <a:off x="2863952" y="2382558"/>
                <a:ext cx="253080" cy="191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CE07686F-ED7F-4B2E-BFC3-0337EA0EB3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6312" y="2364558"/>
                  <a:ext cx="2887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1FFAC81-E4EB-466F-9800-A2726E835631}"/>
              </a:ext>
            </a:extLst>
          </p:cNvPr>
          <p:cNvGrpSpPr/>
          <p:nvPr/>
        </p:nvGrpSpPr>
        <p:grpSpPr>
          <a:xfrm>
            <a:off x="4647392" y="2232078"/>
            <a:ext cx="4348080" cy="2931480"/>
            <a:chOff x="4647392" y="2232078"/>
            <a:chExt cx="4348080" cy="29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CA0003FC-60A5-4FF8-8BF4-14071449698A}"/>
                    </a:ext>
                  </a:extLst>
                </p14:cNvPr>
                <p14:cNvContentPartPr/>
                <p14:nvPr/>
              </p14:nvContentPartPr>
              <p14:xfrm>
                <a:off x="4647392" y="2980878"/>
                <a:ext cx="1806480" cy="141084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CA0003FC-60A5-4FF8-8BF4-1407144969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9392" y="2962878"/>
                  <a:ext cx="1842120" cy="14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36977CF6-8768-4F36-897D-F955D70FD852}"/>
                    </a:ext>
                  </a:extLst>
                </p14:cNvPr>
                <p14:cNvContentPartPr/>
                <p14:nvPr/>
              </p14:nvContentPartPr>
              <p14:xfrm>
                <a:off x="7104032" y="2917518"/>
                <a:ext cx="1891440" cy="1368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36977CF6-8768-4F36-897D-F955D70FD8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86392" y="2899518"/>
                  <a:ext cx="1927080" cy="14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DCD60C5-906B-47B6-A68E-931C8F7A901A}"/>
                    </a:ext>
                  </a:extLst>
                </p14:cNvPr>
                <p14:cNvContentPartPr/>
                <p14:nvPr/>
              </p14:nvContentPartPr>
              <p14:xfrm>
                <a:off x="5334992" y="4687998"/>
                <a:ext cx="457200" cy="4636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DCD60C5-906B-47B6-A68E-931C8F7A90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16992" y="4670358"/>
                  <a:ext cx="4928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BAD881A-5F5C-46CD-8F39-4081322AA208}"/>
                    </a:ext>
                  </a:extLst>
                </p14:cNvPr>
                <p14:cNvContentPartPr/>
                <p14:nvPr/>
              </p14:nvContentPartPr>
              <p14:xfrm>
                <a:off x="8397512" y="4381278"/>
                <a:ext cx="489960" cy="3927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BAD881A-5F5C-46CD-8F39-4081322AA2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79512" y="4363638"/>
                  <a:ext cx="5256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7865EFF-C419-4E9E-A93F-79DAF68C877D}"/>
                    </a:ext>
                  </a:extLst>
                </p14:cNvPr>
                <p14:cNvContentPartPr/>
                <p14:nvPr/>
              </p14:nvContentPartPr>
              <p14:xfrm>
                <a:off x="5869592" y="2430798"/>
                <a:ext cx="1182600" cy="3466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7865EFF-C419-4E9E-A93F-79DAF68C8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51952" y="2412798"/>
                  <a:ext cx="1218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C134FBA-95EB-4D65-87D9-0B079621BBE3}"/>
                    </a:ext>
                  </a:extLst>
                </p14:cNvPr>
                <p14:cNvContentPartPr/>
                <p14:nvPr/>
              </p14:nvContentPartPr>
              <p14:xfrm>
                <a:off x="6919352" y="2232078"/>
                <a:ext cx="269280" cy="4698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C134FBA-95EB-4D65-87D9-0B079621BB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1712" y="2214438"/>
                  <a:ext cx="3049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B375BCD-5471-45F5-A4B1-D6C0368C9528}"/>
                    </a:ext>
                  </a:extLst>
                </p14:cNvPr>
                <p14:cNvContentPartPr/>
                <p14:nvPr/>
              </p14:nvContentPartPr>
              <p14:xfrm>
                <a:off x="6534872" y="4698438"/>
                <a:ext cx="1059840" cy="4651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B375BCD-5471-45F5-A4B1-D6C0368C95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6872" y="4680438"/>
                  <a:ext cx="10954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5578B2D-CAE6-4006-B53B-136ADED040D5}"/>
                    </a:ext>
                  </a:extLst>
                </p14:cNvPr>
                <p14:cNvContentPartPr/>
                <p14:nvPr/>
              </p14:nvContentPartPr>
              <p14:xfrm>
                <a:off x="6321752" y="4467318"/>
                <a:ext cx="329400" cy="2646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5578B2D-CAE6-4006-B53B-136ADED040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03752" y="4449678"/>
                  <a:ext cx="3650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F55F7DB-65B4-486F-BC93-A2F2AC5DC26B}"/>
              </a:ext>
            </a:extLst>
          </p:cNvPr>
          <p:cNvGrpSpPr/>
          <p:nvPr/>
        </p:nvGrpSpPr>
        <p:grpSpPr>
          <a:xfrm>
            <a:off x="6312032" y="5490078"/>
            <a:ext cx="1462320" cy="949320"/>
            <a:chOff x="6312032" y="5490078"/>
            <a:chExt cx="1462320" cy="9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993B69D-1686-43DC-83EB-41C19C0F7AD0}"/>
                    </a:ext>
                  </a:extLst>
                </p14:cNvPr>
                <p14:cNvContentPartPr/>
                <p14:nvPr/>
              </p14:nvContentPartPr>
              <p14:xfrm>
                <a:off x="6312032" y="5785278"/>
                <a:ext cx="330840" cy="4338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993B69D-1686-43DC-83EB-41C19C0F7A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94032" y="5767638"/>
                  <a:ext cx="3664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1739BED-4872-42C1-8BE0-BFEC2BE4AEAF}"/>
                    </a:ext>
                  </a:extLst>
                </p14:cNvPr>
                <p14:cNvContentPartPr/>
                <p14:nvPr/>
              </p14:nvContentPartPr>
              <p14:xfrm>
                <a:off x="6858512" y="6039078"/>
                <a:ext cx="420120" cy="59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1739BED-4872-42C1-8BE0-BFEC2BE4AE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0512" y="6021078"/>
                  <a:ext cx="455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256C897-F7A6-4BAD-A28A-37DEF2949A2D}"/>
                    </a:ext>
                  </a:extLst>
                </p14:cNvPr>
                <p14:cNvContentPartPr/>
                <p14:nvPr/>
              </p14:nvContentPartPr>
              <p14:xfrm>
                <a:off x="7512992" y="5756838"/>
                <a:ext cx="261360" cy="3366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256C897-F7A6-4BAD-A28A-37DEF2949A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5352" y="5738838"/>
                  <a:ext cx="297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5433DCE-4214-41E0-89F1-D9C799582838}"/>
                    </a:ext>
                  </a:extLst>
                </p14:cNvPr>
                <p14:cNvContentPartPr/>
                <p14:nvPr/>
              </p14:nvContentPartPr>
              <p14:xfrm>
                <a:off x="6784712" y="5586198"/>
                <a:ext cx="452880" cy="1080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5433DCE-4214-41E0-89F1-D9C7995828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67072" y="5568198"/>
                  <a:ext cx="48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BCDC75A-9F79-4B91-833C-B15583F90FDE}"/>
                    </a:ext>
                  </a:extLst>
                </p14:cNvPr>
                <p14:cNvContentPartPr/>
                <p14:nvPr/>
              </p14:nvContentPartPr>
              <p14:xfrm>
                <a:off x="7220312" y="5490078"/>
                <a:ext cx="102960" cy="2415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BCDC75A-9F79-4B91-833C-B15583F90F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02672" y="5472438"/>
                  <a:ext cx="138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5D64EA1-F78D-4DF8-9A5E-B40E77312973}"/>
                    </a:ext>
                  </a:extLst>
                </p14:cNvPr>
                <p14:cNvContentPartPr/>
                <p14:nvPr/>
              </p14:nvContentPartPr>
              <p14:xfrm>
                <a:off x="6846992" y="6258318"/>
                <a:ext cx="45900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5D64EA1-F78D-4DF8-9A5E-B40E773129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29352" y="6240318"/>
                  <a:ext cx="494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8F616D8-8629-4416-BD1C-C2E0D306DD6E}"/>
                    </a:ext>
                  </a:extLst>
                </p14:cNvPr>
                <p14:cNvContentPartPr/>
                <p14:nvPr/>
              </p14:nvContentPartPr>
              <p14:xfrm>
                <a:off x="6700472" y="6226278"/>
                <a:ext cx="145800" cy="213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8F616D8-8629-4416-BD1C-C2E0D306DD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2472" y="6208638"/>
                  <a:ext cx="1814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0AEAEF9E-1875-4267-A7EE-3C89D8C7A425}"/>
              </a:ext>
            </a:extLst>
          </p:cNvPr>
          <p:cNvGrpSpPr/>
          <p:nvPr/>
        </p:nvGrpSpPr>
        <p:grpSpPr>
          <a:xfrm>
            <a:off x="8950472" y="5602038"/>
            <a:ext cx="2800440" cy="393120"/>
            <a:chOff x="8950472" y="5602038"/>
            <a:chExt cx="280044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31EB6C7-9376-4181-A361-5B0C4137E9C3}"/>
                    </a:ext>
                  </a:extLst>
                </p14:cNvPr>
                <p14:cNvContentPartPr/>
                <p14:nvPr/>
              </p14:nvContentPartPr>
              <p14:xfrm>
                <a:off x="8950472" y="5602038"/>
                <a:ext cx="292680" cy="3931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31EB6C7-9376-4181-A361-5B0C4137E9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32472" y="5584398"/>
                  <a:ext cx="328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23A6CC2-A003-4C9E-8FF8-E16052FD7E61}"/>
                    </a:ext>
                  </a:extLst>
                </p14:cNvPr>
                <p14:cNvContentPartPr/>
                <p14:nvPr/>
              </p14:nvContentPartPr>
              <p14:xfrm>
                <a:off x="9351872" y="5634798"/>
                <a:ext cx="52200" cy="2944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23A6CC2-A003-4C9E-8FF8-E16052FD7E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34232" y="5616798"/>
                  <a:ext cx="87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053D9B1D-9FDB-4ADC-AC0A-F46C943734BF}"/>
                    </a:ext>
                  </a:extLst>
                </p14:cNvPr>
                <p14:cNvContentPartPr/>
                <p14:nvPr/>
              </p14:nvContentPartPr>
              <p14:xfrm>
                <a:off x="9490112" y="5656398"/>
                <a:ext cx="155160" cy="2775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053D9B1D-9FDB-4ADC-AC0A-F46C943734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72472" y="5638398"/>
                  <a:ext cx="190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34D4965-C665-4B85-BB60-30053A0698F2}"/>
                    </a:ext>
                  </a:extLst>
                </p14:cNvPr>
                <p14:cNvContentPartPr/>
                <p14:nvPr/>
              </p14:nvContentPartPr>
              <p14:xfrm>
                <a:off x="9633392" y="5711838"/>
                <a:ext cx="200520" cy="2336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34D4965-C665-4B85-BB60-30053A0698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15392" y="5693838"/>
                  <a:ext cx="236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E3BF1C28-15D8-4C11-81C7-D7937CA28EAC}"/>
                    </a:ext>
                  </a:extLst>
                </p14:cNvPr>
                <p14:cNvContentPartPr/>
                <p14:nvPr/>
              </p14:nvContentPartPr>
              <p14:xfrm>
                <a:off x="9873152" y="5764758"/>
                <a:ext cx="369000" cy="2023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E3BF1C28-15D8-4C11-81C7-D7937CA28E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55152" y="5746758"/>
                  <a:ext cx="404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058BC475-B8F4-4D52-9163-F5091263135A}"/>
                    </a:ext>
                  </a:extLst>
                </p14:cNvPr>
                <p14:cNvContentPartPr/>
                <p14:nvPr/>
              </p14:nvContentPartPr>
              <p14:xfrm>
                <a:off x="10277072" y="5629398"/>
                <a:ext cx="228240" cy="3038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058BC475-B8F4-4D52-9163-F509126313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59072" y="5611758"/>
                  <a:ext cx="263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167D663-DFB8-429F-8AA1-DDE2FD1B560E}"/>
                    </a:ext>
                  </a:extLst>
                </p14:cNvPr>
                <p14:cNvContentPartPr/>
                <p14:nvPr/>
              </p14:nvContentPartPr>
              <p14:xfrm>
                <a:off x="10529432" y="5756838"/>
                <a:ext cx="261720" cy="1713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167D663-DFB8-429F-8AA1-DDE2FD1B56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11432" y="5739198"/>
                  <a:ext cx="297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BE214042-7E51-4C85-A795-84028F2E7AE4}"/>
                    </a:ext>
                  </a:extLst>
                </p14:cNvPr>
                <p14:cNvContentPartPr/>
                <p14:nvPr/>
              </p14:nvContentPartPr>
              <p14:xfrm>
                <a:off x="10822112" y="5713278"/>
                <a:ext cx="239040" cy="248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BE214042-7E51-4C85-A795-84028F2E7A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04472" y="5695638"/>
                  <a:ext cx="274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38373FC-D886-406A-B6DA-D8450E426385}"/>
                    </a:ext>
                  </a:extLst>
                </p14:cNvPr>
                <p14:cNvContentPartPr/>
                <p14:nvPr/>
              </p14:nvContentPartPr>
              <p14:xfrm>
                <a:off x="11088512" y="5762238"/>
                <a:ext cx="201240" cy="2271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38373FC-D886-406A-B6DA-D8450E4263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70872" y="5744598"/>
                  <a:ext cx="236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5DF5FE8-0435-4FE2-B455-FDE9332C4920}"/>
                    </a:ext>
                  </a:extLst>
                </p14:cNvPr>
                <p14:cNvContentPartPr/>
                <p14:nvPr/>
              </p14:nvContentPartPr>
              <p14:xfrm>
                <a:off x="11058632" y="5843598"/>
                <a:ext cx="258120" cy="1072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5DF5FE8-0435-4FE2-B455-FDE9332C49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40632" y="5825598"/>
                  <a:ext cx="293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2C846E0-F430-4C21-9145-D53010B560C6}"/>
                    </a:ext>
                  </a:extLst>
                </p14:cNvPr>
                <p14:cNvContentPartPr/>
                <p14:nvPr/>
              </p14:nvContentPartPr>
              <p14:xfrm>
                <a:off x="11277872" y="5650998"/>
                <a:ext cx="473040" cy="34164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2C846E0-F430-4C21-9145-D53010B560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60232" y="5632998"/>
                  <a:ext cx="508680" cy="37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2325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E89D8-1CB0-46F1-B3BF-659529E32821}"/>
              </a:ext>
            </a:extLst>
          </p:cNvPr>
          <p:cNvSpPr txBox="1"/>
          <p:nvPr/>
        </p:nvSpPr>
        <p:spPr>
          <a:xfrm>
            <a:off x="1132544" y="998724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In the I proposition [some S are P] the quantifier [some] makes it clear that only some members of the subject class are being referred to, so the subject is undistributed (Some S … ).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What about the predicate class?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It is also undistributed because reference is being made to only some of the members of that class not the whole of it.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Example: some men are wealthy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What about women?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9AA7A-A130-476C-9BFF-239D96F7E11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22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94B7E4C-E3A4-48B8-8770-56BAC2944F6E}"/>
                  </a:ext>
                </a:extLst>
              </p14:cNvPr>
              <p14:cNvContentPartPr/>
              <p14:nvPr/>
            </p14:nvContentPartPr>
            <p14:xfrm>
              <a:off x="3002192" y="4210638"/>
              <a:ext cx="305640" cy="2296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94B7E4C-E3A4-48B8-8770-56BAC2944F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4192" y="4192998"/>
                <a:ext cx="341280" cy="2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1749B61-43AC-4964-B753-BA7270696FF8}"/>
              </a:ext>
            </a:extLst>
          </p:cNvPr>
          <p:cNvGrpSpPr/>
          <p:nvPr/>
        </p:nvGrpSpPr>
        <p:grpSpPr>
          <a:xfrm>
            <a:off x="4359392" y="4096518"/>
            <a:ext cx="516240" cy="261000"/>
            <a:chOff x="4359392" y="4096518"/>
            <a:chExt cx="51624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1BDE4CF5-A4B0-4EE8-AFF3-23D2A3739D84}"/>
                    </a:ext>
                  </a:extLst>
                </p14:cNvPr>
                <p14:cNvContentPartPr/>
                <p14:nvPr/>
              </p14:nvContentPartPr>
              <p14:xfrm>
                <a:off x="4359392" y="4199118"/>
                <a:ext cx="294480" cy="1584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1BDE4CF5-A4B0-4EE8-AFF3-23D2A3739D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1752" y="4181478"/>
                  <a:ext cx="330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54415801-8100-4C79-A535-C340A83113FF}"/>
                    </a:ext>
                  </a:extLst>
                </p14:cNvPr>
                <p14:cNvContentPartPr/>
                <p14:nvPr/>
              </p14:nvContentPartPr>
              <p14:xfrm>
                <a:off x="4499072" y="4096518"/>
                <a:ext cx="376560" cy="2228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54415801-8100-4C79-A535-C340A8311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1432" y="4078518"/>
                  <a:ext cx="412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B9E97BB-D814-4D56-8018-8F29B6021F4B}"/>
              </a:ext>
            </a:extLst>
          </p:cNvPr>
          <p:cNvGrpSpPr/>
          <p:nvPr/>
        </p:nvGrpSpPr>
        <p:grpSpPr>
          <a:xfrm>
            <a:off x="5693912" y="4320798"/>
            <a:ext cx="3956040" cy="2072520"/>
            <a:chOff x="5693912" y="4320798"/>
            <a:chExt cx="3956040" cy="20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A829B50-46DB-4BFD-842E-463AA6F36AF5}"/>
                    </a:ext>
                  </a:extLst>
                </p14:cNvPr>
                <p14:cNvContentPartPr/>
                <p14:nvPr/>
              </p14:nvContentPartPr>
              <p14:xfrm>
                <a:off x="5693912" y="4437078"/>
                <a:ext cx="2502720" cy="19562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A829B50-46DB-4BFD-842E-463AA6F36A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5912" y="4419078"/>
                  <a:ext cx="2538360" cy="19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D7979E7-30DB-440E-A3BE-8DD548AAF1E5}"/>
                    </a:ext>
                  </a:extLst>
                </p14:cNvPr>
                <p14:cNvContentPartPr/>
                <p14:nvPr/>
              </p14:nvContentPartPr>
              <p14:xfrm>
                <a:off x="7221032" y="4320798"/>
                <a:ext cx="2428920" cy="1766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D7979E7-30DB-440E-A3BE-8DD548AAF1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3032" y="4302798"/>
                  <a:ext cx="2464560" cy="18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F56539A-8D17-408D-9974-B20629AEF417}"/>
                    </a:ext>
                  </a:extLst>
                </p14:cNvPr>
                <p14:cNvContentPartPr/>
                <p14:nvPr/>
              </p14:nvContentPartPr>
              <p14:xfrm>
                <a:off x="7567352" y="4973118"/>
                <a:ext cx="35640" cy="154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F56539A-8D17-408D-9974-B20629AEF4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9352" y="4955478"/>
                  <a:ext cx="71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B09E580-6F17-4B2F-B033-10EA0CCBED05}"/>
                    </a:ext>
                  </a:extLst>
                </p14:cNvPr>
                <p14:cNvContentPartPr/>
                <p14:nvPr/>
              </p14:nvContentPartPr>
              <p14:xfrm>
                <a:off x="7607672" y="5184798"/>
                <a:ext cx="12600" cy="226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B09E580-6F17-4B2F-B033-10EA0CCBED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9672" y="5166798"/>
                  <a:ext cx="48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33A5D95A-7B2C-4210-BE2B-55434AFDF1E8}"/>
                    </a:ext>
                  </a:extLst>
                </p14:cNvPr>
                <p14:cNvContentPartPr/>
                <p14:nvPr/>
              </p14:nvContentPartPr>
              <p14:xfrm>
                <a:off x="7670672" y="5409798"/>
                <a:ext cx="29880" cy="410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33A5D95A-7B2C-4210-BE2B-55434AFDF1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2672" y="5391798"/>
                  <a:ext cx="65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E728B1D-C6D9-435A-96A3-5EE6756801A2}"/>
                    </a:ext>
                  </a:extLst>
                </p14:cNvPr>
                <p14:cNvContentPartPr/>
                <p14:nvPr/>
              </p14:nvContentPartPr>
              <p14:xfrm>
                <a:off x="6654752" y="5011638"/>
                <a:ext cx="14040" cy="360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E728B1D-C6D9-435A-96A3-5EE6756801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7112" y="4993638"/>
                  <a:ext cx="49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582C8BF-53BB-4A2F-9576-5E6F3C749E63}"/>
                    </a:ext>
                  </a:extLst>
                </p14:cNvPr>
                <p14:cNvContentPartPr/>
                <p14:nvPr/>
              </p14:nvContentPartPr>
              <p14:xfrm>
                <a:off x="6407072" y="5252838"/>
                <a:ext cx="9360" cy="15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582C8BF-53BB-4A2F-9576-5E6F3C749E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89072" y="5235198"/>
                  <a:ext cx="45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3D63BCFC-09E9-40BE-96B4-50FEF4E866B2}"/>
                    </a:ext>
                  </a:extLst>
                </p14:cNvPr>
                <p14:cNvContentPartPr/>
                <p14:nvPr/>
              </p14:nvContentPartPr>
              <p14:xfrm>
                <a:off x="6152552" y="5659998"/>
                <a:ext cx="23040" cy="75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3D63BCFC-09E9-40BE-96B4-50FEF4E866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34552" y="5642358"/>
                  <a:ext cx="58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57D4A77-47FC-42E0-80D0-D94512199211}"/>
                    </a:ext>
                  </a:extLst>
                </p14:cNvPr>
                <p14:cNvContentPartPr/>
                <p14:nvPr/>
              </p14:nvContentPartPr>
              <p14:xfrm>
                <a:off x="6821072" y="5879958"/>
                <a:ext cx="30960" cy="338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57D4A77-47FC-42E0-80D0-D945121992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3072" y="5862318"/>
                  <a:ext cx="66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BAE7E64-185E-44BE-A96E-E75D2EFF21DC}"/>
                    </a:ext>
                  </a:extLst>
                </p14:cNvPr>
                <p14:cNvContentPartPr/>
                <p14:nvPr/>
              </p14:nvContentPartPr>
              <p14:xfrm>
                <a:off x="6804152" y="5578638"/>
                <a:ext cx="28800" cy="237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BAE7E64-185E-44BE-A96E-E75D2EFF21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86152" y="5560998"/>
                  <a:ext cx="64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6A07B9D-BED7-4FF1-92F1-E3C6DCE7C3CC}"/>
                    </a:ext>
                  </a:extLst>
                </p14:cNvPr>
                <p14:cNvContentPartPr/>
                <p14:nvPr/>
              </p14:nvContentPartPr>
              <p14:xfrm>
                <a:off x="7812872" y="5454078"/>
                <a:ext cx="133200" cy="2217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6A07B9D-BED7-4FF1-92F1-E3C6DCE7C3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95232" y="5436438"/>
                  <a:ext cx="168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0C38A91-5A5A-42C4-BCC2-48821D7BE846}"/>
                    </a:ext>
                  </a:extLst>
                </p14:cNvPr>
                <p14:cNvContentPartPr/>
                <p14:nvPr/>
              </p14:nvContentPartPr>
              <p14:xfrm>
                <a:off x="7743032" y="5446518"/>
                <a:ext cx="277200" cy="2649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0C38A91-5A5A-42C4-BCC2-48821D7BE8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25032" y="5428518"/>
                  <a:ext cx="31284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CE47900-0FD4-4805-BFE7-8226FCC3D440}"/>
              </a:ext>
            </a:extLst>
          </p:cNvPr>
          <p:cNvGrpSpPr/>
          <p:nvPr/>
        </p:nvGrpSpPr>
        <p:grpSpPr>
          <a:xfrm>
            <a:off x="8349272" y="2691438"/>
            <a:ext cx="3403440" cy="843840"/>
            <a:chOff x="8349272" y="2691438"/>
            <a:chExt cx="3403440" cy="84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684B54D-1BA4-4808-864C-EA9C629E491B}"/>
                    </a:ext>
                  </a:extLst>
                </p14:cNvPr>
                <p14:cNvContentPartPr/>
                <p14:nvPr/>
              </p14:nvContentPartPr>
              <p14:xfrm>
                <a:off x="8349272" y="3257358"/>
                <a:ext cx="262800" cy="2779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684B54D-1BA4-4808-864C-EA9C629E49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31632" y="3239718"/>
                  <a:ext cx="298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7D9438B-1BE9-4DD5-99D3-101D6BE08EBE}"/>
                    </a:ext>
                  </a:extLst>
                </p14:cNvPr>
                <p14:cNvContentPartPr/>
                <p14:nvPr/>
              </p14:nvContentPartPr>
              <p14:xfrm>
                <a:off x="8617472" y="3269598"/>
                <a:ext cx="142200" cy="1900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7D9438B-1BE9-4DD5-99D3-101D6BE08E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99832" y="3251958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38CFBBF-BE57-441A-A97F-9D8F7D6ADF21}"/>
                    </a:ext>
                  </a:extLst>
                </p14:cNvPr>
                <p14:cNvContentPartPr/>
                <p14:nvPr/>
              </p14:nvContentPartPr>
              <p14:xfrm>
                <a:off x="9104192" y="3173838"/>
                <a:ext cx="376920" cy="2498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38CFBBF-BE57-441A-A97F-9D8F7D6ADF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6192" y="3156198"/>
                  <a:ext cx="412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A61FA04-BEDD-4649-93B2-2431E93FEACC}"/>
                    </a:ext>
                  </a:extLst>
                </p14:cNvPr>
                <p14:cNvContentPartPr/>
                <p14:nvPr/>
              </p14:nvContentPartPr>
              <p14:xfrm>
                <a:off x="9559952" y="3150078"/>
                <a:ext cx="141120" cy="202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A61FA04-BEDD-4649-93B2-2431E93FEA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41952" y="3132078"/>
                  <a:ext cx="176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3005420-E401-46AD-ADDE-D656D49FEABE}"/>
                    </a:ext>
                  </a:extLst>
                </p14:cNvPr>
                <p14:cNvContentPartPr/>
                <p14:nvPr/>
              </p14:nvContentPartPr>
              <p14:xfrm>
                <a:off x="9685232" y="3125598"/>
                <a:ext cx="207360" cy="1864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3005420-E401-46AD-ADDE-D656D49FEA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67592" y="3107958"/>
                  <a:ext cx="243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CFE04F8-7A8C-45D1-A817-7861ED66C7D8}"/>
                    </a:ext>
                  </a:extLst>
                </p14:cNvPr>
                <p14:cNvContentPartPr/>
                <p14:nvPr/>
              </p14:nvContentPartPr>
              <p14:xfrm>
                <a:off x="9884312" y="3133878"/>
                <a:ext cx="344160" cy="185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CFE04F8-7A8C-45D1-A817-7861ED66C7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66672" y="3116238"/>
                  <a:ext cx="379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D5DCF6A2-6C32-42D7-B6A3-EA6F86DA817E}"/>
                    </a:ext>
                  </a:extLst>
                </p14:cNvPr>
                <p14:cNvContentPartPr/>
                <p14:nvPr/>
              </p14:nvContentPartPr>
              <p14:xfrm>
                <a:off x="10313072" y="3004638"/>
                <a:ext cx="151200" cy="3286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D5DCF6A2-6C32-42D7-B6A3-EA6F86DA81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95432" y="2986638"/>
                  <a:ext cx="186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15C0ACA-DFAF-440A-ABFE-1AE64AD6BA6C}"/>
                    </a:ext>
                  </a:extLst>
                </p14:cNvPr>
                <p14:cNvContentPartPr/>
                <p14:nvPr/>
              </p14:nvContentPartPr>
              <p14:xfrm>
                <a:off x="10452392" y="3148278"/>
                <a:ext cx="287280" cy="1634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15C0ACA-DFAF-440A-ABFE-1AE64AD6BA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34392" y="3130638"/>
                  <a:ext cx="322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225F1B4-B6BB-4BC0-8EC1-78EFB427B971}"/>
                    </a:ext>
                  </a:extLst>
                </p14:cNvPr>
                <p14:cNvContentPartPr/>
                <p14:nvPr/>
              </p14:nvContentPartPr>
              <p14:xfrm>
                <a:off x="10745072" y="3060078"/>
                <a:ext cx="207360" cy="18288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225F1B4-B6BB-4BC0-8EC1-78EFB427B9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27432" y="3042078"/>
                  <a:ext cx="243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05246AC2-0401-4FCA-9099-33D3872F4A3A}"/>
                    </a:ext>
                  </a:extLst>
                </p14:cNvPr>
                <p14:cNvContentPartPr/>
                <p14:nvPr/>
              </p14:nvContentPartPr>
              <p14:xfrm>
                <a:off x="10989512" y="3030558"/>
                <a:ext cx="31680" cy="1879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05246AC2-0401-4FCA-9099-33D3872F4A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71872" y="3012558"/>
                  <a:ext cx="67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2CE20CE-9E56-4344-AF6B-1F5973C8F694}"/>
                    </a:ext>
                  </a:extLst>
                </p14:cNvPr>
                <p14:cNvContentPartPr/>
                <p14:nvPr/>
              </p14:nvContentPartPr>
              <p14:xfrm>
                <a:off x="11132792" y="2691438"/>
                <a:ext cx="619920" cy="5396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2CE20CE-9E56-4344-AF6B-1F5973C8F6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14792" y="2673438"/>
                  <a:ext cx="655560" cy="57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0829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369CF-E516-4A83-8098-D352552C42D7}"/>
              </a:ext>
            </a:extLst>
          </p:cNvPr>
          <p:cNvSpPr txBox="1"/>
          <p:nvPr/>
        </p:nvSpPr>
        <p:spPr>
          <a:xfrm>
            <a:off x="784624" y="339987"/>
            <a:ext cx="500697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In the O proposition [Some S are not P] the quantifier "some" shows that the reference is being made to only some of the subject class (Some S …).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What about the predicate class?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It is distributed, because to say that Some S is not P, we have to know the sum total of the P class to make this assertion.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Examples: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Some Men are not Happy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You have to know the sum total of the happy people in order to know that some are not part of it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All those who are not happy will go away . All those in the category who remain are happy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E47BE-BD09-4979-A0D4-26EDC3181DA8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23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49E8E6DC-5DB7-4DC8-A89E-ACC80636A576}"/>
                  </a:ext>
                </a:extLst>
              </p14:cNvPr>
              <p14:cNvContentPartPr/>
              <p14:nvPr/>
            </p14:nvContentPartPr>
            <p14:xfrm>
              <a:off x="7337312" y="4358238"/>
              <a:ext cx="163440" cy="2826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49E8E6DC-5DB7-4DC8-A89E-ACC80636A5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9672" y="4340598"/>
                <a:ext cx="1990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1C088125-3D71-43ED-859E-C1BE481EC55D}"/>
                  </a:ext>
                </a:extLst>
              </p14:cNvPr>
              <p14:cNvContentPartPr/>
              <p14:nvPr/>
            </p14:nvContentPartPr>
            <p14:xfrm>
              <a:off x="8780552" y="4302078"/>
              <a:ext cx="52200" cy="2008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1C088125-3D71-43ED-859E-C1BE481EC5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552" y="4284078"/>
                <a:ext cx="87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74E0EF9-B5D1-47F2-B04C-8E9F7AD850FE}"/>
                  </a:ext>
                </a:extLst>
              </p14:cNvPr>
              <p14:cNvContentPartPr/>
              <p14:nvPr/>
            </p14:nvContentPartPr>
            <p14:xfrm>
              <a:off x="8788112" y="4221438"/>
              <a:ext cx="198720" cy="306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74E0EF9-B5D1-47F2-B04C-8E9F7AD850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0112" y="4203438"/>
                <a:ext cx="23436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3813B82-2E12-416C-B3BF-B904BAE17288}"/>
              </a:ext>
            </a:extLst>
          </p:cNvPr>
          <p:cNvGrpSpPr/>
          <p:nvPr/>
        </p:nvGrpSpPr>
        <p:grpSpPr>
          <a:xfrm>
            <a:off x="7766792" y="4861518"/>
            <a:ext cx="1077480" cy="816120"/>
            <a:chOff x="7766792" y="4861518"/>
            <a:chExt cx="1077480" cy="8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ECDEE6B-5A4D-4F8B-9D00-CC7DE22F739F}"/>
                    </a:ext>
                  </a:extLst>
                </p14:cNvPr>
                <p14:cNvContentPartPr/>
                <p14:nvPr/>
              </p14:nvContentPartPr>
              <p14:xfrm>
                <a:off x="7766792" y="5336718"/>
                <a:ext cx="197640" cy="34092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ECDEE6B-5A4D-4F8B-9D00-CC7DE22F73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8792" y="5319078"/>
                  <a:ext cx="233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ABC0A37-E53B-435D-BC4C-ADB62229657F}"/>
                    </a:ext>
                  </a:extLst>
                </p14:cNvPr>
                <p14:cNvContentPartPr/>
                <p14:nvPr/>
              </p14:nvContentPartPr>
              <p14:xfrm>
                <a:off x="8229392" y="5571438"/>
                <a:ext cx="201600" cy="5112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8ABC0A37-E53B-435D-BC4C-ADB6222965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1752" y="5553798"/>
                  <a:ext cx="237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697BFFC-9A30-4231-925B-E8A73CEF51EF}"/>
                    </a:ext>
                  </a:extLst>
                </p14:cNvPr>
                <p14:cNvContentPartPr/>
                <p14:nvPr/>
              </p14:nvContentPartPr>
              <p14:xfrm>
                <a:off x="8655632" y="5421318"/>
                <a:ext cx="188640" cy="225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697BFFC-9A30-4231-925B-E8A73CEF51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37632" y="5403318"/>
                  <a:ext cx="224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392BE169-614A-4B6A-B3A5-25C2C1DC975C}"/>
                    </a:ext>
                  </a:extLst>
                </p14:cNvPr>
                <p14:cNvContentPartPr/>
                <p14:nvPr/>
              </p14:nvContentPartPr>
              <p14:xfrm>
                <a:off x="8031392" y="5024958"/>
                <a:ext cx="451080" cy="1940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392BE169-614A-4B6A-B3A5-25C2C1DC97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3752" y="5007318"/>
                  <a:ext cx="486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AC00AFC-051B-4013-8E01-421C7D6FAFB6}"/>
                    </a:ext>
                  </a:extLst>
                </p14:cNvPr>
                <p14:cNvContentPartPr/>
                <p14:nvPr/>
              </p14:nvContentPartPr>
              <p14:xfrm>
                <a:off x="7920512" y="4861518"/>
                <a:ext cx="191880" cy="3571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AC00AFC-051B-4013-8E01-421C7D6FAF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02512" y="4843518"/>
                  <a:ext cx="22752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0F04725-1578-4552-A23D-953C04B82DD2}"/>
              </a:ext>
            </a:extLst>
          </p:cNvPr>
          <p:cNvGrpSpPr/>
          <p:nvPr/>
        </p:nvGrpSpPr>
        <p:grpSpPr>
          <a:xfrm>
            <a:off x="5843672" y="739878"/>
            <a:ext cx="415080" cy="453240"/>
            <a:chOff x="5843672" y="739878"/>
            <a:chExt cx="41508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74EF3CF-5818-4310-93FF-C64A9F3E8E58}"/>
                    </a:ext>
                  </a:extLst>
                </p14:cNvPr>
                <p14:cNvContentPartPr/>
                <p14:nvPr/>
              </p14:nvContentPartPr>
              <p14:xfrm>
                <a:off x="6013592" y="858678"/>
                <a:ext cx="209520" cy="2833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74EF3CF-5818-4310-93FF-C64A9F3E8E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5592" y="841038"/>
                  <a:ext cx="245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72282BE-31A1-4A63-87F1-C8E3E72B6648}"/>
                    </a:ext>
                  </a:extLst>
                </p14:cNvPr>
                <p14:cNvContentPartPr/>
                <p14:nvPr/>
              </p14:nvContentPartPr>
              <p14:xfrm>
                <a:off x="5843672" y="739878"/>
                <a:ext cx="415080" cy="4532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72282BE-31A1-4A63-87F1-C8E3E72B66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26032" y="721878"/>
                  <a:ext cx="45072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D8FFF37-F5F2-440D-996F-BCC7B35FF475}"/>
              </a:ext>
            </a:extLst>
          </p:cNvPr>
          <p:cNvGrpSpPr/>
          <p:nvPr/>
        </p:nvGrpSpPr>
        <p:grpSpPr>
          <a:xfrm>
            <a:off x="7159832" y="2853078"/>
            <a:ext cx="2421360" cy="1146600"/>
            <a:chOff x="7159832" y="2853078"/>
            <a:chExt cx="2421360" cy="11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F15656E-1C72-487F-8FB3-0D1B1B16DFF3}"/>
                    </a:ext>
                  </a:extLst>
                </p14:cNvPr>
                <p14:cNvContentPartPr/>
                <p14:nvPr/>
              </p14:nvContentPartPr>
              <p14:xfrm>
                <a:off x="7159832" y="2894118"/>
                <a:ext cx="1344960" cy="105840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F15656E-1C72-487F-8FB3-0D1B1B16DF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2192" y="2876118"/>
                  <a:ext cx="13806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2844772F-9C7C-4CF5-A4AD-B6F5E9FEC907}"/>
                    </a:ext>
                  </a:extLst>
                </p14:cNvPr>
                <p14:cNvContentPartPr/>
                <p14:nvPr/>
              </p14:nvContentPartPr>
              <p14:xfrm>
                <a:off x="8093312" y="2853078"/>
                <a:ext cx="1487880" cy="11466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2844772F-9C7C-4CF5-A4AD-B6F5E9FEC9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75672" y="2835078"/>
                  <a:ext cx="152352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C58065D-6F45-4374-A050-B891578D963C}"/>
                    </a:ext>
                  </a:extLst>
                </p14:cNvPr>
                <p14:cNvContentPartPr/>
                <p14:nvPr/>
              </p14:nvContentPartPr>
              <p14:xfrm>
                <a:off x="7641152" y="3365358"/>
                <a:ext cx="193680" cy="1684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C58065D-6F45-4374-A050-B891578D96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3512" y="3347718"/>
                  <a:ext cx="229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F437469-653D-4E5E-BD91-60811F357AD3}"/>
                    </a:ext>
                  </a:extLst>
                </p14:cNvPr>
                <p14:cNvContentPartPr/>
                <p14:nvPr/>
              </p14:nvContentPartPr>
              <p14:xfrm>
                <a:off x="7494272" y="3238998"/>
                <a:ext cx="331920" cy="3376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F437469-653D-4E5E-BD91-60811F357A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76272" y="3221358"/>
                  <a:ext cx="367560" cy="37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964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59441D-C6ED-4670-B429-FE8212BF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" y="1600183"/>
            <a:ext cx="11494096" cy="2857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5476E-F7A8-4635-8EDA-A9A2C44330E1}"/>
              </a:ext>
            </a:extLst>
          </p:cNvPr>
          <p:cNvSpPr txBox="1"/>
          <p:nvPr/>
        </p:nvSpPr>
        <p:spPr>
          <a:xfrm>
            <a:off x="1199561" y="8805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E7C02-7C08-41BA-911B-73B029B4F7A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24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92E39D7-8055-4EE5-972B-5E1FF3FC2896}"/>
                  </a:ext>
                </a:extLst>
              </p14:cNvPr>
              <p14:cNvContentPartPr/>
              <p14:nvPr/>
            </p14:nvContentPartPr>
            <p14:xfrm>
              <a:off x="4168952" y="2332158"/>
              <a:ext cx="987840" cy="2043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92E39D7-8055-4EE5-972B-5E1FF3FC28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312" y="2314518"/>
                <a:ext cx="1023480" cy="20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195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02EF9-3650-4D27-8946-2B20778AB803}"/>
              </a:ext>
            </a:extLst>
          </p:cNvPr>
          <p:cNvSpPr txBox="1"/>
          <p:nvPr/>
        </p:nvSpPr>
        <p:spPr>
          <a:xfrm>
            <a:off x="3048786" y="1615853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3030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 LEARNED TODAY?</a:t>
            </a:r>
          </a:p>
          <a:p>
            <a:endParaRPr lang="en-GB" sz="2400" b="1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History of Categorical Logic</a:t>
            </a:r>
          </a:p>
          <a:p>
            <a:pPr marL="342900" indent="-342900">
              <a:buFontTx/>
              <a:buAutoNum type="arabicPeriod"/>
            </a:pPr>
            <a:r>
              <a:rPr lang="en-GB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What is Categorical Logic?</a:t>
            </a:r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Elements of Categorical Logic</a:t>
            </a: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Quantity</a:t>
            </a: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Quality</a:t>
            </a: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Distribution</a:t>
            </a:r>
          </a:p>
          <a:p>
            <a:pPr marL="342900" indent="-342900">
              <a:buAutoNum type="arabicPeriod"/>
            </a:pPr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018C4-0DC1-4FD4-A841-CB6EC80A7FF0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51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D9CA6-1928-4409-9639-7800FD7D8A15}"/>
              </a:ext>
            </a:extLst>
          </p:cNvPr>
          <p:cNvSpPr txBox="1"/>
          <p:nvPr/>
        </p:nvSpPr>
        <p:spPr>
          <a:xfrm>
            <a:off x="2472181" y="1072001"/>
            <a:ext cx="609442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Historical Overview (Aristotle and the Stoics)</a:t>
            </a:r>
          </a:p>
          <a:p>
            <a:pPr marL="342900" indent="-342900"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Aristotle forefather of Modern Logic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Aristotelian Logic is known as Syllogistic, Categorical or Term Logic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Aristotle’s theory of Syllogism has had unparalleled influence in Western thought</a:t>
            </a:r>
          </a:p>
          <a:p>
            <a:endParaRPr lang="en-GB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76AF1-E7F4-480C-ACA1-9D175B83F523}"/>
              </a:ext>
            </a:extLst>
          </p:cNvPr>
          <p:cNvSpPr txBox="1"/>
          <p:nvPr/>
        </p:nvSpPr>
        <p:spPr>
          <a:xfrm>
            <a:off x="11578472" y="6306532"/>
            <a:ext cx="35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05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22E64-74A5-42C4-824B-7222ED3CD52B}"/>
              </a:ext>
            </a:extLst>
          </p:cNvPr>
          <p:cNvSpPr txBox="1"/>
          <p:nvPr/>
        </p:nvSpPr>
        <p:spPr>
          <a:xfrm>
            <a:off x="2425043" y="1333049"/>
            <a:ext cx="90850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Aristotle’s work on Logic is rich and complex</a:t>
            </a:r>
          </a:p>
          <a:p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Included in the Organon</a:t>
            </a:r>
          </a:p>
          <a:p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Consists of several treatises, among them:</a:t>
            </a:r>
          </a:p>
          <a:p>
            <a:pPr marL="285750" indent="-285750">
              <a:buFontTx/>
              <a:buChar char="-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Categories</a:t>
            </a:r>
          </a:p>
          <a:p>
            <a:pPr marL="285750" indent="-285750">
              <a:buFontTx/>
              <a:buChar char="-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Prior and Posterior Analytics (+)</a:t>
            </a:r>
          </a:p>
          <a:p>
            <a:pPr marL="285750" indent="-285750">
              <a:buFontTx/>
              <a:buChar char="-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Topic</a:t>
            </a:r>
          </a:p>
          <a:p>
            <a:pPr marL="285750" indent="-285750">
              <a:buFontTx/>
              <a:buChar char="-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On the Interpretation</a:t>
            </a:r>
          </a:p>
          <a:p>
            <a:pPr marL="285750" indent="-285750">
              <a:buFontTx/>
              <a:buChar char="-"/>
            </a:pPr>
            <a:r>
              <a:rPr lang="en-GB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Sophistical</a:t>
            </a: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Refutations (+)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C47F1-AAFF-4034-A5E8-6AB4B2B4A665}"/>
              </a:ext>
            </a:extLst>
          </p:cNvPr>
          <p:cNvSpPr txBox="1"/>
          <p:nvPr/>
        </p:nvSpPr>
        <p:spPr>
          <a:xfrm>
            <a:off x="11578472" y="6306532"/>
            <a:ext cx="35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4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82B36-7050-4889-96F4-68B058B26F18}"/>
              </a:ext>
            </a:extLst>
          </p:cNvPr>
          <p:cNvSpPr txBox="1"/>
          <p:nvPr/>
        </p:nvSpPr>
        <p:spPr>
          <a:xfrm>
            <a:off x="2283645" y="1720840"/>
            <a:ext cx="82272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Aristotelian Logic is based on Deductive Reasoning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AND that is grounded on two ideas/notions or pillars: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Syllogism (argument with exactly 2 premises)</a:t>
            </a:r>
          </a:p>
          <a:p>
            <a:pPr marL="285750" indent="-285750">
              <a:buFontTx/>
              <a:buChar char="-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264, Medieval tradition with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Boetius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, Abelard,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Buridano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Terms (atomic units denoting classes/categories of things</a:t>
            </a: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)</a:t>
            </a:r>
          </a:p>
          <a:p>
            <a:pPr marL="285750" indent="-285750">
              <a:buFontTx/>
              <a:buChar char="-"/>
            </a:pPr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A3DA5-71B0-46F6-9B63-A7D8901974E8}"/>
              </a:ext>
            </a:extLst>
          </p:cNvPr>
          <p:cNvSpPr txBox="1"/>
          <p:nvPr/>
        </p:nvSpPr>
        <p:spPr>
          <a:xfrm>
            <a:off x="11578472" y="6306532"/>
            <a:ext cx="35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9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08769-B1B1-4F77-A9C3-635CCB0B19B3}"/>
              </a:ext>
            </a:extLst>
          </p:cNvPr>
          <p:cNvSpPr txBox="1"/>
          <p:nvPr/>
        </p:nvSpPr>
        <p:spPr>
          <a:xfrm>
            <a:off x="1715679" y="1031391"/>
            <a:ext cx="76066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BIG ISSUE: </a:t>
            </a:r>
          </a:p>
          <a:p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Underlying Aristotle’s magnificent work in Logic there is a deep question</a:t>
            </a:r>
          </a:p>
          <a:p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IS LOGIC PART OF PHILOSOPHY (Stoics) OR IS IT A MERE TOOL (Aristotle)? </a:t>
            </a:r>
          </a:p>
          <a:p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Aristotle thought that logic should be used to guide metaphysics. Logic was the cornerstone of knowledge, a tool to investigate basic truths.  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C43EF-1576-4587-9266-5B4D64B7E4D1}"/>
              </a:ext>
            </a:extLst>
          </p:cNvPr>
          <p:cNvSpPr txBox="1"/>
          <p:nvPr/>
        </p:nvSpPr>
        <p:spPr>
          <a:xfrm>
            <a:off x="11578472" y="6306532"/>
            <a:ext cx="35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51495-ACCB-443A-ADD9-7556AC76D73C}"/>
              </a:ext>
            </a:extLst>
          </p:cNvPr>
          <p:cNvSpPr txBox="1"/>
          <p:nvPr/>
        </p:nvSpPr>
        <p:spPr>
          <a:xfrm>
            <a:off x="2208230" y="1300899"/>
            <a:ext cx="81989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2. What is Categorical Logic?</a:t>
            </a:r>
            <a:r>
              <a:rPr lang="en-GB" sz="2400" i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</a:p>
          <a:p>
            <a:endParaRPr lang="en-GB" sz="2400" i="1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fairly simple logic of categories or classes</a:t>
            </a:r>
          </a:p>
          <a:p>
            <a:endParaRPr lang="en-GB" sz="240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logic, we can say something about all members of a class, called a universal sentence, or we can say something about some members of a class, called a particular sentence. We can also make a positive claim, called an affirmation, or we can make a negative claim, called a negation</a:t>
            </a:r>
            <a:endParaRPr lang="en-GB" sz="2400" i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4CB6F-DD59-474D-91EB-287CBE4A3744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00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AB67D-8316-4D25-BB1A-3F65FE815FF1}"/>
              </a:ext>
            </a:extLst>
          </p:cNvPr>
          <p:cNvSpPr txBox="1"/>
          <p:nvPr/>
        </p:nvSpPr>
        <p:spPr>
          <a:xfrm>
            <a:off x="3047215" y="1384642"/>
            <a:ext cx="609442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categorical logic, important logical terms are the terms “all” and “some.” </a:t>
            </a:r>
          </a:p>
          <a:p>
            <a:pPr algn="just"/>
            <a:endParaRPr lang="en-GB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categorical logic we will use capital letters to stand for categories of things in the world, 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can represent the statement:</a:t>
            </a:r>
            <a:endParaRPr lang="en-GB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GB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humans are mortal</a:t>
            </a:r>
            <a:endParaRPr lang="en-GB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endParaRPr lang="en-GB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H are M</a:t>
            </a:r>
            <a:endParaRPr lang="en-GB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“H” stands for the category of “humans” and “M” stands for the category, “things that are mortal.” Notice that the categories are nouns or noun phrases.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5F2A91DD-22DE-4F3C-9EC4-662A89ADF088}"/>
                  </a:ext>
                </a:extLst>
              </p14:cNvPr>
              <p14:cNvContentPartPr/>
              <p14:nvPr/>
            </p14:nvContentPartPr>
            <p14:xfrm>
              <a:off x="3796352" y="3344478"/>
              <a:ext cx="140040" cy="2055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5F2A91DD-22DE-4F3C-9EC4-662A89ADF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8712" y="3326478"/>
                <a:ext cx="1756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27CEE78-243A-42D0-A1CF-231E62AF9A50}"/>
              </a:ext>
            </a:extLst>
          </p:cNvPr>
          <p:cNvGrpSpPr/>
          <p:nvPr/>
        </p:nvGrpSpPr>
        <p:grpSpPr>
          <a:xfrm>
            <a:off x="4986152" y="3340158"/>
            <a:ext cx="191520" cy="204840"/>
            <a:chOff x="4986152" y="3340158"/>
            <a:chExt cx="1915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ADB046E7-DB22-4547-A767-45EC6B661BC9}"/>
                    </a:ext>
                  </a:extLst>
                </p14:cNvPr>
                <p14:cNvContentPartPr/>
                <p14:nvPr/>
              </p14:nvContentPartPr>
              <p14:xfrm>
                <a:off x="5054192" y="3408558"/>
                <a:ext cx="10440" cy="13644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ADB046E7-DB22-4547-A767-45EC6B661B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6552" y="3390558"/>
                  <a:ext cx="46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EC46033C-DA15-4C77-8109-9853CEFC8B60}"/>
                    </a:ext>
                  </a:extLst>
                </p14:cNvPr>
                <p14:cNvContentPartPr/>
                <p14:nvPr/>
              </p14:nvContentPartPr>
              <p14:xfrm>
                <a:off x="4986152" y="3340158"/>
                <a:ext cx="191520" cy="1080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EC46033C-DA15-4C77-8109-9853CEFC8B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8512" y="3322518"/>
                  <a:ext cx="2271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E5C18D9-BD3F-4ABB-83DD-7EE891B1F3C5}"/>
              </a:ext>
            </a:extLst>
          </p:cNvPr>
          <p:cNvGrpSpPr/>
          <p:nvPr/>
        </p:nvGrpSpPr>
        <p:grpSpPr>
          <a:xfrm>
            <a:off x="2252672" y="2937678"/>
            <a:ext cx="1276920" cy="1038600"/>
            <a:chOff x="2252672" y="2937678"/>
            <a:chExt cx="1276920" cy="10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483E875-4101-4D11-BF06-847884B6706D}"/>
                    </a:ext>
                  </a:extLst>
                </p14:cNvPr>
                <p14:cNvContentPartPr/>
                <p14:nvPr/>
              </p14:nvContentPartPr>
              <p14:xfrm>
                <a:off x="2965472" y="3501078"/>
                <a:ext cx="564120" cy="475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483E875-4101-4D11-BF06-847884B670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72" y="3483078"/>
                  <a:ext cx="5997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B427B54-AC74-4B0C-BF43-622746012848}"/>
                    </a:ext>
                  </a:extLst>
                </p14:cNvPr>
                <p14:cNvContentPartPr/>
                <p14:nvPr/>
              </p14:nvContentPartPr>
              <p14:xfrm>
                <a:off x="2458952" y="3024438"/>
                <a:ext cx="579600" cy="620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B427B54-AC74-4B0C-BF43-6227460128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1312" y="3006438"/>
                  <a:ext cx="6152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681DC3F4-2E2C-490C-BD41-DD5AD4A17F1C}"/>
                    </a:ext>
                  </a:extLst>
                </p14:cNvPr>
                <p14:cNvContentPartPr/>
                <p14:nvPr/>
              </p14:nvContentPartPr>
              <p14:xfrm>
                <a:off x="2252672" y="2937678"/>
                <a:ext cx="214560" cy="2214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681DC3F4-2E2C-490C-BD41-DD5AD4A17F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5032" y="2920038"/>
                  <a:ext cx="250200" cy="25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E9B63C-6DC7-42C1-AD65-AF935C169466}"/>
              </a:ext>
            </a:extLst>
          </p:cNvPr>
          <p:cNvSpPr txBox="1"/>
          <p:nvPr/>
        </p:nvSpPr>
        <p:spPr>
          <a:xfrm>
            <a:off x="11472421" y="6306532"/>
            <a:ext cx="4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13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03AF4DA-CB63-4BBD-B861-B94D5F58C1EC}"/>
                  </a:ext>
                </a:extLst>
              </p14:cNvPr>
              <p14:cNvContentPartPr/>
              <p14:nvPr/>
            </p14:nvContentPartPr>
            <p14:xfrm>
              <a:off x="3394440" y="3419280"/>
              <a:ext cx="1822680" cy="11318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03AF4DA-CB63-4BBD-B861-B94D5F58C1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5080" y="3409920"/>
                <a:ext cx="1841400" cy="11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138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1638</Words>
  <Application>Microsoft Office PowerPoint</Application>
  <PresentationFormat>Widescreen</PresentationFormat>
  <Paragraphs>262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</vt:lpstr>
      <vt:lpstr>Calibri</vt:lpstr>
      <vt:lpstr>Calibri Light</vt:lpstr>
      <vt:lpstr>Segoe UI</vt:lpstr>
      <vt:lpstr>tahoma</vt:lpstr>
      <vt:lpstr>Times New Roman</vt:lpstr>
      <vt:lpstr>Times New Roman,Georgia,Times</vt:lpstr>
      <vt:lpstr>Verdana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Prova Prova</dc:creator>
  <cp:lastModifiedBy>Мирко Фарина</cp:lastModifiedBy>
  <cp:revision>33</cp:revision>
  <dcterms:created xsi:type="dcterms:W3CDTF">2020-08-07T11:42:39Z</dcterms:created>
  <dcterms:modified xsi:type="dcterms:W3CDTF">2021-08-27T16:46:29Z</dcterms:modified>
</cp:coreProperties>
</file>