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ppt/ink/ink1386.xml" ContentType="application/inkml+xml"/>
  <Override PartName="/ppt/ink/ink1387.xml" ContentType="application/inkml+xml"/>
  <Override PartName="/ppt/ink/ink1388.xml" ContentType="application/inkml+xml"/>
  <Override PartName="/ppt/ink/ink1389.xml" ContentType="application/inkml+xml"/>
  <Override PartName="/ppt/ink/ink1390.xml" ContentType="application/inkml+xml"/>
  <Override PartName="/ppt/ink/ink1391.xml" ContentType="application/inkml+xml"/>
  <Override PartName="/ppt/ink/ink1392.xml" ContentType="application/inkml+xml"/>
  <Override PartName="/ppt/ink/ink1393.xml" ContentType="application/inkml+xml"/>
  <Override PartName="/ppt/ink/ink1394.xml" ContentType="application/inkml+xml"/>
  <Override PartName="/ppt/ink/ink1395.xml" ContentType="application/inkml+xml"/>
  <Override PartName="/ppt/ink/ink1396.xml" ContentType="application/inkml+xml"/>
  <Override PartName="/ppt/ink/ink1397.xml" ContentType="application/inkml+xml"/>
  <Override PartName="/ppt/ink/ink1398.xml" ContentType="application/inkml+xml"/>
  <Override PartName="/ppt/ink/ink1399.xml" ContentType="application/inkml+xml"/>
  <Override PartName="/ppt/ink/ink1400.xml" ContentType="application/inkml+xml"/>
  <Override PartName="/ppt/ink/ink1401.xml" ContentType="application/inkml+xml"/>
  <Override PartName="/ppt/ink/ink1402.xml" ContentType="application/inkml+xml"/>
  <Override PartName="/ppt/ink/ink1403.xml" ContentType="application/inkml+xml"/>
  <Override PartName="/ppt/ink/ink1404.xml" ContentType="application/inkml+xml"/>
  <Override PartName="/ppt/ink/ink1405.xml" ContentType="application/inkml+xml"/>
  <Override PartName="/ppt/ink/ink1406.xml" ContentType="application/inkml+xml"/>
  <Override PartName="/ppt/ink/ink1407.xml" ContentType="application/inkml+xml"/>
  <Override PartName="/ppt/ink/ink1408.xml" ContentType="application/inkml+xml"/>
  <Override PartName="/ppt/ink/ink1409.xml" ContentType="application/inkml+xml"/>
  <Override PartName="/ppt/ink/ink1410.xml" ContentType="application/inkml+xml"/>
  <Override PartName="/ppt/ink/ink1411.xml" ContentType="application/inkml+xml"/>
  <Override PartName="/ppt/ink/ink1412.xml" ContentType="application/inkml+xml"/>
  <Override PartName="/ppt/ink/ink1413.xml" ContentType="application/inkml+xml"/>
  <Override PartName="/ppt/ink/ink1414.xml" ContentType="application/inkml+xml"/>
  <Override PartName="/ppt/ink/ink1415.xml" ContentType="application/inkml+xml"/>
  <Override PartName="/ppt/ink/ink1416.xml" ContentType="application/inkml+xml"/>
  <Override PartName="/ppt/ink/ink1417.xml" ContentType="application/inkml+xml"/>
  <Override PartName="/ppt/ink/ink1418.xml" ContentType="application/inkml+xml"/>
  <Override PartName="/ppt/ink/ink1419.xml" ContentType="application/inkml+xml"/>
  <Override PartName="/ppt/ink/ink1420.xml" ContentType="application/inkml+xml"/>
  <Override PartName="/ppt/ink/ink1421.xml" ContentType="application/inkml+xml"/>
  <Override PartName="/ppt/ink/ink1422.xml" ContentType="application/inkml+xml"/>
  <Override PartName="/ppt/ink/ink1423.xml" ContentType="application/inkml+xml"/>
  <Override PartName="/ppt/ink/ink1424.xml" ContentType="application/inkml+xml"/>
  <Override PartName="/ppt/ink/ink1425.xml" ContentType="application/inkml+xml"/>
  <Override PartName="/ppt/ink/ink1426.xml" ContentType="application/inkml+xml"/>
  <Override PartName="/ppt/ink/ink1427.xml" ContentType="application/inkml+xml"/>
  <Override PartName="/ppt/ink/ink1428.xml" ContentType="application/inkml+xml"/>
  <Override PartName="/ppt/ink/ink1429.xml" ContentType="application/inkml+xml"/>
  <Override PartName="/ppt/ink/ink1430.xml" ContentType="application/inkml+xml"/>
  <Override PartName="/ppt/ink/ink1431.xml" ContentType="application/inkml+xml"/>
  <Override PartName="/ppt/ink/ink1432.xml" ContentType="application/inkml+xml"/>
  <Override PartName="/ppt/ink/ink1433.xml" ContentType="application/inkml+xml"/>
  <Override PartName="/ppt/ink/ink1434.xml" ContentType="application/inkml+xml"/>
  <Override PartName="/ppt/ink/ink1435.xml" ContentType="application/inkml+xml"/>
  <Override PartName="/ppt/ink/ink1436.xml" ContentType="application/inkml+xml"/>
  <Override PartName="/ppt/ink/ink1437.xml" ContentType="application/inkml+xml"/>
  <Override PartName="/ppt/ink/ink1438.xml" ContentType="application/inkml+xml"/>
  <Override PartName="/ppt/ink/ink1439.xml" ContentType="application/inkml+xml"/>
  <Override PartName="/ppt/ink/ink1440.xml" ContentType="application/inkml+xml"/>
  <Override PartName="/ppt/ink/ink1441.xml" ContentType="application/inkml+xml"/>
  <Override PartName="/ppt/ink/ink1442.xml" ContentType="application/inkml+xml"/>
  <Override PartName="/ppt/ink/ink1443.xml" ContentType="application/inkml+xml"/>
  <Override PartName="/ppt/ink/ink1444.xml" ContentType="application/inkml+xml"/>
  <Override PartName="/ppt/ink/ink1445.xml" ContentType="application/inkml+xml"/>
  <Override PartName="/ppt/ink/ink1446.xml" ContentType="application/inkml+xml"/>
  <Override PartName="/ppt/ink/ink1447.xml" ContentType="application/inkml+xml"/>
  <Override PartName="/ppt/ink/ink1448.xml" ContentType="application/inkml+xml"/>
  <Override PartName="/ppt/ink/ink1449.xml" ContentType="application/inkml+xml"/>
  <Override PartName="/ppt/ink/ink1450.xml" ContentType="application/inkml+xml"/>
  <Override PartName="/ppt/ink/ink1451.xml" ContentType="application/inkml+xml"/>
  <Override PartName="/ppt/ink/ink1452.xml" ContentType="application/inkml+xml"/>
  <Override PartName="/ppt/ink/ink1453.xml" ContentType="application/inkml+xml"/>
  <Override PartName="/ppt/ink/ink1454.xml" ContentType="application/inkml+xml"/>
  <Override PartName="/ppt/ink/ink1455.xml" ContentType="application/inkml+xml"/>
  <Override PartName="/ppt/ink/ink1456.xml" ContentType="application/inkml+xml"/>
  <Override PartName="/ppt/ink/ink1457.xml" ContentType="application/inkml+xml"/>
  <Override PartName="/ppt/ink/ink1458.xml" ContentType="application/inkml+xml"/>
  <Override PartName="/ppt/ink/ink1459.xml" ContentType="application/inkml+xml"/>
  <Override PartName="/ppt/ink/ink1460.xml" ContentType="application/inkml+xml"/>
  <Override PartName="/ppt/ink/ink1461.xml" ContentType="application/inkml+xml"/>
  <Override PartName="/ppt/ink/ink1462.xml" ContentType="application/inkml+xml"/>
  <Override PartName="/ppt/ink/ink1463.xml" ContentType="application/inkml+xml"/>
  <Override PartName="/ppt/ink/ink1464.xml" ContentType="application/inkml+xml"/>
  <Override PartName="/ppt/ink/ink1465.xml" ContentType="application/inkml+xml"/>
  <Override PartName="/ppt/ink/ink1466.xml" ContentType="application/inkml+xml"/>
  <Override PartName="/ppt/ink/ink1467.xml" ContentType="application/inkml+xml"/>
  <Override PartName="/ppt/ink/ink1468.xml" ContentType="application/inkml+xml"/>
  <Override PartName="/ppt/ink/ink1469.xml" ContentType="application/inkml+xml"/>
  <Override PartName="/ppt/ink/ink1470.xml" ContentType="application/inkml+xml"/>
  <Override PartName="/ppt/ink/ink1471.xml" ContentType="application/inkml+xml"/>
  <Override PartName="/ppt/ink/ink1472.xml" ContentType="application/inkml+xml"/>
  <Override PartName="/ppt/ink/ink1473.xml" ContentType="application/inkml+xml"/>
  <Override PartName="/ppt/ink/ink1474.xml" ContentType="application/inkml+xml"/>
  <Override PartName="/ppt/ink/ink1475.xml" ContentType="application/inkml+xml"/>
  <Override PartName="/ppt/ink/ink1476.xml" ContentType="application/inkml+xml"/>
  <Override PartName="/ppt/ink/ink1477.xml" ContentType="application/inkml+xml"/>
  <Override PartName="/ppt/ink/ink1478.xml" ContentType="application/inkml+xml"/>
  <Override PartName="/ppt/ink/ink1479.xml" ContentType="application/inkml+xml"/>
  <Override PartName="/ppt/ink/ink1480.xml" ContentType="application/inkml+xml"/>
  <Override PartName="/ppt/ink/ink1481.xml" ContentType="application/inkml+xml"/>
  <Override PartName="/ppt/ink/ink1482.xml" ContentType="application/inkml+xml"/>
  <Override PartName="/ppt/ink/ink1483.xml" ContentType="application/inkml+xml"/>
  <Override PartName="/ppt/ink/ink1484.xml" ContentType="application/inkml+xml"/>
  <Override PartName="/ppt/ink/ink1485.xml" ContentType="application/inkml+xml"/>
  <Override PartName="/ppt/ink/ink1486.xml" ContentType="application/inkml+xml"/>
  <Override PartName="/ppt/ink/ink1487.xml" ContentType="application/inkml+xml"/>
  <Override PartName="/ppt/ink/ink1488.xml" ContentType="application/inkml+xml"/>
  <Override PartName="/ppt/ink/ink1489.xml" ContentType="application/inkml+xml"/>
  <Override PartName="/ppt/ink/ink1490.xml" ContentType="application/inkml+xml"/>
  <Override PartName="/ppt/ink/ink1491.xml" ContentType="application/inkml+xml"/>
  <Override PartName="/ppt/ink/ink1492.xml" ContentType="application/inkml+xml"/>
  <Override PartName="/ppt/ink/ink1493.xml" ContentType="application/inkml+xml"/>
  <Override PartName="/ppt/ink/ink1494.xml" ContentType="application/inkml+xml"/>
  <Override PartName="/ppt/ink/ink1495.xml" ContentType="application/inkml+xml"/>
  <Override PartName="/ppt/ink/ink1496.xml" ContentType="application/inkml+xml"/>
  <Override PartName="/ppt/ink/ink1497.xml" ContentType="application/inkml+xml"/>
  <Override PartName="/ppt/ink/ink1498.xml" ContentType="application/inkml+xml"/>
  <Override PartName="/ppt/ink/ink1499.xml" ContentType="application/inkml+xml"/>
  <Override PartName="/ppt/ink/ink1500.xml" ContentType="application/inkml+xml"/>
  <Override PartName="/ppt/ink/ink1501.xml" ContentType="application/inkml+xml"/>
  <Override PartName="/ppt/ink/ink1502.xml" ContentType="application/inkml+xml"/>
  <Override PartName="/ppt/ink/ink1503.xml" ContentType="application/inkml+xml"/>
  <Override PartName="/ppt/ink/ink1504.xml" ContentType="application/inkml+xml"/>
  <Override PartName="/ppt/ink/ink1505.xml" ContentType="application/inkml+xml"/>
  <Override PartName="/ppt/ink/ink1506.xml" ContentType="application/inkml+xml"/>
  <Override PartName="/ppt/ink/ink1507.xml" ContentType="application/inkml+xml"/>
  <Override PartName="/ppt/ink/ink1508.xml" ContentType="application/inkml+xml"/>
  <Override PartName="/ppt/ink/ink1509.xml" ContentType="application/inkml+xml"/>
  <Override PartName="/ppt/ink/ink1510.xml" ContentType="application/inkml+xml"/>
  <Override PartName="/ppt/ink/ink1511.xml" ContentType="application/inkml+xml"/>
  <Override PartName="/ppt/ink/ink1512.xml" ContentType="application/inkml+xml"/>
  <Override PartName="/ppt/ink/ink1513.xml" ContentType="application/inkml+xml"/>
  <Override PartName="/ppt/ink/ink1514.xml" ContentType="application/inkml+xml"/>
  <Override PartName="/ppt/ink/ink1515.xml" ContentType="application/inkml+xml"/>
  <Override PartName="/ppt/ink/ink1516.xml" ContentType="application/inkml+xml"/>
  <Override PartName="/ppt/ink/ink1517.xml" ContentType="application/inkml+xml"/>
  <Override PartName="/ppt/ink/ink1518.xml" ContentType="application/inkml+xml"/>
  <Override PartName="/ppt/ink/ink1519.xml" ContentType="application/inkml+xml"/>
  <Override PartName="/ppt/ink/ink1520.xml" ContentType="application/inkml+xml"/>
  <Override PartName="/ppt/ink/ink1521.xml" ContentType="application/inkml+xml"/>
  <Override PartName="/ppt/ink/ink1522.xml" ContentType="application/inkml+xml"/>
  <Override PartName="/ppt/ink/ink1523.xml" ContentType="application/inkml+xml"/>
  <Override PartName="/ppt/ink/ink1524.xml" ContentType="application/inkml+xml"/>
  <Override PartName="/ppt/ink/ink1525.xml" ContentType="application/inkml+xml"/>
  <Override PartName="/ppt/ink/ink1526.xml" ContentType="application/inkml+xml"/>
  <Override PartName="/ppt/ink/ink1527.xml" ContentType="application/inkml+xml"/>
  <Override PartName="/ppt/ink/ink1528.xml" ContentType="application/inkml+xml"/>
  <Override PartName="/ppt/ink/ink1529.xml" ContentType="application/inkml+xml"/>
  <Override PartName="/ppt/ink/ink1530.xml" ContentType="application/inkml+xml"/>
  <Override PartName="/ppt/ink/ink1531.xml" ContentType="application/inkml+xml"/>
  <Override PartName="/ppt/ink/ink1532.xml" ContentType="application/inkml+xml"/>
  <Override PartName="/ppt/ink/ink1533.xml" ContentType="application/inkml+xml"/>
  <Override PartName="/ppt/ink/ink1534.xml" ContentType="application/inkml+xml"/>
  <Override PartName="/ppt/ink/ink1535.xml" ContentType="application/inkml+xml"/>
  <Override PartName="/ppt/ink/ink1536.xml" ContentType="application/inkml+xml"/>
  <Override PartName="/ppt/ink/ink1537.xml" ContentType="application/inkml+xml"/>
  <Override PartName="/ppt/ink/ink1538.xml" ContentType="application/inkml+xml"/>
  <Override PartName="/ppt/ink/ink1539.xml" ContentType="application/inkml+xml"/>
  <Override PartName="/ppt/ink/ink1540.xml" ContentType="application/inkml+xml"/>
  <Override PartName="/ppt/ink/ink1541.xml" ContentType="application/inkml+xml"/>
  <Override PartName="/ppt/ink/ink1542.xml" ContentType="application/inkml+xml"/>
  <Override PartName="/ppt/ink/ink1543.xml" ContentType="application/inkml+xml"/>
  <Override PartName="/ppt/ink/ink1544.xml" ContentType="application/inkml+xml"/>
  <Override PartName="/ppt/ink/ink1545.xml" ContentType="application/inkml+xml"/>
  <Override PartName="/ppt/ink/ink1546.xml" ContentType="application/inkml+xml"/>
  <Override PartName="/ppt/ink/ink1547.xml" ContentType="application/inkml+xml"/>
  <Override PartName="/ppt/ink/ink1548.xml" ContentType="application/inkml+xml"/>
  <Override PartName="/ppt/ink/ink1549.xml" ContentType="application/inkml+xml"/>
  <Override PartName="/ppt/ink/ink1550.xml" ContentType="application/inkml+xml"/>
  <Override PartName="/ppt/ink/ink1551.xml" ContentType="application/inkml+xml"/>
  <Override PartName="/ppt/ink/ink1552.xml" ContentType="application/inkml+xml"/>
  <Override PartName="/ppt/ink/ink1553.xml" ContentType="application/inkml+xml"/>
  <Override PartName="/ppt/ink/ink1554.xml" ContentType="application/inkml+xml"/>
  <Override PartName="/ppt/ink/ink1555.xml" ContentType="application/inkml+xml"/>
  <Override PartName="/ppt/ink/ink1556.xml" ContentType="application/inkml+xml"/>
  <Override PartName="/ppt/ink/ink1557.xml" ContentType="application/inkml+xml"/>
  <Override PartName="/ppt/ink/ink1558.xml" ContentType="application/inkml+xml"/>
  <Override PartName="/ppt/ink/ink1559.xml" ContentType="application/inkml+xml"/>
  <Override PartName="/ppt/ink/ink1560.xml" ContentType="application/inkml+xml"/>
  <Override PartName="/ppt/ink/ink1561.xml" ContentType="application/inkml+xml"/>
  <Override PartName="/ppt/ink/ink1562.xml" ContentType="application/inkml+xml"/>
  <Override PartName="/ppt/ink/ink1563.xml" ContentType="application/inkml+xml"/>
  <Override PartName="/ppt/ink/ink1564.xml" ContentType="application/inkml+xml"/>
  <Override PartName="/ppt/ink/ink1565.xml" ContentType="application/inkml+xml"/>
  <Override PartName="/ppt/ink/ink1566.xml" ContentType="application/inkml+xml"/>
  <Override PartName="/ppt/ink/ink1567.xml" ContentType="application/inkml+xml"/>
  <Override PartName="/ppt/ink/ink1568.xml" ContentType="application/inkml+xml"/>
  <Override PartName="/ppt/ink/ink1569.xml" ContentType="application/inkml+xml"/>
  <Override PartName="/ppt/ink/ink1570.xml" ContentType="application/inkml+xml"/>
  <Override PartName="/ppt/ink/ink1571.xml" ContentType="application/inkml+xml"/>
  <Override PartName="/ppt/ink/ink1572.xml" ContentType="application/inkml+xml"/>
  <Override PartName="/ppt/ink/ink1573.xml" ContentType="application/inkml+xml"/>
  <Override PartName="/ppt/ink/ink1574.xml" ContentType="application/inkml+xml"/>
  <Override PartName="/ppt/ink/ink1575.xml" ContentType="application/inkml+xml"/>
  <Override PartName="/ppt/ink/ink1576.xml" ContentType="application/inkml+xml"/>
  <Override PartName="/ppt/ink/ink1577.xml" ContentType="application/inkml+xml"/>
  <Override PartName="/ppt/ink/ink1578.xml" ContentType="application/inkml+xml"/>
  <Override PartName="/ppt/ink/ink1579.xml" ContentType="application/inkml+xml"/>
  <Override PartName="/ppt/ink/ink1580.xml" ContentType="application/inkml+xml"/>
  <Override PartName="/ppt/ink/ink1581.xml" ContentType="application/inkml+xml"/>
  <Override PartName="/ppt/ink/ink1582.xml" ContentType="application/inkml+xml"/>
  <Override PartName="/ppt/ink/ink1583.xml" ContentType="application/inkml+xml"/>
  <Override PartName="/ppt/ink/ink1584.xml" ContentType="application/inkml+xml"/>
  <Override PartName="/ppt/ink/ink1585.xml" ContentType="application/inkml+xml"/>
  <Override PartName="/ppt/ink/ink1586.xml" ContentType="application/inkml+xml"/>
  <Override PartName="/ppt/ink/ink1587.xml" ContentType="application/inkml+xml"/>
  <Override PartName="/ppt/ink/ink1588.xml" ContentType="application/inkml+xml"/>
  <Override PartName="/ppt/ink/ink1589.xml" ContentType="application/inkml+xml"/>
  <Override PartName="/ppt/ink/ink1590.xml" ContentType="application/inkml+xml"/>
  <Override PartName="/ppt/ink/ink1591.xml" ContentType="application/inkml+xml"/>
  <Override PartName="/ppt/ink/ink1592.xml" ContentType="application/inkml+xml"/>
  <Override PartName="/ppt/ink/ink1593.xml" ContentType="application/inkml+xml"/>
  <Override PartName="/ppt/ink/ink1594.xml" ContentType="application/inkml+xml"/>
  <Override PartName="/ppt/ink/ink1595.xml" ContentType="application/inkml+xml"/>
  <Override PartName="/ppt/ink/ink1596.xml" ContentType="application/inkml+xml"/>
  <Override PartName="/ppt/ink/ink1597.xml" ContentType="application/inkml+xml"/>
  <Override PartName="/ppt/ink/ink1598.xml" ContentType="application/inkml+xml"/>
  <Override PartName="/ppt/ink/ink1599.xml" ContentType="application/inkml+xml"/>
  <Override PartName="/ppt/ink/ink1600.xml" ContentType="application/inkml+xml"/>
  <Override PartName="/ppt/ink/ink1601.xml" ContentType="application/inkml+xml"/>
  <Override PartName="/ppt/ink/ink1602.xml" ContentType="application/inkml+xml"/>
  <Override PartName="/ppt/ink/ink1603.xml" ContentType="application/inkml+xml"/>
  <Override PartName="/ppt/ink/ink1604.xml" ContentType="application/inkml+xml"/>
  <Override PartName="/ppt/ink/ink1605.xml" ContentType="application/inkml+xml"/>
  <Override PartName="/ppt/ink/ink1606.xml" ContentType="application/inkml+xml"/>
  <Override PartName="/ppt/ink/ink1607.xml" ContentType="application/inkml+xml"/>
  <Override PartName="/ppt/ink/ink1608.xml" ContentType="application/inkml+xml"/>
  <Override PartName="/ppt/ink/ink1609.xml" ContentType="application/inkml+xml"/>
  <Override PartName="/ppt/ink/ink1610.xml" ContentType="application/inkml+xml"/>
  <Override PartName="/ppt/ink/ink1611.xml" ContentType="application/inkml+xml"/>
  <Override PartName="/ppt/ink/ink1612.xml" ContentType="application/inkml+xml"/>
  <Override PartName="/ppt/ink/ink1613.xml" ContentType="application/inkml+xml"/>
  <Override PartName="/ppt/ink/ink1614.xml" ContentType="application/inkml+xml"/>
  <Override PartName="/ppt/ink/ink1615.xml" ContentType="application/inkml+xml"/>
  <Override PartName="/ppt/ink/ink1616.xml" ContentType="application/inkml+xml"/>
  <Override PartName="/ppt/ink/ink1617.xml" ContentType="application/inkml+xml"/>
  <Override PartName="/ppt/ink/ink1618.xml" ContentType="application/inkml+xml"/>
  <Override PartName="/ppt/ink/ink1619.xml" ContentType="application/inkml+xml"/>
  <Override PartName="/ppt/ink/ink1620.xml" ContentType="application/inkml+xml"/>
  <Override PartName="/ppt/ink/ink1621.xml" ContentType="application/inkml+xml"/>
  <Override PartName="/ppt/ink/ink1622.xml" ContentType="application/inkml+xml"/>
  <Override PartName="/ppt/ink/ink1623.xml" ContentType="application/inkml+xml"/>
  <Override PartName="/ppt/ink/ink1624.xml" ContentType="application/inkml+xml"/>
  <Override PartName="/ppt/ink/ink1625.xml" ContentType="application/inkml+xml"/>
  <Override PartName="/ppt/ink/ink1626.xml" ContentType="application/inkml+xml"/>
  <Override PartName="/ppt/ink/ink1627.xml" ContentType="application/inkml+xml"/>
  <Override PartName="/ppt/ink/ink1628.xml" ContentType="application/inkml+xml"/>
  <Override PartName="/ppt/ink/ink1629.xml" ContentType="application/inkml+xml"/>
  <Override PartName="/ppt/ink/ink1630.xml" ContentType="application/inkml+xml"/>
  <Override PartName="/ppt/ink/ink1631.xml" ContentType="application/inkml+xml"/>
  <Override PartName="/ppt/ink/ink1632.xml" ContentType="application/inkml+xml"/>
  <Override PartName="/ppt/ink/ink1633.xml" ContentType="application/inkml+xml"/>
  <Override PartName="/ppt/ink/ink1634.xml" ContentType="application/inkml+xml"/>
  <Override PartName="/ppt/ink/ink1635.xml" ContentType="application/inkml+xml"/>
  <Override PartName="/ppt/ink/ink1636.xml" ContentType="application/inkml+xml"/>
  <Override PartName="/ppt/ink/ink1637.xml" ContentType="application/inkml+xml"/>
  <Override PartName="/ppt/ink/ink1638.xml" ContentType="application/inkml+xml"/>
  <Override PartName="/ppt/ink/ink1639.xml" ContentType="application/inkml+xml"/>
  <Override PartName="/ppt/ink/ink1640.xml" ContentType="application/inkml+xml"/>
  <Override PartName="/ppt/ink/ink1641.xml" ContentType="application/inkml+xml"/>
  <Override PartName="/ppt/ink/ink1642.xml" ContentType="application/inkml+xml"/>
  <Override PartName="/ppt/ink/ink1643.xml" ContentType="application/inkml+xml"/>
  <Override PartName="/ppt/ink/ink1644.xml" ContentType="application/inkml+xml"/>
  <Override PartName="/ppt/ink/ink1645.xml" ContentType="application/inkml+xml"/>
  <Override PartName="/ppt/ink/ink1646.xml" ContentType="application/inkml+xml"/>
  <Override PartName="/ppt/ink/ink1647.xml" ContentType="application/inkml+xml"/>
  <Override PartName="/ppt/ink/ink1648.xml" ContentType="application/inkml+xml"/>
  <Override PartName="/ppt/ink/ink1649.xml" ContentType="application/inkml+xml"/>
  <Override PartName="/ppt/ink/ink1650.xml" ContentType="application/inkml+xml"/>
  <Override PartName="/ppt/ink/ink1651.xml" ContentType="application/inkml+xml"/>
  <Override PartName="/ppt/ink/ink1652.xml" ContentType="application/inkml+xml"/>
  <Override PartName="/ppt/ink/ink1653.xml" ContentType="application/inkml+xml"/>
  <Override PartName="/ppt/ink/ink1654.xml" ContentType="application/inkml+xml"/>
  <Override PartName="/ppt/ink/ink1655.xml" ContentType="application/inkml+xml"/>
  <Override PartName="/ppt/ink/ink1656.xml" ContentType="application/inkml+xml"/>
  <Override PartName="/ppt/ink/ink1657.xml" ContentType="application/inkml+xml"/>
  <Override PartName="/ppt/ink/ink1658.xml" ContentType="application/inkml+xml"/>
  <Override PartName="/ppt/ink/ink1659.xml" ContentType="application/inkml+xml"/>
  <Override PartName="/ppt/ink/ink1660.xml" ContentType="application/inkml+xml"/>
  <Override PartName="/ppt/ink/ink1661.xml" ContentType="application/inkml+xml"/>
  <Override PartName="/ppt/ink/ink1662.xml" ContentType="application/inkml+xml"/>
  <Override PartName="/ppt/ink/ink1663.xml" ContentType="application/inkml+xml"/>
  <Override PartName="/ppt/ink/ink1664.xml" ContentType="application/inkml+xml"/>
  <Override PartName="/ppt/ink/ink1665.xml" ContentType="application/inkml+xml"/>
  <Override PartName="/ppt/ink/ink1666.xml" ContentType="application/inkml+xml"/>
  <Override PartName="/ppt/ink/ink1667.xml" ContentType="application/inkml+xml"/>
  <Override PartName="/ppt/ink/ink1668.xml" ContentType="application/inkml+xml"/>
  <Override PartName="/ppt/ink/ink1669.xml" ContentType="application/inkml+xml"/>
  <Override PartName="/ppt/ink/ink1670.xml" ContentType="application/inkml+xml"/>
  <Override PartName="/ppt/ink/ink1671.xml" ContentType="application/inkml+xml"/>
  <Override PartName="/ppt/ink/ink1672.xml" ContentType="application/inkml+xml"/>
  <Override PartName="/ppt/ink/ink1673.xml" ContentType="application/inkml+xml"/>
  <Override PartName="/ppt/ink/ink1674.xml" ContentType="application/inkml+xml"/>
  <Override PartName="/ppt/ink/ink1675.xml" ContentType="application/inkml+xml"/>
  <Override PartName="/ppt/ink/ink1676.xml" ContentType="application/inkml+xml"/>
  <Override PartName="/ppt/ink/ink1677.xml" ContentType="application/inkml+xml"/>
  <Override PartName="/ppt/ink/ink1678.xml" ContentType="application/inkml+xml"/>
  <Override PartName="/ppt/ink/ink1679.xml" ContentType="application/inkml+xml"/>
  <Override PartName="/ppt/ink/ink1680.xml" ContentType="application/inkml+xml"/>
  <Override PartName="/ppt/ink/ink1681.xml" ContentType="application/inkml+xml"/>
  <Override PartName="/ppt/ink/ink1682.xml" ContentType="application/inkml+xml"/>
  <Override PartName="/ppt/ink/ink1683.xml" ContentType="application/inkml+xml"/>
  <Override PartName="/ppt/ink/ink1684.xml" ContentType="application/inkml+xml"/>
  <Override PartName="/ppt/ink/ink1685.xml" ContentType="application/inkml+xml"/>
  <Override PartName="/ppt/ink/ink1686.xml" ContentType="application/inkml+xml"/>
  <Override PartName="/ppt/ink/ink1687.xml" ContentType="application/inkml+xml"/>
  <Override PartName="/ppt/ink/ink1688.xml" ContentType="application/inkml+xml"/>
  <Override PartName="/ppt/ink/ink1689.xml" ContentType="application/inkml+xml"/>
  <Override PartName="/ppt/ink/ink1690.xml" ContentType="application/inkml+xml"/>
  <Override PartName="/ppt/ink/ink1691.xml" ContentType="application/inkml+xml"/>
  <Override PartName="/ppt/ink/ink1692.xml" ContentType="application/inkml+xml"/>
  <Override PartName="/ppt/ink/ink1693.xml" ContentType="application/inkml+xml"/>
  <Override PartName="/ppt/ink/ink1694.xml" ContentType="application/inkml+xml"/>
  <Override PartName="/ppt/ink/ink1695.xml" ContentType="application/inkml+xml"/>
  <Override PartName="/ppt/ink/ink1696.xml" ContentType="application/inkml+xml"/>
  <Override PartName="/ppt/ink/ink1697.xml" ContentType="application/inkml+xml"/>
  <Override PartName="/ppt/ink/ink1698.xml" ContentType="application/inkml+xml"/>
  <Override PartName="/ppt/ink/ink1699.xml" ContentType="application/inkml+xml"/>
  <Override PartName="/ppt/ink/ink1700.xml" ContentType="application/inkml+xml"/>
  <Override PartName="/ppt/ink/ink1701.xml" ContentType="application/inkml+xml"/>
  <Override PartName="/ppt/ink/ink1702.xml" ContentType="application/inkml+xml"/>
  <Override PartName="/ppt/ink/ink1703.xml" ContentType="application/inkml+xml"/>
  <Override PartName="/ppt/ink/ink1704.xml" ContentType="application/inkml+xml"/>
  <Override PartName="/ppt/ink/ink1705.xml" ContentType="application/inkml+xml"/>
  <Override PartName="/ppt/ink/ink1706.xml" ContentType="application/inkml+xml"/>
  <Override PartName="/ppt/ink/ink1707.xml" ContentType="application/inkml+xml"/>
  <Override PartName="/ppt/ink/ink1708.xml" ContentType="application/inkml+xml"/>
  <Override PartName="/ppt/ink/ink1709.xml" ContentType="application/inkml+xml"/>
  <Override PartName="/ppt/ink/ink1710.xml" ContentType="application/inkml+xml"/>
  <Override PartName="/ppt/ink/ink1711.xml" ContentType="application/inkml+xml"/>
  <Override PartName="/ppt/ink/ink1712.xml" ContentType="application/inkml+xml"/>
  <Override PartName="/ppt/ink/ink1713.xml" ContentType="application/inkml+xml"/>
  <Override PartName="/ppt/ink/ink1714.xml" ContentType="application/inkml+xml"/>
  <Override PartName="/ppt/ink/ink1715.xml" ContentType="application/inkml+xml"/>
  <Override PartName="/ppt/ink/ink1716.xml" ContentType="application/inkml+xml"/>
  <Override PartName="/ppt/ink/ink1717.xml" ContentType="application/inkml+xml"/>
  <Override PartName="/ppt/ink/ink1718.xml" ContentType="application/inkml+xml"/>
  <Override PartName="/ppt/ink/ink1719.xml" ContentType="application/inkml+xml"/>
  <Override PartName="/ppt/ink/ink1720.xml" ContentType="application/inkml+xml"/>
  <Override PartName="/ppt/ink/ink1721.xml" ContentType="application/inkml+xml"/>
  <Override PartName="/ppt/ink/ink1722.xml" ContentType="application/inkml+xml"/>
  <Override PartName="/ppt/ink/ink1723.xml" ContentType="application/inkml+xml"/>
  <Override PartName="/ppt/ink/ink1724.xml" ContentType="application/inkml+xml"/>
  <Override PartName="/ppt/ink/ink1725.xml" ContentType="application/inkml+xml"/>
  <Override PartName="/ppt/ink/ink1726.xml" ContentType="application/inkml+xml"/>
  <Override PartName="/ppt/ink/ink1727.xml" ContentType="application/inkml+xml"/>
  <Override PartName="/ppt/ink/ink1728.xml" ContentType="application/inkml+xml"/>
  <Override PartName="/ppt/ink/ink1729.xml" ContentType="application/inkml+xml"/>
  <Override PartName="/ppt/ink/ink1730.xml" ContentType="application/inkml+xml"/>
  <Override PartName="/ppt/ink/ink1731.xml" ContentType="application/inkml+xml"/>
  <Override PartName="/ppt/ink/ink1732.xml" ContentType="application/inkml+xml"/>
  <Override PartName="/ppt/ink/ink1733.xml" ContentType="application/inkml+xml"/>
  <Override PartName="/ppt/ink/ink1734.xml" ContentType="application/inkml+xml"/>
  <Override PartName="/ppt/ink/ink1735.xml" ContentType="application/inkml+xml"/>
  <Override PartName="/ppt/ink/ink1736.xml" ContentType="application/inkml+xml"/>
  <Override PartName="/ppt/ink/ink1737.xml" ContentType="application/inkml+xml"/>
  <Override PartName="/ppt/ink/ink1738.xml" ContentType="application/inkml+xml"/>
  <Override PartName="/ppt/ink/ink1739.xml" ContentType="application/inkml+xml"/>
  <Override PartName="/ppt/ink/ink1740.xml" ContentType="application/inkml+xml"/>
  <Override PartName="/ppt/ink/ink1741.xml" ContentType="application/inkml+xml"/>
  <Override PartName="/ppt/ink/ink1742.xml" ContentType="application/inkml+xml"/>
  <Override PartName="/ppt/ink/ink1743.xml" ContentType="application/inkml+xml"/>
  <Override PartName="/ppt/ink/ink1744.xml" ContentType="application/inkml+xml"/>
  <Override PartName="/ppt/ink/ink1745.xml" ContentType="application/inkml+xml"/>
  <Override PartName="/ppt/ink/ink1746.xml" ContentType="application/inkml+xml"/>
  <Override PartName="/ppt/ink/ink1747.xml" ContentType="application/inkml+xml"/>
  <Override PartName="/ppt/ink/ink1748.xml" ContentType="application/inkml+xml"/>
  <Override PartName="/ppt/ink/ink1749.xml" ContentType="application/inkml+xml"/>
  <Override PartName="/ppt/ink/ink1750.xml" ContentType="application/inkml+xml"/>
  <Override PartName="/ppt/ink/ink1751.xml" ContentType="application/inkml+xml"/>
  <Override PartName="/ppt/ink/ink1752.xml" ContentType="application/inkml+xml"/>
  <Override PartName="/ppt/ink/ink1753.xml" ContentType="application/inkml+xml"/>
  <Override PartName="/ppt/ink/ink1754.xml" ContentType="application/inkml+xml"/>
  <Override PartName="/ppt/ink/ink1755.xml" ContentType="application/inkml+xml"/>
  <Override PartName="/ppt/ink/ink1756.xml" ContentType="application/inkml+xml"/>
  <Override PartName="/ppt/ink/ink1757.xml" ContentType="application/inkml+xml"/>
  <Override PartName="/ppt/ink/ink1758.xml" ContentType="application/inkml+xml"/>
  <Override PartName="/ppt/ink/ink1759.xml" ContentType="application/inkml+xml"/>
  <Override PartName="/ppt/ink/ink1760.xml" ContentType="application/inkml+xml"/>
  <Override PartName="/ppt/ink/ink1761.xml" ContentType="application/inkml+xml"/>
  <Override PartName="/ppt/ink/ink1762.xml" ContentType="application/inkml+xml"/>
  <Override PartName="/ppt/ink/ink1763.xml" ContentType="application/inkml+xml"/>
  <Override PartName="/ppt/ink/ink1764.xml" ContentType="application/inkml+xml"/>
  <Override PartName="/ppt/ink/ink1765.xml" ContentType="application/inkml+xml"/>
  <Override PartName="/ppt/ink/ink1766.xml" ContentType="application/inkml+xml"/>
  <Override PartName="/ppt/ink/ink1767.xml" ContentType="application/inkml+xml"/>
  <Override PartName="/ppt/ink/ink1768.xml" ContentType="application/inkml+xml"/>
  <Override PartName="/ppt/ink/ink1769.xml" ContentType="application/inkml+xml"/>
  <Override PartName="/ppt/ink/ink1770.xml" ContentType="application/inkml+xml"/>
  <Override PartName="/ppt/ink/ink1771.xml" ContentType="application/inkml+xml"/>
  <Override PartName="/ppt/ink/ink1772.xml" ContentType="application/inkml+xml"/>
  <Override PartName="/ppt/ink/ink1773.xml" ContentType="application/inkml+xml"/>
  <Override PartName="/ppt/ink/ink1774.xml" ContentType="application/inkml+xml"/>
  <Override PartName="/ppt/ink/ink1775.xml" ContentType="application/inkml+xml"/>
  <Override PartName="/ppt/ink/ink1776.xml" ContentType="application/inkml+xml"/>
  <Override PartName="/ppt/ink/ink1777.xml" ContentType="application/inkml+xml"/>
  <Override PartName="/ppt/ink/ink1778.xml" ContentType="application/inkml+xml"/>
  <Override PartName="/ppt/ink/ink1779.xml" ContentType="application/inkml+xml"/>
  <Override PartName="/ppt/ink/ink1780.xml" ContentType="application/inkml+xml"/>
  <Override PartName="/ppt/ink/ink1781.xml" ContentType="application/inkml+xml"/>
  <Override PartName="/ppt/ink/ink1782.xml" ContentType="application/inkml+xml"/>
  <Override PartName="/ppt/ink/ink1783.xml" ContentType="application/inkml+xml"/>
  <Override PartName="/ppt/ink/ink1784.xml" ContentType="application/inkml+xml"/>
  <Override PartName="/ppt/ink/ink1785.xml" ContentType="application/inkml+xml"/>
  <Override PartName="/ppt/ink/ink1786.xml" ContentType="application/inkml+xml"/>
  <Override PartName="/ppt/ink/ink1787.xml" ContentType="application/inkml+xml"/>
  <Override PartName="/ppt/ink/ink1788.xml" ContentType="application/inkml+xml"/>
  <Override PartName="/ppt/ink/ink1789.xml" ContentType="application/inkml+xml"/>
  <Override PartName="/ppt/ink/ink1790.xml" ContentType="application/inkml+xml"/>
  <Override PartName="/ppt/ink/ink1791.xml" ContentType="application/inkml+xml"/>
  <Override PartName="/ppt/ink/ink1792.xml" ContentType="application/inkml+xml"/>
  <Override PartName="/ppt/ink/ink1793.xml" ContentType="application/inkml+xml"/>
  <Override PartName="/ppt/ink/ink1794.xml" ContentType="application/inkml+xml"/>
  <Override PartName="/ppt/ink/ink1795.xml" ContentType="application/inkml+xml"/>
  <Override PartName="/ppt/ink/ink1796.xml" ContentType="application/inkml+xml"/>
  <Override PartName="/ppt/ink/ink1797.xml" ContentType="application/inkml+xml"/>
  <Override PartName="/ppt/ink/ink1798.xml" ContentType="application/inkml+xml"/>
  <Override PartName="/ppt/ink/ink1799.xml" ContentType="application/inkml+xml"/>
  <Override PartName="/ppt/ink/ink1800.xml" ContentType="application/inkml+xml"/>
  <Override PartName="/ppt/ink/ink1801.xml" ContentType="application/inkml+xml"/>
  <Override PartName="/ppt/ink/ink1802.xml" ContentType="application/inkml+xml"/>
  <Override PartName="/ppt/ink/ink1803.xml" ContentType="application/inkml+xml"/>
  <Override PartName="/ppt/ink/ink1804.xml" ContentType="application/inkml+xml"/>
  <Override PartName="/ppt/ink/ink1805.xml" ContentType="application/inkml+xml"/>
  <Override PartName="/ppt/ink/ink1806.xml" ContentType="application/inkml+xml"/>
  <Override PartName="/ppt/ink/ink1807.xml" ContentType="application/inkml+xml"/>
  <Override PartName="/ppt/ink/ink1808.xml" ContentType="application/inkml+xml"/>
  <Override PartName="/ppt/ink/ink1809.xml" ContentType="application/inkml+xml"/>
  <Override PartName="/ppt/ink/ink1810.xml" ContentType="application/inkml+xml"/>
  <Override PartName="/ppt/ink/ink1811.xml" ContentType="application/inkml+xml"/>
  <Override PartName="/ppt/ink/ink1812.xml" ContentType="application/inkml+xml"/>
  <Override PartName="/ppt/ink/ink1813.xml" ContentType="application/inkml+xml"/>
  <Override PartName="/ppt/ink/ink1814.xml" ContentType="application/inkml+xml"/>
  <Override PartName="/ppt/ink/ink1815.xml" ContentType="application/inkml+xml"/>
  <Override PartName="/ppt/ink/ink1816.xml" ContentType="application/inkml+xml"/>
  <Override PartName="/ppt/ink/ink1817.xml" ContentType="application/inkml+xml"/>
  <Override PartName="/ppt/ink/ink1818.xml" ContentType="application/inkml+xml"/>
  <Override PartName="/ppt/ink/ink1819.xml" ContentType="application/inkml+xml"/>
  <Override PartName="/ppt/ink/ink1820.xml" ContentType="application/inkml+xml"/>
  <Override PartName="/ppt/ink/ink1821.xml" ContentType="application/inkml+xml"/>
  <Override PartName="/ppt/ink/ink1822.xml" ContentType="application/inkml+xml"/>
  <Override PartName="/ppt/ink/ink1823.xml" ContentType="application/inkml+xml"/>
  <Override PartName="/ppt/ink/ink1824.xml" ContentType="application/inkml+xml"/>
  <Override PartName="/ppt/ink/ink1825.xml" ContentType="application/inkml+xml"/>
  <Override PartName="/ppt/ink/ink1826.xml" ContentType="application/inkml+xml"/>
  <Override PartName="/ppt/ink/ink1827.xml" ContentType="application/inkml+xml"/>
  <Override PartName="/ppt/ink/ink1828.xml" ContentType="application/inkml+xml"/>
  <Override PartName="/ppt/ink/ink1829.xml" ContentType="application/inkml+xml"/>
  <Override PartName="/ppt/ink/ink1830.xml" ContentType="application/inkml+xml"/>
  <Override PartName="/ppt/ink/ink1831.xml" ContentType="application/inkml+xml"/>
  <Override PartName="/ppt/ink/ink1832.xml" ContentType="application/inkml+xml"/>
  <Override PartName="/ppt/ink/ink1833.xml" ContentType="application/inkml+xml"/>
  <Override PartName="/ppt/ink/ink1834.xml" ContentType="application/inkml+xml"/>
  <Override PartName="/ppt/ink/ink1835.xml" ContentType="application/inkml+xml"/>
  <Override PartName="/ppt/ink/ink1836.xml" ContentType="application/inkml+xml"/>
  <Override PartName="/ppt/ink/ink1837.xml" ContentType="application/inkml+xml"/>
  <Override PartName="/ppt/ink/ink1838.xml" ContentType="application/inkml+xml"/>
  <Override PartName="/ppt/ink/ink1839.xml" ContentType="application/inkml+xml"/>
  <Override PartName="/ppt/ink/ink1840.xml" ContentType="application/inkml+xml"/>
  <Override PartName="/ppt/ink/ink1841.xml" ContentType="application/inkml+xml"/>
  <Override PartName="/ppt/ink/ink1842.xml" ContentType="application/inkml+xml"/>
  <Override PartName="/ppt/ink/ink1843.xml" ContentType="application/inkml+xml"/>
  <Override PartName="/ppt/ink/ink1844.xml" ContentType="application/inkml+xml"/>
  <Override PartName="/ppt/ink/ink1845.xml" ContentType="application/inkml+xml"/>
  <Override PartName="/ppt/ink/ink1846.xml" ContentType="application/inkml+xml"/>
  <Override PartName="/ppt/ink/ink1847.xml" ContentType="application/inkml+xml"/>
  <Override PartName="/ppt/ink/ink1848.xml" ContentType="application/inkml+xml"/>
  <Override PartName="/ppt/ink/ink1849.xml" ContentType="application/inkml+xml"/>
  <Override PartName="/ppt/ink/ink1850.xml" ContentType="application/inkml+xml"/>
  <Override PartName="/ppt/ink/ink1851.xml" ContentType="application/inkml+xml"/>
  <Override PartName="/ppt/ink/ink1852.xml" ContentType="application/inkml+xml"/>
  <Override PartName="/ppt/ink/ink1853.xml" ContentType="application/inkml+xml"/>
  <Override PartName="/ppt/ink/ink1854.xml" ContentType="application/inkml+xml"/>
  <Override PartName="/ppt/ink/ink1855.xml" ContentType="application/inkml+xml"/>
  <Override PartName="/ppt/ink/ink1856.xml" ContentType="application/inkml+xml"/>
  <Override PartName="/ppt/ink/ink1857.xml" ContentType="application/inkml+xml"/>
  <Override PartName="/ppt/ink/ink1858.xml" ContentType="application/inkml+xml"/>
  <Override PartName="/ppt/ink/ink1859.xml" ContentType="application/inkml+xml"/>
  <Override PartName="/ppt/ink/ink1860.xml" ContentType="application/inkml+xml"/>
  <Override PartName="/ppt/ink/ink1861.xml" ContentType="application/inkml+xml"/>
  <Override PartName="/ppt/ink/ink1862.xml" ContentType="application/inkml+xml"/>
  <Override PartName="/ppt/ink/ink1863.xml" ContentType="application/inkml+xml"/>
  <Override PartName="/ppt/ink/ink1864.xml" ContentType="application/inkml+xml"/>
  <Override PartName="/ppt/ink/ink1865.xml" ContentType="application/inkml+xml"/>
  <Override PartName="/ppt/ink/ink1866.xml" ContentType="application/inkml+xml"/>
  <Override PartName="/ppt/ink/ink1867.xml" ContentType="application/inkml+xml"/>
  <Override PartName="/ppt/ink/ink1868.xml" ContentType="application/inkml+xml"/>
  <Override PartName="/ppt/ink/ink1869.xml" ContentType="application/inkml+xml"/>
  <Override PartName="/ppt/ink/ink1870.xml" ContentType="application/inkml+xml"/>
  <Override PartName="/ppt/ink/ink1871.xml" ContentType="application/inkml+xml"/>
  <Override PartName="/ppt/ink/ink1872.xml" ContentType="application/inkml+xml"/>
  <Override PartName="/ppt/ink/ink1873.xml" ContentType="application/inkml+xml"/>
  <Override PartName="/ppt/ink/ink1874.xml" ContentType="application/inkml+xml"/>
  <Override PartName="/ppt/ink/ink1875.xml" ContentType="application/inkml+xml"/>
  <Override PartName="/ppt/ink/ink1876.xml" ContentType="application/inkml+xml"/>
  <Override PartName="/ppt/ink/ink1877.xml" ContentType="application/inkml+xml"/>
  <Override PartName="/ppt/ink/ink1878.xml" ContentType="application/inkml+xml"/>
  <Override PartName="/ppt/ink/ink1879.xml" ContentType="application/inkml+xml"/>
  <Override PartName="/ppt/ink/ink1880.xml" ContentType="application/inkml+xml"/>
  <Override PartName="/ppt/ink/ink1881.xml" ContentType="application/inkml+xml"/>
  <Override PartName="/ppt/ink/ink1882.xml" ContentType="application/inkml+xml"/>
  <Override PartName="/ppt/ink/ink1883.xml" ContentType="application/inkml+xml"/>
  <Override PartName="/ppt/ink/ink1884.xml" ContentType="application/inkml+xml"/>
  <Override PartName="/ppt/ink/ink1885.xml" ContentType="application/inkml+xml"/>
  <Override PartName="/ppt/ink/ink1886.xml" ContentType="application/inkml+xml"/>
  <Override PartName="/ppt/ink/ink1887.xml" ContentType="application/inkml+xml"/>
  <Override PartName="/ppt/ink/ink1888.xml" ContentType="application/inkml+xml"/>
  <Override PartName="/ppt/ink/ink1889.xml" ContentType="application/inkml+xml"/>
  <Override PartName="/ppt/ink/ink1890.xml" ContentType="application/inkml+xml"/>
  <Override PartName="/ppt/ink/ink1891.xml" ContentType="application/inkml+xml"/>
  <Override PartName="/ppt/ink/ink1892.xml" ContentType="application/inkml+xml"/>
  <Override PartName="/ppt/ink/ink1893.xml" ContentType="application/inkml+xml"/>
  <Override PartName="/ppt/ink/ink1894.xml" ContentType="application/inkml+xml"/>
  <Override PartName="/ppt/ink/ink1895.xml" ContentType="application/inkml+xml"/>
  <Override PartName="/ppt/ink/ink1896.xml" ContentType="application/inkml+xml"/>
  <Override PartName="/ppt/ink/ink1897.xml" ContentType="application/inkml+xml"/>
  <Override PartName="/ppt/ink/ink1898.xml" ContentType="application/inkml+xml"/>
  <Override PartName="/ppt/ink/ink1899.xml" ContentType="application/inkml+xml"/>
  <Override PartName="/ppt/ink/ink1900.xml" ContentType="application/inkml+xml"/>
  <Override PartName="/ppt/ink/ink1901.xml" ContentType="application/inkml+xml"/>
  <Override PartName="/ppt/ink/ink1902.xml" ContentType="application/inkml+xml"/>
  <Override PartName="/ppt/ink/ink1903.xml" ContentType="application/inkml+xml"/>
  <Override PartName="/ppt/ink/ink1904.xml" ContentType="application/inkml+xml"/>
  <Override PartName="/ppt/ink/ink1905.xml" ContentType="application/inkml+xml"/>
  <Override PartName="/ppt/ink/ink1906.xml" ContentType="application/inkml+xml"/>
  <Override PartName="/ppt/ink/ink1907.xml" ContentType="application/inkml+xml"/>
  <Override PartName="/ppt/ink/ink1908.xml" ContentType="application/inkml+xml"/>
  <Override PartName="/ppt/ink/ink1909.xml" ContentType="application/inkml+xml"/>
  <Override PartName="/ppt/ink/ink1910.xml" ContentType="application/inkml+xml"/>
  <Override PartName="/ppt/ink/ink1911.xml" ContentType="application/inkml+xml"/>
  <Override PartName="/ppt/ink/ink1912.xml" ContentType="application/inkml+xml"/>
  <Override PartName="/ppt/ink/ink1913.xml" ContentType="application/inkml+xml"/>
  <Override PartName="/ppt/ink/ink1914.xml" ContentType="application/inkml+xml"/>
  <Override PartName="/ppt/ink/ink1915.xml" ContentType="application/inkml+xml"/>
  <Override PartName="/ppt/ink/ink1916.xml" ContentType="application/inkml+xml"/>
  <Override PartName="/ppt/ink/ink1917.xml" ContentType="application/inkml+xml"/>
  <Override PartName="/ppt/ink/ink1918.xml" ContentType="application/inkml+xml"/>
  <Override PartName="/ppt/ink/ink1919.xml" ContentType="application/inkml+xml"/>
  <Override PartName="/ppt/ink/ink1920.xml" ContentType="application/inkml+xml"/>
  <Override PartName="/ppt/ink/ink1921.xml" ContentType="application/inkml+xml"/>
  <Override PartName="/ppt/ink/ink1922.xml" ContentType="application/inkml+xml"/>
  <Override PartName="/ppt/ink/ink1923.xml" ContentType="application/inkml+xml"/>
  <Override PartName="/ppt/ink/ink1924.xml" ContentType="application/inkml+xml"/>
  <Override PartName="/ppt/ink/ink1925.xml" ContentType="application/inkml+xml"/>
  <Override PartName="/ppt/ink/ink1926.xml" ContentType="application/inkml+xml"/>
  <Override PartName="/ppt/ink/ink1927.xml" ContentType="application/inkml+xml"/>
  <Override PartName="/ppt/ink/ink1928.xml" ContentType="application/inkml+xml"/>
  <Override PartName="/ppt/ink/ink1929.xml" ContentType="application/inkml+xml"/>
  <Override PartName="/ppt/ink/ink1930.xml" ContentType="application/inkml+xml"/>
  <Override PartName="/ppt/ink/ink1931.xml" ContentType="application/inkml+xml"/>
  <Override PartName="/ppt/ink/ink1932.xml" ContentType="application/inkml+xml"/>
  <Override PartName="/ppt/ink/ink1933.xml" ContentType="application/inkml+xml"/>
  <Override PartName="/ppt/ink/ink1934.xml" ContentType="application/inkml+xml"/>
  <Override PartName="/ppt/ink/ink1935.xml" ContentType="application/inkml+xml"/>
  <Override PartName="/ppt/ink/ink1936.xml" ContentType="application/inkml+xml"/>
  <Override PartName="/ppt/ink/ink1937.xml" ContentType="application/inkml+xml"/>
  <Override PartName="/ppt/ink/ink1938.xml" ContentType="application/inkml+xml"/>
  <Override PartName="/ppt/ink/ink1939.xml" ContentType="application/inkml+xml"/>
  <Override PartName="/ppt/ink/ink1940.xml" ContentType="application/inkml+xml"/>
  <Override PartName="/ppt/ink/ink1941.xml" ContentType="application/inkml+xml"/>
  <Override PartName="/ppt/ink/ink1942.xml" ContentType="application/inkml+xml"/>
  <Override PartName="/ppt/ink/ink1943.xml" ContentType="application/inkml+xml"/>
  <Override PartName="/ppt/ink/ink1944.xml" ContentType="application/inkml+xml"/>
  <Override PartName="/ppt/ink/ink1945.xml" ContentType="application/inkml+xml"/>
  <Override PartName="/ppt/ink/ink1946.xml" ContentType="application/inkml+xml"/>
  <Override PartName="/ppt/ink/ink1947.xml" ContentType="application/inkml+xml"/>
  <Override PartName="/ppt/ink/ink1948.xml" ContentType="application/inkml+xml"/>
  <Override PartName="/ppt/ink/ink1949.xml" ContentType="application/inkml+xml"/>
  <Override PartName="/ppt/ink/ink1950.xml" ContentType="application/inkml+xml"/>
  <Override PartName="/ppt/ink/ink1951.xml" ContentType="application/inkml+xml"/>
  <Override PartName="/ppt/ink/ink1952.xml" ContentType="application/inkml+xml"/>
  <Override PartName="/ppt/ink/ink1953.xml" ContentType="application/inkml+xml"/>
  <Override PartName="/ppt/ink/ink1954.xml" ContentType="application/inkml+xml"/>
  <Override PartName="/ppt/ink/ink1955.xml" ContentType="application/inkml+xml"/>
  <Override PartName="/ppt/ink/ink1956.xml" ContentType="application/inkml+xml"/>
  <Override PartName="/ppt/ink/ink1957.xml" ContentType="application/inkml+xml"/>
  <Override PartName="/ppt/ink/ink1958.xml" ContentType="application/inkml+xml"/>
  <Override PartName="/ppt/ink/ink1959.xml" ContentType="application/inkml+xml"/>
  <Override PartName="/ppt/ink/ink1960.xml" ContentType="application/inkml+xml"/>
  <Override PartName="/ppt/ink/ink1961.xml" ContentType="application/inkml+xml"/>
  <Override PartName="/ppt/ink/ink1962.xml" ContentType="application/inkml+xml"/>
  <Override PartName="/ppt/ink/ink1963.xml" ContentType="application/inkml+xml"/>
  <Override PartName="/ppt/ink/ink1964.xml" ContentType="application/inkml+xml"/>
  <Override PartName="/ppt/ink/ink1965.xml" ContentType="application/inkml+xml"/>
  <Override PartName="/ppt/ink/ink1966.xml" ContentType="application/inkml+xml"/>
  <Override PartName="/ppt/ink/ink1967.xml" ContentType="application/inkml+xml"/>
  <Override PartName="/ppt/ink/ink1968.xml" ContentType="application/inkml+xml"/>
  <Override PartName="/ppt/ink/ink1969.xml" ContentType="application/inkml+xml"/>
  <Override PartName="/ppt/ink/ink1970.xml" ContentType="application/inkml+xml"/>
  <Override PartName="/ppt/ink/ink1971.xml" ContentType="application/inkml+xml"/>
  <Override PartName="/ppt/ink/ink1972.xml" ContentType="application/inkml+xml"/>
  <Override PartName="/ppt/ink/ink1973.xml" ContentType="application/inkml+xml"/>
  <Override PartName="/ppt/ink/ink1974.xml" ContentType="application/inkml+xml"/>
  <Override PartName="/ppt/ink/ink1975.xml" ContentType="application/inkml+xml"/>
  <Override PartName="/ppt/ink/ink1976.xml" ContentType="application/inkml+xml"/>
  <Override PartName="/ppt/ink/ink1977.xml" ContentType="application/inkml+xml"/>
  <Override PartName="/ppt/ink/ink1978.xml" ContentType="application/inkml+xml"/>
  <Override PartName="/ppt/ink/ink1979.xml" ContentType="application/inkml+xml"/>
  <Override PartName="/ppt/ink/ink1980.xml" ContentType="application/inkml+xml"/>
  <Override PartName="/ppt/ink/ink1981.xml" ContentType="application/inkml+xml"/>
  <Override PartName="/ppt/ink/ink1982.xml" ContentType="application/inkml+xml"/>
  <Override PartName="/ppt/ink/ink1983.xml" ContentType="application/inkml+xml"/>
  <Override PartName="/ppt/ink/ink1984.xml" ContentType="application/inkml+xml"/>
  <Override PartName="/ppt/ink/ink1985.xml" ContentType="application/inkml+xml"/>
  <Override PartName="/ppt/ink/ink198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80" r:id="rId18"/>
    <p:sldId id="274" r:id="rId19"/>
    <p:sldId id="275" r:id="rId20"/>
    <p:sldId id="276" r:id="rId21"/>
    <p:sldId id="277" r:id="rId22"/>
    <p:sldId id="281" r:id="rId23"/>
    <p:sldId id="282" r:id="rId24"/>
    <p:sldId id="283"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6:55.246"/>
    </inkml:context>
    <inkml:brush xml:id="br0">
      <inkml:brushProperty name="width" value="0.05" units="cm"/>
      <inkml:brushProperty name="height" value="0.05" units="cm"/>
      <inkml:brushProperty name="color" value="#008C3A"/>
    </inkml:brush>
  </inkml:definitions>
  <inkml:trace contextRef="#ctx0" brushRef="#br0">0 1260 944,'6'28'19071,"-4"-33"-18071,-2 2-800,58-230 6358,108-363-3279,-87 275-2265,-70 285-906,-4 17 5,0 0-1,8-18 1,-13 36-111,0 0 0,1 0 0,-1 0 0,1 0 0,-1 0 0,1 0 0,-1 0 0,1 0 0,0 0 0,-1 0 0,1 1 0,0-1 0,0 0 0,0 0 0,0 1 0,-1-1 0,1 1 0,0-1 0,0 1 0,0-1 0,0 1 0,0 0 0,0-1 0,0 1 0,2 0 0,-1 0 4,-1 0 0,1 0 0,0 1 0,0-1 0,-1 1 0,1-1 0,0 1 0,-1 0 0,1 0 0,-1 0 0,1 0 0,-1 0 1,3 2-1,4 5 23,0 0 1,-1 0-1,11 16 1,-17-23-30,15 23 0,-2 0 0,-1 0 0,11 30 0,26 84 0,-32-84 0,29 84 0,83 231 0,26-10 0,-138-319 0,-13-28 0,0 0 0,1 0 0,0-1 0,1 1 0,0-1 0,1-1 0,11 13 0,-3-13 0,-4-4-65,-11-6-529,-4-2-1201,-6-7 689,-29-25-16713,25 25 13732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4.248"/>
    </inkml:context>
    <inkml:brush xml:id="br0">
      <inkml:brushProperty name="width" value="0.05" units="cm"/>
      <inkml:brushProperty name="height" value="0.05" units="cm"/>
      <inkml:brushProperty name="color" value="#008C3A"/>
    </inkml:brush>
  </inkml:definitions>
  <inkml:trace contextRef="#ctx0" brushRef="#br0">327 43 1692,'1'-1'323,"0"0"0,-1 0-1,1 0 1,-1 0 0,1 0-1,-1 0 1,0 0 0,1 0-1,-1 0 1,0 0 0,0 0-1,1 0 1,-1 0 0,0 0-1,0 0 1,0 0 0,0-1-1,-1 1 1,1 0 0,0 0-1,0 0 1,-1 0 0,1 0-1,0 0 1,-1-1 0,-1 1 4,1 0-1,0 0 1,0 0 0,-1 0 0,1 0 0,0 0-1,-1 0 1,1 0 0,-1 1 0,1-1-1,-1 1 1,0-1 0,1 1 0,-4-1 0,-6 0 853,-1 0 1,0 1-1,-20 1 1,27 0-622,-44 1 1456,-46 5-1030,35 4-4762,58-10 3788,-11 3-3216,3 5-5188,7-3 5556</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9.502"/>
    </inkml:context>
    <inkml:brush xml:id="br0">
      <inkml:brushProperty name="width" value="0.05" units="cm"/>
      <inkml:brushProperty name="height" value="0.05" units="cm"/>
      <inkml:brushProperty name="color" value="#FFC114"/>
    </inkml:brush>
  </inkml:definitions>
  <inkml:trace contextRef="#ctx0" brushRef="#br0">393 271 564,'10'-3'1094,"0"0"0,0-1 0,0 0 1,-1-1-1,1 0 0,-1-1 0,0 0 0,0 0 0,-1-1 0,9-8 0,-8 5-207,1 0-1,-2 0 0,1-1 1,-1 0-1,-1 0 0,0-1 0,8-18 1,-14 28-759,1-1-1,-1 1 1,0-1 0,-1 1-1,1-1 1,0 0 0,-1 1-1,1-1 1,-1 0 0,0 1 0,0-1-1,0 0 1,0 1 0,0-1-1,-1 0 1,1 1 0,-1-1 0,0 0-1,0 1 1,0-1 0,0 1-1,0-1 1,0 1 0,-1 0-1,1 0 1,-1-1 0,1 1 0,-1 0-1,0 0 1,0 0 0,0 1-1,0-1 1,0 0 0,-1 1 0,1 0-1,0-1 1,-4 0 0,-1-1 72,0 1 1,0 0 0,0 0 0,0 0 0,0 1-1,0 0 1,0 1 0,-1 0 0,1 0 0,0 0 0,0 1-1,-14 3 1,6 1-1,0 1 1,1 0-1,0 1 0,0 0 0,1 1 0,0 1 1,-24 20-1,-73 82 552,108-109-738,-23 25 226,2 1 0,0 2 1,2 0-1,2 1 0,1 1 1,1 1-1,-19 54 1,33-79-199,1-1 1,1 1 0,-1 0 0,1 0 0,0 0 0,1-1 0,0 1 0,0 0 0,1 0 0,0 0-1,0 0 1,1 0 0,0-1 0,0 1 0,0-1 0,1 1 0,6 9 0,-3-7 3,1 0 0,0-1 0,0 0 0,1 0-1,1-1 1,-1 0 0,1 0 0,1-1 0,-1-1 0,1 1 0,14 6 0,15 5-136,1-1 1,1-3-1,0-1 1,78 14-1,179 8-1023,-277-33-212,29 2-1953,-22-7-7528</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43.426"/>
    </inkml:context>
    <inkml:brush xml:id="br0">
      <inkml:brushProperty name="width" value="0.1" units="cm"/>
      <inkml:brushProperty name="height" value="0.1" units="cm"/>
      <inkml:brushProperty name="color" value="#008C3A"/>
    </inkml:brush>
  </inkml:definitions>
  <inkml:trace contextRef="#ctx0" brushRef="#br0">20 64 416,'3'0'737,"-3"0"-608,0 0-1,1 0 1,-1 0 0,0 0-1,1 0 1,-1 0-1,0 0 1,1 0-1,-1 0 1,0 0-1,1 0 1,-1 0-1,0 0 1,1 0-1,-1 0 1,0 0-1,1 0 1,-1 0 0,0 0-1,1 0 1,-1 0-1,0-1 1,0 1-1,1 0 1,-1 0-1,0 0 1,1 0-1,-1-1 1,0 1-1,0 0 1,0 0-1,1-1 1,-1 1-1,0 0 1,0-1 0,0 1-1,1 0 1,-1-1-1,-9-11 1383,-4-4-1071,13 15-373,0 1 0,0-1-1,-1 1 1,1-1 0,0 1 0,0-1 0,0 1 0,0-1-1,0 1 1,0-1 0,0 0 0,0 1 0,0-1 0,0 1-1,0-1 1,0 1 0,0-1 0,0 0 0,0 1 0,0-1 0,1 1-1,-1-1 1,0 1 0,0-1 0,1 1 0,-1-1 0,0 1-1,1 0 1,-1-1 0,1 0 0,2-1 6,0 0 0,0 1-1,1-1 1,-1 1 0,0 0 0,1 0 0,-1 0-1,0 0 1,1 1 0,-1-1 0,1 1 0,-1 0 0,1 0-1,-1 0 1,1 0 0,-1 1 0,1-1 0,-1 1-1,1 0 1,-1 0 0,0 0 0,0 1 0,1-1 0,3 3-1,-4-2-47,1-1-1,-1 1 0,1 0 0,-1 0 0,0 1 0,0-1 0,0 1 0,0-1 1,0 1-1,-1 0 0,1 0 0,-1 0 0,0 0 0,0 1 0,0-1 1,0 1-1,0-1 0,-1 1 0,1 0 0,-1-1 0,0 1 0,0 6 0,-1-8-17,0-1-1,0 0 0,0 1 0,0-1 0,0 1 0,0-1 0,-1 1 0,1-1 0,-1 0 0,1 1 0,-1-1 0,1 0 0,-1 0 0,0 1 0,0-1 0,1 0 0,-1 0 0,0 0 0,0 0 0,0 0 0,-2 1 0,1 0 1,0-1 1,0 0-1,0-1 0,-1 1 0,1 0 1,0-1-1,0 1 0,-1-1 0,1 1 0,0-1 1,-1 0-1,-2 0 0,-2-1 6,0 0 0,0 0 1,0 0-1,0-1 0,0 0 0,0-1 0,-12-5 1,11 3 7,1-1 0,-1 1 0,-8-10 0,12 12-10,4 3-9,0-1 1,-1 1-1,1-1 1,0 1-1,0-1 1,0 0-1,0 1 1,0-1-1,-1 1 1,1-1-1,0 1 1,0-1-1,0 1 0,0-1 1,0 0-1,1 1 1,-1-1-1,0 1 1,0-1-1,0 1 1,0-1-1,1 1 1,-1-2-1,2 1 0,-1 0 0,1 0 0,-1-1 0,1 1 0,-1 0 0,1 0 0,0 0 0,-1 1 0,1-1 0,0 0 0,0 1 0,0-1 0,0 1 0,0-1 0,-1 1 0,1 0 0,0 0 0,0 0 0,0 0 0,0 0 0,0 1 0,0-1 0,0 0 0,0 1 0,-1-1 0,1 1 0,0 0 0,0 0 0,-1 0 0,3 1 0,1 0 4,3 1-4,1 1 0,-1 0-1,0 1 1,0 0 0,0 0 0,0 0-1,10 11 1,-18-16-4,0 0 1,0 0-1,1 1 0,-1-1 0,0 0 0,0 0 1,0 0-1,0 0 0,0 0 0,0 0 0,0 0 1,1 0-1,-1 1 0,0-1 0,0 0 0,0 0 1,0 0-1,0 0 0,0 0 0,0 0 0,0 1 1,0-1-1,0 0 0,0 0 0,0 0 0,0 0 1,0 1-1,0-1 0,0 0 0,0 0 0,0 0 1,0 0-1,0 0 0,0 1 0,0-1 0,0 0 1,0 0-1,0 0 0,0 0 0,0 0 0,0 1 1,0-1-1,-1 0 0,1 0 0,0 0 1,-9-1-14,-20-12 20,-2-6 3,30 18-4,1 1-1,0 0-3,0 0 7,0 0-5,0 0 8,6 0-2,4 0-47,12 1-203,36-4 0,-56 2-194,-2 1-214,0 0-636,-5-1-1672,-16-5 496,15 5 750</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43.993"/>
    </inkml:context>
    <inkml:brush xml:id="br0">
      <inkml:brushProperty name="width" value="0.1" units="cm"/>
      <inkml:brushProperty name="height" value="0.1" units="cm"/>
      <inkml:brushProperty name="color" value="#008C3A"/>
    </inkml:brush>
  </inkml:definitions>
  <inkml:trace contextRef="#ctx0" brushRef="#br0">14 1 1168,'0'0'1178,"0"0"-22,0 0-71,0 0-79,-1 4-71,-8 91 3545,5 121 0,20 102-1915,-6-151-1160,-6-71-714,12 142 1257,-16-232-1924,0-4 11,0 0 0,0-1 1,0 1-1,0 0 0,0-1 1,1 1-1,-1 0 0,0-1 0,1 1 1,-1-1-1,1 1 0,0 0 1,-1-1-1,1 1 0,0-1 1,0 0-1,0 1 0,0-1 1,0 0-1,1 0 0,-1 1 1,0-1-1,0 0 0,1 0 0,1 1 1,-2-2 98,4 0-4,28-6 277,64-19-1,-23 5-54,-5 5 178,118-9 0,74 15 1319,-216 7-1497,-33 0-353,0 1 1,1 1 0,22 2-1,-35-2-103,1 1 0,0-1-1,-1 0 1,1 0 0,0 0 0,-1 0-1,1 0 1,0 0 0,-1 0 0,1 0-1,0 0 1,-1 0 0,1 0 0,0 0-1,-1 0 1,1 0 0,0 0 0,-1-1-1,1 1 1,-1 0 0,1-1-1,0 1 1,-1 0 0,1-1 0,-1 1-1,1-1 1,-1 1 0,1-1 0,-1 1-1,1-1 1,0 0 0,0-3-5064,-1-2-4145,0-3 5756</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1.226"/>
    </inkml:context>
    <inkml:brush xml:id="br0">
      <inkml:brushProperty name="width" value="0.05" units="cm"/>
      <inkml:brushProperty name="height" value="0.05" units="cm"/>
      <inkml:brushProperty name="color" value="#004F8B"/>
    </inkml:brush>
  </inkml:definitions>
  <inkml:trace contextRef="#ctx0" brushRef="#br0">0 12 344,'1'-12'16317,"21"244"-8853,18 161-3140,-35-332-3760,-3-27-610,10 46 0,-11-92-6228,-4-6 3131,-2 6-3359,0 4 2080,1-1 1343</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1.576"/>
    </inkml:context>
    <inkml:brush xml:id="br0">
      <inkml:brushProperty name="width" value="0.05" units="cm"/>
      <inkml:brushProperty name="height" value="0.05" units="cm"/>
      <inkml:brushProperty name="color" value="#004F8B"/>
    </inkml:brush>
  </inkml:definitions>
  <inkml:trace contextRef="#ctx0" brushRef="#br0">884 21 1640,'53'-20'11769,"-50"20"-10297,13 0 2969,-22 3-3010,-23 9-214,-2 0 0,1-2 1,-1-2-1,-1 0 0,-42 3 1,-174 7 1176,180-15-1677,-218 8-1356,277-10-124,0 0 0,0 0 0,0 1 0,-14 4 0,-3 7-4775,4 7-3414,9 1 4565</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2.277"/>
    </inkml:context>
    <inkml:brush xml:id="br0">
      <inkml:brushProperty name="width" value="0.05" units="cm"/>
      <inkml:brushProperty name="height" value="0.05" units="cm"/>
      <inkml:brushProperty name="color" value="#004F8B"/>
    </inkml:brush>
  </inkml:definitions>
  <inkml:trace contextRef="#ctx0" brushRef="#br0">1 0 744,'2'7'9615,"2"40"-7764,-5 46 2156,18 148-1,-7-137-2452,30 172 1803,-39-274-3485,-1-1 0,1 1 0,-1 0 0,1-1 0,0 1 0,-1-1 0,1 1 1,0-1-1,0 1 0,0-1 0,0 0 0,0 0 0,1 1 0,-1-1 0,2 1 1,0 0-715</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2.712"/>
    </inkml:context>
    <inkml:brush xml:id="br0">
      <inkml:brushProperty name="width" value="0.05" units="cm"/>
      <inkml:brushProperty name="height" value="0.05" units="cm"/>
      <inkml:brushProperty name="color" value="#004F8B"/>
    </inkml:brush>
  </inkml:definitions>
  <inkml:trace contextRef="#ctx0" brushRef="#br0">943 12 1232,'23'-6'4053,"-1"0"14708,-648 15-10040,490-4-11332,-66 13-6880,188-12 2462,4 2 2134</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3.311"/>
    </inkml:context>
    <inkml:brush xml:id="br0">
      <inkml:brushProperty name="width" value="0.05" units="cm"/>
      <inkml:brushProperty name="height" value="0.05" units="cm"/>
      <inkml:brushProperty name="color" value="#004F8B"/>
    </inkml:brush>
  </inkml:definitions>
  <inkml:trace contextRef="#ctx0" brushRef="#br0">9 30 620,'-4'-29'14635,"0"96"-10637,5 94 1,0-113-3239,15 273 2494,-5-124-2921,-12-146-662,0-33-3977,1 0-8382</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3.681"/>
    </inkml:context>
    <inkml:brush xml:id="br0">
      <inkml:brushProperty name="width" value="0.05" units="cm"/>
      <inkml:brushProperty name="height" value="0.05" units="cm"/>
      <inkml:brushProperty name="color" value="#004F8B"/>
    </inkml:brush>
  </inkml:definitions>
  <inkml:trace contextRef="#ctx0" brushRef="#br0">645 26 304,'72'-25'16003,"-75"25"-15784,0 0 0,-1 1-1,1-1 1,0 1 0,0 0 0,0-1 0,0 2 0,-5 1 0,-5 2 158,-101 22 3134,-131 13 1,6-18-5259,219-21 456,-3 0-3487,1 2-4037,15 0 5570</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4.018"/>
    </inkml:context>
    <inkml:brush xml:id="br0">
      <inkml:brushProperty name="width" value="0.05" units="cm"/>
      <inkml:brushProperty name="height" value="0.05" units="cm"/>
      <inkml:brushProperty name="color" value="#004F8B"/>
    </inkml:brush>
  </inkml:definitions>
  <inkml:trace contextRef="#ctx0" brushRef="#br0">563 39 76,'3'0'1564,"-2"0"-1295,0 0 0,0 0 0,0 0 0,0 0 0,0 0 0,0-1 0,0 1 1,-1 0-1,1 0 0,0-1 0,0 1 0,0-1 0,0 1 0,0-1 0,0 1 0,0-2 0,0 2-132,-1 0 0,0-1 0,0 1 0,0-1 0,0 1 0,0-1 0,0 1 0,1-1 0,-1 1 0,0-1 0,-1 1 0,1-1 0,0 1 0,0-1 0,0 1 0,0-1 0,0 1 0,0-1 0,0 1 0,-1-1 0,1 1 0,0 0 0,0-1 0,-1 1 0,1-1 0,0 1 1,-1 0-1,1-1 0,0 1 0,-1 0 0,1-1 0,-1 1 0,1 0 0,-1 0 0,1-1 0,-1 1 0,-3-2 323,0-1 1,0 2 0,-1-1 0,1 0-1,0 1 1,-1 0 0,1 0-1,-1 0 1,1 1 0,-1-1 0,1 1-1,-7 0 1,-12-1 986,-27-1 311,0 2-1,0 3 0,-55 9 0,70-8-1436,7-1-657,-54 8-2087,44 1-2239,33-9 2893,0-1-1,0 1 1,0 0 0,-7 6 0,-7 7-1749</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4.433"/>
    </inkml:context>
    <inkml:brush xml:id="br0">
      <inkml:brushProperty name="width" value="0.05" units="cm"/>
      <inkml:brushProperty name="height" value="0.05" units="cm"/>
      <inkml:brushProperty name="color" value="#004F8B"/>
    </inkml:brush>
  </inkml:definitions>
  <inkml:trace contextRef="#ctx0" brushRef="#br0">10 1 14529,'-5'68'7300,"1"29"-5842,14 133 818,10-2 1,52 236-1,-64-420-2186,-7-32-409,0 0 1,2 0 0,-1 0 0,2 0 0,-1 0 0,2-1 0,6 15 0,-4-19-2575,-4-36-14974</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9.981"/>
    </inkml:context>
    <inkml:brush xml:id="br0">
      <inkml:brushProperty name="width" value="0.05" units="cm"/>
      <inkml:brushProperty name="height" value="0.05" units="cm"/>
      <inkml:brushProperty name="color" value="#FFC114"/>
    </inkml:brush>
  </inkml:definitions>
  <inkml:trace contextRef="#ctx0" brushRef="#br0">0 111 948,'0'-3'410,"0"-1"0,1 1 0,-1 0 0,1-1 1,-1 1-1,1 0 0,0 0 0,0 0 0,0 0 0,1 0 0,-1 0 0,1 0 0,0 0 0,0 0 1,0 0-1,0 1 0,0-1 0,0 1 0,1 0 0,-1 0 0,1 0 0,0 0 0,-1 0 0,1 0 1,0 1-1,5-3 0,7-1 279,-1 1 1,1 0 0,-1 1 0,26-2-1,-30 3-380,54-5 2073,104 1 0,-143 7-1819,0 0 0,0 3 0,0 0 0,0 1-1,-1 1 1,0 2 0,29 12 0,-43-15-375,0 1 0,0 0-1,-1 1 1,1 0 0,-1 0 0,-1 1-1,1 0 1,-2 1 0,1 0 0,-1 0-1,0 1 1,-1 0 0,9 19 0,-3-1 87,-1 1 1,-1 0 0,-2 0-1,5 34 1,32 334 1572,-27-201-966,-12-134-765,23 173 441,-18-171-403,31 101 0,-8-39-155,-33-124 0,-1 1 0,1-1 0,-1 1 0,0-1 0,0 1 0,0-1 0,0 0 0,-1 1 0,1-1 0,-1 1 0,1-1 0,-1 1 0,0-1 0,0 0 0,0 0 0,0 1 0,0-1 0,0 0 0,-1 0 0,1 0 0,-1 0 0,1 0 0,-1-1 0,0 1 0,0 0 0,-4 2 0,-4 3 0,-1-1 0,0 0 0,-1 0 0,-13 4 0,2-1 0,-2 3 0,-14 4-847,1 2 0,0 1 0,1 3 0,-54 40 0,87-58-421,0-1 1,0 1-1,1 0 0,-1 0 1,1 0-1,0 0 0,0 1 1,0-1-1,0 1 0,1-1 1,-3 7-1,-2 16-3511</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4.765"/>
    </inkml:context>
    <inkml:brush xml:id="br0">
      <inkml:brushProperty name="width" value="0.05" units="cm"/>
      <inkml:brushProperty name="height" value="0.05" units="cm"/>
      <inkml:brushProperty name="color" value="#004F8B"/>
    </inkml:brush>
  </inkml:definitions>
  <inkml:trace contextRef="#ctx0" brushRef="#br0">691 14 24,'44'-14'13943,"-54"15"-12611,-150 18 3168,-118 19-591,89-14-5923,173-22 1509,-19 4-3161,30-5 2127,1 0-1,-1 1 1,1 0 0,0 0 0,-8 5 0,-1 1-1437</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5.100"/>
    </inkml:context>
    <inkml:brush xml:id="br0">
      <inkml:brushProperty name="width" value="0.05" units="cm"/>
      <inkml:brushProperty name="height" value="0.05" units="cm"/>
      <inkml:brushProperty name="color" value="#004F8B"/>
    </inkml:brush>
  </inkml:definitions>
  <inkml:trace contextRef="#ctx0" brushRef="#br0">576 1 44,'31'3'11861,"-280"13"-2652,92-10-7411,64-3-3910,49-2-2101,1 0-3538,23 0 4580</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5.779"/>
    </inkml:context>
    <inkml:brush xml:id="br0">
      <inkml:brushProperty name="width" value="0.05" units="cm"/>
      <inkml:brushProperty name="height" value="0.05" units="cm"/>
      <inkml:brushProperty name="color" value="#004F8B"/>
    </inkml:brush>
  </inkml:definitions>
  <inkml:trace contextRef="#ctx0" brushRef="#br0">0 39 184,'3'-7'2265,"1"0"-1,-1 1 1,1-1-1,9-4 7340,-8 44-7763,20 357 5172,31-5-4728,-53-368-2129,13 90-495,-14-90-1323,-6-23-1935,-7-26-5741,6 10 4167,1-3 1570</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6.115"/>
    </inkml:context>
    <inkml:brush xml:id="br0">
      <inkml:brushProperty name="width" value="0.05" units="cm"/>
      <inkml:brushProperty name="height" value="0.05" units="cm"/>
      <inkml:brushProperty name="color" value="#004F8B"/>
    </inkml:brush>
  </inkml:definitions>
  <inkml:trace contextRef="#ctx0" brushRef="#br0">1082 8 14165,'22'-6'2353,"-20"5"-1124,-5 0-66,-31 5 1324,25-3-2862,-529 79 6078,125-16-8256,404-63 2491,0 0-1709,0 0 0,0 0 1,0 1-1,1 1 0,-1-1 0,0 1 0,-11 6 0,3 5-1799</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6.532"/>
    </inkml:context>
    <inkml:brush xml:id="br0">
      <inkml:brushProperty name="width" value="0.05" units="cm"/>
      <inkml:brushProperty name="height" value="0.05" units="cm"/>
      <inkml:brushProperty name="color" value="#004F8B"/>
    </inkml:brush>
  </inkml:definitions>
  <inkml:trace contextRef="#ctx0" brushRef="#br0">0 47 504,'25'-43'7538,"-16"40"-1620,-4 19-5023,0 1 0,0-1 0,-2 1 0,0 0 0,0 18 0,2 4 89,32 366 3784,-36-373-5080,2 27-4040,-1-53 403</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6.865"/>
    </inkml:context>
    <inkml:brush xml:id="br0">
      <inkml:brushProperty name="width" value="0.05" units="cm"/>
      <inkml:brushProperty name="height" value="0.05" units="cm"/>
      <inkml:brushProperty name="color" value="#004F8B"/>
    </inkml:brush>
  </inkml:definitions>
  <inkml:trace contextRef="#ctx0" brushRef="#br0">994 11 15161,'21'-10'1337,"-20"9"-623,-7 1 182,-391 21 3816,216-8-3877,-140 10-2495,311-23 1426,-46 7-4323,22 6-4178,24-5 5694</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7.180"/>
    </inkml:context>
    <inkml:brush xml:id="br0">
      <inkml:brushProperty name="width" value="0.05" units="cm"/>
      <inkml:brushProperty name="height" value="0.05" units="cm"/>
      <inkml:brushProperty name="color" value="#004F8B"/>
    </inkml:brush>
  </inkml:definitions>
  <inkml:trace contextRef="#ctx0" brushRef="#br0">899 31 1252,'10'-6'1412,"-1"1"1421,-18-7-1309,-7 10 44,-12-4-68,-10 6-116,-12 3-144,-16 5-124,-13 1-128,-2 5-148,-4 3-320,3 6-388,3-1-460,7 4-668,-19 16-4100,9 9 1732,23 0 1143</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7.514"/>
    </inkml:context>
    <inkml:brush xml:id="br0">
      <inkml:brushProperty name="width" value="0.05" units="cm"/>
      <inkml:brushProperty name="height" value="0.05" units="cm"/>
      <inkml:brushProperty name="color" value="#004F8B"/>
    </inkml:brush>
  </inkml:definitions>
  <inkml:trace contextRef="#ctx0" brushRef="#br0">0 0 868,'3'4'1507,"0"0"-1078,-1 0 0,1 0 0,-1 1 1,0-1-1,0 1 0,0 0 0,-1 0 0,2 6 0,5 46 2401,-4-19-1526,-2-30-1075,49 289 5960,24-6-2387,-64-257-3598,3 12-400,-1-17-2991</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7.856"/>
    </inkml:context>
    <inkml:brush xml:id="br0">
      <inkml:brushProperty name="width" value="0.05" units="cm"/>
      <inkml:brushProperty name="height" value="0.05" units="cm"/>
      <inkml:brushProperty name="color" value="#004F8B"/>
    </inkml:brush>
  </inkml:definitions>
  <inkml:trace contextRef="#ctx0" brushRef="#br0">1003 100 316,'0'-2'245,"0"0"-1,1 0 1,-1 0 0,0 0-1,0 0 1,0 0 0,0 0 0,0 0-1,-1 0 1,1 0 0,0 0-1,-1 0 1,0 0 0,1 0-1,-1 0 1,0 0 0,0 0-1,0 0 1,-2-1 0,1 0 57,-1 0 1,0 1 0,0-1-1,0 1 1,0-1-1,0 1 1,-1 0-1,1 0 1,-6-2 0,-8-1 554,0 0 0,0 1 1,-29-4-1,35 7-447,-42-5 1186,0 2 0,-102 7 0,-106 32-135,214-26-2788,-50 17 0,75-19-310,1 2 0,0 0 0,0 1 0,-25 18 0,-7 13-1052</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8.198"/>
    </inkml:context>
    <inkml:brush xml:id="br0">
      <inkml:brushProperty name="width" value="0.05" units="cm"/>
      <inkml:brushProperty name="height" value="0.05" units="cm"/>
      <inkml:brushProperty name="color" value="#004F8B"/>
    </inkml:brush>
  </inkml:definitions>
  <inkml:trace contextRef="#ctx0" brushRef="#br0">259 252 200,'12'35'1598,"0"1"0,-2 0 1,-2 0-1,5 55 0,-1-15-150,96 498 6577,-107-566-8010,4 20 310,-5-27-392,0 0 1,1-1-1,-1 1 1,0 0-1,0 0 1,0-1-1,1 1 1,-1 0-1,0 0 0,1-1 1,-1 1-1,1 0 1,-1-1-1,1 1 1,-1 0-1,1-1 1,-1 1-1,1-1 0,-1 1 1,1-1-1,0 1 1,-1-1-1,1 0 1,1 1-1,0-5-1962,9-35-5604,-7 17 5235</inkml:trace>
  <inkml:trace contextRef="#ctx0" brushRef="#br0" timeOffset="1">994 131 15941,'3'-3'130,"-1"0"-1,1 0 1,-1 0-1,1 0 0,-1-1 1,0 1-1,0-1 1,0 1-1,-1-1 0,1 0 1,-1 1-1,1-8 1,-1 9-45,-2 0 0,1 0 1,0 0-1,0 0 0,-1 0 1,1 0-1,-1 0 0,1 0 1,-1 0-1,0 1 0,0-1 1,0 0-1,0 0 0,0 1 1,0-1-1,0 1 0,-1-1 1,1 1-1,-1-1 0,1 1 1,-1 0-1,1 0 0,-1-1 1,0 1-1,0 0 1,1 1-1,-5-3 0,-9-3 290,-1 0 0,0 1 0,0 1 0,0 0 0,-33-2 0,6 3 83,-46 4-1,22 1-232,-216 14 434,224-10-2641,1 4 0,-101 28 0,149-35 602,1 0 1,-1 1 0,1 1 0,0 0-1,0 0 1,-11 9 0,-6 10-1658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20.898"/>
    </inkml:context>
    <inkml:brush xml:id="br0">
      <inkml:brushProperty name="width" value="0.05" units="cm"/>
      <inkml:brushProperty name="height" value="0.05" units="cm"/>
      <inkml:brushProperty name="color" value="#FFC114"/>
    </inkml:brush>
  </inkml:definitions>
  <inkml:trace contextRef="#ctx0" brushRef="#br0">1 178 676,'0'0'1330,"17"4"9531,-14-9-10138,0-1 1,0 1-1,0-1 0,-1 0 0,3-10 1,9-21 1050,-6 21-1059,21-36 1483,-27 49-2011,0 0 0,0 1 1,0-1-1,0 1 1,1-1-1,-1 1 1,1 0-1,-1 0 0,1 0 1,0 1-1,0-1 1,-1 1-1,1-1 1,6-1-1,-4 6 364,2 3-368,-1 0 0,0 0 0,0 1 0,-1-1 0,1 1 0,-2 1 0,7 11 0,27 66 1029,-7-15-79,-25-57-921,1-1-1,1 1 1,0-2-1,0 1 1,1-1-1,1-1 0,17 16 1,-19-20-190,-1-1 0,1 0-1,0 0 1,0-1 0,0 0 0,0 0 0,1-1-1,0 0 1,-1-1 0,1 0 0,0 0 0,0-1-1,10 0 1,-3-1-385,1 0 0,-1-2 0,0 0 0,0 0 0,-1-2 0,30-10-1,21-16-4614,-4-8-7295,-36 21 8229</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8.539"/>
    </inkml:context>
    <inkml:brush xml:id="br0">
      <inkml:brushProperty name="width" value="0.05" units="cm"/>
      <inkml:brushProperty name="height" value="0.05" units="cm"/>
      <inkml:brushProperty name="color" value="#004F8B"/>
    </inkml:brush>
  </inkml:definitions>
  <inkml:trace contextRef="#ctx0" brushRef="#br0">790 0 920,'0'9'1884,"-13"-1"-56,-12-2 53,-16-3 63,-19 2 124,-12-2-68,-3-3-160,-13-3-156,0 3-207,0 0-329,9 0-492,-2 9-752,2-21-1040</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47.962"/>
    </inkml:context>
    <inkml:brush xml:id="br0">
      <inkml:brushProperty name="width" value="0.025" units="cm"/>
      <inkml:brushProperty name="height" value="0.025" units="cm"/>
      <inkml:brushProperty name="color" value="#E71224"/>
    </inkml:brush>
  </inkml:definitions>
  <inkml:trace contextRef="#ctx0" brushRef="#br0">1 57 536,'7'-16'2850,"-5"12"-1534,0-1 0,-1 1 0,1 0 0,-1-1 0,0 1 0,2-11 4524,-4 21-4754,-7 199 4185,24 110-2502,-8-224-1765,36 159 0,-43-248-1165,-1 1-1,1-1 1,-1 1-1,1-1 1,0 0-1,0 0 1,0 1 0,0-1-1,0 0 1,0 0-1,0 0 1,1 0-1,-1 0 1,1 0 0,0-1-1,-1 1 1,1-1-1,2 3 1,-2-4-1447,0-4-2888,4-1 1853,-4 3 903,1-7-3262,-1 1 1519</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48.360"/>
    </inkml:context>
    <inkml:brush xml:id="br0">
      <inkml:brushProperty name="width" value="0.025" units="cm"/>
      <inkml:brushProperty name="height" value="0.025" units="cm"/>
      <inkml:brushProperty name="color" value="#E71224"/>
    </inkml:brush>
  </inkml:definitions>
  <inkml:trace contextRef="#ctx0" brushRef="#br0">742 16 652,'35'-9'5901,"-17"5"-440,-7 1 4664,-255 47-4456,-9 8-4628,227-47-1173,21-4 147,-120 27-3560,97-20-1144,1 1 0,-37 16 0,31-6 698</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48.880"/>
    </inkml:context>
    <inkml:brush xml:id="br0">
      <inkml:brushProperty name="width" value="0.025" units="cm"/>
      <inkml:brushProperty name="height" value="0.025" units="cm"/>
      <inkml:brushProperty name="color" value="#E71224"/>
    </inkml:brush>
  </inkml:definitions>
  <inkml:trace contextRef="#ctx0" brushRef="#br0">0 18 24,'13'-17'12392,"-22"112"-7466,43 349 1279,-22-360-5141,33 120-1,-44-202-1103,15 44-68,-15-43-107,0-1-1,0 0 1,1 0 0,-1 0 0,0 0-1,1 0 1,-1 0 0,1 0-1,0-1 1,0 1 0,0 0-1,-1-1 1,1 1 0,1-1 0,-1 0-1,3 2 1,0-5-3788,2-10 205,-7-2-1255,-1 0 1818</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49.194"/>
    </inkml:context>
    <inkml:brush xml:id="br0">
      <inkml:brushProperty name="width" value="0.025" units="cm"/>
      <inkml:brushProperty name="height" value="0.025" units="cm"/>
      <inkml:brushProperty name="color" value="#E71224"/>
    </inkml:brush>
  </inkml:definitions>
  <inkml:trace contextRef="#ctx0" brushRef="#br0">890 19 636,'9'-6'1433,"10"-7"8924,-57 22-8020,1 1-1,-72 30 1,10-4-540,-174 44 1560,48-16-5518,187-51-103,29-9 704,-1 0-1,1 0 1,0 1 0,0 1-1,1-1 1,-13 12 0,-2 8-1758</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49.563"/>
    </inkml:context>
    <inkml:brush xml:id="br0">
      <inkml:brushProperty name="width" value="0.025" units="cm"/>
      <inkml:brushProperty name="height" value="0.025" units="cm"/>
      <inkml:brushProperty name="color" value="#E71224"/>
    </inkml:brush>
  </inkml:definitions>
  <inkml:trace contextRef="#ctx0" brushRef="#br0">28 1 688,'-4'1'10456,"1"7"-8466,-2 10-2035,-3 34 2275,3 0 1,2 91 0,3-103-1537,1 32 714,2 0 0,25 134-1,-12-150-1150,-15-52-372,1-1 1,-1 1-1,1-1 0,0 1 0,-1-1 1,2 0-1,-1 0 0,0 0 0,1 0 1,-1 0-1,1-1 0,5 5 0,-8-7-10,1 1-1,-1-1 1,1 1-1,0-1 0,-1 0 1,1 0-1,-1 1 1,1-1-1,0 0 0,-1 0 1,1 1-1,0-1 1,-1 0-1,1 0 0,-1 0 1,1 0-1,0 0 1,-1 0-1,1 0 0,0 0 1,-1 0-1,1-1 1,0 1-1,-1 0 0,1 0 1,0 0-1,-1-1 1,1 1-1,-1 0 0,1-1 1,0 0-1,8-18-8797,-8 15 7563,4-14-1928</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49.901"/>
    </inkml:context>
    <inkml:brush xml:id="br0">
      <inkml:brushProperty name="width" value="0.025" units="cm"/>
      <inkml:brushProperty name="height" value="0.025" units="cm"/>
      <inkml:brushProperty name="color" value="#E71224"/>
    </inkml:brush>
  </inkml:definitions>
  <inkml:trace contextRef="#ctx0" brushRef="#br0">974 56 1364,'8'-4'746,"19"-12"2731,-26 15-3184,0 0 1,0 0-1,0 0 1,0 0-1,0 0 0,-1 0 1,1 0-1,0 0 1,0 0-1,-1-1 1,1 1-1,-1 0 1,1 0-1,-1-1 1,1 1-1,-1 0 0,0 0 1,1-3-1,-2 3-80,0 0-1,0 0 1,0 1 0,0-1-1,0 0 1,0 1-1,-1-1 1,1 1-1,0-1 1,0 1-1,0-1 1,0 1-1,-1 0 1,-1-1-1,3 1-8,-8-1 356,0 0-1,0 1 1,0 0-1,-1 0 1,1 1-1,-11 2 1,-6 0 389,-252 44 4249,132-18-3862,138-28-1379,-202 41-229,107-12-2734,71-18-1035,-33 17 0,22-4-908,9 3 1504</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50.262"/>
    </inkml:context>
    <inkml:brush xml:id="br0">
      <inkml:brushProperty name="width" value="0.025" units="cm"/>
      <inkml:brushProperty name="height" value="0.025" units="cm"/>
      <inkml:brushProperty name="color" value="#E71224"/>
    </inkml:brush>
  </inkml:definitions>
  <inkml:trace contextRef="#ctx0" brushRef="#br0">0 13 1396,'2'-13'4571,"4"15"1172,0 11-1425,-3-4-5386,5 24 2816,-2 0-1,3 68 0,-5-36-594,-2-40-848,30 288 3085,22-2-2708,-45-284-1598,-8-26 754,-1-1 0,0 1 0,0 0 1,0-1-1,1 1 0,-1 0 1,0-1-1,1 1 0,-1-1 0,0 1 1,1-1-1,-1 1 0,1-1 1,-1 1-1,1-1 0,-1 0 1,1 1-1,-1-1 0,1 1 0,0-1 1,-1 0-1,1 0 0,-1 1 1,1-1-1,0 0 0,-1 0 0,1 0 1,0 0-1,-1 0 0,1 0 1,0 0-1,-1 0 0,1 0 0,0 0 1,2-5-5457,4-15 1014,-3-3 1399</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50.600"/>
    </inkml:context>
    <inkml:brush xml:id="br0">
      <inkml:brushProperty name="width" value="0.025" units="cm"/>
      <inkml:brushProperty name="height" value="0.025" units="cm"/>
      <inkml:brushProperty name="color" value="#E71224"/>
    </inkml:brush>
  </inkml:definitions>
  <inkml:trace contextRef="#ctx0" brushRef="#br0">962 5 284,'2'-3'4882,"-8"1"-1901,-22 4-496,-39 7-470,-293 75 4034,61-13-4295,285-68-2097,-80 22-720,50-6-2259,37-15 1275,0 1 0,-1 0 0,-8 8 0,3 1-659</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50.930"/>
    </inkml:context>
    <inkml:brush xml:id="br0">
      <inkml:brushProperty name="width" value="0.025" units="cm"/>
      <inkml:brushProperty name="height" value="0.025" units="cm"/>
      <inkml:brushProperty name="color" value="#E71224"/>
    </inkml:brush>
  </inkml:definitions>
  <inkml:trace contextRef="#ctx0" brushRef="#br0">824 85 508,'2'-1'269,"0"1"1,0 0-1,0-1 1,1 0-1,-1 1 1,0-1-1,0 0 1,0 0-1,0 0 1,-1-1-1,1 1 0,3-3 1,-5 4-175,1-1 0,-1 0 0,0 1 0,0-1 0,1 0 1,-1 1-1,0-1 0,0 0 0,0 0 0,1 1 0,-1-1 0,0 0 0,0 0 1,0 1-1,0-1 0,-1 0 0,1 0 0,0 1 0,0-1 0,0 0 0,-1 0 1,1 1-1,0-1 0,-1 0 0,1 1 0,0-1 0,-1 0 0,1 1 0,-1-1 1,1 1-1,-1-1 0,1 1 0,-1-1 0,1 1 0,-1-1 0,0 1 0,1 0 1,-2-1-1,-4-3 363,0 0 1,0 1-1,0 0 1,0 0-1,-1 0 0,1 1 1,-14-3-1,-52-6 1521,59 9-1583,-33-2 474,-1 2 0,1 2-1,0 2 1,-47 9-1,-181 47-3235,167-23-6009,69-19 5729</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21.987"/>
    </inkml:context>
    <inkml:brush xml:id="br0">
      <inkml:brushProperty name="width" value="0.05" units="cm"/>
      <inkml:brushProperty name="height" value="0.05" units="cm"/>
      <inkml:brushProperty name="color" value="#FFC114"/>
    </inkml:brush>
  </inkml:definitions>
  <inkml:trace contextRef="#ctx0" brushRef="#br0">45 368 1216,'-6'18'2345,"1"0"0,1 0 0,0 1 0,-1 32 0,5 78 2277,2-54-1846,-1-23 769,14 87 0,-15-138-3456,0 0 1,0 0 0,0 0 0,0 0-1,0 0 1,0 0 0,0 0 0,1-1 0,-1 1-1,0 0 1,1 0 0,-1 0 0,1 0-1,-1 0 1,1 0 0,0-1 0,0 2 0,0-2-32,-1 0 0,1-1 0,-1 1 0,0 0-1,1-1 1,-1 1 0,1 0 0,-1-1 0,0 1 0,1-1 0,-1 1 0,0 0 0,0-1 0,1 1 0,-1-1 0,0 1 0,0-1 0,0 1 0,1-1 0,-1 1 0,0-2 0,9-39 802,0-51-670,-3-1 1,-9-107-1,3 182-206,-9-146-387,-1-57-398,9 203 746,0-9 37,1 26 23,0 0 0,0 0 0,0 0 0,1 0 0,-1 0 0,0 0 0,1 0 0,-1 0 0,1 0 0,-1 0 0,1 0 0,0 1 0,-1-1-1,1 0 1,0 0 0,-1 1 0,1-1 0,0 0 0,0 1 0,0-1 0,0 1 0,1-1 0,1 1 13,1 0 1,0 0-1,-1 0 0,1 1 0,-1-1 0,1 1 1,-1 0-1,0 0 0,1 0 0,-1 1 0,0-1 1,5 4-1,-5-4-6,50 27 97,0 3 0,-3 2 0,0 2 0,57 53 0,-98-80-107,1 1 0,-2 0 0,1 1 0,-1 0 0,-1 0 0,0 1 0,0 0 0,6 15 0,-11-21-7,0 0 1,0 1-1,-1-1 1,0 0-1,0 1 1,0-1-1,-1 1 1,1 0 0,-1-1-1,-1 1 1,1-1-1,-1 1 1,0-1-1,0 1 1,-1-1-1,1 0 1,-1 1-1,0-1 1,-1 0-1,1 0 1,-5 6 0,-3 3-17,-1 0 1,-1-1-1,0 0 1,-19 15 0,-58 40-23,38-31 280,50-37-216,0 1 0,0 0 0,0-1 1,1 1-1,-1 0 0,0 0 0,1-1 1,-1 1-1,1 0 0,-1 0 0,1 0 1,-1 0-1,1 0 0,0 0 1,-1 0-1,1 0 0,0 0 0,0 0 1,0 0-1,0 0 0,0 0 0,0 0 1,0 0-1,0 0 0,0 0 0,0 0 1,1 0-1,-1 0 0,0 0 0,1 0 1,-1 0-1,1 0 0,-1 0 1,1 0-1,-1 0 0,2 1 0,3 4 61,0 1-1,0-1 0,12 10 1,-7-6 36,71 71-48,-35-36-41,-1 2 1,57 79 0,-95-117-30,-1 0 0,-1 1 0,1 0 0,-2 0 0,1 0 0,-1 1 0,3 15 0,-6-23 0,-1 1 0,1 0 0,-1 0 0,0-1 0,0 1 0,-1 0 0,1-1 0,-1 1 0,0 0 0,0-1 0,0 1 0,0-1 0,0 1 0,-1-1 0,0 1 0,0-1 0,0 0 0,0 0 0,0 0 0,0 0 0,-1 0 0,1-1 0,-1 1 0,0-1 0,-5 4 0,-3 0 0,1 1 0,-2-2 0,1 1 0,0-2 0,-1 0 0,0 0 0,-21 4 0,-90 5 0,-94-6-490,165-7-15,-42 1-1704</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54.853"/>
    </inkml:context>
    <inkml:brush xml:id="br0">
      <inkml:brushProperty name="width" value="0.05" units="cm"/>
      <inkml:brushProperty name="height" value="0.05" units="cm"/>
      <inkml:brushProperty name="color" value="#FFC114"/>
    </inkml:brush>
  </inkml:definitions>
  <inkml:trace contextRef="#ctx0" brushRef="#br0">1276 107 1192,'0'0'2481,"3"0"-1231,17 5 3532,-18-4-3624,6 5 3821,-39-9 1153,-95 0-4761,-157 26-356,141-6-769,-71 10-19,-62 5-58,236-28-123,-60 14 0,94-17-42,1 1 0,0-1 0,0 1 0,0-1 0,0 1 0,1 0 0,-1 0 0,0 1 0,1-1 0,0 1 0,-1 0 1,1 0-1,0 0 0,-3 5 0,1-1 0,1-1 0,0 1 1,0 0-1,1 1 0,0-1 1,0 1-1,-1 9 0,-1 11 16,1-1-1,1 1 1,2 39-1,1-64-16,5 90 159,32 176 0,-4-49-1,4 429 298,-33-548-307,-4 383 843,-3-210-760,-5 156-89,1-3-175,3-152-35,4 187 139,-7-133 5,-1-80-69,-5 429 74,38-133-21,-3-157-28,-39 36-35,2-184 29,-16 201-22,24-371 5,3-1 1,3 1-1,13 118 1,-10-175-14,1-1 0,0 1 0,0-1 0,1 0 0,11 21 0,-12-27 4,1 0 0,0 0 0,0-1 0,0 1-1,1-1 1,0 0 0,0 0 0,0-1-1,0 0 1,1 0 0,0 0 0,9 5 0,3-2-10,0 0 1,0-1 0,0-1 0,1 0 0,-1-2-1,39 3 1,118-9-33,-79-2 30,161-10-29,278-52 0,-364 35 29,12-11-72,-139 31 64,-30 9 4,-1-2 1,0 1-1,0-2 1,0 0-1,20-13 1,-26 15 7,-1-1-1,1 0 1,-2-1-1,1 1 1,0-1-1,-1-1 1,0 1-1,-1 0 1,1-1-1,-1 0 1,4-11-1,1-5 1,-1-1 0,-2 0 0,0 0 0,-2-1 0,2-30-1,-3-127 16,-4 106-35,-6-180 5,1 94 33,-10-131 119,1 43 46,-34-286 36,35 410-187,-43-276 27,26 208-40,24 143-3,-127-940 118,111 498-88,17 269-40,-22-545 10,24 673-1,-2-224 100,8 41-73,-1-11-10,1-19-57,-3 163 16,1 59 26,3-182-12,0 144 9,7-95-15,8-44-14,-17 217 3,-2 34 37,1 1 0,1 0-1,2-19 1,0-6 143,-4 15-237,1 14 66,6 20 42,-5-8-37,18-3-2755,-14 0 934,0 0 1,-1 1-1,1-1 1,0 1-1,-1 0 1,1 0-1,4 4 1,15 10-2317</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59.021"/>
    </inkml:context>
    <inkml:brush xml:id="br0">
      <inkml:brushProperty name="width" value="0.05" units="cm"/>
      <inkml:brushProperty name="height" value="0.05" units="cm"/>
      <inkml:brushProperty name="color" value="#004F8B"/>
    </inkml:brush>
  </inkml:definitions>
  <inkml:trace contextRef="#ctx0" brushRef="#br0">17 14 668,'-8'-14'7946,"5"29"-1616,2-5-7549,-4 201 7699,6-134-5148,11 298 2693,-11-315-6919,-8-93-14149</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59.338"/>
    </inkml:context>
    <inkml:brush xml:id="br0">
      <inkml:brushProperty name="width" value="0.05" units="cm"/>
      <inkml:brushProperty name="height" value="0.05" units="cm"/>
      <inkml:brushProperty name="color" value="#004F8B"/>
    </inkml:brush>
  </inkml:definitions>
  <inkml:trace contextRef="#ctx0" brushRef="#br0">598 23 1560,'28'-23'11308,"-33"23"-9851,-10 1-559,-1 1 0,1 0 0,0 1 0,-20 6 1,-67 26 1279,51-16-1402,-128 53-479,94-24-3933,65-35 373,2 1 0,-19 17 0,5 0 162</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59.694"/>
    </inkml:context>
    <inkml:brush xml:id="br0">
      <inkml:brushProperty name="width" value="0.05" units="cm"/>
      <inkml:brushProperty name="height" value="0.05" units="cm"/>
      <inkml:brushProperty name="color" value="#004F8B"/>
    </inkml:brush>
  </inkml:definitions>
  <inkml:trace contextRef="#ctx0" brushRef="#br0">6 26 1092,'0'-6'1560,"0"5"-1010,-1-1 0,1 1 0,0 0 0,0-1 0,1 1 0,-1-1 0,0 1 0,0 0 0,1-1 0,-1 1 0,2-3 1610,-2 9-624,-8 134 4176,10 78-2067,-2-177-3102,35 448 3983,-33-473-4749,4 26-629,-6-40 431,1 1 1,-1-1 0,1 1 0,-1 0 0,1-1 0,0 1-1,0-1 1,0 1 0,0-1 0,1 2 0,-4-30-14366</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0.026"/>
    </inkml:context>
    <inkml:brush xml:id="br0">
      <inkml:brushProperty name="width" value="0.05" units="cm"/>
      <inkml:brushProperty name="height" value="0.05" units="cm"/>
      <inkml:brushProperty name="color" value="#004F8B"/>
    </inkml:brush>
  </inkml:definitions>
  <inkml:trace contextRef="#ctx0" brushRef="#br0">852 51 552,'2'-1'344,"2"-3"748,0 0 0,0 0 0,0 0 0,-1 0 1,4-5-1,-7 8-990,0 1 0,0 0 0,0-1 0,0 1 1,0-1-1,0 1 0,0-1 0,0 1 0,0 0 0,-1-1 1,1 1-1,0 0 0,0-1 0,0 1 0,-1 0 0,1-1 1,0 1-1,-1 0 0,1-1 0,0 1 0,0 0 0,-1 0 1,1-1-1,-1 1 0,1 0 0,0 0 0,-1 0 0,1-1 1,0 1-1,-1 0 0,0 0 0,-13-5 1444,-17 1-8,0 3 0,0 0 0,-47 6 0,58-4-1123,13 0-369,-272 26 2129,142 0-4142,98-16-1430,-54 23-1,77-27 1309,-27 17-1,-9 14-821</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0.358"/>
    </inkml:context>
    <inkml:brush xml:id="br0">
      <inkml:brushProperty name="width" value="0.05" units="cm"/>
      <inkml:brushProperty name="height" value="0.05" units="cm"/>
      <inkml:brushProperty name="color" value="#004F8B"/>
    </inkml:brush>
  </inkml:definitions>
  <inkml:trace contextRef="#ctx0" brushRef="#br0">0 0 708,'0'0'4125,"3"3"-2615,-2-1-1239,1 0 1,-1 1 0,1-1 0,-1 0-1,0 1 1,0 0 0,0-1 0,0 1-1,0-1 1,-1 1 0,1 0 0,-1 0-1,0-1 1,0 6 0,-2 53 2133,0-32-1476,0 99 3191,29 247 0,-22-336-3654,-3-19-304,0 1 0,2-1 0,0 0 0,1-1 0,9 23 0,-14-41-287,1 0 1,-1 0-1,1 0 1,-1 1-1,1-1 1,0 0-1,0 0 1,-1 0-1,1 0 1,0 0-1,0 0 1,0 0-1,0-1 1,0 1-1,0 0 1,0 0-1,1-1 1,-1 1-1,0-1 1,0 1-1,0-1 1,1 1-1,0-1 1,5-16-7428,-6 1 3018,2-2 1533</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0.695"/>
    </inkml:context>
    <inkml:brush xml:id="br0">
      <inkml:brushProperty name="width" value="0.05" units="cm"/>
      <inkml:brushProperty name="height" value="0.05" units="cm"/>
      <inkml:brushProperty name="color" value="#004F8B"/>
    </inkml:brush>
  </inkml:definitions>
  <inkml:trace contextRef="#ctx0" brushRef="#br0">551 158 820,'6'-5'742,"0"0"0,0-1 0,-1 0 0,0 0 0,0-1 0,0 1 0,3-9 0,-7 13-577,0 0 0,-1 1 1,1-1-1,0 0 1,-1 0-1,0 0 1,0 1-1,1-1 1,-1 0-1,0 0 0,0 0 1,-1 0-1,1 1 1,0-1-1,-1 0 1,1 0-1,-1 0 1,1 1-1,-1-1 0,0 0 1,0 1-1,0-1 1,1 1-1,-2-1 1,1 1-1,0-1 1,0 1-1,0 0 1,-1-1-1,1 1 0,-1 0 1,1 0-1,-1 0 1,1 0-1,-1 0 1,0 0-1,-2 0 1,-14-6 386,0 1 1,0 1 0,0 0 0,-1 2 0,0 0 0,-27 0 0,24 1-272,15 1-320,-39-3 218,0 1-1,-53 4 0,83 1-892,0 0 0,0 1 0,-28 9-1,34-8-506,0 0 1,1 0-1,0 1 0,0 1 0,0-1 0,-15 14 0,1 3-1038</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1.043"/>
    </inkml:context>
    <inkml:brush xml:id="br0">
      <inkml:brushProperty name="width" value="0.05" units="cm"/>
      <inkml:brushProperty name="height" value="0.05" units="cm"/>
      <inkml:brushProperty name="color" value="#004F8B"/>
    </inkml:brush>
  </inkml:definitions>
  <inkml:trace contextRef="#ctx0" brushRef="#br0">575 0 1120,'47'18'2705,"-33"-12"6152,-147-16-5498,66 10-2679,-100 14 0,138-10-1662,1 2-1,-30 11 1,40-10-520,1 0 1,0 1-1,0 1 1,-17 11-1,-17 18-992</inkml:trace>
  <inkml:trace contextRef="#ctx0" brushRef="#br0" timeOffset="1">32 1329 332,'4'4'412,"1"0"1,-1 1-1,0-1 0,0 1 1,-1-1-1,1 1 0,-1 0 0,0 1 1,0-1-1,-1 1 0,0-1 1,3 9-1,1 8 724,-2 0 0,3 22 0,-5-25-618,31 391 6567,-16-133-4416,-12-229-2235,1 30 628,22 99 0,-28-175-1169,0-1 0,1 0-1,-1 1 1,0-1 0,1 1 0,-1-1-1,1 0 1,-1 1 0,1-1 0,0 0 0,-1 0-1,1 0 1,0 1 0,0-1 0,0 0-1,0 0 1,0 0 0,0 0 0,0 0 0,0 0-1,2 0 1,-2-1-393,0-1 1,0 0-1,0 0 0,0 0 1,0 0-1,-1 0 1,1-1-1,0 1 0,-1 0 1,1 0-1,-1 0 0,1-2 1,6-13-4491,-1-1 2088</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1.376"/>
    </inkml:context>
    <inkml:brush xml:id="br0">
      <inkml:brushProperty name="width" value="0.05" units="cm"/>
      <inkml:brushProperty name="height" value="0.05" units="cm"/>
      <inkml:brushProperty name="color" value="#004F8B"/>
    </inkml:brush>
  </inkml:definitions>
  <inkml:trace contextRef="#ctx0" brushRef="#br0">767 65 792,'5'-4'755,"-3"3"-417,-1 0-1,1-1 1,-1 1 0,1 0-1,-1 0 1,0-1-1,0 1 1,0-1-1,1 1 1,-1-1 0,-1 1-1,1-1 1,0 1-1,0-1 1,-1 0-1,2-3 1,-6 1 1210,-11-1-621,0 0-1,0 1 1,0 0-1,0 1 0,-25-2 1,-86 2 1364,99 3-1785,-20 0-2,-128 3 388,138 0-1411,-1 1 1,-59 15-1,86-16-35,-1 1-1,-18 8 0,24-9-239,1 0 0,-1 1-1,0-1 1,1 1 0,0 0-1,0 1 1,0-1 0,0 1-1,1 0 1,-6 8 0,-1 8-1587</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1.710"/>
    </inkml:context>
    <inkml:brush xml:id="br0">
      <inkml:brushProperty name="width" value="0.05" units="cm"/>
      <inkml:brushProperty name="height" value="0.05" units="cm"/>
      <inkml:brushProperty name="color" value="#004F8B"/>
    </inkml:brush>
  </inkml:definitions>
  <inkml:trace contextRef="#ctx0" brushRef="#br0">701 0 15249,'25'17'632,"-9"-6"-420,-10 4-28,-9-7 193,-13-2 191,-12-1 112,-6-2-20,-17-3-68,-12 6-128,-9-3-44,-3-3-148,-10 3-308,9-1-412,4-2-564,3 3-752,19-3-4037,15 0 1973,16 3 1303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32.832"/>
    </inkml:context>
    <inkml:brush xml:id="br0">
      <inkml:brushProperty name="width" value="0.05" units="cm"/>
      <inkml:brushProperty name="height" value="0.05" units="cm"/>
      <inkml:brushProperty name="color" value="#004F8B"/>
    </inkml:brush>
  </inkml:definitions>
  <inkml:trace contextRef="#ctx0" brushRef="#br0">659 1 13989,'-1'5'2959,"0"-3"-2897,-1 0 0,1 0-1,-1 0 1,0 0-1,0 0 1,1 0 0,-1-1-1,0 1 1,-1 0-1,1-1 1,-3 2 0,-97 40 2176,-53 25-313,-10 27-156,55-29-614,74-45-871,-26 13-1780,59-33 2222</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2.279"/>
    </inkml:context>
    <inkml:brush xml:id="br0">
      <inkml:brushProperty name="width" value="0.05" units="cm"/>
      <inkml:brushProperty name="height" value="0.05" units="cm"/>
      <inkml:brushProperty name="color" value="#004F8B"/>
    </inkml:brush>
  </inkml:definitions>
  <inkml:trace contextRef="#ctx0" brushRef="#br0">31 29 1052,'-2'-4'1725,"-9"-20"10745,-1 84-8376,7 206 1504,26 134-1973,-17-362-3348,-1 2-139,2 0 0,14 53 0,-19-91-251,0 0-45,1-1 0,-1 0 0,0 1 0,1-1 0,-1 1 0,1-1-1,0 1 1,-1-1 0,1 0 0,0 1 0,0-1 0,-1 0-1,1 0 1,0 0 0,0 0 0,1 1 0,1 0 0,0-18-4389,-5-19-7028,-2 13 7922</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2.611"/>
    </inkml:context>
    <inkml:brush xml:id="br0">
      <inkml:brushProperty name="width" value="0.05" units="cm"/>
      <inkml:brushProperty name="height" value="0.05" units="cm"/>
      <inkml:brushProperty name="color" value="#004F8B"/>
    </inkml:brush>
  </inkml:definitions>
  <inkml:trace contextRef="#ctx0" brushRef="#br0">956 48 15445,'12'-5'270,"-6"3"-88,-1 0 0,0-1-1,1 0 1,-1 0 0,9-7 0,-14 10-156,0 0-1,0 0 1,1 0-1,-1 0 1,0-1 0,0 1-1,1 0 1,-1 0-1,0 0 1,0-1-1,0 1 1,1 0 0,-1 0-1,0-1 1,0 1-1,0 0 1,0-1-1,0 1 1,0 0 0,1 0-1,-1-1 1,0 1-1,0 0 1,0-1-1,0 1 1,0 0 0,0-1-1,0 1 1,0 0-1,0 0 1,-1-1-1,1 1 1,0 0 0,0-1-1,0 1 1,0-1-1,-13-4 742,-20 1 308,-17 5-293,-1 3 1,1 2-1,-64 15 0,92-17-624,-323 77 469,123-5-5899,211-71 3651,0 0 1,0 1 0,0 1 0,1-1-1,-18 17 1,-2 5-1437</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2.949"/>
    </inkml:context>
    <inkml:brush xml:id="br0">
      <inkml:brushProperty name="width" value="0.05" units="cm"/>
      <inkml:brushProperty name="height" value="0.05" units="cm"/>
      <inkml:brushProperty name="color" value="#004F8B"/>
    </inkml:brush>
  </inkml:definitions>
  <inkml:trace contextRef="#ctx0" brushRef="#br0">0 2 16,'1'-1'312,"0"1"0,0 0 0,0 0-1,0-1 1,0 1 0,-1 0 0,1 0 0,0 0 0,0 0 0,0 0-1,0 0 1,0 1 0,-1-1 0,1 0 0,0 0 0,0 1-1,0-1 1,0 0 0,-1 1 0,1-1 0,1 1 0,-1 0-46,0 1 1,0-1-1,0 0 1,0 0-1,0 1 0,0-1 1,0 0-1,-1 1 1,1-1-1,-1 1 1,2 1-1,0 7 273,-1-1-1,1 1 0,-1 13 0,0-10 436,13 233 4663,3 20-2386,-17-248-3349,5 17-398,-5-33 216,1-1 1,-1 1-1,1 0 0,0-1 0,0 1 1,0-1-1,0 1 0,0-1 0,0 0 0,2 2 1,16-15-12602</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3.294"/>
    </inkml:context>
    <inkml:brush xml:id="br0">
      <inkml:brushProperty name="width" value="0.05" units="cm"/>
      <inkml:brushProperty name="height" value="0.05" units="cm"/>
      <inkml:brushProperty name="color" value="#004F8B"/>
    </inkml:brush>
  </inkml:definitions>
  <inkml:trace contextRef="#ctx0" brushRef="#br0">799 164 152,'2'-3'314,"1"0"0,-1 0 0,0 0 0,0 0 0,0-1 0,-1 1-1,1-1 1,-1 1 0,2-8 0,-3 9-135,0 0-1,0 0 0,0 0 0,0 0 1,0 0-1,0 0 0,-1 0 1,1 1-1,-1-1 0,1 0 0,-1 0 1,0 0-1,0 1 0,0-1 1,0 0-1,0 1 0,0-1 1,0 1-1,0-1 0,-1 1 0,1 0 1,-4-3-1,-5-3 395,0 0 0,0 1 0,-1 0 0,0 1 1,-1 0-1,1 0 0,-1 1 0,-15-3 0,-103-12 1717,93 14-1698,3 2-473,-1 1 0,1 2 0,0 1 0,-50 8 1,55-4-2264,0 2 0,-54 19 1,47-7-1121,7 1 991</inkml:trace>
  <inkml:trace contextRef="#ctx0" brushRef="#br0" timeOffset="1">877 444 15933,'19'3'420,"-9"3"-295,-10-3 539,-44 5-32,0-5-32,-7 3-108,-15 2-104,-12 1-96,-4 2-176,1 3-308,2 3-312,0 3-456,4 2-460,-16 18-4221,12 11 1917,23 3 1267</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3.643"/>
    </inkml:context>
    <inkml:brush xml:id="br0">
      <inkml:brushProperty name="width" value="0.05" units="cm"/>
      <inkml:brushProperty name="height" value="0.05" units="cm"/>
      <inkml:brushProperty name="color" value="#004F8B"/>
    </inkml:brush>
  </inkml:definitions>
  <inkml:trace contextRef="#ctx0" brushRef="#br0">0 1 1336,'3'5'1460,"2"4"-875,-1 0 1,0 0 0,-1 1 0,0-1 0,0 1 0,-1 0-1,2 17 1,0 82 2339,-4-65-2023,12 265 3436,3-139-2201,-5-78-1233,-10-92-960,7 46 410,1-23-1850,-8-22 1038,1 0 1,0 0-1,-1 0 0,1 0 1,0 0-1,0 0 1,0 0-1,-1 0 0,1 0 1,0-1-1,0 1 0,0 0 1,2 0-1,7-17-5937</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3.980"/>
    </inkml:context>
    <inkml:brush xml:id="br0">
      <inkml:brushProperty name="width" value="0.05" units="cm"/>
      <inkml:brushProperty name="height" value="0.05" units="cm"/>
      <inkml:brushProperty name="color" value="#004F8B"/>
    </inkml:brush>
  </inkml:definitions>
  <inkml:trace contextRef="#ctx0" brushRef="#br0">884 190 1296,'2'-2'261,"1"1"0,-1-1 0,0 0 0,0 0 0,0-1 0,0 1 0,0 0 0,0-1 0,-1 1 0,1-1 0,-1 0 0,1 1 0,-1-1 0,1-4 0,-2 5-84,0 0 0,0 0-1,1 0 1,-2 0 0,1 0 0,0 0-1,0 0 1,-1 0 0,1 0-1,-1 0 1,1 0 0,-1 0-1,0 1 1,0-1 0,0 0 0,0 0-1,0 1 1,0-1 0,-1 0-1,1 1 1,-1-1 0,-1 0 0,-8-8 365,-2 0 1,1 1 0,-1 1 0,-1 0-1,1 0 1,-1 2 0,0 0 0,-1 0 0,0 1-1,-16-2 1,-9-2 203,-1 3-1,-64-2 0,73 7-1001,-1 2 1,1 1-1,0 2 0,-1 1 0,2 1 0,-33 12 0,41-11-731,0 2 1,1 1-1,-1 1 0,2 0 0,0 2 0,0 1 1,1 0-1,-27 26 0,-18 32-1459</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4.310"/>
    </inkml:context>
    <inkml:brush xml:id="br0">
      <inkml:brushProperty name="width" value="0.05" units="cm"/>
      <inkml:brushProperty name="height" value="0.05" units="cm"/>
      <inkml:brushProperty name="color" value="#004F8B"/>
    </inkml:brush>
  </inkml:definitions>
  <inkml:trace contextRef="#ctx0" brushRef="#br0">82 1 14621,'4'5'192,"1"5"-73,1 0-1,-1 1 0,-1 0 1,0 0-1,0 0 0,-1 0 1,2 20-1,6 94 1159,-9-78-900,31 547 2853,-29-554-3574,-4-38 147,1 0-1,-1 0 1,0 0-1,1-1 1,-1 1-1,1 0 1,0 0 0,0-1-1,-1 1 1,1-1-1,0 1 1,1-1-1,-1 1 1,0-1 0,0 1-1,0-1 1,3 2-1,0-2-2531,11-17-6260</inkml:trace>
  <inkml:trace contextRef="#ctx0" brushRef="#br0" timeOffset="1">541 318 132,'4'-5'387,"0"0"0,-1 0 0,0 0-1,0-1 1,0 1 0,-1-1 0,0 0 0,0 1 0,2-8-1,-4 10-145,1-1-1,-1 0 1,0 1-1,0-1 1,0 1-1,0-1 1,-1 1-1,1-1 0,-1 1 1,0-1-1,0 1 1,0 0-1,-1-1 1,1 1-1,-1 0 1,-4-6-1,-3-3 166,-1 1 0,0 0-1,-1 1 1,0 0 0,-1 1 0,0 0-1,0 0 1,-1 1 0,0 1-1,0 1 1,-1-1 0,0 2 0,0 0-1,0 1 1,-1 0 0,-16-1 0,11 2-541,0 1 1,-1 1 0,1 1 0,-35 4 0,36-2-776,1 2 0,-1 0 0,1 1 1,0 1-1,-17 9 0,0 4-2103,6 1 914</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4.667"/>
    </inkml:context>
    <inkml:brush xml:id="br0">
      <inkml:brushProperty name="width" value="0.05" units="cm"/>
      <inkml:brushProperty name="height" value="0.05" units="cm"/>
      <inkml:brushProperty name="color" value="#004F8B"/>
    </inkml:brush>
  </inkml:definitions>
  <inkml:trace contextRef="#ctx0" brushRef="#br0">305 1 572,'180'24'4188,"-58"-17"4887,-134-5-7996,-255 55 820,99-18-7716,87-19 2076,3 6 1134</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10.303"/>
    </inkml:context>
    <inkml:brush xml:id="br0">
      <inkml:brushProperty name="width" value="0.025" units="cm"/>
      <inkml:brushProperty name="height" value="0.025" units="cm"/>
      <inkml:brushProperty name="color" value="#E71224"/>
    </inkml:brush>
  </inkml:definitions>
  <inkml:trace contextRef="#ctx0" brushRef="#br0">57 117 52,'0'-11'1657,"1"1"1,1-1-1,4-14 0,-3 15 1078,-1 0-1,0 0 1,0-15 0,-2 24-1565,0 0-1095,0 1-1,0 0 1,0 0-1,0 0 0,0-1 1,0 1-1,0 0 0,-1 0 1,1 0-1,0 0 1,0 0-1,0-1 0,0 1 1,-1 0-1,1 0 1,0 0-1,0 0 0,0 0 1,0 0-1,-1 0 1,1 0-1,0 0 0,0 0 1,0 0-1,-1 0 0,1 0 1,0 0-1,0 0 1,0 0-1,-1 0 0,1 0 1,0 0-1,0 0 1,0 0-1,-1 0 0,1 0 1,0 0-1,0 0 1,0 0-1,0 0 0,-1 0 1,1 1-1,0-1 0,0 0 1,0 0-1,0 0 1,-1 0-1,1 0 0,0 1 1,0-1-1,0 0 1,0 0-1,0 0 0,0 0 1,0 1-1,0-1 1,0 0-1,0 0 0,0 0 1,-1 1-1,1-1 0,0 0 1,-9 21 725,0 0 0,1 1 0,1 0 0,0 0 0,2 1 0,-3 34 0,-4 147 1573,11-194-2243,11 334 1057,-7-325-1647,-3-19 418,0 1 0,0-1 0,0 1 0,0-1 0,0 1-1,0-1 1,1 1 0,-1-1 0,0 1 0,0-1 0,1 1 0,-1-1 0,0 1 0,1-1 0,-1 1-1,0-1 1,1 0 0,-1 1 0,1-1 0,-1 0 0,1 1 0,-1-1 0,0 0 0,1 1-1,-1-1 1,2 0 0,9-16-3400,-5 5 618,-4-5-6675,-2 6 5515,3-5-116</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10.655"/>
    </inkml:context>
    <inkml:brush xml:id="br0">
      <inkml:brushProperty name="width" value="0.025" units="cm"/>
      <inkml:brushProperty name="height" value="0.025" units="cm"/>
      <inkml:brushProperty name="color" value="#E71224"/>
    </inkml:brush>
  </inkml:definitions>
  <inkml:trace contextRef="#ctx0" brushRef="#br0">1031 67 432,'10'-6'850,"27"-20"3070,-18 2 3291,-36 15-3690,7 8-2923,0 1-1,0 0 0,-1 0 1,1 1-1,0 0 1,-11 4-1,-1-1 96,-192 37 2997,97-16-2512,83-19-928,-271 57 1865,108-13-5799,165-39 1410,26-9 1171,1 1 1,-1 0-1,1-1 1,0 2-1,0-1 1,0 1-1,1 0 0,-1 0 1,1 0-1,-6 7 1,-7 14-2473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33.179"/>
    </inkml:context>
    <inkml:brush xml:id="br0">
      <inkml:brushProperty name="width" value="0.05" units="cm"/>
      <inkml:brushProperty name="height" value="0.05" units="cm"/>
      <inkml:brushProperty name="color" value="#004F8B"/>
    </inkml:brush>
  </inkml:definitions>
  <inkml:trace contextRef="#ctx0" brushRef="#br0">487 518 1376,'0'0'6692,"-2"-4"-5281,-9-15-234,-1 1 1,-1 1 0,-1 0-1,-23-22 1,-10-12 281,-108-126 1593,71 93-5091,-5 8-8200,66 61 7511</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11.142"/>
    </inkml:context>
    <inkml:brush xml:id="br0">
      <inkml:brushProperty name="width" value="0.025" units="cm"/>
      <inkml:brushProperty name="height" value="0.025" units="cm"/>
      <inkml:brushProperty name="color" value="#E71224"/>
    </inkml:brush>
  </inkml:definitions>
  <inkml:trace contextRef="#ctx0" brushRef="#br0">0 100 100,'3'-50'4024,"0"1"7540,-1 54-10201,2 19-345,0 0 1,-2 0-1,0 1 0,-3 29 1,0 3 22,56 573 5563,-48-594-6876,-6-34 116,-1 0 0,0 0 0,1-1 0,0 1 0,-1 0 0,1-1 1,0 1-1,0-1 0,0 1 0,0-1 0,0 1 0,0-1 0,0 0 1,1 0-1,1 3 0,-2-4-360,2 0 107,0-5-3415,14-28-8037,-11 16 8126</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11.472"/>
    </inkml:context>
    <inkml:brush xml:id="br0">
      <inkml:brushProperty name="width" value="0.025" units="cm"/>
      <inkml:brushProperty name="height" value="0.025" units="cm"/>
      <inkml:brushProperty name="color" value="#E71224"/>
    </inkml:brush>
  </inkml:definitions>
  <inkml:trace contextRef="#ctx0" brushRef="#br0">808 106 15785,'6'-5'121,"-2"1"43,0 1-1,0-1 0,0 0 1,-1 0-1,1-1 1,4-6-1,-8 10-101,0 0 1,1 0-1,-1 0 0,0 0 0,1 0 1,-1 0-1,0 0 0,0-1 0,0 1 1,0 0-1,0 0 0,0 0 0,0 0 1,0 0-1,0-1 0,-1 1 1,1 0-1,0 0 0,-1 0 0,1 0 1,-1 0-1,1 0 0,-1 0 0,0 0 1,1 0-1,-1 0 0,0 1 0,0-1 1,0 0-1,1 0 0,-1 1 1,0-1-1,0 0 0,0 1 0,0-1 1,0 1-1,0-1 0,-2 0 0,-8-4 212,0 1 0,-1 0 0,1 0 0,-1 1 0,0 0-1,0 1 1,-15-1 0,-89 2 586,96 2-714,-260 18-199,142 9-3464,101-18-1873,-58 26 0,61-19 2401</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11.791"/>
    </inkml:context>
    <inkml:brush xml:id="br0">
      <inkml:brushProperty name="width" value="0.025" units="cm"/>
      <inkml:brushProperty name="height" value="0.025" units="cm"/>
      <inkml:brushProperty name="color" value="#E71224"/>
    </inkml:brush>
  </inkml:definitions>
  <inkml:trace contextRef="#ctx0" brushRef="#br0">861 0 1464,'22'6'6501,"-32"-6"-4808,-178 4 3967,71-3-3795,-184 24-1,300-24-1851,-39 5-1369,-41 14 0,69-17 269,-1 2-1,1 0 1,1 0 0,-1 1 0,1 0-1,0 1 1,-16 13 0,-9 16-1659</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12.122"/>
    </inkml:context>
    <inkml:brush xml:id="br0">
      <inkml:brushProperty name="width" value="0.025" units="cm"/>
      <inkml:brushProperty name="height" value="0.025" units="cm"/>
      <inkml:brushProperty name="color" value="#E71224"/>
    </inkml:brush>
  </inkml:definitions>
  <inkml:trace contextRef="#ctx0" brushRef="#br0">1 5 1004,'1'-1'409,"-1"1"0,1-1 0,0 1 0,0-1 0,0 1 0,0 0 0,0-1 0,-1 1 0,1 0 0,0 0 0,0 0 0,0 0 0,0-1 0,0 1 0,0 0 0,1 1 0,-1-1-256,-1 0-1,1 0 0,-1 1 1,1-1-1,-1 0 0,1 1 1,-1-1-1,0 0 0,1 1 1,-1-1-1,1 1 0,-1-1 1,0 0-1,1 1 0,-1-1 1,0 1-1,0-1 0,0 1 1,1-1-1,-1 2 0,1 3 164,0 1 0,-1 0 0,1-1 0,-2 11-1,1 3 1157,4 103 2044,11 156 1345,-10-230-4049,3 0-1,2 0 0,26 77 1,-32-114-810,0 0 0,11 17 0,4-6-1501,-18-21 1144,0 0 1,1 0-1,-1-1 1,0 1-1,1 0 0,-1 0 1,1-1-1,-1 1 1,1-1-1,-1 1 0,1-1 1,-1 0-1,4 1 0,4-11-9976,-8 8 7087</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12.456"/>
    </inkml:context>
    <inkml:brush xml:id="br0">
      <inkml:brushProperty name="width" value="0.025" units="cm"/>
      <inkml:brushProperty name="height" value="0.025" units="cm"/>
      <inkml:brushProperty name="color" value="#E71224"/>
    </inkml:brush>
  </inkml:definitions>
  <inkml:trace contextRef="#ctx0" brushRef="#br0">968 88 392,'23'-19'1586,"-15"14"-521,-1-2 0,1 1 0,-1-1 0,9-11 0,-16 17-966,1 1 1,-1-1 0,1 1-1,-1 0 1,0-1 0,1 1-1,-1-1 1,0 1-1,0-1 1,1 1 0,-1-1-1,0 1 1,0-1 0,0 1-1,0-1 1,1 1 0,-1-1-1,0 0 1,0 1 0,0-1-1,0 1 1,0-1-1,0 1 1,-1-1 0,1 1-1,0-1 1,0 1 0,0-1-1,0 1 1,-1-1 0,1 1-1,0-1 1,-1 1 0,1-1-1,0 1 1,-1-1 0,1 1-1,0 0 1,-1-1-1,1 1 1,-1-1 0,1 1-1,-1 0 1,1 0 0,-1-1-1,1 1 1,-1 0 0,1 0-1,-1 0 1,1-1 0,-1 1-1,1 0 1,-2 0-1,-34-3 2833,32 3-2736,-330 15 6594,229-3-6795,-120 30 0,199-36-713,1 1 0,-39 17 0,55-20-185,-1 1 0,1 1 1,-15 10-1,19-12-195,1 0-1,-1 1 0,1-1 1,0 1-1,0 0 1,1 0-1,-5 8 0,-2 12-1786</inkml:trace>
  <inkml:trace contextRef="#ctx0" brushRef="#br0" timeOffset="1">830 648 1152,'20'8'828,"-3"0"1308,35 9-1,-50-16 591,-10-2-1273,-90-2 2171,-173 16 1,28 25-3006,86 3-3824,143-36 2054,0 0-1,1 0 1,0 2-1,0-1 1,0 2-1,-14 10 1,-9 15-1374</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12.808"/>
    </inkml:context>
    <inkml:brush xml:id="br0">
      <inkml:brushProperty name="width" value="0.025" units="cm"/>
      <inkml:brushProperty name="height" value="0.025" units="cm"/>
      <inkml:brushProperty name="color" value="#E71224"/>
    </inkml:brush>
  </inkml:definitions>
  <inkml:trace contextRef="#ctx0" brushRef="#br0">0 2 16766,'1'0'68,"-1"0"0,1-1 0,-1 1 1,1 0-1,-1 0 0,1 0 1,-1 0-1,1-1 0,-1 1 0,1 0 1,-1 0-1,1 0 0,-1 0 1,1 0-1,-1 0 0,1 0 1,-1 0-1,1 0 0,-1 0 0,1 1 1,-1-1-1,1 0 0,-1 0 1,0 0-1,1 0 0,-1 1 0,1-1 1,-1 0-1,1 1 0,-1-1 1,0 0-1,1 1 0,-1-1 1,0 0-1,1 1 0,-1-1 0,0 1 1,0-1-1,1 1 0,-1-1 1,0 0-1,1 2 0,9 23 530,-2 16 481,3 62 0,-5-28-454,-5-68-584,45 299 1754,-36-262-1752,2 1-1,1-2 1,3 0 0,36 72 0,-51-114-209,21 34-292,-6-20-2970,-15-14 2428,0-1 0,0 1 0,1 0 0,-1-1 0,0 1 0,1-1 1,-1 1-1,0-1 0,1 0 0,-1 1 0,3-1 0</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13.142"/>
    </inkml:context>
    <inkml:brush xml:id="br0">
      <inkml:brushProperty name="width" value="0.025" units="cm"/>
      <inkml:brushProperty name="height" value="0.025" units="cm"/>
      <inkml:brushProperty name="color" value="#E71224"/>
    </inkml:brush>
  </inkml:definitions>
  <inkml:trace contextRef="#ctx0" brushRef="#br0">1204 37 896,'5'-5'1083,"9"-11"1015,-14 16-1893,1-1 1,-1 1 0,0-1-1,1 1 1,-1-1 0,0 1-1,1-1 1,-1 0 0,0 1 0,0-1-1,0 1 1,1-1 0,-1 0-1,0 1 1,0-1 0,0 0-1,0 1 1,0-1 0,0 1-1,0-1 1,0 0 0,-1-1-1,-5 2 1738,-139 15 4660,-1 3-3578,-73 8-482,-270 39 813,460-59-4025,1 1-1,-38 15 0,27-4-2483,4 5-3503,19-8 1737,8 1 1496</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13.471"/>
    </inkml:context>
    <inkml:brush xml:id="br0">
      <inkml:brushProperty name="width" value="0.025" units="cm"/>
      <inkml:brushProperty name="height" value="0.025" units="cm"/>
      <inkml:brushProperty name="color" value="#E71224"/>
    </inkml:brush>
  </inkml:definitions>
  <inkml:trace contextRef="#ctx0" brushRef="#br0">877 0 3412,'33'4'2205,"0"1"0,52 15-1,-75-14-571,-12 0-110,-18 4 163,-140 28 3246,73-21-3465,-30 9-181,-122 28 548,164-33-3652,-80 32 0,127-41-1863,0 0 0,-50 33 0,29-9 198</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20.412"/>
    </inkml:context>
    <inkml:brush xml:id="br0">
      <inkml:brushProperty name="width" value="0.05" units="cm"/>
      <inkml:brushProperty name="height" value="0.05" units="cm"/>
      <inkml:brushProperty name="color" value="#FFC114"/>
    </inkml:brush>
  </inkml:definitions>
  <inkml:trace contextRef="#ctx0" brushRef="#br0">1797 69 476,'4'4'12542,"-10"-2"-8936,-21-1-229,-40-4-3039,55 2 624,-191-26 1218,40 3-1423,121 20-612,-218-12 382,180 15-434,-129 4 59,147 0-126,35-3-24,1 1 0,-1 2 1,1 0-1,0 2 0,0 1 0,-31 10 0,19 0-133,0 0-1,-56 35 1,86-46 122,0 0 1,1 0 0,-1 1-1,1 0 1,0 1 0,0 0 0,1 0-1,0 0 1,0 1 0,1-1 0,-8 16-1,4 3 16,0 0 0,2 0 0,1 1 0,1 0 1,1 0-1,0 38 0,19 675 470,-12-695-420,23 330 589,9 187 160,-26-296-667,-5 579 817,-38-389-730,-8 190 47,11 34-87,27-395-166,-4 142 18,-42 331 12,33-535-51,-13 157 7,5-30 4,22-280-7,9 109-1,-5-173-2,0 0-1,1-1 1,0 1-1,0-1 1,0 1 0,1-1-1,0 0 1,0 0-1,0 0 1,1 0 0,-1-1-1,1 0 1,7 7-1,0-1 4,1 0-1,0-1 0,1 0 1,15 7-1,-5-5-5,0-1 0,1-1 0,1-1 0,-1-1 0,1-1 0,1-2 1,29 3-1,186-4-48,-195-4 39,628-26-81,-287 5 93,-379 21-6,0 0 1,-1 0 0,1 0-1,0-1 1,-1 0 0,1-1 0,-1 0-1,1 0 1,-1 0 0,8-6-1,-10 5 5,0 1-1,-1-1 0,0 0 0,0-1 0,0 1 1,0-1-1,-1 0 0,0 0 0,0 0 0,0 0 1,0 0-1,-1-1 0,0 1 0,2-8 0,56-239-14,-50 210 16,-1-16-11,-2 1 0,-2-95 0,-2 48 5,-2-65 2,-1-4 17,-1-64-22,-1 92 2,-8-83 7,1-3-2,6-88 3,-4 76 3,1 20-25,3-119 9,4 184 54,0-12-76,-1-11 10,-2 75 14,-8-182 23,0 49-35,3 145 43,-4-116-3,10 80-14,5-204 22,5 21-28,16-151 14,-12 223 21,-4-175-6,-21 163-18,-12-83 45,21 233 225,-2-16 317,2 90-512,-3-57 182,6 64 71,-5-35-1,5 13-128,-11-130 456,11 141-530,0 26-85,0-1 0,0 1 0,0 0-1,-3-10 1,2 7 237,-2-2-1382,2 12 971,1 0 0,-1 0 0,1 0-1,-1 0 1,1 0 0,0 0 0,-1 0-1,1 0 1,-1 0 0,1 0 0,-1 0-1,1 0 1,-1 0 0,1 0 0,0 0 0,-1 1-1,1-1 1,-1 0 0,1 0 0,0 1-1,-1-1 1,1 0 0,0 0 0,-1 1-1,1-1 1,0 0 0,0 1 0,-1-1-1,1 1 1</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29.728"/>
    </inkml:context>
    <inkml:brush xml:id="br0">
      <inkml:brushProperty name="width" value="0.05" units="cm"/>
      <inkml:brushProperty name="height" value="0.05" units="cm"/>
    </inkml:brush>
  </inkml:definitions>
  <inkml:trace contextRef="#ctx0" brushRef="#br0">239 105 268,'-20'-5'484,"1"-1"0,-38-16-1,2 0 130,44 18-842,0-1-1,0 0 1,0-1-1,0 0 1,-12-10-1,13 8-113</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33.987"/>
    </inkml:context>
    <inkml:brush xml:id="br0">
      <inkml:brushProperty name="width" value="0.05" units="cm"/>
      <inkml:brushProperty name="height" value="0.05" units="cm"/>
      <inkml:brushProperty name="color" value="#004F8B"/>
    </inkml:brush>
  </inkml:definitions>
  <inkml:trace contextRef="#ctx0" brushRef="#br0">635 13 692,'0'0'214,"0"-1"0,1 1-1,-1 0 1,0 0 0,0-1 0,0 1 0,1 0-1,-1-1 1,0 1 0,0 0 0,0-1-1,0 1 1,0 0 0,1-1 0,-1 1 0,0 0-1,0-1 1,0 1 0,0 0 0,0-1 0,0 1-1,0-1 1,0 1 0,0 0 0,-1-1-1,1 1 1,0 0 0,0-1 0,0 1 0,0 0-1,0-1 1,0 1 0,-1 0 0,1-1 0,0 1-1,0 0 1,-1-1 0,-14 2 1994,-25 15-545,-120 69 3059,-78 49-1810,228-128-2921,-89 51-375,33-22-2853,61-33 2413,3 0-130</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32.232"/>
    </inkml:context>
    <inkml:brush xml:id="br0">
      <inkml:brushProperty name="width" value="0.05" units="cm"/>
      <inkml:brushProperty name="height" value="0.05" units="cm"/>
    </inkml:brush>
  </inkml:definitions>
  <inkml:trace contextRef="#ctx0" brushRef="#br0">38 1090 528,'-1'6'577,"0"0"1,0 0-1,0 0 1,-1 0-1,0 0 0,0-1 1,-1 1-1,0-1 0,-6 10 1,3-5 1237,6-8-1506,-1-1-1,0 0 1,0 1 0,1-1 0,-1 0 0,1 1 0,-1-1-1,1 1 1,-1-1 0,1 1 0,0-1 0,0 1 0,0-1-1,0 1 1,0-1 0,0 1 0,1 2 0,-1-3-161,1 0 0,-1-1 0,1 1 0,-1 0 1,1 0-1,0 0 0,-1-1 0,1 1 0,0 0 0,0-1 1,-1 1-1,1 0 0,0-1 0,0 1 0,0-1 0,0 0 0,0 1 1,0-1-1,1 1 0,5 0 138,-1 0 0,0-1 0,0 0 0,1 0 0,-1 0 0,10-2 0,18-4 221,0-2 0,-1-1 0,32-14-1,95-48 421,-123 54-737,262-129 838,51-23-55,782-303 2399,-999 420-2620,264-66-1,219 22 1075,-173 75-825,2 30 196,-327-6-1115,487 45-82,-289-17 0,-198-20 0,260 15 0,460 51 0,-441-30 0,-15-18 0,-306-24 0,69 4 0,217 22 0,262 62 0,-241-28 0,-149-22 0,162 27 0,-141-30 0,224 33 0,-298-47 0,430 54 0,146 44 0,-405-58 0,137 34 0,154 44 0,24-31 0,-485-89 0,81 15 0,-8 9 0,-223-41-264,-10-2-695,0-1 0,41 2 0,-55-8-2798</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34.561"/>
    </inkml:context>
    <inkml:brush xml:id="br0">
      <inkml:brushProperty name="width" value="0.05" units="cm"/>
      <inkml:brushProperty name="height" value="0.05" units="cm"/>
    </inkml:brush>
  </inkml:definitions>
  <inkml:trace contextRef="#ctx0" brushRef="#br0">1121 263 188,'30'35'8553,"-30"-35"-8489,1 1 0,-1-1 0,0 0 0,0 0 1,0 1-1,0-1 0,0 0 0,0 1 0,0-1 0,0 0 1,0 0-1,0 1 0,0-1 0,0 0 0,0 0 0,0 1 1,0-1-1,0 0 0,0 1 0,0-1 0,0 0 0,0 0 1,0 1-1,0-1 0,-1 0 0,1 0 0,0 0 0,0 1 1,0-1-1,0 0 0,-1 0 0,1 0 0,0 1 0,0-1 1,0 0-1,-1 0 0,1 0 0,0 0 0,0 1 0,-1-1 1,1 0-1,0 0 0,0 0 0,-1 0 0,1 0 0,0 0 1,0 0-1,-1 0 0,1 0 0,-13 3 927,13-3-990,-12 0 637,0 0 1,-1 0-1,1-2 1,-1 1 0,-16-5-1,-63-23 1153,41 12-1020,-200-68 1355,24 7-967,-61-15-452,299 100-522,25 7-169,120 29 34,1-7 0,174 17 0,169 18 945,-475-67-910,-16-4-41,0 2 0,-1-1 0,1 1 0,0 0 0,-1 1 0,11 4 0,-18-6-25,-1-1-17,0 0 0,0 0 1,0 0-1,-1 0 1,1 0-1,0 0 0,0 0 1,0 0-1,0 0 0,0 0 1,0 0-1,0 0 0,0 0 1,-1 0-1,1 0 0,0 0 1,0 0-1,0 0 1,0 0-1,0 0 0,0 0 1,0 0-1,0 0 0,0 1 1,-1-1-1,1 0 0,0 0 1,0 0-1,0 0 1,0 0-1,0 0 0,0 0 1,0 0-1,0 1 0,0-1 1,0 0-1,0 0 0,0 0 1,0 0-1,0 0 0,0 0 1,0 0-1,0 0 1,0 1-1,0-1 0,0 0 1,0 0-1,0 0 0,0 0 1,0 0-1,0 0 0,0 0 1,0 1-1,0-1 1,0 0-1,0 0 0,1 0 1,-1 0-1,0 0 0,0 0 1,-11 3 31,1 0 0,-1-1-1,1 0 1,-1-1 0,0 0 0,-20-2 0,-73-9 67,65 5-65,-599-94 56,362 40-1034,268 57 312,9 3 234,22 5 81,34 8 26,66 27-170,624 212-209,-646-220 842,46 18 187,-139-44-253,-17-5-33,-15-2-8,23 0-66,-46-5 73,0-2-1,0-2 0,-53-18 1,70 19-54,-212-62 104,-290-71-32,485 128-105,32 9 11,-1 0-1,0 0 1,0 1 0,-19 0-1,26 4 1,13 3-5,21 9 5,1-1 0,0-2 1,1-1-1,39 9 0,-21-5 0,357 83-19,5-19 314,-329-63-147,-68-13-117,-7-1-12,0 0 1,0 0-1,0 1 0,0-1 1,0 1-1,-1 0 0,1 0 1,0 0-1,4 2 0,-7-3 69,-12-2 9,-415-90 385,140 25-366,203 49-96,-325-59-361,397 75 312,-1 0 1,1 1-1,0 0 0,-25 3 1,36-2 27,0 0 0,0 0 0,0 0 0,0 1 0,1-1 0,-1 0 0,0 0 0,0 1 0,0-1 0,1 1 0,-1-1 1,0 1-1,0-1 0,1 1 0,-1-1 0,0 1 0,0 0 0,1 0 1,0-1 0,-1 1 0,1-1 0,0 1 0,0-1 0,0 1 0,0-1 0,0 1 0,0-1 0,0 1 0,0-1 0,0 1 0,0-1 0,0 1 0,0-1 0,1 1 0,-1-1 0,0 1 0,0-1 0,0 0 0,1 1 0,-1 0 0,2 1-4,0 1-1,0-1 0,0 1 1,1-1-1,-1 0 1,0 0-1,6 3 1,28 15-26,0-1 0,2-2 0,43 14 0,122 28-66,-168-50 84,410 90-129,-122-31 214,-314-66-69,31 10 10,-40-12-11,0 0 0,0 0 0,1 0 0,-1 0 0,0 0 0,0 0 0,0 0 0,0 1 0,0-1 0,1 0 0,-1 0 0,0 0 0,0 0 0,0 0 0,0 0 0,0 0 0,0 0 0,0 0 0,1 1 0,-1-1 0,0 0 0,0 0 1,0 0-1,0 0 0,0 0 0,0 1 0,0-1 0,0 0 0,0 0 0,0 0 0,0 0 0,0 0 0,0 1 0,0-1 0,0 0 0,0 0 0,0 0 0,0 0 0,0 1 0,0-1 0,0 0 0,0 0 0,0 0 0,0 0 1,0 1-1,-9 4 39,-13 1 16,-75 1 106,-175-7-1,181-3-122,-330-18 152,75 2 64,332 18-228,9 0-12,-1 1 0,1 0 0,-1 0 0,1 0 0,-1 1 0,1-1 0,-1 1 0,1 0 0,-8 3 1,13-4-12,0 0-3,0 1 0,0-1 1,0 0-1,0 0 0,1 0 0,-1 0 0,0 0 0,0 0 0,0 0 0,1 0 0,-1 0 0,0 0 1,0 0-1,0 0 0,0 0 0,0 1 0,1-1 0,-1 0 0,0 0 0,0 0 0,0 0 0,0 0 1,0 0-1,0 1 0,1-1 0,-1 0 0,0 0 0,0 0 0,0 1 0,0-1 0,0 0 1,0 0-1,0 0 0,0 0 0,0 1 0,0-1 0,0 0 0,0 0 0,0 0 0,0 1 0,0-1 1,0 0-1,0 0 0,0 0 0,0 0 0,0 1 0,0-1 0,-1 0 0,1 0 0,0 0 0,0 0 1,0 1-1,0-1 0,0 0 0,0 0 0,-1 0 0,1 0 0,0 0 0,0 0 0,0 1 0,0-1 1,0 0-1,-1 0 0,1 0 0,0 0 0,14 7 13,1 0 1,0-1-1,0 0 0,1-2 0,28 6 1,92 6 7,-91-13-12,309 17-39,360-26 1,-684 3 108,-29 3 9,-19 2 24,-271 19 239,-411 29-1369,511-38-2255,177-11 2559,-32 2-4597,-44 8 0,36 2 1717</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45.845"/>
    </inkml:context>
    <inkml:brush xml:id="br0">
      <inkml:brushProperty name="width" value="0.05" units="cm"/>
      <inkml:brushProperty name="height" value="0.05" units="cm"/>
    </inkml:brush>
  </inkml:definitions>
  <inkml:trace contextRef="#ctx0" brushRef="#br0">164 312 28,'-6'-14'276,"0"0"-36,0-9-40,-4 3-28,1-2-40,-1-4-16,-5-2-24,2 2-8,-3-2-28,4 6-24,-4-4-52,0 1-460,1 5 164,2 3 104</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48.399"/>
    </inkml:context>
    <inkml:brush xml:id="br0">
      <inkml:brushProperty name="width" value="0.05" units="cm"/>
      <inkml:brushProperty name="height" value="0.05" units="cm"/>
    </inkml:brush>
  </inkml:definitions>
  <inkml:trace contextRef="#ctx0" brushRef="#br0">1 1392 1172,'17'-18'23968,"-16"18"-23393,2 2-266,0 0 0,0 0-1,0-1 1,1 1 0,-1-1 0,0 1-1,0-1 1,5 1 0,-1-1-124,-1 0 0,0 1 0,0-1 0,0 1 0,9 5 0,15 4 286,1-2-1,0 0 1,0-2 0,60 5 0,25 5 255,293 56-643,-214-55-83,-92-9 0,441 83 0,-364-54 0,-118-26 0,329 61 0,4-25 0,-312-42 0,90 4 0,347 2 0,-321 1 0,204 39 0,-88-7 0,110-20 0,-321-22 0,319 29 0,-271-29 0,-83-4 0,89-9 0,-20 1 0,57-3 0,-47 2 0,668 5 0,-217-11 0,89-32 0,-30 38 0,-458 11 0,262 9 0,0 0 0,40-24 0,-365 7 0,129-9 0,-139 7 0,50-6 0,9-1 0,-96 11 0,-54 2 0,376-44 0,-110-8 0,-128 22 0,-145 27 0,82-16 0,90-20 0,289-87 0,-204 55 0,84-24 0,-302 81 0,-39 10 0,41-14 0,20-7 0,-7 2 0,48-15 0,8-3 0,37-21 0,176-79 0,-219 94 0,64-30 0,-192 78 0,45-23 0,99-36 0,-119 50 0,36-17 0,7-4 0,8 3 0,134-46 0,86-30 0,-206 70 0,166-66 0,-95 24 0,32-7 0,-186 79 0,-4 2 0,-1 0 0,0 0 0,0-1 0,10-6 0,-12 6 0,-2-2-52,-2 1-1278,1 0 0,-1 0 0,0 0 0,-1 0-1,1-1 1,-1 1 0,0 0 0,-1 0 0,1 0 0,-1-1 0,-2-7 0,-1-9-4316,1-1 1659</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49.029"/>
    </inkml:context>
    <inkml:brush xml:id="br0">
      <inkml:brushProperty name="width" value="0.05" units="cm"/>
      <inkml:brushProperty name="height" value="0.05" units="cm"/>
    </inkml:brush>
  </inkml:definitions>
  <inkml:trace contextRef="#ctx0" brushRef="#br0">1 1 240,'0'10'3537,"1"-10"-3343,-1 1-1,0 0 1,1-1-1,-1 1 1,0-1-1,1 1 1,-1-1-1,1 1 1,-1-1 0,1 1-1,-1-1 1,1 1-1,0-1 1,-1 1-1,1-1 1,0 0 0,-1 0-1,1 1 1,0-1-1,-1 0 1,1 0-1,1 1 1,20 0 2443,5 0-1516,-4 6-707,-1 1-1,0 1 1,-1 1 0,0 1-1,0 1 1,33 25-1,-5 2 42,58 60-1,-26-10 132,76 109-1,-80-98-71,-63-83-400,-2-1 1,0 2-1,-1 0 0,16 35 0,-26-51-115,0 1 1,-1-1-1,0 0 1,1 1-1,-1-1 1,0 1-1,0-1 1,0 1-1,-1-1 1,1 1-1,0-1 1,-1 0-1,0 1 1,0-1-1,1 0 1,-1 1-1,0-1 1,-1 0-1,1 0 1,0 0-1,-1 0 1,1 0-1,-1 0 1,0 0-1,-2 2 1,-5 3-248,0 0 0,0 0 0,0-1 1,-13 7-1,-160 93-9918,120-72 7785</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50.233"/>
    </inkml:context>
    <inkml:brush xml:id="br0">
      <inkml:brushProperty name="width" value="0.05" units="cm"/>
      <inkml:brushProperty name="height" value="0.05" units="cm"/>
    </inkml:brush>
  </inkml:definitions>
  <inkml:trace contextRef="#ctx0" brushRef="#br0">543 6 12529,'1'0'135,"-1"-1"0,1 1 0,0-1 0,-1 1 0,1-1 0,0 1 0,0 0 0,-1-1 0,1 1 0,0 0 0,0 0 0,-1-1 0,1 1 0,0 0 0,0 0 0,0 0 0,1 0 0,8-1 1351,9 7-22,-4-6 813,-4 0-2114,-9 0 761,-2 0-907,0 0 1,1 1-1,-1-1 0,0 0 0,0 0 0,0 1 0,0-1 1,0 0-1,0 0 0,0 0 0,0 1 0,0-1 0,0 0 0,0 0 1,0 1-1,0-1 0,0 0 0,0 0 0,0 1 0,0-1 1,0 0-1,0 0 0,-1 0 0,1 1 0,0-1 0,0 0 0,0 0 1,0 0-1,0 1 0,-1-1 0,1 0 0,0 0 0,0 0 1,0 0-1,0 0 0,-1 1 0,1-1 0,0 0 0,0 0 1,-1 0-1,-41 29 302,-1-2 1,-54 26-1,-101 33-1119,147-69 441,-21 8-105,65-22 439,0 1 1,0-1-1,1 1 1,-1 1-1,1-1 0,0 1 1,-7 7-1,9-9 71,0 1-1,1 0 1,-1 0 0,1 1-1,0-1 1,0 1 0,0 0-1,1-1 1,-1 1-1,1 0 1,-3 10 0,2 3 153,0 0 0,1 0 0,0 1 0,2-1 0,0 0 0,3 25 0,26 108 1025,-25-134-1074,6 28 351,2-1 0,23 55 0,-33-94-499,0-1 0,1 1 0,-1 0 0,1-1-1,0 1 1,1-1 0,-1 0 0,6 6 0,-7-9-89,0 1 0,1-1-1,-1 0 1,0 1 0,0-1 0,1 0-1,-1 0 1,0 0 0,1-1 0,-1 1 0,1-1-1,-1 1 1,1-1 0,-1 0 0,1 0-1,-1 0 1,1 0 0,0 0 0,2-2 0,33-8-3874,-28 6 1413,0 1 0,0 1 0,17-3 1,6 4-1062</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0.419"/>
    </inkml:context>
    <inkml:brush xml:id="br0">
      <inkml:brushProperty name="width" value="0.05" units="cm"/>
      <inkml:brushProperty name="height" value="0.05" units="cm"/>
      <inkml:brushProperty name="color" value="#FFC114"/>
    </inkml:brush>
  </inkml:definitions>
  <inkml:trace contextRef="#ctx0" brushRef="#br0">0 701 19062,'32'58'1072,"-31"-59"-1006,0 0 0,-1 0 0,1 0-1,0-1 1,0 1 0,-1 0 0,1 0 0,-1 0 0,1-1 0,-1 1 0,1 0 0,-1-1 0,0-1 0,3-22 198,-2 0 1,-2-37-1,-1 13-12,3-90 1070,20-142 0,-17 241-716,-2 18 26,1 1-1,8-29 1,-11 48-553,1 1 0,0-1-1,0 0 1,0 0 0,0 0-1,0 1 1,0-1 0,0 0 0,1 1-1,-1-1 1,0 1 0,1 0 0,0-1-1,2-1 1,0 5 232,3 9-184,0-1 1,-1 1 0,0 0-1,0 0 1,-1 1-1,-1 0 1,5 17 0,0 1-8,2 0-27,95 249 666,-86-235-549,2-1-1,1-1 1,2-1 0,36 42-1,-58-78-176,1-1-1,0 1 1,0-1-1,0-1 1,0 1 0,1 0-1,0-1 1,-1 0-1,1 0 1,1-1-1,7 4 1,-10-5-21,0-1 1,0 1-1,0-1 1,0 0-1,0 0 1,0 0-1,0 0 1,0 0-1,0 0 1,0-1-1,-1 0 1,1 0-1,0 0 0,0 0 1,0 0-1,0 0 1,-1-1-1,1 1 1,-1-1-1,1 0 1,-1 1-1,4-5 1,3-3-7,-1 0 0,0 0 1,0-1-1,-1-1 0,0 1 1,-1-1-1,0 0 0,-1-1 1,5-12-1,2-16-122,11-55-1,-23 93 112,32-190-1386,-20 105-317,-2 9-6241,-10 70 1362</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0.839"/>
    </inkml:context>
    <inkml:brush xml:id="br0">
      <inkml:brushProperty name="width" value="0.05" units="cm"/>
      <inkml:brushProperty name="height" value="0.05" units="cm"/>
      <inkml:brushProperty name="color" value="#FFC114"/>
    </inkml:brush>
  </inkml:definitions>
  <inkml:trace contextRef="#ctx0" brushRef="#br0">176 22 788,'1'0'144,"-1"0"-1,1 0 1,-1 0-1,1 0 1,-1 0 0,1 0-1,-1 0 1,1-1-1,-1 1 1,0 0 0,1 0-1,-1-1 1,1 1-1,-1 0 1,0-1-1,1 1 1,-1 0 0,0-1-1,0 1 1,1-1-1,-1 1 1,0 0 0,0-1-1,1 1 1,-1-1-1,0 1 1,0-1-1,0 1 1,0 0 0,0-1-1,0 1 1,0-1-1,0 1 1,0-1 0,0 1-1,0-1 1,0 1-1,0-1 1,0 1-1,0-1 1,0 1 0,0-1-1,-1 1 1,1 0-1,0-1 1,0 1 0,-1-1-1,1 1 1,0 0-1,-1-1 1,1 1 0,0 0-1,-1-1 1,1 1-1,0 0 1,-1-1-1,1 1 1,-1 0 0,1 0-1,0 0 1,-1-1-1,1 1 1,-1 0 0,1 0-1,-1 0 1,0 0-1,1 0-115,0 0-1,-1 0 1,1 0 0,0-1-1,0 1 1,0 0-1,-1 0 1,1 0 0,0 0-1,0 0 1,0 0-1,-1 0 1,1 0 0,0 0-1,0 0 1,0 1-1,-1-1 1,1 0 0,0 0-1,0 0 1,0 0-1,0 0 1,-1 0 0,1 0-1,0 0 1,0 1-1,0-1 1,0 0 0,-1 0-1,1 0 1,0 0-1,0 0 1,0 1 0,0-1-1,0 0 1,-14 14 654,0 1 1,1 0-1,1 1 0,1 0 1,0 1-1,-13 29 0,7-8 0,2 0 0,-14 52 0,27-80-531,-1 0 1,1 0 0,1 1-1,0-1 1,0 1 0,1-1 0,1 1-1,-1-1 1,2 0 0,3 18-1,-3-23-87,0 1-1,1 0 0,-1-1 0,1 1 1,0-1-1,0 0 0,1 0 1,0 0-1,0-1 0,0 1 0,0-1 1,1 0-1,-1 0 0,1-1 1,0 1-1,0-1 0,0 0 0,1 0 1,9 3-1,-4-2 5,1-1-1,0-1 1,0 0-1,0 0 1,-1-1-1,2-1 1,-1 0 0,0-1-1,0 0 1,-1 0-1,18-6 1,-4 1 34,-1-2-1,0-1 1,-1 0-1,30-18 1,-40 20-57,-1-1 0,-1 0 0,0-1 0,0-1 0,0 1 0,-1-2 0,-1 1 0,0-1 0,0-1 0,-1 0 0,8-15 0,-13 21-24,0 0 1,0 0-1,-1-1 1,0 1-1,0-1 1,0 1-1,-1-1 0,0 0 1,0 0-1,0 0 1,-1 0-1,0 1 1,-1-1-1,1 0 0,-2 0 1,1 0-1,0 1 1,-1-1-1,-1 0 1,1 1-1,-1 0 1,0 0-1,0 0 0,-7-10 1,3 8-24,1 1 0,-1 0 0,0 0 0,-1 1 0,0 0 0,0 0 0,0 0 0,0 1 0,-1 1 1,0-1-1,0 1 0,-1 1 0,1 0 0,-1 0 0,-10-1 0,7 2-360,0 0-1,0 1 1,0 1-1,0 0 1,0 1 0,0 1-1,0 0 1,0 0 0,0 1-1,-22 9 1,33-11 9,0 0 0,0 0-1,0 0 1,0 0 0,1 0 0,-1 1 0,0-1 0,1 0-1,-2 3 1,2-4 144,1 0 0,0 1-1,0-1 1,-1 0 0,1 1 0,0-1-1,0 1 1,-1-1 0,1 1-1,0-1 1,0 0 0,0 1 0,0-1-1,0 1 1,0-1 0,-1 1-1,1-1 1,0 1 0,0-1-1,1 1 1,-1-1 0,0 1 0,0-1-1,0 0 1,0 1 0,0-1-1,0 1 1,1-1 0,-1 1 0,0-1-1,0 0 1,1 1 0,-1-1-1,0 1 1,0-1 0,1 0 0,-1 1-1,1-1 1,-1 0 0,1 1-1,8 3-2457</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1.168"/>
    </inkml:context>
    <inkml:brush xml:id="br0">
      <inkml:brushProperty name="width" value="0.05" units="cm"/>
      <inkml:brushProperty name="height" value="0.05" units="cm"/>
      <inkml:brushProperty name="color" value="#FFC114"/>
    </inkml:brush>
  </inkml:definitions>
  <inkml:trace contextRef="#ctx0" brushRef="#br0">1 1 428,'4'3'427,"0"0"0,0 0-1,0 0 1,-1 1 0,1-1 0,-1 1 0,0 0 0,0 0-1,0 0 1,-1 1 0,1-1 0,-1 0 0,3 9-1,-1 2 922,0 1-1,3 31 1,-3-18-457,5 35 842,-4-17-606,2-1 0,3 1 0,26 78 0,-33-118-1174,0 0 0,1 0 0,0 0 0,0 0 0,5 6 0,12 5-2442,-19-17 1794,0 0 0,0 0 0,0 0-1,0 0 1,0-1 0,1 1-1,-1-1 1,0 1 0,0-1 0,3 0-1,11-2-1875</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1.519"/>
    </inkml:context>
    <inkml:brush xml:id="br0">
      <inkml:brushProperty name="width" value="0.05" units="cm"/>
      <inkml:brushProperty name="height" value="0.05" units="cm"/>
      <inkml:brushProperty name="color" value="#FFC114"/>
    </inkml:brush>
  </inkml:definitions>
  <inkml:trace contextRef="#ctx0" brushRef="#br0">594 40 20570,'3'-9'992,"-3"-2"-200,-6 5-12,-3-2-20,-7 5-148,-9 0-124,-7 3-96,-5 0-112,-7 3-104,-7 5-160,-8-5-316,-1 6-420,0-1-500,16 4-640,-12 2-5541,6 6 2517,2-1 1660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34.346"/>
    </inkml:context>
    <inkml:brush xml:id="br0">
      <inkml:brushProperty name="width" value="0.05" units="cm"/>
      <inkml:brushProperty name="height" value="0.05" units="cm"/>
      <inkml:brushProperty name="color" value="#004F8B"/>
    </inkml:brush>
  </inkml:definitions>
  <inkml:trace contextRef="#ctx0" brushRef="#br0">595 476 1396,'15'3'1312,"1"2"-16,-6-5 3341,-42-39-3421,-2 5-40,-17-6-104,-15-19-96,-9-6-204,0-3-352,-7 6-580,16 16-1072,3 10-3148,13 13 1488,9 12 983</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1.986"/>
    </inkml:context>
    <inkml:brush xml:id="br0">
      <inkml:brushProperty name="width" value="0.05" units="cm"/>
      <inkml:brushProperty name="height" value="0.05" units="cm"/>
      <inkml:brushProperty name="color" value="#FFC114"/>
    </inkml:brush>
  </inkml:definitions>
  <inkml:trace contextRef="#ctx0" brushRef="#br0">0 665 1592,'16'53'3693,"-8"-26"1280,18 45 1,-25-71-4781,-1 0 0,0 0 0,1 0 0,-1 0 0,1 0 0,-1 0 0,1 0 1,0 0-1,0 0 0,-1 0 0,1-1 0,0 1 0,0 0 0,0 0 0,0-1 0,-1 1 0,1-1 0,2 2 0,-2-2-60,-1 0 0,1-1-1,-1 1 1,1 0-1,0 0 1,-1 0 0,1 0-1,-1 0 1,1 0 0,0-1-1,-1 1 1,1 0 0,-1-1-1,1 1 1,-1 0 0,1-1-1,-1 1 1,1 0 0,-1-1-1,1 1 1,-1-1-1,0 1 1,1-2 0,1-1 139,1-1-1,-2 0 1,1 1 0,0-1 0,-1 0 0,1 0 0,-1 0-1,1-7 1,8-231 2650,-7 93-2235,0 91-490,-2 9 26,2-1 0,2 1 1,15-61-1,-18 103-187,0 0 0,1 0-1,0 1 1,0-1 0,8-11 0,-10 16-23,0 0-1,1 0 1,-1 1-1,1-1 1,-1 0-1,1 1 1,0-1-1,0 1 0,0-1 1,0 1-1,0 0 1,0 0-1,0 0 1,0 0-1,0 0 1,1 0-1,-1 1 1,0-1-1,1 1 1,2-1-1,-4 2-6,1-1-1,-1 0 1,1 0-1,0 1 1,-1-1-1,1 1 1,-1-1-1,1 1 1,-1 0 0,0 0-1,1-1 1,-1 1-1,0 0 1,1 0-1,0 2 1,2 0 9,3 3 7,-1-1 1,1 1-1,-1 1 0,0-1 1,-1 1-1,0 0 0,0 0 0,7 14 1,-3-3 49,-1 1 1,8 29 0,-13-36-53,0-1 1,0 1-1,-2 0 1,1 0-1,-2-1 1,1 1-1,-2 0 1,1 0-1,-2 0 1,0-1-1,0 1 1,-1 0-1,0-1 1,-1 0-1,0 0 1,-1 0-1,0 0 1,-1-1-1,-12 18 1,-8 5-3,14-18 5,0 1-1,-18 31 0,28-42 9,0 0-1,0 0 0,0 0 0,0 0 1,1 0-1,0 0 0,0 0 0,0 1 1,1-1-1,-1 0 0,1 1 0,1-1 0,-1 0 1,1 0-1,1 7 0,0-4 19,1 0 0,0-1-1,0 1 1,1-1 0,0 0-1,0 0 1,0 0 0,1 0 0,0-1-1,0 0 1,1 0 0,0 0-1,11 8 1,-7-7-4,1-1 0,-1 0 1,1-1-1,0-1 0,0 1 0,0-2 0,1 1 0,19 2 0,-4-3-295,1-2 0,0 0 0,0-2-1,-1-1 1,1-1 0,-1-1 0,38-11 0,-57 12-119,12-2-729,-1-1 1,29-13-1,-42 16 57,0-1-1,0 0 1,0 0 0,6-6 0,-8 6-540,0 0 1,0 0-1,-1 0 1,0-1-1,1 1 1,2-7 0,3-6-2139</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2.327"/>
    </inkml:context>
    <inkml:brush xml:id="br0">
      <inkml:brushProperty name="width" value="0.05" units="cm"/>
      <inkml:brushProperty name="height" value="0.05" units="cm"/>
      <inkml:brushProperty name="color" value="#FFC114"/>
    </inkml:brush>
  </inkml:definitions>
  <inkml:trace contextRef="#ctx0" brushRef="#br0">1 1 15757,'0'0'1379,"2"4"-215,9 16-95,0-2 0,1 0-1,1 0 1,19 20-1,-18-24-744,1 0 0,0-1 0,1 0 0,0-1 0,1-1 0,32 16 0,-28-19-492,0-1 0,0-1-1,1-1 1,-1-1 0,1-1 0,0-1-1,34-1 1,15-6-4645,-4-7-5696,-47 5 7191</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2.673"/>
    </inkml:context>
    <inkml:brush xml:id="br0">
      <inkml:brushProperty name="width" value="0.05" units="cm"/>
      <inkml:brushProperty name="height" value="0.05" units="cm"/>
      <inkml:brushProperty name="color" value="#FFC114"/>
    </inkml:brush>
  </inkml:definitions>
  <inkml:trace contextRef="#ctx0" brushRef="#br0">770 364 1140,'0'-2'321,"1"0"1,-1 0-1,0 0 0,0 0 0,0 0 1,0 0-1,0 0 0,-1 0 0,1 0 1,-1 0-1,1 0 0,-1 0 1,0 0-1,0 0 0,1 0 0,-1 1 1,-1-1-1,1 0 0,0 1 0,0-1 1,0 0-1,-1 1 0,1 0 0,-1-1 1,0 1-1,1 0 0,-1 0 1,0 0-1,1 0 0,-1 0 0,-4-1 1,-6-4 655,-1 1 0,0 1 0,-21-5 0,27 8-705,-294-45 5529,148 27-4721,101 13-944,30 5-137,0-2-1,-32-8 0,53 11-6,1 0 0,-1 0-1,1 0 1,-1 0 0,1 0-1,0-1 1,-1 1 0,1 0-1,-1 0 1,1 0 0,0 0-1,-1-1 1,1 1 0,0 0-1,-1-1 1,1 1 0,0 0-1,-1 0 1,1-1 0,0 1-1,-1-1 1,1 1 0,0 0-1,0-1 1,0 1 0,0 0-1,-1-1 1,1 1 0,0-1-1,0 1 1,0-1 0,0 1-1,0 0 1,0-1 0,0 1-1,0-1 1,0 1 0,0-1-1,0 1 1,0 0 0,0-1-1,0 1 1,1-1 0,-1 1-1,0-1 1,0 1 0,0 0-1,1-1 1,-1 1 0,0 0-1,0-1 1,1 1 0,-1 0-1,0-1 1,1 1 0,-1 0-1,0 0 1,1-1 0,0 1-1,29-23-250,-19 15 172,-6 4 78,-1 0 1,1 0 0,-1-1 0,0 1-1,0-1 1,0 0 0,-1-1 0,0 1-1,0 0 1,0-1 0,2-7 0,-4 11 4,-1 0 1,1 0 0,-1 0 0,0 0-1,0 0 1,1 0 0,-1-1 0,-1 1-1,1 0 1,0 0 0,-1 0-1,1 0 1,-1 0 0,1 0 0,-1 0-1,0 0 1,0 0 0,0 0 0,0 0-1,0 0 1,0 0 0,-1 1-1,1-1 1,-1 1 0,1-1 0,-1 1-1,1-1 1,-1 1 0,0 0 0,0 0-1,0 0 1,1 0 0,-1 0-1,0 0 1,0 0 0,-3 0 0,-36-11-1530,13 6-3327,20 4 1778,-5 2-1023,0 5 1246</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3.004"/>
    </inkml:context>
    <inkml:brush xml:id="br0">
      <inkml:brushProperty name="width" value="0.05" units="cm"/>
      <inkml:brushProperty name="height" value="0.05" units="cm"/>
      <inkml:brushProperty name="color" value="#FFC114"/>
    </inkml:brush>
  </inkml:definitions>
  <inkml:trace contextRef="#ctx0" brushRef="#br0">0 2 328,'15'-2'8663,"-14"3"-8423,-1 0-1,1 1 0,0-1 0,0 0 0,-1 0 1,1 1-1,-1-1 0,1 0 0,-1 1 0,1-1 0,-1 1 1,0-1-1,0 0 0,0 1 0,0-1 0,0 3 1,-3 29 2486,1-12-1376,0 14-205,3-1 0,0 1 0,2 0-1,2-1 1,1 0 0,13 38 0,-14-53-842,1-1 0,2 0 0,0-1 0,0 0 0,2 0 0,0-1 0,0 0 0,2-1 1,0 0-1,1-1 0,0 0 0,26 19 0,-31-27-308,1 0-1,0-1 1,1 0 0,-1-1-1,1 0 1,0 0 0,0-1-1,0 0 1,0-1-1,21 2 1,-21-4-568,-1 0 1,0 0-1,1-1 0,-1-1 0,0 1 0,0-1 1,14-5-1,-19 5-26,0 0-1,-1 0 1,1 0-1,-1 0 1,1-1-1,3-3 1,-4 4-782,0-1 0,-1 0 0,0 0 0,1 1 0,-1-1-1,0-1 1,2-4 0,0-3-1920</inkml:trace>
  <inkml:trace contextRef="#ctx0" brushRef="#br0" timeOffset="1">428 420 2692,'-3'-28'1981,"2"25"-1091,0-1-1,0 0 1,1 0-1,0 0 1,0 0-1,0 0 1,0 0-1,1 0 0,1-6 2509,1 15-2234,34 55 1733,-25-38-2113,1-1 0,1 0 0,17 19 0,-22-31-653,1 0 0,0 0-1,1-1 1,0 0 0,0-1 0,0 0-1,1-1 1,0-1 0,14 5-1,-9-4-810,1-1 0,1 0 0,-1-2 0,1 0 0,33 0 1,-43-3-1051,0-1 0,0-1 0,-1 1 0,1-2 0,-1 1 0,16-7 0,-5 1-1281</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3.339"/>
    </inkml:context>
    <inkml:brush xml:id="br0">
      <inkml:brushProperty name="width" value="0.05" units="cm"/>
      <inkml:brushProperty name="height" value="0.05" units="cm"/>
      <inkml:brushProperty name="color" value="#FFC114"/>
    </inkml:brush>
  </inkml:definitions>
  <inkml:trace contextRef="#ctx0" brushRef="#br0">544 461 912,'2'-8'1329,"0"2"-44,0-1 0,-1 1 0,1 0 0,-1-1 0,0-12 0,-2 16-1013,1 1 0,0-1 1,-1 1-1,0-1 0,0 1 0,0-1 1,0 1-1,0 0 0,0 0 0,0-1 1,-1 1-1,1 0 0,-1 0 1,0 0-1,1 1 0,-1-1 0,0 0 1,0 1-1,-4-3 0,-6-4 382,-1 1 0,0 0 0,-1 1 0,1 1 0,-1 0 0,0 0 0,-23-3 0,-107-8 1355,121 15-1756,-146-10 586,162 11-810,-1 0 10,1-1 0,-1 1-1,-11-3 1,18 3-35,1 0 1,-1 0-1,0-1 0,1 1 0,-1 0 0,1 0 0,-1 0 0,1-1 0,-1 1 1,1 0-1,0 0 0,-1-1 0,1 1 0,-1 0 0,1-1 0,0 1 0,-1-1 1,1 1-1,0-1 0,-1 1 0,1 0 0,0-1 0,0 1 0,-1-1 1,1 0 0,0 0 1,1 0 0,-1 0 0,0 0 0,1 0 0,-1 0 0,1 0 0,-1 0 0,1 1-1,-1-1 1,1 0 0,-1 0 0,1 1 0,0-1 0,-1 0 0,1 1 0,0-1-1,0 1 1,1-1 0,14-11 33,1 2 0,24-12 0,17-10-1,-37 18-35,34-23-63,-52 34 16,0 1 0,0-1 1,0 0-1,0 0 0,-1 0 0,1-1 0,-1 1 1,0 0-1,0-1 0,0 0 0,0 1 1,2-7-1,-4 8-33,0 0 1,0 0-1,0 0 1,0 0-1,0 0 1,0 0-1,0 0 0,-1 0 1,1 0-1,-1 0 1,1 0-1,-1 0 1,0 0-1,0 1 1,0-1-1,0 0 0,0 1 1,0-1-1,0 0 1,-1 1-1,1-1 1,0 1-1,-1 0 1,1-1-1,-1 1 1,0 0-1,1 0 0,-1 0 1,0 0-1,0 1 1,0-1-1,0 0 1,-2 0-1,-8-3-1157,0 1 0,0 0 0,-24-2 0,35 5 1034,-46-4-8292,25 1 5824</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3.673"/>
    </inkml:context>
    <inkml:brush xml:id="br0">
      <inkml:brushProperty name="width" value="0.05" units="cm"/>
      <inkml:brushProperty name="height" value="0.05" units="cm"/>
      <inkml:brushProperty name="color" value="#FFC114"/>
    </inkml:brush>
  </inkml:definitions>
  <inkml:trace contextRef="#ctx0" brushRef="#br0">1 9 56,'5'0'1184,"-3"-1"-518,0 1 0,0 0 0,0 0 0,0 0 0,0-1 0,0 0 0,0 1 0,0-1 0,0 0 0,0 0 0,2-1 0,10 11 2208,-11-5-2455,-1 0 0,1 1-1,-1 0 1,0-1 0,0 1-1,0 0 1,-1 0 0,0 0-1,1 9 1,2 5 420,10 31 269,2 0 0,2-1 0,2 0 0,29 50 0,-33-71-705,1-1-1,1-1 0,1-1 0,1-1 0,2 0 1,0-2-1,1-1 0,30 22 0,-46-39-281,0 1-1,0-1 1,0 0-1,1-1 1,-1 1-1,1-2 1,0 1-1,0-1 0,0 0 1,15 1-1,-18-3-58,1 0 0,-1 0 0,0-1-1,1 0 1,-1 0 0,0 0-1,0 0 1,1-1 0,-1 0 0,0 0-1,-1-1 1,1 1 0,0-1 0,-1 0-1,1 0 1,-1 0 0,7-8 0,-4 2-30,1 0-1,-2-1 1,0 0 0,0 0 0,0 0 0,-2-1 0,1 1 0,-1-1 0,4-16 0,-1-7-359,7-65 1,-12 74-650,0 1 0,-2-1 0,-5-40 0,5 87-6961,1-5 4691,3 21 1,3-13-365</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4.005"/>
    </inkml:context>
    <inkml:brush xml:id="br0">
      <inkml:brushProperty name="width" value="0.05" units="cm"/>
      <inkml:brushProperty name="height" value="0.05" units="cm"/>
      <inkml:brushProperty name="color" value="#FFC114"/>
    </inkml:brush>
  </inkml:definitions>
  <inkml:trace contextRef="#ctx0" brushRef="#br0">1 274 9749,'14'56'-488,"-11"-39"807,1 0 0,0 0-1,2-1 1,10 24 0,-15-39-257,-1 0 0,1-1 1,-1 1-1,1 0 0,-1 0 0,1 0 0,-1 0 1,1-1-1,0 1 0,0 0 0,-1-1 0,1 1 1,0 0-1,0-1 0,0 1 0,0-1 0,-1 1 0,1-1 1,0 0-1,0 1 0,0-1 0,0 0 0,0 0 1,0 1-1,2-1 0,-1-1 60,0 1 0,0-1 0,-1 1 0,1-1 0,0 0 0,0 0 0,-1 0 0,1 0 0,-1 0 0,1 0 0,-1 0 0,3-3 1,3-3 281,-1 0 0,-1 0 1,1-1-1,5-12 1,13-32 1366,-2-1 0,26-100 1,-19 53-84,-28 97-1597,0 1-1,0-1 0,0 0 1,0 1-1,1-1 0,-1 0 0,1 1 1,3-4-1,-5 6-72,1-1-1,-1 1 1,1 0 0,-1-1-1,1 1 1,-1 0 0,1 0-1,-1-1 1,1 1 0,0 0-1,-1 0 1,1 0 0,-1 0-1,1 0 1,-1-1 0,1 1-1,0 0 1,-1 1 0,1-1-1,0 0 1,-1 0 0,1 0-1,-1 0 1,1 0 0,-1 1-1,1-1 1,-1 0 0,1 0-1,0 1 1,-1-1 0,1 0 0,-1 1-1,0-1 1,1 1 0,-1-1-1,1 0 1,-1 1 0,0-1-1,1 1 1,-1-1 0,0 1-1,1-1 1,-1 1 0,0 0-1,0-1 1,0 1 0,1 0-1,14 28 296,-1 0 0,13 42 0,-4-9 6,1-8 177,3-2-1,1 0 1,3-3-1,48 60 0,-72-99-364,0-1 1,0-1-1,1 1 0,1-1 0,-1 0 0,1-1 1,1 0-1,14 9 0,-23-16-116,0 1 0,-1-1 0,1 0 0,0 1 0,-1-1 0,1 0 1,0 0-1,0 1 0,-1-1 0,1 0 0,0 0 0,0 0 0,-1 0 0,1 0 0,0 0 0,0 0 0,0 0 0,-1 0 0,1 0 1,0-1-1,0 1 0,-1 0 0,1 0 0,0-1 0,-1 1 0,1 0 0,0-1 0,-1 1 0,1-1 0,0 0 0,0 0 0,-1 0 0,1-1 0,-1 1 0,0-1 1,1 1-1,-1 0 0,0-1 0,0 1 0,0-1 0,0 1 0,0 0 0,0-1 0,0 1 0,-1-3 0,-1-4-5,0 1 1,0-1-1,-1 1 0,-7-14 1,3 10-165,-1 0 0,0 0 0,-1 0 0,0 1-1,-1 1 1,0-1 0,-1 2 0,1-1 0,-2 2 0,-19-12 0,14 11-441,0 1-1,-1 1 1,1 0 0,-2 1 0,1 1-1,0 1 1,-23-1 0,-16 2-2987,0 5-7541,41 0 7805</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4.424"/>
    </inkml:context>
    <inkml:brush xml:id="br0">
      <inkml:brushProperty name="width" value="0.05" units="cm"/>
      <inkml:brushProperty name="height" value="0.05" units="cm"/>
      <inkml:brushProperty name="color" value="#FFC114"/>
    </inkml:brush>
  </inkml:definitions>
  <inkml:trace contextRef="#ctx0" brushRef="#br0">1 516 2372,'1'0'41,"10"6"834,1-1 0,0-1 1,0 0-1,18 4 0,-26-8-649,0 1 1,-1-1-1,1 0 1,0 0-1,-1 0 0,1-1 1,0 1-1,-1-1 1,1 0-1,0 0 1,-1 0-1,1 0 0,-1-1 1,0 1-1,1-1 1,-1 0-1,0 0 0,0 0 1,0-1-1,3-2 1,4-6 352,-1 0 0,0-1 0,-1 0 1,0 0-1,-1-1 0,0 0 0,10-26 1,25-108 2506,-22 67-1193,-16 69-1500,-3 3-33,1 1 1,0-1-1,1 1 0,0 0 0,0 0 0,0 0 0,1 0 0,0 1 0,0-1 1,10-10-1,-13 16 174,3 6-56,15 25 262,29 59 0,-31-55-291,36 55 0,-41-72-290,0-1 0,1 0 1,1-1-1,0 0 0,24 18 0,-34-30-135,0 0 1,1 0-1,-1-1 0,1 1 0,0-1 0,0 0 1,0 0-1,0-1 0,0 0 0,0 0 0,0 0 1,0 0-1,0-1 0,1 1 0,-1-1 1,0-1-1,0 1 0,1-1 0,-1 0 0,0 0 1,0-1-1,0 1 0,0-1 0,0 0 0,-1 0 1,6-4-1,0 0-47,-1-1 1,-1 0 0,0-1-1,0 1 1,0-2 0,-1 1-1,0-1 1,0 0-1,-1 0 1,0-1 0,-1 0-1,0 0 1,4-14 0,3-11-514,-2 0 0,10-61 1,-17 75-302,-2-1 0,0-36 1,-2 24-5106,-3 48 4965,4-13 953,0 0-1,-1-1 1,1 1 0,0 0-1,-1 0 1,1-1 0,0 1-1,0 0 1,0 0 0,0 0-1,0-1 1,0 1 0,0 0-1,0 0 1,0 0 0,0-1-1,0 1 1,0 0 0,1 0-1,-1-1 1,0 1-1,1 0 1,-1 0 0,0-1-1,1 1 1,-1 0 0,1-1-1,-1 1 1,1-1 0,-1 1-1,2 0 1,99 140 1773,7 7-2,-107-146-1924,1-1 0,-1 1 1,1 0-1,0 0 1,-1-1-1,1 1 0,0-1 1,0 1-1,0-1 0,0 0 1,5 2-1,-7-3-47,1 0 0,-1 0 0,1 1 0,-1-1 0,1 0 0,-1 0 0,1-1 0,-1 1 0,1 0 0,-1 0 0,1 0 0,-1 0 0,1 0-1,-1 0 1,1-1 0,-1 1 0,0 0 0,1 0 0,-1-1 0,1 1 0,0-1 0,7-16-6569,-5 1 3908</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4.743"/>
    </inkml:context>
    <inkml:brush xml:id="br0">
      <inkml:brushProperty name="width" value="0.05" units="cm"/>
      <inkml:brushProperty name="height" value="0.05" units="cm"/>
      <inkml:brushProperty name="color" value="#FFC114"/>
    </inkml:brush>
  </inkml:definitions>
  <inkml:trace contextRef="#ctx0" brushRef="#br0">915 209 1652,'10'-8'1396,"-4"-1"-88,-3 1 13,-3-3 115,-9-4 200,-7-2 148,-12 3-24,-16-6-48,-16 9-200,-18-9-155,-32 1-121,-7-4-164,23 6-304,6 6-544,-3 11-892,19-6-5965,3 12 2253,12 5 1492</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58.124"/>
    </inkml:context>
    <inkml:brush xml:id="br0">
      <inkml:brushProperty name="width" value="0.1" units="cm"/>
      <inkml:brushProperty name="height" value="0.1" units="cm"/>
      <inkml:brushProperty name="color" value="#008C3A"/>
    </inkml:brush>
  </inkml:definitions>
  <inkml:trace contextRef="#ctx0" brushRef="#br0">0 36 496,'3'-33'8223,"-2"32"-7199,-1 1-17,0-1 3706,1 4-1890,3 13-1063,3 23-1315,-6-30-313,89 749 4591,-84-709-4554,-2-14-46,9 40 1,-13-74-124,0 0 0,1 1 0,-1-1 0,1 0 0,0 0 0,-1 0 0,1 1 1,0-1-1,0 0 0,-1 0 0,1 0 0,0 0 0,0 0 0,0 0 0,0-1 0,0 1 0,1 0 1,-1 0-1,0-1 0,0 1 0,0-1 0,1 1 0,-1-1 0,0 1 0,3-1 0,4-3-20,10-9-5,0-2-1,-1 0 0,-1 0 0,27-32 1,54-76-73,-96 121 98,368-493-854,-325 433 481,-20 27-1068,51-56 0,-74 89 1268,0 0 0,0 0 1,0 0-1,0 0 1,0 0-1,1 0 1,-1 1-1,0-1 0,0 0 1,1 1-1,-1-1 1,3 0-1,3 4-6446,-8 1 2352,-7 15 1296</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48.350"/>
    </inkml:context>
    <inkml:brush xml:id="br0">
      <inkml:brushProperty name="width" value="0.05" units="cm"/>
      <inkml:brushProperty name="height" value="0.05" units="cm"/>
      <inkml:brushProperty name="color" value="#004F8B"/>
    </inkml:brush>
  </inkml:definitions>
  <inkml:trace contextRef="#ctx0" brushRef="#br0">0 422 192,'3'3'538,"22"30"15997,-28-81-13604,2 34-2476,0 1 0,0 0 0,2 0 0,2-25 0,12-27 610,3 2 1,27-68 0,-44 127-1009,1 0 1,-1 0-1,1 1 1,0-1-1,0 0 1,0 1-1,1 0 1,-1 0-1,1-1 1,-1 1-1,1 1 1,0-1-1,0 0 0,0 1 1,1-1-1,-1 1 1,8-3-1,-9 5-37,0 0-1,0 1 1,0-1-1,0 1 1,0 0-1,0 0 0,0 0 1,0 0-1,0 0 1,0 0-1,0 0 1,-1 0-1,4 3 0,-5-4-11,8 8 35,-1 0 0,1 0 0,-2 0 0,1 1 0,-1 0 0,9 18 0,-7-14-5,0 1 0,17 20 0,-16-24-46,0-1 1,0 0 0,1 0 0,0-1 0,15 8 0,-19-12-26,0-1 0,0 0 0,1 0 0,-1-1 0,1 0 0,0 0 0,0 0 1,-1-1-1,1 0 0,0-1 0,10 0 0,68-10-379,-60 6 293,1 1-1,40 1 1,-57 2 118,-1 1-1,1 0 1,-1 1 0,0-1 0,0 2 0,0-1-1,0 1 1,0 1 0,0-1 0,-1 1 0,14 10-1,-4-1 0,23 26 0,-32-29-378,0-1 0,1 0-1,1-1 1,0 0-1,0-1 1,0 1-1,1-2 1,17 9-1,-8-9-1456,-14-4-73,0-1 1,0 0 0,1 0-1,-1-1 1,11 1 0,3-2-1483</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58.445"/>
    </inkml:context>
    <inkml:brush xml:id="br0">
      <inkml:brushProperty name="width" value="0.1" units="cm"/>
      <inkml:brushProperty name="height" value="0.1" units="cm"/>
      <inkml:brushProperty name="color" value="#008C3A"/>
    </inkml:brush>
  </inkml:definitions>
  <inkml:trace contextRef="#ctx0" brushRef="#br0">1 37 11081,'5'-7'14,"-4"5"282,1-1-1,-1 1 1,1-1 0,0 1 0,0 0-1,0 0 1,0 0 0,0 0-1,1 0 1,-1 0 0,0 1 0,6-3-1,-7 4 264,3 1-34,4 3-297,-2 0-1,1 1 1,-1 0 0,1 0 0,-1 0-1,-1 0 1,6 7 0,40 52 985,-27-33-841,-1-3-46,0-1-1,2-1 1,1-2 0,1 0-1,46 31 1,-55-45-433,0 0 0,1 0 1,0-2-1,28 9 0,-31-13-593,1 0 0,0-1 0,0-1 0,0 0 0,33-2 0,-45 0-776,0-1 1,0 0 0,-1 0 0,1 0-1,6-3 1,-1 1-1323</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58.924"/>
    </inkml:context>
    <inkml:brush xml:id="br0">
      <inkml:brushProperty name="width" value="0.1" units="cm"/>
      <inkml:brushProperty name="height" value="0.1" units="cm"/>
      <inkml:brushProperty name="color" value="#008C3A"/>
    </inkml:brush>
  </inkml:definitions>
  <inkml:trace contextRef="#ctx0" brushRef="#br0">375 99 392,'39'13'5602,"-38"-12"-4685,-1-1-31,0 0 14,0 0 13,0 0-29,0 0-48,0 0-54,-5-3-35,-21-13 91,-2 2 0,1 1 0,-2 1 0,0 2 0,-43-10 1,28 10-2870,-67-5 1,78 18-5329,23-1 5035</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59.297"/>
    </inkml:context>
    <inkml:brush xml:id="br0">
      <inkml:brushProperty name="width" value="0.1" units="cm"/>
      <inkml:brushProperty name="height" value="0.1" units="cm"/>
      <inkml:brushProperty name="color" value="#008C3A"/>
    </inkml:brush>
  </inkml:definitions>
  <inkml:trace contextRef="#ctx0" brushRef="#br0">450 166 836,'0'0'1051,"0"0"-38,0 0-8,0 0-2,0 0-18,0 0-8,-6-3-8,-109-56 4340,4 2-2249,93 49-2949,0 1 1,-1 0 0,0 2 0,-24-5-1,21 6-945,-19-2-1469,13 10-5295,19-1 5431</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59.639"/>
    </inkml:context>
    <inkml:brush xml:id="br0">
      <inkml:brushProperty name="width" value="0.1" units="cm"/>
      <inkml:brushProperty name="height" value="0.1" units="cm"/>
      <inkml:brushProperty name="color" value="#008C3A"/>
    </inkml:brush>
  </inkml:definitions>
  <inkml:trace contextRef="#ctx0" brushRef="#br0">403 80 156,'13'6'6836,"-29"-12"-3062,1 0-3710,-147-39 4041,120 34-3690,19 6-749,-1 0 0,-31-1 0,38 5-4020,-34 3 1,41-1 2328</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6:00.140"/>
    </inkml:context>
    <inkml:brush xml:id="br0">
      <inkml:brushProperty name="width" value="0.1" units="cm"/>
      <inkml:brushProperty name="height" value="0.1" units="cm"/>
      <inkml:brushProperty name="color" value="#008C3A"/>
    </inkml:brush>
  </inkml:definitions>
  <inkml:trace contextRef="#ctx0" brushRef="#br0">0 26 568,'7'-24'6438,"-7"23"-5275,0 1-89,0 0-61,1 5-29,4 21 51,-1 1-1,-1-1 1,-1 1 0,-3 31-1,2 3-9,2 512 4346,-9-462-4545,2-45 122,6 90 0,-2-153-909,0-1 1,1 1-1,-1-1 1,1 1-1,0-1 0,0 0 1,0 0-1,0 1 0,0-1 1,1 0-1,-1 0 1,1 0-1,-1 0 0,1 0 1,0 0-1,0-1 1,-1 1-1,1-1 0,0 1 1,1-1-1,-1 1 0,0-1 1,0 0-1,0 0 1,3 0-1,7 3 129,0-1 0,-1 0 0,25 2 0,-22-4-88,70 5 288,1-3-1,116-12 1,-66 1 64,-66 5-159,13-1-320,-30 3-3509,-50 1 1678</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6:01.976"/>
    </inkml:context>
    <inkml:brush xml:id="br0">
      <inkml:brushProperty name="width" value="0.1" units="cm"/>
      <inkml:brushProperty name="height" value="0.1" units="cm"/>
      <inkml:brushProperty name="color" value="#008C3A"/>
    </inkml:brush>
  </inkml:definitions>
  <inkml:trace contextRef="#ctx0" brushRef="#br0">1 15 824,'4'-10'2540,"-4"10"-2425,0 0 0,0 0 0,0 0 0,0 0 0,0-1 0,0 1-1,0 0 1,0 0 0,0 0 0,0 0 0,0-1 0,0 1 0,0 0-1,1 0 1,-1 0 0,0 0 0,0-1 0,0 1 0,0 0 0,0 0-1,0 0 1,0 0 0,0 0 0,1-1 0,-1 1 0,0 0 0,0 0 0,0 0-1,0 0 1,0 0 0,1 0 0,-1 0 0,0 0 0,0 0 0,0 0-1,0 0 1,1-1 0,-1 1 0,0 0 0,0 0 0,0 0 0,0 0-1,1 0 1,-1 0 0,0 0 0,0 1 0,0-1 0,0 0 0,1 0-1,-1 0 1,0 0 0,0 0 0,0 0 0,8 32 1047,-2 0-1,-2 0 1,2 42 0,-3-21-535,23 392 2388,-11-150-1305,-11-220-1220,2 45 457,0-103-647,-6-16-174,4-7-6,74-138 177,17-29-364,-47 101-283,2 1-1,4 3 1,2 2 0,3 3 0,73-60 0,-94 90-649,64-52-44,-68 58-2644,1 3-3539,-31 20 4811</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6:02.309"/>
    </inkml:context>
    <inkml:brush xml:id="br0">
      <inkml:brushProperty name="width" value="0.1" units="cm"/>
      <inkml:brushProperty name="height" value="0.1" units="cm"/>
      <inkml:brushProperty name="color" value="#008C3A"/>
    </inkml:brush>
  </inkml:definitions>
  <inkml:trace contextRef="#ctx0" brushRef="#br0">1 0 788,'0'0'1161,"0"0"18,0 0-10,0 0-50,3 5-35,62 81 2854,40 51-869,-81-108-2489,2-2 0,46 39 0,-36-37 43,47 28-1,-67-48-762,0-1-1,0 0 0,0-1 1,1-1-1,0 0 0,20 3 0,-32-8-261,0 0-1,0-1 0,0 0 0,-1 0 0,1 0 0,5-1 0,14-8-6310,-14 3 4567</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6:02.997"/>
    </inkml:context>
    <inkml:brush xml:id="br0">
      <inkml:brushProperty name="width" value="0.1" units="cm"/>
      <inkml:brushProperty name="height" value="0.1" units="cm"/>
      <inkml:brushProperty name="color" value="#008C3A"/>
    </inkml:brush>
  </inkml:definitions>
  <inkml:trace contextRef="#ctx0" brushRef="#br0">17 75 288,'0'0'788,"0"0"-4,0 0-20,0 0-26,0 0-33,0 0-32,0 0-33,0 0-44,0 0-53,0 0-58,0 0-50,6-14 667,9-42 1318,-14 56-2374,0-1 0,1 0-1,-1 1 1,0-1 0,0 1 0,1-1-1,-1 1 1,0 0 0,0-1 0,1 1-1,-1 0 1,0 0 0,1 0 0,-1 0-1,0 0 1,1 0 0,-1 1 0,0-1-1,1 0 1,1 1 0,4 3 54,0 0 1,0 0-1,-1 0 0,1 0 1,-1 1-1,11 11 0,-17-16-93,0 1 0,1-1 0,-1 1 0,1-1 0,-1 1 0,0-1 0,1 1 0,-1 0-1,0-1 1,1 1 0,-1-1 0,0 1 0,0 0 0,0-1 0,0 1 0,0-1 0,0 1-1,1 0 1,-2-1 0,1 1 0,0 0 0,0-1 0,0 1 0,0-1 0,0 1 0,-1 1-1,1-1-1,-1 0 0,0 0 0,0 0 0,0 0 0,0 0 0,0 0 0,0 0-1,0 0 1,0-1 0,0 1 0,0 0 0,-2 0 0,-1 1-19,1-1 0,0 0 0,-1 0 0,1 0 0,0 0 0,-1-1 0,1 1 0,-1-1 0,1 0 0,-1 0 0,-5-1 0,8 1 10,-38-13-216,38 13 206,-1-1 1,1 0-1,-1 0 0,1 1 0,-1-1 1,1 0-1,0 0 0,-1-1 0,1 1 1,0 0-1,0 0 0,0-1 0,0 1 1,0 0-1,0-1 0,0 1 0,0-1 1,1 1-1,-1-1 0,1 0 0,-1 1 1,1-1-1,-1 0 0,1-1 0,0 2 11,1 1-1,-1-1 0,0 0 0,1 1 0,-1-1 0,0 1 0,1-1 0,-1 0 1,1 1-1,-1-1 0,1 1 0,-1-1 0,1 1 0,0 0 0,-1-1 1,1 1-1,-1-1 0,1 1 0,0 0 0,-1 0 0,1-1 0,0 1 0,0 0 1,-1 0-1,2 0 0,19-3-50,-20 2 48,10 1-18,0 0-1,0 0 1,1 1 0,15 3 0,-1 0-17,8 3-41,-33-6 62,-1-1-6,0 0 9,0 0-13,-15 5-215,-10 1-687,4-6-2948,6-2 1640,6 4 680</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6:03.546"/>
    </inkml:context>
    <inkml:brush xml:id="br0">
      <inkml:brushProperty name="width" value="0.1" units="cm"/>
      <inkml:brushProperty name="height" value="0.1" units="cm"/>
      <inkml:brushProperty name="color" value="#008C3A"/>
    </inkml:brush>
  </inkml:definitions>
  <inkml:trace contextRef="#ctx0" brushRef="#br0">0 78 516,'0'0'856,"0"0"19,0 0 12,0 0-16,0 0-40,0 0-48,0 0-63,0 0-73,0 0-65,4-3-53,13-16 139,-13 14-436,0-1 0,1 0 0,0 1 0,0 0 0,1 0 0,-1 1 0,1 0 0,0 0 1,12-6-1,-16 9-198,0 1 0,0 0 1,1 0-1,-1 0 0,0 0 1,0 0-1,1 1 1,-1-1-1,0 1 0,0-1 1,0 1-1,1 0 0,-1 0 1,0 0-1,0 0 0,0 0 1,0 0-1,-1 1 1,1-1-1,0 0 0,0 1 1,-1 0-1,1-1 0,-1 1 1,0 0-1,2 2 0,5 8 67,-1 0-1,0 0 1,6 16-1,-4-9 78,-2-3-8,2 0 0,0-1 0,1 0 0,1 0-1,0-1 1,20 19 0,-24-27-117,0 0 0,0 0-1,1-1 1,0 0 0,1 0 0,-1-1 0,1 0-1,-1 0 1,1-1 0,0 0 0,0-1 0,1 0-1,-1 0 1,12 0 0,-5-2-100,0 0 0,-1-1-1,1-1 1,0-1 0,21-5 0,18-10-2236,1-4-4850,-41 17 5382</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6:04.080"/>
    </inkml:context>
    <inkml:brush xml:id="br0">
      <inkml:brushProperty name="width" value="0.1" units="cm"/>
      <inkml:brushProperty name="height" value="0.1" units="cm"/>
      <inkml:brushProperty name="color" value="#008C3A"/>
    </inkml:brush>
  </inkml:definitions>
  <inkml:trace contextRef="#ctx0" brushRef="#br0">1 1 216,'0'0'1125,"0"0"-5,0 0-39,0 0-57,0 0-45,0 0-61,3 3-55,1 3-506,0 1 1,0 0-1,-1 0 0,0 0 0,0 0 1,-1 1-1,0-1 0,0 1 0,2 13 1,2 79 1042,-6-74-1083,14 427 2671,4 65 418,-18-498-3201,0-11-54,0 0-1,1-1 1,0 1-1,2 10 1,-2-17-116,-1 0 0,1 0 0,0 0 0,-1 0 0,1 0 0,0 0 0,1 0 0,-1-1 0,0 1 0,0 0 0,1-1 0,-1 1 0,1-1 0,-1 0 0,1 1 0,0-1 0,-1 0 0,1 0 0,0 0 0,0 0 0,0 0 0,3 1 0,8 1 133,0-1 0,0 0 0,1-1-1,21 0 1,59-9 539,-25 1-160,298 1 2057,-270 7-2035,-82-1-644,-9 0-222,-1 1 0,0-1 0,1-1 0,-1 1 0,1-1 0,-1 0 0,10-3-1,-31-16-9484,8 9 5085,-1-1 1426</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48.796"/>
    </inkml:context>
    <inkml:brush xml:id="br0">
      <inkml:brushProperty name="width" value="0.05" units="cm"/>
      <inkml:brushProperty name="height" value="0.05" units="cm"/>
      <inkml:brushProperty name="color" value="#004F8B"/>
    </inkml:brush>
  </inkml:definitions>
  <inkml:trace contextRef="#ctx0" brushRef="#br0">262 80 600,'1'-1'489,"1"0"1,-1 0-1,0 0 1,1-1-1,-1 1 0,0-1 1,0 1-1,0 0 0,0-1 1,0 0-1,0 1 1,1-4-1,-2 4-262,0 0 0,-1 0 1,1-1-1,0 1 0,-1 0 1,1 0-1,-1 0 0,1 0 1,-1 0-1,0 0 0,0 0 0,1 0 1,-1 0-1,0 0 0,0 0 1,0 0-1,0 1 0,0-1 1,0 0-1,0 0 0,-1 0 0,-6-4 422,1 1 0,-1 0-1,0 0 1,-1 1-1,1 0 1,-1 0 0,1 1-1,-18-2 1,7 1-126,-1 2 1,-39 1-1,54 1-683,0-1 0,0 1 0,0 0 0,0 1-1,0-1 1,0 1 0,0 0 0,0 0 0,0 1-1,-5 3 1,9-5 87,0-1-1,0 1 0,0 0 0,1 0 1,-1 0-1,0 0 0,0 0 1,0 0-1,1 0 0,-1 0 0,1 0 1,-1 0-1,1 1 0,-1-1 0,1 0 1,0 0-1,-1 0 0,1 3 1,0-3 21,0 1 1,1 0 0,-1-1-1,1 1 1,-1 0 0,1-1 0,0 1-1,-1 0 1,1-1 0,0 1 0,0-1-1,0 0 1,0 1 0,0-1 0,1 0-1,-1 0 1,2 2 0,109 81 1302,-112-83-1220,0-1 1,1 0 0,-1 0 0,0 0 0,0 0-1,0 0 1,1 0 0,-1 1 0,0-1 0,0 0-1,0 0 1,1 0 0,-1 1 0,0-1 0,0 0-1,0 0 1,0 1 0,1-1 0,-1 0 0,0 0 0,0 1-1,0-1 1,0 0 0,0 0 0,0 1 0,0-1-1,0 0 1,0 1 0,0-1 0,0 0 0,0 0-1,0 1 1,0-1 0,0 0 0,0 1 0,0-1 0,0 0-1,-1 0 1,1 1 0,0-1 0,0 0 0,0 1-1,-16 3 235,-26-4-2002,37 0 948,3 0 13,0 0 1,0 0 0,1-1 0,-1 1-1,0 0 1,0-1 0,0 1 0,1-1-1,-1 1 1,-2-2 0,3 1 61</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25.217"/>
    </inkml:context>
    <inkml:brush xml:id="br0">
      <inkml:brushProperty name="width" value="0.05" units="cm"/>
      <inkml:brushProperty name="height" value="0.05" units="cm"/>
      <inkml:brushProperty name="color" value="#004F8B"/>
    </inkml:brush>
  </inkml:definitions>
  <inkml:trace contextRef="#ctx0" brushRef="#br0">0 51 164,'7'-5'2800,"0"-1"0,0 0 0,-1 0 0,11-14 1352,-15 20-3038,-2-1-722,1 0 0,0 0 0,0 1 0,0-1 0,0 1 1,0-1-1,0 1 0,0-1 0,0 1 0,0 0 0,0-1 0,0 1 0,0 0 1,0 0-1,0 0 0,0-1 0,1 1 0,6 33 2044,7 58 1,-1-3-793,51 167 918,-52-210-2562,10 28 0,-20-65 0,1 0 0,-1-1 0,1 1 0,1-1 0,-1 0 0,9 10 0,-12-17-37,-1 1 0,0-1 0,0 0 0,1 1 0,-1-1 0,1 1 0,-1-1 0,0 0 0,1 1 1,-1-1-1,1 0 0,-1 1 0,0-1 0,1 0 0,-1 0 0,1 1 0,-1-1 0,1 0 0,-1 0 0,1 0 0,-1 0 0,1 0 0,0 0 0,-1 0 0,1 0 0,-1 0 0,1 0 0,-1 0 0,1 0 0,0-1-112,-1 1-1,1-1 1,-1 1-1,1-1 0,-1 0 1,1 1-1,-1-1 0,1 0 1,-1 0-1,0 1 1,0-1-1,1 0 0,-1 0 1,0 0-1,0 1 0,0-2 1,0-32-4552,-16-9-9724,10 26 10841</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25.840"/>
    </inkml:context>
    <inkml:brush xml:id="br0">
      <inkml:brushProperty name="width" value="0.05" units="cm"/>
      <inkml:brushProperty name="height" value="0.05" units="cm"/>
      <inkml:brushProperty name="color" value="#004F8B"/>
    </inkml:brush>
  </inkml:definitions>
  <inkml:trace contextRef="#ctx0" brushRef="#br0">976 18 1056,'11'-4'2859,"0"1"0,1 0 1,0 1-1,17 0 0,2-1 5622,-20 5 340,-416 67-8683,136-27-163,-132 26 25,389-65 0,11-3-64,1 0 0,0 0 0,0 0 0,0 0 0,-1 0 0,1 0 0,0 0 0,0 0 0,-1 0 0,1 0 0,0 0 0,0 1 0,0-1 0,0 0 0,-1 0 0,1 0 0,0 0 0,0 0 0,0 1 0,0-1 0,-1 0 0,1 0 0,0 0 0,0 1 0,0-1 0,0 0 0,0 0 0,0 1 0,0-1 0,0 0 0,0 0 0,0 0 0,0 1 0,0-1 0,0 0 0,0 0 0,0 1 0,0-1 0,0 0 0,0 0 0,0 1 0,0-1 0,0 0 0,0 0 0,0 0 0,0 1 0,1-1 0,-1 0 0,0 0 0,0 0 0,0 0 0,0 1 0,1-1 0,-1 0 0,0 0 0,0 0 0,0 0 0,0 0 0,1 1 0,-1-1 0,0 0 0,0 0 0,1 0 0,-1 0-1,0 0 1,0 0 0,1 0 0,10 6-8428,4 3 1717,-2-1 2057</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27"/>
    </inkml:context>
    <inkml:brush xml:id="br0">
      <inkml:brushProperty name="width" value="0.05" units="cm"/>
      <inkml:brushProperty name="height" value="0.05" units="cm"/>
      <inkml:brushProperty name="color" value="#004F8B"/>
    </inkml:brush>
  </inkml:definitions>
  <inkml:trace contextRef="#ctx0" brushRef="#br0">10 0 1292,'-1'11'9049,"-2"13"-6184,-2 33-1273,4 15 857,12 84 1,-9-134-2140,16 117 1422,6-1 1,6-2 0,49 135 0,-95-290-10930,-9-20-75,15 19 6231</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27.338"/>
    </inkml:context>
    <inkml:brush xml:id="br0">
      <inkml:brushProperty name="width" value="0.05" units="cm"/>
      <inkml:brushProperty name="height" value="0.05" units="cm"/>
      <inkml:brushProperty name="color" value="#004F8B"/>
    </inkml:brush>
  </inkml:definitions>
  <inkml:trace contextRef="#ctx0" brushRef="#br0">770 14 1204,'1'0'134,"-1"0"0,0 0 0,0-1 0,0 1 0,1 0 0,-1-1 0,0 1-1,0 0 1,0 0 0,1-1 0,-1 1 0,0 0 0,0-1 0,0 1 0,0 0 0,0-1 0,0 1 0,0 0 0,0-1 0,0 1-1,0-1 1,0 1 0,0 0 0,0-1 0,0 1 0,0 0 0,0-1 0,0 1 0,-1 0 0,1-1 0,0 1 0,0 0 0,0 0-1,0-1 1,-1 1 0,1 0 0,0-1 0,0 1 0,-1 0 0,1 0 0,0 0 0,-1-1 0,1 1 0,0 0 0,0 0-1,-1 0 1,1 0 0,0-1 0,-1 1 0,1 0 0,0 0 0,-1 0 0,1 0 0,-1 0 0,1 0 0,0 0 0,-1 0 0,1 0-1,-25 3 2339,21-2-2535,-31 6 2565,-65 24-1,47-13-1361,-286 78 4150,267-77-4497,-37 9-1686,82-24-680</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29.573"/>
    </inkml:context>
    <inkml:brush xml:id="br0">
      <inkml:brushProperty name="width" value="0.05" units="cm"/>
      <inkml:brushProperty name="height" value="0.05" units="cm"/>
      <inkml:brushProperty name="color" value="#004F8B"/>
    </inkml:brush>
  </inkml:definitions>
  <inkml:trace contextRef="#ctx0" brushRef="#br0">0 0 916,'7'15'1526,"0"-1"1,-1 1-1,-1 0 0,5 24 0,7 66 2336,-6-36-2023,-3-22-791,6 34 1446,33 106-1,-35-148-1774,-6-17-300,2 0 0,10 21 0,-18-41-503,1-1 0,-1 0 0,1 1 0,0-1 0,-1 0 0,1 0 0,0 0 0,0 1 0,0-1 0,0 0 0,0 0 0,0 0 0,0-1 0,0 1 0,0 0 0,0 0 0,0 0 0,1-1 0,-1 1 0,0-1 0,0 1 0,1-1 0,-1 1 0,0-1 0,1 0 0,1 0 0,-2 0-333,1-1 0,-1 1 0,0-1 0,0 1 1,0-1-1,0 0 0,0 0 0,0 0 0,0 0 0,0 1 0,-1-1 0,1 0 0,0-1 0,0 1 0,-1 0 0,1 0 0,-1 0 0,1 0 0,-1 0 0,1-1 0,-1 1 0,0 0 0,0 0 1,1-1-1,-1 1 0,0 0 0,0-2 0,2-14-2568</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29.907"/>
    </inkml:context>
    <inkml:brush xml:id="br0">
      <inkml:brushProperty name="width" value="0.05" units="cm"/>
      <inkml:brushProperty name="height" value="0.05" units="cm"/>
      <inkml:brushProperty name="color" value="#004F8B"/>
    </inkml:brush>
  </inkml:definitions>
  <inkml:trace contextRef="#ctx0" brushRef="#br0">651 8 828,'1'-7'11424,"-25"7"-8626,-39 7-1585,-296 47 3547,330-50-5202,0 1 1,-27 9-1,44-10-1674,-1 1-1,1 0 0,-21 12 1,19-6-1705,6 0 1162</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0.238"/>
    </inkml:context>
    <inkml:brush xml:id="br0">
      <inkml:brushProperty name="width" value="0.05" units="cm"/>
      <inkml:brushProperty name="height" value="0.05" units="cm"/>
      <inkml:brushProperty name="color" value="#004F8B"/>
    </inkml:brush>
  </inkml:definitions>
  <inkml:trace contextRef="#ctx0" brushRef="#br0">513 1 15313,'6'3'683,"4"5"2792,-10-8-3404,-34-2 547,-1 2-1,1 1 1,-59 10-1,72-6-947,0 0 0,1 1-1,-1 1 1,1 1 0,1 1-1,-1 1 1,-27 18 0,31-16-1315,1 0 0,0 1 0,1 0 0,1 1 0,0 1 0,-17 25 0,2 8-1174</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0.572"/>
    </inkml:context>
    <inkml:brush xml:id="br0">
      <inkml:brushProperty name="width" value="0.05" units="cm"/>
      <inkml:brushProperty name="height" value="0.05" units="cm"/>
      <inkml:brushProperty name="color" value="#004F8B"/>
    </inkml:brush>
  </inkml:definitions>
  <inkml:trace contextRef="#ctx0" brushRef="#br0">0 2 1340,'8'-2'6945,"0"42"-4057,-1 0 1,2 73 0,-3-28-1070,9 60 1939,61 263 0,-74-402-3748,-2-2-54,1 0 0,0 0 0,0 0 0,1-1 0,-1 1 0,1 0 0,-1-1 0,1 1 0,1-1 0,-1 0 0,0 1 0,1-1 0,-1 0 0,4 3 0,-5-6-87,0 0 0,0 1 0,-1-1 0,1 0 0,0 0 0,-1 0 0,1 0 0,0 1 0,0-1 0,-1 0 0,1 0 0,0 0 0,0 0 0,-1-1 0,1 1-1,0 0 1,0 0 0,-1 0 0,1 0 0,0-1 0,-1 1 0,1 0 0,0-1 0,-1 1 0,1-1 0,0 1 0,-1-1 0,1 1 0,-1-1 0,1 1 0,-1-1 0,1 1 0,-1-1-1,1 0 1,-1 1 0,0-1 0,1 0 0,-1 1 0,0-1 0,1-1 0,1-2-1639,0 0 0,0 0 0,0-1 0,-1 1-1,2-8 1,0-8-1691</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0.911"/>
    </inkml:context>
    <inkml:brush xml:id="br0">
      <inkml:brushProperty name="width" value="0.05" units="cm"/>
      <inkml:brushProperty name="height" value="0.05" units="cm"/>
      <inkml:brushProperty name="color" value="#004F8B"/>
    </inkml:brush>
  </inkml:definitions>
  <inkml:trace contextRef="#ctx0" brushRef="#br0">912 34 14533,'11'-6'760,"12"-5"1991,-36 2-1407,5 7-1078,-1 0-1,1 1 0,-1 0 1,0 0-1,0 1 0,-17 1 1,1 0 148,-60 2 246,1 3-1,-165 34 1,214-32-1710,-45 18 1,57-17-3437,-26 15 1,32-12 209,4 2 1299</inkml:trace>
  <inkml:trace contextRef="#ctx0" brushRef="#br0" timeOffset="1">711 436 1060,'37'18'1725,"-27"-15"-574,-1 2 1,1-1-1,-1 1 1,15 11 437,-22-12-1501,-9-4 3875,-22-7-2793,-1 1 0,0 1 1,0 2-1,-1 1 0,-48 3 1,1 6-599,-80 16 0,40 4-2594,88-18-672,1 1 0,0 2 0,-49 26 0,23-2-321</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1.895"/>
    </inkml:context>
    <inkml:brush xml:id="br0">
      <inkml:brushProperty name="width" value="0.05" units="cm"/>
      <inkml:brushProperty name="height" value="0.05" units="cm"/>
      <inkml:brushProperty name="color" value="#004F8B"/>
    </inkml:brush>
  </inkml:definitions>
  <inkml:trace contextRef="#ctx0" brushRef="#br0">0 14 1000,'16'-14'13925,"-13"18"-13512,-1 0 0,0 1 0,0-1 0,0 1 0,0-1-1,-1 1 1,1-1 0,-1 1 0,0 0 0,-1 0 0,1 0 0,-1 0-1,0 9 1,11 215 6010,31 111-2428,-26-224-2590,-16-115-1399,1 13 28,1 1-1,1-1 0,0 0 0,1 0 1,0-1-1,8 16 0,-12-29-52,0 0 0,0 1 0,0-1 0,0 0 0,0 0 0,0 1 0,1-1 0,-1 0 0,0 1 0,0-1 0,0 0 0,1 0 0,-1 1 0,0-1 0,0 0 0,0 0 0,1 1 0,-1-1 0,0 0 0,1 0 0,-1 0 0,0 0 0,1 0 0,-1 1 0,0-1 0,0 0 0,1 0 0,-1 0 0,0 0 0,1 0 0,-1 0 0,0 0 0,1 0 0,-1 0 0,0 0 0,1 0 0,-1 0 0,0 0 0,1 0 0,-1-1 0,10-13-1968,0-22-3510,-10 32 3716,0 1 1,0-1-1,-1 0 1,1 1-1,-1-1 1,-2-5-1,3 6 1207,-4-14-3539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4.718"/>
    </inkml:context>
    <inkml:brush xml:id="br0">
      <inkml:brushProperty name="width" value="0.05" units="cm"/>
      <inkml:brushProperty name="height" value="0.05" units="cm"/>
      <inkml:brushProperty name="color" value="#008C3A"/>
    </inkml:brush>
  </inkml:definitions>
  <inkml:trace contextRef="#ctx0" brushRef="#br0">415 39 1196,'1'-1'241,"23"-9"5501,-24 9-5634,1 1 0,-1 0 0,0 0 0,0-1 0,0 1-1,0 0 1,0-1 0,0 1 0,0 0 0,0 0 0,0-1-1,0 1 1,0 0 0,0 0 0,0-1 0,0 1 0,0 0 0,0-1-1,0 1 1,0 0 0,0 0 0,0-1 0,0 1 0,-1 0 0,1 0-1,0-1 1,0 1 0,0 0 0,0 0 0,-1 0 0,1-1-1,0 1 1,0 0 0,-1 0 0,1 0 0,0 0 0,0 0 0,0-1-1,-1 1 1,1 0 0,-29-6 2239,0 1 0,-53-2-1,-63 10 706,135-3-2904,-7 0-183,0 1-1,0 1 1,1 0 0,-33 10 0,48-12-62,-1 1 1,1-1-1,-1 1 1,1 0-1,-1 0 1,1-1-1,0 1 1,0 0-1,-1 0 1,1 0 0,0 0-1,0 0 1,0 0-1,0 1 1,0-1-1,0 0 1,0 1-1,1-1 1,-1 0-1,0 1 1,1-1-1,-1 1 1,1-1 0,-1 2-1,1-1 1,0-1 0,1 1 0,-1-1 0,0 1 0,1-1 0,-1 1 0,1-1 0,-1 0 0,1 1 1,0-1-1,0 0 0,-1 1 0,1-1 0,0 0 0,0 0 0,0 0 0,0 0 0,1 0 0,-1 0 0,0 0 0,0 0 0,0-1 0,1 1 0,-1 0 0,2 0 0,53 22-1165,-39-17 1357,0 0 0,20 12-1,-30-12 778,-9-3-177,-15-1 67,5-1-784,4 0-352,-24 5-139,17 0-2599,5 5-4183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49.385"/>
    </inkml:context>
    <inkml:brush xml:id="br0">
      <inkml:brushProperty name="width" value="0.05" units="cm"/>
      <inkml:brushProperty name="height" value="0.05" units="cm"/>
      <inkml:brushProperty name="color" value="#004F8B"/>
    </inkml:brush>
  </inkml:definitions>
  <inkml:trace contextRef="#ctx0" brushRef="#br0">1 65 912,'10'-11'5230,"-5"2"1026,-6 8-6041,0 0 0,1 0 0,-1 0-1,1 0 1,-1 0 0,1 0-1,-1 0 1,1-1 0,0 1-1,0 0 1,0 0 0,0-1-1,-1 1 1,1 0 0,1 0 0,-1 0-1,0-1 1,0 1 0,1-2-1,1 1-122,-1 1 0,1 0 0,-1-1 0,1 1 0,0 0 0,0 0 0,0 0 0,-1 0 0,1 0 0,0 1 0,0-1 0,4 0 0,2-1 34,1 0-1,-1 1 0,1 0 0,-1 1 1,1 0-1,9 1 0,52 9 297,-64-9-387,15 3 102,1 0 0,-1 2 1,0 1-1,-1 0 0,1 2 0,-2 0 1,1 1-1,-1 1 0,19 15 1,-36-25-110,1 1 0,-1 0 0,0-1 0,-1 1 0,1 0 1,0 0-1,-1 0 0,1 1 0,-1-1 0,1 0 0,-1 0 1,0 1-1,0-1 0,0 1 0,0-1 0,-1 1 0,2 4 1,-3-5-3,1 1 1,0-1 0,-1 1-1,1-1 1,-1 1-1,0-1 1,0 1 0,0-1-1,0 0 1,0 1-1,0-1 1,-1 0 0,1 0-1,-1 0 1,0 0-1,1 0 1,-1-1 0,-3 3-1,-7 5 41,0-1 0,0-1 0,-1 0 0,0-1 0,0 0 0,-1-1 0,-20 6 0,-33 12 250,66-22-312,0-1 0,1 0-1,-1 0 1,0 1 0,0-1 0,1 0 0,-1 1 0,0-1-1,1 1 1,-1-1 0,1 0 0,-1 1 0,1 0-1,-1-1 1,1 1 0,-1-1 0,1 1 0,-1 0-1,1-1 1,-1 1 0,1 0 0,0-1 0,0 1-1,-1 0 1,1-1 0,0 1 0,0 0 0,0 0 0,0 0-1,0-1 1,0 1 0,0 0 0,0 0 0,0-1-1,0 1 1,0 0 0,0 0 0,1-1 0,-1 1-1,0 0 1,0-1 0,1 1 0,-1 0 0,1-1 0,-1 1-1,0 0 1,1-1 0,-1 1 0,1-1 0,0 1-1,-1-1 1,1 1 0,-1-1 0,2 1 0,4 5-5,1-1 0,0 0 1,13 7-1,-17-10-5,92 43-86,-73-36 108,0 1 1,0 1-1,-1 1 0,0 1 1,24 20-1,-43-32-14,-1 0 1,0 0-1,0 0 0,0 0 1,0 0-1,0 1 0,0-1 1,0 0-1,0 1 0,-1-1 1,1 0-1,0 1 0,-1-1 1,1 1-1,-1 0 0,0-1 1,0 1-1,1-1 1,-1 1-1,0-1 0,0 1 1,0 0-1,0-1 0,-1 1 1,1-1-1,0 1 0,-1-1 1,1 1-1,-1-1 0,1 1 1,-1-1-1,0 1 0,0-1 1,0 0-1,1 1 0,-1-1 1,0 0-1,-1 0 0,1 0 1,-2 2-1,-2 2 4,-1 0 0,0-1 1,0 1-1,0-1 0,-1-1 0,1 1 1,-10 3-1,-10 1-139,-1 0 0,0-2 0,-34 3 0,-83 2-3322,114-11 1748,9-1-1346,-1 3-4047,16 1 4553</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2.226"/>
    </inkml:context>
    <inkml:brush xml:id="br0">
      <inkml:brushProperty name="width" value="0.05" units="cm"/>
      <inkml:brushProperty name="height" value="0.05" units="cm"/>
      <inkml:brushProperty name="color" value="#004F8B"/>
    </inkml:brush>
  </inkml:definitions>
  <inkml:trace contextRef="#ctx0" brushRef="#br0">858 25 924,'11'-4'1634,"-8"3"-871,1 0 0,-1-1 0,1 1 0,-1-1 0,0 0 0,1 0 0,-1 0 0,3-4 3313,-24 5-1209,-12 0-1118,-319 48 6208,166-24-6020,171-22-2065,-125 22-141,70-3-3070,53-14 407,1 0-1,-21 13 1,9 0-2074,5 3 1522</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2.712"/>
    </inkml:context>
    <inkml:brush xml:id="br0">
      <inkml:brushProperty name="width" value="0.05" units="cm"/>
      <inkml:brushProperty name="height" value="0.05" units="cm"/>
      <inkml:brushProperty name="color" value="#004F8B"/>
    </inkml:brush>
  </inkml:definitions>
  <inkml:trace contextRef="#ctx0" brushRef="#br0">1 3 80,'0'-3'7575,"19"285"2481,45 184-2423,-56-416-6835,-7-38-717,0 0 0,1 0-1,1 0 1,0 0 0,0 0-1,1 0 1,1-1 0,7 14-1,-12-24-123,0-1-1,0 0 0,0 0 0,0 1 1,0-1-1,0 0 0,1 1 0,-1-1 1,0 0-1,0 0 0,0 0 0,0 1 0,1-1 1,-1 0-1,0 0 0,0 1 0,0-1 1,1 0-1,-1 0 0,0 0 0,0 0 0,1 0 1,-1 1-1,0-1 0,0 0 0,1 0 1,-1 0-1,0 0 0,1 0 0,-1 0 1,0 0-1,0 0 0,1 0 0,-1 0 0,0 0 1,1 0-1,-1 0 0,1 0 0,2-12-3900,-3-17-7693,-2 15 8198</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3.045"/>
    </inkml:context>
    <inkml:brush xml:id="br0">
      <inkml:brushProperty name="width" value="0.05" units="cm"/>
      <inkml:brushProperty name="height" value="0.05" units="cm"/>
      <inkml:brushProperty name="color" value="#004F8B"/>
    </inkml:brush>
  </inkml:definitions>
  <inkml:trace contextRef="#ctx0" brushRef="#br0">802 32 880,'1'0'186,"-1"-1"0,0 1 0,1 0 1,-1 0-1,1-1 0,-1 1 0,0 0 0,1-1 0,-1 1 0,0 0 0,0-1 1,1 1-1,-1-1 0,0 1 0,0 0 0,1-1 0,-1 1 0,0-1 0,0 1 1,0-1-1,0 1 0,0-1 0,0 1 0,0-1 0,0 1 0,0-1 0,0 1 1,0 0-1,0-1 0,0 1 0,0-1 0,0 0 0,-1 0 31,0 1 0,0-1 0,0 0 0,0 1 0,1-1 0,-1 1 0,0-1 0,0 1 0,0-1 0,0 1 0,0-1 0,0 1 0,-2 0 0,-43-5 2177,40 5-1757,-214-5 5079,-111 11-2766,331-6-2956,-90 6-1374,45 2-2256,5 6-4881,26-6 5567</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3.396"/>
    </inkml:context>
    <inkml:brush xml:id="br0">
      <inkml:brushProperty name="width" value="0.05" units="cm"/>
      <inkml:brushProperty name="height" value="0.05" units="cm"/>
      <inkml:brushProperty name="color" value="#004F8B"/>
    </inkml:brush>
  </inkml:definitions>
  <inkml:trace contextRef="#ctx0" brushRef="#br0">730 23 432,'65'-13'7455,"-48"10"-3736,-17 3-3660,0 0 0,1 0 0,-1 0-1,0 0 1,0 0 0,0 0-1,0 0 1,1 0 0,-1 0 0,0 0-1,0-1 1,0 1 0,0 0-1,1 0 1,-1 0 0,0 0 0,0 0-1,0 0 1,0 0 0,1-1-1,-1 1 1,0 0 0,0 0 0,0 0-1,0 0 1,0 0 0,0-1-1,0 1 1,0 0 0,0 0 0,1 0-1,-1 0 1,0-1 0,0 1-1,0 0 1,0 0 0,0 0 0,0-1-1,0 1 1,0 0 0,-6-2 3390,-243 5 3568,121 3-5569,-73 7-1462,102 6-4078,71-12-1630,-39 16 1,29-6 1995</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3.880"/>
    </inkml:context>
    <inkml:brush xml:id="br0">
      <inkml:brushProperty name="width" value="0.05" units="cm"/>
      <inkml:brushProperty name="height" value="0.05" units="cm"/>
      <inkml:brushProperty name="color" value="#004F8B"/>
    </inkml:brush>
  </inkml:definitions>
  <inkml:trace contextRef="#ctx0" brushRef="#br0">1 1 472,'3'6'778,"0"1"0,0 0 1,-1 0-1,0 0 0,0 0 0,-1 0 0,1 11 1,0 54 2319,-3-28-1604,7 121 3351,51 314 1,-51-445-4450,0-5 17,0-1 1,1 1-1,17 39 1,-23-67-446,-1 0-49,1 0-1,-1 1 1,0-1-1,1 0 1,-1 0-1,1 0 1,0 0-1,-1 1 1,1-1 0,0 0-1,0 0 1,0 0-1,0-1 1,-1 1-1,1 0 1,0 0-1,1 0 1,-1-1-1,0 1 1,0 0-1,0-1 1,0 1-1,2-1 1,-5-18-12173,-1 2 9101</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4.209"/>
    </inkml:context>
    <inkml:brush xml:id="br0">
      <inkml:brushProperty name="width" value="0.05" units="cm"/>
      <inkml:brushProperty name="height" value="0.05" units="cm"/>
      <inkml:brushProperty name="color" value="#004F8B"/>
    </inkml:brush>
  </inkml:definitions>
  <inkml:trace contextRef="#ctx0" brushRef="#br0">893 42 14021,'34'-25'3141,"-34"25"-3097,1 0 1,-1 0 0,0-1-1,0 1 1,0 0 0,0 0-1,0-1 1,0 1 0,1 0-1,-1 0 1,0 0 0,0-1-1,0 1 1,0 0 0,0 0-1,0-1 1,0 1 0,0 0 0,0 0-1,0-1 1,0 1 0,0 0-1,0 0 1,0-1 0,0 1-1,-1 0 1,1 0 0,0-1-1,0 1 1,0 0 0,0 0-1,0-1 1,0 1 0,-1 0-1,1 0 1,0 0 0,0 0-1,0-1 1,-1 1 0,1 0 0,0 0-1,0 0 1,0 0 0,-1 0-1,1 0 1,0-1 0,0 1-1,-1 0 1,1 0 0,0 0-1,0 0 1,-1 0 0,1 0-1,-1 0 1,-13-4 721,-14 3-103,0 0 0,0 1 0,1 2 0,-33 6-1,16-2-225,-227 13 1105,41-4-5327,82 4-8379,105-10 8672</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4.964"/>
    </inkml:context>
    <inkml:brush xml:id="br0">
      <inkml:brushProperty name="width" value="0.05" units="cm"/>
      <inkml:brushProperty name="height" value="0.05" units="cm"/>
      <inkml:brushProperty name="color" value="#004F8B"/>
    </inkml:brush>
  </inkml:definitions>
  <inkml:trace contextRef="#ctx0" brushRef="#br0">0 36 108,'13'-32'6632,"-5"28"-93,-5 11-5997,0-1 0,-1 1 0,0 0 0,0 0 0,0-1 0,0 12 0,3 50 2187,-2-14-1292,4 23 96,3 0-1,4-1 1,35 111-1,-42-167-1588,1 0 0,0 0 0,1-1 0,13 19-1,-20-36-459,0 0-1,0 1 0,0-1 0,0 0 0,1 0 0,-1 0 0,1-1 0,2 2 0,-4-2 135</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5.313"/>
    </inkml:context>
    <inkml:brush xml:id="br0">
      <inkml:brushProperty name="width" value="0.05" units="cm"/>
      <inkml:brushProperty name="height" value="0.05" units="cm"/>
      <inkml:brushProperty name="color" value="#004F8B"/>
    </inkml:brush>
  </inkml:definitions>
  <inkml:trace contextRef="#ctx0" brushRef="#br0">843 34 340,'15'-5'1904,"1"0"941,-6 3 3040,-15-1-4527,-2 0-967,1 0 0,-1 1 1,0-1-1,0 1 0,0 1 1,0-1-1,0 1 0,-11 0 1,-68 1 1770,39 1-1378,-244 6 2353,201-5-2608,53 0-814,-1 2 0,-56 12 0,39-1-3740,2 4-5418,39-13 6520</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5.645"/>
    </inkml:context>
    <inkml:brush xml:id="br0">
      <inkml:brushProperty name="width" value="0.05" units="cm"/>
      <inkml:brushProperty name="height" value="0.05" units="cm"/>
      <inkml:brushProperty name="color" value="#004F8B"/>
    </inkml:brush>
  </inkml:definitions>
  <inkml:trace contextRef="#ctx0" brushRef="#br0">764 28 828,'4'-1'3051,"-4"1"-2946,0 0 1,0 0-1,0-1 0,0 1 0,0 0 0,0 0 1,0 0-1,0 0 0,0 0 0,0 0 1,0-1-1,0 1 0,0 0 0,0 0 0,0 0 1,0 0-1,0 0 0,0-1 0,0 0 947,-1 1-946,-11-7 1694,-20-3-372,-34 5 2070,-96 4 1,142 2-3128,-230 18 2469,168-5-5075,1 4-4086,47-8 2268,7 2 1230</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42.272"/>
    </inkml:context>
    <inkml:brush xml:id="br0">
      <inkml:brushProperty name="width" value="0.025" units="cm"/>
      <inkml:brushProperty name="height" value="0.025" units="cm"/>
      <inkml:brushProperty name="color" value="#E71224"/>
    </inkml:brush>
  </inkml:definitions>
  <inkml:trace contextRef="#ctx0" brushRef="#br0">415 75 360,'3'-2'336,"1"0"1,0 0-1,-1 0 1,1 0-1,-1-1 1,1 1-1,-1-1 1,4-4-1,17-13 1620,-15 15-1624,0 1-1,0 0 0,0 0 1,1 1-1,-1 1 0,1 0 1,0 0-1,-1 0 0,1 1 0,0 1 1,0 0-1,0 0 0,0 1 1,0 0-1,-1 1 0,1 0 0,12 4 1,-3 1-11,-1 0 0,0 1 1,-1 1-1,17 10 1,62 49 858,-59-36-935,-1 2 0,-2 0 0,-1 3 1,-2 0-1,-1 2 0,-3 2 1,28 51-1,-30-45-182,-2 3 0,-2 0 1,-2 0-1,-2 2 0,-3 0 1,-2 1-1,-2 1 1,-3-1-1,2 83 0,-12-105-72,0 1 0,-2-1-1,-1 1 1,-16 42 0,13-47-20,-2-1 1,-2 0 0,0-1-1,-1-1 1,-2 0 0,-32 38 0,25-35 18,-2-2 1,0-1-1,-2-1 1,0-1-1,-2-1 1,0-2-1,-1-1 1,-1-1-1,-56 22 1,65-32 9,1-2 0,-1 0 0,0-1 0,-1-1 0,1-1 0,0-1 0,-37-3 0,23-1 1,1-3 0,-1-1-1,-65-22 1,76 21 1,2-2 1,-1 0-1,1-2 0,1-1 1,0 0-1,1-2 0,-24-21 1,30 22-1,1 0 0,1-1-1,0-1 1,1 0 0,0-1 0,2 0 0,0-1 0,1 0 0,-12-33 0,8 10 17,3-1 0,1-1 1,2 1-1,1-1 0,3 0 1,2-1-1,5-66 0,2 59 28,2 0-1,2 1 0,3 0 0,1 1 0,3 0 0,24-49 1,-23 63-192,2 0 0,1 1 1,2 1-1,1 2 1,2 0-1,35-33 1,-31 36-1449,1 2 0,1 1 0,48-27 0,-20 21-1634,-3 12 980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0.029"/>
    </inkml:context>
    <inkml:brush xml:id="br0">
      <inkml:brushProperty name="width" value="0.05" units="cm"/>
      <inkml:brushProperty name="height" value="0.05" units="cm"/>
      <inkml:brushProperty name="color" value="#004F8B"/>
    </inkml:brush>
  </inkml:definitions>
  <inkml:trace contextRef="#ctx0" brushRef="#br0">246 50 1032,'0'0'5953,"-5"-4"-4773,-6-2-340,0 0 0,0 0 0,-1 1 0,0 1-1,0 0 1,-25-5 0,28 7-587,-1 0 0,0 1 0,0 0 0,0 1 0,1 0 0,-1 1 0,0 0 1,0 0-1,1 1 0,-11 3 0,19-5-256,0 0 0,0 0 0,0 1 0,1-1 0,-1 1 0,0-1 0,0 1 0,0-1 0,0 1 0,1-1 0,-1 1 0,0 0 0,0-1 0,1 1 0,-1 0 0,0-1 0,1 1 0,-1 0 0,1 0 0,-1 0 0,1 0 0,0 0 0,-1 0 0,1 1 1,0-1-8,0 1 1,0-1-1,0 1 1,1-1-1,-1 0 1,0 0-1,1 1 1,0-1 0,-1 0-1,1 0 1,-1 1-1,1-1 1,0 0-1,0 0 1,1 1 0,3 4-31,1-1 1,-1-1 0,1 1-1,0-1 1,8 5 0,151 78 753,-165-87-706,1 0 0,-1 0 0,0 0 0,1 1 0,-1-1 0,0 0 0,1 0 0,-1 0 0,0 0 0,0 1 0,1-1 0,-1 0 0,0 0 0,0 1 0,0-1-1,1 0 1,-1 0 0,0 1 0,0-1 0,0 0 0,0 0 0,0 1 0,1-1 0,-1 0 0,0 1 0,0-1 0,0 0 0,0 1 0,0-1 0,0 0 0,0 1 0,0-1 0,0 0 0,0 1 0,0-1 0,0 0 0,-1 0 0,1 1 0,0-1 0,0 0 0,0 1 0,0-1 0,0 0 0,-1 0 0,1 1 0,0-1 0,0 0 0,0 0 0,-1 1 0,1-1 0,0 0 0,0 0 0,-1 0 0,1 1-1,0-1 1,-1 0 0,1 0 0,0 0 0,0 0 0,-1 0 0,1 0 0,-1 0 0,-23 9 115,-34-2-918,22-3-1269,2 2-4002,25-3 3078,5 0 907</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54.437"/>
    </inkml:context>
    <inkml:brush xml:id="br0">
      <inkml:brushProperty name="width" value="0.025" units="cm"/>
      <inkml:brushProperty name="height" value="0.025" units="cm"/>
      <inkml:brushProperty name="color" value="#E71224"/>
    </inkml:brush>
  </inkml:definitions>
  <inkml:trace contextRef="#ctx0" brushRef="#br0">0 105 72,'11'-48'9148,"-4"11"-1381,-6 35-6306,2-10 1779,-3 11-3045,0 1-1,0 0 1,0 0-1,0 0 0,0-1 1,0 1-1,0 0 1,0 0-1,1 0 0,-1-1 1,0 1-1,0 0 1,0 0-1,0 0 0,0 0 1,0-1-1,0 1 1,0 0-1,0 0 0,1 0 1,-1 0-1,0-1 1,0 1-1,0 0 0,0 0 1,0 0-1,1 0 0,-1 0 1,0 0-1,0 0 1,0-1-1,1 1 0,-1 0 1,0 0-1,0 0 1,0 0-1,1 0 0,-1 0 1,0 0-1,0 0 1,0 0-1,1 0 0,4 9 65,0-1 0,0 1 0,-1 1 0,0-1 0,0 0 0,-1 1 0,0 0 0,1 13 0,6 14 130,78 308-389,-28-97 0,-57-239 0,38 123 0,-40-128 10,-1-4-15,0 1 0,1 0 1,-1 0-1,0-1 1,1 1-1,-1 0 0,1-1 1,-1 1-1,1 0 1,-1-1-1,1 1 0,-1-1 1,1 1-1,-1-1 1,1 1-1,0-1 0,-1 1 1,1-1-1,0 1 1,-1-1-1,1 0 1,0 0-1,1 1 0,-1-1-720,-2-18-3330,1 10-74,-2 0 0,1 0 1,-5-12-1,0 0 47</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54.903"/>
    </inkml:context>
    <inkml:brush xml:id="br0">
      <inkml:brushProperty name="width" value="0.025" units="cm"/>
      <inkml:brushProperty name="height" value="0.025" units="cm"/>
      <inkml:brushProperty name="color" value="#E71224"/>
    </inkml:brush>
  </inkml:definitions>
  <inkml:trace contextRef="#ctx0" brushRef="#br0">1102 32 1680,'76'-27'27348,"-89"24"-25488,6 2-1757,1 0 0,0 1-1,-1 0 1,-9 1 0,-473 91 1127,316-57-1095,-185 39-135,335-70 0,-51 11 0,68-11-1500,9-1-2243,17 4-5928,-9-3 5499,10 4-736</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56.588"/>
    </inkml:context>
    <inkml:brush xml:id="br0">
      <inkml:brushProperty name="width" value="0.025" units="cm"/>
      <inkml:brushProperty name="height" value="0.025" units="cm"/>
      <inkml:brushProperty name="color" value="#E71224"/>
    </inkml:brush>
  </inkml:definitions>
  <inkml:trace contextRef="#ctx0" brushRef="#br0">0 48 952,'12'-46'9779,"-12"46"-9694,0 1 0,0-1 1,1 0-1,-1 0 0,0 0 0,0 0 1,0 1-1,0-1 0,0 0 0,0 0 1,0 0-1,1 0 0,-1 0 0,0 0 1,0 1-1,0-1 0,0 0 0,0 0 1,1 0-1,-1 0 0,0 0 0,0 0 1,0 0-1,1 0 0,-1 0 0,0 0 1,0 0-1,0 0 0,0 0 0,1 0 1,-1 0-1,0 0 0,0 0 0,0 0 1,1 0-1,-1 0 0,0 0 0,0 0 0,0 0 1,0 0-1,1 0 0,-1 0 0,0-1 1,0 1-1,0 0 0,0 0 0,0 0 1,1 0-1,-1 0 0,0 0 0,0-1 1,0 1-1,0 0 0,0 0 0,0 0 1,0 0-1,0-1 0,0 1 0,1 0 1,-1 0-1,0 0 0,0-1 0,0 1 1,0 0-1,0 0 0,0 0 0,0-1 1,4 25 1166,-1 0 1,-1 0 0,-1 34-1,-1-13-274,8 115 2062,35 192 1,-26-264-2002,34 109 1,-49-193-1192,6 17 11,-8-21 23,1 1 1,-1 0-1,0-1 1,1 1-1,-1 0 0,1-1 1,-1 1-1,1-1 1,0 1-1,-1-1 1,1 1-1,-1-1 1,1 1-1,0-1 1,-1 0-1,1 1 0,0-1 1,0 0-1,-1 0 1,1 1-1,0-1 1,1 0-1,-1-1-207,-1 0-1,1-1 0,-1 1 1,0 0-1,1-1 1,-1 1-1,0 0 0,0-1 1,0 1-1,0-2 1,-8-54-14007,5 34 10827</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56.933"/>
    </inkml:context>
    <inkml:brush xml:id="br0">
      <inkml:brushProperty name="width" value="0.025" units="cm"/>
      <inkml:brushProperty name="height" value="0.025" units="cm"/>
      <inkml:brushProperty name="color" value="#E71224"/>
    </inkml:brush>
  </inkml:definitions>
  <inkml:trace contextRef="#ctx0" brushRef="#br0">686 11 156,'10'-5'1961,"-1"-1"13228,-268 36-8251,144-15-5406,-41 14-855,54 1-3106,95-27 1362,-1 0 1,1 1-1,-14 7 0,18-9-235,0 0 0,1 0 0,-1 1 1,0-1-1,1 1 0,0-1 0,-3 4 0,-1 5-2051</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57.284"/>
    </inkml:context>
    <inkml:brush xml:id="br0">
      <inkml:brushProperty name="width" value="0.025" units="cm"/>
      <inkml:brushProperty name="height" value="0.025" units="cm"/>
      <inkml:brushProperty name="color" value="#E71224"/>
    </inkml:brush>
  </inkml:definitions>
  <inkml:trace contextRef="#ctx0" brushRef="#br0">601 0 860,'41'17'11294,"-51"-17"-9581,-241-14 6764,197 15-7106,1 2-1,-101 19 1,141-19-1839,-1 0 1,1 1-1,-16 8 1,24-9-276,1-1-1,-1 1 1,1 0 0,0 0-1,-5 5 1,7-6-169,0 0 0,0 0-1,1 0 1,-1 0 0,0 1 0,1-1-1,0 1 1,0-1 0,-1 1 0,0 4 0,1 15-2711</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58.839"/>
    </inkml:context>
    <inkml:brush xml:id="br0">
      <inkml:brushProperty name="width" value="0.025" units="cm"/>
      <inkml:brushProperty name="height" value="0.025" units="cm"/>
      <inkml:brushProperty name="color" value="#E71224"/>
    </inkml:brush>
  </inkml:definitions>
  <inkml:trace contextRef="#ctx0" brushRef="#br0">0 20 136,'0'-16'9621,"1"13"-4120,1 21-2369,1 24-4276,-2-20 3438,5 62-455,3-1-1,4-1 1,3 0-1,30 87 1,-39-148-1620,-5-12-314,1 1 0,0-1 0,0 1 0,1-1 0,0 0 0,1-1 0,11 17 1,-1-9-5598</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59.203"/>
    </inkml:context>
    <inkml:brush xml:id="br0">
      <inkml:brushProperty name="width" value="0.025" units="cm"/>
      <inkml:brushProperty name="height" value="0.025" units="cm"/>
      <inkml:brushProperty name="color" value="#E71224"/>
    </inkml:brush>
  </inkml:definitions>
  <inkml:trace contextRef="#ctx0" brushRef="#br0">686 57 1060,'4'-5'1400,"12"-17"3671,-16 22-4918,0-1-1,0 1 0,1-1 0,-1 0 0,0 1 0,0-1 1,0 1-1,0-1 0,0 0 0,0 1 0,0-1 0,0 1 1,0-1-1,0 0 0,0 1 0,-1-1 0,1 1 1,0-1-1,0 0 0,-1 1 0,1-1 0,0 1 0,-1-1 1,1 1-1,0-1 0,-1 1 0,1 0 0,-1-1 0,1 1 1,-1-1-1,1 1 0,-1 0 0,1-1 0,-1 1 0,1 0 1,-1 0-1,1-1 0,-1 1 0,0 0 0,1 0 0,-2 0 1,-9-3 636,-1 0 1,1 1 0,-1 1-1,1 0 1,-20 1-1,-67 7 1554,65-3-1732,-73 4 940,-132 16-1604,167-9-3741,25 0-6939,33-9 7653</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59.537"/>
    </inkml:context>
    <inkml:brush xml:id="br0">
      <inkml:brushProperty name="width" value="0.025" units="cm"/>
      <inkml:brushProperty name="height" value="0.025" units="cm"/>
      <inkml:brushProperty name="color" value="#E71224"/>
    </inkml:brush>
  </inkml:definitions>
  <inkml:trace contextRef="#ctx0" brushRef="#br0">456 14 496,'4'0'1683,"23"3"6297,-31-5-6409,-4-1-1124,1 0 1,-1 1-1,0 0 1,0 0-1,0 1 1,0 0-1,0 0 1,0 1-1,-11 1 1,-82 11 1863,57-5-1624,10-2-959,-47 13-1,25 2-3106,44-14 881,-1 0 1,-13 10-1,0 4-296</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01.225"/>
    </inkml:context>
    <inkml:brush xml:id="br0">
      <inkml:brushProperty name="width" value="0.025" units="cm"/>
      <inkml:brushProperty name="height" value="0.025" units="cm"/>
      <inkml:brushProperty name="color" value="#E71224"/>
    </inkml:brush>
  </inkml:definitions>
  <inkml:trace contextRef="#ctx0" brushRef="#br0">1 3 1384,'0'0'2944,"9"-2"-569,-3 3 2510,-4 1-4652,-1 0 0,1-1-1,-1 1 1,1 0-1,-1 0 1,0 0 0,0 0-1,1 0 1,-1 0-1,-1 0 1,1 1 0,0-1-1,-1 0 1,1 1-1,-1-1 1,1 5 0,-1 46 2127,-1-27-1485,3 45 946,3-1 0,18 85 0,50 135 968,-68-274-2809,0 0 0,1-1 0,0 0 0,2 0 0,-1-1 0,2 0-1,0 0 1,14 16 0,-22-29-99,0 0-1,1 0 1,-1 0-1,0 0 0,0-1 1,1 1-1,-1 0 1,0-1-1,1 1 1,-1-1-1,0 1 1,1-1-1,-1 0 1,1 1-1,-1-1 0,1 0 1,-1 0-1,1 0 1,-1 0-1,3-1 1,-3 1-152,-1 0 0,1 0 0,0-1 0,0 1 0,-1 0-1,1-1 1,0 1 0,-1-1 0,1 1 0,0-1 0,-1 1 0,1-1 0,-1 1 0,1-1 0,-1 0 0,1 1 0,-1-1 0,1 0 0,-1 1 0,0-1 0,1 0 0,-1 0 0,0 1 0,0-1 0,1 0 0,-1 0-1,0 0 1,0 1 0,0-1 0,0 0 0,0 0 0,0 0 0,0 1 0,0-1 0,-1 0 0,1 0 0,0 1 0,-1-2 0,-4-13-4411,-1-4 1421</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01.557"/>
    </inkml:context>
    <inkml:brush xml:id="br0">
      <inkml:brushProperty name="width" value="0.025" units="cm"/>
      <inkml:brushProperty name="height" value="0.025" units="cm"/>
      <inkml:brushProperty name="color" value="#E71224"/>
    </inkml:brush>
  </inkml:definitions>
  <inkml:trace contextRef="#ctx0" brushRef="#br0">717 14 15961,'55'-4'4280,"-49"2"-2587,-5-1-302,-28-1-610,-13 4-10,-1 1-1,0 1 0,-46 10 1,25-3-242,-80 6 493,-116 18-606,212-25-1504,12-4-737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1.317"/>
    </inkml:context>
    <inkml:brush xml:id="br0">
      <inkml:brushProperty name="width" value="0.05" units="cm"/>
      <inkml:brushProperty name="height" value="0.05" units="cm"/>
      <inkml:brushProperty name="color" value="#004F8B"/>
    </inkml:brush>
  </inkml:definitions>
  <inkml:trace contextRef="#ctx0" brushRef="#br0">82 48 1332,'1'-5'1646,"0"0"0,0-1-1,0 1 1,1 0 0,0 0 0,0-1-1,4-5 3781,-7 18-4344,-37 162 3249,1-9-2038,32-133-1914,0-3 68,1 0 1,0 1-1,2-1 0,1 1 0,1 0 0,3 28 0,-2-49-387,0 0-1,0 0 1,0 0 0,1 0-1,-1 0 1,1-1-1,0 1 1,0 0-1,1-1 1,-1 0-1,1 1 1,-1-1-1,1 0 1,0 0-1,0-1 1,0 1-1,1 0 1,-1-1 0,1 0-1,-1 0 1,1 0-1,0 0 1,0-1-1,0 1 1,6 0-1,8 2 65,0-1 0,0-1 0,1 0 0,25-2-1,-32 0-103,259-11-1873,-233 12-180,16 0-2437,-23-6-9063</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07.536"/>
    </inkml:context>
    <inkml:brush xml:id="br0">
      <inkml:brushProperty name="width" value="0.05" units="cm"/>
      <inkml:brushProperty name="height" value="0.05" units="cm"/>
      <inkml:brushProperty name="color" value="#FFC114"/>
    </inkml:brush>
  </inkml:definitions>
  <inkml:trace contextRef="#ctx0" brushRef="#br0">1642 135 348,'11'-15'17848,"-20"14"-11620,-13 3-8106,-108 19 3707,-94 9-890,-233-22-494,436-8-437,-261 3 31,48 6-213,178-7 83,23-1 1,-54 9-1,43-7 40,42-3 50,-1 1 4,-18 4 16,20-5-11,-14 9 2,12-1-6,1 0-1,0 0 1,0 0-1,1 0 1,0 0-1,0 0 1,1 0-1,0 0 1,1 1-1,0-1 1,0 0-1,4 13 1,-2-3-2,44 357 254,-21-148 284,-2 81 143,-11-104-29,0 30-223,0-5-99,24 679 999,-30-666-1060,-1-113-142,25 640 364,-11-428-401,-18-320-89,51 423 63,-49-411-64,46 657 66,-24-380-40,-20-255-19,9 282 5,-13-212-31,2 170 10,2 63 26,-5-107 0,1 6 8,24 111-47,-19-304 34,19 182-10,-22-172-2,-6 99-1,0-154 71,2 0 0,0 0 0,2 0-1,0 0 1,8 32 0,-8-45-39,0-1-1,1 0 1,0 0 0,0 0 0,1 0 0,-1 0-1,1-1 1,0 1 0,0-1 0,1 0-1,-1 0 1,1-1 0,0 0 0,5 4 0,7 2 18,0 0 0,36 12 1,-35-16-41,0 0 0,0-1 0,0-1 0,23 0 1,76-2 22,-59-2-15,11 0-21,0-3 0,76-15 0,-32-3 0,24-11-6,-7 2-7,-3-1-7,-87 20 24,69-11 0,31-5-3,-96 18-27,-38 9 21,-1-1 0,0 0 1,0-1-1,0 1 0,0-1 0,0 0 1,-1 0-1,1 0 0,-1 0 1,0-1-1,8-8 0,1-4-21,20-32 0,-32 48 27,8-18-16,-1 0 0,0 0 0,-1-1 0,-2 0 0,1 0 0,2-23 0,-5 13 5,0-1 1,-2 1 0,-3-33-1,0-2 1,-23-406-75,-1 274 54,7 62-6,-2-163 0,16 110 29,3-109 18,6 93-17,-4 159 3,-3-54 4,2-55 10,2 91 3,-8-72-1,-27-389 35,32 225-11,4 155-14,-16-358 50,10 402-57,-13-396 25,30-9 179,-10 259-176,-16-364 115,-22 50-26,-20-34-128,45 496-3,-6-81-15,-6-49-8,3 73 30,-16-115-25,32 248 14,3 13 18,-1 1 1,0-1-1,-1 1 1,-3-10-1,5 15 24,-1 0 0,0 0 0,1 0 1,0-1-1,-1 1 0,1 0 0,0 0 0,0-1 0,0-1 0,0-5 51,-29-117-46,26 120-43,-1-2 0,4 8 0,-1-1 0,1 1 0,-1 0 0,1-1 0,-1 1 0,1 0 0,-1-1 0,1 1 0,-1 0 0,1 0 0,-1 0 0,0-1 0,1 1 0,-1 0 0,1 0 0,-1 0 0,0 0 0,0 0 0,-21 4 0,8 1 0,2-4 0,-1 1 0,-16 1 0,19-3 0,-8 0 0,-9 0-194,14-3-776</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1.234"/>
    </inkml:context>
    <inkml:brush xml:id="br0">
      <inkml:brushProperty name="width" value="0.05" units="cm"/>
      <inkml:brushProperty name="height" value="0.05" units="cm"/>
      <inkml:brushProperty name="color" value="#004F8B"/>
    </inkml:brush>
  </inkml:definitions>
  <inkml:trace contextRef="#ctx0" brushRef="#br0">53 4 492,'-4'-3'13037,"0"11"-13688,1-1 1187,0 0-1,1 1 1,0 0 0,0 0 0,1-1 0,-1 13 0,-1 0 194,-13 135 2368,6 0 0,11 176-1,0-306-2982,-2-15-395,2 0 1,-1 0-1,4 15 0,0-35-5540,-1-13-631,-4 8 1901,0-1 1384</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1.606"/>
    </inkml:context>
    <inkml:brush xml:id="br0">
      <inkml:brushProperty name="width" value="0.05" units="cm"/>
      <inkml:brushProperty name="height" value="0.05" units="cm"/>
      <inkml:brushProperty name="color" value="#004F8B"/>
    </inkml:brush>
  </inkml:definitions>
  <inkml:trace contextRef="#ctx0" brushRef="#br0">824 4 14753,'57'-3'4349,"-54"3"-3093,6 0-1322,-7 0 864,-7 2 2550,-301 33 1261,81-13-3805,167-14-2595,-103 30-1,125-25-880,20-5-1573,0 0 0,-27 20 1,15-6 347</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2.251"/>
    </inkml:context>
    <inkml:brush xml:id="br0">
      <inkml:brushProperty name="width" value="0.05" units="cm"/>
      <inkml:brushProperty name="height" value="0.05" units="cm"/>
      <inkml:brushProperty name="color" value="#004F8B"/>
    </inkml:brush>
  </inkml:definitions>
  <inkml:trace contextRef="#ctx0" brushRef="#br0">20 16 164,'6'-15'14609,"-30"362"-5961,23-173-6422,23 182 0,-7-213-5214,-15-128-194</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2.589"/>
    </inkml:context>
    <inkml:brush xml:id="br0">
      <inkml:brushProperty name="width" value="0.05" units="cm"/>
      <inkml:brushProperty name="height" value="0.05" units="cm"/>
      <inkml:brushProperty name="color" value="#004F8B"/>
    </inkml:brush>
  </inkml:definitions>
  <inkml:trace contextRef="#ctx0" brushRef="#br0">946 12 16910,'0'-1'40,"0"1"0,0 0 0,0 0 1,0 0-1,0-1 0,1 1 1,-1 0-1,0 0 0,0 0 0,0-1 1,0 1-1,0 0 0,0 0 0,0-1 1,0 1-1,0 0 0,0 0 1,0-1-1,0 1 0,0 0 0,-1 0 1,1 0-1,0-1 0,0 1 1,0 0-1,0 0 0,0 0 0,0-1 1,0 1-1,-1 0 0,1 0 1,0 0-1,0 0 0,0 0 0,0-1 1,-1 1-1,1 0 0,0 0 1,0 0-1,-14-4 578,-15 5 172,-168 29 2353,-227 32-793,399-59-2742,-8 0-162,1 2 0,-35 10 0,57-12-317,-1 0-1,1 1 1,0 1 0,-9 6 0,13-8-324,1 1 0,0 0 0,0 0 1,1 0-1,-1 0 0,1 1 0,-8 10 1,-5 18-2199</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2.952"/>
    </inkml:context>
    <inkml:brush xml:id="br0">
      <inkml:brushProperty name="width" value="0.05" units="cm"/>
      <inkml:brushProperty name="height" value="0.05" units="cm"/>
      <inkml:brushProperty name="color" value="#004F8B"/>
    </inkml:brush>
  </inkml:definitions>
  <inkml:trace contextRef="#ctx0" brushRef="#br0">1 1 1028,'0'0'1579,"2"2"-38,2 5-819,0 0 0,-1 0 0,1 1-1,-2-1 1,1 1 0,-1-1 0,0 1 0,1 11-1,6 73 2107,-7-57-1957,90 709 7821,-85-717-8579,-5-21-806,0 0 0,-1 0 0,1 1 1,-1 7-1,-12-40-10987,3 7 8808</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3.289"/>
    </inkml:context>
    <inkml:brush xml:id="br0">
      <inkml:brushProperty name="width" value="0.05" units="cm"/>
      <inkml:brushProperty name="height" value="0.05" units="cm"/>
      <inkml:brushProperty name="color" value="#004F8B"/>
    </inkml:brush>
  </inkml:definitions>
  <inkml:trace contextRef="#ctx0" brushRef="#br0">821 48 15089,'1'0'68,"-1"0"0,1-1 0,-1 1-1,1-1 1,0 1 0,-1-1 0,1 1-1,-1-1 1,0 1 0,1-1 0,-1 0-1,1 1 1,-1-1 0,0 1 0,0-1-1,1 0 1,-1 1 0,0-1 0,0 0-1,0 0 1,0 1 0,0-1 0,0 0-1,0 1 1,0-1 0,0-1 0,0 1 0,-1 0 0,0 0 0,1 1 0,-1-1 1,0 0-1,0 0 0,1 1 0,-1-1 0,0 0 1,0 1-1,0-1 0,0 1 0,0-1 0,0 1 0,-2-1 1,-7-2 307,0 1 1,-22-3 0,24 4-118,-49-5 692,-99 3-1,-57 18-515,56 7-1557,79 0-2166,62-17 140,1 2-1,-23 13 1,15-6 320</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3.622"/>
    </inkml:context>
    <inkml:brush xml:id="br0">
      <inkml:brushProperty name="width" value="0.05" units="cm"/>
      <inkml:brushProperty name="height" value="0.05" units="cm"/>
      <inkml:brushProperty name="color" value="#004F8B"/>
    </inkml:brush>
  </inkml:definitions>
  <inkml:trace contextRef="#ctx0" brushRef="#br0">757 31 1348,'-36'-9'8630,"-99"-9"-4441,60 15-2767,1 3-1,-139 19 1,191-15-2016,-38 13-1,47-13-607,0 1 1,1 1-1,-1 0 0,1 1 0,0 0 1,1 1-1,-12 11 0,-10 14-1539</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3.955"/>
    </inkml:context>
    <inkml:brush xml:id="br0">
      <inkml:brushProperty name="width" value="0.05" units="cm"/>
      <inkml:brushProperty name="height" value="0.05" units="cm"/>
      <inkml:brushProperty name="color" value="#004F8B"/>
    </inkml:brush>
  </inkml:definitions>
  <inkml:trace contextRef="#ctx0" brushRef="#br0">0 1 13901,'7'333'4428,"5"-104"-2822,-5-117-928,2-2 21,4 0-1,37 137 0,-40-215-1368,-10-30 389,1 0 0,0 0 0,-1-1 0,1 1 0,0 0 0,0-1 0,0 1 0,1-1 1,-1 1-1,0-1 0,0 1 0,1-1 0,2 2 0</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4.292"/>
    </inkml:context>
    <inkml:brush xml:id="br0">
      <inkml:brushProperty name="width" value="0.05" units="cm"/>
      <inkml:brushProperty name="height" value="0.05" units="cm"/>
      <inkml:brushProperty name="color" value="#004F8B"/>
    </inkml:brush>
  </inkml:definitions>
  <inkml:trace contextRef="#ctx0" brushRef="#br0">915 83 32,'7'-7'797,"16"-15"3122,-23 21-3811,1 1-1,-1-1 1,0 1-1,0-1 1,1 1-1,-1-1 1,0 0-1,0 1 1,0-1-1,0 1 1,1-1-1,-1 0 1,0 1-1,0-1 1,0 1 0,0-1-1,-1 0 1,1 1-1,0-1 1,0 1-1,0-1 1,0 0-1,-1 1 1,1-1-1,0 1 1,0-1-1,-1 1 1,1-1-1,0 1 1,-1-1-1,1 1 1,-1-1 0,1 1-1,-1 0 1,1-1-1,-1 1 1,1-1-1,-1 1 1,1 0-1,-1 0 1,1-1-1,-1 1 1,0 0-1,0 0 1,-9-4 663,0 0-1,0 1 1,-1 1 0,1 0-1,-17-1 1,-58 1 1162,39 1-987,-69-3 546,42-1-1511,0 4 0,-120 12-1,176-8-873,0 1 0,-22 7 0,29-7-537,0 0-1,1 1 1,-1 0 0,1 0 0,-10 8-1,-1 4-1176</inkml:trace>
  <inkml:trace contextRef="#ctx0" brushRef="#br0" timeOffset="1">670 504 428,'9'8'1536,"-3"1"-56,-3-3 1149,-18 8-1253,-7-11 60,-7-1-4,-5 1-104,-13 0-124,-13 3-128,-3-4-148,-3-2-316,0 6-468,-3 0-560,0-1-836,6 7-3488,13-1 1612,15 0 1059</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1.702"/>
    </inkml:context>
    <inkml:brush xml:id="br0">
      <inkml:brushProperty name="width" value="0.05" units="cm"/>
      <inkml:brushProperty name="height" value="0.05" units="cm"/>
      <inkml:brushProperty name="color" value="#004F8B"/>
    </inkml:brush>
  </inkml:definitions>
  <inkml:trace contextRef="#ctx0" brushRef="#br0">195 18 1080,'0'0'198,"1"0"-1,-1 0 1,1 0 0,-1 0-1,0 0 1,1 0 0,-1 0-1,0-1 1,1 1 0,-1 0-1,1 0 1,-1 0 0,0-1-1,0 1 1,1 0 0,-1 0-1,0-1 1,1 1 0,-1 0-1,0-1 1,0 1-1,1 0 1,-1-1 0,0 1-1,0 0 1,0-1 0,0 1-1,0 0 1,1-1 0,-1 1-1,0-1 1,-12-4 1674,-26 1-485,26 4-1004,1 0 0,0 1 0,-1 0 0,1 1-1,0 0 1,-15 5 0,23-6-339,1 0-1,-1 1 1,1-1 0,-1 0-1,1 1 1,-1-1 0,1 1-1,0 0 1,0 0 0,0 0 0,0 0-1,0 0 1,0 0 0,1 0-1,-1 1 1,1-1 0,-1 0-1,1 1 1,0 0 0,0-1-1,0 1 1,0 0 0,1-1 0,-1 1-1,1 0 1,-1 0 0,1-1-1,0 1 1,0 0 0,1 0-1,-1 3 1,1-2-20,0-1-1,1 1 1,-1-1-1,1 1 1,-1-1-1,1 0 1,0 0 0,0 0-1,0 0 1,1 0-1,-1 0 1,1-1-1,-1 1 1,1-1 0,0 1-1,3 1 1,9 6 352,30 15 1,-42-24-292,6 4 391,0 0 0,-1 0 0,12 10 0,-19-14-23,-11 0-524,1 0 1,0 1 0,0 1 0,-14 5 0,-8 2-1273,6-5-514,-13 4-6548,28-6 6115</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5.036"/>
    </inkml:context>
    <inkml:brush xml:id="br0">
      <inkml:brushProperty name="width" value="0.05" units="cm"/>
      <inkml:brushProperty name="height" value="0.05" units="cm"/>
      <inkml:brushProperty name="color" value="#004F8B"/>
    </inkml:brush>
  </inkml:definitions>
  <inkml:trace contextRef="#ctx0" brushRef="#br0">11 6 1012,'0'0'196,"0"-1"1,0 1-1,0 0 0,-1 0 0,1-1 1,0 1-1,0 0 0,0-1 0,-1 1 1,1 0-1,0 0 0,-1-1 0,1 1 1,0 0-1,0 0 0,-1 0 0,1 0 1,0-1-1,-1 1 0,1 0 0,0 0 1,-1 0-1,1 0 0,0 0 0,-1 0 1,1 0-1,0 0 0,-1 0 0,1 0 1,-1 0-1,1 0 0,0 0 0,-1 0 1,0 0-1,2 13 7508,-1-5-9377,27 280 9158,32 137-3226,-41-320-5403,-14-83-709,-2-19 1783</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5.359"/>
    </inkml:context>
    <inkml:brush xml:id="br0">
      <inkml:brushProperty name="width" value="0.05" units="cm"/>
      <inkml:brushProperty name="height" value="0.05" units="cm"/>
      <inkml:brushProperty name="color" value="#004F8B"/>
    </inkml:brush>
  </inkml:definitions>
  <inkml:trace contextRef="#ctx0" brushRef="#br0">968 22 15465,'14'-10'1471,"-14"10"-1437,0 0 0,0 0 0,0-1 0,0 1 0,1 0 0,-1 0 0,0 0 0,0 0 0,0 0 0,0 0 0,0-1 0,0 1 0,0 0 0,0 0 0,0 0 0,0 0 0,0 0 0,0-1 0,0 1 0,0 0 0,0 0 0,0 0-1,0 0 1,0-1 0,0 1 0,0 0 0,0 0 0,0 0 0,0 0 0,0 0 0,0-1 0,0 1 0,0 0 0,0 0 0,0 0 0,0 0 0,0 0 0,-1 0 0,1-1 0,0 1 0,0 0 0,-26-4 1043,25 3-1117,-26 1 724,1 0 1,-46 7 0,24-1-231,-89 4 515,-196 26-1182,301-30-878,1 1 0,-50 19-1,61-17-1114,0 0-1,1 1 1,0 1-1,-32 24 0,12-2-794</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6.194"/>
    </inkml:context>
    <inkml:brush xml:id="br0">
      <inkml:brushProperty name="width" value="0.05" units="cm"/>
      <inkml:brushProperty name="height" value="0.05" units="cm"/>
      <inkml:brushProperty name="color" value="#004F8B"/>
    </inkml:brush>
  </inkml:definitions>
  <inkml:trace contextRef="#ctx0" brushRef="#br0">24 6 40,'0'-1'139,"0"1"0,0 0 1,0 0-1,0 0 0,0-1 0,0 1 0,0 0 0,0 0 1,0 0-1,-1-1 0,1 1 0,0 0 0,0 0 0,0 0 1,0-1-1,0 1 0,-1 0 418,1-1-418,0 1 0,0 0 0,-1 0 0,1 0 0,0 0 1,0 0-1,0 0 0,0 0 0,-1-1 0,1 1 1,0 0-1,0 0 0,-1 0 0,1 0 0,0 0 0,0 0 1,0 0-1,-1 0 0,1 0 0,0 0 0,0 0 0,0 0 1,-1 0-1,1 1 0,0-1 0,0 0 0,-1 0 0,1 0 1,-4 16 2480,1 38-1983,3-39 418,-1 8-542,-6 284 4829,9-205-3373,16 103 1,-18-201-1981,1 0 0,0 1 0,0-1 1,1 0-1,2 7 0,-3-10-190,-1 0 0,1 0-1,0 0 1,-1 0 0,1 0 0,0 0-1,-1 0 1,1 0 0,0 0-1,0 0 1,0-1 0,0 1 0,0 0-1,0-1 1,0 1 0,0-1-1,0 1 1,0-1 0,1 1 0,-1-1-1,0 0 1,0 1 0,2-1-1</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6.544"/>
    </inkml:context>
    <inkml:brush xml:id="br0">
      <inkml:brushProperty name="width" value="0.05" units="cm"/>
      <inkml:brushProperty name="height" value="0.05" units="cm"/>
      <inkml:brushProperty name="color" value="#004F8B"/>
    </inkml:brush>
  </inkml:definitions>
  <inkml:trace contextRef="#ctx0" brushRef="#br0">632 1 1400,'-4'0'7236,"-16"4"-4315,-51 5-1816,-88-12 1644,98 0-2476,-67 4 0,105 1-1405,-39 9 0,51-8-137,0 1 1,0-1-1,0 2 0,0 0 0,-12 7 1,-3 5-917</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6.890"/>
    </inkml:context>
    <inkml:brush xml:id="br0">
      <inkml:brushProperty name="width" value="0.05" units="cm"/>
      <inkml:brushProperty name="height" value="0.05" units="cm"/>
      <inkml:brushProperty name="color" value="#004F8B"/>
    </inkml:brush>
  </inkml:definitions>
  <inkml:trace contextRef="#ctx0" brushRef="#br0">815 0 1048,'66'20'10688,"-78"-22"-9311,-26-1-189,0 1 1,-43 4-1,-123 29 1036,164-22-2258,-1 2 0,-74 32 0,11 7-2168,-47 37-6396,95-47 5726</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7.496"/>
    </inkml:context>
    <inkml:brush xml:id="br0">
      <inkml:brushProperty name="width" value="0.05" units="cm"/>
      <inkml:brushProperty name="height" value="0.05" units="cm"/>
      <inkml:brushProperty name="color" value="#004F8B"/>
    </inkml:brush>
  </inkml:definitions>
  <inkml:trace contextRef="#ctx0" brushRef="#br0">69 2 852,'-5'-2'6923,"4"2"-6795,-6 11 1608,-5 21-597,-5 59 1634,4 0 0,-1 147 0,15-170-1817,3 1-1,23 124 1,-26-188-1168,0 1-1,1-1 1,0 0 0,0 0-1,1 0 1,4 8 0,-1-3-1509,-6-40-12112</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7.826"/>
    </inkml:context>
    <inkml:brush xml:id="br0">
      <inkml:brushProperty name="width" value="0.05" units="cm"/>
      <inkml:brushProperty name="height" value="0.05" units="cm"/>
      <inkml:brushProperty name="color" value="#004F8B"/>
    </inkml:brush>
  </inkml:definitions>
  <inkml:trace contextRef="#ctx0" brushRef="#br0">969 12 1468,'-2'-6'7392,"2"6"-7260,-25-3 2187,-34 1-677,-307 15 3266,341-12-4806,-197 23-1201,111 2-2152,84-17-42,-49 24 1,21-1 768</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8.179"/>
    </inkml:context>
    <inkml:brush xml:id="br0">
      <inkml:brushProperty name="width" value="0.05" units="cm"/>
      <inkml:brushProperty name="height" value="0.05" units="cm"/>
      <inkml:brushProperty name="color" value="#004F8B"/>
    </inkml:brush>
  </inkml:definitions>
  <inkml:trace contextRef="#ctx0" brushRef="#br0">0 1 1440,'0'0'1414,"2"5"12,5 18-228,-2 0 0,0 1 0,-2-1 0,1 42 0,-1-23-316,0-3-213,27 278 3912,-18-234-2994,40 145 0,-51-223-1649,12 32-228,-12-35 127,0 0 0,0 0 1,0 0-1,0-1 0,0 1 1,0 0-1,0 0 0,1-1 1,-1 1-1,1-1 0,-1 1 1,1-1-1,2 2 0,-3-3-104,-1 1-1,1-1 0,-1-1 1,0 1-1,1 0 1,-1 0-1,0 0 1,1 0-1,-1 0 0,1 0 1,-1 0-1,0 0 1,1-1-1,-1 1 1,0 0-1,1 0 0,-1 0 1,3-4-2677,-3 4 2677,0-1-1,0 1 1,0 0-1,0-1 1,2-4-632,-1-6-1595</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8.534"/>
    </inkml:context>
    <inkml:brush xml:id="br0">
      <inkml:brushProperty name="width" value="0.05" units="cm"/>
      <inkml:brushProperty name="height" value="0.05" units="cm"/>
      <inkml:brushProperty name="color" value="#004F8B"/>
    </inkml:brush>
  </inkml:definitions>
  <inkml:trace contextRef="#ctx0" brushRef="#br0">990 167 16189,'9'-6'124,"-3"3"-75,0-1 0,-1 1 0,0-2 0,0 1 0,6-6 0,-11 9-21,1 0-1,0 1 0,-1-1 0,1 0 1,0 0-1,-1 0 0,1 0 1,-1 0-1,0 0 0,1 0 1,-1 0-1,0 0 0,1 0 1,-1 0-1,0 0 0,0-1 0,0 1 1,0 0-1,0 0 0,0 0 1,0 0-1,-1 0 0,1 0 1,0 0-1,-1 0 0,1 0 1,0 0-1,-1 0 0,1 0 1,-1 0-1,0 0 0,1 0 0,-1 0 1,0 1-1,1-1 0,-1 0 1,0 0-1,-1 0 0,-5-5 126,0 2 1,0-1-1,-1 1 0,1 0 0,-1 0 0,0 1 0,0 0 1,-10-2-1,-72-13 493,73 15-529,-268-29 659,229 30-1284,-1 2 1,1 3-1,-63 12 1,88-9-917,-60 21 1,71-20-275,1 1 0,0 2-1,1 0 1,-21 14 0,1 4-896</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8.859"/>
    </inkml:context>
    <inkml:brush xml:id="br0">
      <inkml:brushProperty name="width" value="0.05" units="cm"/>
      <inkml:brushProperty name="height" value="0.05" units="cm"/>
      <inkml:brushProperty name="color" value="#004F8B"/>
    </inkml:brush>
  </inkml:definitions>
  <inkml:trace contextRef="#ctx0" brushRef="#br0">557 1 13365,'241'36'4547,"-369"-15"-1696,-176 55-4231,106-5-5973,107-30 3261,15-1 1242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2.116"/>
    </inkml:context>
    <inkml:brush xml:id="br0">
      <inkml:brushProperty name="width" value="0.05" units="cm"/>
      <inkml:brushProperty name="height" value="0.05" units="cm"/>
      <inkml:brushProperty name="color" value="#004F8B"/>
    </inkml:brush>
  </inkml:definitions>
  <inkml:trace contextRef="#ctx0" brushRef="#br0">20 82 784,'37'-47'5320,"-15"12"5120,-20 38-9504,18 17 393,0-1 0,0-1 0,36 24-1,77 40 48,-40-26-582,-41-24-437,-20-13-59,-1 1-1,-1 1 1,33 32-1,-61-52-281,-1 0 0,1 1 0,-1-1 0,1 1 0,-1-1 0,0 1 0,0 0 0,0-1 0,0 1 0,0 0 0,0 0 0,-1 0 0,1 0 0,0 0-1,-1 0 1,0 0 0,1 0 0,-1 4 0,0-4-3,-1-1-1,1 1 1,-1 0-1,0-1 1,0 1-1,0 0 1,0-1-1,0 1 1,0-1-1,0 1 1,0-1-1,0 0 0,-1 1 1,1-1-1,-1 0 1,1 0-1,-1 0 1,1 0-1,-1 0 1,0 0-1,-2 0 1,-5 3 1,-1 0 1,0-2-1,0 1 0,0-1 1,0 0-1,-1-1 0,1-1 1,0 1-1,-1-2 0,1 1 1,-12-3-1,-18-4 10,-56-18 0,87 23-17,-1-1 5,0 0-1,0-1 0,0 0 1,0-1-1,1 0 1,-17-12-1,22 14 3,1 0-1,-1 0 1,1-1-1,0 1 1,0-1-1,0 0 1,0 0-1,1 0 1,-1 0-1,1 0 1,0 0-1,1-1 1,-1 1-1,1-1 1,-1 1-1,2-1 1,-2-8 0,3-40 44,0 41-275,0 1 1,-1 0-1,0-1 0,-1 1 1,-4-21-1,4 28-18,0 1 0,0 0 0,-1 0 0,1 0 0,-1 0 0,0 0 0,0 1 0,0-1 0,0 0 0,0 1 0,-1 0 0,1-1 0,-1 1 0,1 0 0,-1 0 0,0 1 0,0-1 0,0 0 0,0 1 0,0 0 0,0-1 0,0 1 0,0 1 0,-7-2 0,-2 0-1954,-1 1 0,0 0 1,0 0-1,-24 4 0,-21 6-1250</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26.085"/>
    </inkml:context>
    <inkml:brush xml:id="br0">
      <inkml:brushProperty name="width" value="0.025" units="cm"/>
      <inkml:brushProperty name="height" value="0.025" units="cm"/>
      <inkml:brushProperty name="color" value="#E71224"/>
    </inkml:brush>
  </inkml:definitions>
  <inkml:trace contextRef="#ctx0" brushRef="#br0">6 9 576,'-5'-9'13801,"14"191"-8650,-2-47-3287,13 131 1222,-15-202-2447,-3-40-938,0 0 0,9 43 0,-11-67 207,0 0 1,0 0-1,0 1 0,0-1 0,0 0 1,0 0-1,0 0 0,0 1 0,0-1 1,0 0-1,1 0 0,-1 0 0,0 1 1,0-1-1,0 0 0,0 0 1,0 0-1,0 1 0,0-1 0,1 0 1,-1 0-1,0 0 0,0 0 0,0 0 1,0 1-1,1-1 0,-1 0 0,0 0 1,0 0-1,0 0 0,1 0 0,-1 0 1,0 0-1,0 0 0,0 0 0,1 0 1,-1 0-1,0 0 0,6-7-2712,-5 4 1781,-1 1-1,1 0 0,0-1 0,-1 1 0,1-1 0,-1 1 1,0 0-1,0-1 0,0-2 0,-3-3-1704</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26.502"/>
    </inkml:context>
    <inkml:brush xml:id="br0">
      <inkml:brushProperty name="width" value="0.025" units="cm"/>
      <inkml:brushProperty name="height" value="0.025" units="cm"/>
      <inkml:brushProperty name="color" value="#E71224"/>
    </inkml:brush>
  </inkml:definitions>
  <inkml:trace contextRef="#ctx0" brushRef="#br0">626 7 116,'3'-4'2101,"-6"2"3389,-24 2-3613,-1 0 1,1 2-1,0 1 1,-46 12-1,26-6-570,-194 19 1244,109-16-9477,115-6-553,11-1 5128</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26.840"/>
    </inkml:context>
    <inkml:brush xml:id="br0">
      <inkml:brushProperty name="width" value="0.025" units="cm"/>
      <inkml:brushProperty name="height" value="0.025" units="cm"/>
      <inkml:brushProperty name="color" value="#E71224"/>
    </inkml:brush>
  </inkml:definitions>
  <inkml:trace contextRef="#ctx0" brushRef="#br0">359 1 156,'7'2'1907,"-7"0"2217,-3 0-3728,0 0 0,0 0-1,0 0 1,0 0 0,0-1-1,-1 1 1,1-1 0,-1 0-1,1 0 1,-6 0 0,-43 4 2572,22-3-1807,-19 2 241,22-3-981,-45 9 1,64-8-1205,-1 0 0,1 1 0,-11 5-1,14-6-253,0 1 0,1 0 0,-1 0 0,1 0 0,0 0 0,-6 6 0,-3 8-1305</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27.356"/>
    </inkml:context>
    <inkml:brush xml:id="br0">
      <inkml:brushProperty name="width" value="0.025" units="cm"/>
      <inkml:brushProperty name="height" value="0.025" units="cm"/>
      <inkml:brushProperty name="color" value="#E71224"/>
    </inkml:brush>
  </inkml:definitions>
  <inkml:trace contextRef="#ctx0" brushRef="#br0">6 0 1348,'0'5'8895,"-2"22"-2203,-2 64-5147,7 107 3556,38 261 0,-40-452-5432,2 24-753,-3-30 853,0 0 0,0 0-1,0 0 1,-1 0 0,1 0 0,0 0 0,-1 0 0,1 0-1,0 0 1,-1 0 0,1 0 0,-1 0 0,0 0-1,1 0 1,-2 0 0,-6 0-6540,-3-13-3801</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27.687"/>
    </inkml:context>
    <inkml:brush xml:id="br0">
      <inkml:brushProperty name="width" value="0.025" units="cm"/>
      <inkml:brushProperty name="height" value="0.025" units="cm"/>
      <inkml:brushProperty name="color" value="#E71224"/>
    </inkml:brush>
  </inkml:definitions>
  <inkml:trace contextRef="#ctx0" brushRef="#br0">557 21 1556,'13'-11'7511,"-18"10"-5937,-14-2-471,1 0-1,-1 2 1,0 0 0,0 1-1,0 1 1,-27 5 0,-11-1 203,-1-2-345,-57 5-467,94-5-1987,-33 9 0,44-8-114,0-1 0,0 1 0,1 1 0,-1-1 0,-12 10 0,-7 11-1442</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28.440"/>
    </inkml:context>
    <inkml:brush xml:id="br0">
      <inkml:brushProperty name="width" value="0.025" units="cm"/>
      <inkml:brushProperty name="height" value="0.025" units="cm"/>
      <inkml:brushProperty name="color" value="#E71224"/>
    </inkml:brush>
  </inkml:definitions>
  <inkml:trace contextRef="#ctx0" brushRef="#br0">75 20 1004,'0'-1'358,"-1"-1"-1,1 1 1,-1 0 0,0 0-1,1 0 1,-1 0-1,0 0 1,1-1 0,-1 2-1,0-1 1,0 0-1,0 0 1,0 0 0,0 0-1,0 0 1,0 1-1,-1-1 1,-1 0 0,2 0 1058,1 2-1226,-1 1 0,1-1 0,-1 0 0,1 0 1,-1 0-1,0 0 0,0 0 0,1 0 0,-1 0 0,0 0 1,-2 2-1,0 1 245,-3 8 357,2-1 0,0 1 0,0 0 0,1 1 0,-2 16-1,4-23-571,-8 71 1960,2-1-1,8 155 1,23-20 151,-21-189-2195,-2-21-143,-1 5-157,0-1 1,1 0-1,0 1 1,0-1-1,1 0 1,0 0-1,-1 1 1,2-1-1,-1-1 1,0 1-1,7 8 1,-9-13-377,2 1 522,1-5-4815,-1 2 3921,0-1-209,-1 0-1,1 0 0,-1 0 0,0 0 0,0 0 0,0-1 1,1-5-1,-1-8-1988</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28.774"/>
    </inkml:context>
    <inkml:brush xml:id="br0">
      <inkml:brushProperty name="width" value="0.025" units="cm"/>
      <inkml:brushProperty name="height" value="0.025" units="cm"/>
      <inkml:brushProperty name="color" value="#E71224"/>
    </inkml:brush>
  </inkml:definitions>
  <inkml:trace contextRef="#ctx0" brushRef="#br0">545 18 1400,'0'0'184,"0"-1"1,0 1-1,0 0 0,0-1 0,0 1 0,1 0 1,-1-1-1,0 1 0,0 0 0,0-1 1,0 1-1,0 0 0,0-1 0,0 1 0,0 0 1,0-1-1,0 1 0,0-1 0,-1 1 1,1 0-1,0-1 0,0 1 0,0 0 0,0 0 1,0-1-1,-1 1 0,1 0 0,0-1 0,0 1 1,-1 0-1,1 0 0,0-1 0,0 1 1,-1 0-1,1 0 0,0 0 0,-1-1 0,1 1 1,0 0-1,-1 0 0,1 0 0,-1 0 1,-24-6 2553,-30 6-531,55 1-2158,-35 0 1062,-154 14 2302,162-11-4243,1 1 1,0 1-1,0 1 0,1 1 0,-25 12 0,10 4-6563,26-12 5069</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29.120"/>
    </inkml:context>
    <inkml:brush xml:id="br0">
      <inkml:brushProperty name="width" value="0.025" units="cm"/>
      <inkml:brushProperty name="height" value="0.025" units="cm"/>
      <inkml:brushProperty name="color" value="#E71224"/>
    </inkml:brush>
  </inkml:definitions>
  <inkml:trace contextRef="#ctx0" brushRef="#br0">478 1 1228,'15'1'4076,"-19"3"-238,-21 4-1521,-96 6 2589,36-5-3220,73-7-1680,-109 20 6,64-1-3102,48-17 1162,0 1 0,0 1 0,-15 11 0,7 0-683</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29.459"/>
    </inkml:context>
    <inkml:brush xml:id="br0">
      <inkml:brushProperty name="width" value="0.025" units="cm"/>
      <inkml:brushProperty name="height" value="0.025" units="cm"/>
      <inkml:brushProperty name="color" value="#E71224"/>
    </inkml:brush>
  </inkml:definitions>
  <inkml:trace contextRef="#ctx0" brushRef="#br0">79 15 784,'-1'-1'461,"1"0"0,0 0 0,0 1 0,-1-1 0,1 0 0,0 0 0,-1 0-1,1 0 1,-1 1 0,1-1 0,-1 0 0,0 0 0,1 1 0,-1-1 0,0 0 0,-1 0 0,2 1-355,-1 0 0,1 0 1,0 0-1,-1 0 1,1 0-1,0 1 0,-1-1 1,1 0-1,0 0 0,-1 0 1,1 1-1,0-1 1,0 0-1,-1 0 0,1 1 1,0-1-1,0 0 1,-1 0-1,1 1 0,0-1 1,0 0-1,0 1 0,-1-1 1,1 0-1,0 1 1,0-1-1,0 0 0,0 1 1,-10 41 890,8-30 310,-17 93 1076,4 1 0,5 1 0,5 124 0,5-227-2336,1 38 524,10 64-1,-3-80-857,-8-25 191,1 0-1,-1-1 1,0 1-1,1 0 1,-1 0-1,1 0 0,-1 0 1,1-1-1,-1 1 1,1 0-1,0-1 1,-1 1-1,1 0 0,0-1 1,-1 1-1,1-1 1,0 1-1,0-1 1,0 1-1,-1-1 1,1 0-1,2 1 0,-3-1-104,1 0-1,0 0 1,-1-1-1,1 1 0,0 0 1,-1 0-1,1-1 1,0 1-1,-1-1 0,1 1 1,-1 0-1,1-1 1,-1 1-1,1-1 1,-1 1-1,1-1 0,-1 0 1,1 1-1,-1-1 1,0 1-1,1-1 0,-1 0 1,1 0-1,5-19-6867,-5 17 5327,2-8-1333</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29.792"/>
    </inkml:context>
    <inkml:brush xml:id="br0">
      <inkml:brushProperty name="width" value="0.025" units="cm"/>
      <inkml:brushProperty name="height" value="0.025" units="cm"/>
      <inkml:brushProperty name="color" value="#E71224"/>
    </inkml:brush>
  </inkml:definitions>
  <inkml:trace contextRef="#ctx0" brushRef="#br0">607 120 368,'3'-4'727,"-1"0"7,0 1 0,0-1 0,-1 1 0,1-1-1,-1 0 1,0 1 0,2-7 0,-3 8-525,0 0 0,0 1 0,-1-1 0,1 1 0,0 0 0,-1-1 0,1 1 0,-1-1 0,1 1 0,-1-1 0,0 1 0,0 0 0,1 0 0,-1-1 0,0 1 0,0 0 0,0 0 0,0 0 0,-1 0 0,1 0 0,0 0 0,0 0 0,0 0 0,-3 0 0,-5-5 623,-1 1 0,0 1 0,0 0 1,0 0-1,-1 1 0,-18-3 0,-69-4 1820,66 7-1861,-25 0-379,-75 4 0,69 5-3118,2 4-3382,21-1 1500,10 5 1392</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3.582"/>
    </inkml:context>
    <inkml:brush xml:id="br0">
      <inkml:brushProperty name="width" value="0.05" units="cm"/>
      <inkml:brushProperty name="height" value="0.05" units="cm"/>
      <inkml:brushProperty name="color" value="#004F8B"/>
    </inkml:brush>
  </inkml:definitions>
  <inkml:trace contextRef="#ctx0" brushRef="#br0">0 6 244,'13'-6'676,"2"6"-88,-2 6-504,-7-6-20,4 3-128,5-3-576,-5-3 316,-1 3 108</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32.244"/>
    </inkml:context>
    <inkml:brush xml:id="br0">
      <inkml:brushProperty name="width" value="0.025" units="cm"/>
      <inkml:brushProperty name="height" value="0.025" units="cm"/>
      <inkml:brushProperty name="color" value="#E71224"/>
    </inkml:brush>
  </inkml:definitions>
  <inkml:trace contextRef="#ctx0" brushRef="#br0">1020 327 468,'2'15'339,"0"1"0,0-1 0,-2 0 0,0 1 1,0-1-1,-2 1 0,0-1 0,-1 0 0,-5 20 0,1-16-58,0 0 1,-1 0-1,-1 0 0,-1-2 0,0 1 0,-22 26 1,17-25-146,-2-1 0,0-1 1,0 0-1,-2-2 0,0 0 0,-1-1 1,0 0-1,-1-2 0,0-1 1,-1 0-1,0-2 0,-37 11 0,35-14-101,0-2 0,-1 0 0,1-1 0,-1-2 0,0 0 0,0-2 0,-33-4 0,37 1-93,1-1 1,-1 0 0,1-2 0,1 0 0,-1-2 0,1 0 0,0 0 0,1-2-1,-18-13 1,19 10 2,1 0 0,0-1-1,1-1 1,1 0-1,0-1 1,1 0-1,1-1 1,1 0 0,0-1-1,1-1 1,2 1-1,0-2 1,1 1 0,-5-23-1,8 27 112,1 0 0,1 0 0,0 0 0,2 0 0,-1 0 0,2 0 0,0 0 0,1 0 0,1 0-1,0 1 1,1-1 0,1 1 0,0 0 0,1 0 0,1 0 0,0 1 0,1 0 0,1 0 0,15-19 0,-10 18 87,1 1 1,1 0 0,0 1-1,0 0 1,2 1-1,-1 1 1,2 1 0,-1 1-1,1 0 1,0 2-1,1 0 1,0 1 0,0 1-1,1 0 1,-1 2 0,1 1-1,0 0 1,28 2-1,-26 1-13,-1 1-1,1 0 1,-1 2-1,0 1 1,0 0 0,0 2-1,-1 0 1,0 2-1,0 0 1,-1 1-1,0 1 1,-1 1-1,0 1 1,-1 0-1,-1 2 1,30 30-1,-39-36-194,-1 0 0,1 1 0,-1 0 0,-1 0 0,0 0 0,0 1 0,-1 0 0,-1 0 0,0 1 0,0-1 0,-1 1 0,-1 0 0,0 0 0,0 0-1,-1 0 1,-1 0 0,0 0 0,0 0 0,-2 0 0,1 0 0,-1 0 0,-1 0 0,0 0 0,-5 11 0,-1-4-658,0-1 0,-1 1-1,-1-2 1,-1 1 0,-1-1 0,0-1-1,-18 17 1,-45 36-1114</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44.973"/>
    </inkml:context>
    <inkml:brush xml:id="br0">
      <inkml:brushProperty name="width" value="0.05" units="cm"/>
      <inkml:brushProperty name="height" value="0.05" units="cm"/>
    </inkml:brush>
  </inkml:definitions>
  <inkml:trace contextRef="#ctx0" brushRef="#br0">46 102 552,'1'-22'4546,"1"16"-3376,0 1 0,0 0 0,0-1 1,-1 1-1,1-10 0,-1 13-407,0-1 0,0 1-1,-1-1 1,2 1 0,-1 0-1,0-1 1,0 1 0,1 0 0,-1 0-1,10-13 8097,-11 20-8053,-22 130 1010,-3 14-276,-6 365-1540,31-496 0,-1-4 0,1-1 0,0 1 0,1-1 0,1 1 0,5 19 0,-4-67-25626</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45.443"/>
    </inkml:context>
    <inkml:brush xml:id="br0">
      <inkml:brushProperty name="width" value="0.05" units="cm"/>
      <inkml:brushProperty name="height" value="0.05" units="cm"/>
    </inkml:brush>
  </inkml:definitions>
  <inkml:trace contextRef="#ctx0" brushRef="#br0">689 2 1400,'10'-1'2433,"1"0"-1,0 1 1,0 0-1,-1 1 1,1 0-1,0 1 1,15 4 0,-22-4 260,-4-2-2647,0 0 0,0 0-1,0 0 1,1 0 0,-1 0-1,0 0 1,0 0 0,0 0-1,0 1 1,0-1 0,0 0-1,1 0 1,-1 0 0,0 0-1,0 0 1,0 0 0,0 0 0,0 0-1,0 0 1,0 0 0,0 1-1,1-1 1,-1 0 0,0 0-1,0 0 1,0 0 0,0 0-1,0 0 1,0 1 0,0-1-1,0 0 1,0 0 0,0 0-1,0 0 1,0 0 0,0 1-1,0-1 1,0 0 0,0 0 0,0 0-1,0 0 1,0 0 0,0 0-1,0 1 1,0-1 0,0 0-1,-1 0 1,1 0 0,0 0-1,0 0 1,0 0 0,0 0-1,0 1 1,0-1 0,0 0-1,-22 8 849,0 0 0,0-2 0,0 0 0,-33 3 0,-100 4 596,122-11-1126,-134 7 188,17-2-1678,50 0-4320,76-3 1720,23-4 2755,-1 0 0,1 1 0,-1-1 0,1 1 0,-1 0 0,1-1 0,-1 1 0,1 0 0,-1 0-1,1 0 1,0 0 0,-2 1 0,0 4-2642</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45.786"/>
    </inkml:context>
    <inkml:brush xml:id="br0">
      <inkml:brushProperty name="width" value="0.05" units="cm"/>
      <inkml:brushProperty name="height" value="0.05" units="cm"/>
    </inkml:brush>
  </inkml:definitions>
  <inkml:trace contextRef="#ctx0" brushRef="#br0">654 0 1028,'28'7'3026,"-19"-5"-953,-1 0 0,1 0 0,-1 1 1,13 6-1,-21-9-2050,0 0 0,0 0 0,0 0 0,0 0-1,0 0 1,0 0 0,0 0 0,0 0 0,-1 0 0,1 0 0,0 0 0,0 0 0,0 0-1,0 0 1,0 0 0,0 0 0,0 0 0,0 0 0,0 0 0,0 0 0,0 0 0,-1 0-1,1 0 1,0 0 0,0 0 0,0 0 0,0 0 0,0 0 0,0 0 0,0 0 0,0 0-1,0 0 1,0 1 0,0-1 0,0 0 0,0 0 0,0 0 0,0 0 0,0 0 0,0 0-1,0 0 1,0 0 0,0 0 0,0 0 0,0 0 0,0 1 0,0-1 0,0 0-1,0 0 1,0 0 0,0 0 0,0 0 0,0 0 0,0 0 0,0 0 0,0 0 0,0 0-1,0 0 1,0 1 0,0-1 0,0 0 0,0 0 0,0 0 0,0 0 0,0 0 0,0 0-1,0 0 1,0 0 0,1 0 0,-8 4 545,1 0-1,-1-1 1,0 1-1,0-2 1,0 1-1,0-1 1,-1 0-1,-11 2 1,-71 4 2211,52-6-1718,-12 2-66,-359 12 4271,355-15-7368,34-3-85</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48.445"/>
    </inkml:context>
    <inkml:brush xml:id="br0">
      <inkml:brushProperty name="width" value="0.05" units="cm"/>
      <inkml:brushProperty name="height" value="0.05" units="cm"/>
    </inkml:brush>
  </inkml:definitions>
  <inkml:trace contextRef="#ctx0" brushRef="#br0">28 1 1212,'-2'1'16886,"-3"29"-13110,-2 24-5051,5-37 3244,-6 92 190,4 0 0,6 0 1,17 130-1,-15-207-1847,-4-24-402,0 0 1,1 1-1,1-1 0,-1 0 0,1 0 0,1 0 0,-1 0 1,8 14-1,-10-22-4,1 1 1,-1-1-1,0 0 0,0 1 1,0-1-1,0 0 1,1 0-1,-1 0 0,0 1 1,0-1-1,0 0 1,1 0-1,-1 0 0,0 1 1,1-1-1,-1 0 1,0 0-1,0 0 0,1 0 1,-1 0-1,0 0 1,1 1-1,-1-1 0,0 0 1,0 0-1,1 0 1,-1 0-1,0 0 0,1 0 1,-1 0-1,0 0 1,1-1-1,-1 1 0,0 0 1,1 0-1,-1 0 1,0 0-1,0 0 0,1 0 1,-1-1-1,0 1 1,0 0-1,1 0 0,-1 0 1,0-1-1,0 1 1,1 0-1,-1 0 0,0-1 1,0 1-1,0-1 1,7-14-5008,-8-2-5956,-1 8 7582</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48.817"/>
    </inkml:context>
    <inkml:brush xml:id="br0">
      <inkml:brushProperty name="width" value="0.05" units="cm"/>
      <inkml:brushProperty name="height" value="0.05" units="cm"/>
    </inkml:brush>
  </inkml:definitions>
  <inkml:trace contextRef="#ctx0" brushRef="#br0">1119 18 14729,'23'-8'1232,"-2"1"1671,-5 5 4910,-21 4-6965,-4 3-393,1-1-1,-1-1 1,0 0-1,-1 0 1,1-1-1,-18 3 1,-68 2 1555,61-5-1962,-327 39-46,215-21-2,-241 39 0,325-44-302,54-14-1208</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49.764"/>
    </inkml:context>
    <inkml:brush xml:id="br0">
      <inkml:brushProperty name="width" value="0.05" units="cm"/>
      <inkml:brushProperty name="height" value="0.05" units="cm"/>
    </inkml:brush>
  </inkml:definitions>
  <inkml:trace contextRef="#ctx0" brushRef="#br0">4 37 372,'1'-4'1374,"0"0"0,0 0 0,0 0 0,1 0 0,5-12 9442,-16 170-6129,1-28-2304,21 226 1180,-12-310-6332,-5-77-13749,1 23 13143</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50.246"/>
    </inkml:context>
    <inkml:brush xml:id="br0">
      <inkml:brushProperty name="width" value="0.05" units="cm"/>
      <inkml:brushProperty name="height" value="0.05" units="cm"/>
    </inkml:brush>
  </inkml:definitions>
  <inkml:trace contextRef="#ctx0" brushRef="#br0">842 6 16,'0'0'1767,"22"-5"14950,-32 6-15453,-392 48 7542,206-29-7439,122-15-2072,3 1-1616,51-4-873,-30 8-1,22 1-7730,15-5 7481</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50.632"/>
    </inkml:context>
    <inkml:brush xml:id="br0">
      <inkml:brushProperty name="width" value="0.05" units="cm"/>
      <inkml:brushProperty name="height" value="0.05" units="cm"/>
    </inkml:brush>
  </inkml:definitions>
  <inkml:trace contextRef="#ctx0" brushRef="#br0">582 0 1280,'20'9'6066,"-20"-8"-5960,0-1-1,0 0 1,0 0 0,0 0-1,0 1 1,0-1 0,0 0-1,0 0 1,0 0 0,0 0 0,0 1-1,0-1 1,0 0 0,0 0-1,0 0 1,0 1 0,0-1 0,0 0-1,0 0 1,0 0 0,0 0-1,0 1 1,0-1 0,-1 0 0,1 0-1,0 0 1,0 0 0,0 1-1,0-1 1,0 0 0,0 0-1,-1 0 1,1 0 0,0 0 0,0 0-1,0 0 1,0 1 0,-1-1-1,1 0 1,0 0 0,0 0 0,0 0-1,-1 0 1,1 0 0,0 0-1,0 0 1,-1 0 0,-40 7 3694,-112 13 1957,-158 19-1284,248-33-6193,35-3-40</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51.698"/>
    </inkml:context>
    <inkml:brush xml:id="br0">
      <inkml:brushProperty name="width" value="0.05" units="cm"/>
      <inkml:brushProperty name="height" value="0.05" units="cm"/>
    </inkml:brush>
  </inkml:definitions>
  <inkml:trace contextRef="#ctx0" brushRef="#br0">0 52 292,'1'-16'1271,"-1"-10"7278,2 17-1064,2 25-5468,3 128 2340,-5-63-2982,33 456 3984,-34-531-3395,0 11-2035,1 3-8717,3-52-8941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3.908"/>
    </inkml:context>
    <inkml:brush xml:id="br0">
      <inkml:brushProperty name="width" value="0.05" units="cm"/>
      <inkml:brushProperty name="height" value="0.05" units="cm"/>
      <inkml:brushProperty name="color" value="#004F8B"/>
    </inkml:brush>
  </inkml:definitions>
  <inkml:trace contextRef="#ctx0" brushRef="#br0">1 0 400,'19'0'252,"-7"3"-168,-2-3-44,-1 3-320,1-3-4</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52.099"/>
    </inkml:context>
    <inkml:brush xml:id="br0">
      <inkml:brushProperty name="width" value="0.05" units="cm"/>
      <inkml:brushProperty name="height" value="0.05" units="cm"/>
    </inkml:brush>
  </inkml:definitions>
  <inkml:trace contextRef="#ctx0" brushRef="#br0">764 11 672,'57'-11'12217,"-64"12"-10816,-214 20 5003,-106 6-2647,325-27-3748,-207 14-3105,182-6-150,24-7 2002,1 0 0,-1 0 0,1 1 0,-1-1-1,1 1 1,0-1 0,-4 4 0,2 3-1689</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52.435"/>
    </inkml:context>
    <inkml:brush xml:id="br0">
      <inkml:brushProperty name="width" value="0.05" units="cm"/>
      <inkml:brushProperty name="height" value="0.05" units="cm"/>
    </inkml:brush>
  </inkml:definitions>
  <inkml:trace contextRef="#ctx0" brushRef="#br0">953 0 14773,'79'9'3172,"-76"-9"-980,-15 0-1324,-428 31 5057,239-11-4254,110-13-1491,-57 5-915,50 0-10064,74-6 4932,4 2 1784</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57.827"/>
    </inkml:context>
    <inkml:brush xml:id="br0">
      <inkml:brushProperty name="width" value="0.05" units="cm"/>
      <inkml:brushProperty name="height" value="0.05" units="cm"/>
      <inkml:brushProperty name="color" value="#FFC114"/>
    </inkml:brush>
  </inkml:definitions>
  <inkml:trace contextRef="#ctx0" brushRef="#br0">76 781 56,'7'-21'2878,"-1"12"-1510,-1-1 1,0 1 0,4-11-1,9-18 1048,-18 38-2178,7-11 3487,0 78-2613,-3 0 0,-6 72 0,3 39-269,13 280 650,-4-101-1082,-4-161-234,10 372 603,-25-292-492,8-256-265,-55 640 1148,25-231-316,24-254-393,-8 151 110,-3 33-142,1-10-309,1 402 12,16-586-96,14 106 30,-2-71-51,4 218 46,-5-257-21,-4-66-18,0-9 79,23 119 0,18 30 211,-48-234-312,28 108 159,-23-88-171,-1 0 0,-1-1 0,-1 1 0,-1 37-1,3 18 79,8 35 140,-11-103-156,1 0 0,-1 0-1,1 0 1,1 0-1,0 0 1,6 13-1,-7-18-11,0 1-1,0-1 1,0 0 0,1 0-1,-1 0 1,1-1 0,0 1-1,0 0 1,-1-1-1,2 0 1,-1 0 0,0 0-1,0 0 1,1 0-1,-1 0 1,8 1 0,28 6 91,1-2 0,1-2 1,74 0-1,124-19-31,-119 5-98,-101 8-4,562-43-242,-377 30 156,-151 11 50,-27 2-8,27-3 0,-46 3 35,-1-1-1,1 1 1,-1-1-1,0 0 1,0 0-1,0-1 1,0 0-1,0 0 1,7-5-1,-9 4-3,1 0-1,-1 0 1,-1 0 0,1-1-1,-1 1 1,1-1-1,-1 0 1,0 0 0,3-10-1,1-3-54,7-30 1,-5 14 16,-2 2-18,-1 0 0,3-59-1,-9 85 71,-8-613-2,3 234 96,6 235-90,-45-490 18,25 402-14,10 104 23,4-34-33,1 25 3,4-80 23,3 95-14,9-150 2,-5 165-1,30-260-71,-21 235 88,18-289-16,-23 129-28,-3 61 42,-2-139-34,7-65 34,-11 69-45,-4 192 36,-4-114-56,2 106 30,4-136 35,2 100-33,-3 118-9,-6-132 8,4 180 3,-3-1 0,-3 1 0,-20-76 0,13 67 8,7 33 55,-19-46 1,15 47 132,12 29-129,0 1 0,-1 0 0,0-1 0,1 1 0,-1 0 0,0 0 0,0 0 0,-1 0 0,1 1 0,-1-1 0,1 1 0,-1-1 0,0 1 0,0 0 0,0 0 0,-6-3 0,4 3 16,-1 0 1,1 1-1,-1-1 1,0 1-1,0 0 1,1 1-1,-1-1 1,0 1-1,-8 1 1,-430 41 1674,300-33-1277,-152-10 0,-276-16-61,547 17-413,-172-8 0,158 8 0,22 0 0,4 0 0,2 0 0,-1 0 0,0 0 0,0 1 0,5 8 0,6-2 0,0 1 0,0-1 0,1 1 0,-1 0 0,2-1 0,-1 1 0,3 11 0,0 14 0,17 173 0,-11-125 0,-2-20-1283,24 99 0,-10-96-1003</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2:53.432"/>
    </inkml:context>
    <inkml:brush xml:id="br0">
      <inkml:brushProperty name="width" value="0.1" units="cm"/>
      <inkml:brushProperty name="height" value="0.1" units="cm"/>
      <inkml:brushProperty name="color" value="#FFC114"/>
    </inkml:brush>
  </inkml:definitions>
  <inkml:trace contextRef="#ctx0" brushRef="#br0">145 1 232,'-10'14'204,"1"-5"-24,2-1-12,-2-2-56,0-3-16,-4-1-44,4-2-44,-4 0-56,-3 0-36,1-2-232,-4-1 108,3-3 72</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42.825"/>
    </inkml:context>
    <inkml:brush xml:id="br0">
      <inkml:brushProperty name="width" value="0.1" units="cm"/>
      <inkml:brushProperty name="height" value="0.1" units="cm"/>
      <inkml:brushProperty name="color" value="#008C3A"/>
    </inkml:brush>
  </inkml:definitions>
  <inkml:trace contextRef="#ctx0" brushRef="#br0">28 184 1120,'-7'-2'1946,"3"1"1819,-10-4 2405,13 5-6073,1-1 0,0 1 0,0 0 0,0 0-1,0 0 1,0 0 0,0 0 0,-1 0 0,1 0 0,0 0-1,0 0 1,0-1 0,0 1 0,0 0 0,0 0 0,0 0-1,0 0 1,0 0 0,0 0 0,0-1 0,0 1 0,0 0-1,0 0 1,0 0 0,0 0 0,0 0 0,0-1 0,0 1 0,0 0-1,0 0 1,0 0 0,0 0 0,0 0 0,0-1 0,0 1-1,0 0 1,0 0 0,0 0 0,0 0 0,0 0 0,0 0-1,0-1 1,1 1 0,26-15 1998,54-19-1198,2 3 0,0 3-1,109-20 1,-165 43-694,38-3 0,-57 8-162,-1 0 1,1 0-1,-1 0 1,1 1 0,0 0-1,-1 1 1,0 0-1,1 0 1,-1 0-1,8 4 1,-12-3-23,1-1 1,-1 0 0,0 1-1,0 0 1,0 0 0,0 0-1,-1 0 1,1 0 0,-1 0-1,0 1 1,0-1 0,0 1-1,0 0 1,0 0 0,-1-1-1,0 1 1,0 0 0,0 0-1,0 0 1,-1 0 0,1 0-1,-1 0 1,0 0 0,-1 5-1,0 10 41,-1 0-1,-1 0 1,-10 33-1,-1-9 13,-1-1 0,-22 40-1,-48 81 94,36-73-61,22-40-18,11-23 18,1 1 0,2 1 0,1 0 0,-11 39 0,22-64-87,0 0 0,0 0 1,0 1-1,1-1 1,-1 0-1,1 1 0,0-1 1,1 0-1,-1 1 0,1-1 1,0 0-1,0 0 1,0 0-1,0 0 0,1 1 1,3 6-1,-2-8-9,0 1 0,1 0 0,-1-1 0,1 1 0,0-1 0,0 0 0,0 0 0,0-1 0,0 1 1,0-1-1,1 0 0,-1 0 0,1 0 0,6 1 0,14 2-42,1-1 0,-1-1 0,1-1 0,0-1 0,37-4 0,-37 2-34,12-1-258,103-6-1144,-115 5-1570,38-10 0,-39 5-6487,-17 5 6524</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43.224"/>
    </inkml:context>
    <inkml:brush xml:id="br0">
      <inkml:brushProperty name="width" value="0.1" units="cm"/>
      <inkml:brushProperty name="height" value="0.1" units="cm"/>
      <inkml:brushProperty name="color" value="#008C3A"/>
    </inkml:brush>
  </inkml:definitions>
  <inkml:trace contextRef="#ctx0" brushRef="#br0">377 0 456,'0'0'1341,"0"0"-16,0 0-14,0 0-7,0 0-31,0 0-27,0 0-40,-5 2-22,-49 14 2035,25-6-1527,-2-2 0,-42 7 0,14-7-533,-13 1-1286,25-6-4001,44-5-2427,0-1 5268,3 3 703,-1-1-2079</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53.029"/>
    </inkml:context>
    <inkml:brush xml:id="br0">
      <inkml:brushProperty name="width" value="0.1" units="cm"/>
      <inkml:brushProperty name="height" value="0.1" units="cm"/>
      <inkml:brushProperty name="color" value="#008C3A"/>
    </inkml:brush>
  </inkml:definitions>
  <inkml:trace contextRef="#ctx0" brushRef="#br0">1 55 540,'0'0'743,"0"0"15,0 0 7,0 0 1,0 0-16,0 0-14,0-3 35,4-13 13046,-3 13-13961,0 2 529,-1 1-17,0 0-21,12-9 520,7 3-716,1 1 1,0 1 0,0 1 0,0 0 0,0 2 0,0 0-1,30 3 1,-14 2-161,-1 1-1,0 2 1,50 16-1,-72-18 3,0 0 0,0 0-1,0 1 1,-1 1 0,0 0-1,0 0 1,18 17-1,-25-20 5,-1 0 0,1 1 0,-1 0-1,-1 0 1,1 0 0,-1 0-1,0 1 1,0-1 0,0 1 0,-1 0-1,1-1 1,-2 1 0,1 0-1,-1 0 1,0 1 0,0-1 0,0 0-1,-1 0 1,-1 12 0,-1-5 3,0-1-1,-2 1 1,1 0 0,-2-1 0,0 0 0,0 0 0,-1 0 0,0 0 0,-1-1-1,-1 0 1,0-1 0,0 0 0,-11 11 0,1-3 18,-1-1 0,0-1-1,-1-1 1,-1 0 0,-44 22 0,35-23-165,0-1-1,-1-2 0,0-1 1,-1-1-1,-54 8 1,74-17 870,5-4-5683,7 3 4633,0 1 0,0-1 0,0 0 0,0 1 1,1-1-1,-1 1 0,0-1 0,0 1 0,1-1 0,-1 1 0,0-1 0,0 1 1,1 0-1,-1-1 0,1 1 0,-1-1 0,0 1 0,1 0 0,-1-1 1,1 1-1,-1 0 0,1-1 0,-1 1 0,1 0 0,-1 0 0,1 0 0,0-1 1,0 1-1,11-4-2554</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53.414"/>
    </inkml:context>
    <inkml:brush xml:id="br0">
      <inkml:brushProperty name="width" value="0.1" units="cm"/>
      <inkml:brushProperty name="height" value="0.1" units="cm"/>
      <inkml:brushProperty name="color" value="#008C3A"/>
    </inkml:brush>
  </inkml:definitions>
  <inkml:trace contextRef="#ctx0" brushRef="#br0">648 1 680,'0'0'1224,"-2"5"13,-15 29 474,-2-1 0,-1-2-1,-1 0 1,-30 33 0,5-5-491,33-41-911,-263 340 4788,193-269-4777,6-7-5823,61-57-1500,10-11 4800</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53.778"/>
    </inkml:context>
    <inkml:brush xml:id="br0">
      <inkml:brushProperty name="width" value="0.1" units="cm"/>
      <inkml:brushProperty name="height" value="0.1" units="cm"/>
      <inkml:brushProperty name="color" value="#008C3A"/>
    </inkml:brush>
  </inkml:definitions>
  <inkml:trace contextRef="#ctx0" brushRef="#br0">746 601 912,'16'-5'2594,"4"-2"5786,-20 1-5377,-10-3-2722,-57-35 2725,-15-13-1485,30 16-995,-460-350 672,486 376-1968,-5-4-2283,30 17 2951,1 1-1685,4 0-6713,17-1 5911</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54.119"/>
    </inkml:context>
    <inkml:brush xml:id="br0">
      <inkml:brushProperty name="width" value="0.1" units="cm"/>
      <inkml:brushProperty name="height" value="0.1" units="cm"/>
      <inkml:brushProperty name="color" value="#008C3A"/>
    </inkml:brush>
  </inkml:definitions>
  <inkml:trace contextRef="#ctx0" brushRef="#br0">1 51 92,'5'-8'1686,"-1"3"-651,-1-1-1,1 1 1,0 1 0,7-7 0,-10 10-779,1 0-1,0 0 1,0-1 0,-1 1-1,1 0 1,0 0 0,0 1-1,0-1 1,0 0 0,0 1-1,0-1 1,1 1 0,-1-1-1,0 1 1,0 0 0,0 0-1,0 0 1,3 1 0,13 3 143,-1 1 0,1 1-1,-1 1 1,-1 0 0,1 1 0,-1 1 0,-1 1 0,0 0 0,15 13 0,16 15 483,59 64 1,-74-68-568,-1 1 0,-1 1 0,-2 2 0,-2 0 0,-2 2 0,-1 1 0,19 50 0,-31-64-223,-2 0 1,0 0 0,-2 1 0,-1 0 0,-1 1 0,-1-1 0,-2 1 0,-1-1 0,-1 1 0,-1-1 0,-2 1 0,-13 51 0,4-38-330,-3 0 0,-1-1 0,-2-1-1,-29 45 1,27-52-2508,-1-2-1,-48 51 1,29-40-1294,3-4 1228</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4.235"/>
    </inkml:context>
    <inkml:brush xml:id="br0">
      <inkml:brushProperty name="width" value="0.05" units="cm"/>
      <inkml:brushProperty name="height" value="0.05" units="cm"/>
      <inkml:brushProperty name="color" value="#004F8B"/>
    </inkml:brush>
  </inkml:definitions>
  <inkml:trace contextRef="#ctx0" brushRef="#br0">29 342 132,'8'-4'-724,"-7"3"1688,0 0 2,1 1-1,-1-1 0,1 1 1,-1 0-1,1-1 1,-1 1-1,1 0 1,-1 0-1,1 0 0,-1 0 1,3 0-1,3 4-31,-6-3-150,2 13 2765,-3-6-1147,0-8-2369,0 0 0,0 0 0,0 0 0,0 0 0,0 0 0,0 0 0,0 0 0,0 0 0,0 0 0,0 0 0,0 0 0,0 0 0,0 0 0,0 1 0,0-1 0,0 0 0,0 0 0,-1 0 0,1 0 0,0 0 0,0 0 0,0 0 0,0 0 0,0 0 0,0 0 0,0 0-1,0 0 1,0 0 0,0 0 0,0 0 0,0 0 0,0 0 0,0 0 0,-1 0 0,1 0 0,0 0 0,0 0 0,0 0 0,0 0 0,0 0 0,0 0 0,0 0 0,0 0 0,0 0 0,0 0 0,0 0 0,0 0 0,-1 0 0,1 0 0,0 0 0,0 0 0,0 0 0,0 0 0,0 0 0,0 0 0,0 0 0,0 0-1,0 0 1,0-1 0,0 1 0,0 0 0,0 0 0,-1-1-29,-3-2 36,0 0 0,1-1 0,-1 0 1,1 1-1,0-1 0,0 0 0,1-1 0,-1 1 1,-2-6-1,2 0 11,-4-7 69,1 0 0,-7-36-1,12 47-92,0 0-1,1-1 0,0 1 1,0 0-1,1-1 0,0 1 0,0 0 1,0 0-1,1 0 0,0 0 1,0 0-1,5-10 0,-2 7 10,2 0-1,-1 0 1,1 0-1,1 1 1,-1-1-1,2 2 1,-1-1-1,1 2 0,0-1 1,0 1-1,1 0 1,-1 1-1,1 0 1,1 0-1,-1 1 1,1 1-1,-1 0 1,1 0-1,0 1 0,19-1 1,-20 2 23,0 0 1,1 1 0,-1 0-1,0 0 1,0 2 0,0-1-1,0 1 1,0 0-1,0 1 1,-1 1 0,1-1-1,-1 1 1,0 1-1,0 0 1,0 0 0,-1 1-1,0 0 1,0 0 0,0 1-1,-1 0 1,0 0-1,12 16 1,-17-19-46,1-1-1,-1 1 1,0 0 0,0 0 0,0 0-1,-1 0 1,0 0 0,0 0 0,0 1-1,0-1 1,0 0 0,-1 0 0,0 1-1,0-1 1,0 0 0,0 1 0,-1-1-1,-1 6 1,0-5-7,0 1 0,0-1 0,-1 0 1,0 0-1,0 0 0,0-1 0,-1 1 0,1-1 0,-1 0 1,0 0-1,-1 0 0,-5 5 0,-2-1-521,1-1 0,-1 0 0,0 0 0,-22 7 0,19-8-1418,-1-1-1,0-1 1,-17 2 0,-18-2-3182,-2-4 1553</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54.765"/>
    </inkml:context>
    <inkml:brush xml:id="br0">
      <inkml:brushProperty name="width" value="0.1" units="cm"/>
      <inkml:brushProperty name="height" value="0.1" units="cm"/>
      <inkml:brushProperty name="color" value="#008C3A"/>
    </inkml:brush>
  </inkml:definitions>
  <inkml:trace contextRef="#ctx0" brushRef="#br0">371 1 868,'4'0'1168,"-3"0"-1041,3 0 529,0-1-1,0 2 1,0-1-1,-1 0 1,1 1-1,0-1 1,-1 1-1,1 0 1,6 3-1,-9-3 277,-1-1-7,-3 3-14,-21 12 230,1 1 0,1 1 0,1 1-1,0 1 1,-35 42 0,33-29-509,1 1 0,2 1 0,-27 60 0,19-25 180,-18 73-1,28-73-317,2 1-1,4 0 1,3 0 0,0 84 0,9-100-238,2 1 1,3-1 0,3 0 0,1 0-1,3-1 1,19 52 0,-22-80-199,1 0 0,2-1 1,0 0-1,1-1 0,2 0 1,0-1-1,29 31 0,-31-40-148,1 0 0,0-1-1,0 0 1,2-1 0,-1-1-1,1-1 1,1 0 0,0-1-1,0 0 1,0-2 0,30 8-1,-23-9-573,1-2 0,-1 0-1,1-1 1,0-2-1,29-2 1,-8-4-5607,83-21 0,-69 13 2826</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02.697"/>
    </inkml:context>
    <inkml:brush xml:id="br0">
      <inkml:brushProperty name="width" value="0.1" units="cm"/>
      <inkml:brushProperty name="height" value="0.1" units="cm"/>
      <inkml:brushProperty name="color" value="#008C3A"/>
    </inkml:brush>
  </inkml:definitions>
  <inkml:trace contextRef="#ctx0" brushRef="#br0">92 107 292,'10'-2'785,"-7"2"31,8-4 2867,-6 4-3673,-4 0 404,0 0 1,0 0 0,0 0-1,-1 0 1,1 0-1,0 1 1,0-1-1,0 0 1,-1 0 0,1 1-1,0-1 1,-1 1-1,1-1 1,0 1 0,0 0-1,1 0 362,-2-1-78,0 0-73,0 0-49,0 0-47,0 0-52,-13 4 188,11-3-617,1 0 0,0-1 0,0 1 0,-1-1-1,1 1 1,0-1 0,-1 0 0,1 1 0,0-1-1,-1 0 1,1 0 0,0 0 0,-1 0 0,1 0-1,-1 0 1,1-1 0,0 1 0,-1 0 0,1-1 0,0 1-1,-1-1 1,-1 0 0,-6-5 189,3 2-57,-1 0 1,1-1-1,0 1 1,0-1-1,0 0 0,1-1 1,-1 0-1,-4-6 1,10 11-47,0 1-10,2-4 31,-2 3-148,0 1-1,0 0 1,0 0-1,1-1 1,-1 1-1,0 0 1,0-1-1,0 1 1,0 0-1,0-1 1,0 1-1,0 0 1,0 0 0,1-1-1,-1 1 1,0 0-1,0-1 1,0 1-1,1 0 1,-1 0-1,0 0 1,0-1-1,1 1 1,-1 0-1,0 0 1,0 0-1,1 0 1,-1-1-1,0 1 1,1 0-1,-1 0 1,0 0-1,1 0 1,-1 0-1,0 0 1,1 0 0,4 0 47,1-1 0,-1 1 0,1 1 0,-1-1 1,0 1-1,1 0 0,-1 1 0,0-1 0,1 1 1,-1 0-1,0 0 0,7 4 0,-1 0 82,23 4 270,-52-28-459,9 10-85,0 0-1,1-1 1,-13-16 0,21 24 107,-6-3 23,4 3-5,6 2-65,40 17 699,47 27 1,-84-38-428,-11-2-214,2-4-4,0-1 0,0 1-1,0-1 1,0 0 0,0 0-1,0 0 1,0 0 0,-1 0-1,1 0 1,-3-1 0,-48-6-318,31 5 165,0-1 0,-22-6 1,42 8 174,7 2-3,18 3-3,34 11 42,-41-11 86,-14-4-101,0 1 0,0-1 0,1 1 0,-1 0 0,0-1 0,0 1 0,0 0 0,0 0 0,0 0 0,0 1 0,0-1 0,0 0 0,0 1 0,2 3 0,-3-4 9,-4 1-20,-5 3-76,0 0-1,-1-1 0,1-1 0,-1 1 1,0-1-1,0-1 0,0 0 1,-11 2-1,6-2-359,0 1 0,0 1 0,-15 6-1,8-4-1861,17-6-7671,4 0 7502</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03.193"/>
    </inkml:context>
    <inkml:brush xml:id="br0">
      <inkml:brushProperty name="width" value="0.1" units="cm"/>
      <inkml:brushProperty name="height" value="0.1" units="cm"/>
      <inkml:brushProperty name="color" value="#008C3A"/>
    </inkml:brush>
  </inkml:definitions>
  <inkml:trace contextRef="#ctx0" brushRef="#br0">88 37 1104,'27'-30'8598,"-26"29"-7734,3-3-25,-3 3 47,-2 3 4499,-16 28-4678,1 1 1,2 0-1,1 1 0,1 1 0,2-1 0,1 2 1,1-1-1,-2 40 0,3 5-36,4 0 0,9 118 0,0-125-177,2 0 0,4 0-1,28 94 1,-29-132-274,1-1 0,2-1 0,28 48 0,-30-60-117,2 0-1,0-1 1,1 0 0,0-1-1,2-1 1,20 17-1,-26-25-73,0-1 0,1 0 0,0 0 0,0-1 0,0-1-1,1 0 1,-1 0 0,1-2 0,0 1 0,0-2-1,17 2 1,-15-3-835,0-1 1,29-3-1,9-8-4889,-2-7-4819,-31 9 6440</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07.415"/>
    </inkml:context>
    <inkml:brush xml:id="br0">
      <inkml:brushProperty name="width" value="0.1" units="cm"/>
      <inkml:brushProperty name="height" value="0.1" units="cm"/>
      <inkml:brushProperty name="color" value="#008C3A"/>
    </inkml:brush>
  </inkml:definitions>
  <inkml:trace contextRef="#ctx0" brushRef="#br0">315 46 748,'2'-4'762,"1"1"0,0-1 1,-1 1-1,1 0 0,0 0 0,0 0 1,1 1-1,5-5 0,8-6 3408,-16 12-3247,-1 1-45,0 0-37,-1 5-32,-10 17 426,0 0 0,-25 35-1,-2 4-181,-75 169 1338,-1 1-2351,109-222-307,-2 4-1082,0-1 0,-13 16 0,19-24 600,1-3-2732,0 0-3549,0-1 4571</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07.794"/>
    </inkml:context>
    <inkml:brush xml:id="br0">
      <inkml:brushProperty name="width" value="0.1" units="cm"/>
      <inkml:brushProperty name="height" value="0.1" units="cm"/>
      <inkml:brushProperty name="color" value="#008C3A"/>
    </inkml:brush>
  </inkml:definitions>
  <inkml:trace contextRef="#ctx0" brushRef="#br0">770 753 560,'7'-1'538,"8"-2"8624,-15 3-9050,0 0-1,1 0 1,-1-1-1,0 1 0,0 0 1,1 0-1,-1-1 1,0 1-1,0 0 1,0-1-1,0 1 0,0 0 1,1 0-1,-1-1 1,0 1-1,0 0 1,0-1-1,0 1 0,0 0 1,0-1-1,0 1 1,0 0-1,0-1 1,0 1-1,0 0 0,-1-1 1,1 1-1,0 0 1,0-1-1,0 1 1,0 0-1,0-1 0,-1 1 1,1 0-1,0 0 1,0-1-1,0 1 1,-1 0-1,1 0 0,0-1 1,0 1-1,-1 0 1,1 0-1,0 0 1,0 0-1,-1-1 0,-103-95 4068,37 36-3138,-447-383 469,500 432-1768,2 2-389,0-1 1,0 0-1,1 0 0,0-1 1,-14-18-1,18 7-2438,7 2-5002,3 16 5602</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13.521"/>
    </inkml:context>
    <inkml:brush xml:id="br0">
      <inkml:brushProperty name="width" value="0.1" units="cm"/>
      <inkml:brushProperty name="height" value="0.1" units="cm"/>
      <inkml:brushProperty name="color" value="#008C3A"/>
    </inkml:brush>
  </inkml:definitions>
  <inkml:trace contextRef="#ctx0" brushRef="#br0">1 3 988,'0'0'1222,"0"0"-1057,0 0 0,1-1-1,-1 1 1,0 0 0,1 0-1,-1 0 1,1 0 0,-1-1-1,0 1 1,1 0 0,-1 0-1,1 0 1,-1 0 0,1 0-1,-1 0 1,1 0 0,-1 0-1,0 0 1,1 0 0,-1 0 0,1 0-1,-1 0 1,0 1 0,1-1-1,-1 0 1,1 0 0,0 1-1,13 15 931,0 1-1,-1 0 1,-1 1 0,0 0-1,-1 1 1,10 26-1,15 23 500,79 123 1689,-88-152-2255,1-2 1,58 60-1,-83-94-964,-1-1-1,1 0 1,0 1 0,0-1 0,0 0 0,0 0-1,0 0 1,0-1 0,1 1 0,-1-1 0,0 0-1,1 0 1,5 1 0,-7-2-35,1 0 0,-1 0 0,0 0 0,0-1-1,0 1 1,0-1 0,1 1 0,-1-1 0,0 0 0,0 0 0,0 0-1,0 0 1,0 0 0,-1-1 0,1 1 0,0 0 0,-1-1 0,1 1 0,0-1-1,-1 0 1,0 0 0,1 1 0,0-4 0,2-1-5,0-2 0,0 1-1,-1 0 1,0-1 0,-1 1 0,3-14 0,6-50-133,-9 50 48,8-78-547,8-57-2115,-15 135 1579,-2 13 553,0 0-1,0 0 0,1 0 1,3-8-1,-4 14-311,0 0-1,0 0 1,1-1-1,-1 1 1,0 0 0,1 0-1,-1 1 1,1-1 0,0 0-1,3-2 1,4-2-1487</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14.068"/>
    </inkml:context>
    <inkml:brush xml:id="br0">
      <inkml:brushProperty name="width" value="0.1" units="cm"/>
      <inkml:brushProperty name="height" value="0.1" units="cm"/>
      <inkml:brushProperty name="color" value="#008C3A"/>
    </inkml:brush>
  </inkml:definitions>
  <inkml:trace contextRef="#ctx0" brushRef="#br0">1 48 1096,'11'-11'4330,"-10"10"-3354,-1 1-37,0 0-9,0 0-29,12-6 1458,4 0-1929,0 0 0,1 1 0,0 1 0,0 1 0,0 1 0,0 0 0,0 1 0,0 1 0,1 0 0,22 4 0,-18-1-264,0 1 0,-1 1 1,0 1-1,0 1 0,-1 1 0,0 1 1,36 20-1,-46-22-111,-1 0 0,0 0 0,0 1 0,0 0 1,-1 0-1,-1 1 0,1 0 0,-1 0 0,-1 1 0,0 0 0,0 0 0,-1 1 1,0-1-1,-1 1 0,0 0 0,3 17 0,-4-9-8,0-1 0,-2 1-1,0 0 1,-1 0 0,-1 0-1,-1-1 1,-1 1 0,0 0-1,-9 26 1,-6 7 29,-1-1-1,-3-1 1,-37 61-1,-98 132 214,50-82 376,105-159-620,1 1 1,-1 0 0,0 0 0,1 0 0,0 0 0,0 0 0,0 0 0,0 0 0,0 4 0,1-6-31,0 0 1,0 0-1,0 0 0,0 0 0,1 0 0,-1 0 1,0-1-1,1 1 0,-1 0 0,0 0 1,1 0-1,-1 0 0,1 0 0,0 0 1,-1-1-1,1 1 0,0 0 0,-1-1 1,1 1-1,0 0 0,0-1 0,-1 1 1,1-1-1,0 1 0,0-1 0,0 1 0,0-1 1,0 0-1,0 1 0,0-1 0,0 0 1,0 0-1,0 0 0,0 0 0,1 0 1,24 2 90,0-2 1,0 0 0,0-2 0,-1-1-1,37-9 1,-26 6-29,-2 0-182,47-7-440,-30 9-2913,-50 4 2096,-1 0 748,-2 7-3756,-2-5-457,-15 3 2419</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14.407"/>
    </inkml:context>
    <inkml:brush xml:id="br0">
      <inkml:brushProperty name="width" value="0.1" units="cm"/>
      <inkml:brushProperty name="height" value="0.1" units="cm"/>
      <inkml:brushProperty name="color" value="#008C3A"/>
    </inkml:brush>
  </inkml:definitions>
  <inkml:trace contextRef="#ctx0" brushRef="#br0">478 108 340,'-1'-2'264,"0"0"1,0 0-1,-1 0 0,1 0 1,-1 0-1,1 0 0,-1 1 0,1-1 1,-1 1-1,0-1 0,0 1 1,0 0-1,0-1 0,0 1 1,0 0-1,0 0 0,0 0 1,-4 0-1,-6-3 595,0 2 1,-18-3-1,12 3-193,-124-20 2237,-68-13-4570,193 27-3563,16 8 3574</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14.724"/>
    </inkml:context>
    <inkml:brush xml:id="br0">
      <inkml:brushProperty name="width" value="0.1" units="cm"/>
      <inkml:brushProperty name="height" value="0.1" units="cm"/>
      <inkml:brushProperty name="color" value="#008C3A"/>
    </inkml:brush>
  </inkml:definitions>
  <inkml:trace contextRef="#ctx0" brushRef="#br0">1 71 504,'10'-24'4122,"2"-5"2515,8 18-3013,-16 9-3232,1 1 1,0 0 0,0 0-1,0 0 1,0 0 0,0 1 0,0 0-1,-1 0 1,8 2 0,48 8 1189,-50-7-1342,44 10 786,-1 3 0,101 44-1,90 72 547,-205-107-1290,-1 1 0,-2 1 0,0 3 0,-2 0 0,-1 3 0,-2 0 0,48 67-1,-64-78-169,-2 0-1,0 1 0,-1 0 1,-1 1-1,-2 0 0,0 1 0,-2 0 1,0 0-1,-2 0 0,-1 1 0,-1 0 1,-1 0-1,-1 0 0,-2 0 0,-4 34 1,0-32-38,-1 0 0,-2 0 0,0-1 0,-2 0 0,-1 0 1,-21 35-1,12-29 47,-2-1-1,-1 0 1,-2-2 0,-34 33 0,5-14-491,-1-3 0,-3-2 0,-2-3 0,-115 60 0,84-60-1949,28-14-2531,4 5-5957,39-16 6998</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24.319"/>
    </inkml:context>
    <inkml:brush xml:id="br0">
      <inkml:brushProperty name="width" value="0.1" units="cm"/>
      <inkml:brushProperty name="height" value="0.1" units="cm"/>
      <inkml:brushProperty name="color" value="#008C3A"/>
    </inkml:brush>
  </inkml:definitions>
  <inkml:trace contextRef="#ctx0" brushRef="#br0">530 11 224,'28'-9'6119,"-23"8"1267,-383 62-2983,370-60-4341,0 1 0,1 0-1,-1 0 1,1 1 0,-1 0 0,1 0-1,0 1 1,0 0 0,0 0-1,0 1 1,1 0 0,0 0-1,0 0 1,0 1 0,1-1-1,0 2 1,0-1 0,0 0 0,1 1-1,0 0 1,0 0 0,0 0-1,1 1 1,0-1 0,-1 9-1,-7 29 180,3 1 0,1 0 0,0 57 0,8 142 293,0-190-438,65 921 1263,-43-769-512,53 213 1,-74-412-803,1 0 0,-1 0-1,1 0 1,0-1 0,1 1 0,0-1 0,0 0 0,0 0 0,1-1 0,0 1 0,1-1 0,-1 0 0,8 6 0,-5-7-11,0 1 0,0-2 0,0 1 0,0-1 0,1 0 0,-1-1 0,1 0 0,0 0 0,0-1 0,0 0 0,13 1 0,196 1 434,-73-5-125,40 15-28,-77-5-3329,-104-8 2716,13 0-3346,-1 6-6160,-9 1 6290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5.236"/>
    </inkml:context>
    <inkml:brush xml:id="br0">
      <inkml:brushProperty name="width" value="0.05" units="cm"/>
      <inkml:brushProperty name="height" value="0.05" units="cm"/>
      <inkml:brushProperty name="color" value="#004F8B"/>
    </inkml:brush>
  </inkml:definitions>
  <inkml:trace contextRef="#ctx0" brushRef="#br0">6 3205 276,'-5'8'14140,"5"-4"-13927,4-1 1264,2-3 2405,21-8-2855,-1-2 0,0 0 0,41-24 0,79-57 675,-25 4-607,135-127 0,82-129 88,-247 234-757,-6-3 0,127-219 0,-140 196-17,103-269 1,-142 307-482,-5-2-1,-4-2 1,19-180 0,-37 211-489,-4 0 0,-9-95 0,3 123-699,-3 0-1,-2 0 0,-1 1 0,-2 0 1,-21-46-1,-14-20-10326,27 61 7947</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22.129"/>
    </inkml:context>
    <inkml:brush xml:id="br0">
      <inkml:brushProperty name="width" value="0.1" units="cm"/>
      <inkml:brushProperty name="height" value="0.1" units="cm"/>
      <inkml:brushProperty name="color" value="#008C3A"/>
    </inkml:brush>
  </inkml:definitions>
  <inkml:trace contextRef="#ctx0" brushRef="#br0">3 1 624,'0'0'1125,"0"1"-988,0-1 0,-1 0-1,1 0 1,0 1-1,0-1 1,0 0-1,0 1 1,-1-1-1,1 0 1,0 1-1,0-1 1,0 0-1,0 0 1,0 1-1,0-1 1,0 0-1,0 1 1,0-1-1,0 0 1,0 1-1,0-1 1,0 0-1,0 1 1,0-1-1,0 0 1,0 1-1,1-1 1,-1 1 0,5 0 269,0 1 1,0-1-1,0 0 1,0 0-1,0-1 1,0 0-1,9 0 1,42-5 1107,-40 3-1161,21-3 388,1 2-1,0 1 1,0 2-1,55 8 1,-88-7-663,1 0 0,-1 0 1,0 1-1,0 0 0,0 0 0,-1 0 1,1 1-1,0 0 0,-1 0 1,0 0-1,1 0 0,4 5 0,-4-1 30,1-1 0,-1 1 0,-1 0-1,1 0 1,-1 0 0,0 0-1,3 10 1,2 10 212,-2 0-1,0 0 1,4 46-1,-10-66-267,29 325 1393,-17-161-875,75 600 2743,-81-722-2994,-4-21-55,1 1 1,1-1-1,17 53 1,-21-80-404,0 1 1,0 0-1,0 0 1,0-1-1,0 1 1,0-1-1,0 1 1,0-1-1,1 1 1,-1-1-1,1 0 1,-1 0-1,1 0 1,2 2-1,-4-1-442,0-1 0,0 0 0,0 0 1,-1 0-1,1 1 0,-1-1 0,1 0 0,-1 0 0,1 0 0,-1 0 0,1 0 0,-1 0 0,0 0 0,0 0 0,0 0 0,0 0 0,1 0 0,-3 1 0,-3 5-2732,-2 9 437</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23.165"/>
    </inkml:context>
    <inkml:brush xml:id="br0">
      <inkml:brushProperty name="width" value="0.1" units="cm"/>
      <inkml:brushProperty name="height" value="0.1" units="cm"/>
      <inkml:brushProperty name="color" value="#008C3A"/>
    </inkml:brush>
  </inkml:definitions>
  <inkml:trace contextRef="#ctx0" brushRef="#br0">135 4 584,'39'-4'6237,"-37"5"-5459,-2-1-52,13 4 2163,-13-2-2761,0-1 1,-1 1-1,1-1 1,-1 1-1,1-1 0,-1 0 1,1 1-1,-1-1 1,0 0-1,0 1 1,0-1-1,0 0 1,0 0-1,0 0 1,0 0-1,0 0 1,0 0-1,-1 0 1,1 0-1,0 0 0,0 0 1,-4 0-1,-36 21 1088,25-17-876,0 0-1,-24 4 1,-11 2 785,49-10-758,2-1-12,0 0-37,0 0-32,0 0-24,7-3-9,36-10 607,56-9-1,-88 20-733,2-1-86,4 0-3688,-96 29-6744,53-18 7802</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25.452"/>
    </inkml:context>
    <inkml:brush xml:id="br0">
      <inkml:brushProperty name="width" value="0.1" units="cm"/>
      <inkml:brushProperty name="height" value="0.1" units="cm"/>
      <inkml:brushProperty name="color" value="#008C3A"/>
    </inkml:brush>
  </inkml:definitions>
  <inkml:trace contextRef="#ctx0" brushRef="#br0">19 81 308,'-15'-28'7487,"14"27"-6451,1 0-717,0 1 0,-1-1 0,1 0 0,0 0 0,-1 0 0,1 1 1,0-1-1,0 0 0,0 0 0,0 0 0,0 0 0,0 0 0,0 0 0,0 0 0,0 1 1,0-1-1,0 0 0,1 0 0,-1 0 0,0 0 0,0 0 0,1 1 0,-1-1 1,1 0-1,-1 0 0,1 1 0,-1-1 0,1 0 0,0 1 0,-1-1 0,2-1 0,8-2-52,0 0 0,1 0 1,-1 1-1,1 0 0,0 1 0,0 0 0,14 0 0,83 2 421,-103 0-644,41 2 159,1 3 1,-1 1-1,0 3 1,56 17-1,-72-16-105,0 1-1,-1 2 1,0 0 0,-1 2-1,0 1 1,-2 2-1,29 23 1,-48-35-62,1 1 1,-1 0-1,0 0 1,-1 1-1,0 0 1,0 0-1,-1 1 1,0-1-1,0 1 0,4 12 1,-7-14-16,-1-1 0,1 1-1,-1-1 1,0 1 0,-1 0 0,0 0 0,0-1-1,0 1 1,-1 0 0,0-1 0,0 1 0,0 0-1,-1-1 1,0 1 0,0-1 0,-4 7 0,-2 1 3,-1 0 0,0 0 1,0-1-1,-2-1 1,1 1-1,-2-2 0,1 1 1,-1-2-1,-1 0 1,0 0-1,-25 13 0,0-3 21,-1-1-1,-1-2 0,-51 14 1,27-13-874,0-3 0,-112 11 0,175-26 220,-16 1 355,9-3-1844,5-2-4914,5 2 2769,9-5 1288</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25.798"/>
    </inkml:context>
    <inkml:brush xml:id="br0">
      <inkml:brushProperty name="width" value="0.1" units="cm"/>
      <inkml:brushProperty name="height" value="0.1" units="cm"/>
      <inkml:brushProperty name="color" value="#008C3A"/>
    </inkml:brush>
  </inkml:definitions>
  <inkml:trace contextRef="#ctx0" brushRef="#br0">604 0 1344,'0'0'1293,"0"0"7,0 0 24,-3 4 20,-15 19 426,-2-1 0,0-1 0,-32 26 0,-25 24 421,-186 247 2446,140-171-6647,118-142 1643,-10 12-1865,8-10-3252,7-6 1940,2 7 1076</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26.138"/>
    </inkml:context>
    <inkml:brush xml:id="br0">
      <inkml:brushProperty name="width" value="0.1" units="cm"/>
      <inkml:brushProperty name="height" value="0.1" units="cm"/>
      <inkml:brushProperty name="color" value="#008C3A"/>
    </inkml:brush>
  </inkml:definitions>
  <inkml:trace contextRef="#ctx0" brushRef="#br0">863 637 896,'3'0'1386,"7"0"-19,-7 0 24,0 0-8,7 1-668,-8-1 107,0 0 1,0 0-1,0 0 0,0 0 0,0 0 0,0-1 1,0 1-1,0-1 0,3 0 0,-3 0 388,-6-1-48,-145-87 5004,-50-33-4076,-173-155 493,289 214-2405,51 38-533,-12-10-823,14 16-3237,26 17 1766,4 3 62,3 2-4319,18 13 3080</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8:55.649"/>
    </inkml:context>
    <inkml:brush xml:id="br0">
      <inkml:brushProperty name="width" value="0.05" units="cm"/>
      <inkml:brushProperty name="height" value="0.05" units="cm"/>
      <inkml:brushProperty name="color" value="#FFC114"/>
    </inkml:brush>
  </inkml:definitions>
  <inkml:trace contextRef="#ctx0" brushRef="#br0">0 1 932,'3'0'507,"0"1"0,0-1 0,-1 1 0,1 0 0,0 0 0,-1 0 0,1 0 0,-1 0 1,1 0-1,-1 1 0,0-1 0,0 1 0,1 0 0,-1 0 0,0 0 0,0 0 0,-1 0 0,1 0 0,2 4 0,-2-1-5,0 0-1,0 0 1,-1 0-1,1 1 1,-1-1 0,-1 0-1,1 1 1,-1-1-1,0 8 1,-14 345 6546,6-217-5407,0 3-218,-6 207 2353,14-347-3702,0 1 0,1-1 1,-1 0-1,1 0 0,0 0 1,0 0-1,0 0 1,0 0-1,1 0 0,0-1 1,-1 1-1,1 0 0,1-1 1,-1 0-1,3 4 0,0-2-1,-1-1 0,1 0 0,0 0 0,0-1 0,0 1 0,1-1 0,-1 0 0,1-1 0,6 3 0,11 2 83,0-1 0,0-2 0,0 0 0,28 1 0,-46-5-127,233 4 32,-153-4-60,-8 4-7358</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8:56.099"/>
    </inkml:context>
    <inkml:brush xml:id="br0">
      <inkml:brushProperty name="width" value="0.05" units="cm"/>
      <inkml:brushProperty name="height" value="0.05" units="cm"/>
      <inkml:brushProperty name="color" value="#FFC114"/>
    </inkml:brush>
  </inkml:definitions>
  <inkml:trace contextRef="#ctx0" brushRef="#br0">466 31 108,'8'-1'1907,"1"2"0,-1-1 1,1 1-1,-1 1 0,13 3 6583,-45-4-7398,1-1-1,0-2 0,0 0 0,-42-10 0,9 2-137,8 4-354,-68-1 0,87 7-2839,-50 8 0,63-4-914,-4 8-6187,14-6 6192</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8:56.420"/>
    </inkml:context>
    <inkml:brush xml:id="br0">
      <inkml:brushProperty name="width" value="0.05" units="cm"/>
      <inkml:brushProperty name="height" value="0.05" units="cm"/>
      <inkml:brushProperty name="color" value="#FFC114"/>
    </inkml:brush>
  </inkml:definitions>
  <inkml:trace contextRef="#ctx0" brushRef="#br0">221 9 1344,'28'17'7305,"-28"-17"-7188,-1 1 0,1 0 0,0 0 0,0-1 0,-1 1 0,1 0 0,0 0 0,-1-1 0,1 1 0,-1 0 1,1-1-1,-1 1 0,1-1 0,-1 1 0,0-1 0,1 1 0,-1-1 0,0 1 0,1-1 0,-1 1 0,0-1 0,1 0 0,-1 0 0,0 1 1,0-1-1,0 0 0,1 0 0,-1 0 0,-1 1 0,-24 1 1796,24-2-1841,-15-2 530,-1 0 0,0 0-1,1-2 1,-25-8 0,2 1-3310,0 3-5361,30 6 5779</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8:56.836"/>
    </inkml:context>
    <inkml:brush xml:id="br0">
      <inkml:brushProperty name="width" value="0.05" units="cm"/>
      <inkml:brushProperty name="height" value="0.05" units="cm"/>
      <inkml:brushProperty name="color" value="#FFC114"/>
    </inkml:brush>
  </inkml:definitions>
  <inkml:trace contextRef="#ctx0" brushRef="#br0">244 49 300,'8'-7'1931,"-1"0"-1,1 0 1,0 0 0,0 1 0,16-8 3034,-25 18-4031,-5 12 20,-1 0 1,0 0 0,-12 18 0,-7 13 226,-121 240 3096,63-108-1240,82-175-2943,1 0 1,-1 0 0,1 0 0,0 0 0,0 0 0,0 0 0,1 0 0,0 0 0,-1 0 0,1 0 0,1 0 0,-1 0 0,1 0-1,-1 0 1,1 0 0,2 5 0,-1-6-36,-1 1 1,1-1-1,0 0 0,1 0 0,-1-1 0,0 1 0,1 0 0,-1-1 1,1 1-1,0-1 0,0 0 0,0 0 0,0 0 0,0 0 1,1-1-1,-1 1 0,0-1 0,7 2 0,29 5 74,0-1 1,1-1-1,0-3 0,45-1 0,-13 0-970,-51-2-699,41-3 1,-10-8-4747,-31-1-4296,-19 10 9772,8-6-2781</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8:57.167"/>
    </inkml:context>
    <inkml:brush xml:id="br0">
      <inkml:brushProperty name="width" value="0.05" units="cm"/>
      <inkml:brushProperty name="height" value="0.05" units="cm"/>
      <inkml:brushProperty name="color" value="#FFC114"/>
    </inkml:brush>
  </inkml:definitions>
  <inkml:trace contextRef="#ctx0" brushRef="#br0">3 1 752,'0'0'6070,"0"5"-4499,-2 24 1723,3 50-1,19 91 1886,-12-119-3914,2 14 769,25 86-1,-23-112-1256,2 0 1,1-1-1,29 49 1,-37-74-798,1-2 1,0 1 0,19 19 0,14 5-5294,-39-35 4077,0 0-1,-1 1 1,1-1 0,-1 1 0,1-1 0,-1 1 0,1 0-1,-1 0 1,1 2 0,5 7-2656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5.605"/>
    </inkml:context>
    <inkml:brush xml:id="br0">
      <inkml:brushProperty name="width" value="0.05" units="cm"/>
      <inkml:brushProperty name="height" value="0.05" units="cm"/>
      <inkml:brushProperty name="color" value="#004F8B"/>
    </inkml:brush>
  </inkml:definitions>
  <inkml:trace contextRef="#ctx0" brushRef="#br0">3 505 392,'-1'-8'497,"0"0"0,1-1 0,0 1 0,0 0 1,1-1-1,0 1 0,0 0 0,1 0 0,0-1 0,0 1 0,6-10 0,4-9 825,28-47 0,-19 41-485,1 0-1,1 2 0,2 1 0,30-29 0,-44 48-453,1 0 1,0 0 0,1 2 0,1-1 0,-1 2 0,1 0 0,1 0 0,0 2 0,0-1 0,0 2 0,0 0 0,26-4 0,-30 8-157,1 1-1,0 1 1,-1-1-1,1 2 1,-1 0 0,1 0-1,-1 1 1,0 0-1,0 1 1,0 0 0,-1 1-1,1 0 1,-1 1-1,0 0 1,13 11 0,3 4 168,0 2 1,-1 1 0,41 52 0,-25-23-486,51 86 0,-46-50-8113,-26-46 3102,2 2 1548</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05.960"/>
    </inkml:context>
    <inkml:brush xml:id="br0">
      <inkml:brushProperty name="width" value="0.05" units="cm"/>
      <inkml:brushProperty name="height" value="0.05" units="cm"/>
      <inkml:brushProperty name="color" value="#FFC114"/>
    </inkml:brush>
  </inkml:definitions>
  <inkml:trace contextRef="#ctx0" brushRef="#br0">60 55 128,'-5'-13'25014,"11"9"-24908,0 0-1,0 0 1,1 0 0,-1 1 0,1-1 0,0 2 0,0-1 0,0 1 0,0 0 0,0 0 0,9 0 0,13-1-18,42 1 0,-66 2-65,14 0-21,0 1 1,-1 1-1,25 6 1,-36-7 4,0 1 1,-1 0-1,1 0 1,-1 1-1,1 0 1,-1 0-1,0 0 1,0 1-1,0 0 1,-1 0-1,1 1 1,4 4-1,-7-5-6,-1-1 1,0 1-1,0-1 0,-1 1 1,1 0-1,-1 0 0,0 0 0,0 0 1,0 0-1,0 0 0,-1 0 1,1 0-1,-1 0 0,0 0 0,-1 0 1,1 0-1,-1 0 0,1 0 1,-1 0-1,0 0 0,-1 0 0,1 0 1,-3 4-1,-2 6 4,-1 1 0,-1-1 0,-1-1 1,-15 21-1,-157 160 33,58-63 353,77-81 73,38-41-20,0 0 1,-11 18-1,19-27-415,0 1 0,0 0 0,0-1 0,0 1 0,0 0 0,0-1 0,0 1 0,0 0-1,0-1 1,0 1 0,0 0 0,1 0 0,-1-1 0,0 1 0,0-1 0,1 1 0,-1 0 0,0-1 0,1 1 0,-1-1 0,1 1 0,-1-1 0,1 1 0,-1-1 0,2 2-1,13 10 290,-5-8-165,1 0-1,-1 0 0,0-1 1,1 0-1,18 2 1,60 2 843,-27-4-224,-23 1-760,7 1-12,-38-4-1886,8 2-5257,-9-1 689</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24.287"/>
    </inkml:context>
    <inkml:brush xml:id="br0">
      <inkml:brushProperty name="width" value="0.05" units="cm"/>
      <inkml:brushProperty name="height" value="0.05" units="cm"/>
      <inkml:brushProperty name="color" value="#FFC114"/>
    </inkml:brush>
  </inkml:definitions>
  <inkml:trace contextRef="#ctx0" brushRef="#br0">163 6 396,'-4'-5'12407,"1"12"-12135,1 0 0,0 1 0,0-1 1,1 1-1,0 0 0,1 0 1,-1-1-1,3 16 0,-3 24 652,-3 66 583,4-93-1277,-13 170 1147,7-129-1072,-31 254 672,24-101-324,12-179-586,-8 38-1,3-25-20,-16 79 125,17-86-13,-7 42 47,10-73-186,0 1 0,1-1 0,1 20 0,1-19-3,-2 1-1,-2 20 0,-1-1 98,1-1 0,1 1 0,3 39 0,-2 37 115,-1 26-20,1-15 26,4-18-64,0-26 9,14 140 203,-2-56-186,0 331 306,-5-79 123,-4-126-446,3 77 151,1 1 89,-8-163-234,20 400 324,-20-275-289,1 6 74,21-47-217,-8-113-128,16 149 9,-10-82 54,59 483 550,-66-624-460,5 177-1,-14-98 43,1 9-5,-1-111-100,3 77 42,-8 25-51,20 152 26,-15-267-58,4 72 25,17 135-54,-25-258 1491,0 6-2419,0-5-3327,-7-25-6173,2-3 5572,0 1 1482</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33.806"/>
    </inkml:context>
    <inkml:brush xml:id="br0">
      <inkml:brushProperty name="width" value="0.05" units="cm"/>
      <inkml:brushProperty name="height" value="0.05" units="cm"/>
      <inkml:brushProperty name="color" value="#FFC114"/>
    </inkml:brush>
  </inkml:definitions>
  <inkml:trace contextRef="#ctx0" brushRef="#br0">233 6 80,'2'-5'8708,"-109"6"-2567,46 0-4972,3 0-7471,49 4 650</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15.553"/>
    </inkml:context>
    <inkml:brush xml:id="br0">
      <inkml:brushProperty name="width" value="0.05" units="cm"/>
      <inkml:brushProperty name="height" value="0.05" units="cm"/>
      <inkml:brushProperty name="color" value="#FFC114"/>
    </inkml:brush>
  </inkml:definitions>
  <inkml:trace contextRef="#ctx0" brushRef="#br0">490 21 792,'3'-3'813,"-1"1"1,0 0-1,1 0 0,0 0 1,-1 1-1,1-1 1,0 1-1,0-1 0,0 1 1,5-1 1920,1 2 4447,-13 9-6810,0 0 0,-1-1 0,0 1 0,-1-1 0,0 0 1,0 0-1,-13 12 0,5-4-19,-407 477 4201,412-480-4657,7-10-59,0 0 0,1 0 0,-1 0 0,0 0 0,-1-1 0,1 1 0,0-1 0,-1 0 0,1 1 0,-1-1 0,0 0 0,-4 2 0,6-4-604,42-11-16334,-32 8 14721</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15.975"/>
    </inkml:context>
    <inkml:brush xml:id="br0">
      <inkml:brushProperty name="width" value="0.05" units="cm"/>
      <inkml:brushProperty name="height" value="0.05" units="cm"/>
      <inkml:brushProperty name="color" value="#FFC114"/>
    </inkml:brush>
  </inkml:definitions>
  <inkml:trace contextRef="#ctx0" brushRef="#br0">695 621 8,'-1'7'11654,"-4"-7"-11215,-1-1 0,0 1 0,0-1 1,1 0-1,-1 0 0,0 0 0,1-1 1,-1 0-1,1 0 0,0 0 0,-9-6 1,-61-42 2026,56 36-2017,-39-30 995,-100-99-1,-36-69-939,156 170-822,17 19-518,-18-20-691,36 40 230,1-1 0,0 0 0,0 0 0,0 0 0,0 0 0,-1-4 0,2 3-2607</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18.127"/>
    </inkml:context>
    <inkml:brush xml:id="br0">
      <inkml:brushProperty name="width" value="0.05" units="cm"/>
      <inkml:brushProperty name="height" value="0.05" units="cm"/>
      <inkml:brushProperty name="color" value="#FFC114"/>
    </inkml:brush>
  </inkml:definitions>
  <inkml:trace contextRef="#ctx0" brushRef="#br0">7 49 168,'0'0'2532,"11"-16"11121,-8 13-13474,-1 2 509,-2-1-496,0 1 1,1-1 0,-1 1 0,0-1 0,0 1 0,0-1 0,0 0-1,0 1 1,0-1 0,0 1 0,-1-1 0,1 0 0,-1 1 0,0-3 0,0 2 812,0 6-710,-5 33 514,3-15-257,0-1-1,1 0 0,1 30 1,32 431 3676,-32-359-3530,-1-47-301,-2 51 417,2-71-419,1 32 111,2-57-244,-7 59 1,-1 5 49,5 20-128,1 61 96,5 200-280,-5-266 0,-11 229 0,11 233 0,36 46 0,-10-171 0,-6-36 0,10 145 0,18-29 0,-44-499 0,10 108 0,-10-75 0,0 138 0,5 240 0,-1-282 0,-1 40 0,7 158 0,-10-122 0,-3-180 0,7 489 0,2-284 0,-5-196 0,-13 340 0,8-398 0,-3 239 0,5-171 0,-1-56 0,-1 112 0,24 188 0,49 73 0,-66-360 0,16 98 0,6 175 0,-24-56 0,8 102 0,12-189 0,0 6 0,-19-128 0,11 40 0,-9-47 0,-2-21-168,-2-11-921,7-15-1166</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30.788"/>
    </inkml:context>
    <inkml:brush xml:id="br0">
      <inkml:brushProperty name="width" value="0.05" units="cm"/>
      <inkml:brushProperty name="height" value="0.05" units="cm"/>
      <inkml:brushProperty name="color" value="#FFC114"/>
    </inkml:brush>
  </inkml:definitions>
  <inkml:trace contextRef="#ctx0" brushRef="#br0">0 97 784,'0'0'8476,"2"-4"-7568,0 0-336,1-1 0,0 1-1,0 0 1,0 0-1,0 0 1,1 1 0,0-1-1,-1 1 1,1 0 0,1 0-1,-1 0 1,6-2 0,9-3-269,0 0 1,0 2-1,1 0 1,0 1-1,0 1 1,0 1-1,0 1 1,0 1-1,1 0 1,-1 2 0,1 0-1,-1 2 1,0 0-1,25 7 1,-37-8-254,-1 0 1,0 0 0,0 1-1,0 0 1,0 1 0,0-1-1,0 1 1,-1 1 0,0-1-1,0 1 1,0 0 0,0 0-1,-1 1 1,0 0 0,0 0-1,-1 0 1,1 0 0,-1 1-1,-1-1 1,1 1 0,-1 0-1,0 0 1,-1 1 0,0-1-1,0 1 1,0-1 0,-1 1-1,0-1 1,-1 12 0,0-1-2,-2-1 1,0 1 0,-1-1-1,-1 1 1,-1-1-1,-10 26 1,-51 94 319,41-89-60,19-37-225,2-3 32,-1 0 0,2 0 0,-1 0 0,-2 10 0,6-16-89,-1 0-1,1-1 1,0 1-1,-1 0 1,1-1 0,0 1-1,0 0 1,0-1-1,1 1 1,-1 0 0,0-1-1,0 1 1,1-1 0,-1 1-1,1 0 1,0-1-1,-1 1 1,1-1 0,0 0-1,0 1 1,0-1-1,0 1 1,0-1 0,0 0-1,0 0 1,0 0-1,1 0 1,1 2 0,7 2 96,-1 0 0,2 0 0,-1-1 0,1 0 0,-1-1 0,1 0 0,15 2 0,82 4 577,-48-5-445,14 1-3040,-61-8-2399</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31.593"/>
    </inkml:context>
    <inkml:brush xml:id="br0">
      <inkml:brushProperty name="width" value="0.05" units="cm"/>
      <inkml:brushProperty name="height" value="0.05" units="cm"/>
      <inkml:brushProperty name="color" value="#FFC114"/>
    </inkml:brush>
  </inkml:definitions>
  <inkml:trace contextRef="#ctx0" brushRef="#br0">13 64 720,'-10'-8'13442,"8"1"-8551,3 5-4821,0 1-1,1-1 1,-1 0-1,1 1 1,-1 0-1,1-1 1,-1 1-1,1 0 1,2-2-1,1 0 620,1-1-487,-1 1 0,1 0 0,0 1 1,0-1-1,0 1 0,0 0 0,12-1 0,46-4 709,-36 7-710,0 1 0,1 1 0,-1 2 0,0 0 0,-1 2 0,1 2 0,-1 0 0,0 1 0,32 18 0,-50-23-154,0 1 0,0 0 0,-1 1 0,0 0-1,0 0 1,0 1 0,-1 0 0,0 0 0,0 1 0,6 9 0,-10-13-29,-1 0-1,1 1 1,-1-1 0,0 1-1,0-1 1,-1 1 0,0 0-1,1 0 1,-2 0 0,1 0-1,0 0 1,-1 0 0,0 0-1,0 0 1,-1 0 0,1 0-1,-1 0 1,0 0 0,0 0-1,-1-1 1,-3 9 0,0-4 3,1 1 1,-2-2-1,1 1 1,-1-1-1,-1 1 1,1-2-1,-1 1 1,-1-1-1,1 0 1,-1 0-1,-16 9 1,-2-1 30,-1-1 1,-46 16-1,7-3 25,50-21-131,10-4-408,0 0 0,0 1 0,1 0 0,-1 0 1,-6 4-1,35 1-11350,-12-6 8056,2 1 893</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32.074"/>
    </inkml:context>
    <inkml:brush xml:id="br0">
      <inkml:brushProperty name="width" value="0.05" units="cm"/>
      <inkml:brushProperty name="height" value="0.05" units="cm"/>
      <inkml:brushProperty name="color" value="#FFC114"/>
    </inkml:brush>
  </inkml:definitions>
  <inkml:trace contextRef="#ctx0" brushRef="#br0">471 40 928,'8'-7'2389,"1"0"1,0 1-1,0-1 0,13-5 4374,-28 14-6151,-6 4-231,0 0 1,0 1 0,0 1 0,1 0-1,0 1 1,-15 15 0,-226 256 2853,100-105-2206,138-157-722,6-9-1671,25-16-5596,10-4-1774,-15 6 5845</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32.406"/>
    </inkml:context>
    <inkml:brush xml:id="br0">
      <inkml:brushProperty name="width" value="0.05" units="cm"/>
      <inkml:brushProperty name="height" value="0.05" units="cm"/>
      <inkml:brushProperty name="color" value="#FFC114"/>
    </inkml:brush>
  </inkml:definitions>
  <inkml:trace contextRef="#ctx0" brushRef="#br0">393 529 288,'21'8'15979,"-43"-29"-13442,-25-32 0,-50-75 161,41 51-1910,3-5-780,3 5-1346,32 49 410,-6-8-2719,20 32 2204,1 1 1,-1-1-1,1 0 0,-1 1 1,0 0-1,-6-4 0,-5 0-1723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5.048"/>
    </inkml:context>
    <inkml:brush xml:id="br0">
      <inkml:brushProperty name="width" value="0.05" units="cm"/>
      <inkml:brushProperty name="height" value="0.05" units="cm"/>
      <inkml:brushProperty name="color" value="#008C3A"/>
    </inkml:brush>
  </inkml:definitions>
  <inkml:trace contextRef="#ctx0" brushRef="#br0">0 34 972,'8'-19'3614,"-3"4"5326,-3 20-7325,2 18-329,0 0-1,-1 1 1,-1-1-1,-2 26 1,2 19 386,-2-61-1526,6 83 1855,21 109-1,-25-191-2215,0 1 0,1-1 0,0 0 0,5 11-1,-7-18-50,0 0 1,-1 1-1,1-1 0,0 0 0,0 0 0,0 0 0,0 0 0,0 0 0,0 0 0,0 0 0,0 0 0,0-1 0,0 1 0,0 0 0,2 0 0,-2-1-223,0 0 1,0 0-1,0 0 0,0 0 0,0 0 1,-1 0-1,1 0 0,0 0 0,0-1 1,0 1-1,0 0 0,0-1 0,-1 1 1,1-1-1,0 1 0,0 0 0,0-1 1,-1 0-1,1 1 0,0-1 0,-1 1 1,1-1-1,-1 0 0,1 0 0,0-1 1,6-9-2869</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7.142"/>
    </inkml:context>
    <inkml:brush xml:id="br0">
      <inkml:brushProperty name="width" value="0.05" units="cm"/>
      <inkml:brushProperty name="height" value="0.05" units="cm"/>
      <inkml:brushProperty name="color" value="#004F8B"/>
    </inkml:brush>
  </inkml:definitions>
  <inkml:trace contextRef="#ctx0" brushRef="#br0">746 32 636,'7'2'15066,"-21"2"-13061,-30 1-1153,-119-25 2050,94 10-2078,-91-2 0,153 12-775,0 0 0,0 1-1,0 0 1,0 0 0,0 1-1,0 0 1,1 0 0,-1 0-1,0 1 1,1 0 0,0 0-1,-9 7 1,7-4 29,0 1-1,1 0 1,-1 0-1,2 1 1,-1 0 0,1 0-1,-9 16 1,1 5 148,1 1-1,1 0 1,2 1-1,-9 45 1,-7 45 729,-11 132 0,30-166-132,4 0-1,10 117 1,-5-179-597,1-1 0,1 1 0,1-1 0,1 0 0,2-1 0,17 40 0,-20-52-148,1-2-1,0 1 1,1-1-1,-1 1 0,2-2 1,0 1-1,0-1 1,0 0-1,1-1 0,0 0 1,0-1-1,1 1 0,0-2 1,0 1-1,0-2 1,19 7-1,11 0-77,0-1 0,49 4 0,86 1 0,-71-7 0,10 3-2131,-64-4-920,0 1 0,-1 3 0,62 22 0,-78-21-3219,-6-1 1905</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33.059"/>
    </inkml:context>
    <inkml:brush xml:id="br0">
      <inkml:brushProperty name="width" value="0.05" units="cm"/>
      <inkml:brushProperty name="height" value="0.05" units="cm"/>
      <inkml:brushProperty name="color" value="#FFC114"/>
    </inkml:brush>
  </inkml:definitions>
  <inkml:trace contextRef="#ctx0" brushRef="#br0">79 23 384,'39'-2'4057,"-29"1"-1753,0 0 1,0 0-1,22 3 8063,-41-3-9732,-28-2-9,-32-4-60,29 2-9967,34 4 4588,-13-1 1464</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36.678"/>
    </inkml:context>
    <inkml:brush xml:id="br0">
      <inkml:brushProperty name="width" value="0.05" units="cm"/>
      <inkml:brushProperty name="height" value="0.05" units="cm"/>
      <inkml:brushProperty name="color" value="#FFC114"/>
    </inkml:brush>
  </inkml:definitions>
  <inkml:trace contextRef="#ctx0" brushRef="#br0">7 2 456,'-6'-2'17523,"18"129"-12655,-4-12-2891,-2-50-1230,19 224 2085,-14-29-1692,-11-98-510,-2-64-322,14 400 1616,-29-154-1675,3-118-136,20 168-113,0-255 0,1 305 0,-8-336 0,4 222 0,1-231 0,27 401 0,-10-107 0,-13-152 0,-1-140 0,4 154 0,-4 6 0,-14 123 0,-5 103 0,15-106 0,38 134 0,-37-485 0,19 129 0,3 31 0,-16-105 0,8 119 0,-15-143 0,12 209 0,-6-189 0,25 106 0,-18-112 0,-4 0 0,-2 0 0,-2 109 0,6 84 0,-11-230 0,27 258 0,-20 50 0,-7-194 0,-1-125 31,-2-26-40,1 0 0,-1 0 0,0 0 0,0 0-1,1 1 1,-1-1 0,0 0 0,1 0 0,-1 0 0,1 0-1,-1 0 1,1 0 0,0 0 0,0 0 0,-1 0-1,3 1 1,-2-2-183,0 0 0,1 1 0,-1-1 0,0 0 0,1 0 0,-1 0 0,0-1 0,1 1 1,-1 0-1,0 0 0,1-1 0,-1 1 0,0-1 0,1 1 0,-1-1 0,0 0 0,0 1 0,0-1 0,0 0 0,0 0 0,0 0 0,0 1 0,0-1 0,0-1 0,1 0 0,20-27-9813,-12 9 4003,-1 0 1823</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39.650"/>
    </inkml:context>
    <inkml:brush xml:id="br0">
      <inkml:brushProperty name="width" value="0.05" units="cm"/>
      <inkml:brushProperty name="height" value="0.05" units="cm"/>
      <inkml:brushProperty name="color" value="#FFC114"/>
    </inkml:brush>
  </inkml:definitions>
  <inkml:trace contextRef="#ctx0" brushRef="#br0">392 6 1164,'28'-5'11695,"-21"7"-10727,-5 6 5352,-157 215-2640,16-21-2390,94-136-836,22-31-834,-36 42-1,52-70-45</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39.997"/>
    </inkml:context>
    <inkml:brush xml:id="br0">
      <inkml:brushProperty name="width" value="0.05" units="cm"/>
      <inkml:brushProperty name="height" value="0.05" units="cm"/>
      <inkml:brushProperty name="color" value="#FFC114"/>
    </inkml:brush>
  </inkml:definitions>
  <inkml:trace contextRef="#ctx0" brushRef="#br0">375 428 328,'3'1'1383,"10"2"-1017,2 0 8038,-15-3-8302,1 0 1,-1 0-1,0 0 1,0 0-1,1 0 1,-1 0-1,0-1 1,0 1-1,1 0 1,-1 0-1,0 0 1,0 0-1,1-1 1,-1 1-1,0 0 1,0 0-1,0 0 1,0-1-1,1 1 1,-1 0-1,0 0 0,0-1 1,0 1-1,0 0 1,0 0-1,0-1 1,0 1-1,0 0 1,0-1-1,0 1 1,1 0-1,-1 0 1,-1-1-1,1 1 1,0 0-1,0-1 1,0 1-1,0 0 1,0 0-1,0-1 1,0 1-1,0 0 1,-1-1-1,1 0 6,-1 0 0,1 0 1,-1 0-1,1 0 0,-1 0 0,0 0 0,1 1 1,-1-1-1,0 0 0,0 0 0,0 1 0,0-1 1,0 0-1,1 1 0,-1-1 0,0 1 0,-2-1 1,0-1 238,-39-36 2561,-48-55 1,54 54-2041,-35-41 482,-6-6-1426,22 32-2959,50 50 2564,-10-11-4106</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40.434"/>
    </inkml:context>
    <inkml:brush xml:id="br0">
      <inkml:brushProperty name="width" value="0.05" units="cm"/>
      <inkml:brushProperty name="height" value="0.05" units="cm"/>
      <inkml:brushProperty name="color" value="#FFC114"/>
    </inkml:brush>
  </inkml:definitions>
  <inkml:trace contextRef="#ctx0" brushRef="#br0">0 2 544,'4'-1'13299,"-1"16"-12012,0 1 0,-2-1 0,0 27 1,1 17 475,1-25-1169,2 1 1,2 0 0,0-1-1,3-1 1,1 1-1,1-2 1,2 1 0,1-2-1,19 31 1,-31-58-491,1 1-1,-1 0 1,1-1-1,0 0 1,0 0 0,0 0-1,0 0 1,1-1-1,-1 1 1,1-1 0,0 0-1,7 2 1,-9-4-65,-1 0 0,1-1 0,0 1 0,-1-1 0,1 0 0,0 1 0,-1-1 0,1-1 0,0 1 0,0 0 0,-1-1-1,1 1 1,-1-1 0,1 0 0,-1 0 0,1 0 0,-1 0 0,1 0 0,-1-1 0,0 1 0,1-1 0,-1 1 0,0-1 0,0 0 0,0 0 0,-1 0 0,1 0 0,2-3 0,4-7 22,1-1-1,-2 0 1,0 0 0,0-1-1,-1 0 1,-1-1 0,-1 1 0,4-19-1,0-8-915,4-74 0,-10 98-254,-2 1 1,0-1 0,-4-26-1,-1 24-4361,-1-2-4335,3 14 6824</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40.952"/>
    </inkml:context>
    <inkml:brush xml:id="br0">
      <inkml:brushProperty name="width" value="0.05" units="cm"/>
      <inkml:brushProperty name="height" value="0.05" units="cm"/>
      <inkml:brushProperty name="color" value="#FFC114"/>
    </inkml:brush>
  </inkml:definitions>
  <inkml:trace contextRef="#ctx0" brushRef="#br0">0 39 528,'16'-25'7793,"-16"24"-7576,0 1 0,0-1-1,1 0 1,-1 1-1,0-1 1,0 0-1,1 1 1,-1-1-1,0 1 1,1-1-1,-1 1 1,1-1-1,-1 1 1,1-1 0,-1 1-1,1-1 1,-1 1-1,1-1 1,-1 1-1,1 0 1,-1-1-1,1 1 1,0 0-1,-1 0 1,1-1 0,0 1-1,-1 0 1,1 0-1,0 0 1,-1 0-1,1 0 1,0 0-1,-1 0 1,1 0-1,0 0 1,0 0-1,24 4 1087,-24-4-1370,24 5 569,-1 2 0,0 0 0,0 1 0,-1 2-1,0 0 1,0 2 0,-1 0 0,21 17 0,-39-26-444,1 0 1,-1 1-1,0-1 0,0 1 0,-1 0 1,1 0-1,-1 1 0,0-1 0,0 1 1,0 0-1,0-1 0,-1 1 0,0 0 1,0 0-1,-1 1 0,1-1 0,-1 0 1,0 1-1,0-1 0,-1 0 0,0 1 1,0-1-1,0 1 0,0-1 0,-1 1 1,0-1-1,0 0 0,-1 0 0,-1 7 1,-10 20 103,-1-1 1,-1 0-1,-2-1 1,-22 31 0,19-32 223,2 1 0,1 1 0,-24 58 0,41-87-348,-1-1 0,1 1-1,0-1 1,-1 1 0,1-1-1,0 1 1,0-1 0,0 1 0,0 0-1,0-1 1,0 1 0,1-1 0,-1 1-1,0-1 1,1 1 0,-1-1 0,1 1-1,0-1 1,-1 1 0,3 1-1,-1 0 13,0-1-1,0 1 0,1-1 1,-1 0-1,1 0 0,-1 0 0,1-1 1,0 1-1,5 2 0,4 1 94,1-1-1,0 0 1,24 3 0,19-1-60,0-2 1,63-5-1,-41 0-3623,-73 1 915,-2 1 3892</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42.719"/>
    </inkml:context>
    <inkml:brush xml:id="br0">
      <inkml:brushProperty name="width" value="0.05" units="cm"/>
      <inkml:brushProperty name="height" value="0.05" units="cm"/>
      <inkml:brushProperty name="color" value="#FFC114"/>
    </inkml:brush>
  </inkml:definitions>
  <inkml:trace contextRef="#ctx0" brushRef="#br0">8 35 692,'-6'-34'20433,"5"45"-19830,0 1 0,1-1 0,1 0-1,0 1 1,3 18 0,1 2 258,22 288 3584,-12-141-3085,-9 184-1,-4 234-1359,-18-96 0,1-249 0,12 566 0,12-353 0,1 21 0,12-92 0,31 356 0,13 27 0,-34-365 0,-24-188 0,3 28 0,-5 3 0,-6-213 0,3 219 0,6-35 0,-2-84 0,3 75 0,-2-67 0,2 98 0,-10 242 0,21-190 0,-7-157 0,2 69 0,-7-119 0,16 120 0,9 49 0,-24-155 0,8 59 0,-11-115 0,0 56 0,-5-64 0,4 49 0,33 163 0,-36-242-1407,0 0-1,10 23 1,-12-33 846,1 0 1,-1 0-1,1 0 1,0 0-1,0 0 1,0 0-1,1 0 1,-1-1 0,1 1-1,-1-1 1,1 0-1,0 0 1,0 0-1,5 3 1</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43.883"/>
    </inkml:context>
    <inkml:brush xml:id="br0">
      <inkml:brushProperty name="width" value="0.05" units="cm"/>
      <inkml:brushProperty name="height" value="0.05" units="cm"/>
      <inkml:brushProperty name="color" value="#FFC114"/>
    </inkml:brush>
  </inkml:definitions>
  <inkml:trace contextRef="#ctx0" brushRef="#br0">1 5 704,'2'-3'2741,"-2"3"-2570,1 0 1,-1-1-1,0 1 0,0 0 1,0 0-1,1 0 0,-1 0 1,0 0-1,0 0 0,1 0 1,-1 0-1,0 0 0,0 0 1,0 0-1,1 0 0,-1 0 1,0 0-1,1 0 0,3 9 2339,-1 25-1935,-2-19 778,-1 71 1032,8 129 966,-3-51-1676,-2-90-1011,-2-31-41,10 70 0,0-44-8,2 89 0,-11 72 200,-2-148-468,1-7 18,11 83 1,1 94 469,-5-50 0,5-84-23,-6-75-1723,-2-14-4766</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49.080"/>
    </inkml:context>
    <inkml:brush xml:id="br0">
      <inkml:brushProperty name="width" value="0.05" units="cm"/>
      <inkml:brushProperty name="height" value="0.05" units="cm"/>
      <inkml:brushProperty name="color" value="#FFC114"/>
    </inkml:brush>
  </inkml:definitions>
  <inkml:trace contextRef="#ctx0" brushRef="#br0">361 1 24,'0'0'1588,"3"0"-16,35 17 9893,-35-10-6982,-9-5-4225,-1 1 1,0-1-1,1 0 1,-1 0-1,0 0 1,-1-1 0,1 0-1,-8-1 1,-68-3 912,26 0-694,-26 3-58,80 1-403,0-1 0,1 0 0,-1 1 0,0-1 0,1 1 0,-1-1-1,1 1 1,-1 0 0,1 0 0,0 1 0,-1-1 0,1 0 0,0 1 0,0-1 0,0 1 0,0 0 0,0 0-1,0 0 1,0 0 0,1 0 0,-1 0 0,1 0 0,-1 0 0,1 1 0,0-1 0,-1 4 0,-3 6 94,2 0 1,-1 0-1,2 1 1,-2 14 0,2-11-14,-15 106 849,5 1 1,6 174 0,7-285-860,-1 12 173,1 0 0,1 0 1,1 0-1,1 0 0,10 30 0,-11-48-203,-1-1 0,1 1 0,0-1 0,1 0 0,-1 0-1,1 0 1,0-1 0,0 1 0,1-1 0,-1 0 0,1 0 0,0 0 0,0-1 0,0 0 0,9 4 0,-2-2 17,0 0 0,0-1 1,0-1-1,1 0 0,-1-1 0,18 1 1,4 2-63,-24-3-429,0-1-1,0 0 1,0 0 0,16-2 0,-23 1-230,-1 0 0,1-1 0,0 1 0,0-1 1,-1 0-1,1 0 0,0 0 0,-1 0 1,1 0-1,4-3 0,-5 2-488,-1 1 0,1-1-1,-1 0 1,0 1 0,1-1 0,-1 0 0,0 0 0,0 0-1,1-3 1,4-6-2448</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49.579"/>
    </inkml:context>
    <inkml:brush xml:id="br0">
      <inkml:brushProperty name="width" value="0.05" units="cm"/>
      <inkml:brushProperty name="height" value="0.05" units="cm"/>
      <inkml:brushProperty name="color" value="#FFC114"/>
    </inkml:brush>
  </inkml:definitions>
  <inkml:trace contextRef="#ctx0" brushRef="#br0">158 17 656,'12'-16'16280,"-27"29"-15711,0 0-1,1 2 1,1 0-1,1 0 0,0 1 1,1 0-1,0 1 1,2 1-1,0-1 0,0 1 1,-9 33-1,13-31-368,0 0-1,0 1 1,2-1-1,1 1 0,1 0 1,0 0-1,1 0 1,2-1-1,0 1 1,1 0-1,8 28 0,-6-35-137,1 0-1,0-1 1,0 1-1,1-1 0,1 0 1,1-1-1,-1 0 0,2 0 1,0-1-1,0 0 0,1-1 1,17 14-1,-13-14-387,-1 0 1,2-1-1,-1-1 0,19 7 0,-17-8-816,0-2 0,0 0 0,0-1 0,19 2-1,5-4-9296,-28-4 7147</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7.892"/>
    </inkml:context>
    <inkml:brush xml:id="br0">
      <inkml:brushProperty name="width" value="0.05" units="cm"/>
      <inkml:brushProperty name="height" value="0.05" units="cm"/>
      <inkml:brushProperty name="color" value="#004F8B"/>
    </inkml:brush>
  </inkml:definitions>
  <inkml:trace contextRef="#ctx0" brushRef="#br0">274 73 88,'0'-5'850,"0"0"1,-1 1-1,1-1 1,-1 0-1,0 0 1,0 0-1,-1 0 1,1 1-1,-1-1 1,0 1-1,-1-1 1,-4-7-1,5 11-589,1 1-1,0-1 1,-1 1-1,1 0 0,0-1 1,-1 1-1,1 0 1,-1 0-1,1 0 0,-1 0 1,1 0-1,0 0 1,-1 1-1,1-1 0,-1 0 1,1 1-1,0-1 1,-1 1-1,1-1 0,0 1 1,-3 1-1,2-1-170,-3 2 299,0 0-1,0 0 1,1 1 0,-1-1-1,1 1 1,0 0 0,0 0-1,0 0 1,0 1 0,-4 7-1,-4 7 677,-11 28 0,21-43-965,-21 48 1029,2 1 0,3 1 0,-21 105 0,28-89-348,2 0 1,2 125 0,8-164-847,1 0 0,1 0 0,2-1-1,12 43 1,-13-61-250,1 0 1,0-1-1,0 1 0,1-1 0,13 19 0,-14-24-78,0 0 1,0-1 0,1 1 0,-1-1-1,1 0 1,0-1 0,1 1 0,-1-1-1,1-1 1,10 6 0,-9-7-1018,0 1-1,0-1 1,0-1 0,0 0 0,0 0-1,1 0 1,-1-1 0,0 0-1,11-2 1,15-1-2069</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0.307"/>
    </inkml:context>
    <inkml:brush xml:id="br0">
      <inkml:brushProperty name="width" value="0.05" units="cm"/>
      <inkml:brushProperty name="height" value="0.05" units="cm"/>
      <inkml:brushProperty name="color" value="#FFC114"/>
    </inkml:brush>
  </inkml:definitions>
  <inkml:trace contextRef="#ctx0" brushRef="#br0">0 114 216,'0'0'1231,"0"-21"5545,0 18-6143,0-1 0,0 0 0,1 1 0,-1-1 0,1 1 0,0-1 0,0 1 0,0-1 0,0 1 1,1 0-1,1-4 0,-1 4-359,0 0 0,1 0 0,-1 1 0,1-1 0,0 0 0,0 1 0,0 0 0,0 0 0,0 0 0,6-3 0,0 1-69,1 1 0,-1 0 0,1 1 0,0 0 1,0 0-1,0 1 0,0 1 0,0-1 0,0 2 1,0-1-1,-1 1 0,1 1 0,0 0 0,0 0 1,0 1-1,-1 0 0,0 1 0,1 0 0,-1 0 1,11 8-1,-17-10-163,-1 0 0,0 0 0,1 0 0,-1 0 1,0 1-1,0-1 0,0 1 0,0-1 0,-1 1 1,1 0-1,-1 0 0,0 0 0,0-1 0,0 1 0,2 6 1,-3-4 9,1 1 1,-1 0 0,0 0 0,0 0-1,0 0 1,-1-1 0,-2 12 0,-4 3 58,0 0 0,-1 0 0,-16 28 0,24-47-109,-23 37 203,-48 61-1,5-8 235,64-87-381,-1 0-1,0 0 1,1 0-1,0 0 0,0 1 1,0-1-1,-1 9 1,3-12-45,0 0 1,0 1-1,0-1 1,0 0-1,0 0 1,1 1-1,-1-1 1,0 0-1,1 0 1,-1 0-1,1 1 1,0-1-1,-1 0 0,1 0 1,0 0-1,0 0 1,-1 0-1,1 0 1,0 0-1,0-1 1,0 1-1,0 0 1,0 0-1,0-1 1,1 1-1,-1-1 1,0 1-1,0-1 1,0 1-1,0-1 1,3 1-1,11 2 39,0 0 1,1 0-1,-1-2 0,1 0 1,-1 0-1,1-2 0,26-3 1,24 0 84,-55 4-185,5 0-450,1 0 1,0 0 0,-1-2-1,1 0 1,31-9-1,-35 1-2296,-12 9 1814,0-1 0,0 1 0,-1-1-1,1 0 1,0 1 0,-1-1 0,0 0 0,1 1-1,-1-1 1,0 0 0,0 1 0,0-3-1,0-5-2038</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1.130"/>
    </inkml:context>
    <inkml:brush xml:id="br0">
      <inkml:brushProperty name="width" value="0.05" units="cm"/>
      <inkml:brushProperty name="height" value="0.05" units="cm"/>
      <inkml:brushProperty name="color" value="#FFC114"/>
    </inkml:brush>
  </inkml:definitions>
  <inkml:trace contextRef="#ctx0" brushRef="#br0">3 9 340,'-3'-6'16204,"70"4"-12886,-51 2-3080,0 2-1,0 0 1,0 0 0,-1 2-1,1 0 1,-1 1 0,1 0 0,-1 1-1,-1 1 1,1 0 0,-1 1-1,-1 1 1,0 0 0,17 15-1,-25-19-190,0 0-1,-1 0 0,0 0 0,0 1 0,0 0 0,-1 0 0,1 0 0,-1 0 0,-1 0 0,1 1 1,-1-1-1,0 1 0,-1-1 0,1 1 0,-1 0 0,-1 0 0,1-1 0,-1 1 0,-2 11 0,1-9-18,0 0 0,-1 0 0,0-1 0,0 1 0,-1-1 0,-1 0 0,1 1 0,-1-2 0,0 1 0,-1 0 0,0-1 0,0 0 0,-1 0 0,-10 10 0,12-14-107,1-1 0,0 0 0,-1 0-1,0 0 1,1-1 0,-1 1 0,-7 1 0,11-3-72,-1 1 0,0-1 0,0 0 0,1 1 0,-1-1 0,0 0 0,0 0 0,1 0 0,-1 0 0,0 0 0,0 0 0,1 0 0,-1 0 0,0 0 0,0 0 0,1 0 0,-1 0 0,0 0 0,0-1 0,1 1 0,-1 0 0,0-1 0,0 1 0,1 0 0,-1-1 0,1 1 0,-1-1 0,0 1 0,1-1 0,-1 1 0,1-1 0,-1 1 0,1-1 0,-1 0 0,1 1 0,0-1 0,-1 0 0,1 1 0,0-1 0,-1 0 0,1 0 0,0 1 0,0-1 0,0 0 0,-1-1 0,6-8-7888,-3 9 6925,4-6-1771</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1.479"/>
    </inkml:context>
    <inkml:brush xml:id="br0">
      <inkml:brushProperty name="width" value="0.05" units="cm"/>
      <inkml:brushProperty name="height" value="0.05" units="cm"/>
      <inkml:brushProperty name="color" value="#FFC114"/>
    </inkml:brush>
  </inkml:definitions>
  <inkml:trace contextRef="#ctx0" brushRef="#br0">227 7 96,'1'-1'388,"0"0"0,0 0 0,0 1 0,0-1 0,0 1 0,1-1 0,-1 1 1,0 0-1,1-1 0,-1 1 0,0 0 0,0 0 0,1 0 0,1 0 0,-1 0-657,-2 0 376,0 1 0,1-1-1,-1 0 1,0 1 0,1-1 0,-1 1 0,0-1 0,1 1 0,-1-1-1,0 1 1,0-1 0,0 1 0,0-1 0,1 1 0,-1-1 0,0 1-1,0-1 1,0 1 0,0-1 0,0 1 0,0-1 0,0 1 0,0-1 0,-1 1-1,1-1 1,0 1 0,0-1 0,0 1 0,0-1 0,-1 1 0,1-1-1,0 1 1,-1-1 0,1 1 0,-1 0 0,-67 101 5132,-88 117 164,132-185-8076,23-32 1663</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1.812"/>
    </inkml:context>
    <inkml:brush xml:id="br0">
      <inkml:brushProperty name="width" value="0.05" units="cm"/>
      <inkml:brushProperty name="height" value="0.05" units="cm"/>
      <inkml:brushProperty name="color" value="#FFC114"/>
    </inkml:brush>
  </inkml:definitions>
  <inkml:trace contextRef="#ctx0" brushRef="#br0">471 300 492,'0'0'4989,"-4"-3"-3612,-18-14 101,-2 1 1,0 1 0,-1 1-1,-44-17 1,-21-12 601,40 18-1239,-34-20-77,74 39-1407,1-1 0,-1 0 0,1 0 0,0-1 1,-13-16-1,21 23 144,0-1-1,0 1 1,0 0 0,0 0 0,1 0 0,-1 0 0,1-1 0,-1 1 0,0 0 0,1-1-1,0 1 1,-1 0 0,1-1 0,0-1 0,2-8-1869</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2.144"/>
    </inkml:context>
    <inkml:brush xml:id="br0">
      <inkml:brushProperty name="width" value="0.05" units="cm"/>
      <inkml:brushProperty name="height" value="0.05" units="cm"/>
      <inkml:brushProperty name="color" value="#FFC114"/>
    </inkml:brush>
  </inkml:definitions>
  <inkml:trace contextRef="#ctx0" brushRef="#br0">0 33 412,'2'-3'659,"0"1"0,0-1 0,1 1 0,-1 0 0,0-1 0,1 1 0,0 0 0,-1 1 0,1-1 0,0 0 0,0 1 0,0-1 0,0 1 0,5-1 0,-3 1-109,0 0 0,0 1-1,1-1 1,-1 1 0,0 1-1,0-1 1,1 1 0,-1 0-1,5 1 1,12 5 30,-1 0 0,0 1 0,-1 1 0,1 1 0,-2 1 0,0 0-1,0 2 1,-1 0 0,0 1 0,-2 1 0,20 21 0,-15-13-265,-2 1 0,0 1-1,-2 0 1,-1 2 0,-1 0 0,-1 1 0,16 46 0,-20-43-61,-2 0 1,-1 1 0,-1 0 0,-1 0-1,-3 0 1,0 0 0,-2 0-1,-5 42 1,3-54-426,-2 0-1,0 0 1,-1-1-1,-1 1 1,-1-1 0,0-1-1,-2 1 1,0-1-1,-1-1 1,-1 0 0,0 0-1,-2-1 1,1 0-1,-22 18 1,20-24-1001,-7 4-2181</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2.598"/>
    </inkml:context>
    <inkml:brush xml:id="br0">
      <inkml:brushProperty name="width" value="0.05" units="cm"/>
      <inkml:brushProperty name="height" value="0.05" units="cm"/>
      <inkml:brushProperty name="color" value="#FFC114"/>
    </inkml:brush>
  </inkml:definitions>
  <inkml:trace contextRef="#ctx0" brushRef="#br0">0 94 1004,'10'-9'14259,"-10"7"-13661,-2-2-114,1-1-1,0 1 0,0-1 0,1 0 0,-1-5 0,2 6-314,-1 1 0,1 0-1,0 0 1,0 0-1,1 0 1,-1 0-1,0 0 1,1 1 0,0-1-1,0 0 1,0 1-1,2-3 1,-2 4-94,-1 0-1,1 0 1,0 0-1,-1 0 1,1 0-1,0 0 1,0 0-1,0 1 1,0-1 0,-1 1-1,1 0 1,0-1-1,0 1 1,0 0-1,0 0 1,0 0 0,0 0-1,0 1 1,0-1-1,0 0 1,0 1-1,0 0 1,3 1-1,1 1 123,0 0-1,0 0 0,0 1 0,-1 0 0,10 8 0,-14-11-32,-9 2-125,7-3-39,1 1 1,-1-1-1,1 0 1,-1 1-1,1-1 1,-1 0-1,1 0 1,-1 1-1,1-1 1,-1 0 0,1 0-1,-1 0 1,1 0-1,-1 0 1,0 0-1,1 0 1,-1 0-1,1 0 1,-1 0-1,1 0 1,-1 0-1,1 0 1,-1-1-1,1 1 1,-1 0-1,1 0 1,-1-1 0,0 1-2,-6-2-13,0-1 0,0 0 0,0 0-1,-10-6 1,16 8 4,6 3 6,1 1 9,14 11 24,-19-13-64,-27-9-10597,17 1 4700,3-1 3243</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2.960"/>
    </inkml:context>
    <inkml:brush xml:id="br0">
      <inkml:brushProperty name="width" value="0.05" units="cm"/>
      <inkml:brushProperty name="height" value="0.05" units="cm"/>
      <inkml:brushProperty name="color" value="#FFC114"/>
    </inkml:brush>
  </inkml:definitions>
  <inkml:trace contextRef="#ctx0" brushRef="#br0">22 40 208,'49'-39'17054,"-62"74"-15267,1 1-1,2 1 1,-8 56 0,1 118 733,21-50-1098,-1-137-1224,0-1-1,2 1 1,0-1 0,15 38-1,-17-54-304,1 1-1,0 0 1,0-1-1,1 0 1,0 0-1,0 0 1,1-1-1,0 0 1,0 0-1,0 0 1,1-1-1,0 1 1,0-2-1,12 7 1,-11-7-1223,0-1 1,0 0-1,12 3 0,-11-4-1695,0-1-1,0 0 0,12 0 0,-3-1-674</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3.299"/>
    </inkml:context>
    <inkml:brush xml:id="br0">
      <inkml:brushProperty name="width" value="0.05" units="cm"/>
      <inkml:brushProperty name="height" value="0.05" units="cm"/>
      <inkml:brushProperty name="color" value="#FFC114"/>
    </inkml:brush>
  </inkml:definitions>
  <inkml:trace contextRef="#ctx0" brushRef="#br0">191 18 392,'9'-9'864,"3"1"6691,-11 8-7332,-1 1 0,1 0 0,-1 0 0,0 0 0,1-1 0,-1 1 0,0 0 0,1 0 0,-1 0 0,0 0 0,0 0 0,0 0 0,0 0 0,0 0 0,0 0 0,0 0 0,0 0 0,0 1 1,-1 8 279,-1 1 0,1-1 1,-2 1-1,1-1 1,-2 0-1,-5 13 1,0 2 223,-8 25 199,-123 315 2781,135-354-4463,-8 18-563,3-16-6529</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3.633"/>
    </inkml:context>
    <inkml:brush xml:id="br0">
      <inkml:brushProperty name="width" value="0.05" units="cm"/>
      <inkml:brushProperty name="height" value="0.05" units="cm"/>
      <inkml:brushProperty name="color" value="#FFC114"/>
    </inkml:brush>
  </inkml:definitions>
  <inkml:trace contextRef="#ctx0" brushRef="#br0">513 467 864,'2'1'200,"-1"-1"0,1 0 1,0 0-1,0-1 0,0 1 0,0 0 0,-1-1 1,1 1-1,0-1 0,0 1 0,0-1 1,-1 0-1,1 0 0,-1 0 0,1 0 0,0 0 1,-1 0-1,2-2 0,-2 2-58,-1 0 1,1-1-1,-1 1 0,1 0 1,-1 0-1,1-1 0,-1 1 0,0 0 1,0-1-1,0 1 0,0 0 1,0-1-1,0 1 0,0-1 1,0 1-1,-1 0 0,1-1 1,0 1-1,-1 0 0,1 0 1,-1-1-1,0 1 0,1 0 1,-1 0-1,0 0 0,0 0 0,0-2 1,-13-15 722,0-1 0,-1 2-1,-1 0 1,-18-15 0,-76-57 1263,107 87-2069,-220-156 1973,177 132-2333,8 5-2432,15 6-4964,17 12 5376</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3.980"/>
    </inkml:context>
    <inkml:brush xml:id="br0">
      <inkml:brushProperty name="width" value="0.05" units="cm"/>
      <inkml:brushProperty name="height" value="0.05" units="cm"/>
      <inkml:brushProperty name="color" value="#FFC114"/>
    </inkml:brush>
  </inkml:definitions>
  <inkml:trace contextRef="#ctx0" brushRef="#br0">1 3 180,'12'-3'4340,"-9"4"-2801,2 1-1001,0 1-1,0-1 1,0 1-1,-1 0 1,1 0-1,-1 1 0,0-1 1,0 1-1,0 0 1,0 0-1,0 0 1,-1 0-1,0 1 1,0-1-1,0 1 1,2 6-1,20 34 2444,52 68 0,-63-95-2389,0-2-1,1 0 0,1-1 1,0 0-1,1-1 0,30 18 1,-43-29-491,1-1-1,-1 0 1,0 0 0,1 0 0,-1 0 0,1-1 0,0 0 0,-1 0 0,1 0 0,0 0-1,0-1 1,-1 0 0,8 0 0,-9-1-89,1 0 0,0 0 0,-1 0 1,1 0-1,-1-1 0,1 0 0,-1 1 0,0-1 0,0 0 0,0-1 0,0 1 0,0-1 0,0 1 0,-1-1 1,1 0-1,-1 0 0,3-3 0,1-6-592,0 0 0,0 0 1,-1-1-1,-1 0 0,0 0 0,0 0 1,-1 0-1,1-22 0,-1 18-1196,-2 14 952,0 0 0,0 0 0,0 0 0,1 0 0,-1 0 0,1 0 0,3-4 0,3-5-5572,-3 3 3902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8.271"/>
    </inkml:context>
    <inkml:brush xml:id="br0">
      <inkml:brushProperty name="width" value="0.05" units="cm"/>
      <inkml:brushProperty name="height" value="0.05" units="cm"/>
      <inkml:brushProperty name="color" value="#004F8B"/>
    </inkml:brush>
  </inkml:definitions>
  <inkml:trace contextRef="#ctx0" brushRef="#br0">0 947 1432,'9'-12'842,"0"0"0,-1-1 0,-1 0-1,0-1 1,-1 0 0,-1 0 0,6-21-1,0 2 97,68-205 3183,96-242 3570,-153 439-6157,-21 39-1395,1-1 0,-1 1 0,1 0-1,0 0 1,0 0 0,0 0-1,0 1 1,0-1 0,0 1-1,0-1 1,1 1 0,-1 0 0,1-1-1,4 0 1,-6 2-71,0 0 0,1 0 0,-1 0 0,0 0 1,0 0-1,1 1 0,-1-1 0,0 1 0,0-1 0,0 0 0,1 1 0,-1 0 1,0-1-1,0 1 0,0 0 0,0 0 0,0-1 0,0 1 0,0 0 0,0 0 1,-1 0-1,1 0 0,0 0 0,0 0 0,-1 0 0,2 2 0,15 35 849,-16-35-835,47 135 1738,26 66 24,-55-159-1377,2-1-1,40 61 0,-50-88-367,1 0-1,0-1 0,2 0 0,0-1 1,24 21-1,-32-32-242,0 0 0,0 0 0,0-1 1,0 1-1,0-2 0,1 1 0,0-1 0,9 3 0,-10-4-282,0-1-1,0 1 1,0-1-1,0 0 1,0 0-1,0-1 1,0 0-1,0 0 1,0 0-1,0-1 1,6-2-1,-7 2-709,2-1-3889</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4.333"/>
    </inkml:context>
    <inkml:brush xml:id="br0">
      <inkml:brushProperty name="width" value="0.05" units="cm"/>
      <inkml:brushProperty name="height" value="0.05" units="cm"/>
      <inkml:brushProperty name="color" value="#FFC114"/>
    </inkml:brush>
  </inkml:definitions>
  <inkml:trace contextRef="#ctx0" brushRef="#br0">1 148 532,'9'-22'2408,"1"2"-1,1 0 1,1 0 0,18-23-1,-28 41-2117,1-1-1,0 1 0,0 0 1,0 0-1,0 0 0,1 1 1,-1-1-1,0 1 0,1 0 1,-1 0-1,1 0 0,-1 0 1,1 0-1,0 1 0,-1 0 1,1 0-1,0 0 0,-1 0 0,1 0 1,4 2-1,7 0 89,0 1 1,-1 0-1,24 10 0,-30-10-264,0 1 0,0 0-1,0 0 1,-1 1 0,0 0 0,0 0-1,0 0 1,0 1 0,-1 0-1,0 0 1,0 1 0,-1 0 0,0 0-1,8 14 1,-8-10-41,-1 0-1,0-1 1,0 1-1,-1 1 1,-1-1-1,0 0 1,0 1-1,-1-1 1,0 1-1,-3 21 1,-4 12 69,-3 1-1,-2-2 1,-1 1 0,-26 58 0,-19 66 872,56-165-955,0 0-1,0 1 1,0-1-1,1 0 0,0 0 1,-1 0-1,1 0 1,1 0-1,-1 1 1,0-1-1,1 0 1,0 0-1,0 0 1,0 0-1,4 7 1,-3-8-16,1 0 1,-1 0-1,1 0 1,0 0 0,-1 0-1,1 0 1,0-1-1,1 0 1,-1 1 0,0-1-1,1 0 1,-1-1 0,1 1-1,0-1 1,0 1-1,6 0 1,20 4 65,1-1 0,47 1-1,-41-4-392,-10-2-383,-23-1 121,1 1 0,0 0 1,-1 0-1,1 0 1,-1 0-1,1 1 1,-1-1-1,8 3 1</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4.651"/>
    </inkml:context>
    <inkml:brush xml:id="br0">
      <inkml:brushProperty name="width" value="0.05" units="cm"/>
      <inkml:brushProperty name="height" value="0.05" units="cm"/>
      <inkml:brushProperty name="color" value="#FFC114"/>
    </inkml:brush>
  </inkml:definitions>
  <inkml:trace contextRef="#ctx0" brushRef="#br0">311 196 400,'0'-9'1037,"1"6"-768,-1 0 0,0-1-1,0 1 1,0 0 0,0 0 0,0 0-1,-1 0 1,1 0 0,-1 0 0,0 0-1,0 0 1,0 1 0,0-1-1,-1 0 1,1 0 0,-1 1 0,1-1-1,-1 1 1,0-1 0,0 1 0,-3-3-1,-7-5 285,-1 1 0,0-1-1,-1 2 1,0 0-1,-28-12 1,-78-19-3428,82 28-757,15 5 2138</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4.981"/>
    </inkml:context>
    <inkml:brush xml:id="br0">
      <inkml:brushProperty name="width" value="0.05" units="cm"/>
      <inkml:brushProperty name="height" value="0.05" units="cm"/>
      <inkml:brushProperty name="color" value="#FFC114"/>
    </inkml:brush>
  </inkml:definitions>
  <inkml:trace contextRef="#ctx0" brushRef="#br0">1 167 180,'19'-37'5180,"-12"22"-3171,0 0 1,2 1-1,-1 1 1,14-17-1,-18 26-1699,0 0-1,0 0 1,0 1 0,1 0-1,-1-1 1,1 1-1,0 1 1,0-1 0,0 1-1,0 0 1,0 0-1,0 0 1,1 1 0,-1 0-1,1 0 1,9-1 0,3 2 59,0 1 1,0 1 0,0 0 0,0 2 0,-1 0 0,0 0 0,1 2 0,-1 0 0,20 11 0,7 7 343,82 56 1,-80-46-363,-2 2 0,-1 2-1,-2 2 1,-1 2 0,-2 1 0,32 50-1,-47-59-105,-2 0-1,-1 2 1,-2 1-1,-1 0 1,-2 2-1,-2-1 0,-1 2 1,-2-1-1,6 49 1,-14-71-141,-1 0 0,-1 1 0,0-1 0,-1 0 0,-1 0 1,0 0-1,-1 0 0,-1 0 0,-1-1 0,0 0 0,-1 0 0,-1 0 0,-1 0 0,0-1 1,-1 0-1,0-1 0,-1 0 0,-20 20 0,-7 6-66,-21 24-782,24-18-3088,25-27-266,10-11-1067</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5.853"/>
    </inkml:context>
    <inkml:brush xml:id="br0">
      <inkml:brushProperty name="width" value="0.05" units="cm"/>
      <inkml:brushProperty name="height" value="0.05" units="cm"/>
      <inkml:brushProperty name="color" value="#FFC114"/>
    </inkml:brush>
  </inkml:definitions>
  <inkml:trace contextRef="#ctx0" brushRef="#br0">8 14 960,'-8'-5'14099,"20"3"-13504,-1 0 1,1 0-1,0 1 1,-1 0-1,1 1 1,16 1-1,-18 1-135,0 0 0,0 1 0,15 6 0,-21-7-327,1 1 0,-1 0 0,1 0 0,-1 0 0,0 0 0,0 1 1,0 0-1,5 7 0,-3-1 24,0 0 0,0 0 1,-1 1-1,-1 0 0,0 0 0,0 0 1,-1 1-1,2 17 0,3 4 172,37 211 1396,-25-114-1005,-18-122-678,81 410 2451,-78-398-2349,-1-5 0,0 1 0,-1 0 0,0 0 0,-2 0 0,1 30 0,-3-42-109,0-1 0,0 1 1,0-1-1,0 0 0,-1 0 1,0 1-1,-3 4 1,1-1 43,3-6-76,0 0 1,0-1-1,1 1 1,-1-1-1,0 1 0,0-1 1,0 1-1,0-1 1,0 0-1,0 1 1,0-1-1,0 0 0,0 0 1,-2 0-1,1 1-4,-22 6-1219,0-1 1,-42 6-1,10-3-4242,2 6-5472,28-5 7217</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9.588"/>
    </inkml:context>
    <inkml:brush xml:id="br0">
      <inkml:brushProperty name="width" value="0.05" units="cm"/>
      <inkml:brushProperty name="height" value="0.05" units="cm"/>
      <inkml:brushProperty name="color" value="#FFC114"/>
    </inkml:brush>
  </inkml:definitions>
  <inkml:trace contextRef="#ctx0" brushRef="#br0">8 30 488,'-8'-29'19949,"22"73"-19001,-2 1 0,-2 1 0,5 61 0,-8-54-492,10 65 420,45 445 1856,-37 240-298,29-117-1021,-27-418-1033,11 464-133,-41-495-247,3 185 0,34 268 0,-14-73 0,-15-385 0,-1-8 0,8 221 0,8 76 0,-12-232 0,-8 7 0,0-6 0,13 203 0,0 26 0,2 108 0,0-330 0,-2-94 0,-7-54 0,13 269 0,23-3 0,20-95 0,8 63 0,-62-348-382,-6-28-404,-1 0 0,1 0 0,-1 1 0,0 7 0,6-35-14354,-1-4 10362</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2.343"/>
    </inkml:context>
    <inkml:brush xml:id="br0">
      <inkml:brushProperty name="width" value="0.05" units="cm"/>
      <inkml:brushProperty name="height" value="0.05" units="cm"/>
      <inkml:brushProperty name="color" value="#FFC114"/>
    </inkml:brush>
  </inkml:definitions>
  <inkml:trace contextRef="#ctx0" brushRef="#br0">669 35 1044,'24'-1'3613,"-7"1"6551,-87-13-8158,35 6-1233,0 1-1,-1 2 1,-52 0-1,77 5-661,0 0-1,0 0 1,1 1-1,-1 0 1,1 1-1,0 0 1,-1 1-1,1 0 1,1 1-1,-1-1 1,1 2-1,0 0 1,0 0-1,0 0 1,1 1-1,-9 10 1,3-1 125,0 1 0,1 1 1,-17 31-1,-23 62 468,44-91-576,-21 49 678,-38 131 1,56-153-283,3 0 0,1 1 0,-3 92 0,12-124-332,-1 0 0,2 1 0,0-1 0,1 0-1,9 30 1,-8-35-92,1-1-1,0 0 1,0 0 0,1-1-1,0 1 1,0-1 0,1-1-1,1 1 1,11 10-1,-2-5 96,1-1 0,0 0-1,1-2 1,1 0 0,0-1-1,0-1 1,0-1 0,1 0-1,32 5 1,-5-3 153,0-3-1,1-2 1,61-1-1,3-8-585,-38-1-3472,-58 3 2214,0-1-3390,2 0-6372,-9 0 7245</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3.012"/>
    </inkml:context>
    <inkml:brush xml:id="br0">
      <inkml:brushProperty name="width" value="0.05" units="cm"/>
      <inkml:brushProperty name="height" value="0.05" units="cm"/>
      <inkml:brushProperty name="color" value="#FFC114"/>
    </inkml:brush>
  </inkml:definitions>
  <inkml:trace contextRef="#ctx0" brushRef="#br0">240 24 1332,'6'-11'4689,"-6"11"-4543,0-1 1,1 1-1,-1 0 0,0 0 0,0 0 1,0 0-1,0-1 0,1 1 1,-1 0-1,0 0 0,0-1 1,0 1-1,0 0 0,0 0 1,0-1-1,0 1 0,1 0 1,-1 0-1,0-1 0,0 1 0,0 0 1,0 0-1,0-1 0,0 1 1,0 0-1,-1-1 0,1 1 1,0 0-1,0 0 0,0-1 1,0 1-1,0 0 0,0 0 1,0 0-1,0-1 0,-1 1 0,1 0 1,0 0-1,0-1 0,0 1 1,-1 0-1,1 0 0,0 0 1,0 0-1,0-1 0,-1 1 1,1 0-1,-3 0 156,1-1-214,1 1-1,0 0 0,0 0 1,-1 0-1,1 0 0,0 0 1,0 0-1,0 0 0,-1 0 1,1 1-1,0-1 0,0 0 1,0 1-1,-1-1 0,1 1 0,0-1 1,0 1-1,0 0 0,-1 0 1,-14 12 583,1 0 0,0 0 1,1 1-1,0 1 1,1 1-1,1 0 0,1 0 1,-15 29-1,11-18-70,2 2 0,1-1 0,1 2 0,-13 60 0,22-82-581,1 1 1,0 0-1,0 0 1,1-1 0,0 1-1,0 0 1,1 0-1,0-1 1,1 1 0,0 0-1,0-1 1,1 1-1,0-1 1,1 0 0,-1 0-1,2 0 1,-1-1-1,1 1 1,0-1 0,0 0-1,1 0 1,0-1 0,1 0-1,-1 0 1,1 0-1,0-1 1,0 0 0,1 0-1,-1-1 1,1 0-1,0 0 1,16 4 0,-3-2-841,0 0 1,1-1-1,0-2 1,32 2-1,-31-5-5038,47-4-1,-40 0 2627</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3.527"/>
    </inkml:context>
    <inkml:brush xml:id="br0">
      <inkml:brushProperty name="width" value="0.05" units="cm"/>
      <inkml:brushProperty name="height" value="0.05" units="cm"/>
      <inkml:brushProperty name="color" value="#FFC114"/>
    </inkml:brush>
  </inkml:definitions>
  <inkml:trace contextRef="#ctx0" brushRef="#br0">1 108 672,'4'-16'3496,"1"1"0,0-1 1,11-21-1,-13 35-3263,0 0 0,-1 1 0,1-1 1,0 0-1,0 1 0,0-1 0,0 1 0,0 0 1,0 0-1,0 0 0,1 1 0,5-1 0,-8 0-117,25-2 333,-1 1 0,1 1 0,0 1-1,0 2 1,-1 0 0,1 2 0,-1 0-1,0 2 1,0 1 0,0 1 0,-1 1-1,35 18 1,-55-25-400,0 1-1,0-1 1,0 1-1,-1-1 1,1 1-1,-1 0 1,0 1-1,1-1 1,-1 1-1,-1-1 1,1 1-1,-1 0 1,1 0-1,-1 0 0,0 0 1,0 0-1,-1 0 1,1 1-1,-1-1 1,0 1-1,0-1 1,-1 1-1,1-1 1,-1 1-1,0 0 1,0-1-1,-1 1 1,1-1-1,-3 7 1,0 4 26,-2 0 1,0 0 0,-1-1-1,0 0 1,-1 0-1,-1-1 1,-14 20 0,-28 31 365,-65 64 0,11-14 637,101-111-1021,1 0 1,0 0-1,0 0 0,0 0 1,0 0-1,0 0 0,1 1 1,-1-1-1,0 4 0,2-5-37,0-1 0,-1 0 0,1 1-1,0-1 1,0 0 0,1 1 0,-1-1 0,0 0-1,0 1 1,1-1 0,-1 0 0,1 1 0,-1-1-1,1 0 1,-1 0 0,1 0 0,0 1 0,-1-1-1,1 0 1,0 0 0,0 0 0,0 0 0,0 0-1,0-1 1,0 1 0,0 0 0,0 0 0,0-1-1,2 2 1,7 3 54,0-1 0,-1 0 1,2-1-1,-1 0 0,0 0 0,17 1 0,68 3 71,-68-6-178,86 2-1388,-39-3-5552</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3.994"/>
    </inkml:context>
    <inkml:brush xml:id="br0">
      <inkml:brushProperty name="width" value="0.05" units="cm"/>
      <inkml:brushProperty name="height" value="0.05" units="cm"/>
      <inkml:brushProperty name="color" value="#FFC114"/>
    </inkml:brush>
  </inkml:definitions>
  <inkml:trace contextRef="#ctx0" brushRef="#br0">1 145 752,'3'-6'1674,"-1"0"-1,1 0 0,-1 0 1,-1-1-1,3-12 1,-4 15-1331,0 1 0,1-1 0,-1 1 1,1-1-1,0 1 0,0-1 0,0 1 0,0 0 1,1-1-1,-1 1 0,1 0 0,0 0 0,0 0 1,0 0-1,0 0 0,1 1 0,-1-1 0,1 1 1,0-1-1,-1 1 0,1 0 0,4-2 0,3-1-124,1 1 0,0 1 0,-1 0 0,1 0 0,0 1 0,1 1 0,-1 0 0,0 0 0,0 1 0,0 0 0,1 1 0,-1 1 0,0-1 0,0 2 0,0-1 0,0 2 0,-1-1 0,1 2 0,-1-1-1,0 1 1,0 1 0,-1 0 0,0 0 0,13 12 0,-19-16-179,0 1-1,-1 0 0,1 1 0,-1-1 1,0 0-1,1 1 0,-2-1 1,1 1-1,0-1 0,-1 1 0,1 0 1,-1 0-1,0 0 0,-1 0 1,1 0-1,0 6 0,-2-4 6,1 1 1,-1-1-1,0 0 0,-1 0 0,1 0 1,-1 0-1,-1 0 0,1-1 0,-6 11 0,-3 0 28,1-1 0,-2-1 1,0 1-1,-1-2 0,0 0 0,-18 13 0,-22 14-1069,45-28-1950,28 1-13447</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4.326"/>
    </inkml:context>
    <inkml:brush xml:id="br0">
      <inkml:brushProperty name="width" value="0.05" units="cm"/>
      <inkml:brushProperty name="height" value="0.05" units="cm"/>
      <inkml:brushProperty name="color" value="#FFC114"/>
    </inkml:brush>
  </inkml:definitions>
  <inkml:trace contextRef="#ctx0" brushRef="#br0">341 15 532,'3'-2'275,"1"0"872,1 0 0,-1 0 0,1 1 0,-1-1 0,1 1 0,9-1-1,-16 5 176,-6 9-506,0-1 1,-1 0-1,-1 0 0,0-1 0,-15 12 1,-1 2 57,-48 49 1154,-124 129 1136,196-201-3376,1 1-1,0-1 1,-1 1-1,1 0 0,0 0 1,0 0-1,0 0 1,0 0-1,0 0 1,0 0-1,0 0 0,0 3 1,1-5-100,1 1-1,-1 0 1,0 0 0,0 0 0,0 0 0,1-1 0,-1 1-1,0 0 1,1 0 0,-1-1 0,1 1 0,-1 0-1,1 0 1,-1-1 0,1 1 0,-1-1 0,1 1-1,-1 0 1,1-1 0,0 1 0,0-1 0,-1 0 0,1 1-1,0-1 1,0 0 0,-1 1 0,1-1 0,0 0-1,0 0 1,0 1 0,-1-1 0,1 0 0,0 0 0,1 0-1,16 3-2354</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8.611"/>
    </inkml:context>
    <inkml:brush xml:id="br0">
      <inkml:brushProperty name="width" value="0.05" units="cm"/>
      <inkml:brushProperty name="height" value="0.05" units="cm"/>
      <inkml:brushProperty name="color" value="#004F8B"/>
    </inkml:brush>
  </inkml:definitions>
  <inkml:trace contextRef="#ctx0" brushRef="#br0">846 23 796,'-2'-2'388,"0"0"0,0 0 0,-1 0 0,1 0 0,-1 1 0,1-1-1,-1 1 1,1 0 0,-1-1 0,0 1 0,0 0 0,0 1 0,1-1 0,-1 0 0,0 1 0,-6-1 0,-6 0 654,0 1 1,-16 2 0,18-1-450,-157 12 3447,-66 4-729,1-10-4567,199-5-1554,2-1-4452,24-1 4699</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4.667"/>
    </inkml:context>
    <inkml:brush xml:id="br0">
      <inkml:brushProperty name="width" value="0.05" units="cm"/>
      <inkml:brushProperty name="height" value="0.05" units="cm"/>
      <inkml:brushProperty name="color" value="#FFC114"/>
    </inkml:brush>
  </inkml:definitions>
  <inkml:trace contextRef="#ctx0" brushRef="#br0">546 334 920,'0'0'1196,"-6"-2"69,-30-8 978,1-3 1,0 0-1,-58-34 1,-97-69 2049,156 94-3818,-61-43-1435,78 47-1155,16 17 1902,1 1-1,-1 0 0,1-1 0,0 1 1,0-1-1,-1 1 0,1-1 0,0 1 1,0-1-1,-1 0 0,1 1 0,0-1 1,0 1-1,0-1 0,0 1 0,0-1 1,0 0-1,0 1 0,0-1 0,0 1 0,0-1 1,0 1-1,0-1 0,1 0 0,-1 1 1,0-1-1,0 1 0,1-1 0,-1 1 1,0-1-1,0 1 0,1-1 0,-1 1 1,1 0-1,-1-1 0,1 0 0,11-7-1989</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4.995"/>
    </inkml:context>
    <inkml:brush xml:id="br0">
      <inkml:brushProperty name="width" value="0.05" units="cm"/>
      <inkml:brushProperty name="height" value="0.05" units="cm"/>
      <inkml:brushProperty name="color" value="#FFC114"/>
    </inkml:brush>
  </inkml:definitions>
  <inkml:trace contextRef="#ctx0" brushRef="#br0">14 61 848,'-4'-26'4585,"-1"-3"4121,5 28-7603,-5-4 1534,11 7 1861,31 16-3857,-1 1 0,-1 2 1,-1 1-1,43 36 0,-13-2-54,66 72-1,-92-85-203,50 70 0,-75-93-260,0 1 1,-1 1-1,-1-1 1,-1 2-1,-1-1 1,7 29-1,-14-40-76,0 0 0,0 1 0,-1-1 0,-1 1 0,0 0 0,0-1 0,-1 1 1,-1-1-1,0 1 0,0-1 0,-1 0 0,-1 0 0,0 0 0,0 0 0,-1 0 0,-1-1 0,1 0 0,-2 0 0,-14 17 0,5-10-383,0 0 0,-1-1-1,-1-2 1,-1 1-1,0-2 1,-1-1 0,0 0-1,-41 17 1,21-12-3755,38-15 3468,21 7-15098</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5.346"/>
    </inkml:context>
    <inkml:brush xml:id="br0">
      <inkml:brushProperty name="width" value="0.05" units="cm"/>
      <inkml:brushProperty name="height" value="0.05" units="cm"/>
      <inkml:brushProperty name="color" value="#FFC114"/>
    </inkml:brush>
  </inkml:definitions>
  <inkml:trace contextRef="#ctx0" brushRef="#br0">53 91 136,'9'-7'3331,"-9"6"-3098,1 1 0,0 0-1,-1-1 1,1 1 0,-1 0-1,1-1 1,-1 1 0,1-1-1,-1 1 1,1-1 0,-1 1-1,1-1 1,-1 1 0,1-1-1,-1 1 1,0-1 0,1 0-1,-1 1 1,0-1-1,0 1 1,1-1 0,-1 0-1,0 1 1,0-1 0,0 0-1,0 0 1,0 1 0,0-1-1,0 0 1,0 1 0,0-1-1,0 0 1,-1 0 0,-13-30 5689,13 30-5608,2-1-236,0 0 0,-1 0 0,1 0 0,0 1 1,0-1-1,0 0 0,1 1 0,-1-1 0,0 1 1,0-1-1,1 1 0,-1 0 0,1-1 0,0 1 0,-1 0 1,1 0-1,0 0 0,-1 0 0,1 0 0,0 1 1,3-2-1,-3 2 118,1 0 5,0 0-128,0 0-1,-1 1 1,1-1 0,-1 1-1,1-1 1,-1 1-1,0 0 1,1 0 0,-1 0-1,0 1 1,0-1-1,1 1 1,-1-1 0,0 1-1,0-1 1,-1 1-1,4 3 1,-18 5 126,11-9-185,0-1 1,0 1 0,0-1-1,0 1 1,0-1 0,0 0-1,0 1 1,0-1 0,0 0-1,0 0 1,0-1 0,0 1-1,0 0 1,0-1 0,0 1-1,0-1 1,-2 0 0,-15-3-171,9 2 110,-26-2-1788,15 7-2171</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5.691"/>
    </inkml:context>
    <inkml:brush xml:id="br0">
      <inkml:brushProperty name="width" value="0.05" units="cm"/>
      <inkml:brushProperty name="height" value="0.05" units="cm"/>
      <inkml:brushProperty name="color" value="#FFC114"/>
    </inkml:brush>
  </inkml:definitions>
  <inkml:trace contextRef="#ctx0" brushRef="#br0">333 91 1052,'10'-22'1784,"-7"16"-827,-1 1 0,0-1 0,0 0 0,0 0-1,-1 1 1,1-1 0,0-12 0,-3 17-852,1 1 1,0-1-1,-1 1 0,1-1 1,-1 1-1,1-1 0,0 1 1,-1-1-1,1 1 0,-1-1 1,0 1-1,1 0 0,-1-1 1,1 1-1,-1 0 0,1-1 1,-1 1-1,0 0 0,1 0 1,-1 0-1,0 0 0,1 0 1,-1-1-1,-1 1 0,-12-1 1134,12 1-1094,0 0 0,0 0 0,1 1-1,-1-1 1,0 0 0,1 1 0,-1 0 0,0-1 0,1 1 0,-1 0 0,0 0 0,1 0 0,-1 0 0,-1 1 0,-3 2 254,-3 2 57,-1 0 0,1 0 0,1 1 0,-1 0-1,1 1 1,0 0 0,-8 11 0,-41 65 1586,52-76-1857,-19 33 475,3 1 0,1 1 0,1 0 0,3 2 0,2-1 0,2 2 0,1 0 0,3 0-1,-4 83 1,12-109-475,0-1-1,1 0 0,1 0 1,1-1-1,1 1 0,1 0 1,8 22-1,-10-32-191,1 0-1,1-1 1,-1 1 0,1-1 0,0 0-1,1 0 1,0-1 0,1 0 0,-1 0-1,1 0 1,0-1 0,1 0 0,0 0 0,-1-1-1,2 0 1,9 4 0,-5-4-337,0 0 0,0-2 1,0 1-1,0-2 0,0 0 1,1 0-1,19-1 0,31-6-4584,-1-7-7244,-34 4 8258</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6.148"/>
    </inkml:context>
    <inkml:brush xml:id="br0">
      <inkml:brushProperty name="width" value="0.05" units="cm"/>
      <inkml:brushProperty name="height" value="0.05" units="cm"/>
      <inkml:brushProperty name="color" value="#FFC114"/>
    </inkml:brush>
  </inkml:definitions>
  <inkml:trace contextRef="#ctx0" brushRef="#br0">296 26 960,'7'-5'1569,"0"1"0,1 1 1,-1 0-1,1 0 0,10-3 0,-12 5-184,-4 0-194,-3 5-58,-2 9-552,-2 0 0,1 0 0,-2 0 0,0-1 0,0 0 0,-14 19 0,1 0 66,-142 239 2938,47-95-6250,105-158 593,8-15 1075,1 1-1,-1-1 1,0 0-1,1 0 0,-1 0 1,1 1-1,0-1 1,0 0-1,0 4 1,3 3-1758</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6.480"/>
    </inkml:context>
    <inkml:brush xml:id="br0">
      <inkml:brushProperty name="width" value="0.05" units="cm"/>
      <inkml:brushProperty name="height" value="0.05" units="cm"/>
      <inkml:brushProperty name="color" value="#FFC114"/>
    </inkml:brush>
  </inkml:definitions>
  <inkml:trace contextRef="#ctx0" brushRef="#br0">635 521 912,'2'0'1034,"-1"0"-960,-1 0 0,0 0 1,0 0-1,1 0 1,-1 0-1,0 0 1,1 0-1,-1 0 0,0 0 1,1 0-1,-1 0 1,0 0-1,1 0 1,-1 0-1,0 0 0,1 0 1,-1-1-1,0 1 1,0 0-1,1 0 1,-1 0-1,0 0 0,0-1 1,1 1-1,-1 0 1,0 0-1,0 0 1,1-1-1,-1 1 0,0 0 1,0-1-1,0 1 1,0 0-1,1 0 1,-1-1-1,-7-13 1494,-5 0-646,-1 0 0,0 1 0,-23-18 0,-1 1 121,-18-20-3,-140-121 2118,146 132-3070,-3 1 1,-59-31-1,69 48-1764,24 13-3324,12 5 2201</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6.845"/>
    </inkml:context>
    <inkml:brush xml:id="br0">
      <inkml:brushProperty name="width" value="0.05" units="cm"/>
      <inkml:brushProperty name="height" value="0.05" units="cm"/>
      <inkml:brushProperty name="color" value="#FFC114"/>
    </inkml:brush>
  </inkml:definitions>
  <inkml:trace contextRef="#ctx0" brushRef="#br0">1 13 316,'0'-1'358,"0"0"0,0 1 0,0-1 0,1 0 0,-1 1 0,0-1 0,1 0 0,-1 1 0,1-1 0,-1 1 0,1-1 0,-1 1 0,1-1 0,-1 1 0,1-1 0,-1 1 0,1 0 0,0-1 0,-1 1 0,1 0 0,0-1 0,-1 1 0,1 0 0,0 0 0,0-1 0,0 2-181,-1-1 0,1 1 0,0-1-1,-1 1 1,1-1 0,-1 1 0,1-1-1,-1 1 1,1 0 0,-1-1 0,1 1 0,-1 0-1,0-1 1,1 1 0,-1 0 0,0-1 0,1 1-1,-1 1 1,8 50 1012,-7-44 64,6 53 1572,28 106-1,-29-144-2365,2-1 0,0 0-1,2 0 1,0-1 0,2 0-1,0-1 1,28 35 0,-36-50-330,0 0 0,1-1 0,-1 1 0,1-1 0,0 0 0,1 0 0,-1 0 0,1-1 0,0 0-1,-1 0 1,11 3 0,-13-5-86,1 0-1,0-1 1,-1 0-1,1 0 1,0 0-1,0 0 1,-1 0-1,1-1 1,0 1-1,-1-1 1,1 0-1,0 0 1,-1 0-1,1-1 1,-1 1-1,0-1 0,1 0 1,-1 0-1,0 0 1,0-1-1,2-2 1,7-5-158,-1-1 1,0 0-1,-1-1 1,0 0-1,-1-1 1,-1 0-1,0-1 1,6-14-1,-5 9-1217,-2 0 0,10-41 0,-16 57 103,3-12 440</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7.444"/>
    </inkml:context>
    <inkml:brush xml:id="br0">
      <inkml:brushProperty name="width" value="0.05" units="cm"/>
      <inkml:brushProperty name="height" value="0.05" units="cm"/>
      <inkml:brushProperty name="color" value="#FFC114"/>
    </inkml:brush>
  </inkml:definitions>
  <inkml:trace contextRef="#ctx0" brushRef="#br0">6 65 720,'0'0'214,"-1"0"1,1-1-1,-1 1 1,1-1-1,0 1 1,-1-1-1,1 1 0,0-1 1,-1 1-1,1-1 1,0 1-1,0-1 1,0 1-1,-1-1 0,1 1 1,0-1-1,0 1 1,0-1-1,0 0 0,3-3 113,0 0-1,0 1 1,0 0 0,1-1-1,-1 1 1,1 0-1,0 1 1,0-1-1,0 1 1,0-1-1,1 1 1,-1 1-1,1-1 1,7-2-1,0 1 109,1 0-1,0 1 0,0 0 0,17 0 1,-12 2-11,0 1 1,-1 1 0,1 0-1,-1 1 1,0 1-1,0 1 1,0 0 0,30 14-1,-40-15-326,0 0 1,0 0-1,-1 0 0,0 1 0,1 0 0,-2 0 0,1 1 0,0 0 0,-1 0 0,0 0 1,-1 0-1,1 1 0,-1 0 0,-1-1 0,1 2 0,-1-1 0,0 0 0,-1 1 0,0-1 0,0 1 1,2 15-1,-4-4 15,0 0 1,-1 1-1,-1-1 1,-1 0-1,-1 0 1,0 0-1,-12 29 1,-5 4 182,-34 62 0,22-51 15,-50 102 1038,81-161-1264,0 0 0,1 0 0,-1 1 0,1-1 0,0 0 0,0 1 0,0-1 0,1 1 0,0 0 0,-1-1 0,2 6 0,0-8-41,-1 1-1,1-1 1,0 1 0,0-1-1,0 1 1,1-1 0,-1 0-1,1 1 1,-1-1-1,1 0 1,0 0 0,-1 0-1,1 0 1,0 0 0,0-1-1,0 1 1,1-1 0,-1 1-1,0-1 1,4 1 0,9 5 81,0-1-1,0 0 1,1-1 0,0-1-1,0-1 1,23 2 0,100 0 348,-126-5-418,52 0 89,26 0-572,-31 0-3421</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7.762"/>
    </inkml:context>
    <inkml:brush xml:id="br0">
      <inkml:brushProperty name="width" value="0.05" units="cm"/>
      <inkml:brushProperty name="height" value="0.05" units="cm"/>
      <inkml:brushProperty name="color" value="#FFC114"/>
    </inkml:brush>
  </inkml:definitions>
  <inkml:trace contextRef="#ctx0" brushRef="#br0">506 221 912,'0'-8'1016,"0"-1"-56,-3-2 16,-7-1-4,-5 1-55,-4-3-65,-9-6-72,-4 6-92,-2-6-64,-7 6-64,-3-3-160,-7 0-184,4 3-260,6 3-276,1 2-264,-1 1-2452,9 2 1031,4 0 681</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8.094"/>
    </inkml:context>
    <inkml:brush xml:id="br0">
      <inkml:brushProperty name="width" value="0.05" units="cm"/>
      <inkml:brushProperty name="height" value="0.05" units="cm"/>
      <inkml:brushProperty name="color" value="#FFC114"/>
    </inkml:brush>
  </inkml:definitions>
  <inkml:trace contextRef="#ctx0" brushRef="#br0">1 167 996,'24'-27'2957,"2"2"-1,1 1 1,39-27 0,-59 46-2585,1 0 1,0 0-1,0 1 1,0 0-1,0 1 1,1 0 0,-1 0-1,1 1 1,0 0-1,0 1 1,0 0-1,0 0 1,0 1 0,12 0-1,-7 2-40,0 1-1,0 0 1,0 1-1,0 1 1,0 0-1,-1 0 1,0 2-1,17 10 1,4 5 140,-2 1 1,0 1 0,-1 2 0,44 49-1,-36-30 72,-3 1-1,47 77 0,-58-79-193,-1 1-1,-2 1 1,-2 1-1,-2 0 0,15 68 1,-27-91-253,-2 1 0,0-1-1,-2 1 1,0 0 0,-2-1 0,-1 1 0,-1 0 0,-1 0 0,-1-1 0,-1 0 0,-1 0 0,-2 0-1,-9 23 1,12-37-330,0 0 0,-1-1-1,0 0 1,0 0-1,-1 0 1,-1-1 0,1 0-1,-1 0 1,0-1 0,-14 10-1,-18 6-3502,-3-6-3605,18-8 2173,11 0 1568</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9.046"/>
    </inkml:context>
    <inkml:brush xml:id="br0">
      <inkml:brushProperty name="width" value="0.05" units="cm"/>
      <inkml:brushProperty name="height" value="0.05" units="cm"/>
      <inkml:brushProperty name="color" value="#004F8B"/>
    </inkml:brush>
  </inkml:definitions>
  <inkml:trace contextRef="#ctx0" brushRef="#br0">60 86 1272,'3'2'11266,"-43"-56"-7712,17 21 1596,30 36-4899,15 8 135,0 1 0,-1 1-1,23 18 1,-44-31-387,0 0 1,1 0-1,-1 1 0,0-1 1,1 0-1,-1 0 0,0 1 0,0-1 1,1 0-1,-1 1 0,0-1 0,0 0 1,0 1-1,0-1 0,1 0 1,-1 1-1,0-1 0,0 1 0,0-1 1,0 0-1,0 1 0,0-1 1,0 1-1,0-1 0,0 0 0,0 1 1,0-1-1,0 0 0,0 1 1,0-1-1,0 1 0,-1 0 0,-11 7-817,-26 3-2106,32-10 2174,-28 9-10194,24-9 8224</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8.913"/>
    </inkml:context>
    <inkml:brush xml:id="br0">
      <inkml:brushProperty name="width" value="0.05" units="cm"/>
      <inkml:brushProperty name="height" value="0.05" units="cm"/>
      <inkml:brushProperty name="color" value="#FFC114"/>
    </inkml:brush>
  </inkml:definitions>
  <inkml:trace contextRef="#ctx0" brushRef="#br0">1 0 524,'14'23'6889,"7"-17"-2865,39 5 0,26-3-300,45 6-2344,-116-11-1122,-1 1-1,0 0 0,0 1 0,0 0 1,-1 1-1,24 13 0,-27-11-139,0 0-1,0 0 1,-1 1 0,0 0-1,-1 1 1,0 0 0,0 0-1,-1 1 1,0 0 0,-1 0-1,0 1 1,-1-1 0,5 18-1,3 16 188,-2 0 0,7 63-1,-9-47-48,55 284 1091,29-7 47,-67-267-1038,23 75 375,-49-144-722,1 0 1,-1 1-1,0-1 1,0 0-1,0 0 1,0 0-1,0 0 1,0 0-1,-1 0 1,1 0-1,-1 0 0,1 0 1,-1 0-1,0 0 1,0 0-1,0 0 1,0 0-1,0-1 1,0 1-1,0 0 1,-1-1-1,1 1 1,-1-1-1,1 1 1,-1-1-1,1 1 1,-1-1-1,0 0 1,0 0-1,0 0 1,0 0-1,-2 1 1,-9 3-61,0-1 1,0 0-1,-27 5 0,23-6-117,-27 6-1455,-1-1 1,-66 1 0,69-9-3666,-1-2-3851,29 1 5673</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9.364"/>
    </inkml:context>
    <inkml:brush xml:id="br0">
      <inkml:brushProperty name="width" value="0.05" units="cm"/>
      <inkml:brushProperty name="height" value="0.05" units="cm"/>
      <inkml:brushProperty name="color" value="#FFC114"/>
    </inkml:brush>
  </inkml:definitions>
  <inkml:trace contextRef="#ctx0" brushRef="#br0">0 215 736,'10'-41'4832,"-7"27"-2447,0 0-1,1 1 1,9-22-1,-10 30-2066,0 0 1,0 0-1,0 1 0,0-1 0,1 1 0,0 0 0,0 0 0,0 0 0,0 0 0,1 1 0,-1 0 0,10-5 0,2 1-67,-1 0 0,1 2 0,0 0 0,0 0 0,1 2 1,-1 0-1,1 1 0,0 1 0,0 0 0,-1 1 0,24 3 0,-4 2-9,-1 1 0,1 2 0,-2 2 0,42 17 0,-54-19-107,-1 1 0,0 1 0,-1 1 0,0 1 0,22 17 0,-37-25-103,0 0 0,0 0 0,0 1-1,-1 0 1,0 0 0,1 0 0,-2 0 0,1 1-1,-1-1 1,1 1 0,-2 0 0,1 0 0,-1 0-1,0 1 1,0-1 0,0 0 0,-1 1 0,0-1-1,0 1 1,-1-1 0,0 1 0,-1 11 0,-1-9-7,-1 1 0,0 0 1,0-1-1,-1 0 1,0 0-1,-1 0 0,1 0 1,-2 0-1,1-1 1,-1 0-1,-1-1 0,0 1 1,0-1-1,0 0 0,-1-1 1,1 0-1,-18 10 1,-4 1-44,-1-2 1,0-1 0,-1-1 0,-33 8 0,14-9-508,37-9-154,0 0 1,0 1-1,0 0 0,-20 10 0,32-13 520,0-1 0,0 1 0,1-1 0,-1 1 0,0-1 1,0 1-1,1 0 0,-1-1 0,0 1 0,1 0 0,-1 0 0,1-1 0,-1 1 0,1 0 0,-1 1 0,1-1-307,-1 0 0,1 0 0,0 0 0,0 0 0,0 0 0,0 0 0,1 0 0,-1 0 0,0 0 0,0 0 0,1 0 0,-1 0 0,0 0 0,1 0 0,-1 0 0,1-1 0,-1 1 0,1 0 0,-1 0 0,1 0 0,0-1 0,0 2 0,8 6-2475</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9.683"/>
    </inkml:context>
    <inkml:brush xml:id="br0">
      <inkml:brushProperty name="width" value="0.05" units="cm"/>
      <inkml:brushProperty name="height" value="0.05" units="cm"/>
      <inkml:brushProperty name="color" value="#FFC114"/>
    </inkml:brush>
  </inkml:definitions>
  <inkml:trace contextRef="#ctx0" brushRef="#br0">648 1 796,'-12'9'10045,"-58"53"-6996,-290 264 3506,275-258-6165,52-42-2331,-39 36-1,69-59 1906,2-2-401,0 0 0,0 0 0,0-1 0,1 1 0,-1 0 0,0 0 0,0 0 0,1 0 1,-1 0-1,0 0 0,1 0 0,-1 0 0,1 0 0,-1 1 0,1-1 0,0 0 1,-1 0-1,1 0 0,0 1 0,0-1 0,0 0 0,0 2 0,3 6-2030</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10.018"/>
    </inkml:context>
    <inkml:brush xml:id="br0">
      <inkml:brushProperty name="width" value="0.05" units="cm"/>
      <inkml:brushProperty name="height" value="0.05" units="cm"/>
      <inkml:brushProperty name="color" value="#FFC114"/>
    </inkml:brush>
  </inkml:definitions>
  <inkml:trace contextRef="#ctx0" brushRef="#br0">660 690 148,'16'3'1200,"0"0"-32,-7-3-108,-2-9-32,-4-8 109,-3-5 203,-10-18 92,-9-8-12,-12-17-88,-19-23-128,-16-2-112,-10 2-160,-9 9-396,-3 11-596,-6 26-1180,16 13-3428,12 18 1584,19 11 1051</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13.522"/>
    </inkml:context>
    <inkml:brush xml:id="br0">
      <inkml:brushProperty name="width" value="0.05" units="cm"/>
      <inkml:brushProperty name="height" value="0.05" units="cm"/>
      <inkml:brushProperty name="color" value="#FFC114"/>
    </inkml:brush>
  </inkml:definitions>
  <inkml:trace contextRef="#ctx0" brushRef="#br0">3 9 92,'8'-8'16061,"-5"23"-15472,-1 1 0,0-1 0,-1 1 0,-1 0-1,0-1 1,-5 30 0,1 10 129,4-50-666,-9 355 2460,11-268-2061,27 175 1,-3-133-2213,-6-46-2700,-10-28-5246,-7-30 6645</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17.793"/>
    </inkml:context>
    <inkml:brush xml:id="br0">
      <inkml:brushProperty name="width" value="0.025" units="cm"/>
      <inkml:brushProperty name="height" value="0.025" units="cm"/>
      <inkml:brushProperty name="color" value="#E71224"/>
    </inkml:brush>
  </inkml:definitions>
  <inkml:trace contextRef="#ctx0" brushRef="#br0">0 70 1280,'2'-30'6258,"2"-1"3672,-3 24-6064,4 6-3058,-3 3 3298,3 15-3540,-1 1-1,0-1 1,-2 0-1,0 1 1,0 24-1,0-2-31,4 89 797,7 59-73,-7-89-1565,-6-99 178,0 1 0,0-1 0,0 1 0,0-1 0,0 1 0,0-1 0,0 1 0,0-1 0,0 1-1,0-1 1,1 0 0,-1 1 0,0-1 0,0 1 0,0-1 0,0 1 0,1-1 0,-1 0 0,0 1 0,1-1 0,-1 1 0,0-1 0,1 0 0,-1 1 0,0-1 0,1 0 0,0 1 0,5-11-1596,1-12-2666,-5 11-2680,-1-1 1744,2 1 1618</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18.176"/>
    </inkml:context>
    <inkml:brush xml:id="br0">
      <inkml:brushProperty name="width" value="0.025" units="cm"/>
      <inkml:brushProperty name="height" value="0.025" units="cm"/>
      <inkml:brushProperty name="color" value="#E71224"/>
    </inkml:brush>
  </inkml:definitions>
  <inkml:trace contextRef="#ctx0" brushRef="#br0">570 9 608,'45'-8'9863,"-43"8"-8339,10 0 1583,-5 4 4374,-251 42 464,-9-17-6554,177-19-6583,69-9 2306,0 1 0,0 0 0,1 1 1,-13 5-1,3 3-1527</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18.793"/>
    </inkml:context>
    <inkml:brush xml:id="br0">
      <inkml:brushProperty name="width" value="0.025" units="cm"/>
      <inkml:brushProperty name="height" value="0.025" units="cm"/>
      <inkml:brushProperty name="color" value="#E71224"/>
    </inkml:brush>
  </inkml:definitions>
  <inkml:trace contextRef="#ctx0" brushRef="#br0">1 5 48,'0'0'3169,"5"-5"-627,-3 10 4004,9 155 1272,11 90-3261,16-48-1859,-19-116-5034,-19-82 2882,1-3-2294</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19.123"/>
    </inkml:context>
    <inkml:brush xml:id="br0">
      <inkml:brushProperty name="width" value="0.025" units="cm"/>
      <inkml:brushProperty name="height" value="0.025" units="cm"/>
      <inkml:brushProperty name="color" value="#E71224"/>
    </inkml:brush>
  </inkml:definitions>
  <inkml:trace contextRef="#ctx0" brushRef="#br0">682 20 14633,'9'-11'3445,"-10"5"-1568,-11 4-1135,-237 23 5703,107-5-4647,21-4-1321,40 2-3017,50-5-690,27-8 2177,0 0 1,1 1 0,-1-1-1,1 1 1,0 0-1,-1 0 1,1 0-1,0 1 1,0-1 0,0 1-1,-3 3 1,-5 13-2901</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19.979"/>
    </inkml:context>
    <inkml:brush xml:id="br0">
      <inkml:brushProperty name="width" value="0.025" units="cm"/>
      <inkml:brushProperty name="height" value="0.025" units="cm"/>
      <inkml:brushProperty name="color" value="#E71224"/>
    </inkml:brush>
  </inkml:definitions>
  <inkml:trace contextRef="#ctx0" brushRef="#br0">0 1 1312,'1'-1'5727,"0"7"-2085,-1 15-613,-1 26-790,0 6 348,7 51 0,-4-77-1943,4 34 633,3 0 1,3-1-1,25 75 0,-22-99-1052,-15-35-315,1 1-1,0-1 0,0 0 1,-1 0-1,1 1 1,0-1-1,0 0 1,1 0-1,-1 0 0,0 0 1,0 0-1,0 0 1,1 0-1,-1-1 0,0 1 1,1 0-1,-1-1 1,1 1-1,-1-1 0,0 1 1,4 0-1,-3-3-256,-1 1-1,1 0 1,-1 0-1,1-1 0,-1 1 1,0-1-1,1 1 1,-1-1-1,0 0 1,0 1-1,0-1 0,0 0 1,0 0-1,-1 0 1,2-2-1,5-25-10067,-4 15 7136</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9.728"/>
    </inkml:context>
    <inkml:brush xml:id="br0">
      <inkml:brushProperty name="width" value="0.05" units="cm"/>
      <inkml:brushProperty name="height" value="0.05" units="cm"/>
      <inkml:brushProperty name="color" value="#004F8B"/>
    </inkml:brush>
  </inkml:definitions>
  <inkml:trace contextRef="#ctx0" brushRef="#br0">0 591 1308,'1'0'176,"-1"0"0,1 0 0,0-1 1,-1 1-1,1 0 0,-1 0 0,1 0 0,0 0 0,-1 0 0,1 0 0,-1 0 1,1 0-1,0 0 0,-1 0 0,1 1 0,-1-1 0,1 0 0,0 0 0,-1 0 0,1 1 1,-1-1-1,1 0 0,-1 1 0,1-1 0,-1 1 0,1-1 0,-1 0 0,1 1 1,-1-1-1,0 1 0,1-1 0,-1 1 0,0-1 0,1 1 0,-1-1 0,0 1 0,0 0 1,1-1-1,-1 1 0,0-1 0,0 1 0,0 0 0,0 0 0,10 40 3074,-5-18-237,10 19 3183,-13-46-5480,3-17-267,-1 0 0,-1 0 0,0 0 0,-2-31 0,0 33-335,-17-438 273,14 439-440,-1 0 0,-7-22 0,10 39 53,0 1 1,0-1-1,0 0 1,0 1-1,0-1 0,0 1 1,0-1-1,0 0 1,0 1-1,1-1 0,-1 0 1,0 1-1,0-1 1,0 1-1,1-1 1,-1 0-1,0 1 0,1-1 1,-1 1-1,1-1 1,-1 1-1,0-1 0,1 1 1,-1-1-1,1 1 1,-1 0-1,1-1 1,0 1-1,-1 0 0,1-1 1,-1 1-1,1 0 1,0 0-1,-1 0 0,1-1 1,-1 1-1,1 0 1,0 0-1,-1 0 1,1 0-1,0 0 0,0 0 1,32 0 45,-29 1-42,27 3 76,-1 2-1,0 1 1,51 19-1,-49-16-23,10 5 35,0 2 1,-1 1 0,68 43-1,-103-58-84,-1 1 0,1 0 0,-1 0 0,0 1 0,-1-1 0,1 1 0,-1 0 0,0 1 0,0-1 0,0 1 0,-1-1 0,5 11 0,-7-12-5,1 0 1,-1 1-1,-1-1 0,1 0 0,0 1 0,-1-1 0,0 1 1,0-1-1,-1 0 0,1 1 0,-1-1 0,0 0 0,0 1 1,0-1-1,-1 0 0,1 0 0,-1 0 0,0 0 1,-4 6-1,-6 7 3,0 0 1,-1-1-1,-26 24 0,-50 37-77,66-58 47,-7 5-2,11-9 69,-29 29 0,47-43-37,1-1 1,-1 1-1,0 0 1,1-1-1,-1 1 1,1 0-1,-1 0 1,1 0-1,-1 0 1,1-1-1,0 1 1,0 0-1,-1 0 1,1 0-1,0 0 1,0 0-1,0 0 0,0 0 1,0 0-1,0 0 1,0 0-1,0 0 1,0 1-1,1-1 3,0 1 1,0 0-1,0-1 0,-1 1 0,1-1 0,1 0 0,-1 1 0,0-1 0,0 0 1,1 1-1,2 1 0,5 3 31,0-1-1,1 0 1,15 6 0,-13-6 18,42 22 59,-2 2 0,-1 2 0,69 55 0,-118-84-116,1 0-1,-1-1 0,0 2 0,0-1 1,0 0-1,0 0 0,0 1 0,0-1 1,-1 1-1,1-1 0,-1 1 0,1 0 0,-1 0 1,0-1-1,1 6 0,-2-6-4,0 0 0,-1 0 0,1 0 1,0 0-1,-1 0 0,1 0 0,-1 0 0,0 0 0,1-1 0,-1 1 0,0 0 0,0 0 0,0-1 1,-1 1-1,1 0 0,0-1 0,0 1 0,-1-1 0,1 1 0,-1-1 0,0 0 0,1 0 0,-4 2 0,-5 3-85,0-1 0,0 0 0,0 0 0,-1-1 0,1-1 0,-13 3 0,-70 10-1251,54-10 486,-72 5-3561,37-13-6136,48-1 7421</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0.330"/>
    </inkml:context>
    <inkml:brush xml:id="br0">
      <inkml:brushProperty name="width" value="0.025" units="cm"/>
      <inkml:brushProperty name="height" value="0.025" units="cm"/>
      <inkml:brushProperty name="color" value="#E71224"/>
    </inkml:brush>
  </inkml:definitions>
  <inkml:trace contextRef="#ctx0" brushRef="#br0">619 2 1112,'-1'-2'8123,"-15"4"-4127,-39 8-2234,14-3 313,-2-1-909,-290 54 3164,322-58-5075,-1 1 0,1 1 0,0 0 0,-20 11 0,25-12-1024,0 1 1,0 0-1,1 1 0,-1 0 0,-6 7 0,-1 2-1185</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0.682"/>
    </inkml:context>
    <inkml:brush xml:id="br0">
      <inkml:brushProperty name="width" value="0.025" units="cm"/>
      <inkml:brushProperty name="height" value="0.025" units="cm"/>
      <inkml:brushProperty name="color" value="#E71224"/>
    </inkml:brush>
  </inkml:definitions>
  <inkml:trace contextRef="#ctx0" brushRef="#br0">425 1 1096,'4'0'1403,"1"0"5070,-8 0-2598,-22 0-1375,-44 3-706,-86 24 1103,128-20-4544,-44 16-1,62-19 163,1 0-1,0 1 1,0 0-1,0 0 1,-9 9 0,-8 8-1326</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1.030"/>
    </inkml:context>
    <inkml:brush xml:id="br0">
      <inkml:brushProperty name="width" value="0.025" units="cm"/>
      <inkml:brushProperty name="height" value="0.025" units="cm"/>
      <inkml:brushProperty name="color" value="#E71224"/>
    </inkml:brush>
  </inkml:definitions>
  <inkml:trace contextRef="#ctx0" brushRef="#br0">1 8 148,'4'-7'5531,"-1"7"-2231,2 16-824,-2 31-722,-8 295 5685,12-173-5140,30 171 0,-34-321-2154,22 111 1157,-22-116-1260,1-1 0,1 0-1,0 0 1,0 0 0,2-1-1,-1 1 1,11 12-1,-16-23-166,0-1-1,0 0 0,0 1 1,0-1-1,1 0 0,-1 0 1,0 0-1,1 0 0,-1 0 1,0 0-1,1 0 0,-1 0 0,1 0 1,0-1-1,-1 1 0,4 0 1,-4-1-63,0 0 0,0 0 0,0 0 1,0-1-1,0 1 0,0 0 0,0-1 1,-1 1-1,1-1 0,0 1 0,0-1 1,0 1-1,0-1 0,0 0 0,-1 1 1,1-1-1,0 0 0,-1 1 0,1-1 1,0 0-1,-1 0 0,1 0 0,-1 0 1,1-1-1,0 0-619,0 0-1,0 0 1,-1 0 0,1 0 0,-1 0-1,1 0 1,-1 0 0,0 0 0,1 0-1,-1-3 1,0-3-1064,2-11-1517</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1.377"/>
    </inkml:context>
    <inkml:brush xml:id="br0">
      <inkml:brushProperty name="width" value="0.025" units="cm"/>
      <inkml:brushProperty name="height" value="0.025" units="cm"/>
      <inkml:brushProperty name="color" value="#E71224"/>
    </inkml:brush>
  </inkml:definitions>
  <inkml:trace contextRef="#ctx0" brushRef="#br0">667 56 488,'9'-6'2102,"0"0"-1,0 0 1,13-12 0,-21 17-415,-19-7 1566,10 5-2604,1 1 0,-1 0 0,1 1 0,-1 0 0,0 0 1,-14 0-1,-50 7 1430,33-2-1144,-14-2 62,12 0-204,-54 9 0,66-6-1141,-21 4-37,-52 16 1,84-18-1054,1-1 1,-18 11-1,23-11-1194,0 1-1,1 1 1,-17 14-1,12-7-243</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1.695"/>
    </inkml:context>
    <inkml:brush xml:id="br0">
      <inkml:brushProperty name="width" value="0.025" units="cm"/>
      <inkml:brushProperty name="height" value="0.025" units="cm"/>
      <inkml:brushProperty name="color" value="#E71224"/>
    </inkml:brush>
  </inkml:definitions>
  <inkml:trace contextRef="#ctx0" brushRef="#br0">402 0 15833,'13'9'757,"3"-6"-341,-10 5 36,-3-8 2196,-44 6-1632,16-6-124,-9 0-172,-1 0-68,-12-3-112,6 6-284,-6-6-472,12 3-632,-2-3-896,-4 6-5525,9 3 2473,7 5 1628</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5.786"/>
    </inkml:context>
    <inkml:brush xml:id="br0">
      <inkml:brushProperty name="width" value="0.025" units="cm"/>
      <inkml:brushProperty name="height" value="0.025" units="cm"/>
      <inkml:brushProperty name="color" value="#E71224"/>
    </inkml:brush>
  </inkml:definitions>
  <inkml:trace contextRef="#ctx0" brushRef="#br0">19 6 340,'-1'-1'521,"1"1"0,-1-1-1,1 1 1,-1 0 0,1-1 0,-1 1-1,1 0 1,-1-1 0,0 1 0,1 0-1,-1-1 1,1 1 0,-1 0 0,0 0 0,1 0-1,-1 0 1,0-1 0,1 1 0,-1 0-1,0 0 1,1 0 0,-1 1 0,0-1-1,1 0 1,-1 0 0,-1 1 0,1 6 3143,4 7-3787,6 34 3067,5 86 0,-6-45-1560,3 10-61,17 122 1558,-28-219-2911,1 0-1,-1 0 1,1 0-1,0 0 1,-1 0-1,1 0 1,0 0-1,0 0 1,0 0-1,2 3 1,-2-5-16,-1 0 0,1 1 0,-1-1 0,1 1 1,-1-1-1,1 0 0,-1 1 0,1-1 0,-1 0 0,1 1 0,-1-1 0,1 0 0,0 0 1,-1 0-1,1 0 0,-1 1 0,1-1 0,0 0 0,-1 0 0,1 0 0,-1 0 1,1 0-1,1-1 0,-1 1-226,0-1 1,0 1-1,0-1 1,0 1-1,0-1 1,0 0-1,0 1 0,0-1 1,0 0-1,0 0 1,0 0-1,0 0 1,0-1-1,9-22-8164,-6 10 3080,-1 0 1629</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6.118"/>
    </inkml:context>
    <inkml:brush xml:id="br0">
      <inkml:brushProperty name="width" value="0.025" units="cm"/>
      <inkml:brushProperty name="height" value="0.025" units="cm"/>
      <inkml:brushProperty name="color" value="#E71224"/>
    </inkml:brush>
  </inkml:definitions>
  <inkml:trace contextRef="#ctx0" brushRef="#br0">632 50 1520,'4'-3'965,"0"0"-1,0 0 1,-1 0-1,0 0 1,1-1-1,-1 1 1,0-1-1,4-7 1695,-9 10-2309,0-1 0,0 1 0,0 0 0,0 0 0,0-1 0,-1 2 0,1-1 0,0 0 0,-1 0 0,1 1 0,0-1 0,-1 1 0,1 0 0,-5-1 0,-38 5 1737,36-3-1537,-267 40 5313,94-3-7992,152-29 125,21-7 316,1 1-1,-1 1 1,1-1-1,0 1 0,0 1 1,-8 5-1,-4 9-1790</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6.479"/>
    </inkml:context>
    <inkml:brush xml:id="br0">
      <inkml:brushProperty name="width" value="0.025" units="cm"/>
      <inkml:brushProperty name="height" value="0.025" units="cm"/>
      <inkml:brushProperty name="color" value="#E71224"/>
    </inkml:brush>
  </inkml:definitions>
  <inkml:trace contextRef="#ctx0" brushRef="#br0">9 0 768,'0'0'7018,"0"7"-5313,-4 108 4273,-1 33-1077,6-118-4015,1-1 0,2 0 0,7 31 0,-6-40-582,0 2 725,15 41 1,-19-59-1121,1 1 0,0-1 0,0 0 1,1 1-1,-1-1 0,1 0 0,0-1 1,0 1-1,0 0 0,1-1 1,-1 0-1,1 0 0,0 0 0,8 5 1,-3-6-920,-8-2 266,0 0-1,0 0 1,0-1 0,0 1 0,-1 0 0,1 0 0,0-1-1,0 1 1,0-1 0,0 1 0,-1-1 0,1 1-1,0-1 1,-1 1 0,1-1 0,0 1 0,-1-1-1,2-1 1,2-7-2761</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6.817"/>
    </inkml:context>
    <inkml:brush xml:id="br0">
      <inkml:brushProperty name="width" value="0.025" units="cm"/>
      <inkml:brushProperty name="height" value="0.025" units="cm"/>
      <inkml:brushProperty name="color" value="#E71224"/>
    </inkml:brush>
  </inkml:definitions>
  <inkml:trace contextRef="#ctx0" brushRef="#br0">607 14 18462,'24'-13'1875,"-23"12"-515,-6 1-494,-201 14 2934,75-2-2836,90-10-1516,0 2-1,-56 13 1,87-15-252,1 2 0,0-1 0,0 1 0,-14 8 0,19-9-317,0-1-1,0 1 1,0 0-1,0 1 0,1-1 1,-1 1-1,1-1 1,0 1-1,0 0 0,-4 8 1,-1 8-2223</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7.133"/>
    </inkml:context>
    <inkml:brush xml:id="br0">
      <inkml:brushProperty name="width" value="0.025" units="cm"/>
      <inkml:brushProperty name="height" value="0.025" units="cm"/>
      <inkml:brushProperty name="color" value="#E71224"/>
    </inkml:brush>
  </inkml:definitions>
  <inkml:trace contextRef="#ctx0" brushRef="#br0">513 1 17514,'0'8'632,"0"1"-72,-13-4 192,-6-2 232,-6 0 84,0 0-220,-10-3-156,4 0-136,-13-3-148,0 3-120,0 0-272,0 0-408,6 8-492,-3 1-756,0 11-5637,4 11 2473,5 8 1632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00.080"/>
    </inkml:context>
    <inkml:brush xml:id="br0">
      <inkml:brushProperty name="width" value="0.05" units="cm"/>
      <inkml:brushProperty name="height" value="0.05" units="cm"/>
      <inkml:brushProperty name="color" value="#004F8B"/>
    </inkml:brush>
  </inkml:definitions>
  <inkml:trace contextRef="#ctx0" brushRef="#br0">1 90 768,'2'-13'3971,"0"0"0,0 0 0,-2-22 0,0 34-3736,0 1 1,0-1-1,0 1 0,0-1 0,0 0 0,0 1 0,0-1 1,0 1-1,0-1 0,1 1 0,-1-1 0,0 0 0,0 1 1,1-1-1,-1 1 0,0-1 0,0 1 0,1-1 0,-1 1 1,1-1-1,-1 1 0,0 0 0,1-1 0,-1 1 0,1-1 1,-1 1-1,1 0 0,-1 0 0,1-1 0,-1 1 0,1 0 1,0 0-1,-1 0 0,1-1 0,-1 1 0,1 0 0,-1 0 1,1 0-1,0 0 0,26 5 1755,-20-2-1688,10 2 230,0 2-1,0 0 1,0 0-1,-1 2 1,22 15-1,-1 3 29,35 34 0,-28-18-542,-2 1-1,-1 3 1,-3 1 0,-3 1 0,58 106 0,-77-122-18,-1 0 0,-2 2 0,13 48 0,-22-62 0,0 1 0,-1-1 0,0 1 0,-2 0 0,-1 0 0,-5 40 0,2-47-301,0-1 1,-2 0-1,1 0 0,-2 0 0,0-1 1,0 0-1,-2 0 0,1 0 0,-1-1 1,-20 21-1,16-19-193,-2 0 1,0-2-1,0 0 1,-1 0-1,0-1 1,-1-1-1,-1-1 1,-19 9-1,16-12-2571,-9 0-8721,21-6 8137</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7.466"/>
    </inkml:context>
    <inkml:brush xml:id="br0">
      <inkml:brushProperty name="width" value="0.025" units="cm"/>
      <inkml:brushProperty name="height" value="0.025" units="cm"/>
      <inkml:brushProperty name="color" value="#E71224"/>
    </inkml:brush>
  </inkml:definitions>
  <inkml:trace contextRef="#ctx0" brushRef="#br0">33 60 904,'-10'-23'2692,"0"-1"2256,8 11 2708,-7 82-2289,8 0-3459,3 0 0,3 0 0,26 129 0,-26-170-1839,2 1-1,0-1 0,2 0 0,22 47 1,-31-75-201,0 1 0,0-1 0,1 0 0,-1 1 0,0-1-1,0 0 1,0 1 0,0-1 0,0 0 0,1 1 0,-1-1 0,0 0 0,0 0 0,0 1 0,1-1 0,-1 0 0,0 0 0,0 0 0,1 1 0,-1-1 0,0 0 0,1 0 0,-1 0 0,0 0 0,1 1 0,-1-1 0,0 0 0,0 0 0,1 0 0,-1 0-1,0 0 1,1 0 0,-1 0 0,0 0 0,1 0 0,-1 0 0,1 0 0,-1 0 0,0 0 0,0 0 0,1-1 0,-1 1 0,0 0 0,1 0 0,0-1-603,-1 0 1,1 0-1,-1 0 0,1 0 1,-1 0-1,1 0 1,-1 0-1,0 0 0,0-1 1,1 1-1,-1 0 0,0 0 1,0 0-1,0 0 1,0 0-1,0 0 0,-1-2 1,-2-16-2989</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7.800"/>
    </inkml:context>
    <inkml:brush xml:id="br0">
      <inkml:brushProperty name="width" value="0.025" units="cm"/>
      <inkml:brushProperty name="height" value="0.025" units="cm"/>
      <inkml:brushProperty name="color" value="#E71224"/>
    </inkml:brush>
  </inkml:definitions>
  <inkml:trace contextRef="#ctx0" brushRef="#br0">704 47 720,'12'-7'1437,"10"-7"1486,-21 14-2757,-1-1 1,1 1-1,-1-1 1,1 1-1,-1-1 1,1 1-1,-1-1 1,1 1-1,-1-1 1,1 1 0,-1-1-1,0 1 1,1-1-1,-1 0 1,0 1-1,0-1 1,1 0-1,-1 1 1,0-1-1,0 0 1,0 1 0,0-1-1,0 0 1,0 1-1,0-1 1,0-1-1,-2 1 151,1 0 0,0 0 0,-1 0 0,1 1 0,-1-1 0,1 0-1,-1 0 1,0 1 0,1-1 0,-1 1 0,0 0 0,1-1 0,-1 1 0,0 0 0,0 0-1,-2 0 1,-37 2 2014,0 1-1,-69 15 0,-81 30-494,153-37-1681,-88 29-1631,64-12-1337,7 5-3796,27-9 2171,5 3 1350</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8.139"/>
    </inkml:context>
    <inkml:brush xml:id="br0">
      <inkml:brushProperty name="width" value="0.025" units="cm"/>
      <inkml:brushProperty name="height" value="0.025" units="cm"/>
      <inkml:brushProperty name="color" value="#E71224"/>
    </inkml:brush>
  </inkml:definitions>
  <inkml:trace contextRef="#ctx0" brushRef="#br0">0 1 1232,'0'0'4889,"3"4"-3273,-1 1-1176,1-1 1,-2 1-1,1 0 0,0 0 0,-1 0 0,0 0 0,0 0 0,0 7 0,0 50 2676,1 5-796,4-22-662,2 0 0,18 56 0,-19-81-1417,0 0 0,2 0 1,0-1-1,1 0 0,1 0 0,1-1 0,15 17 1,-9-19-1548,-14-14-3274</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8.481"/>
    </inkml:context>
    <inkml:brush xml:id="br0">
      <inkml:brushProperty name="width" value="0.025" units="cm"/>
      <inkml:brushProperty name="height" value="0.025" units="cm"/>
      <inkml:brushProperty name="color" value="#E71224"/>
    </inkml:brush>
  </inkml:definitions>
  <inkml:trace contextRef="#ctx0" brushRef="#br0">651 91 14357,'20'-13'998,"-15"10"-630,-1 0 1,1 0-1,0 0 0,-1 0 1,0-1-1,0 0 1,0 0-1,0 0 1,-1-1-1,1 1 0,2-6 1,-6 9-265,-1 0 0,1 0 0,-1 0 0,1 0 0,-1 0 0,1 1 0,-1-1 0,1 0 0,-1 0 0,0 1 1,1-1-1,-1 0 0,0 1 0,0-1 0,0 1 0,0-1 0,1 1 0,-1-1 0,0 1 0,0-1 0,0 1 0,0 0 0,0 0 0,-2-1 0,-42-5 1481,0 2 0,-88 3-1,-1 0-456,-6 1-1368,87 1-1045,31-1-471,-35 5-1,49-4-50,1 0-1,-1 1 0,1 1 1,-13 5-1,7 1-3016,3 2 1466</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8.818"/>
    </inkml:context>
    <inkml:brush xml:id="br0">
      <inkml:brushProperty name="width" value="0.025" units="cm"/>
      <inkml:brushProperty name="height" value="0.025" units="cm"/>
      <inkml:brushProperty name="color" value="#E71224"/>
    </inkml:brush>
  </inkml:definitions>
  <inkml:trace contextRef="#ctx0" brushRef="#br0">481 0 88,'20'6'9294,"-35"-6"1638,3 0-9267,1 1-3938,-196 1 10145,105-3-6585,-1 5-3988,101-4 2714,-16 2-3511,16-2 2593,0 1 0,1-1-1,-1 0 1,0 1 0,0 0 0,1-1-1,-1 1 1,1 0 0,-1 0 0,0 0-1,1 0 1,-3 2 0,-3 6-3009</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9.156"/>
    </inkml:context>
    <inkml:brush xml:id="br0">
      <inkml:brushProperty name="width" value="0.025" units="cm"/>
      <inkml:brushProperty name="height" value="0.025" units="cm"/>
      <inkml:brushProperty name="color" value="#E71224"/>
    </inkml:brush>
  </inkml:definitions>
  <inkml:trace contextRef="#ctx0" brushRef="#br0">0 52 76,'11'-32'6480,"-1"13"8747,-5 43-12902,5 50 0,-1-9-371,10 26-1224,4-1 0,5 0 0,3-2 0,4-2 0,54 98 0,-46-114-1148,-40-62-2037,-4 6-13876</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44.370"/>
    </inkml:context>
    <inkml:brush xml:id="br0">
      <inkml:brushProperty name="width" value="0.05" units="cm"/>
      <inkml:brushProperty name="height" value="0.05" units="cm"/>
      <inkml:brushProperty name="color" value="#004F8B"/>
    </inkml:brush>
  </inkml:definitions>
  <inkml:trace contextRef="#ctx0" brushRef="#br0">0 0 14129,'0'0'6627,"2"5"-5800,9 43 2393,8 70 0,-6-33-1805,71 368 1914,-82-440-3329,1 5 0,1 1 0,0 0 0,14 33 0,-17-51 0,-1 0 0,1 1 0,0-1 0,-1 0 0,1 0 0,0 0 0,0 0 0,0 0 0,0 0 0,0 0 0,0 0 0,2 1 0,4-3-10,-5-1-257,0 0 0,0 0 0,-1 1-1,1-1 1,0 0 0,-1-1 0,1 1 0,-1 0 0,1 0 0,-1-1 0,0 1-1,0-1 1,0 1 0,-1-1 0,1 1 0,0-1 0,-1-3 0,1-21-5429,-3 0-3527,2 22 6667,-1-12-1201</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44.817"/>
    </inkml:context>
    <inkml:brush xml:id="br0">
      <inkml:brushProperty name="width" value="0.05" units="cm"/>
      <inkml:brushProperty name="height" value="0.05" units="cm"/>
      <inkml:brushProperty name="color" value="#004F8B"/>
    </inkml:brush>
  </inkml:definitions>
  <inkml:trace contextRef="#ctx0" brushRef="#br0">905 30 1164,'0'0'1718,"25"-13"15485,-38 9-16360,0 0 0,-1 1-1,1 1 1,-1 0 0,-15 0-1,-76 3 1756,86 0-2244,-301 19 3823,37-1-6504,242-21-174,13 0-2386,0 4-6168,18 0 6928</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45.757"/>
    </inkml:context>
    <inkml:brush xml:id="br0">
      <inkml:brushProperty name="width" value="0.05" units="cm"/>
      <inkml:brushProperty name="height" value="0.05" units="cm"/>
      <inkml:brushProperty name="color" value="#004F8B"/>
    </inkml:brush>
  </inkml:definitions>
  <inkml:trace contextRef="#ctx0" brushRef="#br0">4 46 528,'-4'-45'20448,"5"49"-19371,19 213 5210,-13-130-5156,-6-79-1107,39 402 3248,-40-409-3298,0 0 0,0 0 1,0 0-1,0 0 0,1 0 0,-1 0 0,0 0 1,1 0-1,-1 0 0,0 0 0,1 0 0,-1 0 1,1 0-1,-1-1 0,1 1 0,0 0 0,-1 0 1,1-1-1,0 1 0,0 0 0,-1-1 0,1 1 0,0 0 1,0-1-1,0 1 0,1 0 0,11-18-3361,-9 2 966,-2-9-6394,-1 7 1504,-1 5 3672</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46.105"/>
    </inkml:context>
    <inkml:brush xml:id="br0">
      <inkml:brushProperty name="width" value="0.05" units="cm"/>
      <inkml:brushProperty name="height" value="0.05" units="cm"/>
      <inkml:brushProperty name="color" value="#004F8B"/>
    </inkml:brush>
  </inkml:definitions>
  <inkml:trace contextRef="#ctx0" brushRef="#br0">554 20 1488,'6'-3'2612,"0"-1"-1,1 1 0,-1 0 1,13-3 4954,-28 6-6097,-70 8 2355,-88-5-1,59-2-2520,38 1-1853,67-2 390,-74 3-2902,40 4-1935,3 8-6564,21-6 8121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00.564"/>
    </inkml:context>
    <inkml:brush xml:id="br0">
      <inkml:brushProperty name="width" value="0.05" units="cm"/>
      <inkml:brushProperty name="height" value="0.05" units="cm"/>
      <inkml:brushProperty name="color" value="#004F8B"/>
    </inkml:brush>
  </inkml:definitions>
  <inkml:trace contextRef="#ctx0" brushRef="#br0">1 66 280,'3'-21'5209,"0"-1"2701,-3 21-7697,0 0 1,1 0-1,-1 0 0,1 0 0,-1 0 0,1 0 0,-1 0 0,1 0 1,-1 0-1,1 0 0,0 1 0,0-1 0,-1 0 0,1 0 1,0 1-1,0-1 0,0 0 0,0 1 0,0-1 0,0 1 0,0-1 1,0 1-1,0 0 0,0-1 0,0 1 0,0 0 0,0 0 0,0-1 1,2 1-1,29-2 1055,-16 2-1008,0 2 1,-1 0-1,0 0 1,0 2-1,17 5 0,71 32 377,-77-30-446,-15-7-113,-1 1 0,1 1 0,-1 0 0,0 0 0,0 1-1,-1 0 1,0 1 0,13 13 0,-19-17-58,0 0 0,0 0 0,-1 0-1,1 0 1,-1 0 0,0 1 0,0-1 0,0 1 0,-1-1-1,0 1 1,1 0 0,-1-1 0,-1 1 0,1 0-1,-1 0 1,0 0 0,0-1 0,0 1 0,-1 0 0,0 0-1,0 0 1,0-1 0,-3 7 0,0 0 8,-2 0-1,1 0 1,-1-1-1,-1 1 1,0-2-1,0 1 1,-1-1 0,-12 11-1,-4 1-504,-51 35 0,42-31-3399</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46.442"/>
    </inkml:context>
    <inkml:brush xml:id="br0">
      <inkml:brushProperty name="width" value="0.05" units="cm"/>
      <inkml:brushProperty name="height" value="0.05" units="cm"/>
      <inkml:brushProperty name="color" value="#004F8B"/>
    </inkml:brush>
  </inkml:definitions>
  <inkml:trace contextRef="#ctx0" brushRef="#br0">594 19 1540,'16'-9'7728,"-16"9"-7669,0 0 1,0 0-1,0 0 0,0 0 1,0 0-1,0 0 1,0 0-1,-24-3 4430,17 2-5083,-47-3 4549,-74 3 0,62 2-2274,-10 0-85,-61-2-1503,96 2-2217,32 0-432,0 0 1,1 1 0,-1 0-1,-13 6 1,2 2-1041</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47.038"/>
    </inkml:context>
    <inkml:brush xml:id="br0">
      <inkml:brushProperty name="width" value="0.05" units="cm"/>
      <inkml:brushProperty name="height" value="0.05" units="cm"/>
      <inkml:brushProperty name="color" value="#004F8B"/>
    </inkml:brush>
  </inkml:definitions>
  <inkml:trace contextRef="#ctx0" brushRef="#br0">7 1 180,'-1'1'8191,"-1"8"-4001,-2 59-1297,7 79 738,6-1-1,32 173 1,-39-311-4946,5 15 3755,-2-9-5558</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47.371"/>
    </inkml:context>
    <inkml:brush xml:id="br0">
      <inkml:brushProperty name="width" value="0.05" units="cm"/>
      <inkml:brushProperty name="height" value="0.05" units="cm"/>
      <inkml:brushProperty name="color" value="#004F8B"/>
    </inkml:brush>
  </inkml:definitions>
  <inkml:trace contextRef="#ctx0" brushRef="#br0">710 61 15053,'7'-2'552,"-2"0"-168,0 1-1,0-1 1,0 0-1,0-1 1,0 1-1,-1-1 1,1 0-1,-1 0 1,1-1-1,5-6 1,-10 10-317,0 0 0,0-1 0,0 1 1,0-1-1,0 1 0,0-1 0,0 1 1,0-1-1,0 1 0,0 0 0,0-1 0,0 1 1,-1-1-1,1 1 0,0 0 0,0-1 1,-1 1-1,1-1 0,0 1 0,-1 0 0,1-1 1,0 1-1,-1 0 0,1 0 0,0-1 0,-1 1 1,1 0-1,0 0 0,-1 0 0,1-1 1,-1 1-1,1 0 0,-1 0 0,1 0 0,0 0 1,-1 0-1,0 0 0,-21-5 826,-51-1 872,1 5 0,-137 13-1,134-6-1354,39-3-938,-81 8-151,60 1-2788,5 8-4761,23-3 2761,6 5 1662</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47.839"/>
    </inkml:context>
    <inkml:brush xml:id="br0">
      <inkml:brushProperty name="width" value="0.05" units="cm"/>
      <inkml:brushProperty name="height" value="0.05" units="cm"/>
      <inkml:brushProperty name="color" value="#004F8B"/>
    </inkml:brush>
  </inkml:definitions>
  <inkml:trace contextRef="#ctx0" brushRef="#br0">1 1 1596,'0'0'1731,"2"3"13,0 1-1203,1 0-1,-1 0 1,0 1 0,0-1-1,-1 1 1,1-1 0,-1 1-1,0 0 1,1 4 0,1 50 2518,-1-25-1785,6 123 2983,15 131 1116,16-76-1901,-37-203-3982,1-1 1,1 1-1,-1-1 1,9 14-1,-8-16-1139,-2-5 259</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48.211"/>
    </inkml:context>
    <inkml:brush xml:id="br0">
      <inkml:brushProperty name="width" value="0.05" units="cm"/>
      <inkml:brushProperty name="height" value="0.05" units="cm"/>
      <inkml:brushProperty name="color" value="#004F8B"/>
    </inkml:brush>
  </inkml:definitions>
  <inkml:trace contextRef="#ctx0" brushRef="#br0">748 19 15009,'3'0'385,"-1"-1"0,0 1 0,0-1 0,0 0 0,0 0 0,0 0-1,0-1 1,0 1 0,0 0 0,0-1 0,0 1 0,2-3-1,-9 3 729,-39-1 463,0 2 0,0 2 0,-46 9 0,2-2-263,-309 25 1063,362-32-3817,5-7-753</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02.790"/>
    </inkml:context>
    <inkml:brush xml:id="br0">
      <inkml:brushProperty name="width" value="0.05" units="cm"/>
      <inkml:brushProperty name="height" value="0.05" units="cm"/>
      <inkml:brushProperty name="color" value="#004F8B"/>
    </inkml:brush>
  </inkml:definitions>
  <inkml:trace contextRef="#ctx0" brushRef="#br0">1 4 828,'4'-4'20053,"3"44"-18513,-3 0 1,-1 1-1,-4 78 1,0-37-632,7 329 2044,-6-410-2977,1 16 16,-1-16-39,0-1 1,1 1-1,-1-1 0,0 1 1,0-1-1,0 1 1,0-1-1,0 1 0,1-1 1,-1 1-1,0-1 0,1 0 1,-1 1-1,0-1 0,1 1 1,-1-1-1,0 0 0,1 1 1,-1-1-1,0 0 0,1 1 1,-1-1-1,1 0 0,-1 0 1,1 0-1,-1 1 0,1-1 1,-1 0-1,1 0 0,0 0 1,0-1-168,0 0 0,0 0 0,0 0 0,-1 0 0,1 0 0,0 0 1,-1-1-1,1 1 0,0 0 0,-1-1 0,1 1 0,-1 0 0,0-1 1,0 1-1,1 0 0,-1-1 0,0-2 0,-2-21-5666,-2 1-4175,0 11 6594</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03.242"/>
    </inkml:context>
    <inkml:brush xml:id="br0">
      <inkml:brushProperty name="width" value="0.05" units="cm"/>
      <inkml:brushProperty name="height" value="0.05" units="cm"/>
      <inkml:brushProperty name="color" value="#004F8B"/>
    </inkml:brush>
  </inkml:definitions>
  <inkml:trace contextRef="#ctx0" brushRef="#br0">1013 14 468,'95'-13'14454,"-74"14"-9590,-13 2 1834,-405 67-2546,111-23-2021,177-27-2538,-154 33-2492,225-40-3003,5 6-5557,23-8 7116</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03.893"/>
    </inkml:context>
    <inkml:brush xml:id="br0">
      <inkml:brushProperty name="width" value="0.05" units="cm"/>
      <inkml:brushProperty name="height" value="0.05" units="cm"/>
      <inkml:brushProperty name="color" value="#004F8B"/>
    </inkml:brush>
  </inkml:definitions>
  <inkml:trace contextRef="#ctx0" brushRef="#br0">41 29 972,'-13'-29'13531,"11"33"-12322,-3 7-408,1 1-1,1 0 1,0 1-1,1-1 1,0 0-1,0 23 1,1-25-544,-2 54 2049,8 106 0,21 66 420,-8-89-1164,-12-91-799,3 0 0,17 60 0,-25-114-815,-1-1-1,1 1 0,-1 0 1,1-1-1,-1 1 1,1-1-1,0 1 0,0-1 1,0 1-1,0-1 0,0 0 1,0 1-1,0-1 1,2 2-1,-1-3-833,-9-17-5919,-13-9-5048,18 24 10224,-7-9-2246</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04.267"/>
    </inkml:context>
    <inkml:brush xml:id="br0">
      <inkml:brushProperty name="width" value="0.05" units="cm"/>
      <inkml:brushProperty name="height" value="0.05" units="cm"/>
      <inkml:brushProperty name="color" value="#004F8B"/>
    </inkml:brush>
  </inkml:definitions>
  <inkml:trace contextRef="#ctx0" brushRef="#br0">884 43 1396,'11'-5'1432,"-7"3"-344,1 0-1,0 0 1,-1-1 0,0 0 0,0 1 0,1-1 0,6-11 3662,-11 14-4707,0 0 1,1 0-1,-1 0 1,0 0-1,0-1 0,0 1 1,0 0-1,0 0 1,0 0-1,0 0 1,0-1-1,0 1 1,0 0-1,0 0 1,0 0-1,0-1 1,0 1-1,0 0 1,0 0-1,0 0 0,0-1 1,0 1-1,0 0 1,-1 0-1,1 0 1,0 0-1,0-1 1,0 1-1,0 0 1,0 0-1,0 0 1,0 0-1,-1 0 1,1 0-1,0-1 0,0 1 1,0 0-1,0 0 1,-1 0-1,1 0 1,0 0-1,0 0 1,0 0-1,0 0 1,-1 0-1,1 0 1,0 0-1,0 0 1,0 0-1,-1 0 1,1 0-1,0 0 0,0 0 1,0 0-1,0 0 1,-1 0-1,-50 3 3397,-95 18 0,34-3-1702,-178 13 1371,98-16-3867,185-15 725,-54 7-4059,54-6 2452,1 0 1,0 1-1,0 0 0,0 0 0,0 0 0,0 1 1,-6 4-1,-5 8-2451</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04.725"/>
    </inkml:context>
    <inkml:brush xml:id="br0">
      <inkml:brushProperty name="width" value="0.05" units="cm"/>
      <inkml:brushProperty name="height" value="0.05" units="cm"/>
      <inkml:brushProperty name="color" value="#004F8B"/>
    </inkml:brush>
  </inkml:definitions>
  <inkml:trace contextRef="#ctx0" brushRef="#br0">0 2 1340,'1'-1'310,"0"1"-1,0 0 1,-1 0-1,1 0 1,0 0 0,0 0-1,0 0 1,-1 0-1,1 0 1,0 0-1,0 0 1,0 0 0,-1 0-1,1 0 1,0 1-1,0-1 1,-1 0-1,1 1 1,0-1 0,0 0-1,0 2 1,10 14 3174,-9-8-2816,0 1 1,0-1-1,0 12 0,-1-13-56,6 53 1653,65 455 8083,-65-464-9614,-5-31-520,1 0-1,1-1 0,1 1 1,1-1-1,7 19 0,-12-37-264,-1 0 0,1 0 0,-1 0 0,1 0 0,-1 0 0,1 0 0,-1 0 0,1 0 0,0-1 0,-1 1 0,1 0 0,0 0 0,0-1 0,1 2 0,-2-2-101,0 0 1,1 0-1,-1 0 0,0 0 0,0 0 1,1 0-1,-1-1 0,0 1 1,1 0-1,-1 0 0,0 0 0,0 0 1,0 0-1,1 0 0,-1-1 0,0 1 1,0 0-1,1 0 0,-1 0 0,0 0 1,0-1-1,0 1 0,0 0 0,0 0 1,1-1-1,-1 1 0,0 0 0,0 0 1,0-1-1,0 1 0,0 0 1,0-1-1,4-29-13059,-6 16 9420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01.044"/>
    </inkml:context>
    <inkml:brush xml:id="br0">
      <inkml:brushProperty name="width" value="0.05" units="cm"/>
      <inkml:brushProperty name="height" value="0.05" units="cm"/>
      <inkml:brushProperty name="color" value="#004F8B"/>
    </inkml:brush>
  </inkml:definitions>
  <inkml:trace contextRef="#ctx0" brushRef="#br0">403 157 708,'10'-7'859,"-1"-1"0,0 0 0,0-1-1,0 0 1,12-18 0,-20 25-722,1 0-1,-1 0 1,0 1 0,0-1 0,0 0 0,0 0-1,-1 0 1,1 0 0,0 0 0,-1 0-1,1-1 1,-1 1 0,0 0 0,0 0-1,0 0 1,0 0 0,0 0 0,0 0-1,-1-1 1,1 1 0,0 0 0,-1 0 0,0 0-1,0 0 1,1 0 0,-1 0 0,0 0-1,-1 1 1,1-1 0,0 0 0,0 0-1,-1 1 1,1-1 0,-1 1 0,0-1-1,1 1 1,-1 0 0,0 0 0,0-1 0,1 1-1,-5-1 1,1 0 59,0 0-1,0 0 1,0 1-1,0 0 1,0 0 0,0 0-1,0 1 1,-1-1-1,1 1 1,0 0 0,0 1-1,0-1 1,-1 1-1,-5 2 1,-2 1 201,-1 0 1,1 0-1,1 2 1,-16 7-1,10-2-64,1 1 0,0 1 0,0 0 1,1 1-1,1 1 0,1 0 0,0 1 0,1 0 0,-17 28 0,13-14 56,0 0-1,2 2 1,2-1-1,1 2 1,-9 33-1,15-43-50,1 1-1,1 0 1,1 0-1,1 0 1,2 39 0,1-53-258,0 0 1,0-1 0,1 1 0,0-1-1,1 0 1,0 0 0,1 0 0,0 0 0,0 0-1,1-1 1,0 0 0,0 0 0,1 0 0,0 0-1,0-1 1,13 11 0,-6-8-127,1-1-1,0-1 1,1 0 0,-1-1 0,1-1-1,1 0 1,-1-1 0,1 0 0,0-1-1,0-1 1,21 1 0,8-1-997,0-2 0,84-9 0,-11-11-3065,-1-13-5407,-69 16 6543</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05.056"/>
    </inkml:context>
    <inkml:brush xml:id="br0">
      <inkml:brushProperty name="width" value="0.05" units="cm"/>
      <inkml:brushProperty name="height" value="0.05" units="cm"/>
      <inkml:brushProperty name="color" value="#004F8B"/>
    </inkml:brush>
  </inkml:definitions>
  <inkml:trace contextRef="#ctx0" brushRef="#br0">924 68 236,'13'-10'1599,"-11"9"-1160,0-1 0,0 1 1,0 0-1,0-1 0,-1 0 0,1 1 0,0-1 0,-1 0 0,1 0 0,-1 0 1,1 0-1,-1 0 0,0 0 0,0 0 0,0-1 0,0 1 0,-1 0 0,1-1 1,0-3-1,-1 5-243,-1 0 0,0 1 0,0-1 0,0 0 0,0 0 0,0 1 0,0-1 0,0 1 0,0-1 0,0 1 0,0-1 0,0 1 1,0 0-1,0-1 0,-1 1 0,0 0 0,1 0 110,-11-3 498,0 2 0,-1 0 0,0 0 0,1 1 0,-1 0 0,-24 5 0,9-2 23,-315 44 4243,115-7-5265,144-20-2128,60-12-946,1 0 1,0 2-1,-24 13 1,14-1-389</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05.662"/>
    </inkml:context>
    <inkml:brush xml:id="br0">
      <inkml:brushProperty name="width" value="0.05" units="cm"/>
      <inkml:brushProperty name="height" value="0.05" units="cm"/>
      <inkml:brushProperty name="color" value="#004F8B"/>
    </inkml:brush>
  </inkml:definitions>
  <inkml:trace contextRef="#ctx0" brushRef="#br0">0 31 1436,'7'-31'14687,"-4"204"-7626,-1 2-3847,3-110-2277,4 64 1518,31 155 1,-15-162-3048,-25-120-503,-4-12-7553,3 8 7581,0 0 0,-1 0 0,1 1-1,-1-1 1,-1-2 0,-5-4-3214,-1-6 251</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06.276"/>
    </inkml:context>
    <inkml:brush xml:id="br0">
      <inkml:brushProperty name="width" value="0.05" units="cm"/>
      <inkml:brushProperty name="height" value="0.05" units="cm"/>
      <inkml:brushProperty name="color" value="#004F8B"/>
    </inkml:brush>
  </inkml:definitions>
  <inkml:trace contextRef="#ctx0" brushRef="#br0">843 7 868,'38'-6'16738,"-215"36"-11391,-255 12 83,424-42-5417,-111 13-321,97-10-929,0 2 1,1 0-1,-28 11 0,33-8-2191,15-7 2891,0 0 0,0-1 1,0 1-1,0 0 0,0 0 1,0 0-1,0 0 0,1 0 0,-1 0 1,0 0-1,1 0 0,-1 0 1,0 0-1,1 0 0,0 1 1,-1-1-1,1 0 0,-1 2 1,1 13-2879</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06.663"/>
    </inkml:context>
    <inkml:brush xml:id="br0">
      <inkml:brushProperty name="width" value="0.05" units="cm"/>
      <inkml:brushProperty name="height" value="0.05" units="cm"/>
      <inkml:brushProperty name="color" value="#004F8B"/>
    </inkml:brush>
  </inkml:definitions>
  <inkml:trace contextRef="#ctx0" brushRef="#br0">657 31 252,'51'-14'11553,"-55"12"-9850,0 0-1293,-1-1 0,0 2 1,1-1-1,-1 0 0,0 1 1,0 0-1,0 0 0,0 1 0,-7-1 1,-53 2 2310,37 1-1952,-136 8 2454,22 0-2745,0-11-4990,65-2-6284,47 3 7387</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25.361"/>
    </inkml:context>
    <inkml:brush xml:id="br0">
      <inkml:brushProperty name="width" value="0.05" units="cm"/>
      <inkml:brushProperty name="height" value="0.05" units="cm"/>
      <inkml:brushProperty name="color" value="#004F8B"/>
    </inkml:brush>
  </inkml:definitions>
  <inkml:trace contextRef="#ctx0" brushRef="#br0">38 1 1104,'0'0'5303,"-1"4"-3518,-19 130 5941,8 78-2942,11-190-4291,-2 47 818,3 0-1,3-1 1,3 0 0,23 106 0,-15-126-645,-13-46-684,0 1 0,1 0 0,-1 0-1,0-1 1,1 1 0,-1 0 0,1-1 0,0 1 0,0-1 0,0 0 0,0 0-1,4 3 1,-6-5-58,0 0-1,0 0 1,1 0-1,-1 0 0,0 0 1,1 0-1,-1 0 1,0 0-1,1 0 1,-1 0-1,0 0 1,0 0-1,1 0 0,-1 0 1,0 0-1,1 0 1,-1 0-1,0 0 1,0-1-1,1 1 0,-1 0 1,0 0-1,0 0 1,1 0-1,-1-1 1,0 1-1,0 0 1,0 0-1,0-1 0,1 1 1,-1 0-1,0 0 1,0-1-1,0 1 1,0 0-1,0-1 1,1 1-1,2-10-838,-3 7-574,0-1 68,0 1-1,-1-1 1,1 1 0,-1-1-1,0 1 1,0-1-1,-1-3 1,0 0-221,-4-11-1894</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25.700"/>
    </inkml:context>
    <inkml:brush xml:id="br0">
      <inkml:brushProperty name="width" value="0.05" units="cm"/>
      <inkml:brushProperty name="height" value="0.05" units="cm"/>
      <inkml:brushProperty name="color" value="#004F8B"/>
    </inkml:brush>
  </inkml:definitions>
  <inkml:trace contextRef="#ctx0" brushRef="#br0">881 117 17114,'21'-9'1091,"10"-5"305,-29 13-1272,-1 1 0,1-1 0,-1 0 0,0 0 0,1 0 0,-1 0 0,0 0 0,0-1 0,0 1 0,0 0 0,0 0 0,0-1 0,0 1 0,0-1 0,1-2 0,-3 4-58,1-1 1,0 0-1,-1 0 0,1 1 0,-1-1 0,1 0 0,-1 0 0,1 1 0,-1-1 1,1 1-1,-1-1 0,0 0 0,1 1 0,-1-1 0,0 1 0,0-1 0,1 1 1,-2-1-1,1 1 77,-6-4 82,-1 0 1,1 1-1,-1 1 1,0-1 0,0 1-1,0 0 1,0 1-1,0 0 1,-15 0-1,-9-3 225,-540-29 1505,456 38-4206,59 6-2024,46-8 1489,1 1 0,-1 0 1,-9 5-1,3 0-793</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26.030"/>
    </inkml:context>
    <inkml:brush xml:id="br0">
      <inkml:brushProperty name="width" value="0.05" units="cm"/>
      <inkml:brushProperty name="height" value="0.05" units="cm"/>
      <inkml:brushProperty name="color" value="#004F8B"/>
    </inkml:brush>
  </inkml:definitions>
  <inkml:trace contextRef="#ctx0" brushRef="#br0">943 1 980,'37'35'6295,"-33"-31"-4112,-11-3-287,-111-5 3684,35-1-2899,-561 2 8640,544 13-12408,69-9-851</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21.227"/>
    </inkml:context>
    <inkml:brush xml:id="br0">
      <inkml:brushProperty name="width" value="0.05" units="cm"/>
      <inkml:brushProperty name="height" value="0.05" units="cm"/>
      <inkml:brushProperty name="color" value="#004F8B"/>
    </inkml:brush>
  </inkml:definitions>
  <inkml:trace contextRef="#ctx0" brushRef="#br0">13 40 1172,'0'-3'1161,"0"0"-1,0 0 1,0 0-1,-1 0 1,1 0 0,-1 0-1,0 0 1,-9-13 10956,18 191-6564,-3-111-4576,28 340 2150,-20-264-2591,-10-98-536,-2-19 0,1 1 0,9 39 0,-9-59-24,-1-4-308,-13-15-6773,4 8 4453,-10-4-9738,6 7 8707</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21.943"/>
    </inkml:context>
    <inkml:brush xml:id="br0">
      <inkml:brushProperty name="width" value="0.05" units="cm"/>
      <inkml:brushProperty name="height" value="0.05" units="cm"/>
      <inkml:brushProperty name="color" value="#004F8B"/>
    </inkml:brush>
  </inkml:definitions>
  <inkml:trace contextRef="#ctx0" brushRef="#br0">1088 201 1248,'37'-11'6569,"-30"8"-4108,1 0-1,0 1 1,-1 0-1,1 0 1,15-1 0,-20 3-1274,7-3 1795,-10 3-2840,0 0 0,0 0 1,1 0-1,-1 0 0,0 0 0,0 0 1,1 0-1,-1 0 0,0-1 0,0 1 1,1 0-1,-1 0 0,0 0 0,0 0 1,1 0-1,-1 0 0,0-1 0,0 1 1,0 0-1,0 0 0,1 0 0,-1-1 1,0 1-1,0 0 0,0 0 0,0 0 1,0-1-1,1 1 0,-1 0 0,0 0 1,0-1-1,0 1 0,0 0 0,0 0 1,0-1-1,0 1 0,0 0 0,0 0 1,0-1-1,0 1 0,0 0 0,-12-11-99,4 4-43,8 7 0,0-1 0,0 1 0,-1 0 0,1-1 0,0 1 0,0 0 0,-1-1 0,1 1 0,0-1 0,0 1 0,0 0 0,0-1 0,0 1 0,-1-1 0,1 1 0,0-1 0,0 1 0,0-1 0,0 1 0,0 0 0,0-1 0,1 1 0,-1-1 0,0 1 0,0-1 0,0 1 0,0 0 0,0-1 0,1 1 0,-1-1 0,0 1 0,0 0 0,1-1 0,-1 1 0,0 0 0,1-1 0,12-11 0,-11 10 0,12-12-295,1-1-1,1 2 1,0 0-1,23-14 1,17-8 335,-55 34 440,-4 3-242,-102 35 121,-139 32 1,26-25-360,-332 24 0,502-65 0,-96 9 0,117-8-203,9-8-810</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23.362"/>
    </inkml:context>
    <inkml:brush xml:id="br0">
      <inkml:brushProperty name="width" value="0.05" units="cm"/>
      <inkml:brushProperty name="height" value="0.05" units="cm"/>
      <inkml:brushProperty name="color" value="#004F8B"/>
    </inkml:brush>
  </inkml:definitions>
  <inkml:trace contextRef="#ctx0" brushRef="#br0">1 5 308,'1'-5'17985,"1"209"-12995,-2-23-2749,3-105-1563,32 366 3295,-35-442-3991,5 21-243,-5-20 202,0-1 0,0 1 0,0-1 0,0 0 0,0 1 0,1-1 0,-1 1 1,0-1-1,0 0 0,0 1 0,1-1 0,-1 0 0,0 1 0,0-1 0,1 0 1,-1 1-1,0-1 0,1 0 0,-1 0 0,0 1 0,1-1 0,-1 0 0,1 0 1,-1 0-1,0 1 0,1-1 0,-1 0 0,1 0 0,-1 0 0,0 0 0,1 0 1,-1 0-1,1 0 0,-1 0 0,0 0 0,1 0 0,-1 0 0,1 0 0,0 0 1,-1-1-131,1 0 1,0 1 0,0-1 0,0 0-1,-1 1 1,1-1 0,-1 0 0,1 0-1,0 0 1,-1 0 0,1 0 0,-1 0-1,0 0 1,1 0 0,-1 0 0,0 0-1,0 0 1,1-1 0,1-23-4565,-1 18 611,-1-12-984,0 0 1556</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01.511"/>
    </inkml:context>
    <inkml:brush xml:id="br0">
      <inkml:brushProperty name="width" value="0.05" units="cm"/>
      <inkml:brushProperty name="height" value="0.05" units="cm"/>
      <inkml:brushProperty name="color" value="#004F8B"/>
    </inkml:brush>
  </inkml:definitions>
  <inkml:trace contextRef="#ctx0" brushRef="#br0">10 105 712,'0'-4'640,"0"1"0,-1-1 0,1 1 0,-1 0 0,0-1 0,0 1 1,-2-4-1,1 2 574,2 5-1097,0-1 0,0 0 0,0 0 0,0 1 0,0-1 1,0 0-1,0 0 0,0 1 0,0-1 0,0 0 0,1 0 0,-1 1 0,0-1 0,1 0 0,-1 1 0,0-1 0,1 0 0,-1 1 0,0-1 0,1 1 0,-1-1 0,1 0 0,0 1 0,-1-1 0,1 1 0,-1 0 0,1-1 0,0 0 0,21-11 1540,-18 10-1307,11-4 321,0 0-1,0 1 0,0 0 0,1 2 0,0 0 0,22-2 0,-11 3 232,0 2 0,1 0 0,26 5 0,-44-3-688,-1-1 0,0 1 0,0 1 0,0 0 0,0 0 0,-1 1 0,1 0 0,-1 0-1,0 1 1,0 0 0,0 1 0,7 7 0,-5-4-17,-1 1 0,-1 0 0,1 1-1,-2 0 1,1 0 0,-2 0 0,10 21-1,-2 10 201,-1 0-1,-2 1 0,12 87 0,-22-121-335,48 561 3512,-37-370-2256,3-6-188,-15-191-1129,1 1 0,-1-1 0,0 1 0,0-1 0,0 1 0,-1-1 0,1 1 0,-1-1 0,0 1 0,0-1 0,0 1 0,0-1 0,0 0 0,-1 0 0,0 0 0,1 0 0,-1 0 0,0 0 0,-1 0 0,1 0 0,0-1 0,-1 1 0,0-1 0,1 0 0,-1 0 0,0 0 0,0 0 0,0 0 0,0-1 0,-1 1 0,-3 1 0,-108 42-4557,70-29-1521,-81 41-1,111-49 620,5-1 1658</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23.682"/>
    </inkml:context>
    <inkml:brush xml:id="br0">
      <inkml:brushProperty name="width" value="0.05" units="cm"/>
      <inkml:brushProperty name="height" value="0.05" units="cm"/>
      <inkml:brushProperty name="color" value="#004F8B"/>
    </inkml:brush>
  </inkml:definitions>
  <inkml:trace contextRef="#ctx0" brushRef="#br0">777 43 1632,'29'-5'2906,"20"-2"2745,-17 5 1050,-33 2-6550,-1-1 1,1 1-1,0 0 0,-1-1 0,1 1 1,0-1-1,0 1 0,-1-1 0,1 1 1,0-1-1,-2-1 0,-5-3 222,-6 1 115,-1 1 0,1 1 0,-1 1 0,1 0 0,-24 2 0,-1-1 161,-33-2 40,-197-3 1668,190 7-3891,-107 17-1,158-13-667,-30 16-8841,38-11 7673</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24.019"/>
    </inkml:context>
    <inkml:brush xml:id="br0">
      <inkml:brushProperty name="width" value="0.05" units="cm"/>
      <inkml:brushProperty name="height" value="0.05" units="cm"/>
      <inkml:brushProperty name="color" value="#004F8B"/>
    </inkml:brush>
  </inkml:definitions>
  <inkml:trace contextRef="#ctx0" brushRef="#br0">660 0 788,'45'13'9303,"-45"-13"-9217,0 0 1,0 1-1,0-1 1,0 1-1,0-1 0,0 0 1,0 1-1,0-1 1,-1 1-1,1-1 0,0 0 1,0 1-1,0-1 1,0 1-1,0-1 0,-1 0 1,1 1-1,0-1 1,0 0-1,-1 1 0,1-1 1,0 0-1,0 1 1,-1-1-1,1 0 0,0 0 1,-1 1-1,1-1 1,-1 0-1,1 0 0,0 0 1,-1 1-1,1-1 0,-1 0 1,1 0-1,0 0 1,-1 0-1,1 0 0,-1 0 1,1 0-1,-377 38 9341,302-31-8247,41-4-1138,-52 12 1,71-11-1076,0 1 1,0 0 0,-14 8-1,25-11 137,1 0 0,0 0 1,0 0-1,-1 0 0,1 0 0,1 1 0,-1 0 0,0-1 0,1 1 1,-1 0-1,-2 5 0,-5 14-2492</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01.938"/>
    </inkml:context>
    <inkml:brush xml:id="br0">
      <inkml:brushProperty name="width" value="0.05" units="cm"/>
      <inkml:brushProperty name="height" value="0.05" units="cm"/>
      <inkml:brushProperty name="color" value="#004F8B"/>
    </inkml:brush>
  </inkml:definitions>
  <inkml:trace contextRef="#ctx0" brushRef="#br0">1 38 1428,'0'0'1608,"3"-12"1357,0 7 1739,6-1-3292,4 6-1088,-4-3-328,1 0-480,2 0-540,7-2-2692,3 8 1259,3-1 837</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13.804"/>
    </inkml:context>
    <inkml:brush xml:id="br0">
      <inkml:brushProperty name="width" value="0.05" units="cm"/>
      <inkml:brushProperty name="height" value="0.05" units="cm"/>
      <inkml:brushProperty name="color" value="#004F8B"/>
    </inkml:brush>
  </inkml:definitions>
  <inkml:trace contextRef="#ctx0" brushRef="#br0">89 0 13593,'-2'1'205,"1"-1"0,-1 1 0,1-1-1,-1 1 1,1 0 0,-1-1 0,1 1-1,-1 0 1,1 0 0,0 0 0,-1 0 0,1 0-1,0 0 1,0 0 0,0 1 0,0-1-1,0 0 1,0 1 0,0-1 0,0 1 0,0-1-1,0 3 1,-14 36 3285,10-17-2826,2 1-1,0-1 0,1 35 0,-1 1 3,-16 434 3137,21-419-4094,0-42-9537,-9-46 1126,5 10 7390,-2-4-1841</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14.336"/>
    </inkml:context>
    <inkml:brush xml:id="br0">
      <inkml:brushProperty name="width" value="0.05" units="cm"/>
      <inkml:brushProperty name="height" value="0.05" units="cm"/>
      <inkml:brushProperty name="color" value="#004F8B"/>
    </inkml:brush>
  </inkml:definitions>
  <inkml:trace contextRef="#ctx0" brushRef="#br0">1270 74 324,'4'-2'1300,"0"0"0,0 0 0,1 1 0,-1 0 0,1 0 0,8 0 0,7 3 10431,-58 5-9979,-1-1 0,-66 0 0,-88-11 660,117 1-1645,-421-37 2282,133 6-3746,361 35-1012,-6 0 3696,4 1-5302,52 21-17677</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24.080"/>
    </inkml:context>
    <inkml:brush xml:id="br0">
      <inkml:brushProperty name="width" value="0.05" units="cm"/>
      <inkml:brushProperty name="height" value="0.05" units="cm"/>
      <inkml:brushProperty name="color" value="#004F8B"/>
    </inkml:brush>
  </inkml:definitions>
  <inkml:trace contextRef="#ctx0" brushRef="#br0">7 0 28,'-3'20'3546,"1"-7"-2602,1 1-1,1 0 0,0-1 0,4 25 0,-1 1 237,78 647 8558,-77-670-9823,1 6-358,-4-9-3710,-15-13-3585</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24.538"/>
    </inkml:context>
    <inkml:brush xml:id="br0">
      <inkml:brushProperty name="width" value="0.05" units="cm"/>
      <inkml:brushProperty name="height" value="0.05" units="cm"/>
      <inkml:brushProperty name="color" value="#004F8B"/>
    </inkml:brush>
  </inkml:definitions>
  <inkml:trace contextRef="#ctx0" brushRef="#br0">1181 19 1140,'9'-7'11749,"-13"5"-8764,-14-2-1027,-27-2-966,-290 14 3767,181 1-3374,-462 5 1033,602-13-2044,10 0-3108,45-6-15287</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30.672"/>
    </inkml:context>
    <inkml:brush xml:id="br0">
      <inkml:brushProperty name="width" value="0.05" units="cm"/>
      <inkml:brushProperty name="height" value="0.05" units="cm"/>
      <inkml:brushProperty name="color" value="#004F8B"/>
    </inkml:brush>
  </inkml:definitions>
  <inkml:trace contextRef="#ctx0" brushRef="#br0">0 26 484,'23'-18'9412,"-22"18"-9125,-1-1 0,1 0 1,-1 1-1,1-1 1,0 0-1,-1 1 0,1-1 1,0 1-1,0 0 1,-1-1-1,1 1 0,0-1 1,0 1-1,0 0 1,0 0-1,-1-1 0,1 1 1,0 0-1,0 0 1,0 0-1,0 0 0,0 0 1,0 0-1,-1 0 1,2 1-1,-1-1-126,0 1 1,-1 0-1,1-1 0,0 1 1,-1 0-1,1-1 0,-1 1 0,1 0 1,-1 0-1,1 0 0,-1-1 1,1 1-1,-1 0 0,0 0 0,0 0 1,1 0-1,-1 0 0,0 0 1,0 0-1,0 1 0,3 66 1735,-7 82 0,-1-19-955,5-101-768,7 327 1653,-7-354-1837,0 1-53,0 0-1,0 1 0,1-1 0,-1 0 0,1 0 1,0 0-1,0 0 0,1 0 0,-1 0 1,3 5-1,-3-8-106,-1-1 146,0 0 1,0 0 0,0 0 0,0 0-1,1 0 1,-1 0 0,0 0 0,0 0 0,0 1-1,0-1 1,0 0 0,0 0 0,1 0-1,-1 0 1,0 0 0,0 0 0,0 0 0,0 0-1,0 0 1,1 0 0,-1 0 0,0 0 0,0 0-1,0 0 1,0 0 0,1 0 0,-1 0-1,0 0 1,0 0 0,0 0 0,0 0 0,0 0-1,1 0 1,-1 0 0,0 0 0,0-1-1,0 1 1,0 0 0,0 0 0,0 0 0,0 0-1,1 0 1,-1 0 0,0 0 0,0-1 0,0 1-1,0 0 1,0 0 0,0 0 0,0 0-1,0 0 1,0-1 0,0 1 0,0 0 0,0 0-1,4-4-427,-1 1 0,0-1 1,0 0-1,0 0 0,3-7 0,-1 1-2182,-1 1 1,0-1 0,-1 0-1,3-12 1,-3 0-724</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31.072"/>
    </inkml:context>
    <inkml:brush xml:id="br0">
      <inkml:brushProperty name="width" value="0.05" units="cm"/>
      <inkml:brushProperty name="height" value="0.05" units="cm"/>
      <inkml:brushProperty name="color" value="#004F8B"/>
    </inkml:brush>
  </inkml:definitions>
  <inkml:trace contextRef="#ctx0" brushRef="#br0">1028 31 392,'51'-23'11799,"-56"22"-10069,-24-2 24,0 1 1,0 1 0,-53 5 0,21-1-377,-658 5 7600,628-13-9447,58-1-663</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34.894"/>
    </inkml:context>
    <inkml:brush xml:id="br0">
      <inkml:brushProperty name="width" value="0.05" units="cm"/>
      <inkml:brushProperty name="height" value="0.05" units="cm"/>
      <inkml:brushProperty name="color" value="#004F8B"/>
    </inkml:brush>
  </inkml:definitions>
  <inkml:trace contextRef="#ctx0" brushRef="#br0">1 5 1280,'8'-5'13019,"-6"15"-12480,0-1 0,0 1 0,-1 0-1,0 0 1,-1 0 0,0 0-1,0 0 1,-3 14 0,0 14 237,12 795 6667,-8-823-7403,-2-4-61,1 0-1,0 0 1,1 0 0,0 0 0,0-1-1,0 1 1,0 0 0,1-1 0,0 1-1,4 7 1,-6-13-33,0 1 1,1-1-1,-1 1 0,0-1 0,1 0 0,-1 1 0,0-1 1,1 1-1,-1-1 0,1 0 0,-1 0 0,0 1 0,1-1 1,-1 0-1,1 0 0,-1 1 0,1-1 0,-1 0 1,1 0-1,-1 0 0,1 0 0,-1 0 0,1 0 0,-1 0 1,1 0-1,-1 0 0,1 0 0,-1 0 0,1 0 0,-1 0 1,1 0-1,-1 0 0,1 0 0,-1-1 0,1 1 1,-1 0-1,1 0 0,-1-1 0,1 1 0,-1 0 0,0-1 1,1 1-1,-1 0 0,0-1 0,1 1 0,-1-1 0,0 1 1,1 0-1,-1-1 0,0 1 0,0-1 0,1 0 1,11-27-3765,-8-10-7096,-4 20 7474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5.368"/>
    </inkml:context>
    <inkml:brush xml:id="br0">
      <inkml:brushProperty name="width" value="0.05" units="cm"/>
      <inkml:brushProperty name="height" value="0.05" units="cm"/>
      <inkml:brushProperty name="color" value="#008C3A"/>
    </inkml:brush>
  </inkml:definitions>
  <inkml:trace contextRef="#ctx0" brushRef="#br0">585 52 1608,'41'-34'12863,"-44"32"-11143,-5-1-1000,0 0-1,0 1 0,-1 0 0,1 0 1,0 0-1,-17 1 0,-59 1 1714,72 0-2189,-56 3 140,-72 12 0,38 9-4499,77-16 539,1 1 0,-24 12 0,3 6 49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03.846"/>
    </inkml:context>
    <inkml:brush xml:id="br0">
      <inkml:brushProperty name="width" value="0.05" units="cm"/>
      <inkml:brushProperty name="height" value="0.05" units="cm"/>
      <inkml:brushProperty name="color" value="#004F8B"/>
    </inkml:brush>
  </inkml:definitions>
  <inkml:trace contextRef="#ctx0" brushRef="#br0">289 12 1364,'7'-11'18827,"-6"28"-12743,-7 51-8660,4-45 4868,-3 367 1279,6-133-2267,-5-187-847,-26 129 0,25-171-447,-2 0 1,0-1 0,-2 0 0,-2 0 0,0-1 0,-1 0 0,-2-1 0,-1 0-1,0-2 1,-2 0 0,-1 0 0,-38 36 0,51-54 0,1-1-1,-1 1 1,1-1-1,0 1 1,0 1-1,0-1 1,1 0 0,0 1-1,0 0 1,0-1-1,1 1 1,0 0-1,0 1 1,1-1 0,-1 0-1,1 0 1,1 1-1,-1-1 1,1 1-1,0-1 1,2 12 0,8 77 114,32 139 1,-18-114 86,-16-78-292,4 26-593,3-1 0,29 83 1,-41-143-516,0 0 1,1-1-1,7 13 1,-6-13-1556,0 0 0,0-1 1,0 0-1,7 6 0,3 2-1583</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35.283"/>
    </inkml:context>
    <inkml:brush xml:id="br0">
      <inkml:brushProperty name="width" value="0.05" units="cm"/>
      <inkml:brushProperty name="height" value="0.05" units="cm"/>
      <inkml:brushProperty name="color" value="#004F8B"/>
    </inkml:brush>
  </inkml:definitions>
  <inkml:trace contextRef="#ctx0" brushRef="#br0">1066 57 17098,'18'-15'5476,"-34"13"-4816,0 0-1,1 1 1,-30 1-1,0 0 103,-398-15 3254,149-3-4570,200 14-4032,81 4 1912,-1 1 0,0 1-1,1 0 1,-21 6 0,6 3-1444</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40.773"/>
    </inkml:context>
    <inkml:brush xml:id="br0">
      <inkml:brushProperty name="width" value="0.05" units="cm"/>
      <inkml:brushProperty name="height" value="0.05" units="cm"/>
      <inkml:brushProperty name="color" value="#004F8B"/>
    </inkml:brush>
  </inkml:definitions>
  <inkml:trace contextRef="#ctx0" brushRef="#br0">0 0 92,'0'0'24</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42.430"/>
    </inkml:context>
    <inkml:brush xml:id="br0">
      <inkml:brushProperty name="width" value="0.05" units="cm"/>
      <inkml:brushProperty name="height" value="0.05" units="cm"/>
      <inkml:brushProperty name="color" value="#004F8B"/>
    </inkml:brush>
  </inkml:definitions>
  <inkml:trace contextRef="#ctx0" brushRef="#br0">0 66 440,'13'-40'5049,"-1"15"4217,-3 64-6552,2 317 2897,-8-186-4073,-2-112-1133,-1-4-18,2 1 0,16 85 0,-20-150-8619,2 7 7428,-1 1 0,1-1 0,-1 1 0,0-1 0,0 1 0,0 0 0,0-1 0,0 1 0,-1 0 0,-2-4 0,-6-3-2467</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42.958"/>
    </inkml:context>
    <inkml:brush xml:id="br0">
      <inkml:brushProperty name="width" value="0.05" units="cm"/>
      <inkml:brushProperty name="height" value="0.05" units="cm"/>
      <inkml:brushProperty name="color" value="#004F8B"/>
    </inkml:brush>
  </inkml:definitions>
  <inkml:trace contextRef="#ctx0" brushRef="#br0">1255 50 440,'7'-6'1433,"2"0"0,-1 1 0,1 0 0,-1 0 0,1 1 0,1 0 0,17-10 7421,-424 85-2785,-217-16-2782,573-54-3325,-91 3-1051,48 2-3484,75-6 3231,5 1 433,0-1 0,1 0 1,-1 1-1,0-1 0,0 1 0,1 0 1,-1 0-1,1 0 0,-1 1 0,1 0 0,-7 3 1,-4 11-2945</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48.273"/>
    </inkml:context>
    <inkml:brush xml:id="br0">
      <inkml:brushProperty name="width" value="0.05" units="cm"/>
      <inkml:brushProperty name="height" value="0.05" units="cm"/>
      <inkml:brushProperty name="color" value="#FFC114"/>
    </inkml:brush>
  </inkml:definitions>
  <inkml:trace contextRef="#ctx0" brushRef="#br0">166 448 752,'-11'2'4857,"1"15"-3974,1 1 1,1 0-1,0 1 0,1 0 0,1 0 0,-5 26 0,-15 127 1036,25-164-1795,-35 713 2698,57 3-1880,-19-659-842,6 113 66,24 939 544,-56-24-363,-4-520-237,27-560-108,-41 770 72,57 0-26,-1-667-42,5 0 0,5-1 0,41 114 0,-8-19 47,-56-205-19,1-1-1,-1 1 1,1 0 0,0-1 0,0 1 0,0-1 0,1 0-1,0 0 1,0 0 0,0 0 0,0 0 0,0 0 0,1-1-1,-1 0 1,1 0 0,0 0 0,0 0 0,9 4-1,1-1 51,-11-4-69,-1-1-1,1 0 1,0 0 0,0 0-1,0 0 1,0-1 0,5 1-1,49 11 178,35 2-3,-35-3-118,-43-9-58,122 17 99,185 5 0,332-39 161,-345 5-37,-142 6-87,614-30 326,-292-31-283,-446 58-183,1-1-1,-1-3 0,41-16 0,-70 22-8,0-1 0,-1 0-1,0-1 1,0-1 0,-1 0 0,0 0-1,0-1 1,-1 0 0,0-1 0,-1 0-1,0-1 1,0 0 0,10-18 0,-3-3-1,-1-1 0,-1 0 1,-2-1-1,-1 0 0,-2-1 1,8-64-1,2-224-20,-40-783-17,-26 321-4,21 195 16,17 262-1,-16-280-46,20 532 63,-24-282-16,-22 3 8,-85-482-89,133 812 104,-56-543-59,57 456 68,23-210-1,-17 280-5,-1-1 0,-5-78 1,-1 96 8,-1 1 1,-1 1 0,-1-1 0,-1 1-1,-1 0 1,-2 0 0,-14-26 0,4 15 7,-1 1 1,-1 1 0,-48-51-1,62 74-12,0-1 24,-1 0-1,-1 0 1,1 1 0,-1 0 0,-1 1 0,1 0 0,-1 1-1,-1 0 1,-19-9 0,-17 2 73,0 1 1,-73-9-1,-103 2 41,64 11-83,0 8 0,1 7 1,-174 28-1,89 11 12,-291 93 0,454-114-81,-219 72-738,91-21-2105,0-7-7564,146-50 7212</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49.208"/>
    </inkml:context>
    <inkml:brush xml:id="br0">
      <inkml:brushProperty name="width" value="0.05" units="cm"/>
      <inkml:brushProperty name="height" value="0.05" units="cm"/>
      <inkml:brushProperty name="color" value="#FFC114"/>
    </inkml:brush>
  </inkml:definitions>
  <inkml:trace contextRef="#ctx0" brushRef="#br0">1 6 460,'0'0'182,"1"-1"0,-1 1 0,1-1 0,-1 1 0,1-1 0,-1 1 0,1 0 0,-1-1 0,1 1 0,0 0 0,-1-1 0,1 1 0,0 0 0,-1 0 0,1 0 0,0-1 0,-1 1 0,1 0 0,0 0 0,-1 0 0,1 0 0,0 0 0,-1 0 0,1 1 0,0-1 0,-1 0 0,1 0 0,0 0 0,0 1 0,0 0 53,1 0 0,-1 0 0,0 1 0,0-1 0,1 0 0,-1 1 0,0-1 0,0 1 0,-1-1 0,1 1 0,1 2 0,2 9 479,0 0-1,3 21 1,-4-23-140,33 189 3145,18 75-717,-52-265-2910,7 25-186,14 34 0,-15-57-262,-3-9-1738,2-28-8916</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49.560"/>
    </inkml:context>
    <inkml:brush xml:id="br0">
      <inkml:brushProperty name="width" value="0.05" units="cm"/>
      <inkml:brushProperty name="height" value="0.05" units="cm"/>
      <inkml:brushProperty name="color" value="#FFC114"/>
    </inkml:brush>
  </inkml:definitions>
  <inkml:trace contextRef="#ctx0" brushRef="#br0">789 68 14713,'6'-11'317,"-6"10"-295,0 1 1,1-1 0,-1 1 0,1-1 0,-1 0 0,0 1-1,1-1 1,-1 1 0,0-1 0,0 0 0,1 1-1,-1-1 1,0 0 0,0 1 0,0-1 0,0 0 0,0 0-1,0 1 1,0-1 0,0 0 0,0 1 0,0-1-1,0 0 1,0 1 0,-1-1 0,1 0 0,0 1 0,-1-1-1,1 0 1,0 1 0,-1-1 0,1 1 0,-1-1-1,1 1 1,0-1 0,-1 1 0,1-1 0,-1 1-1,0-1 1,1 1 0,-1 0 0,1-1 0,-1 1 0,0 0-1,1-1 1,-1 1 0,-1 0 0,-6-4 143,0 1 0,0 0 0,-1 0 1,1 1-1,-1 0 0,-13-2 0,-56 1 397,49 3-400,-282-6 103,105 10-4808,190-3 2102,0 0 0,-16 5 1,7-1 132</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49.907"/>
    </inkml:context>
    <inkml:brush xml:id="br0">
      <inkml:brushProperty name="width" value="0.05" units="cm"/>
      <inkml:brushProperty name="height" value="0.05" units="cm"/>
      <inkml:brushProperty name="color" value="#FFC114"/>
    </inkml:brush>
  </inkml:definitions>
  <inkml:trace contextRef="#ctx0" brushRef="#br0">1 749 13297,'11'3'203,"0"-1"1,0 0-1,1-1 0,-1 0 0,1-1 0,-1 0 1,18-3-1,-22 1-75,0 0 0,0 0 0,0 0 0,0-1 0,-1 0 0,1-1 0,-1 0 0,0 0 0,0 0 0,0 0 0,0-1 0,-1 0 0,6-7 1,4-7 52,0 0 0,-1-2 0,-1 0 0,-1 0 0,-1-1 1,-1 0-1,8-26 0,41-172 618,-48 172-611,4-23 74,-7 28 497,22-65-1,-30 107-723,1 0 0,-1 0 0,0 0 0,0 1 0,1-1 0,-1 0 0,1 0 0,-1 1 0,0-1 0,1 0 0,-1 0 0,1 1 0,0-1 0,-1 1 0,1-1 0,0 0 0,-1 1 0,1-1 0,0 1 0,-1 0 0,1-1 0,1 0 0,-1 1-6,0 0-1,0 1 1,0-1 0,-1 0 0,1 0 0,0 0-1,0 1 1,-1-1 0,1 0 0,0 1 0,0-1-1,-1 1 1,1-1 0,0 1 0,-1-1 0,1 1-1,-1-1 1,1 1 0,0 0 0,3 5 92,0 0 1,0-1-1,0 2 0,3 8 1,70 192 1353,-41-103-1048,3 5 248,5-2-1,79 140 1,-93-206-419,-29-39-241,1 0 0,0 0 0,-1 0 0,1-1 0,0 1 0,0 0 0,0-1 0,0 0 0,0 0 0,0 1 0,1-1 0,-1 0 0,0-1 0,0 1 0,1 0 0,3 0 0,-1-5 29,-2 0-60,0-1 1,-1 1-1,1-1 0,-1 0 1,0 0-1,-1 0 1,1 0-1,-1 0 1,0 0-1,0 0 0,-1 0 1,1 0-1,-1-1 1,0 1-1,-1 0 0,1 0 1,-2-7-1,-1-1-82,0-1 1,0 1-1,-1 0 0,-1 1 1,0-1-1,-1 1 0,0 0 1,-1 0-1,0 1 0,-1 0 1,0 0-1,-1 1 0,0 0 1,-1 0-1,-16-12 0,11 10-203,-1 1-1,0 1 0,-1 1 1,0 0-1,-1 1 0,0 1 1,0 0-1,0 2 0,-1 0 1,-26-3-1,-60 1-2041,3 1-2038,36-7-4068,40 5 5912</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50.297"/>
    </inkml:context>
    <inkml:brush xml:id="br0">
      <inkml:brushProperty name="width" value="0.05" units="cm"/>
      <inkml:brushProperty name="height" value="0.05" units="cm"/>
      <inkml:brushProperty name="color" value="#FFC114"/>
    </inkml:brush>
  </inkml:definitions>
  <inkml:trace contextRef="#ctx0" brushRef="#br0">0 54 12069,'10'-22'854,"-8"19"-334,0-1 1,0 0-1,-1 0 0,1 1 0,-1-1 1,1-6-1,-2 12-442,1-1 0,-1 1 0,0-1 1,1 1-1,-1-1 0,1 1 0,-1-1 0,1 1 1,-1-1-1,3 3 0,1 5 99,1 12 245,-1-1 0,1 22 1,6 30 224,5-11-139,2 0 0,41 90 0,-43-116-320,3 0 1,0-2-1,2 0 0,2-2 1,38 43-1,-54-67-122,0 0 0,1 0 0,0-1 0,0 0 1,0 0-1,0-1 0,1 0 0,0 0 0,0-1 0,1 0 0,-1-1 0,12 3 0,-15-5-33,0 0-1,1-1 0,-1 0 1,0 0-1,0 0 0,0-1 0,1 1 1,-1-2-1,0 1 0,0-1 1,0 1-1,-1-2 0,1 1 0,0-1 1,-1 0-1,1 0 0,-1 0 1,0-1-1,0 0 0,6-6 1,2-4-7,-1 0 1,0-1 0,-1-1 0,0 0 0,-2 0-1,0-1 1,-1 0 0,0 0 0,-2-1 0,9-35 0,-1-14-1177,8-112 0,-21 169 918,1-49-1724,-7 21-2610,4 35 2996</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50.630"/>
    </inkml:context>
    <inkml:brush xml:id="br0">
      <inkml:brushProperty name="width" value="0.05" units="cm"/>
      <inkml:brushProperty name="height" value="0.05" units="cm"/>
      <inkml:brushProperty name="color" value="#FFC114"/>
    </inkml:brush>
  </inkml:definitions>
  <inkml:trace contextRef="#ctx0" brushRef="#br0">1 25 2188,'12'-5'727,"0"1"0,0 0 0,0 0 0,0 1-1,26-2 1,-35 5-546,1 0-1,-1 0 1,1 1-1,-1-1 1,1 1-1,-1 0 1,0 0-1,1 0 1,-1 0-1,0 1 1,0-1-1,0 1 1,0 0-1,0 0 1,0 0-1,0 0 1,-1 1-1,1-1 1,-1 1-1,1-1 1,-1 1-1,0 0 1,0 0 0,0 0-1,-1 0 1,3 5-1,16 42 1018,-2 0 0,14 66 0,8 24-218,-40-138-1099,0-1 0,0 0 0,1 1 0,-1-1 0,0 0 0,1 1 0,-1-1 0,1 0 0,-1 0 0,1 0 0,0 0 0,0 1 0,-1-1 0,1 0 1,0 0-1,0 0 0,0-1 0,0 1 0,0 0 0,0 0 0,0 0 0,1-1 0,-1 1 0,2 0 0,13-20-6814,-5 2 4747</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05.531"/>
    </inkml:context>
    <inkml:brush xml:id="br0">
      <inkml:brushProperty name="width" value="0.05" units="cm"/>
      <inkml:brushProperty name="height" value="0.05" units="cm"/>
      <inkml:brushProperty name="color" value="#004F8B"/>
    </inkml:brush>
  </inkml:definitions>
  <inkml:trace contextRef="#ctx0" brushRef="#br0">1 117 892,'-1'9'6207,"9"-8"-4424,9-11-825,-4-1-70,10-10 271,0 1 1,2 1 0,27-17 0,-49 34-1032,0 1 0,0 0 0,0 0 0,0 0 0,0 0 0,0 0 0,0 0 0,1 1 0,-1 0 0,0-1 0,0 1 0,1 1 0,-1-1 0,0 0 0,0 1 0,1-1 0,-1 1 0,0 0 0,0 0 0,0 0 0,0 1 0,0-1 0,0 1 0,5 3 0,3 4 187,0 1-1,0 0 0,-1 0 1,12 15-1,-7-8 205,12 14 24,-13-13-26,2-1 1,34 30-1,-45-43-586,0 0 0,1-1 0,0 1 0,0-1-1,0 0 1,0-1 0,0 0 0,0 1 0,1-2-1,-1 1 1,1-1 0,-1 0 0,1 0 0,12-1-1,-5-1-1097,0-1 0,20-6-1,26-11-9585,-41 12 8073</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50.960"/>
    </inkml:context>
    <inkml:brush xml:id="br0">
      <inkml:brushProperty name="width" value="0.05" units="cm"/>
      <inkml:brushProperty name="height" value="0.05" units="cm"/>
      <inkml:brushProperty name="color" value="#FFC114"/>
    </inkml:brush>
  </inkml:definitions>
  <inkml:trace contextRef="#ctx0" brushRef="#br0">896 32 568,'0'0'1124,"-9"-9"-116,-4 7-12,-3-1-24,-9 0-43,-9 0-89,-7 0-80,-9 0-84,-16 1-52,-3 2-68,-4-3-80,-2 3-272,-1 0-248,-8 5-308,5 4-244,0 5-2376,23-3 1007,6 4 669</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51.296"/>
    </inkml:context>
    <inkml:brush xml:id="br0">
      <inkml:brushProperty name="width" value="0.05" units="cm"/>
      <inkml:brushProperty name="height" value="0.05" units="cm"/>
      <inkml:brushProperty name="color" value="#FFC114"/>
    </inkml:brush>
  </inkml:definitions>
  <inkml:trace contextRef="#ctx0" brushRef="#br0">60 529 11145,'15'-1'167,"1"-1"-1,22-7 1,-34 8-122,0 0 0,0 0 1,0-1-1,-1 0 0,1 1 0,-1-1 0,1-1 1,-1 1-1,0 0 0,0-1 0,0 1 1,0-1-1,0 0 0,0 0 0,2-4 0,-4 6-24,-1 0 0,0 1 0,1-1 0,-1 1 0,0-1 0,1 1 0,-1-1 0,0 0 0,0 1 0,0-1 0,1 1 0,-1-1 0,0 0 0,0 1 0,0-1 0,0 0 0,0 1 0,0-1 0,0 0 0,0 1 0,-1-1 0,1 0 0,0 0-6,-1 1 1,1 0-1,-1-1 0,1 1 1,0 0-1,-1 0 0,1-1 1,-1 1-1,1 0 0,-1 0 1,1 0-1,-1 0 1,1 0-1,-1 0 0,1-1 1,-1 1-1,1 1 0,-1-1 1,1 0-1,-1 0 0,0 0 1,-27 9 418,21-4-350,1 0 0,0 0 0,0 0 0,0 0 0,1 1 0,0 0 0,0 0 0,0 1 0,1-1 0,-5 10 0,-3 8 235,-14 38 0,16-34-110,1 0-1,2 0 1,0 1-1,2 0 1,1 0-1,1 0 0,2 32 1,1-48-107,2 0 0,0-1 0,0 1 0,1 0 0,1-1 0,0 0 0,0 0 0,7 12 0,-6-16-21,0 1 0,1-1-1,0 0 1,0-1 0,1 0-1,0 0 1,0 0 0,0 0 0,1-1-1,0-1 1,14 8 0,-7-5-8,1-2 0,-1 0 0,1-1 1,0 0-1,1-1 0,-1-1 0,1-1 1,0 0-1,-1-2 0,1 1 0,0-2 1,0 0-1,-1-1 0,1-1 0,-1 0 1,29-11-1,-23 6-21,1-1 0,-1-1 0,0-1 0,-1-2 1,0 0-1,-1 0 0,-1-2 0,0-1 0,-1 0 0,-1-1 0,16-20 1,-25 27-24,-1-1 1,0 1 0,-1-1 0,0 0 0,0 0 0,-1-1 0,-1 0 0,5-20 0,-8 26-23,0 0-1,0 0 1,0 0 0,-1-1 0,0 1 0,0 0 0,-1 0 0,0 0 0,0-1-1,0 1 1,-1 0 0,0 0 0,0 1 0,0-1 0,-1 0 0,0 1 0,0-1-1,-1 1 1,-5-7 0,0 3-80,0 1-1,0 0 1,-1 1-1,0 0 1,0 1-1,0 0 1,-1 0-1,0 1 1,0 1-1,-1 0 1,1 0-1,-1 1 1,0 0-1,-16-1 1,-2 1-469,0 2 0,0 0 1,0 2-1,-50 8 0,-25 15-2441,4 13-4705,68-23 5341</inkml:trace>
  <inkml:trace contextRef="#ctx0" brushRef="#br0" timeOffset="1">880 9 704,'1'-1'152,"-1"1"-1,0-1 1,1 1 0,-1-1 0,1 1-1,-1-1 1,1 1 0,-1-1-1,1 1 1,0-1 0,-1 1-1,1-1 1,0 1 0,-1 0-1,1 0 1,0-1 0,-1 1-1,1 0 1,0 0 0,0 0-1,-1 0 1,1 0 0,0-1 0,0 2-1,1-1 1,-2 1-28,1 0 0,-1 0 0,1 0 0,-1 1 0,0-1 0,1 0 0,-1 0 0,0 1 0,0-1 0,0 0 0,1 0 0,-2 1 0,1 1 0,-1 21 884,-2-1-1,-7 33 1,1 0-37,8-51-898,-29 257 2991,26-202-2077,3 0 0,9 84 0,-6-129-767,0 1 0,1-1 0,1 0 0,1 0 0,0-1 0,1 1 0,0-1 0,15 24 0,-17-32-143,0 0 0,1-1 0,0 1 0,0-1-1,0 0 1,0 0 0,1-1 0,-1 0 0,1 0 0,1 0 0,-1 0-1,0-1 1,1 0 0,-1-1 0,1 1 0,0-1 0,0-1 0,0 1 0,0-1-1,0 0 1,9-1 0,9-2-105,-1-1 0,0-2-1,0 0 1,0-2 0,-1 0 0,24-12-1,-18 8-342,71-33-1753,-34 10-4864,-42 18 3427,-4 1 1080</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51.623"/>
    </inkml:context>
    <inkml:brush xml:id="br0">
      <inkml:brushProperty name="width" value="0.05" units="cm"/>
      <inkml:brushProperty name="height" value="0.05" units="cm"/>
      <inkml:brushProperty name="color" value="#FFC114"/>
    </inkml:brush>
  </inkml:definitions>
  <inkml:trace contextRef="#ctx0" brushRef="#br0">353 83 116,'2'-5'471,"-1"-1"-1,1 1 1,-1-1 0,0 0 0,0 1-1,-1-1 1,0-10 0,0 15-376,0 0 1,0 0 0,0 0-1,0-1 1,-1 1 0,1 0-1,0 0 1,-1 0 0,1-1-1,-1 1 1,1 0 0,-1 0-1,0 0 1,1 0-1,-1 0 1,0 0 0,0 0-1,0 1 1,0-1 0,0 0-1,0 0 1,0 1 0,0-1-1,0 0 1,0 1 0,0-1-1,0 1 1,0-1 0,0 1-1,-1 0 1,1 0 0,0-1-1,0 1 1,0 0 0,-1 0-1,1 0 1,0 0-1,0 0 1,-1 0 0,1 1-1,0-1 1,-2 1 0,-3 1 97,-1 0 0,1 0 0,-1 1 0,1 0 1,0 0-1,0 0 0,1 1 0,-1 0 0,1 0 0,-1 0 0,1 1 1,0 0-1,-4 6 0,-4 4 150,1 2 0,1-1 0,-12 23 0,7-6 61,0 1 0,3 0 0,1 1 1,1 1-1,2 0 0,1 0 0,2 0 0,-1 48 0,6-71-269,2 0 0,-1-1 0,2 1 0,-1-1 0,2 1 0,0-1 0,0 0 0,1 0 0,1 0 1,0 0-1,6 10 0,-8-16-83,1-1 1,0 0 0,0 0-1,0-1 1,0 1 0,1-1-1,-1 0 1,1 0 0,0 0-1,0-1 1,1 1 0,-1-1-1,1-1 1,0 1 0,-1-1 0,1 0-1,0 0 1,0-1 0,1 1-1,-1-2 1,0 1 0,0 0-1,12-2 1,3-1 31,-1-1 0,0-1 1,0 0-1,0-2 0,0 0 0,28-14 0,-11 1 16,0-1 0,40-30 0,-48 28-37,-1 0-1,0-2 1,-2-1 0,22-28 0,-33 35-30,0-1 0,-2-1 1,-1 0-1,0 0 1,-1-1-1,-2-1 1,9-24-1,-16 39-29,0 0-1,-1 0 1,1 0 0,-1 0-1,-1 0 1,1 0-1,-1 0 1,-1 0 0,1 0-1,-1 0 1,0 0-1,-1 0 1,0 0-1,-2-7 1,1 9-10,0-1-1,0 1 0,0-1 1,-1 1-1,0 0 1,0 0-1,0 1 1,-1-1-1,0 1 1,0 0-1,0 1 1,0-1-1,0 1 1,-1 0-1,-10-5 0,-1 2-103,-1 0-1,0 1 0,-1 1 1,1 0-1,-1 2 0,-35-1 0,-115 13-1358,-56 25-2044,78 2-4208,96-22 5375</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52.517"/>
    </inkml:context>
    <inkml:brush xml:id="br0">
      <inkml:brushProperty name="width" value="0.05" units="cm"/>
      <inkml:brushProperty name="height" value="0.05" units="cm"/>
      <inkml:brushProperty name="color" value="#FFC114"/>
    </inkml:brush>
  </inkml:definitions>
  <inkml:trace contextRef="#ctx0" brushRef="#br0">587 17 564,'14'-13'1771,"-14"13"-1734,0 0 0,0 0 0,0 0 0,0 0 0,0-1 0,0 1 0,0 0 0,0 0-1,0 0 1,0 0 0,-1 0 0,1-1 0,0 1 0,0 0 0,0 0 0,0 0 0,0 0 0,0 0-1,0 0 1,0 0 0,-1-1 0,1 1 0,0 0 0,0 0 0,0 0 0,0 0 0,0 0 0,-1 0-1,1 0 1,0 0 0,0 0 0,0 0 0,0 0 0,0 0 0,-1 0 0,1 0 0,0 0 0,0 0-1,0 0 1,0 0 0,0 0 0,-1 0 0,1 0 0,0 0 0,0 0 0,0 0 0,0 0-1,0 0 1,-1 1 0,-31 6 1808,26-5-2190,-23 7 654,1 1 1,0 1-1,1 2 1,1 0-1,0 2 1,0 1-1,2 1 0,0 1 1,1 1-1,-35 38 1,30-25-43,2 0-1,1 2 1,1 1 0,2 0 0,2 2 0,-31 74 0,42-86-36,1 1 0,1 0 0,1 0-1,2 1 1,-3 51 0,7-64-117,0 1-1,1-1 1,0 1-1,2-1 0,0 0 1,0 0-1,1 0 1,1 0-1,0-1 1,1 0-1,0 0 1,13 18-1,-15-25-56,1 0 1,0 0-1,1 0 0,-1-1 0,1 0 1,0 0-1,1 0 0,-1-1 1,1 0-1,0 0 0,13 5 0,-9-6 9,0 0 0,-1 0 0,1-1 0,0-1-1,0 0 1,0 0 0,19-2 0,-8-2 18,0 0 0,0-2 1,-1 0-1,1-2 0,-1 0 1,0-1-1,34-20 0,-39 19-27,0-1-1,0-1 0,-1-1 1,-1 0-1,0-1 1,-1 0-1,0-1 1,20-29-1,-31 40-50,0 0-1,0 0 1,0 0 0,-1 0-1,1 0 1,-1-1 0,0 1-1,1-1 1,-2 1 0,1-1-1,0 1 1,-1-1 0,1 1-1,-1-1 1,0 1 0,-1-1-1,1 0 1,0 1 0,-1-1-1,0 1 1,0-1 0,0 1-1,0 0 1,-1-1 0,1 1-1,-1 0 1,0 0 0,0 0-1,0 0 1,0 0 0,0 0-1,-1 1 1,1-1 0,-1 1-1,0-1 1,1 1 0,-1 0-1,0 0 1,-1 0 0,1 1-1,0-1 1,0 1 0,-1 0-1,-5-2 1,-3 0-5,0 1 0,1 0 0,-1 1 0,0 0 0,0 1 0,0 0 0,0 1 0,-13 2 1,0 2-3,0 1 1,-40 15 0,50-15 1,0 0 0,-19 12 0,30-16 0,1 0-1,-1 0 0,1 0 0,0 1 1,0 0-1,0-1 0,0 1 0,0 0 1,1 1-1,-1-1 0,1 0 0,0 1 1,0-1-1,0 1 0,-1 5 1,2-9-1,1 1 0,0 0 0,0 0 1,0 0-1,0 0 0,0 0 0,0 0 1,0 0-1,0 0 0,0 0 1,0-1-1,0 1 0,0 0 0,1 0 1,-1 0-1,0 0 0,1 0 1,-1-1-1,1 1 0,-1 0 0,1 0 1,-1-1-1,1 1 0,0 1 0,1-1-4,0 0-1,0 1 0,0-1 0,0 0 0,0-1 0,0 1 1,0 0-1,0 0 0,0-1 0,3 1 0,3 0-26,0 0 0,1-1-1,-1 0 1,14-2 0,-1-2-87,0-1 1,0-1-1,-1-1 1,0-1-1,0 0 1,36-23-1,-15 5-346,72-61 0,-80 57 36,0-1 1,-3-2-1,0-1 0,-3-1 1,0-1-1,-3-2 0,-1 0 1,-2-2-1,-1 0 0,-2-1 1,21-77-1,-35 106 356,-2 5 171,0 0-1,0 0 1,0 0 0,-1 0 0,0 0-1,0-1 1,-1 1 0,0 0 0,-2-12 0,2 17 801,-3 7-410,-1 3-331,1 1-1,0-1 0,0 1 0,1 0 1,0 0-1,0 0 0,0 11 0,0 75 636,3-66-606,1 88 632,18 124 1,-2-114-117,36 133 1,-36-197-279,2 0 1,51 107 0,-70-169-411,0 1 1,-1-1 0,1 0 0,0 1 0,-1-1-1,1 0 1,0 1 0,0-1 0,0 0 0,0 0-1,1 0 1,-1 0 0,0 0 0,0 0 0,1 0-1,-1 0 1,2 0 0,-2-1-6,-1 0-1,1 0 1,0 0 0,-1 0 0,1 0-1,0-1 1,-1 1 0,1 0-1,-1 0 1,1-1 0,0 1 0,-1 0-1,1-1 1,-1 1 0,1-1-1,-1 1 1,1-1 0,-1 1 0,0-1-1,1 1 1,-1-1 0,1 1-1,-1-1 1,0 1 0,0-1 0,1-1-1,2-5 39,0-1-1,-1 0 1,0 0-1,-1 0 1,2-10-1,-1-59 117,-11-132-1,6 174-144,-49-411 303,50 437-295,1 4-8,0 1 1,0 0-1,1-1 1,0 1-1,-1 0 0,2-1 1,-1 1-1,0 0 0,1-1 1,0 1-1,1-4 1,0 11 55,5 13 8,0 1 0,-2 0 0,0 1 0,4 26 0,-2-10-10,31 143 165,73 325 198,-100-455-403,25 118 76,-30-130-87,-2 1 1,-1 59-1,-3-85-27,-1-1 0,0 1 0,-1-1-1,0 0 1,0 0 0,-1 0 0,0 0 0,0 0 0,-1 0 0,-1-1 0,1 0 0,-1 0 0,-1 0 0,1 0 0,-1-1 0,-1 0 0,1 0 0,-1-1 0,0 0 0,-1 0 0,0-1 0,1 1 0,-2-2 0,1 1-1,0-1 1,-1 0 0,0-1 0,-17 4 0,2-3-48,0-1 0,-1-1 0,0-1-1,1-1 1,-1-1 0,1-2 0,-1 0-1,1-2 1,0 0 0,-40-16 0,59 20 37,1-1 1,0 0-1,-1 0 1,1 0 0,0-1-1,0 1 1,0-1-1,-6-6 1,9 8 10,1 0 0,-1 0 0,0 0 0,0 0 0,1 0 0,-1 0 0,1 0 0,-1-1 0,1 1 0,-1 0 0,1 0 0,0-1 0,-1 1 0,1 0 0,0-1 0,0 1 0,0 0 0,0 0 0,0-1 0,1 1 0,-1 0 0,0-1 0,0 1 0,1 0 0,-1 0 0,1-1 0,-1 1 0,1 0 0,0 0 0,-1 0 0,1 0 0,0 0 0,0 0 0,0 0 0,-1 0 0,3-1 0,6-6-15,2 0 1,-1 0 0,1 1 0,0 1 0,0 0-1,1 0 1,16-4 0,-7 1-6,232-82-867,-188 70 140,-46 15-67,1 0 0,25-4 0,-40 9 140,1 1 0,-1-1 0,0 1 1,1 0-1,-1 1 0,1-1 0,-1 1 0,0 0 0,0 0 1,1 1-1,-1-1 0,0 1 0,7 4 0,11 10-1777</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52.842"/>
    </inkml:context>
    <inkml:brush xml:id="br0">
      <inkml:brushProperty name="width" value="0.05" units="cm"/>
      <inkml:brushProperty name="height" value="0.05" units="cm"/>
      <inkml:brushProperty name="color" value="#FFC114"/>
    </inkml:brush>
  </inkml:definitions>
  <inkml:trace contextRef="#ctx0" brushRef="#br0">1 40 1172,'22'-11'1616,"-3"5"-80,-4 1-135,-2-1-129,-4 3-144,-2-2-128,-4 2 344</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54.182"/>
    </inkml:context>
    <inkml:brush xml:id="br0">
      <inkml:brushProperty name="width" value="0.05" units="cm"/>
      <inkml:brushProperty name="height" value="0.05" units="cm"/>
      <inkml:brushProperty name="color" value="#FFC114"/>
    </inkml:brush>
  </inkml:definitions>
  <inkml:trace contextRef="#ctx0" brushRef="#br0">1200 1 380,'0'0'208,"222"59"13833,-222-59-14003,0 0-1,0 0 1,0 0 0,1 0 0,-1 0 0,0 0 0,0 0 0,0 0 0,0 1 0,0-1 0,0 0-1,0 0 1,0 0 0,0 0 0,0 0 0,1 0 0,-1 0 0,0 0 0,0 0 0,0 0 0,0 0-1,0 0 1,0 1 0,0-1 0,0 0 0,0 0 0,0 0 0,0 0 0,0 0 0,0 0 0,0 0-1,0 0 1,0 1 0,0-1 0,0 0 0,0 0 0,0 0 0,0 0 0,0 0 0,0 0 0,0 0-1,0 0 1,0 0 0,0 1 0,0-1 0,0 0 0,0 0 0,0 0 0,-1 0 0,1 0-1,0 0 1,0 0 0,0 0 0,0 0 0,0 0 0,0 0 0,0 0 0,0 1 0,0-1 0,0 0-1,0 0 1,-1 0 0,1 0 0,0 0 0,-12 6 606,-17 3-274,-259 18 1924,-2-21-1339,15 0-285,186-8-328,91 2-334,1-1 1,-1 1 0,0 0 0,0-1 0,0 1-1,0-1 1,1 0 0,2-1 0,9-3 4,16-1 20,41-3 1,-41 6-20,1087-47 1551,-865 61-543,-252-11-1016,31 5 186,-31-5-186,1 0-1,-1 0 1,1 0-1,-1 0 1,0 0-1,1 0 1,-1 0-1,1 0 1,-1 0-1,1 1 1,-1-1-1,0 0 1,1 0-1,-1 0 1,0 1-1,1-1 1,-1 0-1,1 1 1,-1-1-1,0 0 1,0 1-1,1-1 0,-1 0 1,0 1-1,0-1 1,1 0-1,-1 1 1,0-1-1,0 1 1,0-1-1,0 0 1,0 1-1,1-1 1,-1 1-1,0-1 1,0 1-1,0-1 1,0 0-1,0 1 1,0-1-1,-1 1 1,1-1-1,0 1 1,0-1-1,0 0 1,0 1-1,0-1 1,-1 1-1,1-1 1,0 0-1,0 1 1,0-1-1,-1 0 0,1 1 1,0-1-1,-1 0 1,1 1-1,0-1 1,-1 0-1,-6 6 23,0-1 0,-1-1 0,1 1-1,-1-1 1,0-1 0,0 1 0,0-1 0,-12 3-1,17-5-21,-265 66 225,-9-18-105,244-44-112,-310 49 108,-259 45-45,565-93-84,26-5 9,1 0 0,-1 1-1,1 0 1,0 1 0,-1 0-1,1 1 1,1 0-1,-1 0 1,-14 9 0,23-12-2,0-1 0,1 0 0,-1 1 0,1-1 0,-1 1 0,1-1 0,-1 1 0,1-1 0,-1 1 0,1-1 0,-1 1 0,1-1 0,0 1 0,-1 0 0,1-1 0,0 1 0,-1-1 0,1 1 0,0 0 0,0 0 0,0-1 0,0 1 0,0 0 0,0-1 0,0 1 0,0 0 0,0-1 0,0 1 0,0 0 0,0 0 0,0-1 1,0 1-1,1 0 0,-1-1 0,0 1 0,0-1 0,1 1 0,-1 0 0,1-1 0,-1 1 0,0-1 0,1 1 0,-1-1 0,1 1 0,0-1 0,-1 1 0,1-1 0,-1 1 0,1-1 0,-1 0 0,1 1 0,0-1 0,-1 0 0,1 0 0,1 1 0,6 2 3,-1 0 0,1 0 1,14 3-1,29 3-13,1-2 1,1-2-1,55-2 1,-84-3 9,569-20 6,-196-1 53,-383 21-57,-8-1 2,0 1-1,0 0 1,0 0 0,0 0-1,0 1 1,0 0 0,6 2-1,-12-3-1,0 0-1,0 0 0,1 0 0,-1 0 0,0 0 1,0 0-1,0 1 0,0-1 0,1 0 0,-1 0 0,0 0 1,0 0-1,0 0 0,0 1 0,0-1 0,0 0 1,0 0-1,1 0 0,-1 0 0,0 1 0,0-1 0,0 0 1,0 0-1,0 0 0,0 1 0,0-1 0,0 0 1,0 0-1,0 0 0,0 1 0,0-1 0,0 0 0,0 0 1,0 0-1,0 1 0,0-1 0,0 0 0,-1 0 1,1 0-1,0 1 0,0-1 0,0 0 0,0 0 1,0 0-1,0 0 0,0 1 0,-1-1 0,1 0 0,0 0 1,0 0-1,0 0 0,0 0 0,-1 0 0,1 0 1,0 0-1,0 1 0,-1-1 0,-5 4 17,-1 0 0,1 0 0,-1 0 0,0-1 0,0 0 0,0 0 0,-1 0 0,-10 1 0,-11 5 16,-627 154 338,-20-53-159,640-105-250,-17 2-340,-60 15 1,102-17-211,11-1-248,2-3 688,0 0 1,-1 0 0,1-1-1,0 1 1,0-1 0,-1 1 0,1-1-1,0 0 1,3 1 0,23-1-1361,56-7 1,-82 7 1465,553-70-12205,-309 40 9217</inkml:trace>
</inkml:ink>
</file>

<file path=ppt/ink/ink13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1-09-20T08:39:37.295"/>
    </inkml:context>
    <inkml:brush xml:id="br0">
      <inkml:brushProperty name="width" value="0.05292" units="cm"/>
      <inkml:brushProperty name="height" value="0.05292" units="cm"/>
      <inkml:brushProperty name="color" value="#FF0000"/>
    </inkml:brush>
  </inkml:definitions>
  <inkml:trace contextRef="#ctx0" brushRef="#br0">12657 12639 133 0,'12'-2'254'0,"-12"2"6"15,10 0-2-15,-10 0-7 0,10 2-4 16,-10-2-12-16,8 2-4 0,-2 0-6 16,1 0-15-16,-7-2 3 0,9 4 2 0,-5 0-6 15,0-2-1-15,-4-2-3 0,6 5-9 16,-1-3-6-16,-5-2-12 0,4 4-10 15,-4-4-10-15,6 4-13 0,-6-4-10 16,4 2-8-16,-4-2-13 0,0 0-3 0,0 0 4 16,0 0 2-16,0 0-4 0,-25-2-2 15,10-2-7-15,-4 2-10 0,-9-4-9 0,1 3-2 16,-5-1-17-16,-6-2-1 0,0-2-2 16,-5 3-11-16,-1-1-6 0,0 1 2 0,-3 0-10 15,1 0 0-15,1 1-7 0,1 0 3 16,-1 2-3-16,5 1-8 0,4 1-2 15,3-3-2-15,1 2-1 0,2-1-2 0,3 2 0 16,3 0-3-16,1 2-1 0,2-2 2 16,0 0-6-16,3 1 6 0,2 2-1 15,1-3-4-15,0 1 3 0,4-1-3 0,-1 0-4 16,1 0 8-16,2 2-9 0,9-2 5 16,-16 0-1-16,10 2-2 0,6-2-6 0,-14 0 3 15,14 0 3-15,-10-2-2 0,10 2-4 16,0 0 1-16,-10 2 3 0,10-2 0 15,0 0-12-15,-11 0-23 0,11 0-46 0,-2 4-86 16,4 0-107-16,2 4-156 0,3 3-1451 16,1 0 638-16,2 3 421 0</inkml:trace>
</inkml:ink>
</file>

<file path=ppt/ink/ink1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5:52.132"/>
    </inkml:context>
    <inkml:brush xml:id="br0">
      <inkml:brushProperty name="width" value="0.1" units="cm"/>
      <inkml:brushProperty name="height" value="0.1" units="cm"/>
      <inkml:brushProperty name="color" value="#FFC114"/>
    </inkml:brush>
  </inkml:definitions>
  <inkml:trace contextRef="#ctx0" brushRef="#br0">903 1 172,'28'41'6521,"-28"-40"-6443,0-1-1,0 1 1,1-1-1,-1 1 1,0-1-1,0 1 1,1-1-1,-1 1 1,0-1-1,0 1 1,0-1-1,0 1 1,0 0-1,0-1 1,0 1-1,0-1 1,0 1-1,0-1 1,0 1-1,-1 0 1,1-1-1,0 1 1,0-1-1,0 1 1,-1-1-1,1 1 1,0-1-1,-1 1 1,1-1-1,0 1 1,-1-1-1,1 0 1,-1 1-1,1-1 1,-1 0-1,1 1 1,-1-1-1,1 0 0,-1 1 1,1-1-1,-1 0 1,1 0-1,-1 0 1,1 1-1,-1-1 1,1 0-1,-1 0 1,0 0-1,-26 3 1279,26-3-1278,-164-6 2919,-74 3-1832,160 8-934,1 3 1,-116 27-1,185-33-209,1 0-1,0 1 1,0 0-1,0 1 1,1-1-1,-1 1 1,1 1-1,-13 9 1,16-10 32,-1 1 0,1 0 0,0 0 0,1 0 0,-1 0 0,1 0 0,0 1 0,0-1 0,1 1 0,0 0 0,0 0 0,-3 11 0,0 20 318,2 0 0,1 0-1,2 1 1,7 55-1,-3-40-40,46 380 1768,-19-208-904,-22-133-632,-6-47-103,2 1-1,2-1 1,19 65-1,-24-106-411,-1 0-1,1 0 1,0-1-1,0 1 1,1 0-1,-1-1 1,1 1-1,0-1 1,-1 0-1,1 0 1,1 0-1,6 4 1,-4-3 16,1 0 1,0 0 0,0-1-1,0 0 1,1 0-1,10 2 1,8-1 77,-1-1-1,1-1 1,30-1 0,-52-1-126,46-1-24,1-3 1,51-11 0,30-13-3390,-83 20-1648,-15 3-4469,-18 4 6200</inkml:trace>
</inkml:ink>
</file>

<file path=ppt/ink/ink1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5:52.737"/>
    </inkml:context>
    <inkml:brush xml:id="br0">
      <inkml:brushProperty name="width" value="0.1" units="cm"/>
      <inkml:brushProperty name="height" value="0.1" units="cm"/>
      <inkml:brushProperty name="color" value="#FFC114"/>
    </inkml:brush>
  </inkml:definitions>
  <inkml:trace contextRef="#ctx0" brushRef="#br0">455 59 264,'24'-45'6671,"-23"44"-5781,-9-10 1745,2 10-2332,0 1-1,-1 0 1,1 0-1,0 0 0,0 1 1,0 0-1,1 0 1,-1 1-1,0-1 1,0 1-1,1 1 0,-1-1 1,1 1-1,-1 0 1,-5 4-1,-10 8 409,-1 1 1,-21 21-1,16-11-301,1 1 1,1 2-1,1 0 1,2 2-1,1 0 1,1 2-1,2 0 1,2 1-1,0 0 1,-13 50-1,17-44-159,3 0 1,1 0-1,2 1 1,2 0-1,1 0 0,3 0 1,1 0-1,2 0 0,11 56 1,-9-74-144,1 0 1,2 0-1,0 0 1,1-1-1,1 0 1,1-1-1,20 30 0,-20-37-74,0 0 0,1 0 0,1-1 0,0 0 0,1-1 0,0-1 0,0 0 0,1-1 0,1 0 0,23 10 0,-16-11-166,-1-1-1,1-1 1,1-1-1,-1-1 1,1-1-1,40 2 1,-22-6-2017,0-2 0,82-14 1,-58 7-7614,-40 6 6687</inkml:trace>
</inkml:ink>
</file>

<file path=ppt/ink/ink1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5:53.385"/>
    </inkml:context>
    <inkml:brush xml:id="br0">
      <inkml:brushProperty name="width" value="0.1" units="cm"/>
      <inkml:brushProperty name="height" value="0.1" units="cm"/>
      <inkml:brushProperty name="color" value="#FFC114"/>
    </inkml:brush>
  </inkml:definitions>
  <inkml:trace contextRef="#ctx0" brushRef="#br0">570 91 432,'11'-24'4452,"-9"21"-3465,-1 1 1,1-1 0,-1 0 0,0 0 0,0 0 0,0 0 0,0 0 0,0-6 0,-1 8 18,1 1-871,-1-1 0,0 1 0,0-1 1,0 1-1,1-1 0,-1 1 0,0-1 0,0 1 0,0-1 0,0 1 0,0-1 0,0 1 0,0-1 0,0 1 0,0-1 0,0 1 0,0-1 0,-1 1 0,1-1 0,0 1 0,0-1 0,0 1 0,-1-1 0,1 1 1,0 0-1,0-1 0,-1 1 0,1-1 0,-1 0 0,-17-8 1694,-22 1-564,7 7-932,-1 0 0,1 3 0,0 0 0,0 3 0,0 0 0,0 2 0,1 2 0,-42 16 0,63-20-300,0 0 1,1 1 0,-1 0-1,1 0 1,1 2 0,0-1 0,0 1-1,0 0 1,1 1 0,-14 17-1,13-12 6,1 0-1,0 1 1,1 0-1,0 0 1,1 1-1,1-1 1,-3 18-1,1 9 179,2 0 0,1 0 0,3 0 0,1 1 0,8 54 0,-5-67 22,1 0 1,2 0-1,1 0 0,1 0 1,1-1-1,14 29 0,-19-52-189,0 0 0,0 0 0,1 0 0,-1 0 0,1-1 0,1 0-1,-1 0 1,1 0 0,0-1 0,0 0 0,0 0 0,0-1 0,1 1 0,-1-1 0,1-1-1,0 1 1,0-1 0,11 2 0,11 1 10,1-2 0,-1 0 0,37-3 0,-43 0-109,23-1-309,89 5-1249,-115-2-220,-1 1 0,30 8 1,-47-10 795,1 0 0,-1 0 0,1 0 0,-1 1 0,0-1 0,0 1 0,0-1 0,0 1 0,0 0 0,0 0 0,3 3 0,-3-3 246,5 7-2486</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06.199"/>
    </inkml:context>
    <inkml:brush xml:id="br0">
      <inkml:brushProperty name="width" value="0.05" units="cm"/>
      <inkml:brushProperty name="height" value="0.05" units="cm"/>
      <inkml:brushProperty name="color" value="#004F8B"/>
    </inkml:brush>
  </inkml:definitions>
  <inkml:trace contextRef="#ctx0" brushRef="#br0">0 424 36,'0'0'1291,"4"3"-23,1 1-582,1 1 0,-1 0-1,0 0 1,-1 0 0,1 0 0,-1 1 0,0 0-1,0 0 1,-1 0 0,4 10 0,16 25 3458,-23-41-4095,0 1 0,0-1 1,0 0-1,1 1 0,-1-1 0,0 0 0,0 0 0,0 1 0,0-1 0,0 0 0,1 1 0,-1-1 0,0 0 0,0 0 0,0 0 0,1 1 0,-1-1 1,0 0-1,0 0 0,1 0 0,-1 1 0,0-1 0,1 0 0,-1 0 0,0 0 0,0 0 0,1 0 0,-1 0 0,0 1 0,1-1 0,-1 0 0,0 0 1,1 0-1,-1 0 0,0 0 0,1 0 0,-1 0 0,0-1 0,1 1 0,-1 0 0,0 0 0,0 0 0,1 0 0,-1 0 0,0 0 0,1-1 1,-1 1-1,0 0 0,0 0 0,1 0 0,-1-1 0,0 1 0,0 0 0,1-1 0,5-15 693,-5 13-796,4-23 285,-1 0 0,-1 0-1,-2-1 1,-2-50 0,-1 18-191,2-175-198,0 228 152,0 1-1,0-1 0,1 1 0,0-1 1,0 1-1,2-6 0,-3 9 177,2 2-159,0 1 0,0-1-1,0 0 1,-1 1 0,1 0 0,0-1 0,0 1-1,-1 0 1,1 0 0,-1 0 0,4 2 0,0 0 14,6 4 62,-1 0-1,1 1 1,-1 0 0,13 13-1,-7-6 29,-1-2-20,-7-6-50,0 0 1,0 0-1,-1 1 1,9 12-1,-14-17-41,0 0-1,-1 0 1,1 0 0,-1 0-1,0 0 1,0 1 0,0-1-1,0 0 1,0 1 0,-1-1-1,0 1 1,1-1 0,-1 0-1,-1 1 1,1-1 0,0 1-1,-2 5 1,-20 57 17,14-47 99,2-1-1,-5 24 1,11-39-84,0 1 1,0-1-1,0 1 0,1-1 0,-1 1 1,1-1-1,0 0 0,0 1 1,0-1-1,0 0 0,1 0 1,2 5-1,24 35 187,-27-41-211,30 39 77,-19-26-33,0 0 0,-1 1 0,-1 0 1,0 0-1,-1 1 0,13 36 0,-21-49-83,-1 0 0,1-1 0,-1 1 0,0 0 1,0 0-1,-1-1 0,1 1 0,-1 0 0,1-1 0,-1 1 1,-1 0-1,1-1 0,0 1 0,-1-1 0,0 0 1,1 1-1,-2-1 0,1 0 0,0 0 0,0 0 0,-1 0 1,0-1-1,1 1 0,-1-1 0,-4 3 0,-4 3-146,0 0 0,-1 0 0,-1-2 0,1 1 0,-20 6 0,11-6-775,0-1 0,0-1 0,-38 5-1,41-8-2120,0-2 0,-30-2 0,22 0 644</inkml:trace>
</inkml:ink>
</file>

<file path=ppt/ink/ink1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5:53.722"/>
    </inkml:context>
    <inkml:brush xml:id="br0">
      <inkml:brushProperty name="width" value="0.1" units="cm"/>
      <inkml:brushProperty name="height" value="0.1" units="cm"/>
      <inkml:brushProperty name="color" value="#FFC114"/>
    </inkml:brush>
  </inkml:definitions>
  <inkml:trace contextRef="#ctx0" brushRef="#br0">563 17 796,'-5'-3'710,"-1"1"0,1-1 0,-1 1 0,0 1 0,0-1 1,0 1-1,0 0 0,0 0 0,-10 0 0,-60 6 2955,40-1-2324,-271 12 3577,261-16-7496,18-5-5776,27 5 5881</inkml:trace>
</inkml:ink>
</file>

<file path=ppt/ink/ink1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01.558"/>
    </inkml:context>
    <inkml:brush xml:id="br0">
      <inkml:brushProperty name="width" value="0.1" units="cm"/>
      <inkml:brushProperty name="height" value="0.1" units="cm"/>
      <inkml:brushProperty name="color" value="#FFC114"/>
    </inkml:brush>
  </inkml:definitions>
  <inkml:trace contextRef="#ctx0" brushRef="#br0">10 14 652,'-6'-9'3213,"4"6"1376,1 1 5285,6 3-9419,31 11 217,0 1 0,0 2 0,64 37 0,-41-15-283,73 59-1,-25-4 44,-93-78-355,0 1 1,-1 0-1,-1 1 1,20 34-1,-28-44-55,-1 1 0,0 0-1,0 0 1,-1 0 0,0 1-1,0-1 1,-1 1 0,0-1-1,0 1 1,-1-1-1,0 1 1,0 0 0,-1-1-1,0 1 1,0-1 0,-1 1-1,-3 8 1,1-5 3,-1-1 0,0 1 0,0-1 0,-1-1 0,-1 1 0,0-1-1,0 0 1,-1-1 0,1 0 0,-2 0 0,-9 7 0,-9 5 55,-2-1-1,0-1 1,-58 25 0,-100 27 4,155-59-138,-21 3-2166,52-14 862,1 0-1113,4-2-2797,16-11 917,-3 6 1322</inkml:trace>
</inkml:ink>
</file>

<file path=ppt/ink/ink1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01.909"/>
    </inkml:context>
    <inkml:brush xml:id="br0">
      <inkml:brushProperty name="width" value="0.1" units="cm"/>
      <inkml:brushProperty name="height" value="0.1" units="cm"/>
      <inkml:brushProperty name="color" value="#FFC114"/>
    </inkml:brush>
  </inkml:definitions>
  <inkml:trace contextRef="#ctx0" brushRef="#br0">1 5 96,'0'0'215,"1"-1"0,-1 1-1,0 0 1,1-1 0,-1 1-1,1 0 1,-1-1 0,0 1 0,1 0-1,-1-1 1,1 1 0,-1 0 0,1 0-1,0 0 1,-1-1 0,1 1 0,-1 0-1,1 0 1,-1 0 0,1 0 0,-1 0-1,1 0 1,-1 0 0,1 0 0,0 0-1,-1 0 1,1 1 0,-1-1 0,1 0-1,0 0 1,0 1 2,0 0 0,0 0 0,-1 0 0,1 0 0,0 0 0,0 0-1,-1 0 1,1 1 0,0-1 0,-1 0 0,1 0 0,0 3 0,7 44 1570,-8-40-944,8 57 1333,3 38 890,27 110 0,-28-175-2600,65 223 2445,-65-238-3350,-9-22 187,-1 0 0,1 0 1,-1 0-1,1 0 0,0-1 0,-1 1 0,1 0 0,0 0 0,-1 0 0,1-1 0,0 1 0,0 0 0,0-1 0,0 1 0,0-1 0,0 1 0,0-1 0,0 1 0,2-1 0,-3 0-5110,0 0 923,0 0 1351</inkml:trace>
</inkml:ink>
</file>

<file path=ppt/ink/ink1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02.260"/>
    </inkml:context>
    <inkml:brush xml:id="br0">
      <inkml:brushProperty name="width" value="0.1" units="cm"/>
      <inkml:brushProperty name="height" value="0.1" units="cm"/>
      <inkml:brushProperty name="color" value="#FFC114"/>
    </inkml:brush>
  </inkml:definitions>
  <inkml:trace contextRef="#ctx0" brushRef="#br0">629 6 472,'6'-2'5226,"-7"0"-1999,-16 1-705,-37 3-2227,47-2 634,-166 2 2506,95-4-3291,-117 14 0,157-4-1550,29-6-12,1 1-1,0 0 0,0 0 1,0 1-1,-7 4 1,-1 3-907</inkml:trace>
</inkml:ink>
</file>

<file path=ppt/ink/ink1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02.596"/>
    </inkml:context>
    <inkml:brush xml:id="br0">
      <inkml:brushProperty name="width" value="0.1" units="cm"/>
      <inkml:brushProperty name="height" value="0.1" units="cm"/>
      <inkml:brushProperty name="color" value="#FFC114"/>
    </inkml:brush>
  </inkml:definitions>
  <inkml:trace contextRef="#ctx0" brushRef="#br0">358 0 944,'47'20'5792,"-47"-20"-5734,0 0 1,0 0-1,0 1 1,1-1-1,-1 0 1,0 0-1,0 1 1,0-1-1,0 0 0,0 0 1,1 1-1,-1-1 1,0 0-1,0 1 1,0-1-1,0 0 1,0 0-1,0 1 1,0-1-1,0 0 0,0 1 1,0-1-1,0 0 1,0 0-1,0 1 1,0-1-1,0 0 1,-1 1-1,1-1 1,0 0-1,0 0 0,0 1 1,0-1-1,0 0 1,-1 0-1,1 1 1,0-1-1,0 0 1,0 0-1,-1 1 1,-7 8 932,-3-3-300,-1 0 0,1-1 0,-1 0-1,0-1 1,0 0 0,0-1 0,-17 2-1,-91 6 2187,85-9-2124,26-2-938,-66 1 431,51-4-2895,3-3-3280,20 6 2268,1 0 1111</inkml:trace>
</inkml:ink>
</file>

<file path=ppt/ink/ink1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03.110"/>
    </inkml:context>
    <inkml:brush xml:id="br0">
      <inkml:brushProperty name="width" value="0.1" units="cm"/>
      <inkml:brushProperty name="height" value="0.1" units="cm"/>
      <inkml:brushProperty name="color" value="#FFC114"/>
    </inkml:brush>
  </inkml:definitions>
  <inkml:trace contextRef="#ctx0" brushRef="#br0">0 37 1248,'0'0'1267,"24"-17"8593,-12 12-9268,0 2-1,1-1 1,-1 2-1,0 0 1,1 0 0,-1 1-1,1 0 1,0 1-1,-1 1 1,1 0 0,-1 1-1,18 4 1,-4 1-200,0 1-1,-1 0 1,0 2 0,44 25 0,-49-23-227,-1 1 1,0 0-1,-2 2 1,1 0-1,-2 1 1,0 1-1,-1 0 1,17 26-1,-16-19-14,-2 1-1,-1 0 0,-1 1 0,-1 0 0,-1 1 0,8 35 1,-11-26-61,-1-1 1,-1 1 0,-3 0 0,0 0 0,-3 0 0,-1 0 0,-1 0 0,-2 0 0,-2-1 0,-1 0 0,-16 42 0,14-52-123,0-1 1,-2-1-1,-1 0 0,0-1 1,-2 0-1,-17 19 0,13-20-1484,-1 0 0,-41 32 0,53-47-986,-3 2-7282,10-7 6696</inkml:trace>
</inkml:ink>
</file>

<file path=ppt/ink/ink1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03.845"/>
    </inkml:context>
    <inkml:brush xml:id="br0">
      <inkml:brushProperty name="width" value="0.1" units="cm"/>
      <inkml:brushProperty name="height" value="0.1" units="cm"/>
      <inkml:brushProperty name="color" value="#FFC114"/>
    </inkml:brush>
  </inkml:definitions>
  <inkml:trace contextRef="#ctx0" brushRef="#br0">1 9 108,'7'-2'2971,"-1"0"0,2 0 0,-1 1 0,12 0 0,-8 2-1622,0 0-1,1 0 1,18 7-1,-20-6-1300,110 20 1170,-73-14-956,61 17-1,-67-12-161,0 1 0,-1 3 0,-1 1 0,72 45 0,-95-52-72,-1 1 1,0 1-1,-1 0 0,0 1 0,19 26 0,-25-29-16,-1 0-1,0 1 1,-1 0-1,0 0 0,-1 1 1,-1-1-1,0 1 1,0 0-1,1 15 0,-3-17-3,-1-1-1,-1 1 0,0 0 0,-1 0 0,0 0 1,0 0-1,-1 0 0,-1-1 0,-7 21 0,4-16 1,-1-1 0,0 0-1,-1-1 1,-1 0 0,0 0 0,-15 15-1,3-6 4,-1-2 0,-1-1 1,-1 0-1,0-2 0,-2-1 0,-50 24 0,9-12 1,-1-3-1,-98 21 1,162-44-37,-58 10-107,57-11 0,0 0-1,0-1 1,0 0 0,0 0-1,0 0 1,0-1-1,0 1 1,0-1-1,-9-3 1,4-4-318,10 8 77,0-1 0,-1 0 0,1 1-1,0-1 1,0 1 0,0-1 0,0 0-1,-1 1 1,1-1 0,0 1-1,0-1 1,0 0 0,0 1 0,1-1-1,-1 0 1,0 1 0,0-1-1,0 1 1,0-1 0,1 0 0,-1 1-1,0-1 1,0 1 0,1-1 0,-1 1-1,1-1 1,-1 1 0,0-1-1,1 1 1,-1 0 0,1-1 0,-1 1-1,1-1 1,0 1 0,9-5-2560</inkml:trace>
</inkml:ink>
</file>

<file path=ppt/ink/ink1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04.180"/>
    </inkml:context>
    <inkml:brush xml:id="br0">
      <inkml:brushProperty name="width" value="0.1" units="cm"/>
      <inkml:brushProperty name="height" value="0.1" units="cm"/>
      <inkml:brushProperty name="color" value="#FFC114"/>
    </inkml:brush>
  </inkml:definitions>
  <inkml:trace contextRef="#ctx0" brushRef="#br0">0 0 788,'2'3'1166,"2"8"-332,-1 0 0,0 1 1,-1-1-1,0 1 1,-1-1-1,0 15 1,4 26 868,4 9-354,7 60 1312,49 177 0,-65-296-2856,1 1 1,0-1 0,0 0-1,0 0 1,0 0-1,0 0 1,0 0-1,2 2 1,-2-3-275,-1-1 0,1 1 0,0-1 0,-1 1 0,1-1 0,0 1 1,-1-1-1,1 1 0,0-1 0,0 0 0,0 0 0,-1 1 0,1-1 0,0 0 0,0 0 0,0 0 0,1 0 1,8 0-1679</inkml:trace>
</inkml:ink>
</file>

<file path=ppt/ink/ink1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04.514"/>
    </inkml:context>
    <inkml:brush xml:id="br0">
      <inkml:brushProperty name="width" value="0.1" units="cm"/>
      <inkml:brushProperty name="height" value="0.1" units="cm"/>
      <inkml:brushProperty name="color" value="#FFC114"/>
    </inkml:brush>
  </inkml:definitions>
  <inkml:trace contextRef="#ctx0" brushRef="#br0">632 0 1232,'0'0'1146,"0"0"-12,0 0-12,0 0-32,-7 1-51,-122 9 2620,-105 7-537,189-15-2935,-58 10 0,55-1-2614,1 4-3539,28-9 3981</inkml:trace>
</inkml:ink>
</file>

<file path=ppt/ink/ink1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04.827"/>
    </inkml:context>
    <inkml:brush xml:id="br0">
      <inkml:brushProperty name="width" value="0.1" units="cm"/>
      <inkml:brushProperty name="height" value="0.1" units="cm"/>
      <inkml:brushProperty name="color" value="#FFC114"/>
    </inkml:brush>
  </inkml:definitions>
  <inkml:trace contextRef="#ctx0" brushRef="#br0">422 1 1068,'0'0'90,"0"0"0,0 0 0,1 1 0,-1-1 0,0 0 0,0 0 0,0 1 0,0-1 0,1 0 0,-1 0 0,0 1 0,0-1 0,0 0 0,0 1 1,0-1-1,0 0 0,0 1 0,0-1 0,0 0 0,0 0 0,0 1 0,0-1 0,0 0 0,0 1 0,0-1 0,0 0 0,0 0 0,0 1 0,-1-1 0,1 0 0,0 1 0,0-1 0,0 0 0,-1 1 0,-18 8 942,0-1-1,-1 0 1,0-2-1,-27 6 1,-88 10 804,113-19-1536,-36 6-155,15-2-1597,15-3-2282,19-3 1532,8-1 668</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08.972"/>
    </inkml:context>
    <inkml:brush xml:id="br0">
      <inkml:brushProperty name="width" value="0.05" units="cm"/>
      <inkml:brushProperty name="height" value="0.05" units="cm"/>
      <inkml:brushProperty name="color" value="#004F8B"/>
    </inkml:brush>
  </inkml:definitions>
  <inkml:trace contextRef="#ctx0" brushRef="#br0">1 0 416,'0'0'19344,"2"4"-19111,20 27 432,-11-17-302,-2 0 0,13 22 0,4 27 285,-3 2 0,20 86 1,28 79 419,-58-188-791,-11-32-262,1 0 0,0-1-1,7 15 1,-10-23-21,0 0 0,1 0 0,-1 0 0,0-1 0,0 1 0,0 0 0,0 0 0,0 0 0,0 0 1,0-1-1,0 1 0,0 0 0,-1 0 0,1 0 0,0-1 0,0 1 0,-1 0 0,1 0 0,0-1 0,-1 1 1,1 0-1,-1-1 0,1 1 0,-1 0 0,-1 0 0,-18 17-55,15-13 36,-5 5 20,2-1 0,-1 1 0,1 1-1,1-1 1,0 1 0,1 1 0,-7 15 0,-29 89-9,24-51 2,3 1-1,3 1 1,2 1 0,4-1-1,3 93 1,8-93 89,25 119-1,2 7-2,-28-153-288,-3 1 0,-1 0 0,-2 0 0,-1 0 1,-3-1-1,-1 0 0,-2 0 0,-23 64 0,14-65-2493,9-28-1160,0-4-3888</inkml:trace>
</inkml:ink>
</file>

<file path=ppt/ink/ink1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05.363"/>
    </inkml:context>
    <inkml:brush xml:id="br0">
      <inkml:brushProperty name="width" value="0.1" units="cm"/>
      <inkml:brushProperty name="height" value="0.1" units="cm"/>
      <inkml:brushProperty name="color" value="#FFC114"/>
    </inkml:brush>
  </inkml:definitions>
  <inkml:trace contextRef="#ctx0" brushRef="#br0">0 76 340,'21'-25'5169,"-18"24"-4840,-1-1 1,0 1 0,1 0 0,-1 0 0,1 0 0,0 1 0,-1-1-1,1 1 1,5-1 0,-3 0-11,244-27 3972,-195 23-3798,60-2 645,-98 6-889,1 2-1,-1 0 0,0 1 0,29 8 0,-40-9-187,0 1 0,0 0 0,0 0 0,-1 1 0,1-1 0,-1 1 0,1 0 0,-1 0-1,0 1 1,0-1 0,-1 1 0,5 5 0,-3-2 30,0 0-1,-1 0 1,0 0-1,-1 1 1,0-1-1,0 1 1,2 9-1,1 11 212,-1 1 0,-2-1 0,0 45 0,-3-54-162,6 255 1326,11 279 1007,-17-544-2426,24 366 2203,-20-348-2082,-3-19-125,1 0 0,-1 1 1,-1-1-1,0 0 0,0 0 0,0 0 0,-1 1 1,-3 12-1,2-17-42,0-1 0,0 0 0,0 1 0,0-1 1,0 0-1,-1 0 0,0-1 0,1 1 0,-1 0 1,0-1-1,0 0 0,-1 0 0,1 0 0,0 0 1,-1 0-1,1-1 0,-1 1 0,-4 0 0,-9 3-6,1-1 0,-29 3 0,41-6 5,-47 3 22,1-2 0,-79-8 0,3 1 127,90 2-108,36 3-84,-1 0-1,1 0 1,0 0-1,-1 0 1,1 0-1,-1 0 1,1 0-1,-1 0 1,1 0-1,-1 0 1,1-1-1,-1 1 1,1 0-1,0 0 1,-1 0-1,1-1 1,-1 1-1,1 0 1,0 0-1,-1-1 1,1 1-1,-1 0 1,1-1-1,0 1 1,0 0-1,-1-1 1,1 1-1,0-1 1,0 1-1,-1-1 1,1 1-1,0 0 1,0-1-1,0 1 1,0-1-1,0 1 1,0-1-1,0 1 1,0-1-1,0 1 1,0-1-1,0 1 1,0-1-1,0 1 1,0-1-1,0 1 1,0 0 0,0-1-1,1 1 1,-1-1-1,0 1 1,0-1-1,0 1 1,1 0-1,-1-1 1,1 1-1,17-29-10247,-15 25 6808,6-7-92</inkml:trace>
</inkml:ink>
</file>

<file path=ppt/ink/ink1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12.103"/>
    </inkml:context>
    <inkml:brush xml:id="br0">
      <inkml:brushProperty name="width" value="0.1" units="cm"/>
      <inkml:brushProperty name="height" value="0.1" units="cm"/>
      <inkml:brushProperty name="color" value="#FFC114"/>
    </inkml:brush>
  </inkml:definitions>
  <inkml:trace contextRef="#ctx0" brushRef="#br0">22 45 220,'0'0'1204,"-13"-7"4800,12 7-5681,1 0 1,0 0-1,-1 0 1,1 0-1,-1 0 0,1-1 1,0 1-1,-1 0 1,1 0-1,0 0 1,-1 0-1,1-1 1,0 1-1,-1 0 1,1 0-1,0-1 1,-1 1-1,1 0 1,0-1-1,0 1 1,-1 0-1,1-1 0,0 1 1,0 0-1,0-1 1,0 1-1,-1 0 1,1-1-1,0 1 1,0 0-1,0-1 1,0 1-1,0-1 1,13-4-84,0 0 0,0 2 0,0-1 0,0 2-1,1 0 1,-1 0 0,15 1 0,-2-1-53,7 0-53,0 2 0,0 1 0,0 2 0,0 1 0,0 1 0,0 2 0,-1 1 0,0 2 0,-1 1-1,0 1 1,-1 2 0,43 26 0,-63-33-88,0 0-1,0 1 1,-1 0-1,0 0 1,-1 1-1,0 0 1,0 1-1,-1 0 1,7 11-1,-10-13-6,0 1-1,0 0 0,-1 0 1,0 1-1,0-1 0,-1 1 0,-1-1 1,1 1-1,-1 0 0,-1-1 1,0 1-1,-2 11 0,0-3 22,-2 0 1,0-1-1,-1 1 0,-1-1 1,-1 0-1,0 0 0,-1-1 1,-1 0-1,0 0 0,-1-1 1,-1 0-1,0-1 1,-1 0-1,-26 22 0,11-12-65,-2-2 0,0-2 0,-2 0 0,0-2 0,-1-1 0,-55 20 0,44-26-1844,43-11 1718,-1 0-1,0 0 1,1 0-1,-1 0 0,0 0 1,1-1-1,-1 1 1,1 0-1,-1 0 0,0-1 1,1 1-1,-1 0 1,1-1-1,-1 1 1,1-1-1,-1 1 0,1-1 1,-1 1-1,1-1 1,-1 1-1,1-2 0,0-2-7145,13-5 3169,3 0 1249</inkml:trace>
</inkml:ink>
</file>

<file path=ppt/ink/ink1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12.658"/>
    </inkml:context>
    <inkml:brush xml:id="br0">
      <inkml:brushProperty name="width" value="0.1" units="cm"/>
      <inkml:brushProperty name="height" value="0.1" units="cm"/>
      <inkml:brushProperty name="color" value="#FFC114"/>
    </inkml:brush>
  </inkml:definitions>
  <inkml:trace contextRef="#ctx0" brushRef="#br0">645 12 752,'13'-9'2384,"-9"7"129,-4 1 4089,-48 17-5246,1 2 1,0 1-1,-58 35 1,72-34-915,2 0 1,0 3 0,2 0-1,0 2 1,-34 38 0,38-34-164,2 1 1,2 0 0,1 2-1,1 0 1,1 1 0,-20 56-1,31-67-126,0 0 0,1 1 0,1 0 0,1 0 0,1 0 0,1 1-1,1-1 1,1 0 0,2 1 0,0-1 0,9 39 0,-8-52-104,0 0 1,1 0 0,0 0-1,0-1 1,1 1-1,1-1 1,0 0-1,0-1 1,0 1-1,1-1 1,8 7-1,-3-5-4,-1-1 0,1 0-1,1-1 1,0 0-1,0-1 1,0-1 0,17 6-1,4-1-49,0-2 0,1-2 0,0-1-1,1-2 1,65 0 0,15-8-2042,131-20 1,-208 16 446,-8 2-1852,-1 3-4510,-19 3 5112</inkml:trace>
</inkml:ink>
</file>

<file path=ppt/ink/ink1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13.177"/>
    </inkml:context>
    <inkml:brush xml:id="br0">
      <inkml:brushProperty name="width" value="0.1" units="cm"/>
      <inkml:brushProperty name="height" value="0.1" units="cm"/>
      <inkml:brushProperty name="color" value="#FFC114"/>
    </inkml:brush>
  </inkml:definitions>
  <inkml:trace contextRef="#ctx0" brushRef="#br0">887 13 312,'-4'-4'2451,"0"2"2680,2 1-4559,0 0 0,0 0 1,0 0-1,0 0 0,0 1 0,0-1 0,-1 1 0,1 0 1,-4 0-1,-42 5 2028,22-1-1198,-249 26 5366,-138 22-1039,326-43-8389,83-8 2609,3 1-2729,3-1-2151,2 1-3448,35 12 4318</inkml:trace>
</inkml:ink>
</file>

<file path=ppt/ink/ink1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08.348"/>
    </inkml:context>
    <inkml:brush xml:id="br0">
      <inkml:brushProperty name="width" value="0.05" units="cm"/>
      <inkml:brushProperty name="height" value="0.05" units="cm"/>
      <inkml:brushProperty name="color" value="#004F8B"/>
    </inkml:brush>
  </inkml:definitions>
  <inkml:trace contextRef="#ctx0" brushRef="#br0">126 87 13629,'0'-7'631,"1"1"0,0 0 0,1-1 0,2-7 0,4-21 1319,-6 23 4160,-40 282-3364,17-147-2111,-63 698 3246,83-816-3849,1 1 0,0 0-1,0 0 1,1-1 0,0 1-1,0 0 1,0 0 0,0-1-1,1 1 1,0-1 0,0 0-1,6 10 1,-6-13-21,0 1 1,1 0-1,-1-1 0,1 1 1,0-1-1,0 0 0,0 0 1,0 0-1,0 0 0,0-1 1,1 1-1,-1-1 0,0 0 1,1 0-1,-1 0 0,1 0 0,-1 0 1,1-1-1,0 0 0,-1 0 1,5 0-1,108-4-2758,-73 1-29,0-3 0,0-1 0,-1-2 0,54-18-1,-81 21-2711,-2 3 1666</inkml:trace>
</inkml:ink>
</file>

<file path=ppt/ink/ink1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08.698"/>
    </inkml:context>
    <inkml:brush xml:id="br0">
      <inkml:brushProperty name="width" value="0.05" units="cm"/>
      <inkml:brushProperty name="height" value="0.05" units="cm"/>
      <inkml:brushProperty name="color" value="#004F8B"/>
    </inkml:brush>
  </inkml:definitions>
  <inkml:trace contextRef="#ctx0" brushRef="#br0">532 15 100,'78'-14'15969,"-387"31"-8424,276-14-7242,-168 20-3941,170-15 713,27-7 1558,1 0 1,-1 1 0,1-1-1,0 1 1,0 0 0,-6 3-1,3 3-1430</inkml:trace>
</inkml:ink>
</file>

<file path=ppt/ink/ink1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09.030"/>
    </inkml:context>
    <inkml:brush xml:id="br0">
      <inkml:brushProperty name="width" value="0.05" units="cm"/>
      <inkml:brushProperty name="height" value="0.05" units="cm"/>
      <inkml:brushProperty name="color" value="#004F8B"/>
    </inkml:brush>
  </inkml:definitions>
  <inkml:trace contextRef="#ctx0" brushRef="#br0">248 0 752,'76'8'3942,"-26"-2"4199,-56-4-6998,-44 7 520,-1-3 0,-73 1-1,23-2-5995,70 0-3470,20-2 5349</inkml:trace>
</inkml:ink>
</file>

<file path=ppt/ink/ink1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09.397"/>
    </inkml:context>
    <inkml:brush xml:id="br0">
      <inkml:brushProperty name="width" value="0.05" units="cm"/>
      <inkml:brushProperty name="height" value="0.05" units="cm"/>
      <inkml:brushProperty name="color" value="#004F8B"/>
    </inkml:brush>
  </inkml:definitions>
  <inkml:trace contextRef="#ctx0" brushRef="#br0">359 17 1296,'54'-17'10232,"-52"26"-7882,-2-8-2288,0-1-1,1 1 1,-1-1 0,0 1 0,0 0 0,0-1-1,1 1 1,-1-1 0,0 1 0,0 0-1,0-1 1,0 1 0,0 0 0,0-1 0,0 1-1,-1-1 1,1 1 0,0 0 0,0-1-1,0 1 1,-1-1 0,1 2 0,-22 39 1932,-1 0 0,-30 39 1,16-24-838,-56 79 986,-74 122 1156,164-252-3201,0 0-1,1 1 0,-1-1 0,1 1 1,1 0-1,-1 0 0,1 0 1,-2 9-1,3-12-62,0-1 0,0 1 0,1-1 0,-1 1 0,1-1 0,-1 0 0,1 1 0,0-1 0,0 0 0,0 1 0,0-1 0,0 0 1,0 0-1,0 0 0,1 0 0,-1 0 0,1 0 0,0 0 0,0 0 0,-1-1 0,1 1 0,0-1 0,4 2 0,6 4 50,0-1 0,1-1 0,0 0 0,0 0 0,0-2 0,0 0 0,1 0 0,20 1 0,114-3 61,-121-2-168,-7 0-83,115-6-894,-113 4-291,0 0 0,0-2 1,41-13-1,-29 2-2924,-30 13 2384,0 1-1,0-1 1,0 0 0,0 0 0,5-7 0,0-1-1410</inkml:trace>
</inkml:ink>
</file>

<file path=ppt/ink/ink1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09.726"/>
    </inkml:context>
    <inkml:brush xml:id="br0">
      <inkml:brushProperty name="width" value="0.05" units="cm"/>
      <inkml:brushProperty name="height" value="0.05" units="cm"/>
      <inkml:brushProperty name="color" value="#004F8B"/>
    </inkml:brush>
  </inkml:definitions>
  <inkml:trace contextRef="#ctx0" brushRef="#br0">74 1 988,'-5'11'1473,"1"1"-1,0-1 1,1 1-1,1 0 1,-3 21-1,2-10-39,-26 192 5676,12 111-1252,15-275-5658,2 52 1448,9-53-4403,-7-42 1174,1-1 0,-1 1 0,2-1 1,4 8-1,7 6-3656,6-2 1590</inkml:trace>
</inkml:ink>
</file>

<file path=ppt/ink/ink1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14.604"/>
    </inkml:context>
    <inkml:brush xml:id="br0">
      <inkml:brushProperty name="width" value="0.05" units="cm"/>
      <inkml:brushProperty name="height" value="0.05" units="cm"/>
      <inkml:brushProperty name="color" value="#004F8B"/>
    </inkml:brush>
  </inkml:definitions>
  <inkml:trace contextRef="#ctx0" brushRef="#br0">38 49 416,'-2'-3'972,"0"0"-1,1 0 0,-1-1 1,1 1-1,0 0 1,0 0-1,-1-7 1,-2-6 11669,5 21-12349,7 113 1439,8 64-183,-4-56-714,-5 139 0,-4-57-379,10 3 464,2 106 331,-14-244-1004,-4 139 395,-4-90-352,-18 265 702,13-235-566,-1 59-6,7-74-238,-5 150 117,6-113-86,-10 417 161,15-409-373,2-67 0,11 340 0,-7-184 0,5 80 0,-3-130 0,-7-214 0,16 325 0,-4-145 0,-6-72 0,6 160 0,-1-9 0,29 501 0,-19-315 0,-9-239 0,-7-41 0,3 128 0,10 474 0,-3-272 0,-10-288 0,-7 494 0,-51-79 0,18-192 0,28-385 23,-2 52-389,13-126-8662,3-15 2422,-2-8 896,0-14 1735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10.506"/>
    </inkml:context>
    <inkml:brush xml:id="br0">
      <inkml:brushProperty name="width" value="0.05" units="cm"/>
      <inkml:brushProperty name="height" value="0.05" units="cm"/>
      <inkml:brushProperty name="color" value="#004F8B"/>
    </inkml:brush>
  </inkml:definitions>
  <inkml:trace contextRef="#ctx0" brushRef="#br0">14 91 700,'0'0'2893,"-13"0"4467,13-4-7205,0 1 1,0-1-1,0 1 1,0-1-1,1 1 1,0-1-1,0 1 0,0-1 1,0 1-1,0 0 1,1-1-1,2-4 1,-2 4 119,1 0 1,-1 0-1,1 0 1,0 0-1,0 0 1,0 1-1,1-1 1,7-5-1,-10 8 403,3 4-483,4 6-2,-1 0 0,0 0 0,0 1 0,-1 0 0,8 15 0,19 30 685,-31-53-859,1 1-1,-1-1 1,0 0-1,1 0 1,-1-1-1,1 1 1,-1 0-1,1-1 0,0 0 1,0 1-1,0-1 1,0 0-1,0-1 1,0 1-1,0 0 1,0-1-1,0 0 1,0 0-1,0 0 0,0 0 1,4 0-1,9-2-606,0-1 0,29-8 0,-25 6-743,-13 2-529,0 1 0,0-1 0,0 0 0,10-5 0,-5 2-429</inkml:trace>
</inkml:ink>
</file>

<file path=ppt/ink/ink1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15.773"/>
    </inkml:context>
    <inkml:brush xml:id="br0">
      <inkml:brushProperty name="width" value="0.05" units="cm"/>
      <inkml:brushProperty name="height" value="0.05" units="cm"/>
      <inkml:brushProperty name="color" value="#004F8B"/>
    </inkml:brush>
  </inkml:definitions>
  <inkml:trace contextRef="#ctx0" brushRef="#br0">450 1 1480,'11'6'6281,"-9"-4"-4970,1 0 0,-1 0 0,1 0 0,-1 0 0,0 1 0,0-1-1,2 5 1920,-4-7-3101,1 1-1,-1-1 1,0 1-1,0-1 1,0 1-1,0-1 1,0 1-1,0-1 1,0 0-1,0 1 1,0-1 0,0 1-1,-1-1 1,1 1-1,0-1 1,0 1-1,0-1 1,-1 0-1,1 1 1,0-1-1,-1 1 1,-2 2 33,0-1 1,-1 0-1,1 0 1,-1 0-1,0 0 1,0-1-1,0 1 1,1-1-1,-1 0 1,0 0-1,-6 0 1,-52 2 719,26-3-487,-1 2-95,17-2-149,0 2 0,-1 0-1,2 1 1,-22 6 0,34-7-127,1 0 1,0 1-1,0 0 0,0 0 1,0 0-1,0 1 0,1 0 0,0 0 1,0 0-1,0 1 0,0-1 1,1 1-1,-1 0 0,1 1 1,1-1-1,-6 11 0,-3 9 40,1 0 0,2 1-1,0 0 1,2 1 0,-7 48 0,-2 140 298,15-177-279,4 339 1463,-3-368-1475,1 0 1,0 0 0,0 0 0,1-1-1,0 1 1,1 0 0,0-1 0,0 1-1,0-1 1,7 9 0,-7-12-34,1 0 1,0 0 0,0-1 0,0 0-1,1 0 1,-1 0 0,1 0-1,0-1 1,0 0 0,0 0-1,1 0 1,-1 0 0,1-1-1,-1 0 1,12 2 0,34 5-146,0-2 0,1-2 0,-1-3 1,96-8-1,-137 5-287,5 1-1718,0-2 1,23-4-1,-32 4 1208</inkml:trace>
</inkml:ink>
</file>

<file path=ppt/ink/ink1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16.105"/>
    </inkml:context>
    <inkml:brush xml:id="br0">
      <inkml:brushProperty name="width" value="0.05" units="cm"/>
      <inkml:brushProperty name="height" value="0.05" units="cm"/>
      <inkml:brushProperty name="color" value="#004F8B"/>
    </inkml:brush>
  </inkml:definitions>
  <inkml:trace contextRef="#ctx0" brushRef="#br0">760 13 316,'0'0'204,"0"-1"1,0 0-1,0 1 1,0-1-1,-1 0 1,1 1-1,0-1 1,-1 1-1,1-1 1,0 1-1,-1-1 1,1 1-1,0-1 0,-1 1 1,1-1-1,-1 1 1,1-1-1,-1 1 1,1 0-1,-1-1 1,0 1-1,1 0 1,-1 0-1,1-1 1,-1 1-1,0 0 0,1 0 1,-1 0-1,1 0 1,-1-1-1,0 1 1,1 0-1,-1 0 1,0 0-1,1 1 1,-2-1-1,-29 3 1786,25-2-1091,-243 46 7787,170-34-8336,-147 20 5651,151-27-10361,0-3-7131</inkml:trace>
</inkml:ink>
</file>

<file path=ppt/ink/ink1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18.471"/>
    </inkml:context>
    <inkml:brush xml:id="br0">
      <inkml:brushProperty name="width" value="0.05" units="cm"/>
      <inkml:brushProperty name="height" value="0.05" units="cm"/>
      <inkml:brushProperty name="color" value="#004F8B"/>
    </inkml:brush>
  </inkml:definitions>
  <inkml:trace contextRef="#ctx0" brushRef="#br0">1 65 224,'5'-13'3855,"0"0"0,16-26 5987,-19 45-9463,0 0 1,-1 0-1,0 0 0,0 0 0,0 0 0,-1 0 0,0 0 0,0 1 1,0-1-1,-2 7 0,0 12 336,12 697 6024,-10-703-6665,2 0-1,0 1 0,1-1 0,11 32 0,-14-50-138,0 0 0,0 0-1,1 0 1,-1-1-1,0 1 1,1 0 0,-1 0-1,1 0 1,-1 0-1,1-1 1,-1 1 0,1 0-1,-1-1 1,1 1-1,0 0 1,-1-1 0,1 1-1,0-1 1,0 1-1,1 0 1,-2-1-31,1-1-1,-1 1 1,1 0-1,-1 0 1,1 0 0,-1-1-1,1 1 1,-1 0 0,1 0-1,-1-1 1,0 1 0,1 0-1,-1-1 1,1 1-1,-1-1 1,0 1 0,1-1-1,-1 1 1,0 0 0,0-1-1,1 1 1,-1-1-1,0 1 1,0-2 0,2-2-1434,0-1 0,-1 0 0,0 0 0,0 0 0,0 1 0,0-7 0,-3-8-3666,2-1 1578</inkml:trace>
</inkml:ink>
</file>

<file path=ppt/ink/ink1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18.794"/>
    </inkml:context>
    <inkml:brush xml:id="br0">
      <inkml:brushProperty name="width" value="0.05" units="cm"/>
      <inkml:brushProperty name="height" value="0.05" units="cm"/>
      <inkml:brushProperty name="color" value="#004F8B"/>
    </inkml:brush>
  </inkml:definitions>
  <inkml:trace contextRef="#ctx0" brushRef="#br0">733 24 1520,'47'-14'9885,"-51"12"-8580,-7 0-644,-1 0 0,1 0 0,-1 1 0,0 0 0,1 1 0,-21 2 0,-7 0 190,-94 4 1303,33 0-1039,-179 19-1565,268-23-372,0 0 0,0 1 0,1 0 1,-16 7-1,18-6-1477,0 0 0,1 0 1,-11 9-1,5-2-468</inkml:trace>
</inkml:ink>
</file>

<file path=ppt/ink/ink1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19.143"/>
    </inkml:context>
    <inkml:brush xml:id="br0">
      <inkml:brushProperty name="width" value="0.05" units="cm"/>
      <inkml:brushProperty name="height" value="0.05" units="cm"/>
      <inkml:brushProperty name="color" value="#004F8B"/>
    </inkml:brush>
  </inkml:definitions>
  <inkml:trace contextRef="#ctx0" brushRef="#br0">438 0 472,'57'15'2977,"-44"-11"4642,-87-12-4263,-125 5 1,78 13-3138,67 0-2531,49-8 1449,0-1 0,1 1 0,-1 0 0,1 0 0,-1 0-1,1 1 1,0-1 0,0 1 0,-5 4 0,-1 7-1670</inkml:trace>
</inkml:ink>
</file>

<file path=ppt/ink/ink1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20.496"/>
    </inkml:context>
    <inkml:brush xml:id="br0">
      <inkml:brushProperty name="width" value="0.05" units="cm"/>
      <inkml:brushProperty name="height" value="0.05" units="cm"/>
      <inkml:brushProperty name="color" value="#004F8B"/>
    </inkml:brush>
  </inkml:definitions>
  <inkml:trace contextRef="#ctx0" brushRef="#br0">0 105 584,'1'-25'6014,"5"-36"0,-2 42 124,-3 33-847,0 21-3897,26 154 1122,-4-19-1287,84 755 2265,-88-465-3401,-32-75-93,-3-60 0,7-201 0,-4 37 0,-5 86 0,22 158 0,-1-321 0,10 180 0,-4-118 0,0 20 0,59 887 0,-27-575 0,-24-33 0,-14-267 0,18 232 0,9 234 0,-16-228 0,12-108 0,-7-93 0,-7-60 0,13 279 0,-25-143 0,26 344 0,5-354 0,3 57 0,-43-118 0,-1-43 0,61 549 0,-43-638 0,-2-26 0,2 0 0,17 66 0,-25-125 18,1 0 1,0 0-1,0 0 1,0 0-1,1 0 1,-1 0-1,0-1 1,1 1-1,0 0 1,0-1-1,0 0 1,0 1-1,4 2 1,-6-4-53,1-1 1,0 1-1,0-1 1,0 1-1,0-1 1,0 0-1,-1 0 1,1 0-1,0 1 1,0-1-1,0 0 1,0 0-1,0 0 1,0 0-1,0 0 1,0 0-1,0-1 0,1 1 1,0-1-167,1 0 0,-1 0 0,0-1 0,0 1 0,0 0-1,0-1 1,0 1 0,-1-1 0,4-3 0,24-36-15802,-16 21 10841</inkml:trace>
</inkml:ink>
</file>

<file path=ppt/ink/ink1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23.297"/>
    </inkml:context>
    <inkml:brush xml:id="br0">
      <inkml:brushProperty name="width" value="0.05" units="cm"/>
      <inkml:brushProperty name="height" value="0.05" units="cm"/>
      <inkml:brushProperty name="color" value="#004F8B"/>
    </inkml:brush>
  </inkml:definitions>
  <inkml:trace contextRef="#ctx0" brushRef="#br0">318 47 1120,'0'-2'609,"0"0"-1,0 0 1,0 0 0,0-1-1,0 1 1,-1 0 0,1 0-1,-1 0 1,1 0 0,-1 0-1,0 0 1,0 0-1,0 0 1,0 0 0,0 0-1,0 0 1,-1 0 0,1 1-1,-2-3 1,1 4-402,1-1-1,-1 0 1,0 1-1,1-1 1,-1 1 0,0-1-1,0 1 1,1 0 0,-1 0-1,0-1 1,0 1-1,1 0 1,-1 1 0,0-1-1,0 0 1,1 1-1,-1-1 1,0 1 0,1-1-1,-1 1 1,0 0 0,1-1-1,-1 1 1,-1 1-1,-6 4 167,0 0 1,0 0-1,1 1 0,0 0 0,0 1 0,1 0 0,0 0 0,0 0 0,0 1 0,-7 14 1,-4 11 441,-21 54 1,38-84-769,-19 51 481,2 0 0,-13 74 0,-3 118 650,31-213-969,1 1 0,2-1 1,1 1-1,2-1 0,2 0 0,16 67 0,-16-87-204,0 0 1,1-1-1,1 0 1,0 0-1,0 0 0,1-1 1,1 0-1,10 12 1,-11-16-124,1 0 1,0-1-1,0 0 0,0 0 1,1-1-1,0 0 1,0-1-1,1 0 1,-1 0-1,1-1 1,16 3-1,-14-4-316,0 0 0,1-2-1,-1 0 1,0 0 0,1-1-1,-1 0 1,0-2 0,15-2-1,-11 0-1868,30-11-1,15-13-7363,-33 13 6466</inkml:trace>
</inkml:ink>
</file>

<file path=ppt/ink/ink1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23.979"/>
    </inkml:context>
    <inkml:brush xml:id="br0">
      <inkml:brushProperty name="width" value="0.05" units="cm"/>
      <inkml:brushProperty name="height" value="0.05" units="cm"/>
      <inkml:brushProperty name="color" value="#004F8B"/>
    </inkml:brush>
  </inkml:definitions>
  <inkml:trace contextRef="#ctx0" brushRef="#br0">456 0 1044,'0'0'8537,"3"3"-7248,13 11 3508,-19-12-3626,-22 6 199,0-1 0,-1-1-1,0-2 1,0 0 0,-27 0 0,29-2-827,-55 3 706,-16 2-1639,33 2-4768,60-9 4286,0 1 0,0-1 0,1 1 0,-1 0 0,0 0 0,0 0 0,0 0 0,1 0 0,-1 0-1,1 0 1,-1 0 0,-1 2 0,-4 5-2703</inkml:trace>
</inkml:ink>
</file>

<file path=ppt/ink/ink1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24.666"/>
    </inkml:context>
    <inkml:brush xml:id="br0">
      <inkml:brushProperty name="width" value="0.05" units="cm"/>
      <inkml:brushProperty name="height" value="0.05" units="cm"/>
      <inkml:brushProperty name="color" value="#004F8B"/>
    </inkml:brush>
  </inkml:definitions>
  <inkml:trace contextRef="#ctx0" brushRef="#br0">9 109 696,'-7'-24'9051,"5"6"-3589,3 16-5262,0 0-1,0 0 0,-1 0 0,1 0 1,1 0-1,-1 0 0,0 1 0,0-1 0,1 0 1,-1 1-1,0-1 0,1 1 0,0 0 0,-1-1 1,1 1-1,0 0 0,0 0 0,2-1 0,7-4 101,1 1 0,0 0 1,-1 0-1,2 2 0,-1-1 0,0 2 0,1-1 0,-1 2 0,1 0 0,-1 0 0,1 1 0,24 3 0,-10 2-30,-1 0 0,1 1 0,-2 2 0,50 20 0,-60-21-141,1 1 0,-1 0 0,-1 1 0,1 1 0,23 20 0,-33-25-88,0 1 0,0-1 0,0 1-1,-1 0 1,0 0 0,0 0 0,0 1 0,-1-1 0,0 1 0,0 0 0,-1 0 0,0 0 0,0 0 0,-1 0 0,2 13 0,-3-8 12,0 0 1,-1 0 0,-1 1 0,1-1-1,-2 0 1,0 0 0,0-1-1,-1 1 1,-1-1 0,0 0-1,0 0 1,-1 0 0,-1 0 0,-13 17-1,7-14-200,0 0 0,-1 0 0,0-1 0,-1-1 0,-1-1 0,0 0 0,0-1 0,-31 14 0,38-20 1544,-2 3-7036</inkml:trace>
</inkml:ink>
</file>

<file path=ppt/ink/ink1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24.997"/>
    </inkml:context>
    <inkml:brush xml:id="br0">
      <inkml:brushProperty name="width" value="0.05" units="cm"/>
      <inkml:brushProperty name="height" value="0.05" units="cm"/>
      <inkml:brushProperty name="color" value="#004F8B"/>
    </inkml:brush>
  </inkml:definitions>
  <inkml:trace contextRef="#ctx0" brushRef="#br0">0 16 13237,'1'-1'356,"9"-10"693,-10 11-974,0 0 0,0 0-1,0-1 1,1 1 0,-1 0-1,0 0 1,0 0 0,0-1-1,0 1 1,1 0 0,-1 0-1,0 0 1,0 0 0,1-1-1,-1 1 1,0 0 0,0 0 0,0 0-1,1 0 1,-1 0 0,0 0-1,1 0 1,-1 0 0,0 0-1,0 0 1,1 0 0,-1 0-1,0 0 1,0 0 0,1 0-1,-1 0 1,0 0 0,0 0-1,1 0 1,-1 0 0,0 0 0,0 0-1,1 0 1,-1 1 0,0-1-1,0 0 1,1 0 0,1 9 192,0-1 1,-1 1-1,0 0 1,0-1-1,-1 1 1,0 0-1,-1 0 0,-1 8 1,0 38 697,4 0-343,7 102 944,-5-132-1499,0 1 0,1-1 0,18 50 0,-12-54-877,-11-20 553,1 0 1,-1 0-1,1 0 0,0-1 0,-1 1 1,1 0-1,0 0 0,0 0 1,-1-1-1,1 1 0,0 0 0,0-1 1,0 1-1,0 0 0,0-1 0,0 0 1,0 1-1,1 0 0,10-7-8156,-10 4 7231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11.024"/>
    </inkml:context>
    <inkml:brush xml:id="br0">
      <inkml:brushProperty name="width" value="0.05" units="cm"/>
      <inkml:brushProperty name="height" value="0.05" units="cm"/>
      <inkml:brushProperty name="color" value="#004F8B"/>
    </inkml:brush>
  </inkml:definitions>
  <inkml:trace contextRef="#ctx0" brushRef="#br0">14 287 804,'0'3'1034,"7"52"4956,-6-44-2398,-2-35-2842,-15-216 1544,12 152-850,4 88-1433,0 0 0,0 0 0,0 0 0,0 0 0,0 0 0,0-1 0,0 1 0,0 0 0,0 0 0,0 0 0,0 0 0,0 0 0,0-1 0,0 1 0,0 0 0,0 0 0,0 0 0,0 0 0,0 0 0,0 0 0,1-1 0,-1 1 0,0 0 0,0 0 0,0 0 0,0 0 0,0 0 0,0 0 0,0 0 0,0 0 0,1 0-1,-1-1 1,0 1 0,0 0 0,0 0 0,0 0 0,0 0 0,0 0 0,1 0 0,-1 0 0,0 0 0,0 0 0,0 0 0,0 0 0,8 4 422,2 6-112,9 12 229,0 1 1,-2 1-1,18 32 0,-13-21-91,-1-3-98,39 68 615,-53-87-837,-1 0 0,-1 1 0,0 0 0,0 0 0,4 25 0,-9-34-110,0-1 0,0 1 1,-1-1-1,1 0 0,-1 1 1,0-1-1,0 0 0,0 0 1,0 1-1,-1-1 1,0 0-1,0 0 0,0-1 1,0 1-1,-1 0 0,1-1 1,-1 1-1,0-1 0,0 0 1,0 0-1,0 0 0,-1 0 1,1-1-1,-1 1 0,-5 2 1,2-1-127,-1 0-1,1 0 1,-1-1 0,0 0 0,0-1 0,0 1 0,0-2-1,0 1 1,-1-1 0,1 0 0,0-1 0,-13 0 0,-1-7-1232</inkml:trace>
</inkml:ink>
</file>

<file path=ppt/ink/ink1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25.333"/>
    </inkml:context>
    <inkml:brush xml:id="br0">
      <inkml:brushProperty name="width" value="0.05" units="cm"/>
      <inkml:brushProperty name="height" value="0.05" units="cm"/>
      <inkml:brushProperty name="color" value="#004F8B"/>
    </inkml:brush>
  </inkml:definitions>
  <inkml:trace contextRef="#ctx0" brushRef="#br0">949 55 1036,'0'-1'125,"1"1"-1,-1-1 1,0 1-1,0-1 1,0 0-1,0 1 1,0-1-1,-1 0 1,1 1-1,0-1 1,0 1-1,0-1 1,0 0-1,-1 1 1,1-1-1,0 1 1,-1-1-1,1 1 1,0-1-1,-1 1 1,1-1-1,0 1 1,-1-1 0,1 1-1,-1 0 1,1-1-1,-1 1 1,1-1-1,-1 1 1,1 0-1,-1 0 1,0-1-1,1 1 1,-1 0-1,1 0 1,-1 0-1,0 0 1,-30-7 1705,26 6-1372,-314-21 6170,209 18-5508,6 1-1256,-165 15 1,259-11-599,-1 1 1,1 0-1,-18 7 1,24-8-90,1 1 0,-1-1 0,1 1 0,-1 0 1,1 0-1,0 1 0,-5 4 0,0 4-1337</inkml:trace>
</inkml:ink>
</file>

<file path=ppt/ink/ink1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25.682"/>
    </inkml:context>
    <inkml:brush xml:id="br0">
      <inkml:brushProperty name="width" value="0.05" units="cm"/>
      <inkml:brushProperty name="height" value="0.05" units="cm"/>
      <inkml:brushProperty name="color" value="#004F8B"/>
    </inkml:brush>
  </inkml:definitions>
  <inkml:trace contextRef="#ctx0" brushRef="#br0">638 1 452,'24'8'732,"-11"-5"-131,0 1 0,-1 1 0,1 0 1,-1 1-1,13 8 0,-25-14-553,0 0 0,1 1 0,-1-1 1,0 0-1,1 0 0,-1 0 0,0 1 0,0-1 0,1 0 0,-1 0 0,0 1 1,0-1-1,1 0 0,-1 0 0,0 1 0,0-1 0,0 0 0,0 1 0,1-1 0,-1 0 1,0 1-1,0-1 0,0 1 0,0-1 0,0 0 0,0 1 0,0-1 0,0 0 0,0 1 1,0-1-1,0 0 0,0 1 0,0-1 0,0 0 0,0 1 0,-1-1 0,1 1 1,0-1-1,0 0 0,0 0 0,0 1 0,-1-1 0,1 0 0,0 1 0,0-1 0,-1 0 1,1 0-1,0 1 0,0-1 0,-1 0 0,1 0 0,0 0 0,-1 1 0,0-1 1,-19 8 1483,17-7-1605,-23 4 763,0-1 0,0-1 0,-1-1 0,1-1 0,-29-3 0,2 1-32,-73 0 602,-112 1-808,168 1-2351,25-4-5494,37 0 5198</inkml:trace>
</inkml:ink>
</file>

<file path=ppt/ink/ink1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26.685"/>
    </inkml:context>
    <inkml:brush xml:id="br0">
      <inkml:brushProperty name="width" value="0.05" units="cm"/>
      <inkml:brushProperty name="height" value="0.05" units="cm"/>
      <inkml:brushProperty name="color" value="#004F8B"/>
    </inkml:brush>
  </inkml:definitions>
  <inkml:trace contextRef="#ctx0" brushRef="#br0">47 45 156,'-20'-44'20947,"18"56"-20241,1 1 1,0 0-1,1-1 1,1 1 0,0 0-1,5 24 1,1 13 388,12 326 1716,-32 396 1,1-289-2812,-8 127 0,11-299 0,6-141 0,6 29 0,30 207 0,-6-116 0,-15 484 0,-22-491 0,49 514 0,61 18 0,-50-29 0,-30-265 0,30 249 0,-38-660 0,19 210 0,-26-224 0,-9 129 0,-22 303 0,25-354 0,6 224 0,29-98 0,-9-46 0,7 34 0,91 320 0,-108-543 0,3-1 0,3-1 0,35 74 0,-54-132-359,1 0 0,0 0-1,1 0 1,-1 0 0,1 0 0,0-1-1,0 0 1,1 0 0,-1 0 0,8 5-1,-10-8 125,0 0 0,0 0 0,-1 0 0,1-1 0,0 1 0,0-1 0,0 1 0,0-1-1,0 0 1,0 1 0,0-1 0,1 0 0,-1 0 0,0-1 0,0 1 0,0 0 0,0-1-1,0 1 1,0-1 0,-1 0 0,1 0 0,0 1 0,0-1 0,0 0 0,-1-1 0,1 1-1,0 0 1,-1 0 0,1-1 0,-1 1 0,1-1 0,-1 1 0,0-1 0,1-1 0,12-17-6765,4-4 2126</inkml:trace>
</inkml:ink>
</file>

<file path=ppt/ink/ink1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29.319"/>
    </inkml:context>
    <inkml:brush xml:id="br0">
      <inkml:brushProperty name="width" value="0.05" units="cm"/>
      <inkml:brushProperty name="height" value="0.05" units="cm"/>
      <inkml:brushProperty name="color" value="#004F8B"/>
    </inkml:brush>
  </inkml:definitions>
  <inkml:trace contextRef="#ctx0" brushRef="#br0">302 14 972,'4'-13'11342,"-6"13"-11188,0 0 0,1 0 0,-1 0-1,0 0 1,1 0 0,-1 0-1,0 0 1,1 0 0,-1 1 0,1-1-1,-1 0 1,0 1 0,1 0-1,-1-1 1,1 1 0,-1 0 0,1 0-1,0 0 1,-1 0 0,1 0-1,0 0 1,0 0 0,0 0 0,-2 3-1,-6 5 381,2 1 1,-10 15-1,8-11-24,-19 34 534,1 1 1,3 1-1,-35 106 0,37-87-456,3 2 0,3 0-1,-9 103 1,22-122-271,1 1 0,3 0 0,2 0-1,2-1 1,20 81 0,-18-105-279,2-1 0,1-1 0,0 1 0,3-2 0,14 26 1,-15-33-313,0-1 0,0-1 0,2 0 0,0-1 0,0 0 0,2-1 0,30 22 0,-39-31-274,-1-2 0,1 1 0,0-1 0,0 0 1,0 0-1,14 3 0,-13-5-1058,-1 0 0,1 0 0,-1-1 0,1 0 0,-1 0 0,12-2 1,4-3-1862</inkml:trace>
</inkml:ink>
</file>

<file path=ppt/ink/ink1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29.837"/>
    </inkml:context>
    <inkml:brush xml:id="br0">
      <inkml:brushProperty name="width" value="0.05" units="cm"/>
      <inkml:brushProperty name="height" value="0.05" units="cm"/>
      <inkml:brushProperty name="color" value="#004F8B"/>
    </inkml:brush>
  </inkml:definitions>
  <inkml:trace contextRef="#ctx0" brushRef="#br0">179 8 1288,'4'-8'11993,"-11"13"-11559,0 0 0,0 1 0,0-1 0,1 1 0,0 1 0,0-1 0,0 1 0,1 0 0,-5 9 0,-9 20 663,1 1 0,2 1 1,2 1-1,-18 79 0,26-85-629,1 0 1,2 0-1,1 0 1,1 1-1,2-1 1,9 53-1,-8-74-330,0-1-1,1 0 1,1 0 0,-1 0-1,2 0 1,0-1-1,0 0 1,13 19-1,-13-23-112,0 0 0,1 0 0,-1-1 0,1 1 0,1-1 0,-1-1 0,1 1 0,-1-1 0,1 0 0,1-1-1,-1 0 1,0 0 0,14 3 0,1-1-325,0-1 0,0-2 0,1 0 0,-1-1 0,28-3 0,32-8-4167,-4-8-8276,-60 12 9525</inkml:trace>
</inkml:ink>
</file>

<file path=ppt/ink/ink1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0.256"/>
    </inkml:context>
    <inkml:brush xml:id="br0">
      <inkml:brushProperty name="width" value="0.05" units="cm"/>
      <inkml:brushProperty name="height" value="0.05" units="cm"/>
      <inkml:brushProperty name="color" value="#004F8B"/>
    </inkml:brush>
  </inkml:definitions>
  <inkml:trace contextRef="#ctx0" brushRef="#br0">621 412 416,'0'-1'218,"0"0"0,-1 0 0,1 0 0,-1 0 0,1 0 0,-1 1 0,1-1-1,-1 0 1,0 0 0,1 0 0,-1 0 0,0 1 0,0-1 0,0 0 0,0 1 0,1-1 0,-1 0 0,0 1 0,0-1 0,0 1 0,0 0 0,0-1-1,-1 1 1,0 0 0,-29-8 2453,-149-19 4303,-56-11-2785,203 32-3886,5 0-370,-53-16-1,81 21 32,-1 1 0,0 0 0,1 0 0,-1 0 0,1 0 0,-1-1 0,0 1 0,1 0 0,-1-1 0,1 1 0,-1-1 0,1 1 0,-1 0 0,1-1 0,-1 1-1,1-1 1,-1 1 0,1-1 0,0 1 0,-1-1 0,1 0 0,0 0 11,0 1-1,0 0 0,0-1 1,1 1-1,-1-1 1,0 1-1,0 0 1,0-1-1,1 1 0,-1-1 1,0 1-1,1 0 1,-1-1-1,0 1 1,1 0-1,-1 0 0,0-1 1,1 1-1,-1 0 1,0 0-1,1 0 1,0-1-1,32-9-619,-27 8 581,107-24-867,-54 13 921,0-3 1,63-24-1,-117 38 85,0-1 0,-1 1 1,1-1-1,-1 1 0,0-1 1,6-5-1,-10 8-50,1-1 1,0 1 0,-1-1-1,1 0 1,-1 1-1,1-1 1,-1 0-1,1 0 1,-1 0-1,1 1 1,-1-1 0,0 0-1,1 0 1,-1 0-1,0 0 1,0 0-1,1 0 1,-1 1-1,0-1 1,0 0 0,0 0-1,0 0 1,0 0-1,-1 0 1,1 0-1,0 0 1,0 0 0,-1 1-1,1-1 1,0 0-1,-1 0 1,1 0-1,-1 0 1,1 1-1,-1-1 1,1 0 0,-1 1-1,1-1 1,-1 0-1,0 1 1,-1-2-1,-8-6 163,-1 0 0,1 1 0,-1 0 0,-1 1 0,1 0 0,-21-6 0,-80-20-203,84 25-283,11 3-682,1 0 0,-29-2 0,39 6-545,-1 0 0,0 1-1,1-1 1,-1 1 0,-10 3 0,6 1-1107</inkml:trace>
</inkml:ink>
</file>

<file path=ppt/ink/ink1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0.740"/>
    </inkml:context>
    <inkml:brush xml:id="br0">
      <inkml:brushProperty name="width" value="0.05" units="cm"/>
      <inkml:brushProperty name="height" value="0.05" units="cm"/>
      <inkml:brushProperty name="color" value="#004F8B"/>
    </inkml:brush>
  </inkml:definitions>
  <inkml:trace contextRef="#ctx0" brushRef="#br0">0 6 28,'15'2'3887,"-9"-1"52,20 0 3111,3-5-3647,-19 2-2992,1 1 0,-1 0 0,14 0-1,-9 3-231,1 0-1,-1 2 0,0 0 0,0 0 0,0 1 0,-1 1 0,0 1 0,14 8 0,-3-1 64,-2 2 0,0 1 0,33 31 0,-47-40-141,-1 0 0,0 1 0,0 0 0,-1 1 0,0 0 0,9 19-1,-14-25-76,0-1 0,-1 1-1,0 0 1,0 0 0,0-1-1,0 1 1,-1 0 0,1 0-1,-1 0 1,0 0 0,0 0-1,0 0 1,-1 0 0,0 0-1,1-1 1,-1 1 0,-1 0-1,1 0 1,0-1 0,-1 1-1,0-1 1,0 1 0,0-1-1,-3 4 1,-3 2 18,0 0 0,-1-1 1,0-1-1,-1 1 0,1-2 1,-1 1-1,-1-1 0,1-1 1,-1 1-1,0-2 0,-22 7 1,-11 0-438,-79 10 0,94-17-133,2 0-376,-8 2-917,13-4-7112</inkml:trace>
</inkml:ink>
</file>

<file path=ppt/ink/ink1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1.073"/>
    </inkml:context>
    <inkml:brush xml:id="br0">
      <inkml:brushProperty name="width" value="0.05" units="cm"/>
      <inkml:brushProperty name="height" value="0.05" units="cm"/>
      <inkml:brushProperty name="color" value="#004F8B"/>
    </inkml:brush>
  </inkml:definitions>
  <inkml:trace contextRef="#ctx0" brushRef="#br0">3 23 1464,'10'-22'9136,"-10"27"-7686,-13 278 6909,13-235-7706,2 1 1,2-1 0,3 1 0,1-1 0,30 93 0,-36-135-1519,8 19 1705,-2-16-3320,1-30-13626</inkml:trace>
</inkml:ink>
</file>

<file path=ppt/ink/ink1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1.407"/>
    </inkml:context>
    <inkml:brush xml:id="br0">
      <inkml:brushProperty name="width" value="0.05" units="cm"/>
      <inkml:brushProperty name="height" value="0.05" units="cm"/>
      <inkml:brushProperty name="color" value="#004F8B"/>
    </inkml:brush>
  </inkml:definitions>
  <inkml:trace contextRef="#ctx0" brushRef="#br0">676 83 1508,'1'0'130,"-1"-1"-1,0 1 1,0-1 0,0 0-1,1 1 1,-1-1 0,0 0-1,0 1 1,0-1 0,0 0-1,0 1 1,0-1-1,-1 0 1,1 1 0,0-1-1,0 0 1,0 1 0,-1-1-1,1 1 1,0-1 0,0 0-1,-1 1 1,1-1-1,-1 1 1,1-1 0,0 1-1,-1-1 1,1 1 0,-1 0-1,1-1 1,-1 1 0,0-1-1,1 1 1,-1 0-1,1-1 1,-1 1 0,-1 0-1,-26-11 2056,-18 1 246,-79-8-1,73 12-1558,46 6-792,-156-16 1027,133 14-1604,1 2-1,-1 2 1,-45 7 0,66-8 15,0 1 1,1 0-1,-1 1 0,1 0 1,-8 4-1,12-6-69,1 1 0,-1-1-1,1 1 1,-1 0-1,1 0 1,0 1 0,-1-1-1,1 0 1,-2 5-1,-3 6-1294</inkml:trace>
  <inkml:trace contextRef="#ctx0" brushRef="#br0" timeOffset="1">375 301 416,'34'13'1053,"-25"-11"-494,-1 1 0,1 1 1,0 0-1,11 7 1,-19-11-506,-1 0 0,0 0 0,0 0-1,1 0 1,-1 1 0,0-1 0,0 0 0,0 0 0,1 0 0,-1 1 0,0-1 0,0 0 0,0 0 0,1 0 0,-1 1 0,0-1 0,0 0 0,0 0 0,0 1-1,0-1 1,1 0 0,-1 0 0,0 1 0,0-1 0,0 0 0,0 1 0,0-1 0,0 0 0,0 0 0,0 1 0,0-1 0,0 0 0,0 0 0,0 1 0,-1-1-1,1 0 1,0 1 0,0-1 0,0 0 0,0 0 0,0 1 0,0-1 0,-1 0 0,1 0 0,0 0 0,0 1 0,0-1 0,-1 0 0,1 0 0,0 1 0,-2-1 134,1 1 1,-1 0-1,0 0 1,1-1-1,-1 1 1,0-1-1,1 0 1,-1 1-1,0-1 1,1 0-1,-3 0 1,-195-9 3751,64-10-6559,106 11-3032,24 4 3874</inkml:trace>
</inkml:ink>
</file>

<file path=ppt/ink/ink1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1.738"/>
    </inkml:context>
    <inkml:brush xml:id="br0">
      <inkml:brushProperty name="width" value="0.05" units="cm"/>
      <inkml:brushProperty name="height" value="0.05" units="cm"/>
      <inkml:brushProperty name="color" value="#004F8B"/>
    </inkml:brush>
  </inkml:definitions>
  <inkml:trace contextRef="#ctx0" brushRef="#br0">1 86 1080,'3'-68'10784,"-3"67"-10590,1 0-1,-1 0 0,0 0 0,1 0 0,0 0 0,-1 0 0,1 0 0,-1 0 0,1 1 0,0-1 1,0 0-1,-1 0 0,1 1 0,0-1 0,0 0 0,0 1 0,0-1 0,0 1 0,0-1 0,0 1 0,0 0 1,0-1-1,0 1 0,0 0 0,0 0 0,0 0 0,0 0 0,0 0 0,1 0 0,-1 0 0,0 0 1,0 0-1,0 0 0,0 0 0,0 1 0,2 0 0,23 7 396,-1 1 1,0 1-1,0 1 0,-1 2 0,0 0 1,28 21-1,10 13 173,55 54 0,-71-57-375,-2 1-1,-2 2 0,-3 2 0,-1 1 1,37 67-1,-57-85-196,-2 1-1,0 1 1,-3 0 0,0 1 0,-3 1 0,-1-1 0,-1 2-1,-2-1 1,-2 1 0,0 45 0,-5-62-109,-1-1 0,-1 0 0,-1 0 0,0 0 0,-2-1 0,0 1 0,-1-1 0,0 0 0,-2-1 0,0 0 0,-1 0 0,-24 29 0,23-34-389,0 0-1,0-1 1,-1 0 0,-1 0-1,0-2 1,-26 16 0,28-19-472,0-1 1,-1 0-1,0-1 0,0 0 1,0-1-1,-1 0 1,1-1-1,0-1 1,-18 1-1,29-2 410,-1 0-372,0 0-1,-1 0 1,1 0 0,0 0-1,0 0 1,0 0-1,0-1 1,0 1 0,0-1-1,0 0 1,0 1-1,0-1 1,-2-1 0,-3-6-2633</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19.830"/>
    </inkml:context>
    <inkml:brush xml:id="br0">
      <inkml:brushProperty name="width" value="0.05" units="cm"/>
      <inkml:brushProperty name="height" value="0.05" units="cm"/>
      <inkml:brushProperty name="color" value="#004F8B"/>
    </inkml:brush>
  </inkml:definitions>
  <inkml:trace contextRef="#ctx0" brushRef="#br0">160 23 360,'13'-22'17124,"-12"28"-16676,0 0-1,-1 0 1,0 0 0,0 0-1,-1 0 1,1 0-1,-1 1 1,-4 10 0,0 8 308,-69 303 4191,-12 83-1421,85-404-3448,0 1 0,1-1-1,-1 1 1,1-1 0,1 1-1,0 0 1,0-1 0,3 13-1,-2-16-49,-1-1-1,1 1 1,0-1-1,0 0 1,0 1 0,1-1-1,-1 0 1,1 0-1,0 0 1,0-1-1,0 1 1,0-1-1,0 1 1,0-1-1,1 0 1,-1 0-1,1-1 1,4 3-1,22 6 105,0-1 0,0-1 0,45 6 0,98 2-49,-75-8-878,-27-7-1294,-5 0-4561,-39-3-5608,-15 2 8388</inkml:trace>
</inkml:ink>
</file>

<file path=ppt/ink/ink1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2.124"/>
    </inkml:context>
    <inkml:brush xml:id="br0">
      <inkml:brushProperty name="width" value="0.05" units="cm"/>
      <inkml:brushProperty name="height" value="0.05" units="cm"/>
      <inkml:brushProperty name="color" value="#004F8B"/>
    </inkml:brush>
  </inkml:definitions>
  <inkml:trace contextRef="#ctx0" brushRef="#br0">1 95 1088,'12'-15'1674,"-6"7"-523,-1 1 0,1 0 0,0 1 0,0-1 0,1 1 0,0 0 0,0 1 0,0 0 0,1 0 0,11-5 0,-13 8-805,-1 0 0,1 1 0,0 0-1,0 0 1,0 0 0,0 1 0,0 0 0,0 0 0,7 2 0,53 12 883,-46-8-854,8 2-133,-1 1 1,0 1 0,-1 1-1,-1 2 1,1 0-1,-2 2 1,0 1-1,-1 0 1,26 25-1,-43-35-208,-1 0 0,0-1-1,0 2 1,0-1 0,0 0-1,-1 1 1,0 0 0,-1 0-1,1 0 1,-1 1 0,-1-1-1,0 1 1,0 0-1,0-1 1,-1 1 0,0 0-1,0 0 1,-1 0 0,0 0-1,0 0 1,-1 0 0,0 0-1,-1-1 1,0 1 0,0 0-1,0-1 1,-1 1-1,0-1 1,-1 0 0,1 0-1,-1 0 1,-1 0 0,1-1-1,-1 0 1,-1 0 0,-10 11-1,3-6 10,1-1 0,-1 0 1,-1-1-1,0 0 0,0-1 0,-1-1 0,-27 10 0,-5-3-563,-60 11 1,86-21 90,-20 8-1056,24-2-1704,5 4-7232</inkml:trace>
</inkml:ink>
</file>

<file path=ppt/ink/ink1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2.458"/>
    </inkml:context>
    <inkml:brush xml:id="br0">
      <inkml:brushProperty name="width" value="0.05" units="cm"/>
      <inkml:brushProperty name="height" value="0.05" units="cm"/>
      <inkml:brushProperty name="color" value="#004F8B"/>
    </inkml:brush>
  </inkml:definitions>
  <inkml:trace contextRef="#ctx0" brushRef="#br0">0 20 1064,'3'-3'723,"8"-10"697,-3 9 3596,-7 8-3647,2 15-360,0 1 0,-2 0 0,-1-1-1,0 1 1,-4 23 0,1 15 222,3 33-70,4 1 1,4-1 0,4 0 0,32 123 0,-35-182-972,-3-6-244,1 0-1,1-1 1,13 27 0,-19-49-223,-1 0 0,1 0 0,0 0 0,0-1 1,0 1-1,0-1 0,4 4 0,-6-6 73,0 0 1,1 1-1,-1-1 0,1 0 1,-1 0-1,1 1 1,-1-1-1,1 0 0,-1 0 1,1 0-1,-1 0 0,1 1 1,-1-1-1,1 0 1,-1 0-1,1 0 0,-1 0 1,1 0-1,-1 0 1,2-1-1,-1 1-245,-1-1-1,1 1 1,0-1-1,-1 1 1,1-1-1,0 1 1,-1-1-1,1 0 1,-1 1-1,1-1 1,-1 0-1,1 0 1,-1 1 0,1-1-1,-1 0 1,1-1-1,3-11-2612</inkml:trace>
</inkml:ink>
</file>

<file path=ppt/ink/ink1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2.806"/>
    </inkml:context>
    <inkml:brush xml:id="br0">
      <inkml:brushProperty name="width" value="0.05" units="cm"/>
      <inkml:brushProperty name="height" value="0.05" units="cm"/>
      <inkml:brushProperty name="color" value="#004F8B"/>
    </inkml:brush>
  </inkml:definitions>
  <inkml:trace contextRef="#ctx0" brushRef="#br0">871 109 872,'1'0'360,"1"-1"0,-1 1 0,0-1-1,0 0 1,1 1 0,-1-1 0,0 0 0,0 0 0,0 0 0,0 0-1,0 0 1,0 0 0,0 0 0,0 0 0,-1-1 0,2-1-1,-3 2-210,1 0-1,-1 0 1,0 0-1,0 0 0,0 0 1,1 0-1,-1 1 1,0-1-1,0 0 0,0 1 1,-1-1-1,1 0 0,0 1 1,0-1-1,0 1 1,0-1-1,0 1 0,-1 0 1,1 0-1,-2-1 1,-236-55 4782,194 48-5099,0 1-1,-53 1 0,75 6-649,1 1 0,-27 5 0,33-2-903,-1 0-1,1 0 1,-25 12 0,18-5-143</inkml:trace>
  <inkml:trace contextRef="#ctx0" brushRef="#br0" timeOffset="1">686 437 580,'11'6'421,"3"-1"614,1 2 0,-1 0-1,-1 1 1,22 16 0,-37-24-737,1 1 0,-1 0 0,1-1 0,0 1 0,-1-1 0,0 1 1,1-1-1,-1 0 0,1 1 0,-1-1 0,-2 0 0,-30-3 707,1 0-1,0-3 1,-44-12-1,17 4-307,-53-11-129,-87-16 974,100 27-4332,1 9-4833,82 5 5411</inkml:trace>
</inkml:ink>
</file>

<file path=ppt/ink/ink1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0.193"/>
    </inkml:context>
    <inkml:brush xml:id="br0">
      <inkml:brushProperty name="width" value="0.05" units="cm"/>
      <inkml:brushProperty name="height" value="0.05" units="cm"/>
      <inkml:brushProperty name="color" value="#004F8B"/>
    </inkml:brush>
  </inkml:definitions>
  <inkml:trace contextRef="#ctx0" brushRef="#br0">10 26 240,'6'-26'15458,"-6"32"-14308,-7 174 4324,-1 11-2984,26 359 1735,-15-480-3806,-3-58-473,0-8-47,0-1 1,0 1-1,0 0 1,1-1-1,-1 1 0,1 0 1,0-1-1,0 1 1,0-1-1,0 1 1,3 4-1,-2-7-114,-1-6-3781,-1-13 2095,-7-35-10371,2 27 8750</inkml:trace>
</inkml:ink>
</file>

<file path=ppt/ink/ink1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0.525"/>
    </inkml:context>
    <inkml:brush xml:id="br0">
      <inkml:brushProperty name="width" value="0.05" units="cm"/>
      <inkml:brushProperty name="height" value="0.05" units="cm"/>
      <inkml:brushProperty name="color" value="#004F8B"/>
    </inkml:brush>
  </inkml:definitions>
  <inkml:trace contextRef="#ctx0" brushRef="#br0">786 1 15289,'11'0'850,"30"0"5459,-61 8-5812,0-1-1,-1 0 1,-27 3 0,-75 8 815,57-9-859,-86 10 190,11-3-1684,3 10-4232,127-24 3449,0 2 1,0 0 0,0 0 0,1 1 0,-13 7 0,-9 9-1618</inkml:trace>
</inkml:ink>
</file>

<file path=ppt/ink/ink1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0.911"/>
    </inkml:context>
    <inkml:brush xml:id="br0">
      <inkml:brushProperty name="width" value="0.05" units="cm"/>
      <inkml:brushProperty name="height" value="0.05" units="cm"/>
      <inkml:brushProperty name="color" value="#004F8B"/>
    </inkml:brush>
  </inkml:definitions>
  <inkml:trace contextRef="#ctx0" brushRef="#br0">22 1 56,'0'0'5353,"0"6"-3566,-16 215 7605,11 4-5154,7-84-2243,27 169 0,11-89-2582,-31-198-3295</inkml:trace>
</inkml:ink>
</file>

<file path=ppt/ink/ink1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1.240"/>
    </inkml:context>
    <inkml:brush xml:id="br0">
      <inkml:brushProperty name="width" value="0.05" units="cm"/>
      <inkml:brushProperty name="height" value="0.05" units="cm"/>
      <inkml:brushProperty name="color" value="#004F8B"/>
    </inkml:brush>
  </inkml:definitions>
  <inkml:trace contextRef="#ctx0" brushRef="#br0">1279 7 292,'2'-5'7755,"-2"5"-7574,-9-2 2135,-17 3-2836,21 0 1513,-132 16 3729,47-4-3074,-31 1-196,-231 28 1330,125-4-3702,188-30-1493,-1 2 1,1 2-1,0 2 0,-58 28 0,37-6-687</inkml:trace>
</inkml:ink>
</file>

<file path=ppt/ink/ink1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1.629"/>
    </inkml:context>
    <inkml:brush xml:id="br0">
      <inkml:brushProperty name="width" value="0.05" units="cm"/>
      <inkml:brushProperty name="height" value="0.05" units="cm"/>
      <inkml:brushProperty name="color" value="#004F8B"/>
    </inkml:brush>
  </inkml:definitions>
  <inkml:trace contextRef="#ctx0" brushRef="#br0">0 1 1440,'3'4'1778,"-1"1"-1268,1 1 0,-1-1 0,0 1 0,0-1 1,-1 1-1,0 0 0,0 0 0,0 0 0,-1 8 1,-3 65 2843,0-33-1986,-1 57 827,2 280 2809,5-336-4646,-2-12-1150,9 56 1,-6-79-777,0 4-7991</inkml:trace>
</inkml:ink>
</file>

<file path=ppt/ink/ink1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1.947"/>
    </inkml:context>
    <inkml:brush xml:id="br0">
      <inkml:brushProperty name="width" value="0.05" units="cm"/>
      <inkml:brushProperty name="height" value="0.05" units="cm"/>
      <inkml:brushProperty name="color" value="#004F8B"/>
    </inkml:brush>
  </inkml:definitions>
  <inkml:trace contextRef="#ctx0" brushRef="#br0">893 12 14869,'0'0'57,"0"0"-1,0 0 0,1 0 1,-1-1-1,0 1 0,0 0 0,0 0 1,0 0-1,1 0 0,-1 0 1,0 0-1,0 0 0,0-1 1,0 1-1,0 0 0,1 0 0,-1 0 1,0 0-1,0-1 0,0 1 1,0 0-1,0 0 0,0 0 1,0-1-1,0 1 0,0 0 0,0 0 1,0 0-1,0-1 0,0 1 1,0 0-1,0 0 0,0 0 1,0-1-1,0 1 0,0 0 0,0 0 1,0 0-1,0 0 0,0-1 1,0 1-1,0 0 0,-1 0 1,1 0-1,0 0 0,0-1 0,0 1 1,0 0-1,0 0 0,0 0 1,-1 0-1,1 0 0,0-1 1,0 1-1,0 0 0,-19-3 1198,-30 6-313,45-3-622,-296 39 2215,156-18-2513,94-14-813,-83 23-1,107-21-1002,-35 16 0,43-16-1410,1 0 0,-27 21-1,15-8 226</inkml:trace>
</inkml:ink>
</file>

<file path=ppt/ink/ink1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2.278"/>
    </inkml:context>
    <inkml:brush xml:id="br0">
      <inkml:brushProperty name="width" value="0.05" units="cm"/>
      <inkml:brushProperty name="height" value="0.05" units="cm"/>
      <inkml:brushProperty name="color" value="#004F8B"/>
    </inkml:brush>
  </inkml:definitions>
  <inkml:trace contextRef="#ctx0" brushRef="#br0">952 0 16634,'10'9'572,"-7"2"-316,-16-2 220,-6-9 332,-15 0 64,-10-3-40,-10 3-116,-12-6-168,-6 3-116,0 1-72,-7 2-176,-9 0-292,7 5-352,-1 7-444,6 5-648,7 5-5137,10 15 2277,2-3 1500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20.247"/>
    </inkml:context>
    <inkml:brush xml:id="br0">
      <inkml:brushProperty name="width" value="0.05" units="cm"/>
      <inkml:brushProperty name="height" value="0.05" units="cm"/>
      <inkml:brushProperty name="color" value="#004F8B"/>
    </inkml:brush>
  </inkml:definitions>
  <inkml:trace contextRef="#ctx0" brushRef="#br0">273 111 14317,'8'-4'363,"-2"2"64,0-1 0,-1 1-1,1-2 1,9-6 0,-15 10-373,1-1 1,-1 1-1,0-1 0,0 0 0,1 1 0,-1-1 0,0 0 0,0 1 1,0-1-1,0 0 0,1 1 0,-1-1 0,0 0 0,0 1 0,-1-1 1,1 0-1,0 0 0,0 1 0,0-1 0,0 0 0,0 1 1,-1-1-1,1 1 0,0-1 0,-1 0 0,1 1 0,0-1 0,-1 1 1,1-1-1,-1 1 0,0-2 0,-15-14 769,5 9-644,0 1 0,0 0 0,-1 1 0,1 0 0,-1 1 0,0 0 0,-1 1 0,1 0 0,-25-2 0,29 5-305,0-1 1,1 2 0,-1-1 0,0 1 0,1 0 0,-1 0 0,1 1-1,-1 0 1,1 0 0,0 1 0,0 0 0,0 0 0,0 1 0,0 0-1,1 0 1,0 0 0,-10 9 0,15-11 69,-1-1 0,1 0 0,-1 1 0,1-1 0,0 1 0,-1-1 0,1 1 0,0 0 1,0-1-1,0 1 0,0 0 0,1 0 0,-1 0 0,0 0 0,1 0 0,-1 0 0,1 0 0,0 0 0,0 0 0,0 0 0,0 0 0,0 0 0,0 0 0,0 0 0,1 0 0,-1 0 0,0 0 1,1 0-1,0-1 0,0 1 0,-1 0 0,1 0 0,0 0 0,1-1 0,-1 1 0,0 0 0,0-1 0,1 1 0,-1-1 0,1 0 0,2 2 0,7 6-29,0-1 0,1 0 0,0-1 0,25 10 0,-23-11 106,34 13 235,-37-15-95,0 0 0,0 0 0,0 1 0,-1 0 0,0 1 0,13 9 0,-22-14-37,-16 7-12,7-4-389,0-1 0,-1 0-1,1 0 1,-1-1 0,0 0 0,-11 1-1,-22 5-6116,28-5 3182,2-2 975</inkml:trace>
</inkml:ink>
</file>

<file path=ppt/ink/ink1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2.629"/>
    </inkml:context>
    <inkml:brush xml:id="br0">
      <inkml:brushProperty name="width" value="0.05" units="cm"/>
      <inkml:brushProperty name="height" value="0.05" units="cm"/>
      <inkml:brushProperty name="color" value="#004F8B"/>
    </inkml:brush>
  </inkml:definitions>
  <inkml:trace contextRef="#ctx0" brushRef="#br0">71 16 12737,'7'-15'1931,"-5"24"268,-9 34-483,-16 54-842,5 2 1,3 1-1,6 0 0,3 1 0,5-1 1,12 108-1,-2-134-430,2-1 0,4-1 0,3 0 1,32 83-1,-47-148-496,19 43-75,-20-47-62,0 1 1,0-1-1,0 0 1,0 1-1,1-1 0,-1-1 1,1 1-1,0 0 0,0 0 1,6 3-1,-8-5-287,2-1 107,1-5-3542,-2 4 3266,-1-1 0,0 1 0,0-1 1,0 1-1,0-1 0,0 0 0,0 0 0,-1 1 1,1-1-1,0 0 0,-1 0 0,0 0 0,1 0 0,-1 1 1,0-4-1,0-14-2799</inkml:trace>
</inkml:ink>
</file>

<file path=ppt/ink/ink1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2.968"/>
    </inkml:context>
    <inkml:brush xml:id="br0">
      <inkml:brushProperty name="width" value="0.05" units="cm"/>
      <inkml:brushProperty name="height" value="0.05" units="cm"/>
      <inkml:brushProperty name="color" value="#004F8B"/>
    </inkml:brush>
  </inkml:definitions>
  <inkml:trace contextRef="#ctx0" brushRef="#br0">880 103 14789,'6'-7'319,"-2"3"-39,-1 0 0,0 0 0,0 0 0,0 0 0,-1-1-1,3-6 1,-4 10-207,-1 0 0,0 0 0,0 0 0,1 0 0,-1 0 0,0 0 0,0 0 0,0-1 0,0 1 0,-1 0 0,1 0 0,0 0 0,0 0 0,-1 0 0,1 0 0,0 0 0,-1 0 0,1 0 0,-1 0 0,0 0 0,1 0 0,-1 0 0,0 0 0,1 0 0,-1 0 0,0 1 0,0-1 0,0 0 0,0 1 0,0-1 0,0 0 0,0 1 0,0-1 0,0 1-1,-1-1 1,-10-3 257,0 0-1,-1 0 0,1 1 0,-1 1 1,0 0-1,-20 0 0,12 1-69,-67-3-470,1 3-1,0 5 0,-112 18 1,153-14-1363,-51 14 1,81-18 51,0 2 1,0 0 0,0 1-1,1 1 1,0 0-1,-20 14 1,5 4-1221</inkml:trace>
  <inkml:trace contextRef="#ctx0" brushRef="#br0" timeOffset="1">434 505 1464,'69'11'1044,"-12"0"132,-10-2 28,-6-1 61,-13 1 15,-6-9 112,-13 0 4376,-90 0-4564,27 0-119,-18 0-113,-16 3-236,-10-3-420,4 3-596,-35-15-940</inkml:trace>
</inkml:ink>
</file>

<file path=ppt/ink/ink1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3.558"/>
    </inkml:context>
    <inkml:brush xml:id="br0">
      <inkml:brushProperty name="width" value="0.05" units="cm"/>
      <inkml:brushProperty name="height" value="0.05" units="cm"/>
      <inkml:brushProperty name="color" value="#004F8B"/>
    </inkml:brush>
  </inkml:definitions>
  <inkml:trace contextRef="#ctx0" brushRef="#br0">1 0 360,'1'5'6737,"4"47"-3254,8 244 3553,40 162-2890,-47-435-4561,0 11-1830,-4-29 338</inkml:trace>
</inkml:ink>
</file>

<file path=ppt/ink/ink1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3.895"/>
    </inkml:context>
    <inkml:brush xml:id="br0">
      <inkml:brushProperty name="width" value="0.05" units="cm"/>
      <inkml:brushProperty name="height" value="0.05" units="cm"/>
      <inkml:brushProperty name="color" value="#004F8B"/>
    </inkml:brush>
  </inkml:definitions>
  <inkml:trace contextRef="#ctx0" brushRef="#br0">1213 97 14293,'0'-17'864,"-9"3"-40,-13 2 169,-9 4 151,-13-3-28,-13 2-104,-22 1-160,-5 2-204,-8 0-104,1 1-96,-3 8-120,0-6-244,0 6-428,6-1-544,-7 7-880,7 2-5085,3 6 2329,20 6 1540</inkml:trace>
</inkml:ink>
</file>

<file path=ppt/ink/ink1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4.243"/>
    </inkml:context>
    <inkml:brush xml:id="br0">
      <inkml:brushProperty name="width" value="0.05" units="cm"/>
      <inkml:brushProperty name="height" value="0.05" units="cm"/>
      <inkml:brushProperty name="color" value="#004F8B"/>
    </inkml:brush>
  </inkml:definitions>
  <inkml:trace contextRef="#ctx0" brushRef="#br0">0 0 1100,'14'318'8470,"-12"-210"-7133,26 583 4917,-26-638-5855,4 39 617,-5-79-1479,1-1 1,1 0-1,0 0 0,1-1 1,6 15-1,-10-26 289,0 1-1,0-1 0,0 0 1,0 0-1,0 0 1,0 1-1,0-1 0,0 0 1,0 0-1,1 1 1,-1-1-1,0 0 0,0 0 1,0 0-1,3 2-2269,-3-1 2269,0-1 1,1 0-1,-1 0 0,0 0 1,0 0-1,1 0 1,-1 0-1,0 0 0,0 0 1,1 0-1,-1 0 1,0 0-1,0-1 0,1 1 1,-1 0-1,0 0 1,0 0-1,1 0 0</inkml:trace>
</inkml:ink>
</file>

<file path=ppt/ink/ink1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4.579"/>
    </inkml:context>
    <inkml:brush xml:id="br0">
      <inkml:brushProperty name="width" value="0.05" units="cm"/>
      <inkml:brushProperty name="height" value="0.05" units="cm"/>
      <inkml:brushProperty name="color" value="#004F8B"/>
    </inkml:brush>
  </inkml:definitions>
  <inkml:trace contextRef="#ctx0" brushRef="#br0">946 43 1232,'-19'-9'1604,"-6"-2"48,-13 5 17,-9-2-49,-3 2-92,-13 3-148,0 3-140,-3 6-132,-3 0-136,0 2-216,-10 1-292,7 8-308,12 0-344,-3 8-516,10-5-480,9 8-3340,6 3 1536,10 6 1015</inkml:trace>
</inkml:ink>
</file>

<file path=ppt/ink/ink1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4.898"/>
    </inkml:context>
    <inkml:brush xml:id="br0">
      <inkml:brushProperty name="width" value="0.05" units="cm"/>
      <inkml:brushProperty name="height" value="0.05" units="cm"/>
      <inkml:brushProperty name="color" value="#004F8B"/>
    </inkml:brush>
  </inkml:definitions>
  <inkml:trace contextRef="#ctx0" brushRef="#br0">651 1 17254,'12'8'556,"-12"1"-228,-18-3 384,-14-4 144,-9-2 16,-12 0-96,-10 3-152,-9 0-140,-10 6-248,-12-4-416,6 7-576,-32-1-756</inkml:trace>
</inkml:ink>
</file>

<file path=ppt/ink/ink1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5.231"/>
    </inkml:context>
    <inkml:brush xml:id="br0">
      <inkml:brushProperty name="width" value="0.05" units="cm"/>
      <inkml:brushProperty name="height" value="0.05" units="cm"/>
      <inkml:brushProperty name="color" value="#004F8B"/>
    </inkml:brush>
  </inkml:definitions>
  <inkml:trace contextRef="#ctx0" brushRef="#br0">53 1 92,'-3'6'1963,"-6"26"836,1 0 1,-7 61 0,3 74 928,11-149-3401,-3 66 721,4-1 0,3 1 0,4-1 0,4 0 0,32 124 0,-6-95-136,-32-100-883,1 0-1,0 0 0,1-1 0,0 1 1,1-1-1,14 15 0,-20-24-164,0 1 0,0-2 0,0 1-1,1 0 1,-1 0 0,0-1 0,1 1-1,0-1 1,-1 0 0,1 1 0,0-1-1,-1-1 1,1 1 0,0 0 0,0-1-1,0 1 1,3-1 0,-4 0-367,1 0-1,-1-1 1,0 0-1,1 1 1,-1-1-1,0 0 1,0 0-1,1 0 1,-1 0-1,0-1 1,0 1-1,0 0 1,0-1-1,0 0 1,-1 1 0,1-1-1,0 0 1,-1 0-1,0 0 1,1 0-1,1-3 1,9-19-2504</inkml:trace>
</inkml:ink>
</file>

<file path=ppt/ink/ink1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5.566"/>
    </inkml:context>
    <inkml:brush xml:id="br0">
      <inkml:brushProperty name="width" value="0.05" units="cm"/>
      <inkml:brushProperty name="height" value="0.05" units="cm"/>
      <inkml:brushProperty name="color" value="#004F8B"/>
    </inkml:brush>
  </inkml:definitions>
  <inkml:trace contextRef="#ctx0" brushRef="#br0">1263 68 668,'2'-1'199,"-1"0"1,0 0-1,1 0 0,-1-1 1,0 1-1,0 0 0,0-1 1,0 1-1,0 0 0,0-1 1,0 1-1,-1-1 0,1 0 1,0 1-1,-1-1 0,0 0 1,1 1-1,-1-1 0,0 0 1,0 1-1,0-3 0,0 2-20,-1 1 0,0-1 0,1 1 0,-1-1 0,0 1 0,0 0 0,0-1 1,0 1-1,0 0 0,0 0 0,-1 0 0,1 0 0,0 0 0,-1 0 0,1 0 0,0 0 0,-1 0 0,1 1 0,-1-1 0,1 1 0,-1-1 0,0 1 0,-1-1 0,-18-2 678,0 0 0,-1 1 0,1 2 0,0 0 0,0 1 0,-22 4 0,14-2-268,-74 9 329,0 4 0,1 5-1,-102 35 1,146-37-1790,1 3 1,-84 46-1,110-50-716,0 2-1,1 1 1,1 1 0,1 1-1,-38 43 1,-2 15-1092</inkml:trace>
</inkml:ink>
</file>

<file path=ppt/ink/ink1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5.901"/>
    </inkml:context>
    <inkml:brush xml:id="br0">
      <inkml:brushProperty name="width" value="0.05" units="cm"/>
      <inkml:brushProperty name="height" value="0.05" units="cm"/>
      <inkml:brushProperty name="color" value="#004F8B"/>
    </inkml:brush>
  </inkml:definitions>
  <inkml:trace contextRef="#ctx0" brushRef="#br0">459 121 960,'2'6'1633,"2"5"-903,-2 0 1,1 0-1,-2 1 0,1-1 1,-2 1-1,0 17 0,-10 81 2381,3-44-1864,-10 273 3052,17-266-3068,3 0 0,21 120 0,-20-176-1032,0 0 0,6 16-1,-8-28-273,1 0-1,-1 0 1,1 0 0,-1 0-1,1 0 1,1-1-1,-1 0 1,1 1 0,7 6-1,-10-11-38,-1 1 0,1-1 0,-1 1 0,1-1 0,-1 0-1,1 1 1,-1-1 0,1 0 0,-1 0 0,1 1 0,-1-1 0,1 0-1,0 0 1,-1 0 0,1 0 0,-1 0 0,1 0 0,0 1 0,-1-2 0,1 1-1,0 0 1,-1 0 0,1 0 0,-1 0 0,1 0 0,0 0 0,-1-1 0,1 1-1,-1 0 1,1 0 0,-1-1 0,1 1 0,-1-1 0,1 1 0,-1 0 0,1-1-1,-1 1 1,1-1 0,11-23-6610,-10 20 5767,7-16-1832</inkml:trace>
  <inkml:trace contextRef="#ctx0" brushRef="#br0" timeOffset="1">1047 234 14549,'5'-4'125,"1"0"0,-1 0 1,0-1-1,-1 0 0,1 0 0,-1 0 0,0-1 0,4-6 0,-7 10-24,0 0-1,0 0 1,0-1 0,-1 1-1,1 0 1,-1-1 0,0 1-1,1-1 1,-1 1 0,0-1-1,0 1 1,0-1 0,-1 1-1,1 0 1,-1-1 0,1 1-1,-1 0 1,0-1 0,0 1-1,0 0 1,0 0 0,0-1-1,-1 1 1,1 0 0,-3-3-1,-2-1 115,0 0-1,0 0 1,-1 0-1,0 1 1,0 0-1,0 0 1,0 0-1,-1 1 1,0 0-1,-16-5 1,-7 0 216,-48-10 0,62 16-286,-43-8 13,-1 2 0,0 3 0,0 3 0,-73 6 0,92 0-949,1 2 1,1 2-1,-1 2 0,1 1 0,1 2 0,0 2 0,-42 22 0,64-28-1357,1 2 0,0 0 1,-29 23-1,16-4-555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20.582"/>
    </inkml:context>
    <inkml:brush xml:id="br0">
      <inkml:brushProperty name="width" value="0.05" units="cm"/>
      <inkml:brushProperty name="height" value="0.05" units="cm"/>
      <inkml:brushProperty name="color" value="#004F8B"/>
    </inkml:brush>
  </inkml:definitions>
  <inkml:trace contextRef="#ctx0" brushRef="#br0">1 2 17610,'2'-1'150,"-1"1"1,1 0 0,0 0-1,-1 0 1,1 0 0,0 0 0,-1 0-1,1 0 1,0 0 0,-1 0 0,1 1-1,0-1 1,-1 1 0,1-1-1,-1 1 1,1 0 0,-1 0 0,1-1-1,-1 1 1,1 0 0,-1 0-1,0 1 1,0-1 0,1 0 0,-1 0-1,0 1 1,0-1 0,0 0-1,0 1 1,-1-1 0,1 1 0,0-1-1,0 4 1,3 5 219,-1 0 0,-1 0-1,0 1 1,1 14 0,-2-10 113,10 127 1889,3 16-596,-11-133-1717,2 0 0,1-1 0,1 1 1,11 26-1,-15-45-219,0 0 0,0 0 0,0 0 1,1-1-1,0 1 0,6 7 0,-8-12-228,-1 0 0,1 1 0,0-1 0,-1 0 0,1 0 0,0 0 0,0 0 0,-1 0 0,1 0 0,3 1 0,-3-2-475,-1 0-1,1 0 1,-1 0 0,1 0-1,-1 0 1,1 0 0,-1 0-1,1 0 1,-1-1 0,1 1-1,-1-1 1,1 1 0,-1-1-1,0 1 1,3-2 0,6-4-2838</inkml:trace>
</inkml:ink>
</file>

<file path=ppt/ink/ink1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6.244"/>
    </inkml:context>
    <inkml:brush xml:id="br0">
      <inkml:brushProperty name="width" value="0.05" units="cm"/>
      <inkml:brushProperty name="height" value="0.05" units="cm"/>
      <inkml:brushProperty name="color" value="#004F8B"/>
    </inkml:brush>
  </inkml:definitions>
  <inkml:trace contextRef="#ctx0" brushRef="#br0">274 0 4352,'318'45'2848,"-243"-39"-954,1-3-1,76-7 1,-139 2-1076,0-1 0,22-7 0,-24 4 273,-11 2-343,-12 1 812,-54 3-270,-89 9 1,-73 21-1638,158-20-300,-276 52-11369,256-39 9035</inkml:trace>
</inkml:ink>
</file>

<file path=ppt/ink/ink1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07.177"/>
    </inkml:context>
    <inkml:brush xml:id="br0">
      <inkml:brushProperty name="width" value="0.025" units="cm"/>
      <inkml:brushProperty name="height" value="0.025" units="cm"/>
      <inkml:brushProperty name="color" value="#E71224"/>
    </inkml:brush>
  </inkml:definitions>
  <inkml:trace contextRef="#ctx0" brushRef="#br0">27 26 13937,'-9'-26'5541,"8"31"-4938,-6 42 973,2 0 1,2 75-1,3-51-723,-2-20-377,5 578 3837,1-608-4401,0 2-4648,-3-24 4197,-1 0 0,0-1-1,0 1 1,0 0 0,1 0 0,-1 0 0,0 0 0,1 0 0,-1 0 0,1 0 0,-1 0 0,1 1 0,0-2 0,0 1 4,0 0 0,0-1 0,-1 1 1,1 0-1,-1 0 0,1 0 0,-1 0 0,1-1 1,-1 1-1,0 0 0,1-1 0,-1 1 0,0-3 1,0-9-3267</inkml:trace>
</inkml:ink>
</file>

<file path=ppt/ink/ink1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07.809"/>
    </inkml:context>
    <inkml:brush xml:id="br0">
      <inkml:brushProperty name="width" value="0.025" units="cm"/>
      <inkml:brushProperty name="height" value="0.025" units="cm"/>
      <inkml:brushProperty name="color" value="#E71224"/>
    </inkml:brush>
  </inkml:definitions>
  <inkml:trace contextRef="#ctx0" brushRef="#br0">1144 0 584,'-1'1'313,"0"-1"1,0 1-1,0-1 0,0 1 0,0 0 1,0 0-1,0-1 0,1 1 0,-1 0 1,0 0-1,0 0 0,1 0 1,-2 2-1,2-2 1188,-14 20 16144,9-18-17243,0 0 1,-1 0-1,1 0 0,-1-1 0,0 0 0,1 0 1,-1-1-1,0 1 0,0-1 0,-12 0 0,-12 4 262,-12 2 49,1-2-1,-82-1 1,-88-17 266,124 6-692,-112-11-2,-59-4-2563,254 22 1821,-29 0-2183,21 4-2538,12-4 4879,-1 0 0,1 0 1,0 1-1,0-1 1,0 0-1,0 0 1,-1 1-1,1-1 1,0 0-1,0 0 1,0 1-1,0-1 0,0 0 1,0 0-1,0 1 1,-1-1-1,1 0 1,0 0-1,0 1 1,0-1-1,0 0 1,0 1-1,0-1 0,0 0 1,1 0-1,-1 1 1,0-1-1,0 0 1,0 1-1,0-1 1,0 0-1,0 0 1,0 1-1,1-1 0,9 13-3966</inkml:trace>
</inkml:ink>
</file>

<file path=ppt/ink/ink1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09.910"/>
    </inkml:context>
    <inkml:brush xml:id="br0">
      <inkml:brushProperty name="width" value="0.025" units="cm"/>
      <inkml:brushProperty name="height" value="0.025" units="cm"/>
      <inkml:brushProperty name="color" value="#E71224"/>
    </inkml:brush>
  </inkml:definitions>
  <inkml:trace contextRef="#ctx0" brushRef="#br0">2 0 1340,'0'0'2692,"0"5"-1312,-1 140 5475,5 202-402,-4-341-6379,17 165 2349,-12-139-1895,1 1 0,2-2 0,14 37 0,-21-64-531,1 0 0,0 0 0,0 0 0,0-1 0,0 1 0,1-1 0,-1 0 0,1 1 0,0-1 0,6 5 0,-8-8-84,0 1 1,0 0-1,0-1 0,0 1 0,0-1 0,0 0 1,0 1-1,0-1 0,0 0 0,1 0 1,-1 1-1,0-1 0,0 0 0,0 0 1,1 0-1,-1-1 0,0 1 0,0 0 0,0 0 1,0-1-1,0 1 0,1 0 0,-1-1 1,0 1-1,0-1 0,0 0 0,0 1 1,0-1-1,0 0 0,-1 1 0,1-1 0,0 0 1,0 0-1,0 0 0,-1 0 0,1 0 1,0 0-1,-1 0 0,1 0 0,0-2 0,5-9-1625,3-18-8178,-9 16 6970</inkml:trace>
</inkml:ink>
</file>

<file path=ppt/ink/ink1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10.231"/>
    </inkml:context>
    <inkml:brush xml:id="br0">
      <inkml:brushProperty name="width" value="0.025" units="cm"/>
      <inkml:brushProperty name="height" value="0.025" units="cm"/>
      <inkml:brushProperty name="color" value="#E71224"/>
    </inkml:brush>
  </inkml:definitions>
  <inkml:trace contextRef="#ctx0" brushRef="#br0">1031 1 16922,'26'5'977,"-14"-2"65,-15 0-445,-1-1-442,1 1 1,-1 0-1,0-1 1,0 0-1,0 0 0,-1 0 1,1-1-1,0 0 1,-9 2-1,-47 5 774,32-6-597,-85 6 766,-184-12 0,80-3-1171,197 7-563,-16 0 35,-71 8 0,95-6-388,-1 1-1,1 1 1,-19 7 0,24-8-500,0 1-1,-1 0 1,1 0 0,1 1-1,-1 0 1,-8 8-1,1 3-1473</inkml:trace>
</inkml:ink>
</file>

<file path=ppt/ink/ink1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10.563"/>
    </inkml:context>
    <inkml:brush xml:id="br0">
      <inkml:brushProperty name="width" value="0.025" units="cm"/>
      <inkml:brushProperty name="height" value="0.025" units="cm"/>
      <inkml:brushProperty name="color" value="#E71224"/>
    </inkml:brush>
  </inkml:definitions>
  <inkml:trace contextRef="#ctx0" brushRef="#br0">852 1 15005,'36'16'1902,"-29"-13"1400,-74-7-1598,-377-8 3682,392 14-5480,-68 13 0,96-10-1335,-36 12 0,45-11-732,1 0 0,0 0 0,-19 13 0,3 4-3147,9-1 1612</inkml:trace>
</inkml:ink>
</file>

<file path=ppt/ink/ink1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11.718"/>
    </inkml:context>
    <inkml:brush xml:id="br0">
      <inkml:brushProperty name="width" value="0.025" units="cm"/>
      <inkml:brushProperty name="height" value="0.025" units="cm"/>
      <inkml:brushProperty name="color" value="#E71224"/>
    </inkml:brush>
  </inkml:definitions>
  <inkml:trace contextRef="#ctx0" brushRef="#br0">1 46 680,'3'-44'11508,"-3"42"-10102,1 9 5922,4 34-5483,-1 281 4200,25 162-2297,-26-457-3674,0 15-30,2-1 1,17 63-1,-11-84-922,-11-19 836,0-1 0,0 1-1,0-1 1,0 0 0,1 1-1,-1-1 1,0 1 0,0-1-1,1 0 1,-1 1 0,0-1 0,1 0-1,-1 1 1,0-1 0,1 0-1,-1 1 1,0-1 0,1 0-1,-1 0 1,1 0 0,-1 1-1,0-1 1,1 0 0,-1 0-1,1 0 1,-1 0 0,1 0 0,-1 0-1,1 0 1,-1 0 0,1 0-1,-1 0 1,0 0 0,1 0-1,-1 0 1,1 0 0,0-1-1,0 0-281,0 0-1,0 0 0,-1 0 0,1-1 0,0 1 0,-1 0 0,1-1 1,-1 1-1,1 0 0,-1-1 0,0 1 0,0-1 0,1 1 1,-1-1-1,0 1 0,0-1 0,-1-1 0,-4-31-8448,2 22 3990,-2-9 878</inkml:trace>
</inkml:ink>
</file>

<file path=ppt/ink/ink1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12.047"/>
    </inkml:context>
    <inkml:brush xml:id="br0">
      <inkml:brushProperty name="width" value="0.025" units="cm"/>
      <inkml:brushProperty name="height" value="0.025" units="cm"/>
      <inkml:brushProperty name="color" value="#E71224"/>
    </inkml:brush>
  </inkml:definitions>
  <inkml:trace contextRef="#ctx0" brushRef="#br0">861 88 460,'10'-6'963,"-7"4"-253,1-1-1,-1 1 1,0 0 0,0-1 0,0 0-1,5-5 1,-7 7-567,-1 1 0,0-1 0,1 1 0,-1-1 0,0 1 0,0-1 0,0 1 0,1-1 0,-1 0 0,0 1 0,0-1 0,0 1 1,0-1-1,0 0 0,0 1 0,0-1 0,0 1 0,0-1 0,0 0 0,-1 0 0,1 0 41,-1-1 0,0 1 0,0 0 0,0 0 0,0 0 0,1 0 0,-1 0 0,0 0 0,-1 0 0,1 1 0,0-1-1,0 0 1,-2 0 0,-10-5 530,0 1 0,-1 1 0,0 0 0,1 1 0,-2 1 0,1 0-1,0 1 1,-22 0 0,14 0-121,-65-2 709,-134 14 0,153-3-2858,-68 19 0,105-19-1712,0 1-1,-50 22 1,19 2 154</inkml:trace>
</inkml:ink>
</file>

<file path=ppt/ink/ink1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12.533"/>
    </inkml:context>
    <inkml:brush xml:id="br0">
      <inkml:brushProperty name="width" value="0.025" units="cm"/>
      <inkml:brushProperty name="height" value="0.025" units="cm"/>
      <inkml:brushProperty name="color" value="#E71224"/>
    </inkml:brush>
  </inkml:definitions>
  <inkml:trace contextRef="#ctx0" brushRef="#br0">1 0 828,'2'4'1614,"1"2"-1003,0 1 0,0-1 0,0 1 0,-1 0 1,0 0-1,-1 0 0,1 0 0,0 13 1,-2 67 2501,-1-46-2079,32 929 10105,-27-909-10372,-3-36-415,0 1 0,2-1 1,1 1-1,12 39 1,-16-64-410,0 0 1,0 0-1,1 0 0,-1 0 1,0 0-1,1 0 1,-1 0-1,1-1 1,-1 1-1,1 0 0,-1 0 1,1 0-1,0-1 1,-1 1-1,1 0 1,0-1-1,0 1 0,-1 0 1,1-1-1,0 1 1,0-1-1,0 0 1,0 1-1,0-1 0,1 1 1,1-7-1260,-1-12-194,-1 8-1476,-1 0-1,0 0 0,-2-19 1,-4 2-428</inkml:trace>
</inkml:ink>
</file>

<file path=ppt/ink/ink1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12.881"/>
    </inkml:context>
    <inkml:brush xml:id="br0">
      <inkml:brushProperty name="width" value="0.025" units="cm"/>
      <inkml:brushProperty name="height" value="0.025" units="cm"/>
      <inkml:brushProperty name="color" value="#E71224"/>
    </inkml:brush>
  </inkml:definitions>
  <inkml:trace contextRef="#ctx0" brushRef="#br0">758 127 1892,'10'-8'2148,"-7"-1"-163,0 1 1807,-16-3-1748,-9 2 96,-9 4 24,-10 5-23,-12-9-173,-10 6-104,-9 0-172,-10-5-172,0-1-176,13 4-227,0-7-389,6 10-580,3-10-824,7-2-1085</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20.926"/>
    </inkml:context>
    <inkml:brush xml:id="br0">
      <inkml:brushProperty name="width" value="0.05" units="cm"/>
      <inkml:brushProperty name="height" value="0.05" units="cm"/>
      <inkml:brushProperty name="color" value="#004F8B"/>
    </inkml:brush>
  </inkml:definitions>
  <inkml:trace contextRef="#ctx0" brushRef="#br0">821 81 14425,'15'-9'225,"-5"4"124,0 0 1,-1-1 0,0 0-1,0-1 1,0 0 0,8-8 0,-17 14-312,0 1 1,1 0 0,-1 0 0,0-1-1,1 1 1,-1 0 0,0-1 0,1 1 0,-1-1-1,0 1 1,0 0 0,1-1 0,-1 1 0,0-1-1,0 1 1,0-1 0,0 1 0,0 0-1,0-1 1,1 1 0,-1-1 0,0 1 0,0-1-1,0 1 1,-1-1 0,1 1 0,0-1 0,0 1-1,0 0 1,0-1 0,-1 0 0,1 0 6,-1 1 0,0-1 0,0 0 1,0 1-1,0-1 0,0 1 0,1 0 0,-1-1 1,0 1-1,0 0 0,0 0 0,0-1 0,-2 1 1,-3 0 103,1-1 1,-1 1-1,0 1 1,-8 0-1,-5 4 93,1 1 0,1 1-1,-1 0 1,1 1 0,-23 14-1,-72 59 487,50-31 11,-100 105 0,126-115-286,3 2 1,1 1 0,-44 77 0,70-108-275,0 1 0,0-1 0,1 1 0,0 0 0,1 1 0,-2 14 1,5-23-125,1-1 0,-1 0 1,1 1-1,0-1 1,0 1-1,1-1 1,0 1-1,-1-1 1,1 0-1,1 1 1,-1-1-1,0 0 1,1 0-1,0 0 0,0 0 1,0 0-1,1-1 1,-1 1-1,1 0 1,0-1-1,0 0 1,4 4-1,2 0 21,1-1 0,-1 0 0,1-1 0,0 0 0,1-1 0,-1 0 0,1 0 0,0-1 0,-1 0 0,1-1 0,1 0 0,-1-1 0,0-1 0,0 1 0,0-2 0,1 1 0,-1-2 0,0 1 0,0-2 0,12-3 0,-12 0 19,-11 6-100,0 0-1,0 0 1,0 0-1,0 0 1,-1 0 0,1 0-1,0-1 1,0 1 0,0 0-1,0 0 1,0 0-1,0 0 1,0 0 0,0 0-1,0 0 1,0 0 0,0 0-1,-1 0 1,1-1-1,0 1 1,0 0 0,0 0-1,0 0 1,0 0 0,0 0-1,0 0 1,0 0-1,0-1 1,0 1 0,0 0-1,0 0 1,0 0 0,0 0-1,0 0 1,0 0-1,0 0 1,0 0 0,0-1-1,0 1 1,0 0 0,1 0-1,-1 0 1,0 0-1,0 0 1,0 0 0,-39 6-1369,1 1 0,0 3-1,-45 17 1,-107 56-11328,118-45 8767</inkml:trace>
</inkml:ink>
</file>

<file path=ppt/ink/ink1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20.546"/>
    </inkml:context>
    <inkml:brush xml:id="br0">
      <inkml:brushProperty name="width" value="0.025" units="cm"/>
      <inkml:brushProperty name="height" value="0.025" units="cm"/>
      <inkml:brushProperty name="color" value="#E71224"/>
    </inkml:brush>
  </inkml:definitions>
  <inkml:trace contextRef="#ctx0" brushRef="#br0">1 17 476,'9'-15'8348,"-3"13"-1938,-4 9-2746,-1 7-3717,-1-12-376,1 22 1880,-5 33 0,1-10-451,1 131 1899,8-1 1,38 235-1,-44-410-2972,0 0-1,0 0 0,1 0 1,0 0-1,-1 0 1,1 0-1,0 0 0,0 0 1,0-1-1,0 1 1,0 0-1,0-1 0,0 1 1,0 0-1,1-1 1,-1 0-1,4 3 0,-5-4-48,1 1-1,0-1 1,-1 0-1,1 0 1,0 0-1,-1 1 0,1-1 1,0 0-1,-1 0 1,1 0-1,0 0 1,0 0-1,-1 0 0,1 0 1,0 0-1,-1 0 1,1-1-1,0 1 1,-1 0-1,2-1 0,-1 0-202,1 0-1,-1 0 0,0 0 1,1 0-1,-1 0 0,0 0 0,0 0 1,0-1-1,0 1 0,0 0 1,1-4-1,1-2-1704,0-6-5988,-2 6 4273,-1-1 366</inkml:trace>
</inkml:ink>
</file>

<file path=ppt/ink/ink1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20.926"/>
    </inkml:context>
    <inkml:brush xml:id="br0">
      <inkml:brushProperty name="width" value="0.025" units="cm"/>
      <inkml:brushProperty name="height" value="0.025" units="cm"/>
      <inkml:brushProperty name="color" value="#E71224"/>
    </inkml:brush>
  </inkml:definitions>
  <inkml:trace contextRef="#ctx0" brushRef="#br0">1336 7 24,'8'-3'1826,"5"-1"5682,-17 5 206,-9 0-4326,-4 1-4978,-175 4 6453,-629 30 2430,657-19-7749,58 6-5196,101-22 4482,2 0 306,1-1 0,0 1 0,-1 0 0,1-1 0,0 1 0,-1 0 0,1 0 0,0 1 0,0-1-1,0 0 1,0 1 0,0-1 0,-2 2 0,2 8-3318</inkml:trace>
</inkml:ink>
</file>

<file path=ppt/ink/ink1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22.463"/>
    </inkml:context>
    <inkml:brush xml:id="br0">
      <inkml:brushProperty name="width" value="0.025" units="cm"/>
      <inkml:brushProperty name="height" value="0.025" units="cm"/>
      <inkml:brushProperty name="color" value="#E71224"/>
    </inkml:brush>
  </inkml:definitions>
  <inkml:trace contextRef="#ctx0" brushRef="#br0">1 21 316,'0'-1'391,"0"0"-1,1-1 0,-1 1 1,1 0-1,-1-1 1,1 1-1,0 0 1,-1 0-1,1 0 1,0 0-1,0-1 1,0 1-1,0 0 1,0 0-1,0 1 1,1-2-1,-1 2-208,-1 0 0,1 0 0,-1 0 0,0 0 0,1 0 0,-1 0 0,1 0 0,-1 0 0,1 0-1,-1 1 1,1-1 0,-1 0 0,0 0 0,1 0 0,-1 1 0,1-1 0,-1 0 0,0 1 0,1-1 0,-1 0 0,0 1 0,1-1 0,-1 0-1,0 1 1,0-1 0,1 0 0,-1 1 0,0-1 0,0 1 0,3 5 466,-1 0 0,0-1 0,0 1 0,0 0 0,0 10-1,7 185 4169,-9-118-3772,4 33 38,5 0 1,4 0 0,34 129 0,-43-227-1252,0-1 1,1-1 0,1 1 0,1-1-1,0 0 1,11 18 0,-17-33-31,1 1 0,-1-1 1,0 0-1,0 1 0,1-1 1,-1 0-1,0 0 0,1 0 1,-1 0-1,1 0 0,0 0 0,-1-1 1,1 1-1,-1 0 0,1-1 1,0 0-1,0 1 0,2-1 1,-3 0-376,0 0 1,0 0-1,1 0 1,-1 0-1,0-1 1,0 1-1,0 0 1,0-1-1,0 1 1,0-1-1,0 1 1,0-1-1,0 0 1,0 1-1,0-1 1,0 0-1,0 0 1,-1 1 0,1-1-1,1-1 1,4-9-2836</inkml:trace>
</inkml:ink>
</file>

<file path=ppt/ink/ink1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22.816"/>
    </inkml:context>
    <inkml:brush xml:id="br0">
      <inkml:brushProperty name="width" value="0.025" units="cm"/>
      <inkml:brushProperty name="height" value="0.025" units="cm"/>
      <inkml:brushProperty name="color" value="#E71224"/>
    </inkml:brush>
  </inkml:definitions>
  <inkml:trace contextRef="#ctx0" brushRef="#br0">1590 6 880,'0'0'195,"0"0"1,0-1-1,0 1 0,-1 0 1,1-1-1,0 1 0,0 0 0,-1-1 1,1 1-1,0 0 0,-1 0 1,1-1-1,0 1 0,-1 0 0,1 0 1,0 0-1,-1-1 0,1 1 1,0 0-1,-1 0 0,1 0 0,0 0 1,-1 0-1,1 0 0,-1 0 1,1 0-1,0 0 0,-1 0 0,1 0 1,-1 0-1,0 0 0,-163 23 7681,-87 24-4035,124-21-2028,-86 8 1595,-399 13 0,603-46-3569,-85 4-1598,47 5-2850,5 7-5505,22-4 6227</inkml:trace>
</inkml:ink>
</file>

<file path=ppt/ink/ink1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24.030"/>
    </inkml:context>
    <inkml:brush xml:id="br0">
      <inkml:brushProperty name="width" value="0.025" units="cm"/>
      <inkml:brushProperty name="height" value="0.025" units="cm"/>
      <inkml:brushProperty name="color" value="#E71224"/>
    </inkml:brush>
  </inkml:definitions>
  <inkml:trace contextRef="#ctx0" brushRef="#br0">19 33 500,'3'-5'1706,"-3"2"-698,1 1 0,0-1 0,0 1 0,0 0 0,0 0 0,0-1 0,0 1 0,1 0 0,2-3 1991,4 3 5713,-7 12-8032,1-1-1,-1 0 1,0 0 0,-1 1-1,0-1 1,-2 10 0,-11 66 1482,3-19-1026,-13 340-56,25-330-919,3 0-1,4 0 1,23 97-1,-24-137-313,7 28-682,-13-58 685,0-1 0,0 1 0,1-1 0,-1 1 1,1-1-1,1 0 0,-1 0 0,5 5 0,4-3-1848,-12-7 1407,1 0 0,0 0 0,-1 0-1,1 0 1,0-1 0,0 1 0,-1 0 0,1 0 0,0 0 0,-1-1 0,1 1 0,0 0 0,-1-1 0,1 1-1,-1 0 1,1-1 0,-1 1 0,1-1 0,0 1 0,-1-1 0,1 1 0,-1-1 0,5-6-2660,0-7-906</inkml:trace>
</inkml:ink>
</file>

<file path=ppt/ink/ink1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24.363"/>
    </inkml:context>
    <inkml:brush xml:id="br0">
      <inkml:brushProperty name="width" value="0.025" units="cm"/>
      <inkml:brushProperty name="height" value="0.025" units="cm"/>
      <inkml:brushProperty name="color" value="#E71224"/>
    </inkml:brush>
  </inkml:definitions>
  <inkml:trace contextRef="#ctx0" brushRef="#br0">1002 30 1784,'3'-4'1019,"1"-7"4646,-20 7-2497,-193 5 5714,16 0-5717,125-6-2784,-160-3 892,196 10-2824,-47 8-1,59-5-541,0 0 0,0 1 0,-24 11 1,2 4-2623,4 8 1432</inkml:trace>
</inkml:ink>
</file>

<file path=ppt/ink/ink1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26.796"/>
    </inkml:context>
    <inkml:brush xml:id="br0">
      <inkml:brushProperty name="width" value="0.025" units="cm"/>
      <inkml:brushProperty name="height" value="0.025" units="cm"/>
      <inkml:brushProperty name="color" value="#E71224"/>
    </inkml:brush>
  </inkml:definitions>
  <inkml:trace contextRef="#ctx0" brushRef="#br0">0 6 216,'1'-1'331,"-1"1"0,0-1 0,1 1 0,-1-1 0,1 1 0,-1 0 1,1-1-1,-1 1 0,1 0 0,0 0 0,-1-1 0,1 1 0,-1 0 0,1 0 0,-1 0 0,1 0 0,0-1 0,-1 1 0,1 0 0,0 0 0,-1 0 1,1 0-1,-1 1 0,1-1 0,0 0 0,-1 0 0,2 0 0,-1 1-66,0 0-1,0 0 1,0 0 0,0-1 0,-1 1-1,1 0 1,0 0 0,0 0-1,-1 0 1,1 1 0,0-1 0,0 2-1,1 2 139,0 0 0,-1 0 0,0 0 1,0 0-1,0 0 0,0 7 0,-15 280 7585,-1 42-4231,21-191-2788,6-1 1,55 253 0,-65-388-2217,4 14 2220,-1-13-4260,2-5-6917,-9-8 4546,-8-21 1719</inkml:trace>
</inkml:ink>
</file>

<file path=ppt/ink/ink1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27.132"/>
    </inkml:context>
    <inkml:brush xml:id="br0">
      <inkml:brushProperty name="width" value="0.025" units="cm"/>
      <inkml:brushProperty name="height" value="0.025" units="cm"/>
      <inkml:brushProperty name="color" value="#E71224"/>
    </inkml:brush>
  </inkml:definitions>
  <inkml:trace contextRef="#ctx0" brushRef="#br0">968 48 360,'6'-2'794,"1"0"964,0 0 1,1 0-1,14-1 4915,-32 3-5072,-385-14 6917,73-8-7111,289 21-2357,-64 6 0,33 7-1999,51-8 556,-1 0-1,-17 9 0,9 0-1891,5 1 1300</inkml:trace>
</inkml:ink>
</file>

<file path=ppt/ink/ink1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27.464"/>
    </inkml:context>
    <inkml:brush xml:id="br0">
      <inkml:brushProperty name="width" value="0.025" units="cm"/>
      <inkml:brushProperty name="height" value="0.025" units="cm"/>
      <inkml:brushProperty name="color" value="#E71224"/>
    </inkml:brush>
  </inkml:definitions>
  <inkml:trace contextRef="#ctx0" brushRef="#br0">1220 3 1132,'28'11'1636,"-19"-7"-501,-1 0 0,1-1 0,0-1 0,0 1 0,18 1 0,-26-4 537,-7-1 79,-58-11 1091,-1 3 1,-102-2-1,-133 17 202,-10 12-624,158 0-4062,0 9-7153,95-16 3163,10-4 1710</inkml:trace>
</inkml:ink>
</file>

<file path=ppt/ink/ink1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37.845"/>
    </inkml:context>
    <inkml:brush xml:id="br0">
      <inkml:brushProperty name="width" value="0.025" units="cm"/>
      <inkml:brushProperty name="height" value="0.025" units="cm"/>
      <inkml:brushProperty name="color" value="#E71224"/>
    </inkml:brush>
  </inkml:definitions>
  <inkml:trace contextRef="#ctx0" brushRef="#br0">0 40 356,'3'-13'2111,"-3"11"-1594,1 0 0,-1 1 0,0-1 0,0 1 0,1-1 0,-1 1 0,1-1 0,0 1 0,-1-1 0,1 1 0,0-1-1,0 1 1,0 0 0,0-1 0,2-1 0,-2 2 880,1 6-688,0 0 0,-1 0 0,1 0 0,-1 0 0,0 0 0,1 7-1,-1 6 713,-3 33 0,1-27-557,-5 144 2840,21 230 0,-13-373-3562,9 51 675,-10-68-984,1-1 0,0 1 1,1-1-1,0 0 0,0 1 0,1-2 1,6 12-1,-7-25-5102,-4-6 3584,0 9 308,0 1 1,-1 0 0,1-1-1,-1 1 1,0 0-1,-3-5 1,1 3-113,-8-12-2012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6.923"/>
    </inkml:context>
    <inkml:brush xml:id="br0">
      <inkml:brushProperty name="width" value="0.05" units="cm"/>
      <inkml:brushProperty name="height" value="0.05" units="cm"/>
      <inkml:brushProperty name="color" value="#008C3A"/>
    </inkml:brush>
  </inkml:definitions>
  <inkml:trace contextRef="#ctx0" brushRef="#br0">1 224 100,'0'0'5020,"0"5"-3909,6 56 2352,-2-8 154,14 71 1,-10-88-2335,-5-18-100,1 0 0,13 34 0,-12-77 621,-4-14-1302,-6-50 0,1 31-339,3 34-133,-1-187 87,3 201-116,0-1 1,0 1-1,1 0 0,1 0 0,0 0 1,0 0-1,8-16 0,-9 23 3,0-1 0,0 1-1,0 0 1,1 0-1,-1 0 1,1 0 0,-1 1-1,1-1 1,0 1 0,0 0-1,1 0 1,-1 0-1,0 0 1,1 0 0,-1 0-1,1 1 1,-1 0 0,1 0-1,0 0 1,-1 0-1,1 1 1,0-1 0,7 1-1,-2 0 14,0 0-1,0 1 1,0 1-1,0-1 0,0 1 1,0 1-1,-1 0 1,1 0-1,-1 1 1,1 0-1,-1 0 0,-1 1 1,1 0-1,0 0 1,-1 1-1,9 8 1,-13-11-10,0 1 1,0-1-1,-1 1 1,1 0-1,-1 0 1,0 0-1,0 0 1,0 0-1,0 0 1,-1 1-1,0-1 0,1 0 1,-2 1-1,1-1 1,0 1-1,-1-1 1,0 1-1,0 0 1,0-1-1,-1 1 1,0-1-1,0 1 1,-2 6-1,-1 1-2,-1 0-1,-1 0 1,0-1-1,0 1 1,-1-2 0,0 1-1,-11 10 1,-2 9 29,15-22 0,-1-1 0,1 1 0,-11 9 0,16-16-24,-1-1-1,1 1 1,-1-1-1,1 1 1,-1-1-1,1 1 1,-1-1-1,1 1 1,0 0-1,0-1 1,-1 1-1,1 0 1,0-1-1,0 1 1,0 0-1,-1 0 1,1-1-1,0 1 1,0 0-1,0-1 1,0 1-1,0 0 1,1 0-1,-1-1 1,0 1-1,0 0 1,0-1-1,1 1 1,-1 0-1,0-1 0,1 1 1,-1 0-1,0-1 1,1 1-1,-1-1 1,1 1-1,-1-1 1,1 1-1,-1-1 1,1 1-1,-1-1 1,2 1-1,31 21 220,-22-15-143,114 66 289,-97-57-333,-10-6 19,31 23 0,-45-30-53,0 1 1,0-1-1,-1 0 1,0 1-1,0 0 1,0 0-1,0 0 1,0 0-1,-1 0 1,1 0-1,-1 1 1,0 0-1,1 5 0,-2-8-6,-1 1-1,0-1 0,0 0 1,1 1-1,-1-1 0,-1 0 1,1 1-1,0-1 0,-1 1 1,1-1-1,-1 0 0,1 0 1,-1 1-1,0-1 0,0 0 0,-3 4 1,2-3-3,-1 1 0,0-1 0,0 1 0,0-1 0,-1 0 0,1-1 0,-1 1 0,-5 3 0,-3 0-56,0 0 0,0-1 0,-1-1 0,-24 7-1,22-9-397,0-1 0,-1 0 0,1-1 0,0 0 0,-1-1 1,-22-5-1,0 1-2473,7 2-9212</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22.588"/>
    </inkml:context>
    <inkml:brush xml:id="br0">
      <inkml:brushProperty name="width" value="0.05" units="cm"/>
      <inkml:brushProperty name="height" value="0.05" units="cm"/>
      <inkml:brushProperty name="color" value="#004F8B"/>
    </inkml:brush>
  </inkml:definitions>
  <inkml:trace contextRef="#ctx0" brushRef="#br0">76 1 156,'21'2'1672,"17"-1"5834,-37-1-7234,1 0 854,-2 1-855,0 0 0,0 0-1,-1 0 1,1 0-1,0 0 1,-1 0-1,1 0 1,-1 0 0,1 0-1,-1 0 1,0 0-1,1 0 1,-1-1 0,0 1-1,0 0 1,0 0-1,-1 1 1,-24 15 1287,20-14-1317,1 0 1,0 0 0,-1 1-1,2-1 1,-1 1 0,-5 6-1,2 1 104,0 0-1,1 0 1,1 1-1,0 0 1,1 0-1,0 0 1,-6 25-1,10-33-282,0 0 0,0 0 0,1 0 0,0 0 0,0 0 0,0 0 0,0 0 0,0 0 0,1 0 0,0 0 0,0 0 0,0 0 0,0-1 0,1 1 0,-1 0 0,1-1 0,0 1 0,0-1 0,0 1 0,1-1 0,-1 0 0,1 0 0,0 0 0,0 0 0,0 0 0,0-1 0,0 1 0,0-1 0,1 0 0,4 2 0,1 0 6,1 0 0,0-1 0,1 0 0,-1-1 0,0 0 0,1-1 0,-1 0 0,1 0 0,-1-1 0,1-1 0,14-2 1,-6 1 5,0-2 1,-1-1-1,1 0 1,-1-1-1,25-12 1,-33 13-37,0 0 0,-1-1 0,1 0 1,-1-1-1,13-13 0,-20 19-36,-1 0 1,0 0-1,0 0 0,1 0 0,-1-1 1,0 1-1,0-1 0,-1 1 1,1 0-1,0-1 0,0 1 1,-1-1-1,1 0 0,-1 1 0,1-1 1,-1 0-1,1 1 0,-1-1 1,0 0-1,0 1 0,0-1 1,0 0-1,0 1 0,-1-1 0,1 0 1,0 1-1,-1-1 0,1 0 1,-1 1-1,0-1 0,1 1 1,-1-1-1,0 1 0,0-1 0,0 1 1,0 0-1,0-1 0,0 1 1,0 0-1,-1 0 0,1 0 0,0 0 1,-1 0-1,1 0 0,-1 0 1,-1-1-1,-9-3-146,1 0 1,-1 0-1,-1 1 1,1 0-1,0 1 0,-1 1 1,1 0-1,-1 1 1,-16 0-1,7-1-402,-29-3-1065</inkml:trace>
</inkml:ink>
</file>

<file path=ppt/ink/ink1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38.176"/>
    </inkml:context>
    <inkml:brush xml:id="br0">
      <inkml:brushProperty name="width" value="0.025" units="cm"/>
      <inkml:brushProperty name="height" value="0.025" units="cm"/>
      <inkml:brushProperty name="color" value="#E71224"/>
    </inkml:brush>
  </inkml:definitions>
  <inkml:trace contextRef="#ctx0" brushRef="#br0">1230 13 296,'16'-3'1685,"-1"0"2290,0 0 1,20 0 4806,-44 3-7207,-226 4 4271,74 1-4040,-256-6 1174,127-1-1713,169 5-3770,70 3-7828,33-3 3749,10 5 1999</inkml:trace>
</inkml:ink>
</file>

<file path=ppt/ink/ink1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42.217"/>
    </inkml:context>
    <inkml:brush xml:id="br0">
      <inkml:brushProperty name="width" value="0.025" units="cm"/>
      <inkml:brushProperty name="height" value="0.025" units="cm"/>
      <inkml:brushProperty name="color" value="#E71224"/>
    </inkml:brush>
  </inkml:definitions>
  <inkml:trace contextRef="#ctx0" brushRef="#br0">107 7 1348,'-1'-6'1609,"-4"6"7568,-1 10-8503,0 1 1,1 0-1,1 1 1,0-1-1,-3 14 1,-14 70 1974,17-70-2148,-12 59 614,3 1 0,4 0 0,4 1 0,4 0 0,10 87-1,-7-152-931,18 115 1012,-16-116-996,1 1 0,1-1 0,1 0 0,13 26 0,-5-25-206,-15-20-44,0 0 1,1-1-1,-1 1 0,0-1 0,1 1 1,-1-1-1,0 1 0,1-1 1,-1 1-1,1-1 0,-1 1 0,1-1 1,-1 0-1,1 1 0,0-1 0,-1 0 1,1 1-1,-1-1 0,1 0 0,0 0 1,-1 0-1,1 0 0,-1 1 0,1-1 1,0 0-1,-1 0 0,1 0 1,0 0-1,-1 0 0,1-1 0,0 1 1,-1 0-1,2 0 0,-2-1-107,1-1 0,-1 1 0,1 0 0,-1 0 0,0 0 0,0 0 0,1-1 0,-1 1 0,0 0 0,0 0 0,0-1-1,0 1 1,0 0 0,-1-2 0,1 1-218,0-2-702,0 0-1,-1-1 1,0 1-1,0 0 0,0 0 1,0 0-1,-1 0 1,1 0-1,-1 0 1,0 0-1,0 1 0,-5-7 1,-9-13-2474</inkml:trace>
</inkml:ink>
</file>

<file path=ppt/ink/ink1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42.582"/>
    </inkml:context>
    <inkml:brush xml:id="br0">
      <inkml:brushProperty name="width" value="0.025" units="cm"/>
      <inkml:brushProperty name="height" value="0.025" units="cm"/>
      <inkml:brushProperty name="color" value="#E71224"/>
    </inkml:brush>
  </inkml:definitions>
  <inkml:trace contextRef="#ctx0" brushRef="#br0">991 46 19094,'37'-14'810,"-29"12"-493,0-1 0,0 0 0,0 0 0,10-7 0,-19 11-286,1-2 1,0 1-1,0 0 0,0 0 0,0 0 0,0 0 1,-1 0-1,1 0 0,0 0 0,0 0 0,0 0 0,0 0 1,0 0-1,0 0 0,-1 0 0,1 0 0,0 0 0,0 0 1,0-1-1,0 1 0,0 0 0,0 0 0,0 0 0,0 0 1,0 0-1,0 0 0,-1 0 0,1-1 0,0 1 0,0 0 1,0 0-1,0 0 0,0 0 0,0 0 0,0-1 1,0 1-1,0 0 0,0 0 0,0 0 0,0 0 0,0 0 1,0-1-1,0 1 0,0 0 0,0 0 0,1 0 0,-1 0 1,0 0-1,0 0 0,0-1 0,0 1 0,0 0 0,0 0 1,0 0-1,0 0 0,0 0 0,0 0 0,1 0 1,-1 0-1,0-1 0,-39-2 952,1 1 0,-1 3 1,-56 6-1,11-1-132,-166-1 971,0 1-1279,85 9-3503,158-14 2861,-32 5-3880,33-4 2617,1-1-1,0 1 1,0-1-1,0 1 1,1 1-1,-1-1 1,0 1-1,-7 6 1,-5 7-2673</inkml:trace>
</inkml:ink>
</file>

<file path=ppt/ink/ink1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45.034"/>
    </inkml:context>
    <inkml:brush xml:id="br0">
      <inkml:brushProperty name="width" value="0.025" units="cm"/>
      <inkml:brushProperty name="height" value="0.025" units="cm"/>
      <inkml:brushProperty name="color" value="#E71224"/>
    </inkml:brush>
  </inkml:definitions>
  <inkml:trace contextRef="#ctx0" brushRef="#br0">125 1 384,'0'0'1285,"-4"3"5,-4 5-606,0 0 0,1 0 0,0 1 0,1 0 0,-1 0 0,2 0 0,-1 1 0,1 0 0,-6 20 0,0 3 654,1 0-1,-5 38 1,8-20-475,2 1 1,3 0-1,2 0 1,2 0-1,2 0 1,2 0-1,3-1 1,2 0-1,2-1 1,38 93-1,-44-128-754,1 3-314,-1 0 0,-1 0-1,6 27 1,-12-44-179,0 6 326,-4-6-1834,-4-3-5774,-20-11 3381,6 1 1300</inkml:trace>
</inkml:ink>
</file>

<file path=ppt/ink/ink1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45.372"/>
    </inkml:context>
    <inkml:brush xml:id="br0">
      <inkml:brushProperty name="width" value="0.025" units="cm"/>
      <inkml:brushProperty name="height" value="0.025" units="cm"/>
      <inkml:brushProperty name="color" value="#E71224"/>
    </inkml:brush>
  </inkml:definitions>
  <inkml:trace contextRef="#ctx0" brushRef="#br0">1060 105 17030,'8'-1'124,"0"0"11,-1 0 1,1 0-1,-1-1 1,10-3 0,-16 5 66,-7-1 160,-156-14 1666,68 8-1389,-148-22 576,-37-4-462,238 30-885,1-1-310,-50 2 0,77 3-236,1 0-1,0 1 1,0 0-1,0 0 1,1 2-1,-1-1 1,0 2-1,-15 7 1,24-10-93,0 0 0,0 0 1,0 0-1,1 0 0,-1 1 1,1-1-1,-1 1 0,1-1 1,0 1-1,-3 4 0,-2 10-1896</inkml:trace>
</inkml:ink>
</file>

<file path=ppt/ink/ink1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45.717"/>
    </inkml:context>
    <inkml:brush xml:id="br0">
      <inkml:brushProperty name="width" value="0.025" units="cm"/>
      <inkml:brushProperty name="height" value="0.025" units="cm"/>
      <inkml:brushProperty name="color" value="#E71224"/>
    </inkml:brush>
  </inkml:definitions>
  <inkml:trace contextRef="#ctx0" brushRef="#br0">751 0 12765,'57'22'968,"-29"-12"304,0 1 1,35 20 0,-63-31-1229,0 0-1,1 0 1,-1 0 0,0 0 0,0 0-1,0 0 1,1 0 0,-1 0 0,0 0-1,0 0 1,0 1 0,0-1-1,1 0 1,-1 0 0,0 0 0,0 0-1,0 0 1,0 0 0,0 1 0,1-1-1,-1 0 1,0 0 0,0 0-1,0 0 1,0 1 0,0-1 0,0 0-1,0 0 1,0 0 0,0 0 0,0 1-1,0-1 1,0 0 0,0 0-1,0 0 1,0 1 0,0-1 0,0 0-1,0 0 1,0 0 0,0 1 0,0-1-1,0 0 1,0 0 0,0 0-1,0 0 1,0 1 0,0-1 0,0 0-1,-1 0 1,1 0 0,0 0 0,0 1-1,-15 4 871,-25-2 51,-402 1 4707,291-4-4634,127 0-1616,-102 4 1039,65 6-4893,49-7 126,0 0 0,-21 11 0,19-6 345</inkml:trace>
</inkml:ink>
</file>

<file path=ppt/ink/ink1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47.338"/>
    </inkml:context>
    <inkml:brush xml:id="br0">
      <inkml:brushProperty name="width" value="0.025" units="cm"/>
      <inkml:brushProperty name="height" value="0.025" units="cm"/>
      <inkml:brushProperty name="color" value="#E71224"/>
    </inkml:brush>
  </inkml:definitions>
  <inkml:trace contextRef="#ctx0" brushRef="#br0">8 0 472,'0'0'3286,"-1"4"-1679,-5 84 5333,9 52-1705,0-66-3389,20 251 2993,-14-255-3672,4 0 0,34 105 1,-3-64 13,-25-66-878,-16-39-668,0 1 1,0-1 0,0 0-1,1 0 1,0 0 0,0 0-1,1-1 1,5 7 0,-9-11-1177,-2-6-1264,0-1 509,-1 0-1,0 0 1,0 0-1,-5-9 1,-3-4-1331</inkml:trace>
</inkml:ink>
</file>

<file path=ppt/ink/ink1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47.769"/>
    </inkml:context>
    <inkml:brush xml:id="br0">
      <inkml:brushProperty name="width" value="0.025" units="cm"/>
      <inkml:brushProperty name="height" value="0.025" units="cm"/>
      <inkml:brushProperty name="color" value="#E71224"/>
    </inkml:brush>
  </inkml:definitions>
  <inkml:trace contextRef="#ctx0" brushRef="#br0">1578 9 776,'76'-9'9479,"-73"10"-5937,-7 0-1276,-15 3-367,-37 5-291,-883 61 8554,370-59-9199,499-10-2819</inkml:trace>
</inkml:ink>
</file>

<file path=ppt/ink/ink1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6.966"/>
    </inkml:context>
    <inkml:brush xml:id="br0">
      <inkml:brushProperty name="width" value="0.05" units="cm"/>
      <inkml:brushProperty name="height" value="0.05" units="cm"/>
      <inkml:brushProperty name="color" value="#004F8B"/>
    </inkml:brush>
  </inkml:definitions>
  <inkml:trace contextRef="#ctx0" brushRef="#br0">1 103 920,'7'-26'1925,"-6"21"-1267,0 0 1,1 0 0,-1 0 0,1 0-1,0 0 1,0 0 0,1 0 0,-1 0-1,5-5 1,-4 3 998,4-7 2711,-7 14-4267,0 0 0,0 0 0,0 0 1,0 0-1,1 0 0,-1 0 0,0 0 0,0 0 0,0 0 1,2 0 1213,-2 1-1214,3 4 122,-1 0 1,0 0-1,0 0 0,0 1 1,-1-1-1,1 1 1,-1 0-1,0 6 0,2 54 1022,-3-28-685,0 273 2016,-2-131-1738,-5 292 347,7-282-925,4 385 299,36-6 264,-7-322-364,39 460 518,-71-270-667,-2-229-185,11 328 121,-6-386-179,-24 1149 337,-2-589-288,21-682-116,23 1092 298,-16-692-192,0 19 87,35 129 333,3-39-84,-41-202-301,-3-315-134,10 490 155,4-286-113,6 115-3,-17-204-40,13 160 43,20 86 14,-10-94-29,-25-279-87,-1-3-152,1 0 0,0 0 0,-1 0 0,2 0 0,-1 0 0,0 0-1,1 0 1,3 6 0,-4-11 57,0 1 0,-1 0 0,1-1-1,0 1 1,0-1 0,0 0 0,-1 1 0,1-1-1,0 0 1,0 1 0,0-1 0,0 0 0,0 0-1,0 0 1,0 0 0,0 0 0,0 0-1,0 0 1,-1 0 0,1 0 0,0 0 0,0-1-1,0 1 1,0 0 0,0-1 0,0 1 0,1-1-1,29-15-9215,-7-4 3460,1 0 1795</inkml:trace>
</inkml:ink>
</file>

<file path=ppt/ink/ink1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8.627"/>
    </inkml:context>
    <inkml:brush xml:id="br0">
      <inkml:brushProperty name="width" value="0.05" units="cm"/>
      <inkml:brushProperty name="height" value="0.05" units="cm"/>
      <inkml:brushProperty name="color" value="#004F8B"/>
    </inkml:brush>
  </inkml:definitions>
  <inkml:trace contextRef="#ctx0" brushRef="#br0">824 1 1296,'17'14'2065,"-8"-7"-471,0 1 1,-1 0-1,1 0 1,-2 1-1,10 13 1619,-22-22-2516,-14 0-308,0-2 0,0 0 1,1-1-1,-1-1 0,1-1 1,-24-8-1,-20-6 167,30 11-302,0 1 1,-1 2-1,1 0 1,-37 2-1,55 3-185,0 1-1,0 0 1,1 1 0,-1 1-1,0 0 1,1 1 0,-1 1-1,1 0 1,1 1 0,-1 0-1,1 0 1,-16 12 0,10-3 53,0 1 0,2 1 1,0 0-1,0 1 0,2 0 1,0 2-1,2-1 0,0 2 1,1-1-1,-9 25 1,-3 15 337,2 1 1,-17 89 0,23-82 118,3 1 0,4 0-1,2 1 1,3 0 0,4-1 0,3 1 0,18 105 0,-20-164-472,1 0 0,0 0-1,1-1 1,0 1 0,0-1 0,1 0 0,1 0 0,0 0 0,0-1 0,1 1-1,8 7 1,-6-8-13,0-1 0,1 0 0,1 0 0,-1-1 1,1 0-1,0-1 0,0 0 0,1-1 0,17 5 0,1-1 104,0-2 1,1-2-1,53 5 1,97-8 448,-110-3-417,120-5-772,-185 6 145,-1-1 0,1 1-1,-1-1 1,1 0 0,-1-1 0,1 1-1,8-5 1,-12 5-8,0 0 0,-1 0 1,1 0-1,-1 0 0,0-1 0,1 1 0,-1 0 0,0-1 1,0 1-1,2-3 0,-2 1-510,0 1-1,0 0 1,0 0 0,-1 0 0,1-1 0,-1 1-1,1 0 1,-1-1 0,0-4 0,0-5-4056,0-1 1510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0:36.962"/>
    </inkml:context>
    <inkml:brush xml:id="br0">
      <inkml:brushProperty name="width" value="0.1" units="cm"/>
      <inkml:brushProperty name="height" value="0.1" units="cm"/>
      <inkml:brushProperty name="color" value="#E71224"/>
    </inkml:brush>
  </inkml:definitions>
  <inkml:trace contextRef="#ctx0" brushRef="#br0">311 123 140,'3'-1'564,"9"-4"997,0-1 1,15-10-1,-24 14-1230,0 0 1,-1 0-1,1 0 1,-1 0-1,0 0 1,1-1-1,-1 1 1,0-1-1,0 1 1,-1-1-1,1 0 1,-1 0-1,1 0 1,-1 0-1,2-5 1,-3 7-196,0-1 1,0 1-1,0 0 1,0 0-1,0-1 1,0 1-1,0 0 1,0-1-1,0 1 1,-1 0-1,1 0 1,-1-1-1,1 1 1,-1 0-1,1 0 1,-1 0-1,0 0 1,1 0-1,-1 0 1,0 0-1,0 0 1,-1-2-1,-1 1 101,0 0-1,0 0 0,0 0 0,0 1 1,0-1-1,0 1 0,0 0 0,-7-2 0,3 2 91,0 0 0,0 0 0,-1 0 0,1 1 0,0 0 0,-1 0 0,-14 3-1,12 0-81,0 1-1,0 1 0,0 0 1,1 0-1,-1 1 0,1 0 1,1 0-1,-1 1 1,-10 12-1,-3 4 453,-37 51 1,46-55-456,1 1 0,1 1 0,1 0 1,0 1-1,2 0 0,0 0 0,2 0 0,0 1 1,2 0-1,-4 43 0,8-45-48,-1 0 0,2 0 0,1 0 0,1-1 0,0 1 0,2-1 0,0 0 0,1 0 0,1 0 0,1-1 0,1 0 0,16 26 0,-16-32-85,1 0 0,0-1 0,1 0 0,1-1-1,-1 0 1,2-1 0,0 0 0,0-1 0,0 0 0,1-1-1,1-1 1,-1 0 0,1-1 0,0-1 0,21 5 0,-7-4-16,-1-1 1,1-2 0,0 0 0,0-3-1,0 0 1,0-2 0,47-8 0,81-23-665,1 0-4075,-156 33 4505,21-2-4193,-23 2 4059,1-1 0,-1 1-1,1 0 1,-1 1 0,1-1-1,-1 0 1,1 0 0,-1 0-1,1 0 1,-1 0 0,1 0-1,-1 1 1,1-1 0,-1 0-1,1 0 1,-1 1 0,1-1-1,-1 0 1,0 1 0,1-1-1,-1 0 1,0 1 0,1-1-1,-1 1 1,0-1 0,1 0 0,-1 1-1,0-1 1,0 1 0,0-1-1,1 1 1,-1-1 0,0 1-1,0-1 1,0 1 0,0 0-1,-2 12-3389</inkml:trace>
</inkml:ink>
</file>

<file path=ppt/ink/ink1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9.061"/>
    </inkml:context>
    <inkml:brush xml:id="br0">
      <inkml:brushProperty name="width" value="0.05" units="cm"/>
      <inkml:brushProperty name="height" value="0.05" units="cm"/>
      <inkml:brushProperty name="color" value="#004F8B"/>
    </inkml:brush>
  </inkml:definitions>
  <inkml:trace contextRef="#ctx0" brushRef="#br0">367 46 492,'12'-13'2395,"-10"12"-1996,-1 0 0,0 0 1,0 0-1,1 0 0,-1-1 0,0 1 1,0 0-1,0-1 0,0 1 0,0-1 1,0 1-1,-1-1 0,1 0 0,-1 1 1,1-1-1,0-3 1265,-17 0 1888,9 6-3200,1 1-1,0 1 1,0-1 0,-1 1-1,2 0 1,-1 0-1,0 0 1,1 1-1,0 0 1,-7 6-1,-5 6 635,-26 30 0,20-17-399,1 2 1,1 0-1,2 1 0,-15 36 1,-45 140 1026,66-167-1209,3 1 0,1 0 1,1 0-1,-2 74 0,10-96-287,0 0 0,1 1 0,2-1 0,0 0-1,1 0 1,0 0 0,2-1 0,1 1 0,0-1 0,1-1-1,21 35 1,-22-43-170,0-1-1,1 0 1,0 0 0,0 0-1,1-1 1,0-1-1,0 0 1,1 0-1,0 0 1,21 9-1,-16-10-16,1-1 0,-1 0 0,1-1-1,0-1 1,1 0 0,-1-1-1,18 0 1,-2-3-1506,0-1 0,59-10 0,55-25-11515,-109 25 9724</inkml:trace>
</inkml:ink>
</file>

<file path=ppt/ink/ink1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9.399"/>
    </inkml:context>
    <inkml:brush xml:id="br0">
      <inkml:brushProperty name="width" value="0.05" units="cm"/>
      <inkml:brushProperty name="height" value="0.05" units="cm"/>
      <inkml:brushProperty name="color" value="#004F8B"/>
    </inkml:brush>
  </inkml:definitions>
  <inkml:trace contextRef="#ctx0" brushRef="#br0">43 1 1156,'3'3'1547,"-2"-1"-1209,1 1 1,0-1-1,-1 1 0,0 0 1,0 0-1,1 0 1,-2 0-1,1 0 0,0 0 1,-1 0-1,1 0 1,-1 0-1,0 0 0,0 0 1,0 0-1,0 0 1,-2 6-1,-1 10 1618,-12 35-1,4-15-379,3-5-230,1 0 0,1 1 0,3 0 0,0 47 0,3-72-1037,2 1 0,-1-1 0,1 0 0,1 0 0,0 0 0,0 0 0,1 0 0,6 11 0,-6-14-158,0-1 1,0 0 0,1 0-1,0-1 1,0 1-1,0-1 1,1 0-1,-1 0 1,1-1-1,1 0 1,-1 0-1,13 6 1,-3-4-84,0 0 0,1-2 0,-1 1 0,1-2 0,0 0 0,27 0 0,104-7-1933,-127 3 1358,6-2-1134,27-7 1,-19 3-2511,0 3-3694,-21 3 4761</inkml:trace>
</inkml:ink>
</file>

<file path=ppt/ink/ink1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9.746"/>
    </inkml:context>
    <inkml:brush xml:id="br0">
      <inkml:brushProperty name="width" value="0.05" units="cm"/>
      <inkml:brushProperty name="height" value="0.05" units="cm"/>
      <inkml:brushProperty name="color" value="#004F8B"/>
    </inkml:brush>
  </inkml:definitions>
  <inkml:trace contextRef="#ctx0" brushRef="#br0">664 196 416,'7'-16'6947,"-14"13"-6303,-1 0 0,0 1 1,0-1-1,0 2 0,0-1 1,0 1-1,0 0 0,0 1 1,-11 0-1,-18-2 536,-264-52 3474,241 39-5869,-90-35 0,130 40-54,19 10 1115,0 0 0,1-1 0,-1 1 0,0-1 0,0 1 0,1-1 0,-1 0 0,0 1 0,1-1 0,-1 0 0,0 1 1,1-1-1,-1 0 0,1 0 0,-1 1 0,1-1 0,0 0 0,-1 0 0,1-1 0,1 1-184,-1 0 0,1 0 0,0 1 0,0-1 0,0 0 1,0 1-1,0-1 0,0 0 0,0 1 0,0 0 0,0-1 0,3 0 0,-3 1-260,18-6-2081,5 3 815</inkml:trace>
</inkml:ink>
</file>

<file path=ppt/ink/ink1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0.078"/>
    </inkml:context>
    <inkml:brush xml:id="br0">
      <inkml:brushProperty name="width" value="0.05" units="cm"/>
      <inkml:brushProperty name="height" value="0.05" units="cm"/>
      <inkml:brushProperty name="color" value="#004F8B"/>
    </inkml:brush>
  </inkml:definitions>
  <inkml:trace contextRef="#ctx0" brushRef="#br0">312 222 4776,'40'-6'108,"-20"4"178,1 0 0,-1-2 0,1-1 0,-1 0 0,0-2 0,25-11 0,-44 18-223,1-1 0,-1 1 1,1-1-1,-1 0 0,0 0 0,1 0 0,-1 0 1,0 0-1,0 0 0,0 0 0,0 0 1,0 0-1,0 0 0,0-1 0,0 1 0,0 0 1,0-1-1,-1 1 0,1-1 0,-1 1 1,1-1-1,-1 1 0,1-1 0,-1 1 0,0-1 1,0 0-1,0 1 0,0-1 0,0-2 1,-1 1 43,0 0 1,-1 1 0,1-1 0,-1 1 0,1 0-1,-1-1 1,0 1 0,0 0 0,0 0 0,0 0 0,0 0-1,-1 0 1,1 1 0,-1-1 0,-3-1 0,-24-13 294,-1 2 0,0 1 1,-1 1-1,-1 2 0,1 1 1,-38-5-1,35 10-1753,-1 0 1,1 3-1,-42 2 0,41 5-1345,6 2 819</inkml:trace>
</inkml:ink>
</file>

<file path=ppt/ink/ink1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0.565"/>
    </inkml:context>
    <inkml:brush xml:id="br0">
      <inkml:brushProperty name="width" value="0.05" units="cm"/>
      <inkml:brushProperty name="height" value="0.05" units="cm"/>
      <inkml:brushProperty name="color" value="#004F8B"/>
    </inkml:brush>
  </inkml:definitions>
  <inkml:trace contextRef="#ctx0" brushRef="#br0">23 45 424,'-13'-6'5559,"12"6"-5285,1 0-1,-1 0 1,1 0 0,0-1-1,-1 1 1,1 0 0,-1 0-1,1 0 1,-3-3 2462,3 3-2462,-1 0 0,1-1-1,0 1 1,0 0 0,0-1-1,0 1 1,-1-1 0,1 1-1,0 0 1,0-1 0,0 1-1,0 0 1,0-1-1,0 1 1,0-1 0,7-4 49,1 2 1,0-1-1,-1 1 1,2 0 0,-1 0-1,0 1 1,0 0-1,1 1 1,-1 0-1,1 0 1,-1 0-1,1 1 1,-1 1 0,14 2-1,8 1 224,-1 2-1,56 17 1,-55-12-172,0 1 0,50 28 0,-74-37-317,0 1-1,0 0 1,-1 0-1,1 1 1,-1 0-1,0 0 0,0 0 1,-1 0-1,1 1 1,5 10-1,-8-13-35,-1 1 0,1-1 0,-1 1 0,0-1 0,-1 1 0,1-1-1,-1 1 1,1 0 0,-1-1 0,0 1 0,0 0 0,-1-1 0,1 1 0,-1-1 0,0 1 0,0-1-1,0 1 1,0-1 0,0 1 0,-1-1 0,0 0 0,-2 5 0,-4 3 27,-1 1 0,0-2 0,0 1-1,-1-2 1,0 1 0,-1-1 0,0-1 0,0 1 0,-22 10 0,-9 2-596,-68 24 1,86-37-52,-10 1-2697,54-19-8362,2 1 8728</inkml:trace>
</inkml:ink>
</file>

<file path=ppt/ink/ink1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0.896"/>
    </inkml:context>
    <inkml:brush xml:id="br0">
      <inkml:brushProperty name="width" value="0.05" units="cm"/>
      <inkml:brushProperty name="height" value="0.05" units="cm"/>
      <inkml:brushProperty name="color" value="#004F8B"/>
    </inkml:brush>
  </inkml:definitions>
  <inkml:trace contextRef="#ctx0" brushRef="#br0">56 14 112,'-1'-13'6175,"-2"24"875,-1 3-7389,-8 25 2333,1 0 0,-5 49 0,11-53-1228,3 1 0,1-1-1,1 0 1,2 1 0,7 38 0,-7-62-611,1-1 0,0 0 0,0 0 0,9 18 0,-10-26-261,-1 0 0,1 0-1,0 0 1,0 1-1,0-2 1,1 1 0,-1 0-1,1 0 1,-1-1-1,1 0 1,0 1 0,0-1-1,0 0 1,0 0-1,0-1 1,1 1 0,-1 0-1,6 1 1,5-5-1775,-12 1 743,1 0-1,-1-1 1,0 0-1,0 1 1,1-1-1,-1 0 1,-1 0-1,1 0 1,3-4-1,-4 5 627,8-8-2558</inkml:trace>
</inkml:ink>
</file>

<file path=ppt/ink/ink1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1.218"/>
    </inkml:context>
    <inkml:brush xml:id="br0">
      <inkml:brushProperty name="width" value="0.05" units="cm"/>
      <inkml:brushProperty name="height" value="0.05" units="cm"/>
      <inkml:brushProperty name="color" value="#004F8B"/>
    </inkml:brush>
  </inkml:definitions>
  <inkml:trace contextRef="#ctx0" brushRef="#br0">679 54 15369,'18'-8'2080,"-18"8"-2057,0-1 1,0 1-1,0 0 1,0 0-1,-1-1 1,1 1-1,0 0 1,0 0-1,0-1 1,0 1-1,0 0 1,-1 0-1,1-1 1,0 1-1,0 0 1,0 0-1,-1 0 1,1-1-1,0 1 1,0 0-1,-1 0 1,1 0-1,0 0 1,-1 0-1,1 0 0,0-1 1,0 1-1,-1 0 1,1 0-1,0 0 1,-1 0-1,1 0 1,0 0-1,-1 0 1,-47-6 88,29 4 258,-42-6-333,-150-16 534,106 24-3214,76 3-841,-47 9 0,55-6 165,6 2 1008</inkml:trace>
  <inkml:trace contextRef="#ctx0" brushRef="#br0" timeOffset="1">679 258 1148,'66'22'3288,"-66"-22"-3235,0 0 0,1 0 0,-1 0 0,0 0-1,0 0 1,1 0 0,-1 0 0,0 0 0,1 0 0,-1 0-1,0 0 1,0 1 0,1-1 0,-1 0 0,0 0-1,0 0 1,0 0 0,1 0 0,-1 1 0,0-1 0,0 0-1,0 0 1,1 0 0,-1 1 0,0-1 0,0 0-1,0 0 1,0 0 0,1 1 0,-1-1 0,0 0-1,0 0 1,0 1 0,0-1 0,0 0 0,0 0 0,0 1-1,0-1 1,0 1 0,-12 3 1531,-22-3 55,-294-29 2794,78 7-5218,219 19-3121,-48 3-1,62 1 1892</inkml:trace>
</inkml:ink>
</file>

<file path=ppt/ink/ink1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1.582"/>
    </inkml:context>
    <inkml:brush xml:id="br0">
      <inkml:brushProperty name="width" value="0.05" units="cm"/>
      <inkml:brushProperty name="height" value="0.05" units="cm"/>
      <inkml:brushProperty name="color" value="#004F8B"/>
    </inkml:brush>
  </inkml:definitions>
  <inkml:trace contextRef="#ctx0" brushRef="#br0">5 65 1084,'-1'-4'1013,"0"-1"1,0 1-1,0-1 1,1 0-1,0 1 0,-1-1 1,2-7-1,0-1 2513,-1 11-2490,0 2-952,0-1-1,0 1 1,0 0 0,0 0 0,0 0 0,0-1 0,0 1 0,0 0 0,0 0 0,0 0 0,0-1 0,0 1 0,0 0 0,0 0 0,0 0 0,1-1 0,-1 1 0,0 0 0,0 0-1,0 0 1,0 0 0,0 0 0,0-1 0,1 1 0,-1 0 0,0 0 0,0 0 0,0 0 0,1 0 0,-1 0 0,0 0 0,0 0 0,0-1 0,1 1 0,-1 0 0,0 0 0,0 0-1,0 0 1,1 0 0,-1 0 0,0 0 0,0 0 0,0 0 0,1 0 0,-1 0 0,0 1 0,0-1 0,0 0 0,1 0 0,-1 0 0,0 0 0,13 4 334,0 1-1,0 0 1,0 1 0,-1 0 0,0 1 0,21 15 0,67 61 828,-38-25-760,-4 2 0,-1 2 0,59 87 0,-87-105-246,-1 0 1,-2 2-1,-2 1 1,-2 1 0,-3 1-1,20 72 1,-35-101-145,0 0 0,-1 1 0,-1-1 0,-1 1 0,-1-1 0,-1 1 0,0-1 0,-2 1 0,0-1 0,-2 0 0,-10 31 0,9-35-121,-1 0 0,-1-1 0,0 0 0,-1 0 0,-1-1 0,0-1 1,-1 1-1,0-1 0,-1-1 0,0 0 0,-1-1 0,-1 0 0,0-1 1,-17 9-1,-40 14-1706,5-2-4201,49-17-4200,14-9 6936</inkml:trace>
</inkml:ink>
</file>

<file path=ppt/ink/ink1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2.631"/>
    </inkml:context>
    <inkml:brush xml:id="br0">
      <inkml:brushProperty name="width" value="0.05" units="cm"/>
      <inkml:brushProperty name="height" value="0.05" units="cm"/>
      <inkml:brushProperty name="color" value="#004F8B"/>
    </inkml:brush>
  </inkml:definitions>
  <inkml:trace contextRef="#ctx0" brushRef="#br0">0 30 424,'9'-9'14595,"20"2"-12721,-17 4-1511,1-1-1,0 2 1,-1 0 0,1 0-1,0 1 1,19 1 0,-10 3-132,1 1 1,0 1 0,-1 1-1,0 1 1,39 18-1,-29-8 53,0 2 0,56 42 0,-79-54-224,1 1-1,-2 0 0,1 1 0,-1 0 0,0 0 0,-1 1 1,0 0-1,-1 0 0,0 0 0,0 1 0,5 14 1,-10-19-40,1-1 1,-1 1 0,1 0 0,-2 0 0,1 0 0,-1 0 0,0 0 0,0 0 0,0-1 0,-1 1 0,0 0 0,0 0 0,0 0 0,-1-1-1,0 1 1,0 0 0,-1-1 0,1 0 0,-1 0 0,0 0 0,-1 0 0,1 0 0,-1 0 0,-6 5 0,0-1 16,1 0 1,-2-1-1,1 0 0,-1-1 1,-1 0-1,1-1 0,-1-1 1,0 1-1,-17 4 1,-6-1-1187,0-1 0,-40 3 0,65-9 457</inkml:trace>
</inkml:ink>
</file>

<file path=ppt/ink/ink1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2.948"/>
    </inkml:context>
    <inkml:brush xml:id="br0">
      <inkml:brushProperty name="width" value="0.05" units="cm"/>
      <inkml:brushProperty name="height" value="0.05" units="cm"/>
      <inkml:brushProperty name="color" value="#004F8B"/>
    </inkml:brush>
  </inkml:definitions>
  <inkml:trace contextRef="#ctx0" brushRef="#br0">0 29 11637,'1'-5'265,"0"4"-87,-1 0 0,0-1-1,0 1 1,1-1 0,-1 1 0,1 0 0,-1 0-1,1-1 1,0 1 0,-1 0 0,1 0-1,0-1 1,0 1 0,0 0 0,0 0-1,0 0 1,2-1 0,-1 5 537,2 17-171,-1 1 1,0-1 0,-2 1 0,0 0-1,-4 28 1,2-20-187,-1 23 57,-2 218 1878,6-182-1941,15 94 0,-16-161-22,0-13-3219</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0:33.627"/>
    </inkml:context>
    <inkml:brush xml:id="br0">
      <inkml:brushProperty name="width" value="0.1" units="cm"/>
      <inkml:brushProperty name="height" value="0.1" units="cm"/>
      <inkml:brushProperty name="color" value="#E71224"/>
    </inkml:brush>
  </inkml:definitions>
  <inkml:trace contextRef="#ctx0" brushRef="#br0">1 1622 804,'14'-24'1453,"0"-2"-1,-1 1 1,-2-2 0,11-35-1,25-118 799,-27 96-1323,110-493 3625,-49 199-305,-19 158 711,-61 219-4910,-1 0 1,0 0-1,1 0 1,-1 0 0,0 0-1,1 0 1,-1 1 0,1-1-1,-1 0 1,1 0-1,0 0 1,-1 0 0,1 1-1,0-1 1,0 0-1,0 0 1,-1 1 0,1-1-1,0 1 1,0-1-1,2 0 1,-2 1-8,0 0 0,0 0 0,0 0 0,-1 0 0,1 1 0,0-1 0,0 0 0,0 1 0,0-1 0,0 0 0,-1 1 0,1-1 0,0 1 0,0-1 0,0 1 0,-1-1 0,1 1 0,0 0 0,0 1 0,4 3 96,-1 1 1,0 1-1,0-1 1,6 14-1,98 299 1484,-68-187-1097,30 81 971,130 274-1,-183-451-1495,-3-5 0,36 57 0,-48-85-119,-1-1 1,1 0-1,0 1 0,0-1 1,0 0-1,0 0 1,0-1-1,0 1 0,1 0 1,-1-1-1,0 1 0,1-1 1,-1 0-1,1 0 0,0 0 1,3 1-1,-5-2-1294,-1 1-1590,4 0 3268,-3 0-5479,0-1-5676,-1 0 7124</inkml:trace>
</inkml:ink>
</file>

<file path=ppt/ink/ink1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3.291"/>
    </inkml:context>
    <inkml:brush xml:id="br0">
      <inkml:brushProperty name="width" value="0.05" units="cm"/>
      <inkml:brushProperty name="height" value="0.05" units="cm"/>
      <inkml:brushProperty name="color" value="#004F8B"/>
    </inkml:brush>
  </inkml:definitions>
  <inkml:trace contextRef="#ctx0" brushRef="#br0">1009 96 508,'-5'-4'530,"-1"-1"-1,0 2 1,0-1 0,0 1-1,0-1 1,0 2 0,-1-1-1,-8-2 1,-57-9 1454,34 7-1168,-33-7-137,0 2 1,0 4-1,-85 0 0,139 9-988,1 0-1,0 2 0,-22 4 1,32-5-149,-1 0 0,1 0 0,0 1 0,0-1 0,0 1 0,0 1 0,1-1 1,-1 1-1,1 0 0,0 0 0,-5 6 0,-6 11-1001</inkml:trace>
  <inkml:trace contextRef="#ctx0" brushRef="#br0" timeOffset="1">601 430 360,'21'10'922,"-15"-8"-517,-1 0 0,0 1 1,1-1-1,-1 1 0,0 0 1,-1 1-1,1-1 0,0 1 1,6 7-1,-12-11-302,1 1 0,0 0 0,0-1 0,-1 1 0,1-1 0,0 1 1,-1-1-1,1 1 0,0-1 0,-1 0 0,1 1 0,-1-1 0,1 1 0,-1-1 0,1 0 0,-1 1 0,1-1 0,-1 0 0,1 0 0,-1 1 0,1-1 0,-1 0 0,0 0 0,1 0 1,-1 0-1,1 0 0,-1 0 0,0 0 0,0 0 0,-95-4 2589,-123-23 0,-58-3-5499,269 29 1830,0 1 0,1 0 0,-1 1 0,0 0 0,-10 3 0,3 1-869</inkml:trace>
</inkml:ink>
</file>

<file path=ppt/ink/ink1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3.777"/>
    </inkml:context>
    <inkml:brush xml:id="br0">
      <inkml:brushProperty name="width" value="0.05" units="cm"/>
      <inkml:brushProperty name="height" value="0.05" units="cm"/>
      <inkml:brushProperty name="color" value="#004F8B"/>
    </inkml:brush>
  </inkml:definitions>
  <inkml:trace contextRef="#ctx0" brushRef="#br0">0 32 324,'5'-4'682,"0"1"0,0-1 0,0 1 0,0 0 0,1 1 0,-1-1 0,1 1 0,0 0 0,0 1 0,0-1 0,-1 1 0,1 0-1,8 1 1,10-1 76,0 2-1,24 3 0,-23-2-141,90 6 788,-54-5-364,-1 2 0,110 24-1,-160-26-924,-1 0-1,0 1 0,0 0 0,0 0 1,0 1-1,-1 0 0,0 0 0,0 1 1,0 0-1,9 10 0,-7-5 9,-1 0 0,-1 1 0,1 0 0,-2 0 0,0 1 0,8 18 0,-1 8 142,-2 1 0,-1 1 0,10 78 0,23 238 825,-31-263-881,62 401 1244,-70-471-1358,7 52 190,-11-70-251,-1 0 0,0 0 0,0 0-1,0 0 1,-1 0 0,0 0 0,0 0 0,-1 0-1,-2 9 1,2-12-19,0 0 0,0-1-1,1 1 1,-1-1 0,-1 0 0,1 1-1,0-1 1,-1 0 0,1 0-1,-1 0 1,1-1 0,-1 1 0,0-1-1,0 1 1,0-1 0,1 0 0,-1 0-1,-7 1 1,-3 0 34,-2 0 0,-26 0 0,27-2-25,-125 1 145,60-1-798,0 2 0,-96 16 0,150-13 533,-8 0-4249,0 2-1,-62 21 1,60-8 923</inkml:trace>
</inkml:ink>
</file>

<file path=ppt/ink/ink1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4.599"/>
    </inkml:context>
    <inkml:brush xml:id="br0">
      <inkml:brushProperty name="width" value="0.05" units="cm"/>
      <inkml:brushProperty name="height" value="0.05" units="cm"/>
      <inkml:brushProperty name="color" value="#004F8B"/>
    </inkml:brush>
  </inkml:definitions>
  <inkml:trace contextRef="#ctx0" brushRef="#br0">1 36 600,'12'0'2945,"-7"0"-2003,-1-1-1,1 0 1,-1-1 0,0 1 0,1-1-1,-1 0 1,6-3 0,9-4 236,-5 5-865,0 1 1,0 1-1,0 0 0,0 1 1,1 0-1,-1 1 0,0 1 1,1 0-1,-1 1 0,0 1 0,0 0 1,0 1-1,25 10 0,-18-5-115,0 1-1,-1 0 0,0 2 1,-1 0-1,0 2 1,-1 0-1,32 32 0,-41-36-135,-1 0-1,0 1 1,0 0-1,-1 0 1,0 1-1,-1 0 1,-1 0-1,0 0 0,0 1 1,-1 0-1,-1-1 1,0 2-1,-1-1 1,0 0-1,-1 0 1,0 1-1,-2-1 0,1 0 1,-1 1-1,-1-1 1,-1 0-1,0 0 1,0 0-1,-1 0 1,-1-1-1,0 1 1,-1-1-1,-8 12 0,5-8-61,-1-1-1,-1 0 1,-1-1-1,0 0 0,-1 0 1,0-2-1,-1 0 0,-1 0 1,0-1-1,0-1 0,-1-1 1,0 0-1,0-1 0,-1 0 1,-1-2-1,1 0 0,-1-1 1,-18 3-1,32-8-240,-1 1 0,0-1-1,1 0 1,-1-1 0,-8-1 0,13 2 55,-1 0 0,0 0 0,0 0 1,1-1-1,-1 1 0,0 0 0,1-1 0,-1 1 0,0 0 0,1-1 0,-1 1 0,1-1 0,-1 1 1,0-1-1,1 1 0,-1-2 0,0 2-105,1-1 1,0 0-1,0 1 1,0-1-1,0 1 1,0-1-1,0 1 1,1-1-1,-1 1 1,0-1-1,0 1 1,0-1-1,0 1 1,1-1-1,-1 1 1,0-1-1,0 1 1,1-1-1,-1 1 1,0 0-1,1-1 1,-1 1-1,0-1 1,1 1-1,-1 0 1,1-1-1,0 1 1,8-8-2313</inkml:trace>
</inkml:ink>
</file>

<file path=ppt/ink/ink1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5.258"/>
    </inkml:context>
    <inkml:brush xml:id="br0">
      <inkml:brushProperty name="width" value="0.05" units="cm"/>
      <inkml:brushProperty name="height" value="0.05" units="cm"/>
      <inkml:brushProperty name="color" value="#004F8B"/>
    </inkml:brush>
  </inkml:definitions>
  <inkml:trace contextRef="#ctx0" brushRef="#br0">746 0 1340,'-6'2'1844,"1"-1"1,-1 1-1,1-1 0,-12 0 1,-71 1 189,32-2-909,-21 1-209,44-2-377,0 1-1,-63 10 0,86-8-446,0 1-1,0 0 0,0 0 0,0 1 1,1 0-1,-1 1 0,1 0 1,0 0-1,0 1 0,1 0 0,0 1 1,0 0-1,-10 11 0,1 4 94,1 1 0,0 0 0,2 1 0,1 1 0,1 0 1,1 1-1,-14 48 0,6-1 579,-14 124 0,28-156-401,2 1-1,1-1 1,3 1-1,6 47 0,-5-80-281,-1 0-1,1-1 0,1 1 1,-1-1-1,2 0 0,-1 0 1,1 0-1,0 0 0,1-1 1,-1 0-1,2 0 0,-1 0 1,1 0-1,0-1 0,0 0 0,8 6 1,-1-3 12,0-1-1,0-1 1,1 0 0,0-1 0,0 0 0,0-1 0,1-1-1,22 4 1,78 9-359,200 2 0,-215-16-1415,-61-3 265,12 1-1732,-21 4-7051</inkml:trace>
</inkml:ink>
</file>

<file path=ppt/ink/ink1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5.638"/>
    </inkml:context>
    <inkml:brush xml:id="br0">
      <inkml:brushProperty name="width" value="0.05" units="cm"/>
      <inkml:brushProperty name="height" value="0.05" units="cm"/>
      <inkml:brushProperty name="color" value="#004F8B"/>
    </inkml:brush>
  </inkml:definitions>
  <inkml:trace contextRef="#ctx0" brushRef="#br0">852 60 852,'-13'-11'1384,"-3"2"100,-9 4 52,-6-1-19,-13 0-89,-9 3-132,-20 3-108,-12 0-120,-6-2-172,0-1-368,3-3-532,0 3-900,19 1-3268,19-1 1415,15 3 941</inkml:trace>
</inkml:ink>
</file>

<file path=ppt/ink/ink1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55.916"/>
    </inkml:context>
    <inkml:brush xml:id="br0">
      <inkml:brushProperty name="width" value="0.05" units="cm"/>
      <inkml:brushProperty name="height" value="0.05" units="cm"/>
      <inkml:brushProperty name="color" value="#004F8B"/>
    </inkml:brush>
  </inkml:definitions>
  <inkml:trace contextRef="#ctx0" brushRef="#br0">3092 696 156,'-4'0'5830,"4"0"-5726,-3 15 1147,1 23-791,11 277 3208,0-195-2872,7 65 359,8 43 197,31 232 697,93 543 1281,-128-880-3020,17 127 198,-35-229-477,43 473 500,-32-171-387,17 259 311,17 745 24,-11-113-380,-7-784-64,-2-53-12,8 423-7,-31-696-8,-2 243-35,-18 180 64,17-496-34,0-22 3,-1 0 0,0-1 0,-1 1 0,-1 11 0,1-16 9,0-1 0,0 0 0,0 1 0,0-1 0,-1 0 0,0 0 0,0 0 0,1 0 0,-2 0 1,1-1-1,0 1 0,0 0 0,-1-1 0,-4 4 0,-5 2 43,0 0 0,-1 0 0,0-2 0,-1 1 1,0-2-1,1 1 0,-22 3 0,-103 16 180,134-25-232,-147 15 160,0-7 0,-164-12 0,-516-73 292,674 50-372,-342-44 92,346 54-129,-59-5 67,119 11 51,88 11-144,0-1 0,0 1 0,0-1-1,0 0 1,0 0 0,1 0 0,-1-1 0,0 1 0,1-1 0,0 0 0,-1-1 0,1 1 0,-5-4 0,4 1 4,-1 0 0,1 0 0,0-1 0,0 1 0,0-1 0,1-1 0,-7-10-1,1-6 15,0 0-1,2-1 1,0 0-1,-4-25 0,-35-286 68,-4-476-137,39 545 24,-13-230 11,4 120 0,-40-494-47,-36 164-22,34 282-18,23-170 103,23 230-10,-26-203-69,23 101-70,18 345 90,6-163-45,0 68-7,-4 212 87,-6-756-603,-28 342 351,-23-108-252,49 465 436,-25-368-192,36 373 234,13-78 0,0 11 4,-12 79 15,-2 7 19,14-70-1,-14 100 7,0 0-1,0 0 1,1 0 0,0 0-1,1 0 1,-1 1 0,1 0-1,1 0 1,-1 0-1,1 0 1,0 0 0,7-5-1,-3 3 13,0 2 1,1-1-1,0 1 0,0 1 0,0 0 0,1 0 1,13-3-1,14-2 61,0 2 1,0 2 0,65-2-1,-96 7-81,632 6 465,-559-1-435,315 27 181,39 2-54,-212-39-139,34 1 3,-208 7-26,-19-1 1,0 1 1,38 7 0,-52-6-11,0 0 0,-1 1 0,1 1 0,-1 0 0,0 1 0,-1 1 0,1 0 0,-1 1 0,-1 0 0,19 16 0,-16-11-3,-1 1 1,0 0-1,19 28 0,-28-35 4,0 1 0,-1 0-1,0 0 1,0 0 0,-1 1 0,0-1-1,-1 1 1,0-1 0,0 1-1,0 17 1,3 322-191,7 116-2003,8-247 72,59 285-9918,-31-284 8862</inkml:trace>
</inkml:ink>
</file>

<file path=ppt/ink/ink1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57.137"/>
    </inkml:context>
    <inkml:brush xml:id="br0">
      <inkml:brushProperty name="width" value="0.05" units="cm"/>
      <inkml:brushProperty name="height" value="0.05" units="cm"/>
      <inkml:brushProperty name="color" value="#004F8B"/>
    </inkml:brush>
  </inkml:definitions>
  <inkml:trace contextRef="#ctx0" brushRef="#br0">326 110 460,'6'-16'2336,"-2"6"-528,0 0-1,0-1 1,-1 1 0,-1-1-1,3-21 1,-5 32-1717,-1-1 0,1 0 0,0 1 0,-1-1 1,1 0-1,-1 1 0,1-1 0,-1 1 0,1-1 0,-1 1 0,0-1 1,1 1-1,-1 0 0,1-1 0,-1 1 0,0-1 0,1 1 0,-1 0 0,0 0 1,0 0-1,1-1 0,-1 1 0,0 0 0,0 0 0,1 0 0,-1 0 0,0 0 1,1 0-1,-1 0 0,0 0 0,0 1 0,1-1 0,-1 0 0,-1 1 1,-7 3 171,0 2 1,0-1 0,0 1 0,1 0 0,0 1-1,-13 13 1,6-4 62,2 1-1,-20 30 1,6 1 95,-34 80 1,40-74-218,1 0 0,3 1 0,2 1 1,3 1-1,3 0 0,1 0 0,1 89 0,8-123-85,0-1-1,2 1 0,0 0 1,1-1-1,2 0 0,9 27 1,-12-42-74,0 0 0,1 0 1,0-1-1,0 1 1,0-1-1,1 0 0,0 0 1,0 0-1,10 7 0,-11-9-16,1-1-1,0 0 1,0-1-1,0 1 1,0-1-1,0 0 1,1 0-1,-1 0 0,1-1 1,-1 0-1,1 0 1,0-1-1,-1 1 1,9-1-1,4-2 18,-1 0-1,0-2 0,0 1 1,0-2-1,0 0 1,-1-2-1,0 1 0,0-2 1,0 0-1,21-16 0,4-5 41,-1-3-1,49-50 0,-22 8-1,15-15-67,-74 84-15,-2 6-2,-4 3-2,0-1 1,0 1-1,0 0 0,0 0 0,-1 0 1,0 0-1,0 0 0,0 0 0,0 0 0,0 5 1,-1-3-2,1 0 0,1 0 0,-1 0 0,5 10 0,-5-13 3,1 1 0,0-1 0,1 1 1,-1-1-1,0 0 0,1 0 0,0 0 0,0 0 0,0 0 0,0 0 0,0-1 0,0 0 0,1 0 0,-1 0 0,1 0 0,5 2 1,-4-2-2,0-1 0,0 0 1,0-1-1,0 1 1,0-1-1,0 0 0,0 0 1,0-1-1,0 0 1,0 1-1,9-4 0,-2 0-2,-1-1 0,1 0 0,-1-1-1,-1 0 1,1-1 0,-1 0 0,0-1 0,-1 1-1,1-2 1,8-11 0,-7 6-4,-1 0 1,0-1 0,-1 0-1,-1-1 1,0 0-1,-2 0 1,1 0-1,-2-1 1,0 0-1,-2 0 1,3-22-1,-3 19-34,-2 0-1,-1 0 0,0 0 0,-1 0 0,-2 0 1,0 0-1,-1 1 0,0-1 0,-13-30 1,12 39-93,0 0 1,-1 0 0,-1 1-1,1-1 1,-2 1 0,1 1 0,-1 0-1,-1 0 1,0 0 0,0 1 0,-1 0-1,-16-9 1,20 13-89,0 0 1,-1 1-1,0 0 0,1 1 1,-1-1-1,0 1 0,-1 1 1,1-1-1,0 1 0,0 1 1,-1-1-1,1 1 0,0 0 1,-1 1-1,1 0 0,0 0 1,0 0-1,0 1 1,0 0-1,0 1 0,0-1 1,-8 6-1,8-4-312,-1 1 0,1-1 1,0 2-1,-10 9 0,12-9-286,0-1 0,0 1 0,0 0 0,1 1 0,0-1 0,0 1 0,1-1-1,0 1 1,-3 8 0,1 14-1487</inkml:trace>
</inkml:ink>
</file>

<file path=ppt/ink/ink1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57.680"/>
    </inkml:context>
    <inkml:brush xml:id="br0">
      <inkml:brushProperty name="width" value="0.05" units="cm"/>
      <inkml:brushProperty name="height" value="0.05" units="cm"/>
      <inkml:brushProperty name="color" value="#004F8B"/>
    </inkml:brush>
  </inkml:definitions>
  <inkml:trace contextRef="#ctx0" brushRef="#br0">0 799 240,'15'0'3732,"-13"0"-3506,0 0-1,0-1 1,0 1-1,0-1 1,0 0-1,0 0 1,0 0-1,0 0 1,0 0-1,-1 0 1,1 0-1,0-1 1,-1 1-1,1-1 1,-1 1-1,1-1 1,-1 0-1,0 1 1,0-1-1,0 0 1,0 0-1,0 0 1,0 0-1,0 0 1,1-4-1,2-7 580,0-1 1,3-24-1,-6 34-624,25-236 4652,-25 228-4521,2-27 488,-3 36-657,0 1-1,0-1 1,1 1-1,-1 0 1,1 0-1,0-1 1,0 1 0,0 0-1,0 0 1,0 0-1,3-4 1,-4 6 232,3 6-39,37 105 748,-24-62-457,29 61-1,-32-83-363,25 45 450,-34-65-617,0-1-1,0 0 1,1 0 0,0-1 0,0 0 0,0 1 0,1-2-1,9 7 1,-14-10-75,1 0 0,-1 0 0,1 0 0,0 0-1,-1-1 1,1 1 0,0-1 0,0 1 0,-1-1-1,1 0 1,0 1 0,0-1 0,0 0 0,0 0 0,-1 0-1,1-1 1,0 1 0,0 0 0,-1-1 0,4 0 0,-2-1-5,-1 1 0,1-1 1,0 0-1,-1 0 0,1 0 1,-1 0-1,0 0 1,1 0-1,-1-1 0,3-4 1,1-3-34,0 0 1,-1-1-1,-1 0 1,1 1-1,3-17 1,2-25-392,-2-1 1,-3 1-1,-1-81 0,4-51-3320,-7 181 3305,1 0 1,-1-1-1,0 1 1,1 0-1,-1 0 1,1 0-1,0 0 1,0 0-1,0 0 1,1 1-1,-1-1 1,1 1-1,-1-1 1,1 1-1,0 0 1,0 0-1,0 0 1,4-1-1,20-17-1247,-1-10 214,-17 19 1270,-1 1-1,1 1 1,1 0-1,0 0 1,0 1-1,12-7 1,54-30 1048,-75 44-827,0 0 0,1 0 0,-1 0 0,0 1 0,1-1 1,-1 0-1,1 1 0,-1-1 0,1 1 0,-1 0 0,1-1 0,-1 1 1,1 0-1,-1 0 0,1 0 0,0 0 0,-1 0 0,1 0 0,-1 1 1,1-1-1,-1 1 0,1-1 0,-1 1 0,0-1 0,1 1 0,-1 0 0,1-1 1,-1 1-1,2 1 0,-1 1 71,-1-1 0,1 1 1,0 0-1,-1 0 0,1 0 0,-1 0 1,0 0-1,0 0 0,1 4 1,0-2 31,7 35 934,0 0 0,3 65 0,-2-15-1039,3 13-1407,-6-43-2198,-3-40 176,4-7-731</inkml:trace>
</inkml:ink>
</file>

<file path=ppt/ink/ink1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58.851"/>
    </inkml:context>
    <inkml:brush xml:id="br0">
      <inkml:brushProperty name="width" value="0.05" units="cm"/>
      <inkml:brushProperty name="height" value="0.05" units="cm"/>
      <inkml:brushProperty name="color" value="#004F8B"/>
    </inkml:brush>
  </inkml:definitions>
  <inkml:trace contextRef="#ctx0" brushRef="#br0">248 52 680,'14'-10'5652,"-14"10"-5495,0-1 0,0 1 0,0 0 0,1 0 0,-1-1 0,0 1 0,0 0 0,0-1 0,0 1-1,0 0 1,0-1 0,0 1 0,0 0 0,0 0 0,0-1 0,0 1 0,0 0 0,-1-1 0,1 1 0,0 0 0,0 0 0,0-1 0,0 1 0,0 0 0,-1 0 0,1-1 0,0 1 0,0 0 0,-1-1 0,-2-1 643,0 0-1,0 0 1,0 0 0,-1 1-1,1-1 1,-4 0 0,-3-2-445,9 3 27,-1 0 102,2 1-462,0 0-1,0 0 1,0 0 0,0 0 0,-1 0 0,1 0-1,0 0 1,0 0 0,0 0 0,0 0 0,0 0-1,0-1 1,-1 1 0,1 0 0,0 0 0,0 0 0,0 0-1,0 0 1,0 0 0,0 0 0,0 0 0,0-1-1,0 1 1,0 0 0,-1 0 0,1 0 0,0 0-1,0 0 1,0 0 0,0-1 0,0 1 0,0 0-1,0 0 1,0 0 0,0 0 0,0 0 0,0 0 0,0-1-1,0 1 1,0 0 0,0 0 0,0 0 0,0 0-1,1 0 1,-1-1 0,0 1 0,0 0 0,0 0-1,0 0 1,0 0 0,0 0 0,0 0 0,0 0-1,0 0 1,1-1 0,4-1 44,1 1 0,0-1 0,0 1 0,0 0 0,0 1 0,0-1 0,0 1 0,9 1 0,57 8 185,-43-4-143,241 24 1515,-252-24-1396,-17-5-26,-6 3-101,-28 10-2,-1-1 1,0-2-1,-1-1 0,-37 4 0,-10 3 2,-57 9-20,74-14-1733,-66 19-1,127-29 1123,0 0-1,0 1 1,1-1-1,-1 1 1,1 0-1,-5 3 0,-4 10-7667</inkml:trace>
</inkml:ink>
</file>

<file path=ppt/ink/ink1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59.185"/>
    </inkml:context>
    <inkml:brush xml:id="br0">
      <inkml:brushProperty name="width" value="0.05" units="cm"/>
      <inkml:brushProperty name="height" value="0.05" units="cm"/>
      <inkml:brushProperty name="color" value="#004F8B"/>
    </inkml:brush>
  </inkml:definitions>
  <inkml:trace contextRef="#ctx0" brushRef="#br0">0 3 84,'0'-1'159,"1"1"1,-1 0-1,1-1 0,-1 1 0,1 0 1,-1 0-1,1 0 0,-1 0 0,1-1 1,-1 1-1,1 0 0,-1 0 0,1 0 0,-1 0 1,1 0-1,-1 0 0,1 0 0,-1 0 1,1 0-1,-1 1 0,1-1 0,-1 0 1,1 0-1,-1 0 0,0 0 0,1 1 1,-1-1-1,1 0 0,-1 1 0,1-1 1,8 17 1477,-2 26 9,-3 45 930,11 133 1413,-10-184-3489,2 0 1,1 0-1,24 65 0,-26-86-553,1 0-1,0 0 1,17 24 0,-21-36-263,0-1 1,0 1-1,0 0 0,1-1 1,0 0-1,-1 1 1,9 3-1,-10-5-180,1-1-1,-1 0 0,1 0 1,-1 0-1,1 0 1,0-1-1,-1 1 1,1-1-1,0 0 1,0 1-1,-1-1 1,1 0-1,0-1 1,-1 1-1,4-1 1,13-4-1728</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0:33.962"/>
    </inkml:context>
    <inkml:brush xml:id="br0">
      <inkml:brushProperty name="width" value="0.1" units="cm"/>
      <inkml:brushProperty name="height" value="0.1" units="cm"/>
      <inkml:brushProperty name="color" value="#E71224"/>
    </inkml:brush>
  </inkml:definitions>
  <inkml:trace contextRef="#ctx0" brushRef="#br0">736 5 1176,'-3'-1'505,"0"0"-1,-1 0 1,1 0-1,0 1 1,-1-1-1,1 1 1,-1 0-1,1 0 1,-1 0-1,1 1 1,-5 0-1,-42 13 1164,28-7-451,-329 84 6357,112-45-9273,213-43-6794,24-3 5800</inkml:trace>
</inkml:ink>
</file>

<file path=ppt/ink/ink1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59.518"/>
    </inkml:context>
    <inkml:brush xml:id="br0">
      <inkml:brushProperty name="width" value="0.05" units="cm"/>
      <inkml:brushProperty name="height" value="0.05" units="cm"/>
      <inkml:brushProperty name="color" value="#004F8B"/>
    </inkml:brush>
  </inkml:definitions>
  <inkml:trace contextRef="#ctx0" brushRef="#br0">1 732 11601,'0'1'34,"0"0"-1,1-1 1,0 1 0,-1-1 0,1 0-1,-1 1 1,1-1 0,-1 1-1,1-1 1,0 0 0,-1 0-1,1 1 1,0-1 0,-1 0-1,1 0 1,0 0 0,0 0 0,-1 0-1,1 0 1,0 0 0,-1 0-1,1 0 1,0 0 0,-1 0-1,1 0 1,1 0 0,-1-1-9,0 0-1,0 0 1,0 0 0,0 1 0,0-1 0,0 0 0,0 0-1,0 0 1,-1-1 0,1 1 0,0 0 0,-1 0 0,2-2-1,0-4 53,1 1 1,-1-2-1,0 1 0,1-11 0,3-58 358,-4 0 0,-9-103 0,3 120-193,-2-39 270,-3-90 3827,9 191-4254,0 0 0,1 0 0,-1 0 1,1 1-1,0-1 0,0 0 0,0 0 1,2 4-1,3 7 68,5 29 327,35 113 804,-36-129-1046,1 0 1,1-1-1,25 39 1,-29-52-128,1 0-1,1-1 1,0 0 0,1 0-1,18 16 1,-26-26-91,0 1-1,0-1 1,1 0 0,-1 0-1,0 0 1,1 0 0,0-1-1,-1 0 1,1 1 0,0-1 0,0 0-1,-1-1 1,1 1 0,0-1-1,0 0 1,0 0 0,0 0 0,0 0-1,0-1 1,0 1 0,-1-1-1,1 0 1,0 0 0,0-1-1,-1 1 1,1-1 0,5-3 0,-1-1-43,0 0 1,-1 0 0,0-1 0,-1 1-1,0-2 1,0 1 0,0-1 0,-1 0-1,0 0 1,0 0 0,-1-1 0,0 1 0,4-16-1,-1 1-335,-1 0-1,-2 0 0,0-1 0,1-30 1,-5 45-345,1-7 386,0 0 0,-4-24 1,2 35-238,0 0-1,0 0 1,0 1-1,-1-1 1,-2-4 0,3 6-345,0 1 0,-1-1 1,1 1-1,-1 0 0,0 0 1,0 0-1,1 0 0,-1 0 0,-1 0 1,-1-2-1,-2 1-1803</inkml:trace>
</inkml:ink>
</file>

<file path=ppt/ink/ink1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59.858"/>
    </inkml:context>
    <inkml:brush xml:id="br0">
      <inkml:brushProperty name="width" value="0.05" units="cm"/>
      <inkml:brushProperty name="height" value="0.05" units="cm"/>
      <inkml:brushProperty name="color" value="#004F8B"/>
    </inkml:brush>
  </inkml:definitions>
  <inkml:trace contextRef="#ctx0" brushRef="#br0">272 117 476,'9'-8'757,"0"0"0,-1 0 0,0 0 1,0-1-1,-1 0 0,12-21 0,-19 30-681,1-1 0,-1 0 0,1 0-1,-1 0 1,0 0 0,0 0 0,1 0 0,-1 0 0,0 0 0,0 0 0,0 0 0,0 0-1,0 0 1,0 0 0,0 0 0,0 0 0,-1 0 0,1 0 0,0 0 0,-1 0 0,1 0-1,0 0 1,-1 1 0,1-1 0,-1 0 0,1 0 0,-1 0 0,0 0 0,1 1 0,-1-1 0,0 0-1,0 1 1,1-1 0,-1 1 0,0-1 0,0 0 0,0 1 0,0 0 0,0-1 0,0 1-1,-1-1 1,-1 0 48,0 1 0,0-1 0,0 1-1,0-1 1,0 1 0,0 0-1,0 0 1,1 0 0,-1 1 0,0-1-1,0 1 1,0 0 0,-3 0 0,-7 6 121,1-1 0,0 2 0,0-1 0,0 2-1,1-1 1,0 2 0,1-1 0,0 2 0,0-1 0,1 1 0,-8 13 0,-3 8 293,1 1 0,-28 68 0,35-70-180,2 0 0,0 1 0,-7 50 0,14-66-195,1 1-1,1-1 1,1 0 0,0 0 0,1 1-1,1-1 1,0 0 0,1 0 0,7 19-1,-9-31-118,0 0 0,1 0 0,0 0 0,0 0 0,0-1 0,0 1 0,1-1 0,-1 1 0,1-1 0,0 0 0,0 0 0,0 0 0,0-1 0,0 1 0,1-1-1,-1 0 1,1 1 0,0-2 0,0 1 0,7 2 0,-5-3-7,0 0 0,0 0 0,0-1 0,0 0 1,0 0-1,0-1 0,-1 1 0,1-1 0,0-1 0,0 1 0,-1-1 0,1 0 0,0 0 0,6-5 0,2-1-41,0 0 0,-1-2 0,0 1-1,0-2 1,-1 0 0,-1 0 0,0-1 0,0 0-1,14-24 1,-14 18-199,0 0-1,-1-1 1,-1-1-1,-1 0 1,0 0-1,7-39 1,-13 54 70,-1-1 0,-1 1 0,1-1 0,-1 1 0,0-1 0,0 0 0,-1 1 0,1-1 0,-1 1 0,-2-6 0,2 9-37,0 0 0,0 0 0,0 0 0,0 0 0,0 1 0,0-1 0,0 0 0,-1 1 0,1-1 0,0 1 0,-1 0-1,0-1 1,1 1 0,-1 0 0,0 0 0,1 0 0,-1 0 0,0 0 0,0 0 0,0 1 0,0-1 0,0 1 0,0-1 0,0 1 0,0 0 0,0 0 0,0-1-1,-2 2 1,-9 1-4414,2 4 3610,7-4 173,-9 7-1198</inkml:trace>
</inkml:ink>
</file>

<file path=ppt/ink/ink1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00.269"/>
    </inkml:context>
    <inkml:brush xml:id="br0">
      <inkml:brushProperty name="width" value="0.05" units="cm"/>
      <inkml:brushProperty name="height" value="0.05" units="cm"/>
      <inkml:brushProperty name="color" value="#004F8B"/>
    </inkml:brush>
  </inkml:definitions>
  <inkml:trace contextRef="#ctx0" brushRef="#br0">51 345 40,'1'0'136,"0"-1"0,0 1-1,0 0 1,0 0 0,1 0 0,-1 0-1,0 0 1,0 0 0,0 1 0,0-1 0,1 0-1,-1 0 1,0 1 0,0-1 0,0 1 0,0-1-1,0 1 1,0 0 0,0-1 0,0 1-1,0 0 1,0-1 0,-1 1 0,1 0 0,0 0-1,0 0 1,-1 0 0,1 0 0,0 0-1,-1 0 1,1 0 0,-1 0 0,0 0 0,1 0-1,-1 0 1,0 1 0,1-1 0,-1 2-1,2 7 275,0 0 0,-1 1 0,1 13-1,-2-16 17,1 26 525,0-8-224,1 0 1,5 28-1,-6-48-607,0-1-1,0 1 0,1 0 1,0-1-1,0 1 1,1-1-1,-1 1 0,1-1 1,0 0-1,1 0 0,-1-1 1,1 1-1,0-1 0,8 7 1,-7-7-85,0-1 1,1-1 0,-1 1 0,1-1-1,0 0 1,0 0 0,0-1-1,0 0 1,0 0 0,0 0-1,0-1 1,0 1 0,0-2 0,0 1-1,0-1 1,0 0 0,7-1-1,13-5-308,-1-1 1,40-17-1,-52 20 113,23-12-650,0-1-1,-2-2 0,51-38 0,-38 24-355,-64 42 1510,0 0 0,-1-2 0,0 0 0,0-1 0,0-1 0,-1-1 0,1 0 0,-1-2-1,0 0 1,0-1 0,-18-2 0,30 1-278,0 0 0,0-1-1,1 1 1,-1-1-1,0-1 1,1 1-1,0-1 1,0 0 0,0-1-1,0 1 1,0-1-1,-5-5 1,8 6-25,1 0 1,-1 0 0,1 0-1,-1 0 1,1 0 0,0-1-1,0 1 1,1-1 0,-1 1-1,1-1 1,0 0 0,0 0-1,0 1 1,0-1-1,0 0 1,1 0 0,0 0-1,0 0 1,0 0 0,0 0-1,1 0 1,0-4 0,7-22 143,1 1 0,1 1 1,23-44-1,-20 44-50,-1 0 0,-1 0 0,12-48-1,-22 74-123,-1-1-1,1 0 0,-1 1 0,0-1 1,0 0-1,0 0 0,0 1 0,0-1 1,0 0-1,-1 0 0,1 1 1,-1-1-1,0 0 0,0 1 0,0-1 1,0 1-1,0-1 0,-1 1 0,-2-4 1,2 3-7,-1 1 0,0 0 0,0 0 0,0 0 0,0 0 0,0 0 0,0 1 0,0-1 0,-1 1 0,1 0 0,0 0 0,-1 0 0,-4 0 0,-10-1-176,0 1 0,1 1 0,-1 1 0,-31 4 0,31-1-427,0-1 1,0 2 0,-28 11 0,29-9-1053,1 1 1,0 0 0,-25 19-1,14-6-217</inkml:trace>
</inkml:ink>
</file>

<file path=ppt/ink/ink1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00.657"/>
    </inkml:context>
    <inkml:brush xml:id="br0">
      <inkml:brushProperty name="width" value="0.05" units="cm"/>
      <inkml:brushProperty name="height" value="0.05" units="cm"/>
      <inkml:brushProperty name="color" value="#004F8B"/>
    </inkml:brush>
  </inkml:definitions>
  <inkml:trace contextRef="#ctx0" brushRef="#br0">1 501 544,'11'2'365,"9"3"473,0-2 0,0 0 0,25 0 0,-40-3-640,1 0 0,-1-1 0,1 1 1,-1-1-1,1 0 0,-1-1 1,1 1-1,-1-1 0,0-1 0,0 1 1,0 0-1,0-1 0,0 0 1,0 0-1,-1-1 0,6-5 0,1-3 82,-2 0 0,1 0 0,-2-1 0,0-1 0,0 1 0,-1-1 0,-1-1 0,0 1 0,4-18 0,3-20 601,7-70 0,-9 51-26,-10 61-639,-1 9-137,0-1-1,0 0 1,0 1-1,1-1 0,-1 1 1,0-1-1,1 1 1,-1-1-1,1 1 1,1-4-1,-2 5 248,17 39-165,51 121-561,-37-99 307,-29-57 92,1-1-1,-1 0 1,1 0-1,0 0 0,5 5 1,0-2 24,-3-1-21,0-1 0,1 0-1,-1 0 1,1 0 0,0-1-1,0 0 1,8 3-1,-12-5-38,1 0 0,0 0 0,0-1 0,0 1 0,1-1 0,-1 0-1,0 1 1,0-1 0,0-1 0,0 1 0,0 0 0,0-1-1,0 0 1,0 1 0,0-1 0,0-1 0,0 1 0,3-2 0,6-5-74,-1 0 0,0-1 0,-1 0 0,1-1 0,-2 0 1,0 0-1,0-1 0,11-18 0,4-12-744,21-51 1,-18 35 78,-17 37 482,-8 13 61,1-1-1,1 2 1,0-1-1,0 0 1,0 1-1,8-10 0,-11 19 260,1 18-57,-1 1 1,-4 33 0,0 30-17,4-68-121,1 25-994,-1-40 799,-1 0 1,1 0-1,0 1 0,-1-1 0,1 0 0,0 0 0,0 0 0,1 0 0,0 2 0,10 7-2105</inkml:trace>
</inkml:ink>
</file>

<file path=ppt/ink/ink1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00.987"/>
    </inkml:context>
    <inkml:brush xml:id="br0">
      <inkml:brushProperty name="width" value="0.05" units="cm"/>
      <inkml:brushProperty name="height" value="0.05" units="cm"/>
      <inkml:brushProperty name="color" value="#004F8B"/>
    </inkml:brush>
  </inkml:definitions>
  <inkml:trace contextRef="#ctx0" brushRef="#br0">0 0 3272,'22'26'-1116</inkml:trace>
</inkml:ink>
</file>

<file path=ppt/ink/ink1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01.486"/>
    </inkml:context>
    <inkml:brush xml:id="br0">
      <inkml:brushProperty name="width" value="0.05" units="cm"/>
      <inkml:brushProperty name="height" value="0.05" units="cm"/>
      <inkml:brushProperty name="color" value="#004F8B"/>
    </inkml:brush>
  </inkml:definitions>
  <inkml:trace contextRef="#ctx0" brushRef="#br0">1 1 492,'2'33'1747,"1"0"0,11 45 0,-4-25-881,15 104 626,87 402 1531,-111-555-3054,3 10-211,1-1 1,6 15-1,-11-26-8,1 0 0,0 0-1,0 0 1,0-1 0,0 1 0,0 0-1,0 0 1,1-1 0,-1 1 0,0-1-1,1 1 1,-1-1 0,1 0 0,0 1-1,-1-1 1,1 0 0,0 0 0,0 0-1,0 0 1,0-1 0,0 1 0,3 0-1,14-4-1403</inkml:trace>
</inkml:ink>
</file>

<file path=ppt/ink/ink1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01.824"/>
    </inkml:context>
    <inkml:brush xml:id="br0">
      <inkml:brushProperty name="width" value="0.05" units="cm"/>
      <inkml:brushProperty name="height" value="0.05" units="cm"/>
      <inkml:brushProperty name="color" value="#004F8B"/>
    </inkml:brush>
  </inkml:definitions>
  <inkml:trace contextRef="#ctx0" brushRef="#br0">1527 13 12485,'-4'-2'64,"0"0"-1,0 0 1,0 1-1,-1-1 1,1 1-1,0 0 1,-1 0-1,1 1 1,-1-1-1,-7 1 1,-49 7 936,36-3-746,-518 35 1879,89-10-2861,417-24-399,0 0-1,-71 22 1,90-21 324,1 1 1,0 0-1,0 1 1,1 1-1,0 1 1,1 0-1,-24 20 1,24-15-275,-21 28 0,35-42 1062</inkml:trace>
</inkml:ink>
</file>

<file path=ppt/ink/ink1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02.354"/>
    </inkml:context>
    <inkml:brush xml:id="br0">
      <inkml:brushProperty name="width" value="0.05" units="cm"/>
      <inkml:brushProperty name="height" value="0.05" units="cm"/>
      <inkml:brushProperty name="color" value="#004F8B"/>
    </inkml:brush>
  </inkml:definitions>
  <inkml:trace contextRef="#ctx0" brushRef="#br0">4035 56 9385,'74'-35'1116,"-32"14"870,-92 38-856,-842 311 2223,437-152-2501,-292 108 212,600-231-909,-1362 505 744,1193-443-784,305-111-116,-10 4 18,19-8-43,12-5-53,182-69-49,495-190-84,-172 64 96,476-107 537,-968 301-379,140-29 309,-154 34-298,1 0 0,-1 0-1,13 2 1,-21-1-43,-1 0 0,1 0 0,0 0 0,0 0 0,-1 0 0,1 0 0,0 0 0,0 0 0,-1 0 0,1 0 0,0 1 0,-1-1 0,1 0 0,0 1 0,-1-1 0,1 0 0,0 1 0,-1-1 0,1 1 0,-1-1 0,1 1 0,-1-1 0,1 1 0,-1-1 0,1 1 0,-1-1 0,0 1 0,1 0 0,-1-1 0,0 1 0,1 1 0,-1-1 16,-1 1-1,1-1 1,-1 1-1,1 0 1,-1-1 0,0 1-1,0-1 1,0 1 0,1-1-1,-1 1 1,-1-1 0,1 0-1,-2 3 1,-20 17 182,0-1-1,-1 0 1,-42 25-1,56-39-166,-92 57 278,-3-5 0,-2-5 0,-153 54 1,-357 77 526,-35-38 219,532-120-643,100-22-302,9-3 33,0 2 0,0 0 0,-14 5 0,24-8 12,32-1-77,57-10 0,-30 3-86,223-33-86,197-24-126,-445 62 92,0 1 0,36 2 0,-65 0 73,1 1 1,-1-1 0,0 1 0,1 0-1,-1 0 1,0 1 0,0-1-1,0 1 1,4 2 0,-7-3 19,0 0 0,0 0 1,0 0-1,0 0 0,0 0 0,-1 0 1,1 0-1,0 0 0,0 0 1,-1 0-1,1 0 0,-1 0 0,1 0 1,-1 1-1,0-1 0,1 0 1,-1 0-1,0 0 0,0 1 0,0-1 1,0 0-1,0 1 0,0-1 1,0 0-1,0 0 0,0 1 0,-1-1 1,1 0-1,0 0 0,-1 0 1,1 1-1,-1-1 0,0 0 0,1 0 1,-1 0-1,0 0 0,-1 1 1,-11 17-233,-2-1 1,0-1 0,-1 0 0,0-1 0,-1-1-1,-26 18 1,28-21 85,-64 46-2692,-87 50 0,-105 42-4663,42-27 4108</inkml:trace>
</inkml:ink>
</file>

<file path=ppt/ink/ink1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24.001"/>
    </inkml:context>
    <inkml:brush xml:id="br0">
      <inkml:brushProperty name="width" value="0.1" units="cm"/>
      <inkml:brushProperty name="height" value="0.1" units="cm"/>
      <inkml:brushProperty name="color" value="#E71224"/>
    </inkml:brush>
  </inkml:definitions>
  <inkml:trace contextRef="#ctx0" brushRef="#br0">11 275 132,'0'0'893,"-7"10"2689,4-4 381,3-6 4102,108-146-4117,-87 121-3512,1 0 0,1 2 0,43-34 0,-64 55-412,1 1 1,-1-1 0,0 1 0,0-1 0,1 1-1,-1 0 1,1 0 0,-1 0 0,1 1-1,-1-1 1,1 0 0,0 1 0,-1 0-1,1-1 1,0 1 0,-1 0 0,1 1-1,0-1 1,-1 0 0,1 1 0,-1-1 0,1 1-1,0 0 1,-1 0 0,1 0 0,-1 0-1,0 0 1,1 1 0,-1-1 0,0 1-1,4 3 1,4 5 64,0 1-1,0 0 1,-1 1-1,14 22 1,-4-5 88,0-1 46,2-2 0,1 0 0,0-1 0,36 28 0,-47-44-259,0-1 0,0-1-1,0 0 1,1-1 0,1 0 0,-1-1-1,1 0 1,-1-1 0,1 0-1,1-1 1,-1 0 0,0-1 0,24 0-1,-13-3-895,1 0-1,37-8 0,-26 1-3153,-1-4-4450,-19 6 5331</inkml:trace>
</inkml:ink>
</file>

<file path=ppt/ink/ink1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24.717"/>
    </inkml:context>
    <inkml:brush xml:id="br0">
      <inkml:brushProperty name="width" value="0.1" units="cm"/>
      <inkml:brushProperty name="height" value="0.1" units="cm"/>
      <inkml:brushProperty name="color" value="#E71224"/>
    </inkml:brush>
  </inkml:definitions>
  <inkml:trace contextRef="#ctx0" brushRef="#br0">18 850 32,'0'0'1461,"0"0"-29,0 0-11,-3-1-31,-9-7-27,12 8-1342,-1 0 0,1 0 1,0 0-1,0 0 0,0 0 1,0 0-1,0 0 0,0 0 1,0 0-1,-1 0 0,1 0 1,0 0-1,0 0 0,0-1 1,0 1-1,0 0 0,0 0 0,0 0 1,0 0-1,0 0 0,0 0 1,-1 0-1,1 0 0,0 0 1,0-1-1,0 1 0,0 0 1,0 0-1,0 0 0,0 0 1,0 0-1,0 0 0,0 0 1,0-1-1,0 1 0,0 0 1,0 0-1,0 0 0,0 0 1,0 0-1,0 0 0,0-1 1,0 1-1,0 0 0,0 0 1,1 0-1,-1 0 0,0 0 1,0 0-1,0 0 0,0 0 1,0 0-1,0-1 0,0 1 1,0 0-1,0 0 0,0 0 0,0 0 1,1 0-1,-1 0 0,0 0 1,0 0-1,15-24 1514,-1 0-1,0-1 0,11-33 1,-8 19-660,237-588 6785,-252 624-7582,-1 0 57,0-1-1,0 1 1,1 0-1,-1-1 0,1 1 1,0 0-1,0 0 1,0 0-1,4-4 1,-3 9 271,0 3-278,0 1-1,0-1 0,0 1 1,-1 0-1,0 0 1,0 0-1,-1 0 0,2 7 1,5 57 659,-5-36-488,17 134 1055,8 0 0,54 182-1,-73-314-1161,-8-28-238,1 0-1,0 0 1,0 1 0,1-1-1,0-1 1,0 1-1,1 0 1,0-1 0,9 13-1,-13-20-21,1 1 0,-1-1 0,1 1 0,-1-1 0,1 1 0,-1-1 0,1 0 0,-1 1 0,1-1 0,-1 1 0,1-1 0,0 0 0,-1 0 0,1 1 0,-1-1 0,1 0 0,0 0 0,-1 0-1,2 0 1,-2 0-25,0 0 0,1 0 0,-1 0 0,0 0 0,1 0 0,-1-1 0,0 1 0,1 0 0,-1 0 0,0 0 0,0-1 0,1 1 0,-1 0 0,0 0 0,0-1 0,1 1 0,-1 0 0,0-1 0,0 1 0,0 0 0,0-1 0,0 1 0,1 0 0,-1 0 0,0-1 0,0 0-393,0-1-1,0 1 1,0 0-1,0 0 1,0 0-1,0 0 1,0 0 0,0 0-1,0 0 1,-1 0-1,1-1 1,0 1 0,-1 0-1,1 0 1,-1 0-1,1 0 1,-1 0 0,0 1-1,1-1 1,-1 0-1,0 0 1,-1-1-1,-8-4-4955,-2 0 1654</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0:34.547"/>
    </inkml:context>
    <inkml:brush xml:id="br0">
      <inkml:brushProperty name="width" value="0.1" units="cm"/>
      <inkml:brushProperty name="height" value="0.1" units="cm"/>
      <inkml:brushProperty name="color" value="#E71224"/>
    </inkml:brush>
  </inkml:definitions>
  <inkml:trace contextRef="#ctx0" brushRef="#br0">141 128 236,'-10'-2'1173,"8"1"-32,-1 1-41,-1 1-446,-1-1 1,1 0-1,-1-1 1,1 1-1,-1-1 1,1 0-1,0 0 1,-1 0-1,-4-3 1,7 3-522,1 0 1,-1 0 0,1-1-1,0 1 1,-1 0-1,1-1 1,0 1 0,0-1-1,0 1 1,0-1-1,0 0 1,0 1 0,1-1-1,-1 0 1,1 0 0,-1 0-1,1 1 1,0-1-1,-1 0 1,1 0 0,0 0-1,0 0 1,0 0-1,0 1 1,1-1 0,-1 0-1,1-2 1,0 0-29,-1 1 0,1 0 1,0 0-1,0-1 0,0 1 0,1 0 1,-1 0-1,1 0 0,-1 0 0,1 0 1,0 0-1,0 1 0,1-1 0,-1 1 1,0-1-1,1 1 0,0 0 0,-1 0 1,1 0-1,0 0 0,0 0 0,0 1 1,0-1-1,0 1 0,0 0 0,1 0 1,-1 0-1,0 0 0,1 1 0,-1-1 1,1 1-1,-1 0 0,0 0 0,1 0 1,-1 1-1,0-1 0,1 1 0,-1 0 1,0-1-1,1 2 0,-1-1 0,0 0 1,0 1-1,0-1 0,0 1 0,0 0 1,2 2-1,-4-4-85,0 1 0,-1-1 0,1 1 0,0-1 0,-1 1 0,1 0 0,-1-1 0,1 1 0,-1 0 0,0-1 0,1 1 0,-1 0 0,0-1 0,1 1 0,-1 0 1,0 0-1,0-1 0,1 1 0,-1 0 0,0 0 0,0 0 0,0-1 0,0 1 0,0 0 0,0 0 0,0 0 0,-1 0 0,0 1-3,1-1 1,-1 1-1,0-1 1,0 0-1,0 0 0,0 1 1,-1-1-1,1 0 1,0 0-1,0 0 0,-1 0 1,-1 1-1,-3 1-14,1 0 0,-1-1 1,1 0-1,-1 0 0,0 0 0,-6 0 0,-104 2-345,102-4 381,11 0-13,3 0-7,2 3-3101,6 0 2809,7-3-2166,-4-3-4492,-9 2 4485</inkml:trace>
</inkml:ink>
</file>

<file path=ppt/ink/ink1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25.032"/>
    </inkml:context>
    <inkml:brush xml:id="br0">
      <inkml:brushProperty name="width" value="0.1" units="cm"/>
      <inkml:brushProperty name="height" value="0.1" units="cm"/>
      <inkml:brushProperty name="color" value="#E71224"/>
    </inkml:brush>
  </inkml:definitions>
  <inkml:trace contextRef="#ctx0" brushRef="#br0">481 55 13853,'15'-15'1175,"7"-11"2137,-21 25-2545,-3-1-598,0 1 0,0 0 0,0 0-1,0-1 1,0 1 0,-1 1 0,1-1 0,0 0 0,0 0-1,-1 1 1,1-1 0,-1 1 0,-2 0 0,-36 0 793,25 1-582,-27-2 257,-145 8 885,165-4-2486,-44 12 1,52-10-84,1 0 1,0 1-1,0 1 1,-12 7-1,24-13 453,1 0-1,-1 0 1,0 0-1,1 0 1,-1 0-1,1 0 1,-1 1-1,1-1 1,0 1-1,0-1 1,-1 1-1,1-1 1,0 1-1,0-1 1,0 3-1,-1 8-2385</inkml:trace>
</inkml:ink>
</file>

<file path=ppt/ink/ink1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28.657"/>
    </inkml:context>
    <inkml:brush xml:id="br0">
      <inkml:brushProperty name="width" value="0.1" units="cm"/>
      <inkml:brushProperty name="height" value="0.1" units="cm"/>
      <inkml:brushProperty name="color" value="#E71224"/>
    </inkml:brush>
  </inkml:definitions>
  <inkml:trace contextRef="#ctx0" brushRef="#br0">745 0 184,'0'0'1233,"3"1"-24,28 6 7727,-30-6-8122,-1-1-11,0 0-14,0 0-30,0 0-27,0 0-2,0 0-17,0 0-31,-41 7 204,0-1 0,0-2-1,-57-2 1,32-1-426,7 1-315,-186 7 1062,82 2-3138,139-11-86,22 0 702,2 0-786,0 0-2432,0 0 778,0 0 1140</inkml:trace>
</inkml:ink>
</file>

<file path=ppt/ink/ink1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29.091"/>
    </inkml:context>
    <inkml:brush xml:id="br0">
      <inkml:brushProperty name="width" value="0.1" units="cm"/>
      <inkml:brushProperty name="height" value="0.1" units="cm"/>
      <inkml:brushProperty name="color" value="#E71224"/>
    </inkml:brush>
  </inkml:definitions>
  <inkml:trace contextRef="#ctx0" brushRef="#br0">663 0 1000,'16'4'4583,"15"3"2034,-30-6-5557,-1-1-48,0 0-39,0 0-44,0 0-42,0 0-25,0 0-9,0 0-40,0 0-19,-8 0-40,-353 14 3662,175-6-4221,62-7-4486,102 2 1527,15 3-7650,4-2 7443</inkml:trace>
</inkml:ink>
</file>

<file path=ppt/ink/ink1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29.509"/>
    </inkml:context>
    <inkml:brush xml:id="br0">
      <inkml:brushProperty name="width" value="0.1" units="cm"/>
      <inkml:brushProperty name="height" value="0.1" units="cm"/>
      <inkml:brushProperty name="color" value="#E71224"/>
    </inkml:brush>
  </inkml:definitions>
  <inkml:trace contextRef="#ctx0" brushRef="#br0">664 5 460,'18'-4'7099,"-41"7"-4037,15-2-3396,-261 34 7210,-70 9-4966,321-40-2314,3 0-2601,6-3-5079,9-1 5364</inkml:trace>
</inkml:ink>
</file>

<file path=ppt/ink/ink1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29.943"/>
    </inkml:context>
    <inkml:brush xml:id="br0">
      <inkml:brushProperty name="width" value="0.1" units="cm"/>
      <inkml:brushProperty name="height" value="0.1" units="cm"/>
      <inkml:brushProperty name="color" value="#E71224"/>
    </inkml:brush>
  </inkml:definitions>
  <inkml:trace contextRef="#ctx0" brushRef="#br0">660 6 1040,'8'-5'2095,"-6"6"2153,-1 1-4055,-1 1 1,0-1-1,-1 0 0,1 0 1,0 0-1,-1 1 1,1-1-1,-1 0 1,1 0-1,-1 0 1,0 0-1,0 0 0,0 0 1,0 0-1,-1 0 1,1-1-1,-2 3 1,-31 33 1514,20-23-1049,-300 354 6574,134-149-4771,79-90-1915,100-128-668,0 0 1,-1 1-1,1-1 0,0 0 0,0 1 1,0-1-1,0 1 0,1 0 0,-1-1 1,0 1-1,1-1 0,-1 1 0,1 0 1,-1 0-1,1-1 0,0 3 0,0-3-86,1-1 0,0 1-1,0-1 1,0 0-1,0 1 1,0-1 0,0 0-1,0 1 1,0-1 0,0 0-1,0 0 1,0 0-1,0 0 1,2 0 0,6-1-6612,6-3 2910,-11 3 1186</inkml:trace>
</inkml:ink>
</file>

<file path=ppt/ink/ink1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30.320"/>
    </inkml:context>
    <inkml:brush xml:id="br0">
      <inkml:brushProperty name="width" value="0.1" units="cm"/>
      <inkml:brushProperty name="height" value="0.1" units="cm"/>
      <inkml:brushProperty name="color" value="#E71224"/>
    </inkml:brush>
  </inkml:definitions>
  <inkml:trace contextRef="#ctx0" brushRef="#br0">842 739 912,'73'-3'10158,"-58"3"-5573,-5 0-2608,-7 0-678,-3 0-11,-2-3-44,-2-3-645,0 0 1,0 1-1,-1-1 0,0 1 1,0 0-1,-11-7 1,-44-30 1469,19 15-1185,-478-386 3271,283 226-4155,235 187 0,-1-3-13,-1 1 0,0 0 0,0 0 0,0 1 0,0-1 0,-1 1 0,1-1 0,0 1 0,-7-1 0,9 2-740,1 0-598,0 1 307,-1 0 1,1 0 0,0 0-1,-1 0 1,1 1-1,0-1 1,0 0-1,0 0 1,0 1 0,0-1-1,0 0 1,0 0-1,0 1 1,0-1-1,1 0 1,-1 0 0,1 2-1,-1-1 1253,4 12-4500</inkml:trace>
</inkml:ink>
</file>

<file path=ppt/ink/ink1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39.317"/>
    </inkml:context>
    <inkml:brush xml:id="br0">
      <inkml:brushProperty name="width" value="0.1" units="cm"/>
      <inkml:brushProperty name="height" value="0.1" units="cm"/>
      <inkml:brushProperty name="color" value="#E71224"/>
    </inkml:brush>
  </inkml:definitions>
  <inkml:trace contextRef="#ctx0" brushRef="#br0">782 40 352,'16'-38'10396,"-16"36"-9384,0 2-27,0 0-25,0 0-25,-6 5-20,-39 31 940,-58 61 0,-38 56-194,72-76-954,-251 287 2445,289-327-2928,22-25-591,-1 0 0,0-1-1,0 0 1,-1-1 0,-21 15 0,34-29-7415,5-10 4474,-1 8-495,3 0 962</inkml:trace>
</inkml:ink>
</file>

<file path=ppt/ink/ink1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39.686"/>
    </inkml:context>
    <inkml:brush xml:id="br0">
      <inkml:brushProperty name="width" value="0.1" units="cm"/>
      <inkml:brushProperty name="height" value="0.1" units="cm"/>
      <inkml:brushProperty name="color" value="#E71224"/>
    </inkml:brush>
  </inkml:definitions>
  <inkml:trace contextRef="#ctx0" brushRef="#br0">689 598 948,'15'2'1480,"-5"-1"662,-1 1 0,0 0-1,13 4 1,-21-5-934,-1-1-1101,1 0-1,-1 1 0,1-1 1,-1 0-1,1 0 1,-1 0-1,1 0 0,-1 1 1,1-1-1,0 0 1,-1 0-1,1 0 1,-1 0-1,1 0 0,0 0 1,-1 0-1,1-1 1,-1 1-1,1 0 0,-1 0 1,1 0-1,-1 0 1,1-1-1,-1 1 1,2-1-1,-8-10 3513,-23-15-653,-298-229 2092,11 8-5853,285 225-69,-6-5-1378,14 8-7575,25 18 5432,11-1 1332</inkml:trace>
</inkml:ink>
</file>

<file path=ppt/ink/ink1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41.121"/>
    </inkml:context>
    <inkml:brush xml:id="br0">
      <inkml:brushProperty name="width" value="0.1" units="cm"/>
      <inkml:brushProperty name="height" value="0.1" units="cm"/>
      <inkml:brushProperty name="color" value="#E71224"/>
    </inkml:brush>
  </inkml:definitions>
  <inkml:trace contextRef="#ctx0" brushRef="#br0">111 152 304,'0'-20'12283,"-1"12"-11601,-2-5 287,-2-7 162,2 0 1,-1-1-1,1-21 0,3 41-1117,0 1 1,0 0-1,0-1 0,0 1 1,0 0-1,1-1 0,-1 1 1,0 0-1,0-1 0,0 1 1,1 0-1,-1-1 0,0 1 0,0 0 1,1 0-1,-1-1 0,0 1 1,0 0-1,1 0 0,-1 0 1,0-1-1,1 1 0,-1 0 1,0 0-1,1 0 0,-1 0 1,0 0-1,1 0 0,-1 0 1,0-1-1,1 1 0,-1 0 0,0 0 1,1 0-1,-1 0 0,1 1 1,-1-1-1,0 0 0,1 0 1,-1 0-1,0 0 0,1 0 1,-1 0-1,0 1 0,1-1 1,17 7 255,-17-6-304,10 4 224,-1 1-1,0 1 1,0 0-1,0 0 0,-1 1 1,10 9-1,-5-4 107,-13-12-191,-1-1-10,0 0-10,-1 1-76,1-1 0,-1 1 0,1 0 1,-1-1-1,1 1 0,-1-1 1,0 1-1,1-1 0,-1 0 0,0 1 1,1-1-1,-1 0 0,0 1 0,1-1 1,-1 0-1,0 0 0,1 1 1,-1-1-1,0 0 0,0 0 0,1 0 1,-1 0-1,0 0 0,0 0 1,0 0-1,1 0 0,-1-1 0,0 1 1,1 0-1,-1 0 0,-1-1 0,-17-3 64,-54-20 136,71 24-236,-8-5-105,6 0-5,6 4 10,7 3 167,0 0 0,0 0 1,0 1-1,-1 0 0,1 1 0,13 8 0,10 7 234,-40-15-253,8-4-22,0 1 1,0-1-1,-1 1 0,1-1 0,0 0 1,-1 1-1,1-1 0,-1 0 0,1 0 1,0 1-1,-1-1 0,1 0 0,-1 0 1,1 0-1,-1 1 0,1-1 0,-1 0 1,1 0-1,-1 0 0,1 0 0,-1 0 1,1 0-1,-1 0 0,1 0 0,-1 0 1,-9-1-60,0 0 0,1-1 0,-1 0 0,1-1 0,0 0 0,0 0 1,0-1-1,0 0 0,-9-6 0,14 8-200,9 6 214,13 7 44,-17-11 0,-1 0-1,1 1 1,-1-1 0,1 1-1,-1-1 1,1 1-1,-1-1 1,0 1 0,1-1-1,-1 1 1,0 0 0,1-1-1,-1 1 1,0-1 0,0 1-1,1 0 1,-1-1-1,0 1 1,0 0 0,0-1-1,0 1 1,0 0 0,0-1-1,0 1 1,0 0 0,0-1-1,0 1 1,0 0 0,-1-1-1,1 1 1,0 0-1,0-1 1,-1 1 0,1-1-1,0 1 1,-1 0 0,1-1-1,-1 2 1,-1 0-33,-15 0-93,10-2 8,0 0-1,1 0 0,-1-1 1,0 1-1,1-2 0,-9-1 1,-5-2-250,18 5 311,2 0 7,0 0 6,0 0 10,0 0-1,0 0 3,0 0-1,0 0 0,0 0-18,0 0-49,0 0-81,0 0-110,0 0-99,0 0-146,0 0-190,0 0-223,0 0-267,0 0-761,0 0-1879,0 0 704,0 0 956</inkml:trace>
</inkml:ink>
</file>

<file path=ppt/ink/ink1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41.601"/>
    </inkml:context>
    <inkml:brush xml:id="br0">
      <inkml:brushProperty name="width" value="0.1" units="cm"/>
      <inkml:brushProperty name="height" value="0.1" units="cm"/>
      <inkml:brushProperty name="color" value="#E71224"/>
    </inkml:brush>
  </inkml:definitions>
  <inkml:trace contextRef="#ctx0" brushRef="#br0">1 103 584,'27'-15'9352,"-24"14"-9017,-1-1-1,1 1 1,-1-1 0,1 1 0,-1-1 0,0 0 0,0 0 0,1 0 0,-1 0 0,-1-1 0,1 1 0,0 0 0,0-1 0,-1 0 0,0 1 0,1-1 0,-1 0 0,0 1 0,0-4 0,1 1-80,0 0-1,1 1 1,-1-1 0,1 1 0,0-1 0,0 1 0,4-4 0,-6 7-29,-1 1-10,0 0-26,0 0-23,1 4-24,6 50 223,-6-41-225,0 0 1,1 0 0,1 0-1,4 16 1,-5-25-105,0 0 0,-1 0 0,1-1 0,0 1 0,1-1 1,-1 1-1,1-1 0,-1 0 0,1 0 0,0 0 0,0 0 0,1 0 1,-1-1-1,0 1 0,1-1 0,0 0 0,-1 0 0,5 1 0,3 1 2,0-1 0,0-1-1,0 0 1,0 0 0,1-1-1,-1 0 1,0-1 0,0-1-1,18-2 1,12-4-283,50-16 0,-51 12-161,79-22-2848,-89 28 931,-29 5 1813,0 0 1,1 0 0,-1 0-1,1 0 1,-1 0-1,1 0 1,-1 0-1,1 0 1,-1 1 0,1-1-1,-1 1 1,0-1-1,1 1 1,-1 0-1,0-1 1,3 3 0,0 5-1887</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0:35.408"/>
    </inkml:context>
    <inkml:brush xml:id="br0">
      <inkml:brushProperty name="width" value="0.1" units="cm"/>
      <inkml:brushProperty name="height" value="0.1" units="cm"/>
      <inkml:brushProperty name="color" value="#E71224"/>
    </inkml:brush>
  </inkml:definitions>
  <inkml:trace contextRef="#ctx0" brushRef="#br0">1 335 192,'3'3'1340,"1"1"-886,-1-1 0,0 1 0,0 0-1,0 0 1,-1 1 0,0-1 0,1 1-1,-1-1 1,2 8 0,11 51 3073,-9-34-2611,7 32 1024,2 7 1238,27 74 1,-42-141-3126,0 1 18,0-1 1,1 0 0,-1 1-1,0-1 1,1 1 0,-1-1-1,1 0 1,0 0-1,-1 1 1,1-1 0,0 0-1,0 0 1,0 0 0,0 0-1,0 0 1,0 0 0,0 0-1,0 0 1,0 0-1,0-1 1,0 1 0,1 0-1,-1-1 1,0 1 0,3 0-1,-3-2-33,-1 0-1,1 1 0,0-1 1,0 0-1,0 0 1,-1 0-1,1-1 0,-1 1 1,1 0-1,0 0 1,-1 0-1,0 0 0,1-2 1,-1 3 2,3-11 14,-1 1 0,-1 0-1,0-1 1,0 1-1,-1-1 1,0 1 0,-1-1-1,-2-12 1,2 13-44,-11-72-173,-32-114-1,36 164 139,2 8-2,1-1 0,1 0 1,-1-47-1,5 62 27,0 0-1,1-1 1,0 1 0,1-1 0,0 1-1,1 0 1,0 0 0,0 0 0,1 1-1,1-1 1,10-16 0,-12 21 19,1 1 0,0 0 0,0 0 0,0 0 0,1 0 0,-1 1 0,1-1 0,0 1 0,0 1 0,0-1 0,1 1 0,-1 0 0,0 0 0,1 0 0,0 0 0,-1 1 0,1 0 0,0 1 0,-1-1 0,1 1 0,0 0 0,0 0 0,0 1 0,-1 0 0,8 2 0,0 0 23,0 0 1,0 1-1,0 1 1,-1 0-1,0 1 1,0 0-1,0 1 1,-1 0-1,20 17 1,-27-20-37,0 0 1,-1 0 0,0 0-1,1 0 1,-1 1-1,0-1 1,-1 1 0,0 0-1,1 0 1,-1 0 0,-1 0-1,1 0 1,-1 0-1,0 0 1,0 1 0,0-1-1,-1 1 1,0-1-1,0 0 1,0 1 0,-1-1-1,0 0 1,-2 10 0,-1-2-36,0-1 0,-1 1 0,0-1 0,-1-1 0,0 1 0,-1-1 0,-1 0 0,-13 16 0,8-12 51,1 1-1,-13 20 1,24-36-11,1 1-1,-1 0 1,1-1-1,0 1 1,-1 0 0,1-1-1,0 1 1,0 0-1,-1 0 1,1-1 0,0 1-1,0 0 1,0 0-1,0-1 1,0 1 0,0 0-1,0 0 1,0-1-1,0 1 1,0 0 0,1 0-1,-1-1 1,0 1-1,0 0 1,1-1 0,-1 1-1,0 0 1,1-1-1,-1 1 1,1 0 0,-1-1-1,1 1 1,-1-1-1,1 1 1,-1-1 0,1 1-1,-1-1 1,1 1-1,0-1 1,-1 0 0,1 1-1,0-1 1,-1 0-1,1 0 1,0 1 0,0-1-1,0 0 1,6 2 30,0-1 1,1 0 0,-1 0-1,8 0 1,-4-1 2,9 2 35,0 2 0,-1-1 0,1 2 0,-1 1 0,0 0 0,-1 2 0,1 0 0,32 20 0,-39-21-61,-1 1 0,-1 0 0,1 1 0,-1 0 0,-1 1 0,0 0 0,0 0 0,-1 1-1,0 0 1,-1 1 0,0-1 0,-1 1 0,-1 1 0,6 15 0,-7-13-12,0 0 1,-2-1-1,1 1 1,-2 1-1,0-1 1,-1 0-1,-1 0 1,0 0-1,-1 0 1,0 0-1,-1 0 1,-1 0-1,0-1 1,-1 1-1,-1-1 1,0-1-1,-1 1 1,-1-1-1,0 0 1,0 0-1,-1-1 1,-1-1-1,0 1 1,-1-2-1,-15 14 1,12-14 17,0-1 0,-1 0 0,0-1 1,0-1-1,-26 9 0,7-6-471,-54 11 0,75-21-729,12 0-3115,0 0-4609,1 0 5673</inkml:trace>
</inkml:ink>
</file>

<file path=ppt/ink/ink1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42.228"/>
    </inkml:context>
    <inkml:brush xml:id="br0">
      <inkml:brushProperty name="width" value="0.1" units="cm"/>
      <inkml:brushProperty name="height" value="0.1" units="cm"/>
      <inkml:brushProperty name="color" value="#E71224"/>
    </inkml:brush>
  </inkml:definitions>
  <inkml:trace contextRef="#ctx0" brushRef="#br0">11 608 1012,'0'0'1334,"0"0"-4,-2-2 10,-6-10-21,8 12-1232,0-1 1,0 1-1,0-1 1,0 0-1,0 1 1,0-1-1,0 1 1,0-1-1,0 1 1,1-1-1,-1 0 1,0 1-1,0-1 1,1 1 0,-1-1-1,0 1 1,1-1-1,-1 1 1,0-1-1,1 1 1,-1 0-1,1-1 1,-1 1-1,0-1 1,2 1-1,-2-1 152,20-26 1311,-1-1-1,-1-1 0,15-36 1,-16 32-854,136-331 4115,-151 358-4643,-2 5-111,0-1 0,0 1-1,1-1 1,-1 1 0,0-1-1,1 1 1,-1-1 0,1 1 0,0-1-1,-1 1 1,1 0 0,0-1 0,0 1-1,0 0 1,0 0 0,0-1 0,0 1-1,3-2 1,-3 11 141,3 17-12,41 212 1374,-32-189-1232,3 0 0,2-1 1,2-1-1,2-1 0,30 45 0,-41-73-228,42 58 375,-48-69-501,0 0 0,1 0 0,-1-1 0,2 1 0,-1-1 0,0-1 0,1 1 0,14 6 0,-19-10-60,0-1 0,0 1-1,0-1 1,0 0-1,0 0 1,0 0-1,0 0 1,0 0 0,0 0-1,0 0 1,0 0-1,0-1 1,0 1-1,0-1 1,0 0 0,0 0-1,0 1 1,0-1-1,3-3 1,-4 4-92,-1-1 1,1 1-1,0-1 0,-1 1 1,1-1-1,0 0 0,-1 1 1,1-1-1,-1 0 1,1 0-1,-1 0 0,0 1 1,1-1-1,-1 0 1,0 0-1,0 0 0,1 0 1,-1-1-1,0 1-223,0 0 0,0 0 0,-1 0 0,1 0 0,0 0 0,-1 0 1,1 0-1,-1 0 0,1 0 0,-1 0 0,1 0 0,-1 1 0,1-1 0,-1 0 0,0 0 0,0 0 0,1 1 0,-1-1 0,-2-1 1,-8-3-3998,-2 1 1336</inkml:trace>
</inkml:ink>
</file>

<file path=ppt/ink/ink1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42.552"/>
    </inkml:context>
    <inkml:brush xml:id="br0">
      <inkml:brushProperty name="width" value="0.1" units="cm"/>
      <inkml:brushProperty name="height" value="0.1" units="cm"/>
      <inkml:brushProperty name="color" value="#E71224"/>
    </inkml:brush>
  </inkml:definitions>
  <inkml:trace contextRef="#ctx0" brushRef="#br0">440 65 320,'-1'-2'389,"0"-1"-1,-1 1 1,0-1-1,1 1 1,-1 0 0,0 0-1,0 0 1,0 0-1,0 0 1,0 0-1,-1 1 1,1-1 0,0 1-1,-1-1 1,1 1-1,-1 0 1,0 0 0,1 0-1,-1 0 1,0 1-1,1-1 1,-6 0 0,-42-6 1476,-105-13 2172,78 20-5477,59 2-438,0 0 0,-23 7 1,28-6-874,0-3 835</inkml:trace>
</inkml:ink>
</file>

<file path=ppt/ink/ink1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42.887"/>
    </inkml:context>
    <inkml:brush xml:id="br0">
      <inkml:brushProperty name="width" value="0.1" units="cm"/>
      <inkml:brushProperty name="height" value="0.1" units="cm"/>
      <inkml:brushProperty name="color" value="#E71224"/>
    </inkml:brush>
  </inkml:definitions>
  <inkml:trace contextRef="#ctx0" brushRef="#br0">0 79 13493,'1'-4'319,"1"0"1,-1 0-1,1-1 0,0 1 1,0 1-1,0-1 0,1 0 0,-1 0 1,1 1-1,0-1 0,0 1 0,0 0 1,0 0-1,0 0 0,1 0 0,0 1 1,5-4-1,-4 4-36,0 0 0,1 0 0,-1 0 0,1 1 0,0 0 0,-1 0 0,1 0 0,0 1 0,-1 0 0,1 0 0,0 0 0,11 2 0,9 4 56,-1 1 0,0 1 0,0 1 0,0 1 0,26 15 1,108 75 539,-125-78-684,39 28 414,101 91 0,-133-103-352,-1 3 1,-2 1-1,46 67 1,-74-93-170,0-1 0,-1 1 0,-1 1 0,13 33 0,-18-39-76,-1 0 0,0 0 1,0 1-1,-1-1 1,0 0-1,-1 1 0,-1-1 1,0 1-1,-2 11 0,-2-3-178,0 1 1,-2-1-1,0-1 0,-2 0 0,0 0 0,-1 0 0,0-1 0,-2 0 0,0-1 0,-1-1 1,-1 0-1,0-1 0,-29 24 0,16-17-955,-1-1 1,-56 31-1,45-32-2757,-73 27 0,-12-11-1360,-7-11 1590</inkml:trace>
</inkml:ink>
</file>

<file path=ppt/ink/ink1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43.406"/>
    </inkml:context>
    <inkml:brush xml:id="br0">
      <inkml:brushProperty name="width" value="0.1" units="cm"/>
      <inkml:brushProperty name="height" value="0.1" units="cm"/>
      <inkml:brushProperty name="color" value="#E71224"/>
    </inkml:brush>
  </inkml:definitions>
  <inkml:trace contextRef="#ctx0" brushRef="#br0">418 0 1312,'37'8'5646,"-36"-7"-4328,-2 0-1119,1 0-1,0 1 1,-1-1-1,0 1 0,1-1 1,-1 0-1,0 0 1,0 1-1,1-1 1,-1 0-1,0 0 1,0 0-1,0 0 1,-2 2-1,-21 15 1312,19-14-974,-42 32 1307,3 2 0,1 3 0,-42 49 0,57-57-1238,3 1 1,1 1-1,1 1 1,2 1-1,-16 40 1,30-61-377,1 1 1,0 0 0,1-1 0,1 2-1,1-1 1,0 0 0,2 1 0,0-1-1,0 1 1,2 0 0,0-1 0,1 1-1,1-1 1,6 21 0,-2-15-104,1 0 1,1-1 0,2 0-1,0 0 1,1-1-1,1-1 1,0 0-1,2-1 1,0 0-1,2-1 1,0-1 0,0-1-1,2 0 1,0-1-1,26 15 1,-11-11-161,1-1 0,0-2 0,48 15 0,116 18-952,69-16-3492,-177-27-569,-2-1-3599,-37-2 4885</inkml:trace>
</inkml:ink>
</file>

<file path=ppt/ink/ink1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02.122"/>
    </inkml:context>
    <inkml:brush xml:id="br0">
      <inkml:brushProperty name="width" value="0.1" units="cm"/>
      <inkml:brushProperty name="height" value="0.1" units="cm"/>
      <inkml:brushProperty name="color" value="#E71224"/>
    </inkml:brush>
  </inkml:definitions>
  <inkml:trace contextRef="#ctx0" brushRef="#br0">0 111 484,'3'-10'1670,"-1"0"-1,-1 0 1,0-1-1,0 1 1,-2-16-1,1 11 723,0 13-1630,-1-9 728,2 6 139,0 6 2672,85 294-970,-65-237-2870,2-2 0,3 0 0,37 57 0,-59-106-388,0-1 0,1 1 0,0-1 0,0 0 0,1 0 0,-1 0 0,12 8 0,-15-13-60,0 0 0,0 0-1,0 0 1,1 0 0,-1 0-1,0 0 1,1-1 0,-1 1-1,1-1 1,-1 1 0,0-1-1,1 0 1,-1 0 0,1 0-1,-1 0 1,1-1 0,-1 1-1,1-1 1,-1 1 0,0-1-1,1 0 1,-1 0 0,0 0-1,0 0 1,0-1 0,0 1-1,0 0 1,0-1 0,3-2-1,1-2-24,0 0 0,-1 0 0,0 0 0,0 0 0,-1-1 0,1 0 0,-2 0 0,1 0 0,4-13 0,2-9-174,7-36 0,-13 46 86,43-221-2760,-45 227 2084,0-1-1,1 0 0,1 1 1,0 0-1,9-18 1,-10 25-1557,0 0 0,1 0 1,-1 0-1,6-5 0,-2 5-338</inkml:trace>
</inkml:ink>
</file>

<file path=ppt/ink/ink1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02.540"/>
    </inkml:context>
    <inkml:brush xml:id="br0">
      <inkml:brushProperty name="width" value="0.1" units="cm"/>
      <inkml:brushProperty name="height" value="0.1" units="cm"/>
      <inkml:brushProperty name="color" value="#E71224"/>
    </inkml:brush>
  </inkml:definitions>
  <inkml:trace contextRef="#ctx0" brushRef="#br0">153 20 692,'21'-14'3179,"-20"14"-2256,7-4 43,-5 3-253,-8 3 3630,-1 1-4137,1 0 0,0 0 0,-1 0 0,1 0 0,0 1 0,1 0 0,-1 0 0,1 0 0,0 1 1,-7 8-1,-5 16 360,0 1 0,3 0 0,0 1 1,2 1-1,1 0 0,-8 48 1,8-14 112,2 0 1,2 86 0,6-99-354,2 0 0,3 0 1,2 0-1,2 0 0,2-1 0,3-1 1,2 0-1,27 58 0,-36-93-219,2 1 0,0-1 0,2 0 0,-1-1 0,2 0 0,0-1 0,17 16 0,-24-26-320,0 1-1,1-1 1,-1-1-1,1 1 1,0-1 0,0 0-1,0-1 1,1 1-1,-1-1 1,7 1 0,-7-2-404,-1 0 0,0-1 1,1 0-1,-1 0 0,0-1 1,1 1-1,-1-1 1,0 0-1,0-1 0,0 1 1,0-1-1,0 0 0,0 0 1,6-4-1,0 1-3220,-4 1 1165</inkml:trace>
</inkml:ink>
</file>

<file path=ppt/ink/ink1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02.963"/>
    </inkml:context>
    <inkml:brush xml:id="br0">
      <inkml:brushProperty name="width" value="0.1" units="cm"/>
      <inkml:brushProperty name="height" value="0.1" units="cm"/>
      <inkml:brushProperty name="color" value="#E71224"/>
    </inkml:brush>
  </inkml:definitions>
  <inkml:trace contextRef="#ctx0" brushRef="#br0">1 891 568,'25'-25'1332,"0"-1"-1,-2-2 1,-1 0 0,-1-1-1,-2-1 1,-1-1 0,15-34-1,81-236 2939,-25 11 877,-88 289-5113,8-22 924,-8 22-895,-1 0 0,1 0 0,-1 0 1,1 1-1,-1-1 0,1 0 0,-1 0 0,1 1 0,0-1 0,-1 0 0,1 1 0,0-1 0,0 1 0,0-1 0,-1 1 0,1-1 0,0 1 0,0 0 0,0-1 0,0 1 0,2-1 0,1 5 409,0 1-345,1 1 0,-1-1 0,-1 1 1,1 0-1,-1 0 0,0 1 0,3 7 0,13 53 479,-7-24-288,23 76 340,40 121 529,-49-166-549,44 85-1,-58-133-526,14 27-9,-25-50-182,1 0 1,0-1-1,0 1 1,0-1 0,0 1-1,0-1 1,1 0 0,-1 0-1,1 0 1,-1 0-1,1 0 1,0 0 0,0-1-1,3 2 1,-4-2-22,-1-1 0,0 0 0,0 0 0,1 0 0,-1 0 0,0 0 0,0 0 0,1-1 0,-1 1 0,0 0 1,0-1-1,0 1 0,1-1 0,-1 1 0,0-1 0,0 1 0,0-1 0,0 0 0,0 1 0,0-1 0,0 0 0,0 0 0,0 0 0,-1 0 0,1 0 0,0 0 0,0 0 1,0-1-1,8-17-3548,-6 1-5629,-3 17 5292,0 1 1210</inkml:trace>
</inkml:ink>
</file>

<file path=ppt/ink/ink1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03.297"/>
    </inkml:context>
    <inkml:brush xml:id="br0">
      <inkml:brushProperty name="width" value="0.1" units="cm"/>
      <inkml:brushProperty name="height" value="0.1" units="cm"/>
      <inkml:brushProperty name="color" value="#E71224"/>
    </inkml:brush>
  </inkml:definitions>
  <inkml:trace contextRef="#ctx0" brushRef="#br0">547 231 508,'1'-5'371,"0"1"-1,0-1 1,0 0 0,-1 0-1,1 0 1,-1 0 0,-1 0-1,1 1 1,-1-1 0,1 0 0,-1 0-1,-1 0 1,1 1 0,-4-8-1,2 5 12,-1 1-1,0-1 1,-1 1-1,1 0 1,-1 1-1,0-1 1,0 1-1,-11-9 1,0 3 96,-1 1 1,0 0-1,0 1 0,-1 1 1,0 1-1,-30-9 1,24 11-140,-1 0 0,1 1 0,-1 2 1,-35 0-1,14 4-2038,-65 11 0,109-13 1349,1 0 0,0 1 0,-1-1 0,1 0 0,0 1 1,0-1-1,-1 1 0,1-1 0,0 1 0,0-1 0,0 1 0,-1 0 0,1 0 0,0-1 0,0 1 0,-1 2 0,0 3-1518</inkml:trace>
</inkml:ink>
</file>

<file path=ppt/ink/ink1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03.747"/>
    </inkml:context>
    <inkml:brush xml:id="br0">
      <inkml:brushProperty name="width" value="0.1" units="cm"/>
      <inkml:brushProperty name="height" value="0.1" units="cm"/>
      <inkml:brushProperty name="color" value="#E71224"/>
    </inkml:brush>
  </inkml:definitions>
  <inkml:trace contextRef="#ctx0" brushRef="#br0">127 54 360,'0'0'973,"0"0"-53,0 0-51,0 0-57,0 0-62,0 0-50,0 0-31,0 0-21,0 0-25,0 0-29,0 0-37,0 0-34,0 0-21,-5-1-30,3 1-454,-1 0 104,0 0-1,0-1 1,1 1 0,-1-1 0,0 1-1,1-1 1,-1 0 0,0 0-1,1 0 1,-1 0 0,1-1 0,-3-1-1,5 2 225,-18-11 825,17 11-1101,0 1-1,0 0 1,1-1 0,-1 1-1,1-1 1,-1 1 0,0-1-1,1 1 1,-1-1 0,1 1-1,-1-1 1,1 0-1,-1 1 1,1-1 0,0 0-1,-1 1 1,1-1 0,0 0-1,-1 1 1,1-1 0,0-1-1,5 1 34,0 0-1,0 1 0,0 0 1,0 0-1,0 0 0,0 0 1,0 1-1,0 0 0,0 0 1,-1 1-1,1-1 0,7 4 1,16 3 189,-28-8-289,-1 0-1,1 0 1,0 0-1,0 0 1,0 1-1,0-1 1,0 0-1,-1 0 1,1 0-1,0 0 1,0 0-1,0 0 1,0 0-1,0 0 1,0 1-1,0-1 1,-1 0-1,1 0 1,0 0-1,0 0 1,0 0-1,0 0 1,0 1-1,0-1 1,0 0-1,0 0 1,0 0-1,0 0 1,0 1-1,0-1 1,0 0-1,0 0 1,0 0 0,0 0-1,0 0 1,0 1-1,0-1 1,0 0-1,0 0 1,0 0-1,0 0 1,0 0-1,0 1 1,1-1-1,-1 0 1,0 0-1,0 0 1,0 0-1,0 0 1,0 0-1,0 1 1,0-1-1,1 0 1,-1 0-1,0 0 1,0 0-1,0 0 1,0 0-1,0 0 1,1 0-1,-1 0 1,0 0-1,0 0 1,-124 17 120,123-17-159,-1 0 0,1 0 1,0 1-1,-1-1 1,1 0-1,0 0 1,-1 0-1,1-1 1,0 1-1,-1 0 0,1-1 1,0 1-1,-1 0 1,-1-2-1,2 2-20,1-1-1,-1 1 1,1-1-1,0 1 1,-1-1-1,1 1 1,-1 0-1,1-1 1,0 0-1,-1 1 1,1-1 0,0 1-1,0-1 1,0 1-1,-1-1 1,1 1-1,0-1 1,0 0-1,0 1 1,0-1-1,0 1 1,0-1-1,0 0 1,0-1-388,1 0 0,0 0-1,-1 0 1,1 0 0,0 0 0,0 0 0,0 1 0,0-1 0,0 0-1,0 1 1,1-1 0,-1 1 0,0 0 0,1-1 0,-1 1-1,1 0 1,0 0 0,-1-1 0,3 0 0,9-3-1624</inkml:trace>
</inkml:ink>
</file>

<file path=ppt/ink/ink1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04.243"/>
    </inkml:context>
    <inkml:brush xml:id="br0">
      <inkml:brushProperty name="width" value="0.1" units="cm"/>
      <inkml:brushProperty name="height" value="0.1" units="cm"/>
      <inkml:brushProperty name="color" value="#E71224"/>
    </inkml:brush>
  </inkml:definitions>
  <inkml:trace contextRef="#ctx0" brushRef="#br0">0 173 1160,'16'-14'3422,"-6"4"-2051,-1-1 0,-1 1 0,1-1 0,9-18 0,-9 14-40,22-27 0,-6 12 883,-25 29-1946,0 1-30,7 8 111,-6-7-335,0-1 0,0 1 0,-1 0 0,1-1 0,-1 1 0,1 0 0,0-1-1,-1 1 1,1 0 0,-1 0 0,1 0 0,-1-1 0,0 1 0,1 0 0,-1 1 0,3 7 83,0 0 0,0-1 0,1 1 0,0-1 0,0 0 1,1 0-1,0 0 0,0-1 0,1 0 0,11 11 0,-12-14-64,-1 0-1,1 0 1,0-1-1,0 1 1,0-1-1,1-1 1,-1 1-1,1-1 1,0 0-1,-1 0 1,1-1-1,0 1 1,0-1-1,0-1 1,0 1-1,0-1 1,9 0-1,16-6-165,0-1 0,-1-1 0,1-1 0,-1-2 0,35-18 0,-20 10-599,-28 11 19,26-9-860,-13 13-4898,-27 5 3491,5 6 903</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0:36.500"/>
    </inkml:context>
    <inkml:brush xml:id="br0">
      <inkml:brushProperty name="width" value="0.1" units="cm"/>
      <inkml:brushProperty name="height" value="0.1" units="cm"/>
      <inkml:brushProperty name="color" value="#E71224"/>
    </inkml:brush>
  </inkml:definitions>
  <inkml:trace contextRef="#ctx0" brushRef="#br0">0 52 340,'0'0'1175,"0"0"0,0 0 9,0 0 36,0 0 48,4-23 6176,21 6 155,-18 15-7251,-1 0 0,1 0 0,-1 1 0,1-1 0,7 1 0,11-1-97,1 2 0,-1 1 1,0 1-1,0 1 0,0 2 1,0 0-1,46 17 0,-32-7-120,-2 1 0,0 2 0,-1 1 0,38 29 0,-63-41-90,-1 1-1,0 0 0,0 1 0,-1 0 0,-1 0 1,16 21-1,-21-25-27,1 1 0,-2-1-1,1 1 1,-1 0 0,0 0 0,0 0 0,-1 0 0,1 0 0,-1 0-1,-1 0 1,1 1 0,-1-1 0,0 0 0,0 0 0,-1 1 0,-2 7-1,1-5 1,0 0 0,-1 0 0,-1 0 0,1 0 0,-1-1-1,-1 1 1,0-1 0,0 0 0,0-1 0,-8 9-1,2-5-1,1-2 0,-1 1 0,0-1 0,-1-1 0,0 0 0,-13 6 0,-16 5 18,-2-2 0,1-2 0,-56 12 0,76-22-10,-115 33-1364,128-35 520,7-2-4377,2 0-5305,0-1 7228</inkml:trace>
</inkml:ink>
</file>

<file path=ppt/ink/ink1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04.628"/>
    </inkml:context>
    <inkml:brush xml:id="br0">
      <inkml:brushProperty name="width" value="0.1" units="cm"/>
      <inkml:brushProperty name="height" value="0.1" units="cm"/>
      <inkml:brushProperty name="color" value="#E71224"/>
    </inkml:brush>
  </inkml:definitions>
  <inkml:trace contextRef="#ctx0" brushRef="#br0">475 3 692,'21'-2'2058,"-20"2"-1089,2 0-34,-3 0-848,1 0-1,-1 0 1,0 0 0,1 0 0,-1 0-1,1 0 1,-1 0 0,0 0 0,1 0-1,-1 0 1,0 0 0,1 0 0,-1 0-1,0 1 1,1-1 0,-1 0 0,0 0-1,1 1 1,-1-1 0,0 0 0,1 0 0,-1 1-1,0-1 1,0 0 0,1 1 0,-1-1-1,0 0 1,0 1 0,0-1 0,0 0-1,1 1 1,-1-1 0,0 0 0,0 1-1,0-1 1,0 1 0,0 0 0,-5 21 1773,-24 31-212,21-40-1051,-85 150 2574,-162 217 0,181-296-3900,36-42-3034,31-32-3630,7-9 5056</inkml:trace>
</inkml:ink>
</file>

<file path=ppt/ink/ink1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04.962"/>
    </inkml:context>
    <inkml:brush xml:id="br0">
      <inkml:brushProperty name="width" value="0.1" units="cm"/>
      <inkml:brushProperty name="height" value="0.1" units="cm"/>
      <inkml:brushProperty name="color" value="#E71224"/>
    </inkml:brush>
  </inkml:definitions>
  <inkml:trace contextRef="#ctx0" brushRef="#br0">387 393 116,'9'-15'2744,"-9"6"-2232,-1 1 0,-1-1 0,0 1 0,0-1-1,-1 1 1,0 0 0,0 0 0,0 0 0,-1 0 0,-1 0-1,-7-10 1,-9-10 527,-37-38 0,51 58-828,-16-15 368,0 0-1,-47-34 1,55 47-999,-1 1 1,-20-10 0,24 14-1270,-1 0 0,0 0 1,-22-3-1,21 5-113</inkml:trace>
</inkml:ink>
</file>

<file path=ppt/ink/ink1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05.294"/>
    </inkml:context>
    <inkml:brush xml:id="br0">
      <inkml:brushProperty name="width" value="0.1" units="cm"/>
      <inkml:brushProperty name="height" value="0.1" units="cm"/>
      <inkml:brushProperty name="color" value="#E71224"/>
    </inkml:brush>
  </inkml:definitions>
  <inkml:trace contextRef="#ctx0" brushRef="#br0">0 87 128,'2'-5'688,"0"0"0,1 1 0,-1-1 1,1 1-1,-1 0 0,1 0 0,1 0 0,-1 0 0,0 0 0,1 1 0,0 0 1,6-5-1,-3 4-224,0 0 0,-1 1 0,1 0 0,0 0 1,1 0-1,-1 1 0,14-2 0,-7 2-151,1 1 0,0 1 0,0 0 0,0 1-1,-1 0 1,1 1 0,-1 1 0,19 6 0,-4 2 18,-1 0 0,-1 2 0,0 1 0,-1 2 0,0 0 0,26 23 1,-1 4 358,77 85 1,-95-91-393,-2 1-1,-2 1 0,-1 2 0,-2 1 0,-2 1 1,27 68-1,-39-78-102,-1 1 0,-1 1 1,-2-1-1,-2 1 0,-1 1 0,-1-1 1,-3 1-1,0 0 0,-9 63 0,1-56-4,-3 0-1,-1-1 0,-2 0 0,-1-1 0,-3-1 0,-1 0 0,-44 70 0,34-69-10,-1-2-1,-3-1 1,0-1-1,-3-2 1,0-1-1,-77 54 0,28-33 216,-12 7-2950,90-56 146,6-5 1996,0-1 1,-1 1-1,1-1 1,0 1-1,-1-1 1,1 1-1,0 0 1,0-1-1,0 1 1,0-1-1,0 1 1,0 0-1,0-1 1,0 1-1,0 0 1,0-1-1,0 1 0,0-1 1,0 1-1,0 0 1,0-1-1,0 1 1,1-1-1,-1 1 1,0 0-1,1-1 1,0 1-1,7 10-3174</inkml:trace>
</inkml:ink>
</file>

<file path=ppt/ink/ink1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11:30.170"/>
    </inkml:context>
    <inkml:brush xml:id="br0">
      <inkml:brushProperty name="width" value="0.1" units="cm"/>
      <inkml:brushProperty name="height" value="0.1" units="cm"/>
      <inkml:brushProperty name="color" value="#E71224"/>
    </inkml:brush>
  </inkml:definitions>
  <inkml:trace contextRef="#ctx0" brushRef="#br0">57 221 68,'-6'-45'392,"-6"0"-196,2 2-196,-2 4-224,-4-9 76</inkml:trace>
</inkml:ink>
</file>

<file path=ppt/ink/ink1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11:30.486"/>
    </inkml:context>
    <inkml:brush xml:id="br0">
      <inkml:brushProperty name="width" value="0.1" units="cm"/>
      <inkml:brushProperty name="height" value="0.1" units="cm"/>
      <inkml:brushProperty name="color" value="#E71224"/>
    </inkml:brush>
  </inkml:definitions>
  <inkml:trace contextRef="#ctx0" brushRef="#br0">450 642 516,'-41'-79'208,"3"8"-28,-15-13-40,0 2-16,-10-3-156,-3 3-356,0 0 132,-3 5 88</inkml:trace>
</inkml:ink>
</file>

<file path=ppt/ink/ink1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12:22.291"/>
    </inkml:context>
    <inkml:brush xml:id="br0">
      <inkml:brushProperty name="width" value="0.1" units="cm"/>
      <inkml:brushProperty name="height" value="0.1" units="cm"/>
      <inkml:brushProperty name="color" value="#E71224"/>
    </inkml:brush>
  </inkml:definitions>
  <inkml:trace contextRef="#ctx0" brushRef="#br0">108 1 7805,'-32'19'-356,"10"1"-136,6-6-332,1-2-1265,2-1 713,4-3 468</inkml:trace>
</inkml:ink>
</file>

<file path=ppt/ink/ink1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26.951"/>
    </inkml:context>
    <inkml:brush xml:id="br0">
      <inkml:brushProperty name="width" value="0.05" units="cm"/>
      <inkml:brushProperty name="height" value="0.05" units="cm"/>
      <inkml:brushProperty name="color" value="#004F8B"/>
    </inkml:brush>
  </inkml:definitions>
  <inkml:trace contextRef="#ctx0" brushRef="#br0">1 0 492,'0'0'8115,"1"4"-7114,4 23 269,-2 1 1,0-1-1,-2 30 0,5 50 825,-1-67-1369,2 1 0,1-1 0,2-1 0,25 62 0,-28-86-512,0-1 0,1 0 1,1-1-1,0 0 0,1 0 0,15 15 0,-18-20-107,2-1 1,-1 0-1,1 0 1,0-1-1,1-1 1,-1 1-1,1-2 0,0 1 1,0-1-1,14 3 1,2-1-16,-1-2 1,1-1-1,0-1 1,-1-1-1,46-5 1,-23-2-1950,0-2 0,53-16 0,-65 13-7761,-26 6 6581</inkml:trace>
</inkml:ink>
</file>

<file path=ppt/ink/ink1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27.421"/>
    </inkml:context>
    <inkml:brush xml:id="br0">
      <inkml:brushProperty name="width" value="0.05" units="cm"/>
      <inkml:brushProperty name="height" value="0.05" units="cm"/>
      <inkml:brushProperty name="color" value="#004F8B"/>
    </inkml:brush>
  </inkml:definitions>
  <inkml:trace contextRef="#ctx0" brushRef="#br0">335 3 14081,'4'-3'596,"-8"3"-217,-20 5-46,-28 4 39,-20-8-61,50-2-523,0 1 0,-1 1 0,-40 7-1,59-6 65,-1-1-1,1 1 0,-1 0 0,1 0 0,-1 0 1,1 0-1,0 1 0,-5 4 0,8-6 100,0 0-1,0-1 1,0 1-1,0 0 1,0 0-1,0 0 1,1 0-1,-1 0 1,0 0-1,1 0 1,-1 1-1,1-1 1,-1 0-1,1 0 1,-1 0-1,1 1 1,0-1 0,0 0-1,-1 0 1,1 1-1,0-1 1,0 0-1,0 0 1,1 1-1,-1-1 1,0 0-1,0 1 1,1-1-1,-1 0 1,0 0-1,1 0 1,0 0-1,-1 1 1,1-1-1,-1 0 1,1 0-1,0 0 1,1 1-1,2 2-27,1 1-1,0-1 1,0 1-1,1-1 1,-1-1-1,1 1 1,0-1-1,-1 0 0,1 0 1,8 2-1,11 2 172,33 6 0,-12-2 251,-20-6 8,-19-4-217,0 0-1,0 1 1,0 0-1,0 0 1,0 0-1,0 1 1,-1 0 0,10 6-1,-16-9-114,0 0 0,1 1-1,-1-1 1,0 0 0,1 1 0,-1-1-1,0 0 1,0 1 0,1-1 0,-1 1-1,0-1 1,0 0 0,0 1-1,1-1 1,-1 1 0,0-1 0,0 1-1,0-1 1,0 1 0,0-1 0,0 1-1,0-1 1,0 1 0,0-1-1,0 0 1,0 1 0,0-1 0,0 1-1,-1-1 1,1 2 0,-13 10 303,-21 5 41,6-8-203,-42 8 0,5-1-1447,50-12-621,1 1 0,-19 9-1,22-6-768,6 1 811</inkml:trace>
</inkml:ink>
</file>

<file path=ppt/ink/ink1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27.750"/>
    </inkml:context>
    <inkml:brush xml:id="br0">
      <inkml:brushProperty name="width" value="0.05" units="cm"/>
      <inkml:brushProperty name="height" value="0.05" units="cm"/>
      <inkml:brushProperty name="color" value="#004F8B"/>
    </inkml:brush>
  </inkml:definitions>
  <inkml:trace contextRef="#ctx0" brushRef="#br0">146 24 844,'9'-24'7393,"-15"43"-1681,-6 18-4504,-35 117 3471,-38 219 0,85-372-4677,-2 10 194,1 0 1,0 0 0,0 0-1,2 16 1,-1-24-185,1-1 1,-1 1-1,1-1 1,-1 1-1,1-1 1,0 1-1,0-1 1,0 1-1,0-1 0,1 1 1,-1-1-1,1 0 1,-1 0-1,1 0 1,0 0-1,0 0 1,0 0-1,0-1 1,0 1-1,0 0 1,0-1-1,1 0 1,-1 1-1,3 0 1,4 1-117,0-1-1,0 0 1,0-1 0,0 0 0,1 0 0,-1 0-1,15-3 1,66-10-1260,-77 10 1147,173-38-3666,-96 10-127,-65 19-71,34-19-1,-26 8 1445</inkml:trace>
</inkml:ink>
</file>

<file path=ppt/ink/ink1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28.080"/>
    </inkml:context>
    <inkml:brush xml:id="br0">
      <inkml:brushProperty name="width" value="0.05" units="cm"/>
      <inkml:brushProperty name="height" value="0.05" units="cm"/>
      <inkml:brushProperty name="color" value="#004F8B"/>
    </inkml:brush>
  </inkml:definitions>
  <inkml:trace contextRef="#ctx0" brushRef="#br0">51 6 28,'0'-1'155,"-1"1"-1,1-1 1,-1 1 0,1-1 0,-1 1-1,1 0 1,-1-1 0,1 1-1,-1 0 1,1 0 0,-1-1 0,1 1-1,-1 0 1,1 0 0,-1 0-1,0-1 1,1 1 0,-1 0 0,1 0-1,-1 0 1,0 0 0,1 0-1,-1 0 1,1 0 0,-1 1 0,0-1-1,0 0 1,0 1-21,0 0 0,0-1 1,0 1-1,0 0 0,0 0 0,1 0 0,-1 0 0,0 0 1,1 0-1,-1 0 0,0 0 0,1 0 0,-1 2 0,-10 42 2139,11-42-1898,-7 56 1237,3 0 0,2 0 0,3 0 0,3 1 0,14 74 0,-15-115-1418,0 0-1,2-1 1,0 0 0,1 0 0,10 19 0,-13-30-621,2 0 1,-1 0-1,1-1 0,0 0 1,11 12-1,-10-13-919,0 0-1,0-1 1,1 0-1,-1 0 1,1 0 0,14 5-1,7 0-1429</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0:37.533"/>
    </inkml:context>
    <inkml:brush xml:id="br0">
      <inkml:brushProperty name="width" value="0.1" units="cm"/>
      <inkml:brushProperty name="height" value="0.1" units="cm"/>
      <inkml:brushProperty name="color" value="#E71224"/>
    </inkml:brush>
  </inkml:definitions>
  <inkml:trace contextRef="#ctx0" brushRef="#br0">0 8 1220,'7'-2'743,"1"0"0,0 1 0,-1-1 0,1 2 0,0-1-1,-1 1 1,1 0 0,11 2 0,61 15 2421,-76-16-3069,29 8 622,0 2 0,-1 2 0,-1 1 0,0 1 0,-1 2 0,34 24 0,-23-11 53,-1 2-1,-1 2 1,51 59 0,-60-57-328,-2 1 1,-1 1-1,-3 2 0,0 0 1,-3 2-1,-2 0 1,-1 1-1,-2 1 0,-2 1 1,-2 0-1,-3 0 0,8 73 1,-15-80-429,-1-1 0,-1 1 1,-2 0-1,-2-1 0,-1 0 0,-3 0 1,0 0-1,-2-1 0,-2 0 1,-2-1-1,0-1 0,-3 0 1,-1-1-1,-1 0 0,-1-2 1,-27 30-1,20-30-1209,-40 33-1,-37 23-5530,33-29 241,22-17 3019</inkml:trace>
</inkml:ink>
</file>

<file path=ppt/ink/ink1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45.789"/>
    </inkml:context>
    <inkml:brush xml:id="br0">
      <inkml:brushProperty name="width" value="0.05" units="cm"/>
      <inkml:brushProperty name="height" value="0.05" units="cm"/>
      <inkml:brushProperty name="color" value="#004F8B"/>
    </inkml:brush>
  </inkml:definitions>
  <inkml:trace contextRef="#ctx0" brushRef="#br0">32 147 332,'-13'9'11700,"0"-18"-11022,12 7-513,1 0 1,-1 1-1,0-1 0,0 0 1,1 0-1,-1 0 0,1 0 1,0 0-1,0 0 0,0 0 1,-1 0-1,2 0 0,-1 0 1,0 0-1,0 1 0,1-1 1,0-4-1,1 1 32,-1 1-1,1-1 1,0 0-1,1 1 1,-1 0-1,1-1 1,-1 1-1,1 0 1,1 0-1,-1 0 1,1 1-1,-1-1 1,1 1-1,0 0 1,0 0-1,0 0 1,1 1-1,-1-1 1,1 1-1,-1 0 1,8-2-1,-8 4-100,0 0 0,0 1-1,-1-1 1,1 1 0,0 0-1,0 0 1,0 1 0,-1-1 0,1 1-1,-1-1 1,1 1 0,-1 0-1,1 0 1,-1 1 0,4 3 0,15 8 298,-10-9-299,-1 0 1,1-1-1,0-1 1,1 0 0,-1 0-1,0-2 1,1 1-1,-1-1 1,1-1-1,0-1 1,-1 1 0,1-2-1,23-5 1,-12 1-1129,0-2 0,24-10 0,42-26-10960,-76 35 9056</inkml:trace>
</inkml:ink>
</file>

<file path=ppt/ink/ink1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46.133"/>
    </inkml:context>
    <inkml:brush xml:id="br0">
      <inkml:brushProperty name="width" value="0.05" units="cm"/>
      <inkml:brushProperty name="height" value="0.05" units="cm"/>
      <inkml:brushProperty name="color" value="#004F8B"/>
    </inkml:brush>
  </inkml:definitions>
  <inkml:trace contextRef="#ctx0" brushRef="#br0">312 0 1440,'10'0'1551,"-8"0"-7,-2 16 1520,-2-9-2529,0-1 0,0 0 1,0 0-1,-1 0 1,0 0-1,0 0 0,0 0 1,-8 8-1,1 2 338,-116 200 5065,8-13-3272,107-186-2865,5-8-718,0 0 0,-8 18 0,13-17-3958</inkml:trace>
</inkml:ink>
</file>

<file path=ppt/ink/ink1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46.470"/>
    </inkml:context>
    <inkml:brush xml:id="br0">
      <inkml:brushProperty name="width" value="0.05" units="cm"/>
      <inkml:brushProperty name="height" value="0.05" units="cm"/>
      <inkml:brushProperty name="color" value="#004F8B"/>
    </inkml:brush>
  </inkml:definitions>
  <inkml:trace contextRef="#ctx0" brushRef="#br0">381 314 628,'1'1'411,"-1"-1"-1,1 0 0,0 1 1,0-1-1,-1 0 1,1 0-1,0 1 1,0-1-1,-1 0 1,1 0-1,0 0 0,0 0 1,-1 0-1,1 0 1,0 0-1,0 0 1,0 0-1,-1-1 1,2 1-1,-10-10 2216,-32-20-1794,34 26 258,-65-44 1596,-73-53 675,55 29-6252,84 67 696,0-1 0,0 1 0,-8-13 0,3 1-590</inkml:trace>
</inkml:ink>
</file>

<file path=ppt/ink/ink1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48.106"/>
    </inkml:context>
    <inkml:brush xml:id="br0">
      <inkml:brushProperty name="width" value="0.05" units="cm"/>
      <inkml:brushProperty name="height" value="0.05" units="cm"/>
      <inkml:brushProperty name="color" value="#004F8B"/>
    </inkml:brush>
  </inkml:definitions>
  <inkml:trace contextRef="#ctx0" brushRef="#br0">220 19 852,'14'-19'17376,"-11"36"-16259,-1 0 0,-1 0 0,0 0 0,-2 0 0,-2 26 0,-1 24 687,4 79-1242,2 235 2744,21 0-1141,4 133-2165,-22-319 0,13 283 0,-24 11 0,3-140 0,6-87 0,-6 47 0,4-185 0,-1 237 0,2-50 0,-52 1140 0,44-1005 0,-4 78 0,-6-294 0,-6 189 0,22-376 0,-25 1011 0,-32-435 0,30-330 0,5-41 0,15-184 0,-24 164 0,25-185 0,0 64 0,2-25 0,-9 261 0,13 373 0,8-352 0,-3-193 0,-1 355 0,-5-336 0,22 221 0,-20-400 0,15 254 0,9 115 0,-22-358 0,81 616 0,-67-533 0,-11-55 0,25 90 0,-31-139-131,1 0-1,-1-1 1,0 1 0,0 0-1,0-1 1,0 1 0,1-1 0,-1 1-1,0-1 1,0 1 0,1-1-1,-1 1 1,1-1 0,-1 1-1,0-1 1,1 1 0,-1-1-1,1 1 1,-1-1 0,1 0 0,-1 1-1,2-1 1,-1 0-292,0 0 0,-1 0-1,1 0 1,0-1 0,0 1 0,0-1 0,-1 1-1,1 0 1,0-1 0,-1 1 0,1-1 0,0 0-1,-1 1 1,1-1 0,-1 1 0,1-1 0,0-1-1,8-11-7101,-2-5 2286</inkml:trace>
</inkml:ink>
</file>

<file path=ppt/ink/ink1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04.074"/>
    </inkml:context>
    <inkml:brush xml:id="br0">
      <inkml:brushProperty name="width" value="0.05" units="cm"/>
      <inkml:brushProperty name="height" value="0.05" units="cm"/>
      <inkml:brushProperty name="color" value="#004F8B"/>
    </inkml:brush>
  </inkml:definitions>
  <inkml:trace contextRef="#ctx0" brushRef="#br0">401 43 1116,'-4'-13'5381,"0"1"1371,-2 6-5790,0 0 1250,6 6-2113,0-1 0,0 1 0,-1 0 0,1-1 0,0 1 0,-1 0 0,1-1 0,0 1 0,-1 0 0,1-1 0,0 1 0,-1 0 0,1-1 0,-1 1 0,1 0 0,-1 0 0,1 0 0,0-1 0,-1 1 0,1 0 0,-1 0 1,1 0-1,-1 0 0,1 0 0,-1 0 0,1 0 0,-1 0 0,-4 1 134,0 0 0,0 0 1,0 0-1,0 1 0,0 0 0,1 0 1,-1 0-1,0 0 0,1 1 1,0 0-1,0 0 0,0 0 1,0 0-1,0 1 0,-6 7 0,-8 11 432,-26 38 0,32-44-413,-20 31 160,2 1 0,2 2 1,3 1-1,1 1 0,-22 73 1,37-92-247,1 0 0,2 0 0,2 1 1,-2 39-1,6-48-86,1-1 1,2 0 0,0 0-1,1 1 1,1-2 0,13 35-1,-14-45-119,2-1-1,-1 0 1,1 0-1,1 0 1,0-1-1,0 0 1,1 0-1,1-1 1,11 11-1,-15-17-118,0 0-1,1 0 1,-1 0-1,1-1 1,0 1-1,0-1 0,0-1 1,1 1-1,-1-1 1,1 0-1,-1-1 1,1 0-1,0 0 0,-1 0 1,1-1-1,0 1 1,0-2-1,-1 1 1,14-3-1,16-7-2250,1 0 0,34-17-1,-18 7-6821,-31 12 6233</inkml:trace>
</inkml:ink>
</file>

<file path=ppt/ink/ink1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04.409"/>
    </inkml:context>
    <inkml:brush xml:id="br0">
      <inkml:brushProperty name="width" value="0.05" units="cm"/>
      <inkml:brushProperty name="height" value="0.05" units="cm"/>
      <inkml:brushProperty name="color" value="#004F8B"/>
    </inkml:brush>
  </inkml:definitions>
  <inkml:trace contextRef="#ctx0" brushRef="#br0">318 6 640,'7'-6'9025,"-13"25"-7271,-61 91 3516,8-12-2818,-96 187 2216,141-264-4729,11-18-325,0 0 1,1 1 0,-1-1-1,1 1 1,0 0 0,0 0-1,0 0 1,1 0 0,-2 7-1</inkml:trace>
</inkml:ink>
</file>

<file path=ppt/ink/ink1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04.840"/>
    </inkml:context>
    <inkml:brush xml:id="br0">
      <inkml:brushProperty name="width" value="0.05" units="cm"/>
      <inkml:brushProperty name="height" value="0.05" units="cm"/>
      <inkml:brushProperty name="color" value="#004F8B"/>
    </inkml:brush>
  </inkml:definitions>
  <inkml:trace contextRef="#ctx0" brushRef="#br0">484 504 920,'-6'5'10956,"-8"-13"-10138,0-1 0,1-1 0,1 0-1,-1 0 1,-15-19 0,-100-118 2933,-51-56-3006,150 169-2475,11 12-1936,-2 2-4234,10 13 5033</inkml:trace>
</inkml:ink>
</file>

<file path=ppt/ink/ink1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05.552"/>
    </inkml:context>
    <inkml:brush xml:id="br0">
      <inkml:brushProperty name="width" value="0.05" units="cm"/>
      <inkml:brushProperty name="height" value="0.05" units="cm"/>
      <inkml:brushProperty name="color" value="#004F8B"/>
    </inkml:brush>
  </inkml:definitions>
  <inkml:trace contextRef="#ctx0" brushRef="#br0">85 73 768,'0'0'3046,"-4"-3"-2110,-10-6-38,10 6-49,0 2-48,0-2 0,-1 1 0,1 0 0,1-1 0,-7-4 0,-16-17 2953,27 23-3676,0 0 0,1 0 0,-1 0 0,1 0 0,-1 0 0,1 0 0,-1 0 0,1 1 0,0-1 0,-1 0 0,1 1 0,0 0 0,0-1 0,-1 1 0,1 0 0,2 0 0,31 4 459,-8 0 173,-50-4 378,15 0-1069,0-1-1,0 0 1,0 0 0,-10-3-1,5 1 449,1 1-2052</inkml:trace>
</inkml:ink>
</file>

<file path=ppt/ink/ink1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06.207"/>
    </inkml:context>
    <inkml:brush xml:id="br0">
      <inkml:brushProperty name="width" value="0.05" units="cm"/>
      <inkml:brushProperty name="height" value="0.05" units="cm"/>
      <inkml:brushProperty name="color" value="#004F8B"/>
    </inkml:brush>
  </inkml:definitions>
  <inkml:trace contextRef="#ctx0" brushRef="#br0">7 277 392,'0'0'7631,"-2"-2"-6580,1-1-815,0 0-1,1 1 1,-1-1-1,0 0 1,1 0-1,0 0 1,0 0-1,0 0 1,0 0-1,0 0 0,0 0 1,1 0-1,0 1 1,-1-1-1,1 0 1,0 0-1,0 0 1,2-3-1,7-14 542,14-25-1,-17 32-323,-4 8-340,5-10 443,0-1-1,1 2 1,1-1 0,0 1-1,1 1 1,25-25-1,-34 37-506,-1 0 0,1 0 0,-1 0-1,1 1 1,0-1 0,-1 0-1,1 1 1,0-1 0,0 1 0,-1-1-1,1 1 1,0 0 0,0 0-1,0 0 1,-1 0 0,1 0 0,0 0-1,0 0 1,0 1 0,-1-1 0,1 1-1,0-1 1,-1 1 0,1 0-1,0 0 1,-1 0 0,1-1 0,-1 1-1,1 1 1,-1-1 0,1 0-1,-1 0 1,0 1 0,2 1 0,4 5 85,0 1 0,-1-1 0,0 2 0,7 11 1,-13-20-122,58 93 768,-50-83-713,0 0-1,1-1 1,0 0 0,0-1-1,1 0 1,14 10-1,-18-16-131,0 0-1,0-1 0,1 1 1,-1-1-1,1 0 1,-1-1-1,1 0 0,-1 0 1,1 0-1,0-1 1,0 0-1,-1 0 1,14-2-1,-4-1-490,0 0-1,0-1 1,-1-1 0,24-10-1,27-19-5577,-38 18 211,-14 9 3242</inkml:trace>
</inkml:ink>
</file>

<file path=ppt/ink/ink1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07.662"/>
    </inkml:context>
    <inkml:brush xml:id="br0">
      <inkml:brushProperty name="width" value="0.05" units="cm"/>
      <inkml:brushProperty name="height" value="0.05" units="cm"/>
      <inkml:brushProperty name="color" value="#004F8B"/>
    </inkml:brush>
  </inkml:definitions>
  <inkml:trace contextRef="#ctx0" brushRef="#br0">25 825 564,'0'0'5130,"-4"0"-4159,-13-2 29,16 1-919,1 1 1,0-1-1,-1 1 1,1-1 0,0 1-1,0-1 1,-1 0-1,1 1 1,0-1-1,0 0 1,0 1 0,0-1-1,0 1 1,0-1-1,0 0 1,0 1-1,0-1 1,0 0 0,0 1-1,0-1 1,0 0-1,1 1 1,-1-1-1,0 1 1,1-2 0,59-243 7559,42-117-4455,-85 304-2483,-7 20-368,-4 15 168,1 0 1,10-25 0,-17 48-476,0 0 0,0-1 1,1 1-1,-1-1 0,0 1 0,0-1 0,0 1 0,0 0 0,1-1 1,-1 1-1,0 0 0,0-1 0,0 1 0,1 0 0,-1-1 0,0 1 1,1 0-1,-1-1 0,0 1 0,1 0 0,-1 0 0,0 0 0,1-1 1,-1 1-1,1 0 0,-1 0 0,0 0 0,1 0 0,-1 0 0,1 0 1,-1-1-1,1 1 0,-1 0 0,0 0 0,1 0 0,0 1 0,0-1 6,0 1 0,0 0-1,0 0 1,0 0-1,0 0 1,-1 0 0,1 0-1,0 0 1,0 0-1,-1 1 1,1-1 0,0 1-1,11 41 485,26 169 1135,12 57-480,-37-202-900,-9-39-356,1-1 1,2 0 0,17 47 0,-23-71-34,1-1 0,-1 1-1,1-1 1,-1 0 0,1 0 0,0 1 0,0-1 0,0 0 0,0 0-1,0-1 1,0 1 0,1 0 0,-1-1 0,1 0 0,-1 1 0,1-1-1,4 2 1,14 3-6279,-5-2-3973</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0:38.333"/>
    </inkml:context>
    <inkml:brush xml:id="br0">
      <inkml:brushProperty name="width" value="0.1" units="cm"/>
      <inkml:brushProperty name="height" value="0.1" units="cm"/>
      <inkml:brushProperty name="color" value="#E71224"/>
    </inkml:brush>
  </inkml:definitions>
  <inkml:trace contextRef="#ctx0" brushRef="#br0">265 0 432,'0'2'8164,"-8"14"-7471,-25 22 1602,18-21-1038,-21 30-1,15-14-414,2 0 1,1 1-1,2 1 0,1 0 0,-15 57 0,13-23-52,4 1-1,2 0 0,-2 142 0,14-151-390,3 0 1,2 1-1,3-2 1,34 118-1,-34-150-291,1-2-1,1 0 0,2 0 0,0-1 1,2 0-1,1-1 0,1-1 0,31 33 1,-35-42-254,1-1 1,0-1-1,1-1 1,1 0-1,0-1 0,0 0 1,1-1-1,0-1 1,1-1-1,-1 0 1,1-2-1,1 0 1,34 5-1,14-7-2013,86-18-8404,-134 12 9679,60-8-2569</inkml:trace>
</inkml:ink>
</file>

<file path=ppt/ink/ink1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08.008"/>
    </inkml:context>
    <inkml:brush xml:id="br0">
      <inkml:brushProperty name="width" value="0.05" units="cm"/>
      <inkml:brushProperty name="height" value="0.05" units="cm"/>
      <inkml:brushProperty name="color" value="#004F8B"/>
    </inkml:brush>
  </inkml:definitions>
  <inkml:trace contextRef="#ctx0" brushRef="#br0">472 48 1064,'-2'-1'457,"0"-1"0,-1 1 0,1-1-1,-1 1 1,1 0 0,-1 0 0,1 0 0,-1 0-1,0 1 1,1-1 0,-1 1 0,-4-1 0,-39 2 2404,22 0-1361,-122-4 2960,1-10-5065,130 11 16,-14-2-2771,9-5-2117,11 3 3396</inkml:trace>
</inkml:ink>
</file>

<file path=ppt/ink/ink1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08.344"/>
    </inkml:context>
    <inkml:brush xml:id="br0">
      <inkml:brushProperty name="width" value="0.05" units="cm"/>
      <inkml:brushProperty name="height" value="0.05" units="cm"/>
      <inkml:brushProperty name="color" value="#004F8B"/>
    </inkml:brush>
  </inkml:definitions>
  <inkml:trace contextRef="#ctx0" brushRef="#br0">7 6 48,'0'-5'4728,"-7"33"-5020,7-17-1236,4-2 520,-1 2 344</inkml:trace>
</inkml:ink>
</file>

<file path=ppt/ink/ink1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08.830"/>
    </inkml:context>
    <inkml:brush xml:id="br0">
      <inkml:brushProperty name="width" value="0.05" units="cm"/>
      <inkml:brushProperty name="height" value="0.05" units="cm"/>
      <inkml:brushProperty name="color" value="#004F8B"/>
    </inkml:brush>
  </inkml:definitions>
  <inkml:trace contextRef="#ctx0" brushRef="#br0">26 66 508,'-24'-24'9658,"24"24"-9559,0-1 1,-1 1-1,1-1 1,0 1-1,0-1 1,0 1-1,0-1 1,0 1-1,-1 0 1,1-1-1,0 1 1,0-1-1,0 1 1,0-1-1,0 1 1,1-1-1,-1 1 1,0-1-1,0 1 1,0-1-1,0 1 1,0 0-1,1-1 1,-1 1-1,0-1 1,0 1-1,1 0 1,-1-1-1,0 1 1,1-1-1,-1 1 1,1-1-1,11-10 1379,-9 9-1281,1 0-1,-1 0 0,1 0 1,0 1-1,0-1 0,0 1 0,0 0 1,0 0-1,0 0 0,0 1 1,0-1-1,0 1 0,0 0 1,0 1-1,0-1 0,0 0 0,0 1 1,0 0-1,0 0 0,0 0 1,0 1-1,0-1 0,0 1 1,-1 0-1,4 2 0,9 7 28,0-1 0,-2 2 1,1 0-1,-1 0 0,-1 2 0,0-1 0,-1 2 0,-1 0 0,19 32 0,-16-23-53,-2 1 1,-1 0-1,-1 1 0,-1 0 0,-1 0 0,5 34 0,-9-31-7,-1 1-1,-1-1 1,-2 1-1,0-1 1,-3 0-1,0 1 1,-9 36-1,6-46-586,0-1 0,-1 1 0,-1-1-1,-16 28 1,15-33-980,-1 0 0,0-1 0,0 0 0,-1 0 1,-1-1-1,-15 12 0,14-13-2966,0-5 1328</inkml:trace>
</inkml:ink>
</file>

<file path=ppt/ink/ink1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10.364"/>
    </inkml:context>
    <inkml:brush xml:id="br0">
      <inkml:brushProperty name="width" value="0.05" units="cm"/>
      <inkml:brushProperty name="height" value="0.05" units="cm"/>
      <inkml:brushProperty name="color" value="#004F8B"/>
    </inkml:brush>
  </inkml:definitions>
  <inkml:trace contextRef="#ctx0" brushRef="#br0">45 10 1048,'-13'-10'14502,"11"12"-14289,0-1 0,1 0 1,-1 1-1,0 0 0,0-1 0,1 1 0,-1 0 0,1 0 1,0 0-1,-1 0 0,1 0 0,0 0 0,0 0 0,0 0 1,0 1-1,1-1 0,-1 0 0,1 0 0,-1 1 0,1-1 1,0 0-1,0 1 0,0-1 0,0 5 0,-4 135 2319,1 56-875,25 536 2330,0-159-1889,-17-282-1377,-3-63-61,2 200-427,-10-86-233,-1-23 0,31 117 0,-7-175 0,11 560 0,-2 155 0,-21-851 0,45 700 0,-21-396 0,-18 234 0,-3-79 0,8-316 0,5 345 0,-27 91 0,6-631 0,31 516 0,-6-232 0,-5 209 0,-23 96 0,4-493 0,-2 55 0,-7-28 0,-2 29 0,7-5 0,5-121 0,-4 39 0,1-136 3,1-1-8,0-1 0,-1 1-1,1 0 1,0 0 0,1 0-1,-1-1 1,0 1 0,2 4-1,0-10-598,6-14-2638,14-38-12212,-9 15 10637</inkml:trace>
</inkml:ink>
</file>

<file path=ppt/ink/ink1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14.774"/>
    </inkml:context>
    <inkml:brush xml:id="br0">
      <inkml:brushProperty name="width" value="0.05" units="cm"/>
      <inkml:brushProperty name="height" value="0.05" units="cm"/>
      <inkml:brushProperty name="color" value="#004F8B"/>
    </inkml:brush>
  </inkml:definitions>
  <inkml:trace contextRef="#ctx0" brushRef="#br0">59 105 812,'10'-5'2002,"0"-2"-1,0 0 1,-1 0 0,1 0-1,-2-1 1,13-14-1,14-19 5922,-39 46-7557,-6 7-154,0 2 0,1-1 0,1 1 0,0 1 0,1 0 0,-10 30 0,-23 106 606,36-132-725,-43 262 994,42-226-809,3 0-1,2 0 1,8 65 0,-6-104-226,0 0 0,1-1 0,1 0 0,1 0 0,0 0 0,0 0 0,14 22 0,-15-30-120,0-1 1,0-1-1,1 1 0,0 0 1,0-1-1,1 0 0,-1 0 1,1-1-1,0 0 0,0 0 1,1 0-1,-1-1 1,1 0-1,-1 0 0,1 0 1,0-1-1,0 0 0,11 1 1,-6-1-326,0-1-1,-1-1 1,1 0 0,0-1 0,0 0-1,0-1 1,-1 0 0,15-5 0,31-13-4001,-2-5-5567,-32 13 6752</inkml:trace>
</inkml:ink>
</file>

<file path=ppt/ink/ink1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15.354"/>
    </inkml:context>
    <inkml:brush xml:id="br0">
      <inkml:brushProperty name="width" value="0.05" units="cm"/>
      <inkml:brushProperty name="height" value="0.05" units="cm"/>
      <inkml:brushProperty name="color" value="#004F8B"/>
    </inkml:brush>
  </inkml:definitions>
  <inkml:trace contextRef="#ctx0" brushRef="#br0">19 645 216,'0'0'295,"-1"0"1,0 0-1,0 0 1,1 0-1,-1 0 1,0 0-1,1-1 1,-1 1-1,0 0 0,0 0 1,1 0-1,-1-1 1,0 1-1,1-1 1,-1 1-1,1 0 1,-1-1-1,1 1 0,-1-1 1,0 1-1,1-1 1,0 1-1,-1-1 1,0-1-1,0 1 10,1-1 0,-1 1 0,1-1 0,0 0 0,-1 1 0,1-1 0,0 0 0,0 1 1,0-1-1,0 0 0,1-1 0,1-9 431,1 1 1,8-21-1,-4 14 287,72-270 3750,-31 108-2547,-47 178-2193,15-43 923,-16 43-896,1 1 1,0-1-1,0 1 1,-1-1-1,1 1 1,0-1-1,0 1 1,1-1-1,-1 1 1,0 0-1,0 0 1,1 0-1,-1-1 1,1 1-1,-1 0 1,1 1-1,-1-1 1,1 0-1,-1 0 1,1 1-1,0-1 1,-1 1-1,3-1 1,0 4 306,3 7-138,-1 0 1,0 1 0,0-1-1,-1 1 1,0 0 0,4 16-1,16 80 829,-11-41-510,89 278 1456,-100-333-2055,-1-3-113,0-1 1,1 0-1,0 0 1,0 0-1,0 0 1,1 0-1,0-1 1,7 9 0,-11-15 66,0 1 1,1-1 0,-1 1 0,1-1 0,-1 0 0,0 1 0,1-1 0,-1 0-1,1 0 1,-1 1 0,1-1 0,-1 0 0,1 0 0,-1 1 0,1-1 0,-1 0-1,1 0 1,-1 0 0,1 0 0,-1 0 0,1 0 0,-1 0 0,1 0 0,-1 0 0,1 0-1,-1 0 1,1 0 0,-1-1 0,1 1 0,-1 0 0,1 0 0,-1 0 0,1-1-1,-1 1 1,1 0 0,-1-1 0,1 1 0,-1 0 0,0-1 0,1 1 0,-1 0-1,0-1 1,1 1 0,-1-1 0,0 1 0,1-1 0,-1 1 0,0-1 0,0 1-1,0-1 1,0 1 0,1-1 0,-1 0 0,4-15-4994,-5 2-3477,1 6 5283</inkml:trace>
</inkml:ink>
</file>

<file path=ppt/ink/ink1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15.698"/>
    </inkml:context>
    <inkml:brush xml:id="br0">
      <inkml:brushProperty name="width" value="0.05" units="cm"/>
      <inkml:brushProperty name="height" value="0.05" units="cm"/>
      <inkml:brushProperty name="color" value="#004F8B"/>
    </inkml:brush>
  </inkml:definitions>
  <inkml:trace contextRef="#ctx0" brushRef="#br0">390 120 324,'-2'-3'581,"1"-1"0,-1 1 0,-1 0 0,1-1 0,0 1-1,-1 1 1,0-1 0,1 0 0,-1 1 0,0-1 0,0 1 0,-1 0 0,1 0 0,-6-3-1,-8-3 1386,-32-10-1,22 9-748,2 0-689,0 1-1,-1 1 0,-38-6 0,17 9-3417,-1 6-4391,31 0 5082</inkml:trace>
</inkml:ink>
</file>

<file path=ppt/ink/ink1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16.139"/>
    </inkml:context>
    <inkml:brush xml:id="br0">
      <inkml:brushProperty name="width" value="0.05" units="cm"/>
      <inkml:brushProperty name="height" value="0.05" units="cm"/>
      <inkml:brushProperty name="color" value="#004F8B"/>
    </inkml:brush>
  </inkml:definitions>
  <inkml:trace contextRef="#ctx0" brushRef="#br0">94 14 56,'0'3'325,"-1"0"0,1 0 0,-1 0 0,0-1 0,0 1 0,0 0 0,0-1 0,0 1 0,0-1 0,-1 1 0,1-1 0,-1 1 0,0-1 0,0 0 0,0 0 0,0 0 1,0 0-1,0 0 0,0-1 0,-1 1 0,1-1 0,-1 1 0,1-1 0,-1 0 0,0 0 0,1 0 0,-1 0 0,0 0 0,-4 0 0,5-1 319,-1-1-46,1 1-473,1-1-1,-1 0 1,0 1-1,0-1 1,1 0-1,-1 0 1,0 1-1,1-1 1,-1 0 0,1-1-1,-1 1 1,1 0-1,0 0 1,-1-1-1,1 1 1,0-1 0,0 1-1,0-1 1,-2-2-1,3 2-45,0 1-1,0 0 1,0 0-1,1-1 1,-1 1 0,0 0-1,0 0 1,1-1-1,-1 1 1,0 0-1,1 0 1,-1 0 0,1 0-1,0 0 1,-1 0-1,1 0 1,0 0-1,0 0 1,0 0-1,-1 0 1,1 0 0,0 0-1,0 1 1,0-1-1,0 0 1,1 1-1,-1-1 1,0 1 0,0-1-1,0 1 1,0-1-1,2 1 1,1-2 98,1 1 1,0 0 0,-1 1-1,1-1 1,0 1-1,0 0 1,-1 0 0,1 0-1,0 0 1,-1 1-1,1 0 1,0 0-1,5 2 1,4 1 43,-13-5-935,-15-7-387,0 1-1848,1 0-7007</inkml:trace>
</inkml:ink>
</file>

<file path=ppt/ink/ink1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16.579"/>
    </inkml:context>
    <inkml:brush xml:id="br0">
      <inkml:brushProperty name="width" value="0.05" units="cm"/>
      <inkml:brushProperty name="height" value="0.05" units="cm"/>
      <inkml:brushProperty name="color" value="#004F8B"/>
    </inkml:brush>
  </inkml:definitions>
  <inkml:trace contextRef="#ctx0" brushRef="#br0">1 210 340,'0'0'5002,"0"-4"-3771,-1-4-325,1-1 0,0 0 0,1 0 0,0 0 0,0 0 1,1 1-1,4-14 0,25-61 3510,-15 55-2460,-16 27-1885,0 0 1,1 0-1,-1 1 1,1-1-1,-1 0 1,1 1-1,0-1 0,-1 0 1,1 1-1,0-1 1,-1 1-1,1-1 1,0 1-1,-1-1 1,1 1-1,0 0 1,0-1-1,0 1 1,-1 0-1,1 0 1,0-1-1,0 1 0,0 0 1,0 0-1,0 0 1,0 0-1,-1 0 1,1 0-1,0 0 1,0 0-1,0 1 1,0-1-1,-1 0 1,1 1-1,0-1 1,0 0-1,1 1 0,6 8 129,0-1 0,0 1 0,-1 0 0,0 1 0,0 0 0,-1 0 0,4 11 0,-2-6 6,1 0-1,0-1 1,16 20 0,-21-29-231,0-1 0,0-1 0,0 1 1,0 0-1,0-1 0,1 0 0,0 0 1,-1 0-1,1-1 0,0 0 0,0 0 1,0 0-1,1 0 0,-1-1 0,0 0 1,1 0-1,-1 0 0,1-1 0,-1 0 1,1 0-1,-1 0 0,1-1 1,-1 1-1,0-1 0,11-4 0,48-18-2108,-26 8-1536,1 3-6979,-26 9 7690</inkml:trace>
</inkml:ink>
</file>

<file path=ppt/ink/ink1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16.908"/>
    </inkml:context>
    <inkml:brush xml:id="br0">
      <inkml:brushProperty name="width" value="0.05" units="cm"/>
      <inkml:brushProperty name="height" value="0.05" units="cm"/>
      <inkml:brushProperty name="color" value="#004F8B"/>
    </inkml:brush>
  </inkml:definitions>
  <inkml:trace contextRef="#ctx0" brushRef="#br0">188 7 212,'0'-1'184,"1"1"1,-1-1-1,1 1 1,-1-1-1,1 1 0,-1-1 1,1 1-1,-1 0 0,1-1 1,-1 1-1,1 0 0,0-1 1,-1 1-1,1 0 1,-1 0-1,1-1 0,0 1 1,-1 0-1,1 0 0,0 0 1,-1 0-1,1 0 1,0 0-1,0 0 0,0 1-1,-1-1 0,0 1 0,1-1 0,-1 1 0,0-1 0,1 1 0,-1-1 0,0 1 0,0-1 0,0 1 0,1 0 0,-1-1-1,0 1 1,0-1 0,0 1 0,0 0 0,0-1 0,0 1 0,0 0 0,0 0 0,-7 36 2927,-86 246 3755,48-154-5097,12-53-1232,4-11-5761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1:57.805"/>
    </inkml:context>
    <inkml:brush xml:id="br0">
      <inkml:brushProperty name="width" value="0.1" units="cm"/>
      <inkml:brushProperty name="height" value="0.1" units="cm"/>
      <inkml:brushProperty name="color" value="#FFC114"/>
    </inkml:brush>
  </inkml:definitions>
  <inkml:trace contextRef="#ctx0" brushRef="#br0">1 0 292,'0'0'452,"0"0"-60,0 0-92,0 0-96,0 0-76,0 0-100,0 0-104,0 0-512,0 0 200,0 0 132</inkml:trace>
</inkml:ink>
</file>

<file path=ppt/ink/ink1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17.235"/>
    </inkml:context>
    <inkml:brush xml:id="br0">
      <inkml:brushProperty name="width" value="0.05" units="cm"/>
      <inkml:brushProperty name="height" value="0.05" units="cm"/>
      <inkml:brushProperty name="color" value="#004F8B"/>
    </inkml:brush>
  </inkml:definitions>
  <inkml:trace contextRef="#ctx0" brushRef="#br0">358 535 1124,'26'0'3559,"-23"0"-2469,-3 0-969,1 0 0,-1 0-1,1 0 1,-1-1 0,0 1 0,1 0-1,-1-1 1,1 1 0,-1 0 0,0-1-1,1 1 1,-1 0 0,0-1 0,1 1-1,-1-1 1,0 1 0,0-1 0,1 1-1,-1-1 1,0 1 0,0-1 0,0 1-1,0-1 1,1 1 0,-1-1 0,0 0-1,-60-87 4109,17 29-2890,-147-205 1360,145 212-6139,-2 1-3767,37 42 4818</inkml:trace>
</inkml:ink>
</file>

<file path=ppt/ink/ink1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18.577"/>
    </inkml:context>
    <inkml:brush xml:id="br0">
      <inkml:brushProperty name="width" value="0.05" units="cm"/>
      <inkml:brushProperty name="height" value="0.05" units="cm"/>
      <inkml:brushProperty name="color" value="#004F8B"/>
    </inkml:brush>
  </inkml:definitions>
  <inkml:trace contextRef="#ctx0" brushRef="#br0">1 4 116,'14'-3'16727,"-12"8"-16317,0 0 1,-1 1-1,1-1 0,-1 1 1,0 0-1,0-1 1,-1 1-1,0 0 0,0-1 1,0 1-1,-2 7 1,1 27 758,51 336 3884,-5-44-2770,5 275-336,-28-325-1400,-10-12-547,-2-42 0,-5 164 0,-7-224 0,2 34 0,1 228 0,34 72 0,30 1 0,-26-275 0,6 43 0,-38-181 0,-7 138 0,0-196 0,3 375 0,47 184 0,-23-320 0,-7-58 0,26 711 0,-26-237 0,13-283 0,-8-111 0,8 328 0,-1-29 0,-1-50 0,-28-491 0,13 430 0,-13-354 0,0 342 0,-12-143 0,5-264 0,-10 132 0,-5 159 0,6 61 0,13-365 0,6 215 0,-5-250 0,6 71 0,20 106 0,-26-187 0,7 26 0,-8-29 0,0 0 0,0 0 0,1 0 0,-1 0 0,0 0 0,1 0 0,-1 0 0,1 0 0,-1 0 0,1 0 0,-1-1 0,1 1 0,-1 0 0,1 0 0,0-1 0,0 1 0,-1 0 0,1-1 0,0 1 0,0 0 0,1 0 0,9-6 0,-7 1-626,-1 0 0,1 0-1,-1 0 1,0 0 0,0-1 0,-1 1 0,1-1 0,-1 0-1,0 0 1,0 0 0,1-5 0,2-9-4657,4-32 0,-5 19 13</inkml:trace>
</inkml:ink>
</file>

<file path=ppt/ink/ink1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2.843"/>
    </inkml:context>
    <inkml:brush xml:id="br0">
      <inkml:brushProperty name="width" value="0.05" units="cm"/>
      <inkml:brushProperty name="height" value="0.05" units="cm"/>
      <inkml:brushProperty name="color" value="#004F8B"/>
    </inkml:brush>
  </inkml:definitions>
  <inkml:trace contextRef="#ctx0" brushRef="#br0">267 19 16,'-8'-11'3362,"8"11"-2992,-1-1 0,1 0 0,-1 1 0,1-1-1,-1 1 1,1-1 0,-1 1 0,0 0 0,1-1 0,-1 1 0,0-1 0,1 1 0,-1 0 0,0 0 0,1-1-1,-1 1 1,0 0 0,1 0 0,-1 0 0,0 0 0,0 0 0,0 0 0,-5 3-15,0 1 1,0-1-1,0 1 1,1 1-1,0-1 1,0 1-1,0 0 1,1 0-1,-7 9 1,-3 6 243,2 0 1,0 0 0,1 1 0,-10 28-1,-26 92 1079,42-126-1510,-12 43 382,3 0 0,3 2 0,2-1 0,2 2 0,3 73 0,4-114-434,1 0 0,1 0 0,1-1 0,1 1-1,0-1 1,2 0 0,11 29 0,-13-41-257,-1 0 1,1 0-1,0-1 0,1 1 1,0-1-1,0 0 0,0-1 1,0 1-1,1-1 0,0 0 0,0 0 1,1-1-1,-1 0 0,1 0 1,0 0-1,0-1 0,0 0 0,0-1 1,1 1-1,-1-1 0,1-1 1,9 2-1,12-1-1421,-12-2-2057,-1 0-1,24-5 1,-9 0 440</inkml:trace>
</inkml:ink>
</file>

<file path=ppt/ink/ink1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4.113"/>
    </inkml:context>
    <inkml:brush xml:id="br0">
      <inkml:brushProperty name="width" value="0.05" units="cm"/>
      <inkml:brushProperty name="height" value="0.05" units="cm"/>
      <inkml:brushProperty name="color" value="#004F8B"/>
    </inkml:brush>
  </inkml:definitions>
  <inkml:trace contextRef="#ctx0" brushRef="#br0">400 38 608,'29'-30'7424,"-20"23"-995,-13 12-5612,-228 308 5283,191-258-5455,-100 124-565,128-160-1402,7-8-3513</inkml:trace>
</inkml:ink>
</file>

<file path=ppt/ink/ink1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4.710"/>
    </inkml:context>
    <inkml:brush xml:id="br0">
      <inkml:brushProperty name="width" value="0.05" units="cm"/>
      <inkml:brushProperty name="height" value="0.05" units="cm"/>
      <inkml:brushProperty name="color" value="#004F8B"/>
    </inkml:brush>
  </inkml:definitions>
  <inkml:trace contextRef="#ctx0" brushRef="#br0">581 554 308,'-7'-9'7277,"-8"5"-5752,0 0 0,-16-7 0,15 4-916,-1-2-1,1 0 1,1-1-1,0 0 1,-17-16-1,-63-67 886,64 61-1045,-214-253 433,225 258-2784,9 9-7746</inkml:trace>
</inkml:ink>
</file>

<file path=ppt/ink/ink1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5.781"/>
    </inkml:context>
    <inkml:brush xml:id="br0">
      <inkml:brushProperty name="width" value="0.05" units="cm"/>
      <inkml:brushProperty name="height" value="0.05" units="cm"/>
      <inkml:brushProperty name="color" value="#004F8B"/>
    </inkml:brush>
  </inkml:definitions>
  <inkml:trace contextRef="#ctx0" brushRef="#br0">7 80 72,'0'0'4380,"-4"-10"-1523,3 7-2641,0 0 0,1 1 0,0-1 0,-1 0 0,1 1-1,0-1 1,0 0 0,0 0 0,1 1 0,-1-1 0,1 0-1,-1 1 1,1-1 0,0 1 0,2-5 0,-2 6-109,0-1 1,0 0 0,0 1-1,1-1 1,-1 1 0,1 0-1,-1-1 1,1 1 0,-1 0-1,1 0 1,0 0 0,0 0-1,-1 0 1,1 0 0,0 0-1,0 1 1,0-1 0,0 1-1,0-1 1,0 1 0,0 0-1,0 0 1,3 0 0,-2 0-38,0 0 68,0-1 0,1 1 0,-1 1 0,0-1 0,0 0 0,1 1 1,-1-1-1,0 1 0,0 0 0,0 0 0,0 1 0,0-1 0,3 2 0,-6-2-117,0-1 1,0 1-1,0-1 0,0 1 1,1 0-1,-1-1 1,0 1-1,0-1 0,0 1 1,-1-1-1,1 1 0,0 0 1,0-1-1,0 1 0,0-1 1,0 1-1,-1-1 0,1 1 1,0-1-1,0 1 0,-1-1 1,1 1-1,0-1 1,-1 1-1,0 0 0,-13 12 181,-30 5-4006</inkml:trace>
</inkml:ink>
</file>

<file path=ppt/ink/ink1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6.265"/>
    </inkml:context>
    <inkml:brush xml:id="br0">
      <inkml:brushProperty name="width" value="0.05" units="cm"/>
      <inkml:brushProperty name="height" value="0.05" units="cm"/>
      <inkml:brushProperty name="color" value="#004F8B"/>
    </inkml:brush>
  </inkml:definitions>
  <inkml:trace contextRef="#ctx0" brushRef="#br0">0 250 760,'0'0'4961,"4"-11"-2317,3-13-1346,1 0 0,1 1 0,13-24 0,7-16 108,-27 57-1057,2-1 1,-1 1-1,1 0 1,0 0-1,0 1 1,1-1-1,8-8 1,-12 13 54,5 12 46,-3-6-340,-1-1-1,0 1 1,0 0-1,0 0 1,0 0-1,-1 0 1,1 7-1,3 28 388,-1-4 27,10 40 0,-12-66-443,1 0 0,0 0-1,1 0 1,0-1 0,1 1 0,0-1 0,0 0 0,11 13-1,-14-20-110,0 1 1,1 0-1,0-1 0,0 0 0,0 1 0,0-1 0,0-1 1,0 1-1,0 0 0,0-1 0,1 1 0,-1-1 0,1 0 1,-1 0-1,1 0 0,-1-1 0,1 1 0,0-1 0,-1 0 0,1 0 1,0 0-1,-1-1 0,1 1 0,4-2 0,8-3-1005,-1 0 0,0-1-1,0-1 1,19-11 0,10-4-7199,-21 13 5505</inkml:trace>
</inkml:ink>
</file>

<file path=ppt/ink/ink1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7"/>
    </inkml:context>
    <inkml:brush xml:id="br0">
      <inkml:brushProperty name="width" value="0.05" units="cm"/>
      <inkml:brushProperty name="height" value="0.05" units="cm"/>
      <inkml:brushProperty name="color" value="#004F8B"/>
    </inkml:brush>
  </inkml:definitions>
  <inkml:trace contextRef="#ctx0" brushRef="#br0">0 569 444,'0'0'1327,"1"-1"-45,14-27 1699,10-31 1,22-79 1348,2-5-786,-24 69-1309,-19 52-1201,0 2-1,2-1 1,11-21-1,-19 40-844,5-12 437,-5 14-601,0 0 0,0 0 0,0 0 1,0-1-1,0 1 0,0 0 0,0 0 0,0 0 0,0 0 0,0-1 0,0 1 0,0 0 0,0 0 0,0 0 0,0 0 0,1 0 0,-1-1 0,0 1 0,0 0 0,0 0 0,0 0 1,0 0-1,0 0 0,0 0 0,0-1 0,1 1 0,-1 0 0,0 0 0,0 0 0,0 0 0,0 0 0,0 0 0,0 0 0,1 0 0,-1 0 0,0 0 0,0 0 0,0 0 1,0 0-1,1 0 0,-1 0 0,0 0 0,0 0 0,0 0 0,0 0 0,0 0 0,1 0 0,-1 0 0,0 0 0,0 0 0,0 0 0,0 0 0,0 0 0,1 0 0,-1 0 1,0 0-1,0 0 0,0 1 0,0-1 0,0 0 0,0 0 0,1 0 0,-1 0 0,0 0 0,20 47 619,15 52 0,2 7-247,2-19-123,5-1 0,58 87 1,-52-101-496,-12-30-3484,-24-34 929</inkml:trace>
</inkml:ink>
</file>

<file path=ppt/ink/ink1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7.333"/>
    </inkml:context>
    <inkml:brush xml:id="br0">
      <inkml:brushProperty name="width" value="0.05" units="cm"/>
      <inkml:brushProperty name="height" value="0.05" units="cm"/>
      <inkml:brushProperty name="color" value="#004F8B"/>
    </inkml:brush>
  </inkml:definitions>
  <inkml:trace contextRef="#ctx0" brushRef="#br0">582 131 452,'-11'-10'1390,"0"1"-1,-1 1 1,0 0-1,-21-11 1,14 11-256,0 1 1,-35-9 0,-4 3 482,-89-8 1,9 15-2933,101 3-898,8 1-3510,27 2 4003</inkml:trace>
</inkml:ink>
</file>

<file path=ppt/ink/ink1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7.681"/>
    </inkml:context>
    <inkml:brush xml:id="br0">
      <inkml:brushProperty name="width" value="0.05" units="cm"/>
      <inkml:brushProperty name="height" value="0.05" units="cm"/>
      <inkml:brushProperty name="color" value="#004F8B"/>
    </inkml:brush>
  </inkml:definitions>
  <inkml:trace contextRef="#ctx0" brushRef="#br0">0 51 396,'9'-8'2127,"-3"2"130,0 1 1,1-1-1,0 1 0,13-8 0,-16 11-1916,0 1 1,0 0 0,0 0-1,0 0 1,0 0-1,0 1 1,0-1 0,0 1-1,0 0 1,0 0-1,0 1 1,1-1-1,4 2 1,9 3 55,0 1 1,-1 0-1,0 1 1,0 1-1,-1 1 0,0 0 1,0 1-1,23 21 1,-4-1 40,-1 2 0,36 46 0,-29-26-106,-3 1 0,-2 3 0,-2 1-1,-4 1 1,-1 1 0,-4 2 0,-2 1 0,-2 1 0,16 87-1,-30-109-71,-2 0 0,-1 0-1,-2 1 1,-6 74-1,1-93-290,-1 0 0,-1-1-1,0 1 1,-2-1 0,-1 0-1,0-1 1,-2 0 0,0 0-1,-2-1 1,-14 20 0,20-32-416,-1 0-1,-1 0 1,-14 12 0,19-18-90,0 1 1,0 0 0,-1-1 0,1 0-1,-1 0 1,0 0 0,0-1-1,0 1 1,0-1 0,0 0 0,0 0-1,-5 1 1,5-3-1762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7.537"/>
    </inkml:context>
    <inkml:brush xml:id="br0">
      <inkml:brushProperty name="width" value="0.05" units="cm"/>
      <inkml:brushProperty name="height" value="0.05" units="cm"/>
      <inkml:brushProperty name="color" value="#008C3A"/>
    </inkml:brush>
  </inkml:definitions>
  <inkml:trace contextRef="#ctx0" brushRef="#br0">512 22 408,'0'0'1425,"-5"-1"18,-17-5 499,-2 1 0,1 1 0,-35 0 0,-80 3 2242,69 2-2578,45-1-1181,12-1-397,0 1 0,0 0-1,0 0 1,0 2 0,0-1 0,0 1-1,0 1 1,-22 8 0,33-10-107,0-1 0,0 1 0,0-1-1,0 1 1,0-1 0,0 1 0,0 0 0,0 0 0,0-1 0,0 1 0,0 0-1,0 0 1,0 0 0,1 0 0,-1 0 0,0 0 0,1 0 0,-1 1 0,1-1-1,-1 0 1,1 0 0,-1 2 0,1-2-29,0 1 0,1-1 0,-1 1 0,0-1 0,1 0 0,-1 0-1,1 1 1,-1-1 0,1 0 0,0 0 0,-1 0 0,1 1 0,0-1 0,0 0 0,0 0 0,2 1 0,3 3-226,0 0 0,1 0 0,-1-1 1,1 0-1,13 5 0,260 75 221,-279-84 116,-1 1 36,26 7 456,-25-8-436,0 0 0,0 1 0,0-1 1,-1 1-1,1-1 0,0 1 0,0-1 0,-1 1 0,1-1 0,0 1 0,0-1 1,-1 1-1,1 0 0,-1-1 0,1 1 0,0 0 0,-1 0 0,0 0 0,1-1 0,-1 1 1,1 0-1,-1 0 0,0 1 0,0-1 22,-1 0 0,0-1 0,0 1 0,0 0-1,0-1 1,0 1 0,0 0 0,0-1 0,0 1 0,0-1 0,0 0 0,0 1 0,-2-1 0,3 0 23,-16 5 392,-1-1-1,1-1 0,-1-1 0,-29 0 0,23-1-467,-30 6 0,36-5-593,-21 5-1474,36-7 1369,1 1 0,-1-1-1,1 1 1,-1 0 0,1-1 0,0 1-1,-1 0 1,1 0 0,0 0-1,0 0 1,-2 2 0,0 2-1776</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4:19.863"/>
    </inkml:context>
    <inkml:brush xml:id="br0">
      <inkml:brushProperty name="width" value="0.1" units="cm"/>
      <inkml:brushProperty name="height" value="0.1" units="cm"/>
      <inkml:brushProperty name="color" value="#004F8B"/>
    </inkml:brush>
  </inkml:definitions>
  <inkml:trace contextRef="#ctx0" brushRef="#br0">1 63 368,'17'-11'2163,"-16"10"-2021,-1 0 0,1 1 0,1-1 0,-1 0 0,0 0 0,0 1 0,0-1 0,0 1 0,0-1 1,1 1-1,-1-1 0,0 1 0,0 0 0,3-1 0,21-19 4527,-20 17-4319,7-3 1197,-2 5 2643,26 9-4072,-20 2-69,-15-9-30,23 7 2,9-5-4,-22 2-22,-10-5-61,0 1 0,-1-1 0,1 1 0,-1-1 0,1 0 0,0 1 0,0-1 0,-1 0 0,1 1 1,0-1-1,0 0 0,-1 0 0,1 0 0,0 1 0,0-1 0,-1 0 0,1 0 0,0 0 0,0 0 1,0-1-1,-1 1 0,1 0 0,0 0 0,0 0 0,-1-1 0,1 1 0,1-1 0,-1 0-154,-1 1-1,1-1 1,-1 0 0,1 0-1,0 0 1,-1 0-1,1 0 1,-1 0 0,0 0-1,1 0 1,-1 0 0,0 0-1,0 0 1,0 0-1,0 0 1,1 0 0,-2-1-1,1 1 1,0 0-1,0 0 1,0 0 0,0 0-1,-1 0 1,1 0-1,-1-2 1,-1-7-2818,1-1 1235</inkml:trace>
</inkml:ink>
</file>

<file path=ppt/ink/ink1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8.017"/>
    </inkml:context>
    <inkml:brush xml:id="br0">
      <inkml:brushProperty name="width" value="0.05" units="cm"/>
      <inkml:brushProperty name="height" value="0.05" units="cm"/>
      <inkml:brushProperty name="color" value="#004F8B"/>
    </inkml:brush>
  </inkml:definitions>
  <inkml:trace contextRef="#ctx0" brushRef="#br0">23 114 620,'-5'-36'2681,"5"27"-1051,-1 0 0,0 0 0,-1 0 0,0 0 1,0 0-1,-7-15 3878,12 30-4398,18 33 1083,25 70 1,1 3-778,-19-54-689,1-2-1,4-1 1,2-1 0,43 51 0,-75-101-648,1 0 0,-1 0 1,1-1-1,0 1 0,0-1 1,0 0-1,9 4 0,-11-6-50,0 0-1,0 0 0,0-1 0,0 1 0,1-1 1,-1 0-1,0 0 0,0 0 0,0 0 0,0 0 1,1 0-1,-1 0 0,0-1 0,0 1 0,0-1 1,0 1-1,0-1 0,0 0 0,0 0 1,0 0-1,0 0 0,2-2 0,4-3 33,-1 0-1,0-1 1,0 0 0,0 0-1,-1 0 1,0-1-1,0 0 1,9-17 0,29-77 53,-42 98-115,102-314-3570,-93 280 2208,-10 34 1066,1 0-1,-1-1 1,1 1-1,0 0 1,0 0-1,1 0 1,-1 0-1,1 0 1,0 1-1,3-4 1,-5 6-111,1-1 0,0 1 0,-1 0 0,1 0 0,0 0 0,0 0 0,0 0 0,0 0 0,0 0 0,2 0 0,-2 1-426,1-1 0,-1 1-1,0 0 1,0 0 0,0 0 0,0 1-1,0-1 1,0 0 0,1 1 0,-1-1-1,3 2 1,10 6-2172</inkml:trace>
</inkml:ink>
</file>

<file path=ppt/ink/ink1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8.366"/>
    </inkml:context>
    <inkml:brush xml:id="br0">
      <inkml:brushProperty name="width" value="0.05" units="cm"/>
      <inkml:brushProperty name="height" value="0.05" units="cm"/>
      <inkml:brushProperty name="color" value="#004F8B"/>
    </inkml:brush>
  </inkml:definitions>
  <inkml:trace contextRef="#ctx0" brushRef="#br0">275 25 424,'8'-11'601,"8"-3"9233,-25 27-8242,-21 29-338,2 0 1,2 3-1,2 0 0,-32 86 1,26-44 38,-32 160 0,49-179-563,3 0 1,3 1 0,3 119 0,7-156-434,1 1 1,1-1-1,2 0 1,10 31-1,-9-42-108,0-1 0,1 0-1,1 0 1,1-1 0,0 0 0,26 30-1,-32-42-193,1-1-1,1 1 0,-1-1 1,1 0-1,0-1 0,1 0 0,-1 0 1,1 0-1,0-1 0,0 0 1,16 5-1,-17-8-352,1 1 0,0-1 1,-1 0-1,1-1 0,0 0 0,-1 0 1,1-1-1,0 0 0,-1 0 0,1 0 1,-1-1-1,1-1 0,12-4 0,-1-3-5479,31-19 0,-18 7 2145</inkml:trace>
</inkml:ink>
</file>

<file path=ppt/ink/ink1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9.186"/>
    </inkml:context>
    <inkml:brush xml:id="br0">
      <inkml:brushProperty name="width" value="0.05" units="cm"/>
      <inkml:brushProperty name="height" value="0.05" units="cm"/>
      <inkml:brushProperty name="color" value="#004F8B"/>
    </inkml:brush>
  </inkml:definitions>
  <inkml:trace contextRef="#ctx0" brushRef="#br0">0 759 1152,'14'-30'7621,"11"-37"-4526,-1 2-1643,175-477 5695,-198 537-6933,1-1 0,0 1 0,1 0 0,-1 0 0,1 0 0,0 0 0,0 0 0,7-7 0,-9 11 209,9 29 288,2 14-258,-1 25 83,2 14 159,27 91 1,28 24 100,-55-165-629,1-1 0,2 0 1,0-1-1,29 35 0,-40-58-152,0 0-1,0-1 0,0 0 1,1 0-1,0 0 1,0-1-1,0 0 1,12 6-1,-15-8-61,1-1 0,-1 1-1,1-1 1,-1 0 0,1-1 0,0 1-1,-1-1 1,1 1 0,0-1 0,0 0 0,-1 0-1,1-1 1,0 1 0,-1-1 0,1 0-1,0 0 1,-1 0 0,1 0 0,4-3-1,1-1-440,0-1 0,-1 0-1,0-1 1,0 0 0,0 0-1,-1 0 1,0-1 0,11-15 0,1-9-4060,-4-2-3728,-9 18 4863</inkml:trace>
</inkml:ink>
</file>

<file path=ppt/ink/ink1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9.533"/>
    </inkml:context>
    <inkml:brush xml:id="br0">
      <inkml:brushProperty name="width" value="0.05" units="cm"/>
      <inkml:brushProperty name="height" value="0.05" units="cm"/>
      <inkml:brushProperty name="color" value="#004F8B"/>
    </inkml:brush>
  </inkml:definitions>
  <inkml:trace contextRef="#ctx0" brushRef="#br0">579 223 1012,'-1'-3'288,"1"0"0,0 0 1,-1 0-1,0 0 0,0 1 0,0-1 0,0 0 0,0 0 1,-1 1-1,1-1 0,-1 1 0,0-1 0,0 1 0,1 0 1,-1 0-1,-1-1 0,1 1 0,0 1 0,-1-1 0,1 0 0,-4-2 1,-7-3 241,-1 0 1,1 1 0,-15-4-1,17 6-172,-350-114 3234,356 116-3810,-48-10-730,21 11-3664,24 4 2010,5 2 790</inkml:trace>
</inkml:ink>
</file>

<file path=ppt/ink/ink1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9.881"/>
    </inkml:context>
    <inkml:brush xml:id="br0">
      <inkml:brushProperty name="width" value="0.05" units="cm"/>
      <inkml:brushProperty name="height" value="0.05" units="cm"/>
      <inkml:brushProperty name="color" value="#004F8B"/>
    </inkml:brush>
  </inkml:definitions>
  <inkml:trace contextRef="#ctx0" brushRef="#br0">0 1 1252,'17'3'2456,"-10"-2"-1277,0 1 1,0-1 0,0 1-1,0 1 1,9 4 0,-15-7-466,11-1 1044,-11 1-1592,1 0 0,-1-1 1,1 1-1,-1 0 1,0 0-1,1-1 1,-1 1-1,0-1 0,1 1 1,-1-1-1,0 0 1,0 0-1,1 1 1,2-4 1731,-2 5-1835,-1 0 0,1-1 0,-1 1 0,1 0 0,0 0 0,-1 1 0,0-1 0,1 0 0,-1 0 0,0 1 0,1-1 1,-1 1-1,0-1 0,0 1 0,0-1 0,0 1 0,-1-1 0,1 1 0,0 2 0,1-1 27,-1-1-1,0 1 1,1 0 0,0-1-1,-1 1 1,1-1-1,0 0 1,0 0 0,3 3-1,7 0 27,-16-12-417,0 0 217,4 7 19,-1-1-1,1 0 1,-1 1-1,1-1 1,-1 0-1,1 1 1,-1-1-1,0 1 1,1-1-1,-1 1 1,0-1-1,1 1 1,-1 0-1,0-1 1,0 1-1,0-1 1</inkml:trace>
</inkml:ink>
</file>

<file path=ppt/ink/ink1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30.652"/>
    </inkml:context>
    <inkml:brush xml:id="br0">
      <inkml:brushProperty name="width" value="0.05" units="cm"/>
      <inkml:brushProperty name="height" value="0.05" units="cm"/>
      <inkml:brushProperty name="color" value="#004F8B"/>
    </inkml:brush>
  </inkml:definitions>
  <inkml:trace contextRef="#ctx0" brushRef="#br0">1 218 1020,'1'0'219,"1"0"-1,-1 0 0,1 0 1,-1 0-1,1-1 1,-1 1-1,1 0 1,-1-1-1,0 1 0,1-1 1,-1 0-1,0 1 1,1-1-1,-1 0 1,0 0-1,0 0 0,0 0 1,0 0-1,0 0 1,0 0-1,0 0 1,0 0-1,0-1 0,1 0 1,23-40 1266,-19 32-834,18-34 726,-17 30-528,0 0 0,1 0 1,1 1-1,0-1 1,21-21 496,-23 49-618,-3-8-586,-1 4 84,0 1 1,0-1 0,-1 1-1,0 0 1,0 14-1,3 23 428,-2-38-532,-1 1-1,1 0 0,1-1 1,0 1-1,1-1 0,0 0 1,0-1-1,1 1 0,0-1 1,8 9-1,-10-14-92,1 1-1,-1-1 1,1 0 0,0 0 0,0-1-1,0 1 1,1-1 0,-1 0-1,1 0 1,-1-1 0,1 0 0,0 0-1,0 0 1,0-1 0,0 0-1,1 0 1,-1 0 0,0-1-1,11-1 1,1-1-165,0-1 0,0 0 0,-1-2 0,1 0 0,23-11 0,82-46-3345,-49 22-5248,-48 28 6088</inkml:trace>
</inkml:ink>
</file>

<file path=ppt/ink/ink1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30.982"/>
    </inkml:context>
    <inkml:brush xml:id="br0">
      <inkml:brushProperty name="width" value="0.05" units="cm"/>
      <inkml:brushProperty name="height" value="0.05" units="cm"/>
      <inkml:brushProperty name="color" value="#004F8B"/>
    </inkml:brush>
  </inkml:definitions>
  <inkml:trace contextRef="#ctx0" brushRef="#br0">361 1 1016,'-3'5'1254,"-180"296"7589,128-203-7349,-46 91 848,93-174-2674,-1 2-780,7-4-6505</inkml:trace>
</inkml:ink>
</file>

<file path=ppt/ink/ink1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31.340"/>
    </inkml:context>
    <inkml:brush xml:id="br0">
      <inkml:brushProperty name="width" value="0.05" units="cm"/>
      <inkml:brushProperty name="height" value="0.05" units="cm"/>
      <inkml:brushProperty name="color" value="#004F8B"/>
    </inkml:brush>
  </inkml:definitions>
  <inkml:trace contextRef="#ctx0" brushRef="#br0">594 600 620,'1'-9'370,"0"1"0,-1-1-1,-1 0 1,1 1 0,-1-1 0,0 1 0,-1-1-1,0 1 1,-1 0 0,1 0 0,-6-11 0,-4-4 292,0 0 0,-23-32 0,8 19-230,0 2 0,-2 1 1,-2 2-1,-1 1 0,-1 1 1,-39-25-1,27 24-1782,-2 1-1,-66-28 1,79 42-699,7 6 623</inkml:trace>
</inkml:ink>
</file>

<file path=ppt/ink/ink1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31.739"/>
    </inkml:context>
    <inkml:brush xml:id="br0">
      <inkml:brushProperty name="width" value="0.05" units="cm"/>
      <inkml:brushProperty name="height" value="0.05" units="cm"/>
      <inkml:brushProperty name="color" value="#004F8B"/>
    </inkml:brush>
  </inkml:definitions>
  <inkml:trace contextRef="#ctx0" brushRef="#br0">130 5 208,'3'-5'6752,"6"6"-5151,9 8-2054,-17-8 961,4 2-250,-1 0-1,1 1 0,-1-1 1,0 1-1,0 0 0,0 0 1,0 1-1,5 7 1,20 42 1098,-26-47-1177,19 42 571,-3 1 0,-2 1-1,-2 1 1,15 92 0,-2 217 1281,-27-284-1335,-11 106-1,5-150-530,0 0 0,-2 0 0,-2 0 0,0-1 0,-25 53 0,26-72-230,1 1-1,-2-1 0,0-1 1,0 1-1,-1-1 1,-1-1-1,0 0 0,-21 16 1,22-20-559,0 0 0,0-2 1,-1 1-1,-21 8 0,23-12-678,0 1 0,0-1 1,-1 0-1,1-1 0,-1 0 0,-15-1 0,-3-2-1501</inkml:trace>
</inkml:ink>
</file>

<file path=ppt/ink/ink1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32.630"/>
    </inkml:context>
    <inkml:brush xml:id="br0">
      <inkml:brushProperty name="width" value="0.05" units="cm"/>
      <inkml:brushProperty name="height" value="0.05" units="cm"/>
      <inkml:brushProperty name="color" value="#004F8B"/>
    </inkml:brush>
  </inkml:definitions>
  <inkml:trace contextRef="#ctx0" brushRef="#br0">26 6 1048,'-15'-5'4912,"8"10"-291,6-2-4082,0 0-1,1 0 1,-1 1-1,1-1 1,0 0-1,0 0 0,0 3 1,0-2-737,7 137 4442,-1-59-3185,12 389 2033,16 276 270,6-73-1264,-27-425-1588,10 251 522,5 747 952,26 42-1289,-40-1097-695,63 954 0,-20 19 0,-56-1148 0,94 1492 0,-85-1392 0,97 1023 0,50-8 0,-75-730 0,-70-349 0,-4-14 0,22 60 0,-8-23-43,-21-76-17,-1-1 1,0 1 0,0 0 0,0 0 0,0 0 0,0-1 0,0 1-1,0 0 1,1 0 0,-1 0 0,0 0 0,0-1 0,0 1-1,0 0 1,1 0 0,-1 0 0,0 0 0,0 0 0,0 0-1,0 0 1,1-1 0,-1 1 0,0 0 0,0 0 0,1 0-1,-1 0 1,0 0 0,0 0 0,0 0 0,1 0 0,-1 0-1,0 0 1,0 0 0,0 0 0,1 0 0,-1 1 0,0-1-1,0 0 1,0 0 0,1 0 0,-1 0 0,0 0 0,0 0-1,0 0 1,1 0 0,-1 1 0,0-1 0,0 0 0,0 0-1,0 0 1,0 0 0,0 1 0,1-1 0,-1 0 0,0 0-1,0 0 1,0 1 0,0-1 0,0 0 0,0 0 0,0 0-1,0 1 1,0-1 0,0 0 0,0 0 0,0 1 0,6-18-3902,7-45-9273,-4 24 9082</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4:12.686"/>
    </inkml:context>
    <inkml:brush xml:id="br0">
      <inkml:brushProperty name="width" value="0.1" units="cm"/>
      <inkml:brushProperty name="height" value="0.1" units="cm"/>
      <inkml:brushProperty name="color" value="#004F8B"/>
    </inkml:brush>
  </inkml:definitions>
  <inkml:trace contextRef="#ctx0" brushRef="#br0">54 1 68,'0'0'486,"0"0"-31,0 0-37,0 0-31,0 0-41,0 0-38,-4 2-13,2-1-295,-1 0 101,1 0 1,-1 0-1,1 0 0,-1 1 1,1-1-1,0 1 0,-1 0 1,1-1-1,0 1 0,-2 3 1,4-4 3,-3 0-23,3-1-77,0 1 0,0-1 0,0 1 0,0-1 0,0 0 0,-1 1 0,1-1 0,0 1 0,0-1 0,0 1 0,-1-1 0,1 0 0,0 1 0,0-1 0,-1 0 0,1 1 0,0-1 0,-1 0 0,1 1 0,0-1 0,-1 0 0,1 0 0,0 1 0,-1-1 0,1 0 0,-1 0 0,1 0 0,-1 0 0,1 1 0,0-1 0,-1 0 0,0 0 0,0 3-143,-4 7-2476,5-3 2080</inkml:trace>
</inkml:ink>
</file>

<file path=ppt/ink/ink1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30.388"/>
    </inkml:context>
    <inkml:brush xml:id="br0">
      <inkml:brushProperty name="width" value="0.05" units="cm"/>
      <inkml:brushProperty name="height" value="0.05" units="cm"/>
      <inkml:brushProperty name="color" value="#004F8B"/>
    </inkml:brush>
  </inkml:definitions>
  <inkml:trace contextRef="#ctx0" brushRef="#br0">8 750 984,'-8'3'16209,"12"-21"-13802,9-29-2314,-12 42 611,18-63 769,53-209 1568,-19 6-1016,-43 205-530,-10 71-1388,0 0 1,1 0-1,0 0 0,0 0 0,0-1 0,3 8 0,3 10 196,5 27 127,3-1 0,2 0 0,26 50 0,-14-31-156,17 31 66,113 178 0,-132-238-3859,-27-37 3395,0-1 1,0 0 0,0 1-1,0-1 1,0 0 0,0 1-1,-1-1 1,1 0-1,0 0 1,0 1 0,-1-1-1,1 0 1,0 0 0,0 1-1,-1-1 1,1 0 0,0 0-1,-1 1 1,1-1 0,0 0-1,0 0 1,-1 0 0,1 0-1,-1 0 1,1 0 0,0 1-1,-1-1 1,1 0-1,0 0 1,-1 0 0,1 0-1,0 0 1,-1 0 0,1-1-1,-1 1 1,-4 1-3195,-13 2-7438,5-1 7121</inkml:trace>
</inkml:ink>
</file>

<file path=ppt/ink/ink1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30.874"/>
    </inkml:context>
    <inkml:brush xml:id="br0">
      <inkml:brushProperty name="width" value="0.05" units="cm"/>
      <inkml:brushProperty name="height" value="0.05" units="cm"/>
      <inkml:brushProperty name="color" value="#004F8B"/>
    </inkml:brush>
  </inkml:definitions>
  <inkml:trace contextRef="#ctx0" brushRef="#br0">365 9 928,'-4'-4'26697,"-29"9"-25388,-38 0 0,-12 1-136,43-1-1090,-31 4-1247,25-10-2550,36-2 1369,10 3 2001,-1 0 0,1 0 0,0-1 0,-1 1 0,1 0 0,-1-1 0,1 1-1,-1-1 1,1 1 0,0 0 0,-1-1 0,1 1 0,0-1 0,0 1 0,-1-1 0,1 1 0,0-1 0,0 1 0,0-1 0,-1 0-1,1 1 1,0-1 0,0 1 0,0-1 0,0 1 0,0-1 0,0 1 0,0-1 0,0 0 0,0 1 0,1-1 0,-1 1 0,0-1-1,0 1 1,0-1 0,1 1 0,-1-1 0,1 0 0,9-10-3552</inkml:trace>
</inkml:ink>
</file>

<file path=ppt/ink/ink1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33.507"/>
    </inkml:context>
    <inkml:brush xml:id="br0">
      <inkml:brushProperty name="width" value="0.05" units="cm"/>
      <inkml:brushProperty name="height" value="0.05" units="cm"/>
      <inkml:brushProperty name="color" value="#004F8B"/>
    </inkml:brush>
  </inkml:definitions>
  <inkml:trace contextRef="#ctx0" brushRef="#br0">0 29 288,'24'-29'22962,"-22"35"-22732,0 0-1,0 0 1,-1 1-1,0-1 1,0 0 0,0 1-1,-1-1 1,1 1-1,-3 9 1,3 19 440,6 151 1508,2 21-499,29 206 422,-36-378-2066,31 261 523,-28-254-558,-2 0 0,-2 54 0,-1-58 0,0 25 0,-6 196 0,2-53 0,2-33 0,-7 161 0,5-92 0,-5 80 0,-1 9 0,10-273 0,-2 131 0,5 205 0,15 691 0,-12-775 0,23 367 0,-14-122 0,-15-468 0,3 168 0,2-149 0,28 404 0,-11-221 0,7 282 0,-20-370 0,-8-23 0,-5 274 0,3-226 0,-1 32 0,2 132 0,25 0 0,-3-48 0,-6 569 0,-5-236 0,-3-482 0,-4-84 0,1 244 0,-4-180 0,1-65 0,4 16 0,-5-118 0,1 8-323</inkml:trace>
</inkml:ink>
</file>

<file path=ppt/ink/ink1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35.406"/>
    </inkml:context>
    <inkml:brush xml:id="br0">
      <inkml:brushProperty name="width" value="0.05" units="cm"/>
      <inkml:brushProperty name="height" value="0.05" units="cm"/>
      <inkml:brushProperty name="color" value="#004F8B"/>
    </inkml:brush>
  </inkml:definitions>
  <inkml:trace contextRef="#ctx0" brushRef="#br0">450 16 120,'13'-15'17878,"-93"136"-14337,34-49-2379,-56 88 636,-53 79 532,142-221-2163,-3 4-77,1 0-1,-17 35 0,28-51-2838</inkml:trace>
</inkml:ink>
</file>

<file path=ppt/ink/ink1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35.807"/>
    </inkml:context>
    <inkml:brush xml:id="br0">
      <inkml:brushProperty name="width" value="0.05" units="cm"/>
      <inkml:brushProperty name="height" value="0.05" units="cm"/>
      <inkml:brushProperty name="color" value="#004F8B"/>
    </inkml:brush>
  </inkml:definitions>
  <inkml:trace contextRef="#ctx0" brushRef="#br0">492 473 1112,'20'31'19767,"-53"-53"-18279,2-1 0,0-2 1,-37-39-1,54 51-1262,-253-236 1046,257 239-1634,-29-30-1372,22 12-2245,17 27 3451,-1 0-1,1 0 1,0 1-1,0-1 1,-1 0-1,1 0 0,0 0 1,0 0-1,0 0 1,0 0-1,0 0 1,0 0-1,1 0 1,-1 0-1,0 0 1,0 1-1,1-1 0,-1 0 1,1 0-1,-1 0 1,0 0-1,1 1 1,-1-1-1,2-1 0,6-4-2715</inkml:trace>
</inkml:ink>
</file>

<file path=ppt/ink/ink1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37.792"/>
    </inkml:context>
    <inkml:brush xml:id="br0">
      <inkml:brushProperty name="width" value="0.05" units="cm"/>
      <inkml:brushProperty name="height" value="0.05" units="cm"/>
      <inkml:brushProperty name="color" value="#004F8B"/>
    </inkml:brush>
  </inkml:definitions>
  <inkml:trace contextRef="#ctx0" brushRef="#br0">0 0 1276,'0'0'14265,"2"3"-13349,0 4-220,0-1 0,0 0-1,0 1 1,-1-1 0,0 1 0,0 12 0,-2 50 1736,-1-24-1235,-5 170 2406,4 128-627,9-258-2517,7 76 259,3 62-664,5 131-54,-18-264 0,10 346 0,-9-97 0,-4-217 0,-1-81 0,2 42 0,10 166 0,0-20 0,5 232 0,-7-145 0,9-38 0,2 63 0,2 258 0,0 36 0,-13-225 0,-10-199 0,14 532 0,37 206 0,-48-537 0,-3-212 0,-12 237 0,13-375 0,4 258 0,-17 294 0,8-521 0,-13 673 0,21-236 0,-5-273 0,1-143 0,1 99 0,-1-89 0,0-44 0,1 164 0,0-214 0,9 300 0,3-122 0,4 41 0,12 142 0,-28-369 0,-1-18 0,1 0 0,0-1 0,0 1 0,0 0 0,0 0 0,1 0 0,-1 0 0,1-1 0,0 1 0,0 0 0,0-1 0,2 5 0,-2-8 0,0 1 0,0 0 0,0-1 0,0 1 0,-1-1 0,1 0 0,0 1 0,0-1 0,0 0 0,0 1 0,0-1 0,0 0 0,0 0 0,0 0 0,0 0 0,0 0 0,0 0 0,0 0 0,0 0 0,0 0 0,0 0 0,0-1 0,0 1 0,0 0 0,0-1 0,0 1 0,-1-1 0,1 1 0,1-2 0,24-16 0,-3-10-1797,4-22-5276,-17 31 3602,0-6-3476,-3 5 2109</inkml:trace>
</inkml:ink>
</file>

<file path=ppt/ink/ink1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39.549"/>
    </inkml:context>
    <inkml:brush xml:id="br0">
      <inkml:brushProperty name="width" value="0.05" units="cm"/>
      <inkml:brushProperty name="height" value="0.05" units="cm"/>
      <inkml:brushProperty name="color" value="#004F8B"/>
    </inkml:brush>
  </inkml:definitions>
  <inkml:trace contextRef="#ctx0" brushRef="#br0">0 199 972,'0'0'5229,"17"-24"1266,-2 0-5380,1 1 0,1 0-1,1 2 1,1 0 0,25-22-1,-42 41-1008,0 0-1,0 0 0,1 1 0,-1-1 1,1 0-1,0 1 0,-1-1 0,1 1 0,0 0 1,0 0-1,0 0 0,0 1 0,0-1 0,3 0 1,-3 1-37,-1 0 0,0 1 1,1-1-1,-1 1 0,0-1 1,1 1-1,-1 0 0,0 0 1,0 0-1,0 0 0,0 0 1,0 0-1,0 1 0,0-1 1,0 1-1,0-1 0,-1 1 1,1 0-1,-1-1 0,3 4 1,17 26 753,27 48 0,11 18-44,-52-87-705,1 0 1,0 0 0,0-1-1,1 0 1,0 0 0,13 9-1,-19-16-189,1 0 0,-1 0-1,0-1 1,1 1 0,0-1-1,-1 1 1,1-1 0,-1-1-1,1 1 1,0 0 0,0-1-1,0 0 1,-1 0 0,1 0-1,0 0 1,0 0 0,0-1-1,-1 0 1,1 0-1,0 0 1,-1 0 0,1 0-1,-1-1 1,6-3 0,9-6-1946,-10 5-701,0 0 0,-1-1 0,7-7 0,0-1-603</inkml:trace>
</inkml:ink>
</file>

<file path=ppt/ink/ink1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40.113"/>
    </inkml:context>
    <inkml:brush xml:id="br0">
      <inkml:brushProperty name="width" value="0.05" units="cm"/>
      <inkml:brushProperty name="height" value="0.05" units="cm"/>
      <inkml:brushProperty name="color" value="#004F8B"/>
    </inkml:brush>
  </inkml:definitions>
  <inkml:trace contextRef="#ctx0" brushRef="#br0">0 795 1120,'0'0'1404,"2"-4"33,13-29 982,-2-1-1,14-52 1,10-79 480,-33 142-2487,45-262 3073,-29 135-80,-20 150-3366,0-1 49,0 0 0,1 0-1,-1 0 1,0 0-1,0 1 1,0-1 0,0 0-1,1 0 1,-1 0-1,0 1 1,1-1-1,-1 0 1,1 0 0,-1 1-1,2-3 642,-1 8-139,7 77 1214,-4-23-834,3-1 0,27 105 1,-18-113-592,3-2 0,1 0 1,2-2-1,33 50 0,-53-93-527,0 1-1,0-1 0,1 1 0,-1-1 0,1 0 0,0 0 0,0 0 0,0-1 0,1 1 0,-1-1 1,1 1-1,-1-1 0,1 0 0,0-1 0,0 1 0,-1-1 0,1 1 0,0-1 0,1 0 0,7 0 1</inkml:trace>
</inkml:ink>
</file>

<file path=ppt/ink/ink1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40.431"/>
    </inkml:context>
    <inkml:brush xml:id="br0">
      <inkml:brushProperty name="width" value="0.05" units="cm"/>
      <inkml:brushProperty name="height" value="0.05" units="cm"/>
      <inkml:brushProperty name="color" value="#004F8B"/>
    </inkml:brush>
  </inkml:definitions>
  <inkml:trace contextRef="#ctx0" brushRef="#br0">283 52 1204,'-5'-4'859,"0"0"0,-1 0 0,1 1 1,-1 0-1,0 0 0,0 0 0,0 1 0,0 0 0,-1 0 0,-7-1 0,-11-1 651,-35-1 0,6 1-1471,21 2-1791,-3-1-4856,33 3 4687</inkml:trace>
</inkml:ink>
</file>

<file path=ppt/ink/ink1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42.132"/>
    </inkml:context>
    <inkml:brush xml:id="br0">
      <inkml:brushProperty name="width" value="0.05" units="cm"/>
      <inkml:brushProperty name="height" value="0.05" units="cm"/>
      <inkml:brushProperty name="color" value="#004F8B"/>
    </inkml:brush>
  </inkml:definitions>
  <inkml:trace contextRef="#ctx0" brushRef="#br0">8 32 360,'1'-14'2544,"7"-4"11712,-8 18-14123,4 13 1781,16 126 4749,26 64-3137,0 0-1904,-26-95-1272,-4 1 0,-5 0-1,-6 1 1,-15 215 0,-13-76-350,-27 181 0,13-178 0,-4 22 0,31-214 0,3 1 0,1 68 0,13 122 0,72 382 0,-70-583 0,0 5 0,31 258 0,-33-18 0,55 428 0,-18-348 0,-14 84 0,-24-316 0,5 255 0,13 216 0,-6 47 0,-23-553 0,-25 139 0,25-208 0,-24 140 0,-9 70 0,27-168 0,-35 414 0,25 206 0,20-153 0,33 247 0,-12-521 0,-5-112 0,0 193 0,-8 36 0,11-121 0,1 0 0,-19-255 0,0 28 0,10 84 0,-2-38 0,-1-4 0,6 21 0,3 19 0,-7-102 0,-4-23 0,-3-2 5,0 0 1,1 1-1,-1-1 1,0 0-1,0 0 0,0 0 1,-1 0-1,1 0 1,-1-1-1,1 1 0,-1 0 1,3-6-1,10-37-78,-5 17-255,0-2-1329</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43.842"/>
    </inkml:context>
    <inkml:brush xml:id="br0">
      <inkml:brushProperty name="width" value="0.05" units="cm"/>
      <inkml:brushProperty name="height" value="0.05" units="cm"/>
      <inkml:brushProperty name="color" value="#004F8B"/>
    </inkml:brush>
  </inkml:definitions>
  <inkml:trace contextRef="#ctx0" brushRef="#br0">326 106 216,'5'-4'1345,"1"0"0,-1 1 0,1-1 0,7-2-1,-8 3 232,1 0 0,0 0-1,-1-1 1,16-9 12392,-42 8-12989,-1 1 0,0 0 1,-36 0-1,-3 0-84,19 0-601,-62-9-240,87 9-2534,-30-9 0,37 9 498</inkml:trace>
</inkml:ink>
</file>

<file path=ppt/ink/ink1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38.346"/>
    </inkml:context>
    <inkml:brush xml:id="br0">
      <inkml:brushProperty name="width" value="0.05" units="cm"/>
      <inkml:brushProperty name="height" value="0.05" units="cm"/>
      <inkml:brushProperty name="color" value="#004F8B"/>
    </inkml:brush>
  </inkml:definitions>
  <inkml:trace contextRef="#ctx0" brushRef="#br0">23 0 136,'-2'4'1139,"-3"9"361,1 1 0,1 0 0,0-1 0,1 1-1,-2 27 1,6 77 1848,0-68-2063,6 52 1112,5-1 1,26 105 0,-34-183-2192,0 0 0,2-1 0,1 0 0,14 29 0,-39-66-14711,5 3 11409</inkml:trace>
</inkml:ink>
</file>

<file path=ppt/ink/ink1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38.675"/>
    </inkml:context>
    <inkml:brush xml:id="br0">
      <inkml:brushProperty name="width" value="0.05" units="cm"/>
      <inkml:brushProperty name="height" value="0.05" units="cm"/>
      <inkml:brushProperty name="color" value="#004F8B"/>
    </inkml:brush>
  </inkml:definitions>
  <inkml:trace contextRef="#ctx0" brushRef="#br0">686 32 892,'9'-5'1620,"-6"4"-975,-1 0 1,1 0-1,-1-1 1,0 1 0,0 0-1,0-1 1,0 0-1,5-5 5131,-48-1-1663,-206 15 2468,2 23-6376,200-21-1897,-58 19-10612,65-12 8586</inkml:trace>
</inkml:ink>
</file>

<file path=ppt/ink/ink1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39.277"/>
    </inkml:context>
    <inkml:brush xml:id="br0">
      <inkml:brushProperty name="width" value="0.05" units="cm"/>
      <inkml:brushProperty name="height" value="0.05" units="cm"/>
      <inkml:brushProperty name="color" value="#004F8B"/>
    </inkml:brush>
  </inkml:definitions>
  <inkml:trace contextRef="#ctx0" brushRef="#br0">1 1 652,'5'10'980,"0"0"0,-1 1 0,0-1 0,-1 1 0,0 0 0,1 12 0,4 70 2957,-6-58-2966,9 145 4168,63 319-1,-71-486-5001,-1-2-130,1 0 0,0-1 0,5 12-1,-3-16-1245,1-24-7924,-8 1 4926,-1 2 1287</inkml:trace>
</inkml:ink>
</file>

<file path=ppt/ink/ink1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39.637"/>
    </inkml:context>
    <inkml:brush xml:id="br0">
      <inkml:brushProperty name="width" value="0.05" units="cm"/>
      <inkml:brushProperty name="height" value="0.05" units="cm"/>
      <inkml:brushProperty name="color" value="#004F8B"/>
    </inkml:brush>
  </inkml:definitions>
  <inkml:trace contextRef="#ctx0" brushRef="#br0">940 11 16530,'19'-8'1803,"-30"6"642,-37 4-477,-566 66 2084,575-65-4659,-72 7-2263,39 0-5365,35-2 3104,10 0 1557</inkml:trace>
</inkml:ink>
</file>

<file path=ppt/ink/ink1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3.417"/>
    </inkml:context>
    <inkml:brush xml:id="br0">
      <inkml:brushProperty name="width" value="0.05" units="cm"/>
      <inkml:brushProperty name="height" value="0.05" units="cm"/>
      <inkml:brushProperty name="color" value="#004F8B"/>
    </inkml:brush>
  </inkml:definitions>
  <inkml:trace contextRef="#ctx0" brushRef="#br0">1 48 124,'4'-12'4235,"2"-3"3234,1 3-3000,-2 3 3502,-5 13-7381,-5 245 3360,7 227-1146,4-382-2379,7 78 305,-13-169-764,3 16-563,-3-18 560,0 0 1,0-1 0,1 1-1,-1-1 1,0 1 0,0-1 0,0 1-1,0 0 1,1-1 0,-1 1-1,0-1 1,1 1 0,-1-1-1,0 1 1,1-1 0,-1 1 0,1-1-1,-1 0 1,0 1 0,1-1-1,-1 0 1,1 1 0,-1-1 0,2 1-1,1-7-3494,0 1 2620,-4-1-2812,-4-13-8582</inkml:trace>
</inkml:ink>
</file>

<file path=ppt/ink/ink1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3.786"/>
    </inkml:context>
    <inkml:brush xml:id="br0">
      <inkml:brushProperty name="width" value="0.05" units="cm"/>
      <inkml:brushProperty name="height" value="0.05" units="cm"/>
      <inkml:brushProperty name="color" value="#004F8B"/>
    </inkml:brush>
  </inkml:definitions>
  <inkml:trace contextRef="#ctx0" brushRef="#br0">817 54 14685,'41'-25'8112,"-181"35"-4624,42-11-1733,-121-17 1,20-1-2885,110 18-3467,75 2 1986,0 1 0,-1 0 0,1 0 0,-15 6 1,2 3-1348</inkml:trace>
</inkml:ink>
</file>

<file path=ppt/ink/ink1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4.538"/>
    </inkml:context>
    <inkml:brush xml:id="br0">
      <inkml:brushProperty name="width" value="0.05" units="cm"/>
      <inkml:brushProperty name="height" value="0.05" units="cm"/>
      <inkml:brushProperty name="color" value="#004F8B"/>
    </inkml:brush>
  </inkml:definitions>
  <inkml:trace contextRef="#ctx0" brushRef="#br0">1 0 744,'0'0'6953,"2"3"-5592,0 1-972,0-1-1,0 1 1,0 0-1,-1 0 0,1 0 1,-1 0-1,0 0 1,0 0-1,0 8 1,0 46 2268,-1-26-1716,48 642 9299,-47-667-10195,0 0 1,1 0-1,-1 0 0,1 0 1,0 0-1,1 0 0,4 8 1,-7-14-90,0-1 1,0 0-1,0 1 1,0-1-1,0 0 1,1 0-1,-1 1 1,0-1 0,0 0-1,0 0 1,0 1-1,1-1 1,-1 0-1,0 0 1,0 0-1,1 1 1,-1-1-1,0 0 1,0 0-1,1 0 1,-1 0-1,0 0 1,0 1-1,1-1 1,-1 0-1,0 0 1,1 0-1,-1 0 1,0 0-1,1 0 1,-1 0-1,0 0 1,0 0 0,1 0-1,0 0 1,4-11-2174,0-19-6550,-6 16 3802,-1 0 1508</inkml:trace>
</inkml:ink>
</file>

<file path=ppt/ink/ink1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4.881"/>
    </inkml:context>
    <inkml:brush xml:id="br0">
      <inkml:brushProperty name="width" value="0.05" units="cm"/>
      <inkml:brushProperty name="height" value="0.05" units="cm"/>
      <inkml:brushProperty name="color" value="#004F8B"/>
    </inkml:brush>
  </inkml:definitions>
  <inkml:trace contextRef="#ctx0" brushRef="#br0">883 15 852,'0'0'195,"1"0"-1,-1 0 0,0 0 1,1 0-1,-1 0 1,0 0-1,0 0 1,1 0-1,-1 0 0,0 0 1,1 0-1,-1-1 1,0 1-1,1 0 1,-1 0-1,0 0 0,0 0 1,1 0-1,-1 0 1,0-1-1,0 1 1,1 0-1,-1 0 1,0-1-1,0 1 0,1 0 1,-1 0-1,0-1 1,0 1-1,0 0 1,0 0-1,1-1 0,-1 1 1,0 0-1,0 0 1,0-1-1,0 1 1,0-1-1,-14-3 1786,-29 0-441,-320 22 6219,168-5-6280,181-12-1793,-114 11-93,65 3-2916,53-11 1459,1-1 0,0 1 0,0 1 0,-9 6 1,1 2-943</inkml:trace>
</inkml:ink>
</file>

<file path=ppt/ink/ink1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5.217"/>
    </inkml:context>
    <inkml:brush xml:id="br0">
      <inkml:brushProperty name="width" value="0.05" units="cm"/>
      <inkml:brushProperty name="height" value="0.05" units="cm"/>
      <inkml:brushProperty name="color" value="#004F8B"/>
    </inkml:brush>
  </inkml:definitions>
  <inkml:trace contextRef="#ctx0" brushRef="#br0">745 1 836,'0'0'4921,"-9"-1"-3103,-284 4 8424,178 1-8307,65-3-1676,-92 4-523,113-2-3672,-32 8-1,35-2-102,6 4 1224</inkml:trace>
</inkml:ink>
</file>

<file path=ppt/ink/ink1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0.278"/>
    </inkml:context>
    <inkml:brush xml:id="br0">
      <inkml:brushProperty name="width" value="0.05" units="cm"/>
      <inkml:brushProperty name="height" value="0.05" units="cm"/>
      <inkml:brushProperty name="color" value="#004F8B"/>
    </inkml:brush>
  </inkml:definitions>
  <inkml:trace contextRef="#ctx0" brushRef="#br0">1 1 1092,'5'19'1213,"-2"0"-1,1 1 1,-2-1-1,-1 1 1,0-1-1,-4 32 1,2-22-339,2 145 3749,7 0 0,56 313 0,-63-483-4734,5 24 402,-6-27-423,0-1 1,0 1-1,0 0 0,0 0 1,1 0-1,-1 0 0,0 0 1,1 0-1,-1-1 0,1 1 1,-1 0-1,1 0 1,-1-1-1,1 1 0,-1 0 1,1-1-1,0 1 0,-1 0 1,1-1-1,0 1 1,0-1-1,1 1 0,-2-5-2338,-4-34-7642,1 24 6920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44.179"/>
    </inkml:context>
    <inkml:brush xml:id="br0">
      <inkml:brushProperty name="width" value="0.05" units="cm"/>
      <inkml:brushProperty name="height" value="0.05" units="cm"/>
      <inkml:brushProperty name="color" value="#004F8B"/>
    </inkml:brush>
  </inkml:definitions>
  <inkml:trace contextRef="#ctx0" brushRef="#br0">293 45 1400,'-15'-2'10899,"-13"0"-6508,-71-6-1241,26-8-757,0 1-5057,69 14 2304</inkml:trace>
</inkml:ink>
</file>

<file path=ppt/ink/ink1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0.611"/>
    </inkml:context>
    <inkml:brush xml:id="br0">
      <inkml:brushProperty name="width" value="0.05" units="cm"/>
      <inkml:brushProperty name="height" value="0.05" units="cm"/>
      <inkml:brushProperty name="color" value="#004F8B"/>
    </inkml:brush>
  </inkml:definitions>
  <inkml:trace contextRef="#ctx0" brushRef="#br0">749 20 1352,'0'0'106,"0"0"0,1-1-1,-1 1 1,0 0 0,1 0 0,-1 0-1,0-1 1,0 1 0,1 0 0,-1 0-1,0-1 1,1 1 0,-1 0 0,0 0-1,0-1 1,0 1 0,1 0 0,-1-1-1,0 1 1,0 0 0,0-1 0,0 1-1,0 0 1,0-1 0,0 1 0,0-1 0,0 1-1,1 0 1,-2-1 0,1 1 0,0 0-1,0-1 1,0 1 0,0-1 0,0 1-1,0 0 1,0-1 0,0 1 0,0 0-1,-1-1 1,1 1 0,0 0 0,0 0-1,0-1 1,-1 1 0,1 0 0,0-1-1,-1 1 1,1 0 0,0 0 0,0 0-1,-1-1 1,1 1 0,0 0 0,-1 0-1,1 0 1,0 0 0,-1 0 0,1-1-1,-1 1 1,1 0 0,-28-3 2557,-177 26 4365,-100 39-4338,203-30-4072,54-9-1876,39-18 571,0 1-1,-15 13 1,8-2-37</inkml:trace>
</inkml:ink>
</file>

<file path=ppt/ink/ink1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0.951"/>
    </inkml:context>
    <inkml:brush xml:id="br0">
      <inkml:brushProperty name="width" value="0.05" units="cm"/>
      <inkml:brushProperty name="height" value="0.05" units="cm"/>
      <inkml:brushProperty name="color" value="#004F8B"/>
    </inkml:brush>
  </inkml:definitions>
  <inkml:trace contextRef="#ctx0" brushRef="#br0">532 1 556,'1'4'7363,"-1"-4"-7247,-16 3 3568,-39-1-1873,14 0 326,-22 4-168,-70 14 0,107-13-3260,-41 15-1,47-13-1658,1 0 0,-31 20 1,8 2 16</inkml:trace>
</inkml:ink>
</file>

<file path=ppt/ink/ink1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1.301"/>
    </inkml:context>
    <inkml:brush xml:id="br0">
      <inkml:brushProperty name="width" value="0.05" units="cm"/>
      <inkml:brushProperty name="height" value="0.05" units="cm"/>
      <inkml:brushProperty name="color" value="#004F8B"/>
    </inkml:brush>
  </inkml:definitions>
  <inkml:trace contextRef="#ctx0" brushRef="#br0">9 1 812,'-5'271'8509,"2"125"-2167,7-298-4668,5 0 1,21 97-1,-30-193-1647,3 16 246,1 0 1,1 0-1,0-1 0,12 24 0,-6-28-730,-11-13 376,0 0-1,0 0 1,1 0 0,-1 0-1,0 0 1,0 0-1,0 0 1,1 0-1,-1 0 1,0 0-1,0 0 1,0-1-1,1 1 1,-1 0-1,0 0 1,0 0-1,0 0 1,0 0-1,1-1 1,-1 1-1,0 0 1,0 0 0,0 0-1,0 0 1,0-1-1,0 1 1,1 0-1,-1 0 1,0 0-1,0-1 1,0 1-1,0 0 1,0 0-1,0-1 1,0 1-1,0 0 1,0-30-10738,0 16 8022</inkml:trace>
</inkml:ink>
</file>

<file path=ppt/ink/ink1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1.629"/>
    </inkml:context>
    <inkml:brush xml:id="br0">
      <inkml:brushProperty name="width" value="0.05" units="cm"/>
      <inkml:brushProperty name="height" value="0.05" units="cm"/>
      <inkml:brushProperty name="color" value="#004F8B"/>
    </inkml:brush>
  </inkml:definitions>
  <inkml:trace contextRef="#ctx0" brushRef="#br0">858 26 300,'1'-1'499,"0"0"0,0 0 0,-1 0 0,1 0 0,0 0 0,-1 0 0,1-1 0,-1 1 1,1 0-1,-1 0 0,1-1 0,-1 0 0,-5-5 4106,-4 5-4441,-28 1 2359,0 2-1,-62 9 1,27-3-1123,-40 2 173,-118 10-166,80 4-3984,97-9-832,43-11 1021,1 1 0,0 0 0,-11 7 0,6-2-471</inkml:trace>
</inkml:ink>
</file>

<file path=ppt/ink/ink1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1.962"/>
    </inkml:context>
    <inkml:brush xml:id="br0">
      <inkml:brushProperty name="width" value="0.05" units="cm"/>
      <inkml:brushProperty name="height" value="0.05" units="cm"/>
      <inkml:brushProperty name="color" value="#004F8B"/>
    </inkml:brush>
  </inkml:definitions>
  <inkml:trace contextRef="#ctx0" brushRef="#br0">701 9 1172,'38'16'3212,"-30"-12"1859,-30-9-2522,-12-3 125,-49-2 0,-91 4 1135,-18 13-995,96 6-4422,71-7-2502,-41 13 0,35-6-703,8 6 1464</inkml:trace>
</inkml:ink>
</file>

<file path=ppt/ink/ink1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5.734"/>
    </inkml:context>
    <inkml:brush xml:id="br0">
      <inkml:brushProperty name="width" value="0.05" units="cm"/>
      <inkml:brushProperty name="height" value="0.05" units="cm"/>
      <inkml:brushProperty name="color" value="#004F8B"/>
    </inkml:brush>
  </inkml:definitions>
  <inkml:trace contextRef="#ctx0" brushRef="#br0">1 3 836,'1'-1'255,"-1"1"1,1 0-1,-1-1 0,1 1 1,0 0-1,-1 0 0,1-1 1,0 1-1,-1 0 0,1 0 1,0 0-1,0 0 0,-1 0 1,1 0-1,0 0 0,-1 0 1,1 1-1,0-1 0,-1 0 1,1 0-1,0 0 0,-1 1 1,1-1-1,0 0 0,0 1 1,0 0-51,0 0 0,0 0 0,-1 0 1,1 0-1,0 1 0,-1-1 1,1 0-1,-1 0 0,1 0 0,-1 1 1,1-1-1,-1 2 0,1 5 319,0-1-1,-1 1 1,0 11-1,0-19-446,-3 44 1380,-7 260 4825,11-245-5417,3-1 0,3 0-1,16 69 1,-14-82-453,-7-30-734,1-1 0,0 0 0,1 0 0,1 0 1,7 17-1,-10-29 632,-10-23-17265</inkml:trace>
</inkml:ink>
</file>

<file path=ppt/ink/ink1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6.052"/>
    </inkml:context>
    <inkml:brush xml:id="br0">
      <inkml:brushProperty name="width" value="0.05" units="cm"/>
      <inkml:brushProperty name="height" value="0.05" units="cm"/>
      <inkml:brushProperty name="color" value="#004F8B"/>
    </inkml:brush>
  </inkml:definitions>
  <inkml:trace contextRef="#ctx0" brushRef="#br0">949 26 1288,'1'0'193,"-1"-1"1,0 0-1,0 1 0,0-1 0,0 1 0,1-1 1,-1 1-1,0-1 0,0 0 0,0 1 0,0-1 1,0 1-1,0-1 0,0 0 0,-1 1 1,1-1-1,0 1 0,0-1 0,0 1 0,-1-1 1,1 0-1,0 1 0,0-1 0,-1 1 0,1-1 1,-1 1-1,0-1 0,0 0 32,0 0 1,-1 0-1,1 0 0,-1 1 0,1-1 1,-1 0-1,0 1 0,1-1 1,-1 1-1,-2-1 0,-5 0 445,0 1 1,0 0-1,-10 1 0,-363 41 7792,157-15-7209,107-10-3784,92-12-828,0 2-1,-35 13 1,18-1 141</inkml:trace>
</inkml:ink>
</file>

<file path=ppt/ink/ink1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6.471"/>
    </inkml:context>
    <inkml:brush xml:id="br0">
      <inkml:brushProperty name="width" value="0.05" units="cm"/>
      <inkml:brushProperty name="height" value="0.05" units="cm"/>
      <inkml:brushProperty name="color" value="#004F8B"/>
    </inkml:brush>
  </inkml:definitions>
  <inkml:trace contextRef="#ctx0" brushRef="#br0">0 0 804,'2'3'1350,"1"-1"-1050,-1 1 0,-1 0 0,1 0 1,0 0-1,-1 0 0,0 0 0,1 0 0,-1 0 1,-1 0-1,1 1 0,0-1 0,0 4 1,-1 46 2171,-1-25-1569,-5 183 3435,0 50-907,53 284 2205,-45-533-5527,0 1-1,1-1 0,1 0 0,0-1 0,0 1 0,11 18 0,-9-23-1667,-3-15-2154,-3-10-1388,-5-2 604,-2 1 1366</inkml:trace>
</inkml:ink>
</file>

<file path=ppt/ink/ink1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6.788"/>
    </inkml:context>
    <inkml:brush xml:id="br0">
      <inkml:brushProperty name="width" value="0.05" units="cm"/>
      <inkml:brushProperty name="height" value="0.05" units="cm"/>
      <inkml:brushProperty name="color" value="#004F8B"/>
    </inkml:brush>
  </inkml:definitions>
  <inkml:trace contextRef="#ctx0" brushRef="#br0">956 24 56,'12'-15'3993,"-12"15"-3865,0 0 0,0 0 1,0 0-1,0-1 1,0 1-1,0 0 1,1 0-1,-1-1 1,0 1-1,0 0 1,0 0-1,-1 0 1,1-1-1,0 1 1,0 0-1,0 0 1,0-1-1,0 1 1,0 0-1,0 0 0,0 0 1,0-1-1,0 1 1,-1 0-1,1 0 1,0 0-1,0-1 1,0 1-1,0 0 1,-1 0-1,1 0 1,0 0-1,0 0 1,0-1-1,-1 1 1,1 0-1,0 0 1,-20-2 4094,1 4-4186,-284 35 7706,174-20-6142,-70 13-723,150-20-2456,-95 31 0,116-28-224,20-9 113,0 0 0,1 1 0,0 0 0,0 0 0,-13 13 0,4 2-1300</inkml:trace>
</inkml:ink>
</file>

<file path=ppt/ink/ink1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7.137"/>
    </inkml:context>
    <inkml:brush xml:id="br0">
      <inkml:brushProperty name="width" value="0.05" units="cm"/>
      <inkml:brushProperty name="height" value="0.05" units="cm"/>
      <inkml:brushProperty name="color" value="#004F8B"/>
    </inkml:brush>
  </inkml:definitions>
  <inkml:trace contextRef="#ctx0" brushRef="#br0">1038 15 13797,'26'9'583,"-22"-8"2330,-69-11-1530,0 2 0,0 3 1,-1 3-1,1 3 0,-85 12 1,78-2-2198,-92 26 0,94-16-3689,-86 39-1,83-24-584,17 1 1547</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44.745"/>
    </inkml:context>
    <inkml:brush xml:id="br0">
      <inkml:brushProperty name="width" value="0.05" units="cm"/>
      <inkml:brushProperty name="height" value="0.05" units="cm"/>
      <inkml:brushProperty name="color" value="#004F8B"/>
    </inkml:brush>
  </inkml:definitions>
  <inkml:trace contextRef="#ctx0" brushRef="#br0">26 10 808,'5'-9'8286,"-5"9"-8094,0-1 1,1 1-1,-1 0 0,0 0 1,1 0-1,-1 0 0,1 0 0,-1 0 1,0 1-1,1-1 0,-1 0 0,0 0 1,1 0-1,-1 0 0,0 0 1,1 0-1,-1 1 0,0-1 0,0 0 1,1 0-1,-1 0 0,0 1 0,0-1 1,1 0-1,-1 0 0,0 1 1,0-1-1,1 0 0,-1 1 0,0-1 1,6 17 2365,-2 25-665,-3-36-1009,0 57 2446,-7 75 0,2-81-2154,-31 560 3365,32-585-4541,1-19 0,1-1 0,0 0 0,1 1 0,2 13 0,-2-23 0,1 0 0,0 1 0,-1-1 0,1 0 0,1 0 0,-1 0 0,0-1 0,1 1 0,-1 0 0,1 0 0,0-1 0,0 1 0,0-1 0,0 0 0,0 1 0,1-1 0,-1 0 0,1 0 0,-1 0 0,6 2 0,9 3 0,-1 0 0,1-1 0,0-1 0,0-1 0,1 0 0,-1-2 0,19 2 0,129-6 0,-65-1 0,156-6 0,-240 7-2518,-14 1 1782,0 1-1,0 0 1,0 0-1,0-1 1,0 0-1,0 1 1,-1-1-1,1 0 0,0 0 1,0 0-1,0 0 1,-1 0-1,1 0 1,0 0-1,-1-1 1,1 1-1,1-3 1,3-7-9067</inkml:trace>
</inkml:ink>
</file>

<file path=ppt/ink/ink1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1.542"/>
    </inkml:context>
    <inkml:brush xml:id="br0">
      <inkml:brushProperty name="width" value="0.05" units="cm"/>
      <inkml:brushProperty name="height" value="0.05" units="cm"/>
      <inkml:brushProperty name="color" value="#FFC114"/>
    </inkml:brush>
  </inkml:definitions>
  <inkml:trace contextRef="#ctx0" brushRef="#br0">0 81 152,'7'-29'3356,"-6"23"-2021,0 1 1,0-1 0,1 1-1,0-1 1,3-7 0,2 2 7872,-8 79-6324,2 179 2883,11 126-2440,-9-318-3262,7 69-71,-10-123-125,0 1 0,0 0 1,1-1-1,-1 1 0,1-1 0,-1 1 0,1 0 1,0-1-1,0 1 0,0-1 0,0 0 1,2 3-1,-3-3-48,1-1 1,-1 1-1,1-1 1,-1 0-1,1 1 1,-1-1 0,1 0-1,0 1 1,-1-1-1,1 0 1,0 0-1,-1 0 1,1 1-1,0-1 1,-1 0-1,1 0 1,0 0 0,-1 0-1,1 0 1,0 0-1,-1 0 1,2-1-1,0 0-231,-1 1-1,1-1 0,-1 0 1,1 0-1,-1 0 1,1-1-1,-1 1 0,0 0 1,0 0-1,0-1 1,1 1-1,-1-1 0,0 1 1,-1-1-1,1 1 1,0-1-1,0 1 0,-1-1 1,1 0-1,-1 0 0,1 1 1,-1-5-1,1-4-5546,-1-2 1809</inkml:trace>
</inkml:ink>
</file>

<file path=ppt/ink/ink1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1.962"/>
    </inkml:context>
    <inkml:brush xml:id="br0">
      <inkml:brushProperty name="width" value="0.05" units="cm"/>
      <inkml:brushProperty name="height" value="0.05" units="cm"/>
      <inkml:brushProperty name="color" value="#FFC114"/>
    </inkml:brush>
  </inkml:definitions>
  <inkml:trace contextRef="#ctx0" brushRef="#br0">774 0 720,'48'5'14362,"-48"-4"-14253,-39 13 1967,-1-1 0,-45 9 0,8-3-666,-196 34 1494,184-38-2731,36-8-1096,-34 6-715,48 0-3187,35-11 3173,-1 1 1,0-1 0,0 1 0,1 0 0,-5 5 0,2 0-1441</inkml:trace>
</inkml:ink>
</file>

<file path=ppt/ink/ink1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2.332"/>
    </inkml:context>
    <inkml:brush xml:id="br0">
      <inkml:brushProperty name="width" value="0.05" units="cm"/>
      <inkml:brushProperty name="height" value="0.05" units="cm"/>
      <inkml:brushProperty name="color" value="#FFC114"/>
    </inkml:brush>
  </inkml:definitions>
  <inkml:trace contextRef="#ctx0" brushRef="#br0">541 1 1592,'0'1'6058,"-6"1"-1800,-20 2 127,-50 5-3257,45-5 771,16-3-1528,-208 33 3260,208-31-4163,1 1-1,-17 7 1,20-6-1480,0 0 0,0 1 1,1 0-1,0 0 1,-17 15-1,3 4-1454</inkml:trace>
</inkml:ink>
</file>

<file path=ppt/ink/ink1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3.018"/>
    </inkml:context>
    <inkml:brush xml:id="br0">
      <inkml:brushProperty name="width" value="0.05" units="cm"/>
      <inkml:brushProperty name="height" value="0.05" units="cm"/>
      <inkml:brushProperty name="color" value="#FFC114"/>
    </inkml:brush>
  </inkml:definitions>
  <inkml:trace contextRef="#ctx0" brushRef="#br0">1 11 840,'0'0'219,"0"-1"0,0 1 1,0-1-1,0 0 0,0 1 0,0-1 0,1 0 1,-1 1-1,0-1 0,1 1 0,-1-1 0,0 1 0,1-1 1,-1 1-1,0-1 0,1 1 0,-1-1 0,1 1 1,0-1-1,5 7 3662,1 26-585,5 195 3436,0 2-3802,-7-174-2256,3-1 0,17 61 1,-23-110-676,-1-1 1,1 1 0,0 0 0,0 0 0,4 4 0,6 4-2096,4-8-6306</inkml:trace>
</inkml:ink>
</file>

<file path=ppt/ink/ink1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3.356"/>
    </inkml:context>
    <inkml:brush xml:id="br0">
      <inkml:brushProperty name="width" value="0.05" units="cm"/>
      <inkml:brushProperty name="height" value="0.05" units="cm"/>
      <inkml:brushProperty name="color" value="#FFC114"/>
    </inkml:brush>
  </inkml:definitions>
  <inkml:trace contextRef="#ctx0" brushRef="#br0">962 11 248,'0'0'198,"0"0"0,0 0-1,0-1 1,0 1 0,-2-6 5339,1 5-5339,-11-1 1542,-18 4 32,-141 28 4867,-88 9-2733,56-9-2846,197-29-1229,-129 25-822,69-4-2418,55-17 1042,0 1 1,1 0-1,-15 10 0,5 1-526</inkml:trace>
</inkml:ink>
</file>

<file path=ppt/ink/ink1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3.678"/>
    </inkml:context>
    <inkml:brush xml:id="br0">
      <inkml:brushProperty name="width" value="0.05" units="cm"/>
      <inkml:brushProperty name="height" value="0.05" units="cm"/>
      <inkml:brushProperty name="color" value="#FFC114"/>
    </inkml:brush>
  </inkml:definitions>
  <inkml:trace contextRef="#ctx0" brushRef="#br0">711 16 1352,'-8'-3'2483,"0"1"1,0-1-1,-1 1 0,-15-1 0,-49 0 1872,-74 14-1782,107-6-2586,0 3 0,-77 23 1,24 7-4025,4 10-3616,35-12 4434</inkml:trace>
</inkml:ink>
</file>

<file path=ppt/ink/ink1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4.381"/>
    </inkml:context>
    <inkml:brush xml:id="br0">
      <inkml:brushProperty name="width" value="0.05" units="cm"/>
      <inkml:brushProperty name="height" value="0.05" units="cm"/>
      <inkml:brushProperty name="color" value="#FFC114"/>
    </inkml:brush>
  </inkml:definitions>
  <inkml:trace contextRef="#ctx0" brushRef="#br0">0 7 1196,'3'-1'416,"0"-1"0,0 1 1,0 1-1,-1-1 0,1 0 0,0 1 0,0 0 1,0-1-1,0 1 0,0 0 0,0 1 0,0-1 0,0 0 1,0 1-1,0 0 0,0 0 0,0 0 0,0 0 1,-1 0-1,1 0 0,0 1 0,2 1 0,-1 2 40,0 0-1,-1 1 1,0-1 0,0 1-1,0 0 1,-1 0-1,1 0 1,-1 0-1,-1 0 1,1 1 0,0 11-1,1-1 260,12 73 2555,4 149 1,-12-106-1603,-1-12-229,10 86 203,-16-204-1678,0-1-106,0-1 0,0 1 0,1 0 0,-1-1 0,0 1 0,1 0 0,-1 0 0,1-1 0,-1 1 0,1-1 0,0 1 0,0-1 0,0 1 0,0-1 0,0 1 0,0-1 0,0 0 0,2 3 0,7-10-7785,-9 5 6967,0 0 0,0 0 1,1-1-1,-1 1 1,0 0-1,0-1 1,1-2-1,2-2-2593</inkml:trace>
</inkml:ink>
</file>

<file path=ppt/ink/ink1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4.759"/>
    </inkml:context>
    <inkml:brush xml:id="br0">
      <inkml:brushProperty name="width" value="0.05" units="cm"/>
      <inkml:brushProperty name="height" value="0.05" units="cm"/>
      <inkml:brushProperty name="color" value="#FFC114"/>
    </inkml:brush>
  </inkml:definitions>
  <inkml:trace contextRef="#ctx0" brushRef="#br0">884 35 628,'0'-2'252,"-1"1"1,1-1-1,0 1 0,0-1 1,-1 1-1,1-1 0,0 1 1,-1 0-1,0-1 0,1 1 1,-1-1-1,0 1 0,0 0 1,0 0-1,1 0 0,-1-1 1,0 1-1,-1 0 0,1 0 1,0 0-1,0 0 0,0 1 1,-1-1-1,1 0 0,0 0 1,-1 1-1,1-1 0,-1 1 1,1-1-1,0 1 0,-1 0 0,1-1 1,-1 1-1,1 0 0,-1 0 1,1 0-1,-3 1 0,-9-1 767,0 1 0,1 0-1,-22 6 1,18-4-254,-256 60 4697,3 16-6112,200-57-2040,-32 20-6278,57-20 6022</inkml:trace>
</inkml:ink>
</file>

<file path=ppt/ink/ink1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5.865"/>
    </inkml:context>
    <inkml:brush xml:id="br0">
      <inkml:brushProperty name="width" value="0.05" units="cm"/>
      <inkml:brushProperty name="height" value="0.05" units="cm"/>
      <inkml:brushProperty name="color" value="#FFC114"/>
    </inkml:brush>
  </inkml:definitions>
  <inkml:trace contextRef="#ctx0" brushRef="#br0">1 29 11833,'12'-28'4590,"-9"30"-3931,0 2-492,0-1 1,-1 1 0,1-1 0,-1 1 0,0 0 0,0 0 0,-1 0 0,1 0 0,-1 0 0,0 0-1,0 0 1,0 1 0,0 3 0,4 71 1590,-3-38-979,8 150 1748,14 131-225,-17-294-2944,-7-27 510,0 0-1,0 0 1,1 0 0,-1-1 0,0 1 0,1 0 0,-1 0 0,1-1 0,-1 1 0,1 0-1,-1-1 1,1 1 0,0 0 0,-1-1 0,1 1 0,0-1 0,0 1 0,-1-1 0,1 1 0,0-1-1,0 0 1,0 1 0,-1-1 0,1 0 0,0 0 0,1 1 0,-1-1-69,-1-1 0,1 1 0,-1 0 0,0 0 0,1-1 0,-1 1 0,1 0 0,-1-1 1,0 1-1,1-1 0,-1 1 0,0 0 0,0-1 0,1 1 0,-1-1 0,0 1 0,0-1 0,0 1 0,1 0 1,-1-1-1,0 1 0,0-1 0,0 1 0,0-1 0,0 1 0,0-1 0,0 0 0,1-14-7361</inkml:trace>
</inkml:ink>
</file>

<file path=ppt/ink/ink1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6.216"/>
    </inkml:context>
    <inkml:brush xml:id="br0">
      <inkml:brushProperty name="width" value="0.05" units="cm"/>
      <inkml:brushProperty name="height" value="0.05" units="cm"/>
      <inkml:brushProperty name="color" value="#FFC114"/>
    </inkml:brush>
  </inkml:definitions>
  <inkml:trace contextRef="#ctx0" brushRef="#br0">903 3 17722,'18'-3'5446,"-50"16"-3962,-25 7 156,-114 23 1,-58-8 27,191-30-1372,-28 5-603,-114 14 1179,121-17-4731,1 1-4356,39-5 1961,8 2 1901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45.146"/>
    </inkml:context>
    <inkml:brush xml:id="br0">
      <inkml:brushProperty name="width" value="0.05" units="cm"/>
      <inkml:brushProperty name="height" value="0.05" units="cm"/>
      <inkml:brushProperty name="color" value="#004F8B"/>
    </inkml:brush>
  </inkml:definitions>
  <inkml:trace contextRef="#ctx0" brushRef="#br0">328 43 1616,'0'0'1680,"2"-1"-40,2 0-974,9-5 6158,-17 4-5467,-3-2-597,-1 1 0,1 0 0,-1 0 0,0 1 0,0 0 0,-14-2 0,-59-3 2210,58 6-2362,14 0-486,-81-2-497,79 4-1595,0 0-1,-22 4 1,32-5 1506,1 1 1,-1-1 0,0 0-1,0 1 1,0-1-1,1 0 1,-1 1-1,0-1 1,0 1-1,1-1 1,-1 1 0,1 0-1,-1-1 1,0 1-1,1 0 1,-1-1-1,1 1 1,-1 1-1,-2 3-2303</inkml:trace>
</inkml:ink>
</file>

<file path=ppt/ink/ink1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9.082"/>
    </inkml:context>
    <inkml:brush xml:id="br0">
      <inkml:brushProperty name="width" value="0.05" units="cm"/>
      <inkml:brushProperty name="height" value="0.05" units="cm"/>
      <inkml:brushProperty name="color" value="#FFC114"/>
    </inkml:brush>
  </inkml:definitions>
  <inkml:trace contextRef="#ctx0" brushRef="#br0">1 1 584,'7'66'4351,"-1"91"-1,-4-44-2129,3 1-255,19 224 3756,-19-311-5496,-5-25-289,0-1-1,1 1 1,-1-1 0,1 0 0,-1 0-1,1 1 1,-1-1 0,1 0 0,0 0-1,0 1 1,0-1 0,-1 0-1,1 0 1,0 0 0,2 1 0,-2-2-78,-1 0 0,0 1 0,0-1 0,0 0 0,1 0 0,-1 0 0,0 0 0,0 0 0,0 0 0,1 0 0,-1 0 0,0 0 0,0 0 0,1 0 0,-1 0 0,0-1 0,0 1 0,0 0 0,1 0 0,-1 0 0,0 0 0,0 0 0,0 0 0,0 0 0,1-1 0,0 0-846,-1 1 846,0 0 0,0 0 0,0 0 0,0-1 0,0 1 0,0 0 0,0 0 0,0 0 0,0-1 0,0 1 0,0 0 0,1-10-4954,-1 9 5439,3-9-2968</inkml:trace>
</inkml:ink>
</file>

<file path=ppt/ink/ink1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9.601"/>
    </inkml:context>
    <inkml:brush xml:id="br0">
      <inkml:brushProperty name="width" value="0.05" units="cm"/>
      <inkml:brushProperty name="height" value="0.05" units="cm"/>
      <inkml:brushProperty name="color" value="#FFC114"/>
    </inkml:brush>
  </inkml:definitions>
  <inkml:trace contextRef="#ctx0" brushRef="#br0">620 1 14349,'20'1'2031,"11"-1"202,-17-1 2655,-61 11-3280,-93 8 1,-59-9-155,89-5-1563,77-4-1047,-41 4-709,38 4-3183,3 5-5728,21-5 7467</inkml:trace>
</inkml:ink>
</file>

<file path=ppt/ink/ink1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9.952"/>
    </inkml:context>
    <inkml:brush xml:id="br0">
      <inkml:brushProperty name="width" value="0.05" units="cm"/>
      <inkml:brushProperty name="height" value="0.05" units="cm"/>
      <inkml:brushProperty name="color" value="#FFC114"/>
    </inkml:brush>
  </inkml:definitions>
  <inkml:trace contextRef="#ctx0" brushRef="#br0">629 1 1212,'2'4'10070,"-20"-1"-5874,-51 5-3862,25-3 1729,-63 7 277,-140 22-1285,211-26-2800,22-4-365,1 0-1,0 1 0,1 0 1,-16 8-1,-2 9-1108</inkml:trace>
</inkml:ink>
</file>

<file path=ppt/ink/ink1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00.985"/>
    </inkml:context>
    <inkml:brush xml:id="br0">
      <inkml:brushProperty name="width" value="0.05" units="cm"/>
      <inkml:brushProperty name="height" value="0.05" units="cm"/>
      <inkml:brushProperty name="color" value="#FFC114"/>
    </inkml:brush>
  </inkml:definitions>
  <inkml:trace contextRef="#ctx0" brushRef="#br0">23 60 1156,'-1'-4'756,"0"1"0,1-1-1,-1 1 1,1-1 0,0 0 0,0-4 0,-3-22 11398,-3 66-9662,-1-6-1433,3 24 1130,6 100 0,20 52-152,-14-153-1852,2-1-1,33 100 1,-39-141-622,3 8-579,1-8-2556,-23-42-14235</inkml:trace>
</inkml:ink>
</file>

<file path=ppt/ink/ink1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01.340"/>
    </inkml:context>
    <inkml:brush xml:id="br0">
      <inkml:brushProperty name="width" value="0.05" units="cm"/>
      <inkml:brushProperty name="height" value="0.05" units="cm"/>
      <inkml:brushProperty name="color" value="#FFC114"/>
    </inkml:brush>
  </inkml:definitions>
  <inkml:trace contextRef="#ctx0" brushRef="#br0">1160 94 468,'12'-9'668,"-4"4"109,-1-1 0,0 0-1,0 0 1,-1-1 0,1 0 0,8-12-1,-15 18-667,0 1 0,1-1 0,-1 1 0,0-1 0,1 0 0,-1 1 0,0-1 0,0 0 0,1 1-1,-1-1 1,0 0 0,0 1 0,0-1 0,0 0 0,0 1 0,0-1 0,0 0 0,0 0 0,0 1 0,-1-1-1,1 0 1,0 1 0,0-1 0,0 0 0,-1 1 0,1-1 0,0 1 0,-1-1 0,1 0 0,-1 1 0,1-1 0,-1 1-1,1-1 1,-1 1 0,1-1 0,-1 1 0,1 0 0,-1-1 0,1 1 0,-1 0 0,0-1 0,1 1 0,-1 0 0,0 0-1,1-1 1,-1 1 0,0 0 0,1 0 0,-1 0 0,-1 0 0,-5-1 634,-1 0 1,1 1-1,-14 0 1,19 0-628,-182 24 5401,123-14-4310,-261 39 2916,-134 20-3230,417-61-2823,22-4-2638,-1 0-1,-30 14 1,24-6 506</inkml:trace>
</inkml:ink>
</file>

<file path=ppt/ink/ink1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01.857"/>
    </inkml:context>
    <inkml:brush xml:id="br0">
      <inkml:brushProperty name="width" value="0.05" units="cm"/>
      <inkml:brushProperty name="height" value="0.05" units="cm"/>
      <inkml:brushProperty name="color" value="#FFC114"/>
    </inkml:brush>
  </inkml:definitions>
  <inkml:trace contextRef="#ctx0" brushRef="#br0">1 0 516,'0'0'1645,"2"3"5,1 6-862,0-1 0,-1 0 0,0 1-1,0-1 1,0 1 0,-1 0 0,-1 9 0,-2 69 2289,0-28-1478,1 97 1394,5 283 3200,-3-426-6108,-1 4-491,1 0 0,6 31 0,-3-40 130</inkml:trace>
</inkml:ink>
</file>

<file path=ppt/ink/ink1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02.189"/>
    </inkml:context>
    <inkml:brush xml:id="br0">
      <inkml:brushProperty name="width" value="0.05" units="cm"/>
      <inkml:brushProperty name="height" value="0.05" units="cm"/>
      <inkml:brushProperty name="color" value="#FFC114"/>
    </inkml:brush>
  </inkml:definitions>
  <inkml:trace contextRef="#ctx0" brushRef="#br0">701 27 15461,'0'0'27,"2"-1"154,1 0 0,-1 0 1,0 0-1,1 0 0,-1 0 0,0-1 0,0 1 1,0-1-1,0 0 0,0 0 0,2-2 0,-22-1 1151,0 3-803,1 2-1,-1 0 1,0 1-1,-24 4 1,9-1-85,8-2-221,-363 52-422,322-35-3222,3 7-6580,40-15 6883</inkml:trace>
</inkml:ink>
</file>

<file path=ppt/ink/ink1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02.640"/>
    </inkml:context>
    <inkml:brush xml:id="br0">
      <inkml:brushProperty name="width" value="0.05" units="cm"/>
      <inkml:brushProperty name="height" value="0.05" units="cm"/>
      <inkml:brushProperty name="color" value="#FFC114"/>
    </inkml:brush>
  </inkml:definitions>
  <inkml:trace contextRef="#ctx0" brushRef="#br0">833 1 612,'3'1'425,"-1"1"1,0-1-1,0 1 0,0 0 1,0 0-1,0 0 0,0 0 1,0 0-1,1 3 0,-22-1 2659,-144 0 4009,-16 2-3744,-54 23-2123,120 1-4327,83-20-1342,-47 24-1,37-11 1703</inkml:trace>
</inkml:ink>
</file>

<file path=ppt/ink/ink1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03.200"/>
    </inkml:context>
    <inkml:brush xml:id="br0">
      <inkml:brushProperty name="width" value="0.05" units="cm"/>
      <inkml:brushProperty name="height" value="0.05" units="cm"/>
      <inkml:brushProperty name="color" value="#FFC114"/>
    </inkml:brush>
  </inkml:definitions>
  <inkml:trace contextRef="#ctx0" brushRef="#br0">65 0 1020,'0'0'3262,"-3"3"-1619,-1 1-911,0 1 1,0 0 0,0 1 0,1-1 0,0 1 0,0 0 0,0 0-1,1 0 1,0 0 0,0 0 0,-1 7 0,-12 79 3416,13-76-3599,-3 34 1074,2 1-1,7 101 0,1-115-1103,0 0 0,3-1 0,1 1-1,25 62 1,-31-91-704,1 1 0,0 0 0,0-1 0,0 0 0,1 0 0,1 0 1,-1-1-1,9 10 0,-4-13-828,-7-27-16851</inkml:trace>
</inkml:ink>
</file>

<file path=ppt/ink/ink1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03.538"/>
    </inkml:context>
    <inkml:brush xml:id="br0">
      <inkml:brushProperty name="width" value="0.05" units="cm"/>
      <inkml:brushProperty name="height" value="0.05" units="cm"/>
      <inkml:brushProperty name="color" value="#FFC114"/>
    </inkml:brush>
  </inkml:definitions>
  <inkml:trace contextRef="#ctx0" brushRef="#br0">871 29 16722,'11'-5'843,"-4"3"-175,-1 0 0,0-1-1,1 1 1,-1-2 0,11-7 967,-24 11-572,-60 4 1296,-86 16 0,47-5-1101,-314 12 466,400-26-3305,0 0 0,-22 4 0,33-3-480,-1 0 0,1 1 1,0 0-1,0 0 0,0 1 1,-10 6-1,-2 6-2292</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45.462"/>
    </inkml:context>
    <inkml:brush xml:id="br0">
      <inkml:brushProperty name="width" value="0.05" units="cm"/>
      <inkml:brushProperty name="height" value="0.05" units="cm"/>
      <inkml:brushProperty name="color" value="#004F8B"/>
    </inkml:brush>
  </inkml:definitions>
  <inkml:trace contextRef="#ctx0" brushRef="#br0">263 1 300,'18'4'1577,"15"0"5538,-31-4-5671,-15 2 8901,-40-5-6799,-6-1-1803,-34 11-1353,48-3-3904,1-2-6088,36-3 5064</inkml:trace>
</inkml:ink>
</file>

<file path=ppt/ink/ink1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26.781"/>
    </inkml:context>
    <inkml:brush xml:id="br0">
      <inkml:brushProperty name="width" value="0.05" units="cm"/>
      <inkml:brushProperty name="height" value="0.05" units="cm"/>
      <inkml:brushProperty name="color" value="#FFC114"/>
    </inkml:brush>
  </inkml:definitions>
  <inkml:trace contextRef="#ctx0" brushRef="#br0">1 78 20,'0'-6'1382,"1"-1"1,0 1-1,1 0 1,-1 0-1,1 0 0,6-11 1,-2 2 2224,-5 13-2436,-1 2-998,0 0 1,0-1 0,0 1 0,0-1-1,0 1 1,1 0 0,-1-1-1,0 1 1,0 0 0,1-1 0,-1 1-1,0 0 1,0 0 0,1-1-1,-1 1 1,0 0 0,1 0 0,-1-1-1,0 1 1,1 0 0,-1 0-1,1 0 1,-1 0 0,0 0 0,1-1-1,-1 1 1,0 0 0,1 0-1,-1 0 1,1 0 0,-1 0 0,0 0-1,1 0 1,-1 0 0,1 1-1,-1-1 1,0 0 0,1 0-1,-1 0 1,0 0 0,1 1 0,9 32 1070,-2 0 1,-1 0 0,3 56 0,-1-13-328,8 51 315,46 298 1957,-59-400-3079,-3-15-201,1 0-1,0 1 1,0-1-1,7 15 0,-9-25 49,0 0 0,0 0 0,0 1-1,0-1 1,0 0 0,0 0 0,0 0-1,0 0 1,0 1 0,0-1 0,0 0-1,0 0 1,0 0 0,0 0 0,0 1 0,0-1-1,1 0 1,-1 0 0,0 0 0,0 0-1,0 0 1,0 0 0,0 1 0,0-1-1,1 0 1,-1 0 0,0 0 0,0 0-1,0 0 1,0 0 0,0 0 0,1 0 0,-1 0-1,0 0 1,0 0 0,0 0 0,1 0-1,-1 0 1,0 0 0,0 0 0,0 0-1,0 0 1,1 0 0,-1 0 0,0 0 0,0 0-1,5-10-1378,-2-14-1604,-7-19-11826,-2 29 11117</inkml:trace>
</inkml:ink>
</file>

<file path=ppt/ink/ink1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27.216"/>
    </inkml:context>
    <inkml:brush xml:id="br0">
      <inkml:brushProperty name="width" value="0.05" units="cm"/>
      <inkml:brushProperty name="height" value="0.05" units="cm"/>
      <inkml:brushProperty name="color" value="#FFC114"/>
    </inkml:brush>
  </inkml:definitions>
  <inkml:trace contextRef="#ctx0" brushRef="#br0">730 4 504,'8'-1'459,"20"-1"7972,-17 2-4334,-10 0-3970,-1 0-1,1 0 0,-1 1 1,0-1-1,1 0 1,-1 0-1,1 1 0,-1-1 1,0 0-1,1 0 1,-1 1-1,0-1 0,1 0 1,-1 1-1,0-1 0,0 1 1,1-1-1,-1 0 1,0 1-1,0-1 0,0 1 1,0-1-1,0 1 1,1-1-1,-1 0 0,0 1 1,0-1-1,0 1 1,0 0-1,-10 8 561,0 0 1,0-1-1,0 0 1,-1-1 0,0 0-1,-1-1 1,0 0-1,-19 7 1,-108 28 1664,133-39-2229,-79 15 1494,-131 10 1,96-14-1866,79-10-806,-15 3-4011,54-6 3854,-1 1 1365</inkml:trace>
</inkml:ink>
</file>

<file path=ppt/ink/ink1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27.604"/>
    </inkml:context>
    <inkml:brush xml:id="br0">
      <inkml:brushProperty name="width" value="0.05" units="cm"/>
      <inkml:brushProperty name="height" value="0.05" units="cm"/>
      <inkml:brushProperty name="color" value="#FFC114"/>
    </inkml:brush>
  </inkml:definitions>
  <inkml:trace contextRef="#ctx0" brushRef="#br0">852 0 1280,'32'5'1970,"11"0"1509,-14-3 4552,-51-1-6794,1 2 0,0 0 0,-32 10 0,9-2-128,-579 136 7101,587-140-8005,-33 9 142,61-14-915,1 1-1,0-1 1,0 1-1,0 1 1,0-1-1,-8 7 1,14-9 201,1-1 0,-1 0 1,1 1-1,-1-1 1,1 0-1,-1 1 0,1-1 1,-1 1-1,1-1 1,0 0-1,-1 1 0,1-1 1,0 1-1,-1 0 1,1-1-1,0 1 0,0-1 1,-1 1-1,1-1 0,0 1 1,0 0-1,0-1 1,0 1-1,0-1 0,0 1 1,0 0-1,0-1 1,0 1-1,0-1 0,0 1 1,0 0-1,1-1 1,-1 1-1,0-1 0,0 1 1,1 0-1,12 8-3951</inkml:trace>
</inkml:ink>
</file>

<file path=ppt/ink/ink1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33.822"/>
    </inkml:context>
    <inkml:brush xml:id="br0">
      <inkml:brushProperty name="width" value="0.05" units="cm"/>
      <inkml:brushProperty name="height" value="0.05" units="cm"/>
      <inkml:brushProperty name="color" value="#FFC114"/>
    </inkml:brush>
  </inkml:definitions>
  <inkml:trace contextRef="#ctx0" brushRef="#br0">1 7 936,'6'-6'9571,"-5"6"-9371,5 14 4130,4 35-1976,-8-38-815,4 40 149,-1 0 1,-4 58 0,0-18-542,21 267 2771,-22-357-3934,0 0 0,0 0-1,0 0 1,1-1-1,-1 1 1,0 0-1,0 0 1,1-1 0,-1 1-1,0 0 1,1 0-1,-1-1 1,1 1 0,-1 0-1,1-1 1,-1 1-1,1-1 1,0 1 0,-1-1-1,1 1 1,-1-1-1,1 1 1,0-1 0,0 1-1,-1-1 1,1 0-1,1 1 1,-1-1-514,13-16-1410,-13 14 1609,0 1 0,0-1 0,0 0 0,0 0 0,-1 0 0,1 0 0,0 0 0,-1-1-1,0 1 1,1 0 0,-1-2 0,-3-22-9587,2 21 6912,-1-4-308</inkml:trace>
</inkml:ink>
</file>

<file path=ppt/ink/ink1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34.259"/>
    </inkml:context>
    <inkml:brush xml:id="br0">
      <inkml:brushProperty name="width" value="0.05" units="cm"/>
      <inkml:brushProperty name="height" value="0.05" units="cm"/>
      <inkml:brushProperty name="color" value="#FFC114"/>
    </inkml:brush>
  </inkml:definitions>
  <inkml:trace contextRef="#ctx0" brushRef="#br0">970 17 1004,'34'-9'5202,"-3"2"12606,-411 18-10807,123-9-5291,205 0-1689,-269 21-73,296-17-2099,62-3-20267</inkml:trace>
</inkml:ink>
</file>

<file path=ppt/ink/ink1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39.429"/>
    </inkml:context>
    <inkml:brush xml:id="br0">
      <inkml:brushProperty name="width" value="0.05" units="cm"/>
      <inkml:brushProperty name="height" value="0.05" units="cm"/>
      <inkml:brushProperty name="color" value="#FFC114"/>
    </inkml:brush>
  </inkml:definitions>
  <inkml:trace contextRef="#ctx0" brushRef="#br0">1 0 13233,'2'0'100,"1"1"-1,0-1 0,0 1 1,0-1-1,0 1 0,-1 0 1,1 0-1,0 0 1,-1 1-1,1-1 0,-1 0 1,1 1-1,-1 0 0,0-1 1,0 1-1,0 0 0,0 0 1,0 1-1,0-1 1,0 0-1,-1 0 0,1 1 1,-1-1-1,1 1 0,-1 0 1,1 3-1,3 8 252,-1 0-1,0 0 0,4 27 1,-8-36-291,37 284 2416,2 13-491,-2-68-687,-37-234-1303,1 2-73,-1 0-1,0-1 0,0 1 0,1-1 1,-1 1-1,0 0 0,1-1 0,0 1 1,-1-1-1,1 1 0,0-1 0,0 1 1,1 1-1,1-6-1842,9-19-122,-4-21-8382,-5 27 7680</inkml:trace>
</inkml:ink>
</file>

<file path=ppt/ink/ink1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39.793"/>
    </inkml:context>
    <inkml:brush xml:id="br0">
      <inkml:brushProperty name="width" value="0.05" units="cm"/>
      <inkml:brushProperty name="height" value="0.05" units="cm"/>
      <inkml:brushProperty name="color" value="#FFC114"/>
    </inkml:brush>
  </inkml:definitions>
  <inkml:trace contextRef="#ctx0" brushRef="#br0">1317 6 684,'19'-5'12241,"-29"7"-10687,-98 22 2343,-90 17 639,30-18-1773,-2-8 1,-190-7-1,184-11-1793,169 3-1285,0 0-1,0 0 1,0 0-1,0 1 1,0 0-1,0 1 1,1-1-1,-1 1 1,0 0-1,-10 6 1,-7 8-5502,1 4-5516,10-8 7186</inkml:trace>
</inkml:ink>
</file>

<file path=ppt/ink/ink1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41.628"/>
    </inkml:context>
    <inkml:brush xml:id="br0">
      <inkml:brushProperty name="width" value="0.05" units="cm"/>
      <inkml:brushProperty name="height" value="0.05" units="cm"/>
      <inkml:brushProperty name="color" value="#FFC114"/>
    </inkml:brush>
  </inkml:definitions>
  <inkml:trace contextRef="#ctx0" brushRef="#br0">0 37 1204,'4'-12'2220,"-4"11"-1520,0-1 1,1 0-1,-1 0 0,1 0 0,0 0 0,-1 1 1,1-1-1,0 0 0,0 1 0,0-1 1,0 1-1,3-3 1258,1 17-1001,0 0 1,-1 1 0,-1-1-1,0 1 1,1 17 0,1 3-85,148 632 6304,-143-624-6930,15 47-950,-25-89 638,0 0-1,0 0 1,-1 0-1,1 1 1,0-1-1,0 0 1,0 0-1,0 0 1,0 0-1,0 0 1,0 0-1,0 0 1,0 0-1,0 1 1,0-1-1,0 0 1,0 0-1,0 0 1,0 0-1,0 0 1,0 0-1,0 0 1,0 0-1,0 1 1,0-1 0,0 0-1,0 0 1,1 0-1,-1 0 1,0 0-1,0 0 1,0 0-1,0 1-261,0-1 261,0 0 1,0 0-1,0 0 1,1 0-1,-1 0 1,0 0-1,0 0 1,0 0-1,0 0 1,0 0-1,0 0 1,0 0-1,0 0 1,1 0-1,-1 0 1,0 0-1,0 0 1,0 0-1,0 0 1,0 0-1,0 0 1,0 0-1,0 0 1,1 0 0,-1 0-1,0 0 1,0 0-1,0-1 1,0 1-1,0 0 1,0 0-1,1-11-1788,-2-19-4756,-2 12 1821,0-4 1454</inkml:trace>
</inkml:ink>
</file>

<file path=ppt/ink/ink1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42.029"/>
    </inkml:context>
    <inkml:brush xml:id="br0">
      <inkml:brushProperty name="width" value="0.05" units="cm"/>
      <inkml:brushProperty name="height" value="0.05" units="cm"/>
      <inkml:brushProperty name="color" value="#FFC114"/>
    </inkml:brush>
  </inkml:definitions>
  <inkml:trace contextRef="#ctx0" brushRef="#br0">969 6 1080,'72'-5'14329,"-80"7"-13188,-37 8 171,0-1 0,0-3 0,-57 1 1,-149-7 1328,216-1-2319,-111-5 847,-41-1-574,170 6-876,0 2 0,0 0-1,-29 6 1,41-5-305,-1-1 1,1 1 0,-1 0-1,1 1 1,0 0-1,-6 3 1,7-3-661,1 0 1,0 0-1,0 0 1,0 0 0,0 0-1,0 1 1,1-1-1,-1 1 1,-2 5-1,1 5-1929</inkml:trace>
</inkml:ink>
</file>

<file path=ppt/ink/ink1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42.430"/>
    </inkml:context>
    <inkml:brush xml:id="br0">
      <inkml:brushProperty name="width" value="0.05" units="cm"/>
      <inkml:brushProperty name="height" value="0.05" units="cm"/>
      <inkml:brushProperty name="color" value="#FFC114"/>
    </inkml:brush>
  </inkml:definitions>
  <inkml:trace contextRef="#ctx0" brushRef="#br0">776 1 14045,'4'0'706,"9"3"-188,-8-1 132,0-1 0,1 0-1,-1 0 1,0-1-1,1 0 1,5 0-1,-26 8 729,8-3-1075,-15 4 507,-1-1 0,0-2 0,0 0 0,-39 4 0,32-5-321,-346 31 3505,203-24-3910,114-4-2275,36-5 218</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04.884"/>
    </inkml:context>
    <inkml:brush xml:id="br0">
      <inkml:brushProperty name="width" value="0.05" units="cm"/>
      <inkml:brushProperty name="height" value="0.05" units="cm"/>
      <inkml:brushProperty name="color" value="#004F8B"/>
    </inkml:brush>
  </inkml:definitions>
  <inkml:trace contextRef="#ctx0" brushRef="#br0">374 336 704,'-1'23'1609,"0"0"0,-2-1 0,-1 1 0,-11 39 0,12-50-1032,-2 0 1,0 0-1,0 0 0,-1 0 1,0-1-1,-1 0 1,0 0-1,-1-1 0,-17 19 1,22-27-480,0 1 0,0-1 0,0 0 0,0 0 0,0 0 0,-1 0 0,1 0 0,0-1 0,-1 1 0,1-1 0,-1 0 1,0 0-1,1-1 0,-1 1 0,0-1 0,0 0 0,-4 0 0,3 0-15,0-1 1,-1-1-1,1 1 0,0-1 1,0 0-1,0 0 0,0 0 1,0-1-1,0 1 0,-7-7 1,1 0-4,1 0 1,0-1 0,0 0-1,1-1 1,1 0-1,0 0 1,0-1 0,-9-20-1,7 10 46,2 0 0,0-1 0,1 0-1,1-1 1,1 1 0,1-1 0,2 0-1,-1-34 1,4 44 12,0 1-1,0 0 1,1 0-1,0 0 1,1 0-1,1 0 1,0 0 0,1 1-1,0-1 1,1 1-1,1 1 1,-1-1-1,2 1 1,0 0 0,0 1-1,18-18 1,-21 24-84,1 0 1,0 0-1,1 1 1,-1-1-1,1 1 1,-1 1 0,1-1-1,0 1 1,0 0-1,0 1 1,0 0-1,0 0 1,0 0 0,0 1-1,0 0 1,1 0-1,-1 1 1,8 1-1,4 2 27,0 0 0,0 1-1,-1 1 1,1 1-1,24 13 1,-29-13-33,-1 1 0,0 0 0,0 1 0,-1 0-1,-1 1 1,1 1 0,12 14 0,-20-21-34,-1 1-1,1 0 1,-1 0-1,0 0 1,0 0-1,0 0 0,-1 1 1,0-1-1,0 1 1,0-1-1,-1 1 1,0 0-1,0 0 1,0-1-1,-1 1 0,0 0 1,0 0-1,0 0 1,-1 0-1,0 0 1,-3 10-1,-1-5-3,1 0 0,-2 0 0,0 0 0,0 0 0,-1-1 0,0 0 0,-1-1 0,0 0 0,-1 0 1,0 0-1,0-1 0,-17 11 0,7-7-247,0 0 0,-1-2 0,-1 0 0,0-1 0,-40 12 0,36-18-378,24-3 567,1 0 0,-1 0 0,0 0-1,1 0 1,-1 0 0,0 0-1,1-1 1,-1 1 0,0 0 0,1 0-1,-1 0 1,1 0 0,-1-1-1,0 1 1,1 0 0,-1-1 0,1 1-1,-1 0 1,1-1 0,-1 1-1,1-1 1,-1 1 0,1-1 0,0 1-1,-1-1 1,1 1 0,0-1-1,-1 1 1,1-1 0,0 0 0,0 1-1,-1-1 1,1 0 0,0 1-1,0-1 1,0 0 0,0-1-15,1 0 0,0 0 0,0 0 0,0 0-1,0 0 1,0 0 0,1 1 0,-1-1 0,0 0 0,1 1 0,-1-1 0,1 1 0,0-1 0,-1 1 0,1 0 0,0 0-1,3-2 1,34-17-623,31-2 2982,-68 21-1971,1 1-22,4 1-120,0 0-1,0 0 1,0 1 0,0 0 0,0 1 0,0-1-1,-1 1 1,0 0 0,1 1 0,-1-1-1,7 7 1,9 7 461,33 31 0,-26-19-333,-1 1 1,-1 2-1,-2 1 1,-1 0-1,-2 2 1,-1 1-1,-2 0 0,24 67 1,-40-95-264,0 1 1,-1 0-1,0 0 1,0 0-1,-1 0 1,0 0-1,-1 1 0,0-1 1,-1 0-1,1 0 1,-2 0-1,-2 12 1,2-15-28,-1 0 1,1 0-1,-1 0 1,0-1-1,-1 1 1,1-1-1,-1 1 1,0-1-1,0 0 1,-1-1-1,0 1 1,1-1 0,-2 0-1,1 0 1,0 0-1,-1-1 1,1 0-1,-8 3 1,3-2-5,-1 0 0,1-1 1,0 0-1,-1-1 1,0 0-1,0 0 0,0-1 1,1-1-1,-1 0 1,0-1-1,-20-3 0,17 1-21,0 0 0,1-1-1,-1-1 1,1 0 0,0-1-1,1-1 1,-1 0 0,-20-15-1,23 14-8,0-1 0,0 0 0,1 0-1,0-1 1,1 0 0,0 0 0,1-1-1,0-1 1,-9-17 0,12 19 8,1 1 0,0-1 0,0 1-1,1-1 1,0 0 0,1 0 0,0 0 0,0 0 0,1 0 0,1-1 0,0 1 0,0 0 0,3-11 0,-1 12-18,0 0 1,1 0 0,0 0 0,1 1 0,0 0 0,0 0-1,1 0 1,-1 0 0,2 1 0,-1 0 0,12-10 0,-10 11-259,-1 0 0,1 1 0,0 0 0,0 0 0,11-4 0,-14 7-296,1 0 0,0 0 0,-1 1 0,1-1 0,0 1 0,0 1-1,0-1 1,10 1 0,-13 1-675,1-1 0,0 1 0,0 0 0,0 1 0,-1-1 0,1 1 1,0-1-1,3 4 0,12 8-2297</inkml:trace>
</inkml:ink>
</file>

<file path=ppt/ink/ink1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55.349"/>
    </inkml:context>
    <inkml:brush xml:id="br0">
      <inkml:brushProperty name="width" value="0.05" units="cm"/>
      <inkml:brushProperty name="height" value="0.05" units="cm"/>
      <inkml:brushProperty name="color" value="#FFC114"/>
    </inkml:brush>
  </inkml:definitions>
  <inkml:trace contextRef="#ctx0" brushRef="#br0">0 24 904,'7'-10'1338,"-5"8"-606,-1 1 0,1 0 0,-1 0 1,1-1-1,0 1 0,0 1 0,-1-1 0,1 0 1,0 0-1,0 1 0,2-2 0,-2 2 166,11 11 783,-9-4-1317,0-1 0,0 1 0,-1-1 0,0 1 0,-1 0 0,0 0 0,3 14 0,-4-16-213,61 349 3200,-21-103-1887,10 38 624,-50-286-2112,9 40 420,-9-40-526,-1-1 0,1 0-1,0 0 1,0 0 0,0 0 0,1 0 0,-1 0 0,0 0 0,1 0 0,-1 0 0,1 0 0,0-1 0,0 1 0,-1-1-1,5 3 1,5-5-2243</inkml:trace>
</inkml:ink>
</file>

<file path=ppt/ink/ink1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55.833"/>
    </inkml:context>
    <inkml:brush xml:id="br0">
      <inkml:brushProperty name="width" value="0.05" units="cm"/>
      <inkml:brushProperty name="height" value="0.05" units="cm"/>
      <inkml:brushProperty name="color" value="#FFC114"/>
    </inkml:brush>
  </inkml:definitions>
  <inkml:trace contextRef="#ctx0" brushRef="#br0">880 57 416,'19'-8'2464,"10"-5"4805,33-11 3425,-67 23-9641,-35 0 788,-60 6 0,8 1-643,-490-21 1543,441 10-8505,127 6 2503,14-1 2748,-1 0 0,0 0 0,0 0 1,0 1-1,1-1 0,-1 0 0,0 1 1,0-1-1,1 1 0,-1-1 1,0 1-1,0-1 0,1 1 0,-1-1 1,1 1-1,-1 0 0,1-1 0,-1 1 1,1 0-1,-1 0 0,0 7-2978</inkml:trace>
</inkml:ink>
</file>

<file path=ppt/ink/ink1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56.236"/>
    </inkml:context>
    <inkml:brush xml:id="br0">
      <inkml:brushProperty name="width" value="0.05" units="cm"/>
      <inkml:brushProperty name="height" value="0.05" units="cm"/>
      <inkml:brushProperty name="color" value="#FFC114"/>
    </inkml:brush>
  </inkml:definitions>
  <inkml:trace contextRef="#ctx0" brushRef="#br0">611 7 916,'19'-1'502,"12"-3"5608,-19 3 806,-36 6-4410,-52 8 430,-1-3-1,-143-1 0,108-7-5069,0 4-5555,84-2 2271,5 1 1644</inkml:trace>
</inkml:ink>
</file>

<file path=ppt/ink/ink1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59.816"/>
    </inkml:context>
    <inkml:brush xml:id="br0">
      <inkml:brushProperty name="width" value="0.05" units="cm"/>
      <inkml:brushProperty name="height" value="0.05" units="cm"/>
      <inkml:brushProperty name="color" value="#FFC114"/>
    </inkml:brush>
  </inkml:definitions>
  <inkml:trace contextRef="#ctx0" brushRef="#br0">1 77 128,'8'-26'4244,"1"-5"1732,2 12 3131,-10 26-8520,0 0 1,0 1-1,4 11 1,2 23 440,2 82 725,6 1-1,47 192 0,-19-176-897,-41-137-904,-1-1 1,1 1-1,-1-1 1,1 1-1,1-1 1,-1 0 0,0 0-1,1 0 1,-1-1-1,5 5 1,-6-7-21,-1 1 0,1-1-1,0 1 1,0-1 0,-1 1 0,1-1 0,0 0 0,0 1-1,0-1 1,-1 0 0,1 0 0,0 0 0,0 0 0,0 0-1,0 0 1,-1 0 0,1 0 0,0 0 0,0 0 0,1 0-1,-1-1-81,0 1-1,0-1 0,0 0 1,0 0-1,0 1 1,0-1-1,0 0 0,0 0 1,-1 0-1,1 0 0,0 0 1,0 0-1,-1 0 0,1-1 1,-1 1-1,1 0 0,0-2 1,3-15-2013,-4 10-385,0 1 0,0 0 0,-1-1 0,-2-6 1,0-3-797</inkml:trace>
</inkml:ink>
</file>

<file path=ppt/ink/ink1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00.204"/>
    </inkml:context>
    <inkml:brush xml:id="br0">
      <inkml:brushProperty name="width" value="0.05" units="cm"/>
      <inkml:brushProperty name="height" value="0.05" units="cm"/>
      <inkml:brushProperty name="color" value="#FFC114"/>
    </inkml:brush>
  </inkml:definitions>
  <inkml:trace contextRef="#ctx0" brushRef="#br0">657 40 384,'8'-5'1679,"0"-1"-1,0 1 1,1 0-1,0 1 1,0 0-1,0 0 1,13-2 4211,-25 7-5661,0 0 0,1 0 0,-1 0 0,0 0 0,0-1 0,1 1 0,-1-1 0,-5 1 0,-4 0 163,-75 11 1974,-1-3-1,-133-4 1,-23 1-2068,240-6-579,0 1-1,0 0 1,0 0 0,1 0 0,-1 0-1,0 0 1,0 1 0,-3 2 0,-8 10-4527,15-13 4056,-1 0 0,1 0 1,-1 0-1,1 0 0,0 0 0,-1 0 0,1 1 0,0-1 1,0 0-1,-1 0 0,1 1 0,0-1 0,0 0 0,1 2 1,1 8-2572</inkml:trace>
</inkml:ink>
</file>

<file path=ppt/ink/ink1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00.537"/>
    </inkml:context>
    <inkml:brush xml:id="br0">
      <inkml:brushProperty name="width" value="0.05" units="cm"/>
      <inkml:brushProperty name="height" value="0.05" units="cm"/>
      <inkml:brushProperty name="color" value="#FFC114"/>
    </inkml:brush>
  </inkml:definitions>
  <inkml:trace contextRef="#ctx0" brushRef="#br0">592 4 852,'44'-1'4257,"-13"-1"4626,-36 6-7244,-9 4-696,0 1 0,0-2 1,-1 0-1,-27 9 0,-73 15 1450,73-20-1628,-88 16 1171,-15 5-1974,119-25-4645,-39 18 0,43-14-772,5 0 1658</inkml:trace>
</inkml:ink>
</file>

<file path=ppt/ink/ink1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02.653"/>
    </inkml:context>
    <inkml:brush xml:id="br0">
      <inkml:brushProperty name="width" value="0.05" units="cm"/>
      <inkml:brushProperty name="height" value="0.05" units="cm"/>
      <inkml:brushProperty name="color" value="#FFC114"/>
    </inkml:brush>
  </inkml:definitions>
  <inkml:trace contextRef="#ctx0" brushRef="#br0">1 4 1136,'1'-1'490,"1"0"0,0 1-1,0 0 1,0-1 0,-1 1 0,1 0 0,0 0-1,0 0 1,0 0 0,0 0 0,0 0 0,-1 1-1,1-1 1,0 1 0,2 0 0,-2 0-181,-1 0 0,1 0 0,-1 0 0,1 0-1,-1 1 1,0-1 0,1 0 0,-1 1 0,0-1 0,0 1 0,0-1 0,0 1 0,1 1 0,1 5 244,0 1 0,-1 0-1,0-1 1,0 1 0,0 11 0,0-6 48,22 141 3455,71 250 0,-94-400-4097,26 71 327,-5-28-5096,-22-46 3505</inkml:trace>
</inkml:ink>
</file>

<file path=ppt/ink/ink1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02.986"/>
    </inkml:context>
    <inkml:brush xml:id="br0">
      <inkml:brushProperty name="width" value="0.05" units="cm"/>
      <inkml:brushProperty name="height" value="0.05" units="cm"/>
      <inkml:brushProperty name="color" value="#FFC114"/>
    </inkml:brush>
  </inkml:definitions>
  <inkml:trace contextRef="#ctx0" brushRef="#br0">1103 15 1692,'29'-14'8215,"-34"16"-6648,-106 43 3407,-69 10-2285,151-47-2348,-343 72 3209,72-19-2898,234-39-3128,28-4-4265,18-2 1822,9 5 1492</inkml:trace>
</inkml:ink>
</file>

<file path=ppt/ink/ink1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03.405"/>
    </inkml:context>
    <inkml:brush xml:id="br0">
      <inkml:brushProperty name="width" value="0.05" units="cm"/>
      <inkml:brushProperty name="height" value="0.05" units="cm"/>
      <inkml:brushProperty name="color" value="#FFC114"/>
    </inkml:brush>
  </inkml:definitions>
  <inkml:trace contextRef="#ctx0" brushRef="#br0">1 24 408,'2'-24'9036,"-2"24"-8890,0 0 0,1 0 0,-1 1 0,0-1 0,0 0-1,0 0 1,1 0 0,-1 0 0,0 0 0,0 0 0,0 0-1,1 0 1,-1 1 583,1-1-583,-1 0 0,0 1 0,0-1 0,0 0 0,0 0-1,0 0 1,0 1 0,0-1 0,0 0 0,1 0 0,-1 1-1,0-1 1,0 0 0,0 0 0,0 0 0,0 1 0,0-1-1,0 0 1,0 0 0,0 1 0,0-1 0,-1 0 0,11 48 3874,46 238 1906,-22-145-4056,55 139-1,-84-267-1874,-1 0-333,1-1 1,0 1 0,1-1-1,10 15 1,-10-21-2954,-12-26-10649,-1 7 10283</inkml:trace>
</inkml:ink>
</file>

<file path=ppt/ink/ink1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03.955"/>
    </inkml:context>
    <inkml:brush xml:id="br0">
      <inkml:brushProperty name="width" value="0.05" units="cm"/>
      <inkml:brushProperty name="height" value="0.05" units="cm"/>
      <inkml:brushProperty name="color" value="#FFC114"/>
    </inkml:brush>
  </inkml:definitions>
  <inkml:trace contextRef="#ctx0" brushRef="#br0">934 58 700,'19'-18'2754,"-13"12"-716,0-1-1,1 2 1,10-9-1,-15 13-739,8-4 1098,-7 3-828,-8 4 2600,-46 17-2878,0-3-1,-1-2 1,-74 11 0,-173 9 928,273-32-2034,-96 7 365,-88 10-3780,179-12-740,29-7 2975,0 1-1,0 0 1,0 0-1,0 0 1,1 0-1,-1 0 1,0 1-1,0-1 1,1 0-1,-1 1 1,-2 2-1,-2 4-2586</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34.350"/>
    </inkml:context>
    <inkml:brush xml:id="br0">
      <inkml:brushProperty name="width" value="0.05" units="cm"/>
      <inkml:brushProperty name="height" value="0.05" units="cm"/>
      <inkml:brushProperty name="color" value="#004F8B"/>
    </inkml:brush>
  </inkml:definitions>
  <inkml:trace contextRef="#ctx0" brushRef="#br0">40 36 92,'0'-3'901,"0"1"0,-1-1 0,1 0 0,-1 1 0,1-1 0,-1 1 0,0-1 0,0 1 0,-3-6 2864,4 8-3680,0-1 0,0 1 0,0 0 0,0 0 0,-1 0 0,1 0 0,0-1 0,0 1 0,0 0 0,0 0 0,0 0 0,0 0 0,0 0 0,0-1 0,0 1 1,0 0-1,-1 0 0,1 0 0,0 0 0,0 0 0,0 0 0,0-1 0,0 1 0,-1 0 0,1 0 0,0 0 0,0 0 0,0 0 0,0 0 0,0 0 0,-1 0 0,1 0 0,0 0 0,0 0 0,0 0 0,0 0 1,-1 0-1,1 0 0,0 0 0,0 0 0,0 0 0,0 0 0,-1 0 0,1 0 0,0 0 0,0 0 0,0 0 0,0 0 0,-1 1 0,1-1 0,0 0 0,0 0 0,0 0 0,0 0 0,0 0 0,0 0 0,-1 1 1,1-1-1,-7 31 1886,1 0-1,2 0 1,-1 40 0,6 101 860,0-133-2266,17 355 2698,-2-75-2033,-2 418-1216,15 313-17,78 178 3,-106-1216 0,72 798 0,-6 51 0,-63-825 0,28 668 0,18 87 0,57-4 0,-25-306 0,-61-362 0,19 214 0,-22 3 0,-10-151 0,36 397 0,-21-378 0,42 316 0,48 110 0,-46-312 0,-26-80 0,-23-124 0,-4 10 0,-3-29 0,-8-65 0,-3-20 0,1 0 0,0 0 0,1 0 0,0 0 0,5 10 0,-6-24-3136,4-26-11808,-5 1 9674</inkml:trace>
</inkml:ink>
</file>

<file path=ppt/ink/ink1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04.357"/>
    </inkml:context>
    <inkml:brush xml:id="br0">
      <inkml:brushProperty name="width" value="0.05" units="cm"/>
      <inkml:brushProperty name="height" value="0.05" units="cm"/>
      <inkml:brushProperty name="color" value="#FFC114"/>
    </inkml:brush>
  </inkml:definitions>
  <inkml:trace contextRef="#ctx0" brushRef="#br0">840 20 164,'46'-12'5392,"-17"4"4315,-34 10-9236,0-1 0,0-1 0,0 1 0,0-1 0,-9 0 0,-7 0 109,-145 29 3468,71-11-2662,-260 27 2451,273-36-3442,67-8-889,-1 2-1,1-1 1,-1 2-1,-17 6 0,29-8-173,-1 0-1,1 0 0,0 0 0,0 1 0,0 0 0,0-1 0,-5 6 1,7-5-120,0 0-1,-1-1 1,1 1 0,0 0 0,1 0 0,-1 1 0,0-1 0,1 0 0,0 1 0,0-1 0,-1 4 0,0 24-3178</inkml:trace>
</inkml:ink>
</file>

<file path=ppt/ink/ink1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1.049"/>
    </inkml:context>
    <inkml:brush xml:id="br0">
      <inkml:brushProperty name="width" value="0.05" units="cm"/>
      <inkml:brushProperty name="height" value="0.05" units="cm"/>
      <inkml:brushProperty name="color" value="#FFC114"/>
    </inkml:brush>
  </inkml:definitions>
  <inkml:trace contextRef="#ctx0" brushRef="#br0">7 57 524,'-4'-21'3898,"2"-14"10100,2 41-13214,10 120 1819,13 138-124,-14-202-1996,2 0 0,24 73-1,-33-128-507,1 0 0,0 0 0,0-1-1,1 1 1,-1 0 0,6 6-1,-7-11-281,0 0 0,0 0 0,0 0 0,0 0-1,0 0 1,0-1 0,0 1 0,0-1-1,1 1 1,-1-1 0,0 0 0,1 0 0,0 0-1,-1 0 1,1 0 0,-1-1 0,1 1 0,0-1-1,3 1 1,8-24-13281</inkml:trace>
</inkml:ink>
</file>

<file path=ppt/ink/ink1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2.397"/>
    </inkml:context>
    <inkml:brush xml:id="br0">
      <inkml:brushProperty name="width" value="0.05" units="cm"/>
      <inkml:brushProperty name="height" value="0.05" units="cm"/>
      <inkml:brushProperty name="color" value="#FFC114"/>
    </inkml:brush>
  </inkml:definitions>
  <inkml:trace contextRef="#ctx0" brushRef="#br0">776 0 576,'40'8'8410,"-39"-7"-7157,1 0 308,0 1 0,0-1-1,0 0 1,1 1 0,-1-1 0,0 0 0,1 0-1,2 0 1,7 5 3340,-7-5-4822,-5-1-73,0 0 0,0 0 0,0 0 0,0 0 0,0 0 0,0 0 0,-1 0 0,1 0 0,0 0 0,0 0 0,0 0-1,0 0 1,0 0 0,0 0 0,0 0 0,0 0 0,0 0 0,0 0 0,0 0 0,0 1 0,0-1 0,0 0 0,0 0 0,0 0 0,0 0 0,0 0 0,0 0 0,0 0 0,0 0 0,0 0 0,0 0-1,0 0 1,0 0 0,0 0 0,0 0 0,0 0 0,0 0 0,0 0 0,0 0 0,0 1 0,0-1 0,0 0 0,0 0 0,0 0 0,0 0 0,0 0 0,0 0 0,0 0 0,0 0 0,0 0 0,0 0 0,0 0-1,0 0 1,1 0 0,-361 30 30,239-19-164,-97 9-22,74-5-3181,134-14 3364,7 1-2842,27 6-14382</inkml:trace>
</inkml:ink>
</file>

<file path=ppt/ink/ink1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2.795"/>
    </inkml:context>
    <inkml:brush xml:id="br0">
      <inkml:brushProperty name="width" value="0.05" units="cm"/>
      <inkml:brushProperty name="height" value="0.05" units="cm"/>
      <inkml:brushProperty name="color" value="#FFC114"/>
    </inkml:brush>
  </inkml:definitions>
  <inkml:trace contextRef="#ctx0" brushRef="#br0">544 6 784,'60'-5'9230,"-52"9"-3420,-34 5-4501,0-2-1,0 0 1,-1-2-1,-38 3 1,-117 0 1248,116-7-1921,43 0-998,-61 3-617,31 7-7401,33-2 2994,6 4 1634</inkml:trace>
</inkml:ink>
</file>

<file path=ppt/ink/ink1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5.552"/>
    </inkml:context>
    <inkml:brush xml:id="br0">
      <inkml:brushProperty name="width" value="0.05" units="cm"/>
      <inkml:brushProperty name="height" value="0.05" units="cm"/>
      <inkml:brushProperty name="color" value="#FFC114"/>
    </inkml:brush>
  </inkml:definitions>
  <inkml:trace contextRef="#ctx0" brushRef="#br0">0 55 704,'1'-55'19795,"7"77"-19206,17 104 2152,-9-37-1677,0-17-449,-1 5 78,52 148-1,-67-223-865,1-1 0,0 1 0,0-1 0,-1 1 0,1-1 1,0 1-1,0-1 0,0 1 0,1-1 0,-1 0 0,0 1 0,0-1 0,1 0 0,-1 0 0,1 0 0,-1 0 0,1 0 0,-1 0 0,1-1 0,2 2 0,0-5-2857,-3 2 2885,8-10-3222,-6-4-5077,-3 5 5473</inkml:trace>
</inkml:ink>
</file>

<file path=ppt/ink/ink1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5.902"/>
    </inkml:context>
    <inkml:brush xml:id="br0">
      <inkml:brushProperty name="width" value="0.05" units="cm"/>
      <inkml:brushProperty name="height" value="0.05" units="cm"/>
      <inkml:brushProperty name="color" value="#FFC114"/>
    </inkml:brush>
  </inkml:definitions>
  <inkml:trace contextRef="#ctx0" brushRef="#br0">1305 26 836,'44'-26'12132,"-50"29"-10537,-60 28 1145,-81 26 0,125-49-2456,-124 37 1826,-219 38-1,273-64-1524,-304 51 237,351-65-1938,20-4-1371,1 2-4271,12 1 1455,10 1 1611</inkml:trace>
</inkml:ink>
</file>

<file path=ppt/ink/ink1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6.769"/>
    </inkml:context>
    <inkml:brush xml:id="br0">
      <inkml:brushProperty name="width" value="0.05" units="cm"/>
      <inkml:brushProperty name="height" value="0.05" units="cm"/>
      <inkml:brushProperty name="color" value="#FFC114"/>
    </inkml:brush>
  </inkml:definitions>
  <inkml:trace contextRef="#ctx0" brushRef="#br0">10 79 892,'-2'-6'1519,"0"-1"0,1 1 0,0-1 0,0 1 0,1-10 0,-2-13 5197,1 27-5804,3 14 6099,6 48-5758,117 721 4120,-111-710-5032,13 51-1808,-27-122 1374,0 0 0,0 0 0,0 0 0,0 1 0,0-1 0,0 0 0,0 0 0,0 1 0,0-1 0,0 0 0,0 0 0,0 1 1,0-1-1,0 0 0,0 0 0,0 1 0,0-1 0,0 0 0,0 0 0,0 1 0,0-1 0,0 0 0,-1 0 0,1 1 0,0-1 0,0 0 0,0 0 0,0 0 0,-1 1 1,1-1-1,0 0 0,0 0 0,0 0 0,-1 0 0,1 0 0,0 0 0,0 1 0,0-1 0,-1 0 0,1 0 0,0 0 0,0 0 0,-1 0 0,1 0 0,0 0 0,0 0 1,-1 0-1,1 0 0,0 0 0,0 0 0,-1 0 0,1 0 0,0 0 0,0 0 0,-1 0 0,1-1 0,0 1 0,0 0 0,-1 0 0,1 0 0,0 0 0,0 0 0,0 0 1,-1-1-1,-14-6-3944,15 7 4217,-22-16-10982,10 5 7414</inkml:trace>
</inkml:ink>
</file>

<file path=ppt/ink/ink1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7.454"/>
    </inkml:context>
    <inkml:brush xml:id="br0">
      <inkml:brushProperty name="width" value="0.05" units="cm"/>
      <inkml:brushProperty name="height" value="0.05" units="cm"/>
      <inkml:brushProperty name="color" value="#FFC114"/>
    </inkml:brush>
  </inkml:definitions>
  <inkml:trace contextRef="#ctx0" brushRef="#br0">623 22 960,'24'-8'2149,"14"-3"6224,-26 8-1693,-37 12-5298,-18 2 57,1-3-1,-1-1 1,-67 2 0,38-3-422,-111 4 676,77-5-2933,100-5 885,1 1-1,-1 0 0,0 0 1,1 0-1,0 1 1,-6 2-1,-8 8-4328,18-11 3908,0 0-1,0 1 0,1-1 0,-1 0 0,0 0 1,0 1-1,1-1 0,-1 1 0,1-1 1,-1 0-1,1 1 0,-1 2 0,0 7-2632</inkml:trace>
</inkml:ink>
</file>

<file path=ppt/ink/ink1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7.839"/>
    </inkml:context>
    <inkml:brush xml:id="br0">
      <inkml:brushProperty name="width" value="0.05" units="cm"/>
      <inkml:brushProperty name="height" value="0.05" units="cm"/>
      <inkml:brushProperty name="color" value="#FFC114"/>
    </inkml:brush>
  </inkml:definitions>
  <inkml:trace contextRef="#ctx0" brushRef="#br0">667 29 1020,'10'-3'2687,"0"0"0,-1-1 1,1 0-1,17-10 4765,-56 15-4683,-45 10 0,23-4-1332,-81 7 1086,-62 9-582,68 3-3735,81-13-1963,35-9 519,-1 0-1,1 0 0,-20 13 0,10-3-1122</inkml:trace>
</inkml:ink>
</file>

<file path=ppt/ink/ink1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8.519"/>
    </inkml:context>
    <inkml:brush xml:id="br0">
      <inkml:brushProperty name="width" value="0.05" units="cm"/>
      <inkml:brushProperty name="height" value="0.05" units="cm"/>
      <inkml:brushProperty name="color" value="#FFC114"/>
    </inkml:brush>
  </inkml:definitions>
  <inkml:trace contextRef="#ctx0" brushRef="#br0">1 68 516,'3'-28'3835,"-3"24"-2627,1 0 0,-1 0 0,1 0 0,0 0 0,0-1 0,0 1 0,3-6 4183,4 26-2905,-3 0-1663,-1-1 0,-1 0 0,2 27 0,2 10 141,-3-31-633,63 299 2810,27-8-1066,-74-258-1651,-11-24-298,2-1 0,2-1 0,26 47 1,-25-62-959,-22-23-6905,-23-26-4826,15 19 8872</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8.172"/>
    </inkml:context>
    <inkml:brush xml:id="br0">
      <inkml:brushProperty name="width" value="0.05" units="cm"/>
      <inkml:brushProperty name="height" value="0.05" units="cm"/>
      <inkml:brushProperty name="color" value="#004F8B"/>
    </inkml:brush>
  </inkml:definitions>
  <inkml:trace contextRef="#ctx0" brushRef="#br0">10 51 484,'-8'-25'6697,"6"-1"11520,3 31-17301,34 244 3601,-17-92-2581,9 40-1936,36 229 0,143 494 0,-38-176 0,35 537 0,-129-757 0,-9-22 0,77 742 0,-141-1242 0,70 735 0,-50-528 0,-7-61 0,-5 70 0,-5-80 0,13 316 0,17 257 0,26-241 0,-39-335 0,-5-13 0,18 99 0,-21-148 0,41 181 0,26 73 0,21 76 0,-49-182 0,-29-114 0,53 222 0,-17-130 0,-26-96 0,-13-47 0,-9-30 0,7 30 0,-17-52 0,-1 3 0,3-2 0,0 1 0,-3-5 0,1 0 0,0 0 0,-1 0 0,1-1 0,-1 1 0,1 0 0,0-1 0,0 1 0,0 0 0,-1-1 0,1 1 0,0-1 0,0 1 0,0-1 0,0 0 0,0 1 0,0-1 0,0 0 0,0 0 0,0 1 0,0-1 0,0 0 0,0 0 0,0 0 0,0 0 0,0 0 0,0-1 0,0 1 0,0 0 0,-1 0 0,1-1 0,0 1 0,2-1 0,-3 1 0,25-15-3166,-17 7 161,-1 0 0,1-1 0,-2 1-1,9-14 1,1-6-2225</inkml:trace>
</inkml:ink>
</file>

<file path=ppt/ink/ink1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8.987"/>
    </inkml:context>
    <inkml:brush xml:id="br0">
      <inkml:brushProperty name="width" value="0.05" units="cm"/>
      <inkml:brushProperty name="height" value="0.05" units="cm"/>
      <inkml:brushProperty name="color" value="#FFC114"/>
    </inkml:brush>
  </inkml:definitions>
  <inkml:trace contextRef="#ctx0" brushRef="#br0">893 48 132,'49'-19'5326,"31"-10"12180,-218 40-13092,13 0-2378,-453-6 8,574-5-2087,-20 0-518,4 0-459,1 0 1,-25 4 0,37-3-47,0 1 1,0-1-1,0 2 1,1-1-1,-13 7 1,18-9 431,0 1 0,0-1 1,0 1-1,1 0 0,-1 0 0,0-1 1,0 1-1,0 0 0,1 0 1,-1 0-1,0 0 0,1 0 1,-1 0-1,0 0 0,1 0 1,0 0-1,-1 2 0,-2 7-2953</inkml:trace>
</inkml:ink>
</file>

<file path=ppt/ink/ink1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9.310"/>
    </inkml:context>
    <inkml:brush xml:id="br0">
      <inkml:brushProperty name="width" value="0.05" units="cm"/>
      <inkml:brushProperty name="height" value="0.05" units="cm"/>
      <inkml:brushProperty name="color" value="#FFC114"/>
    </inkml:brush>
  </inkml:definitions>
  <inkml:trace contextRef="#ctx0" brushRef="#br0">861 13 928,'11'-2'-429,"15"-1"3108,10-4 14019,-64 7-14405,-178 6 4114,-98-9-2311,217 0-4098,-150 12 0,230-8-523,-1 1 1,1-1-1,-1 1 1,-7 4-1,-5 7-5428,20-12 5342,-1-1 1,0 1-1,1 0 1,-1 0 0,1 0-1,-1 0 1,1 0-1,-1 0 1,1 0 0,0 1-1,0-1 1,-1 0-1,1 0 1,0 0 0,0 0-1,0 0 1,0 2 0,5 11-4094</inkml:trace>
</inkml:ink>
</file>

<file path=ppt/ink/ink1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43.131"/>
    </inkml:context>
    <inkml:brush xml:id="br0">
      <inkml:brushProperty name="width" value="0.05" units="cm"/>
      <inkml:brushProperty name="height" value="0.05" units="cm"/>
      <inkml:brushProperty name="color" value="#FFC114"/>
    </inkml:brush>
  </inkml:definitions>
  <inkml:trace contextRef="#ctx0" brushRef="#br0">0 51 880,'4'-23'3950,"-4"20"-3098,0 0 1,0 1-1,1-1 0,-1 0 1,1 0-1,-1 1 1,4-7 4439,-4 14-4757,1 0-1,0 0 1,0 0-1,3 9 1,4 22 549,32 666 5631,-20-374-4489,-17-274-3706,-3-76-6680,-7 2-1806,2 11 6670</inkml:trace>
</inkml:ink>
</file>

<file path=ppt/ink/ink1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43.665"/>
    </inkml:context>
    <inkml:brush xml:id="br0">
      <inkml:brushProperty name="width" value="0.05" units="cm"/>
      <inkml:brushProperty name="height" value="0.05" units="cm"/>
      <inkml:brushProperty name="color" value="#FFC114"/>
    </inkml:brush>
  </inkml:definitions>
  <inkml:trace contextRef="#ctx0" brushRef="#br0">1039 38 660,'98'-23'9804,"-66"16"129,-107 19-8336,-1-4 1,-95-2 0,146-6-1411,-509-13 2405,393 7-3169,74-1-690,27 2-716,0 3-3541</inkml:trace>
</inkml:ink>
</file>

<file path=ppt/ink/ink1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43.996"/>
    </inkml:context>
    <inkml:brush xml:id="br0">
      <inkml:brushProperty name="width" value="0.05" units="cm"/>
      <inkml:brushProperty name="height" value="0.05" units="cm"/>
      <inkml:brushProperty name="color" value="#FFC114"/>
    </inkml:brush>
  </inkml:definitions>
  <inkml:trace contextRef="#ctx0" brushRef="#br0">843 1 1028,'4'0'1712,"55"0"6341,-52 2-5216,-10 2-1047,-9 4-448,-27 9 544,-1-2 0,-1-1 0,-74 14 0,83-21-1220,-311 49 4117,234-41-3647,-40 0-2026,131-14-572,7-5-667</inkml:trace>
</inkml:ink>
</file>

<file path=ppt/ink/ink1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45.318"/>
    </inkml:context>
    <inkml:brush xml:id="br0">
      <inkml:brushProperty name="width" value="0.05" units="cm"/>
      <inkml:brushProperty name="height" value="0.05" units="cm"/>
      <inkml:brushProperty name="color" value="#FFC114"/>
    </inkml:brush>
  </inkml:definitions>
  <inkml:trace contextRef="#ctx0" brushRef="#br0">32 62 888,'-12'-32'5284,"2"2"7436,5 49-10474,2 4-1208,2 0 0,0 0 0,3 24 0,0-14-320,22 300 3509,0-111-4400,-23-208-8,1 2-2112,-4-23-2630,-4-26-8368,3 21 9926</inkml:trace>
</inkml:ink>
</file>

<file path=ppt/ink/ink1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45.669"/>
    </inkml:context>
    <inkml:brush xml:id="br0">
      <inkml:brushProperty name="width" value="0.05" units="cm"/>
      <inkml:brushProperty name="height" value="0.05" units="cm"/>
      <inkml:brushProperty name="color" value="#FFC114"/>
    </inkml:brush>
  </inkml:definitions>
  <inkml:trace contextRef="#ctx0" brushRef="#br0">956 54 1220,'71'-28'9000,"-71"28"-8919,1 0 1,-1 0-1,0 0 1,0 0-1,1 0 1,-1 0-1,0 0 0,0 0 1,1 0-1,-1 0 1,0 0-1,0 0 1,1 0-1,-1 0 1,0-1-1,0 1 1,1 0-1,-1 0 1,0 0-1,0 0 1,0-1-1,1 1 1,-1 0-1,0 0 1,0-1-1,0 1 1,0 0-1,1 0 1,-1-1-1,0 1 1,0 0-1,0 0 1,0-1-1,0 1 1,0 0-1,0 0 1,0-1-1,0 1 1,0 0-1,0 0 1,0-1-1,0 1 1,0 0-1,0-1 1,0 1-1,0 0 0,0 0 1,0-1-1,0 1 1,-1 0-1,1 0 1,0-1-1,0 1 1,0 0-1,0 0 1,-1 0-1,1-1 1,0 1-1,0 0 1,0 0-1,-1-1 1,-14-5 1417,1 3-826,0 1 0,0 1 1,0 0-1,0 1 0,-17 2 0,7-1 8,-384 23 5435,165-6-4322,234-18-1878,-107 8-847,39 1-4831,75-8 4836,0-1-1,-1 1 1,1-1 0,0 1-1,0 0 1,-1 0 0,1 0-1,0 0 1,0 0 0,0 0-1,0 1 1,-2 1 0,-4 8-2871</inkml:trace>
</inkml:ink>
</file>

<file path=ppt/ink/ink1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46.418"/>
    </inkml:context>
    <inkml:brush xml:id="br0">
      <inkml:brushProperty name="width" value="0.05" units="cm"/>
      <inkml:brushProperty name="height" value="0.05" units="cm"/>
      <inkml:brushProperty name="color" value="#FFC114"/>
    </inkml:brush>
  </inkml:definitions>
  <inkml:trace contextRef="#ctx0" brushRef="#br0">62 16 736,'-9'-14'6214,"9"14"-6027,0 0-1,0 0 1,0 0 0,-1 0 0,1-1-1,0 1 1,0 0 0,-1 0 0,1 0-1,0 0 1,0 0 0,-1 0 0,1 0-1,0 0 1,-1 0 0,1 0 0,0 0-1,0 0 1,-1 0 0,1 0 0,0 0 0,0 0-1,-1 0 1,1 0 0,0 0 0,0 1-1,-1-1 1,1 0 0,-8 10 3592,3 7-3348,-7 39 2018,3 1 0,-2 79-1,11 117 245,0-236-2488,18 315 2267,6-111-3854,-21-207 715,0 6-3197,-17-46-9938,6 7 10366</inkml:trace>
</inkml:ink>
</file>

<file path=ppt/ink/ink1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46.751"/>
    </inkml:context>
    <inkml:brush xml:id="br0">
      <inkml:brushProperty name="width" value="0.05" units="cm"/>
      <inkml:brushProperty name="height" value="0.05" units="cm"/>
      <inkml:brushProperty name="color" value="#FFC114"/>
    </inkml:brush>
  </inkml:definitions>
  <inkml:trace contextRef="#ctx0" brushRef="#br0">823 47 740,'20'-10'1898,"12"-9"2981,-30 15-3826,-7 1 2696,-3 1-3199,0-1-1,-1 1 0,1 1 1,-1-1-1,0 2 1,-9-1-1,-61 5 1706,23-1-1102,-213 11 2247,91 6-3925,153-15-566,-31 8 0,39-7-1181,0 0 0,0 1 0,0 1 0,-24 15-1,10 0-923</inkml:trace>
</inkml:ink>
</file>

<file path=ppt/ink/ink1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47.138"/>
    </inkml:context>
    <inkml:brush xml:id="br0">
      <inkml:brushProperty name="width" value="0.05" units="cm"/>
      <inkml:brushProperty name="height" value="0.05" units="cm"/>
      <inkml:brushProperty name="color" value="#FFC114"/>
    </inkml:brush>
  </inkml:definitions>
  <inkml:trace contextRef="#ctx0" brushRef="#br0">1 1 1360,'5'2'7188,"2"19"-5777,-1 0 1,0 0-1,2 27 0,5 75 1726,-9-77-2242,15 164 1886,45 363 2897,-56-519-5124,15 78-658,-20-124-1083,-2-12-866,-2-13-943,-2 7 215,0 0 0,-1 0 0,-5-11 0,-3-9-728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7.871"/>
    </inkml:context>
    <inkml:brush xml:id="br0">
      <inkml:brushProperty name="width" value="0.05" units="cm"/>
      <inkml:brushProperty name="height" value="0.05" units="cm"/>
      <inkml:brushProperty name="color" value="#008C3A"/>
    </inkml:brush>
  </inkml:definitions>
  <inkml:trace contextRef="#ctx0" brushRef="#br0">1 3 820,'5'-3'7685,"1"26"-6180,-2-1 1,0 1-1,1 37 1,-1-19-409,24 400 5952,-27-421-7034,-1-16-226,-1 1 1,1-1-1,1 0 0,-1 1 0,1-1 0,-1 0 0,1 0 0,0 0 0,1 0 0,2 8 0,3-9-2507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9.678"/>
    </inkml:context>
    <inkml:brush xml:id="br0">
      <inkml:brushProperty name="width" value="0.05" units="cm"/>
      <inkml:brushProperty name="height" value="0.05" units="cm"/>
      <inkml:brushProperty name="color" value="#004F8B"/>
    </inkml:brush>
  </inkml:definitions>
  <inkml:trace contextRef="#ctx0" brushRef="#br0">1 1111 1288,'0'-4'923,"0"0"1,1 0-1,0 0 0,0 1 0,0-1 1,0 0-1,4-6 0,3-13 833,80-285 5890,-34 123-5884,97-262 3688,-144 428-4922,-4 10-157,0-1-1,1 1 1,1-1 0,-1 1-1,1 0 1,1 1-1,10-14 1,-15 22-334,-1-1 1,1 1-1,-1-1 1,1 1-1,-1 0 1,1-1 0,0 1-1,-1 0 1,1-1-1,0 1 1,-1 0-1,1 0 1,0-1-1,0 1 1,-1 0 0,1 0-1,0 0 1,0 0-1,-1 0 1,1 0-1,0 0 1,-1 0-1,1 0 1,0 0 0,0 1-1,-1-1 1,1 0-1,0 0 1,-1 1-1,1-1 1,0 1-1,-1-1 1,1 0 0,-1 1-1,1-1 1,0 1-1,-1-1 1,1 1-1,-1-1 1,0 1-1,1 0 1,16 30 618,38 129 375,-6-15-309,-22-75-722,3-3 0,4 0 0,75 113 0,-95-162-740,0 1 1,22 19-1,-32-34 424,0 0 0,0 0 0,0-1-1,1 1 1,-1-1 0,1 0 0,0-1-1,0 1 1,0-1 0,1 0 0,-1 0-1,0 0 1,1-1 0,-1 0 0,7 0-1</inkml:trace>
</inkml:ink>
</file>

<file path=ppt/ink/ink1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47.487"/>
    </inkml:context>
    <inkml:brush xml:id="br0">
      <inkml:brushProperty name="width" value="0.05" units="cm"/>
      <inkml:brushProperty name="height" value="0.05" units="cm"/>
      <inkml:brushProperty name="color" value="#FFC114"/>
    </inkml:brush>
  </inkml:definitions>
  <inkml:trace contextRef="#ctx0" brushRef="#br0">1120 11 544,'28'-11'9708,"-76"14"-6886,-50 8-1,3 1-1094,-437 12 3413,346-20-5500,174-3-126,-67 3-700,40 4-1358,4 5-3648,20-2 2111,7 0 1240</inkml:trace>
</inkml:ink>
</file>

<file path=ppt/ink/ink1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47.837"/>
    </inkml:context>
    <inkml:brush xml:id="br0">
      <inkml:brushProperty name="width" value="0.05" units="cm"/>
      <inkml:brushProperty name="height" value="0.05" units="cm"/>
      <inkml:brushProperty name="color" value="#FFC114"/>
    </inkml:brush>
  </inkml:definitions>
  <inkml:trace contextRef="#ctx0" brushRef="#br0">761 1 15649,'20'14'1612,"34"17"-1,-53-31-757,-5 1 126,-94 1 2041,26-2-1848,-64 7 344,-242 45 1,301-36-2583,6-6-787</inkml:trace>
</inkml:ink>
</file>

<file path=ppt/ink/ink1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52.896"/>
    </inkml:context>
    <inkml:brush xml:id="br0">
      <inkml:brushProperty name="width" value="0.05" units="cm"/>
      <inkml:brushProperty name="height" value="0.05" units="cm"/>
      <inkml:brushProperty name="color" value="#004F8B"/>
    </inkml:brush>
  </inkml:definitions>
  <inkml:trace contextRef="#ctx0" brushRef="#br0">13 231 316,'-13'13'15151,"44"-52"-14168,1 2 0,2 2 1,1 0-1,44-32 0,-74 63-850,1 0-1,-1 1 1,1 0-1,0-1 0,0 2 1,0-1-1,0 1 1,10-3-1,-14 5-96,1-1 0,-1 1-1,0 0 1,0 0 0,1 0-1,-1 0 1,0 1 0,0-1 0,1 0-1,-1 1 1,0 0 0,0-1 0,0 1-1,0 0 1,0 0 0,0 0-1,0 0 1,0 1 0,0-1 0,0 1-1,-1-1 1,1 1 0,-1-1 0,1 1-1,-1 0 1,1 0 0,1 3-1,10 21 186,0 0-1,13 45 1,-16-41 263,27 54 0,-31-75-434,-1 0 0,1-1 0,0 0-1,1 1 1,0-2 0,0 1 0,0-1 0,1 0 0,17 10 0,-19-13-334,1-1 1,-1-1-1,1 1 1,0-1 0,0 0-1,0-1 1,0 1-1,1-1 1,-1-1 0,0 0-1,0 0 1,1 0 0,-1-1-1,0 0 1,0 0-1,9-3 1,-3 0-643,1 0-1,-1-1 1,0 0 0,0-2-1,-1 1 1,1-1 0,12-11-1,-6 4-3317,-3 2 1289</inkml:trace>
</inkml:ink>
</file>

<file path=ppt/ink/ink1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53.261"/>
    </inkml:context>
    <inkml:brush xml:id="br0">
      <inkml:brushProperty name="width" value="0.05" units="cm"/>
      <inkml:brushProperty name="height" value="0.05" units="cm"/>
      <inkml:brushProperty name="color" value="#004F8B"/>
    </inkml:brush>
  </inkml:definitions>
  <inkml:trace contextRef="#ctx0" brushRef="#br0">138 0 112,'0'0'1353,"2"4"-13,0-1-1034,-1 0-1,0 0 1,0 0 0,0 1 0,-1-1-1,1 0 1,-1 1 0,1-1 0,-1 0-1,0 1 1,0-1 0,-1 0 0,0 5-1,-13 52 2752,10-42-2443,-109 497 9739,107-482-9710,3-21-328,1-1 0,0 1 0,1 0 0,0 21 0,1-32-299,0-1 1,0 1-1,0 0 0,0-1 1,0 1-1,1 0 1,-1 0-1,0-1 0,0 1 1,0 0-1,1-1 0,-1 1 1,0 0-1,1-1 1,-1 1-1,0-1 0,1 1 1,-1 0-1,1-1 1,0 1-1,-1-1-18,1 0 0,-1 0 0,1 0 1,-1 0-1,0 0 0,1 0 0,-1 0 0,1 0 1,-1 0-1,1 0 0,-1-1 0,0 1 0,1 0 0,-1 0 1,0 0-1,1-1 0,-1 1 0,0 0 0,1-1 1,-1 1-1,0 0 0,1-1 0,-1 0 0,19-27-616,-18 25 513,16-31-1110,-2-1 1,-2-1-1,13-51 1,0-46-3494,-14 43-2450,-9 50 4938</inkml:trace>
</inkml:ink>
</file>

<file path=ppt/ink/ink1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53.593"/>
    </inkml:context>
    <inkml:brush xml:id="br0">
      <inkml:brushProperty name="width" value="0.05" units="cm"/>
      <inkml:brushProperty name="height" value="0.05" units="cm"/>
      <inkml:brushProperty name="color" value="#004F8B"/>
    </inkml:brush>
  </inkml:definitions>
  <inkml:trace contextRef="#ctx0" brushRef="#br0">0 119 3488,'5'-29'2420,"0"-43"-1,-7 55 6643,2 32-5526,2 7-3800,5 31 2022,14 66 263,4-25-711,52 133 1,-53-172-871,2-1 0,3-1-1,57 80 1,-73-115-393,-4-4 56,1-1 0,0 0 0,15 13 0,-23-24-204,1 1 0,-1-1-1,1 0 1,0 0 0,0 0-1,0 0 1,0-1-1,0 1 1,0-1 0,0 0-1,1 1 1,-1-2 0,1 1-1,-1 0 1,0-1-1,1 1 1,-1-1 0,1 0-1,-1 0 1,7-1-1,-9 1-99,0-1 0,0 1 0,0-1 0,0 1 0,0-1 0,0 1 0,0-1-1,0 1 1,0-1 0,0 0 0,0 0 0,0 0 0,0 1 0,0-1-1,-1 0 1,1 0 0,0 0 0,0 0 0,-1 0 0,1 0 0,-1 0-1,1-1 1,-1 1 0,0 0 0,1 0 0,-1 0 0,0 0 0,0-1-1,0 1 1,0 0 0,0-2 0,0 1-681,0 0 1,-1 0-1,1 0 0,0 0 1,-1 0-1,0 0 0,1 0 1,-1 1-1,0-1 0,0 0 1,0 0-1,-1-1 0,-7-6-2437</inkml:trace>
</inkml:ink>
</file>

<file path=ppt/ink/ink1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53.928"/>
    </inkml:context>
    <inkml:brush xml:id="br0">
      <inkml:brushProperty name="width" value="0.05" units="cm"/>
      <inkml:brushProperty name="height" value="0.05" units="cm"/>
      <inkml:brushProperty name="color" value="#004F8B"/>
    </inkml:brush>
  </inkml:definitions>
  <inkml:trace contextRef="#ctx0" brushRef="#br0">415 135 828,'-2'-3'587,"0"0"0,0 0 0,-1 0 0,0 0-1,1 0 1,-1 0 0,0 1 0,0 0 0,-1-1 0,1 1-1,0 0 1,-1 1 0,1-1 0,-5-1 0,-8-2 742,0 0-1,-18-2 1,-3-1 181,-141-48 1263,142 45-5300,0 6-5669,23 7 5619</inkml:trace>
</inkml:ink>
</file>

<file path=ppt/ink/ink1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55.013"/>
    </inkml:context>
    <inkml:brush xml:id="br0">
      <inkml:brushProperty name="width" value="0.05" units="cm"/>
      <inkml:brushProperty name="height" value="0.05" units="cm"/>
      <inkml:brushProperty name="color" value="#004F8B"/>
    </inkml:brush>
  </inkml:definitions>
  <inkml:trace contextRef="#ctx0" brushRef="#br0">403 8 972,'0'0'1330,"2"1"-14,-1-1-966,0-1 0,-1 1 1,1 0-1,-1 0 0,1 0 1,0 0-1,-1 0 0,1 1 1,0-1-1,-1 0 0,1 0 1,-1 0-1,1 0 0,0 1 1,-1-1-1,1 0 1,-1 0-1,1 1 0,-1-1 1,1 1-1,-1-1 0,1 0 1,-1 1-1,1 0 0,-18 3 2145,-43-2-540,-181-17 2067,193 10-5244,20 5-785,15 5-1346,4 4-3634,6-3 4372</inkml:trace>
</inkml:ink>
</file>

<file path=ppt/ink/ink1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55.477"/>
    </inkml:context>
    <inkml:brush xml:id="br0">
      <inkml:brushProperty name="width" value="0.05" units="cm"/>
      <inkml:brushProperty name="height" value="0.05" units="cm"/>
      <inkml:brushProperty name="color" value="#004F8B"/>
    </inkml:brush>
  </inkml:definitions>
  <inkml:trace contextRef="#ctx0" brushRef="#br0">417 3 64,'12'-2'4966,"-12"2"-4883,1 0 1,-1 0 0,0 0-1,0 0 1,0 0-1,0 0 1,1 0 0,-1 0-1,0 0 1,0 0-1,0 0 1,0 0-1,0 0 1,1 1 0,-1-1-1,0 0 1,0 0-1,0 0 1,0 0 0,0 0-1,0 0 1,0 1-1,1-1 1,-1 0 0,0 0-1,0 0 1,0 0-1,0 1 1,0-1 0,0 0-1,0 0 1,0 0-1,0 0 1,0 1-1,0-1 1,0 0 0,0 0-1,0 0 1,0 0-1,0 1 1,0-1 0,0 0-1,0 0 1,0 0-1,0 0 1,-1 0 0,1 1-1,0-1 1,0 0-1,0 0 1,0 0 0,0 0-1,0 0 1,0 1-1,-1-1 1,-31 9 1904,0-1 1,0-1-1,-57 4 0,37-9-1266,-90-6 0,137 3-1007,-23-1-769,10 1-2438</inkml:trace>
</inkml:ink>
</file>

<file path=ppt/ink/ink1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55.811"/>
    </inkml:context>
    <inkml:brush xml:id="br0">
      <inkml:brushProperty name="width" value="0.05" units="cm"/>
      <inkml:brushProperty name="height" value="0.05" units="cm"/>
      <inkml:brushProperty name="color" value="#004F8B"/>
    </inkml:brush>
  </inkml:definitions>
  <inkml:trace contextRef="#ctx0" brushRef="#br0">308 80 924,'31'6'10896,"-35"-9"-9887,-8-3-287,-1 0-1,0 1 1,0 1-1,0 0 1,-24-3-1,1-1-21,-42-6-240,17 4-2726,22 0-3698,26 5 2533,6 2 1042</inkml:trace>
</inkml:ink>
</file>

<file path=ppt/ink/ink1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56.163"/>
    </inkml:context>
    <inkml:brush xml:id="br0">
      <inkml:brushProperty name="width" value="0.05" units="cm"/>
      <inkml:brushProperty name="height" value="0.05" units="cm"/>
      <inkml:brushProperty name="color" value="#004F8B"/>
    </inkml:brush>
  </inkml:definitions>
  <inkml:trace contextRef="#ctx0" brushRef="#br0">470 0 432,'0'0'5087,"-4"6"-3832,-31 36 898,-244 317 6583,212-272-7148,-13 17-1749,75-98-537</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9.994"/>
    </inkml:context>
    <inkml:brush xml:id="br0">
      <inkml:brushProperty name="width" value="0.05" units="cm"/>
      <inkml:brushProperty name="height" value="0.05" units="cm"/>
      <inkml:brushProperty name="color" value="#004F8B"/>
    </inkml:brush>
  </inkml:definitions>
  <inkml:trace contextRef="#ctx0" brushRef="#br0">582 40 584,'0'-1'231,"0"0"-1,1 0 0,-1 0 1,0 0-1,0 0 1,0-1-1,0 1 1,0 0-1,0 0 1,0 0-1,0 0 1,0 0-1,0 0 0,0 0 1,-1 0-1,1 0 1,-1 0-1,1 0 1,-1 0-1,1 0 1,-1 0-1,1 0 1,-1 0-1,0 0 1,1 0-1,-1 0 0,0 1 1,0-1-1,0 0 1,0 1-1,1-1 1,-1 0-1,0 1 1,0-1-1,0 1 1,0 0-1,0-1 0,-1 1 1,1 0-1,0 0 1,0-1-1,-1 1 1,-7-2 684,0 1-1,0 0 1,-17 0 0,23 1-705,-270 13 6516,94 17-11193,178-30 4319,-4 1-940,1 0-1,0 0 1,0 0-1,0 1 0,0-1 1,1 1-1,-6 3 0,-4 3-1700</inkml:trace>
</inkml:ink>
</file>

<file path=ppt/ink/ink1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56.516"/>
    </inkml:context>
    <inkml:brush xml:id="br0">
      <inkml:brushProperty name="width" value="0.05" units="cm"/>
      <inkml:brushProperty name="height" value="0.05" units="cm"/>
      <inkml:brushProperty name="color" value="#004F8B"/>
    </inkml:brush>
  </inkml:definitions>
  <inkml:trace contextRef="#ctx0" brushRef="#br0">377 442 1072,'5'1'5302,"-9"-7"-2294,-20-16-1293,-15-16-334,-162-208 2357,153 194-4575,18 19-1451,2-1-4820,20 23 4957</inkml:trace>
</inkml:ink>
</file>

<file path=ppt/ink/ink1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58.468"/>
    </inkml:context>
    <inkml:brush xml:id="br0">
      <inkml:brushProperty name="width" value="0.05" units="cm"/>
      <inkml:brushProperty name="height" value="0.05" units="cm"/>
      <inkml:brushProperty name="color" value="#004F8B"/>
    </inkml:brush>
  </inkml:definitions>
  <inkml:trace contextRef="#ctx0" brushRef="#br0">648 4 444,'-4'-3'17528,"-2"145"-13105,4-68-3276,-1 284 2529,-4 65-1685,-10-198-1058,-4 78-5,15-175-571,-1 139 447,14 34-269,-35 470-534,7-522-1,-5 76 0,23-270 0,-29 611 0,16-428 0,0 8 0,-31 566 0,16-469 0,9 343 0,-1-347 0,-1-1 0,49 244 0,3-355 0,7 73 0,-29-218 0,-9 138 0,-6 379 0,12-350 0,-6-133 0,-23 152 0,-48 110 0,58-300 0,-7 91 0,7 83 0,10-142 0,-4-23 0,-3-1 0,-30 102 0,19-91 0,-14 122 0,30 88 0,6-91 0,-19-29 0,8-84 0,6-47 0,-8 138 0,5-41 0,1 0 0,10-138 0,0 1 0,5 20 0,2 10 0,3 16 0,-6-44 0,-2-1 0,0 1 0,0 20 0,6 203 0,1 4 0,-17 32 0,7-277 0,2 29 0,-2-28 0,0 0 0,0 0 0,0 0 0,0 0 0,0 0 0,1 0 0,-1 0 0,0 0 0,1 0 0,-1 0 0,0 0 0,1 0 0,-1 0 0,1 0 0,0-1 0,-1 1 0,1 0 0,0 0 0,-1 0 0,1-1 0,0 1 0,1 0 0,0 0-4,0-1 1,-1 0-1,1 0 1,0 0-1,0 0 1,0 0-1,0-1 1,0 1-1,0 0 0,0-1 1,-1 0-1,1 1 1,0-1-1,0 0 1,-1 0-1,1 0 1,-1 0-1,1 0 0,1-2 1,21-23-630,-22 24 503,24-36-3971,9-22-7498,-17 29 7668,9-12-482</inkml:trace>
</inkml:ink>
</file>

<file path=ppt/ink/ink1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59.687"/>
    </inkml:context>
    <inkml:brush xml:id="br0">
      <inkml:brushProperty name="width" value="0.1" units="cm"/>
      <inkml:brushProperty name="height" value="0.1" units="cm"/>
      <inkml:brushProperty name="color" value="#008C3A"/>
    </inkml:brush>
  </inkml:definitions>
  <inkml:trace contextRef="#ctx0" brushRef="#br0">296 444 796,'5'-18'18864,"-23"86"-18042,4 0 0,-7 77 0,16-113-719,-18 155 676,2 191 0,11-45-361,0-26-207,2 116-123,14-58-28,-15 95 63,2-268 70,-24 318 332,29-490-512,-62 729 375,51 32 50,-28-75-204,32-349-168,23-111-24,-12-229-42,57 414-194,-43-348 139,37 115 1,-28-105 18,-20-70 19,1 1-1,1-1 1,0 0 0,2 0 0,15 26 0,-17-39 0,0-1 0,1 0 0,1 0 0,-1 0 1,1-1-1,1 0 0,0-1 0,0 0 0,18 9 0,7 5-15,-19-12 20,0-1-1,0-1 1,1 0 0,34 8 0,-19-6 12,2-1-10,0-2 0,1-1-1,45 0 1,31 5-15,78 1-6,-71-6 28,105 8-38,268-17 1,-157-25 15,-238 26 31,-62 3-16,0-1 0,34-6-1,-62 6 4,-1-1 0,0 1 0,1-1 0,-1-1 0,0 1 0,0 0 0,-1-1-1,1 0 1,-1 0 0,1-1 0,-1 1 0,0-1 0,0 0 0,0 0 0,-1 0 0,0-1 0,0 1 0,0-1 0,0 0 0,0 0 0,-1 0-1,3-8 1,2-10-10,-1-1 0,0 1-1,3-45 1,-7 50 12,3-50-2,-3-69 0,-3 79-7,0-159-12,5-299 14,4 276 10,16-292-11,-5 145 62,15-113 152,-32-53-22,-7 254 105,7 91-147,-7-265 28,3 60-81,18 156 9,2-106 47,-46-261-144,-1 312 33,16 93-50,8 95 28,2-52 29,-1-4-58,0 106 16,-11-160-1,14 224 12,-5-47 547,-15-76 0,10 93-272,-2 1 1,-27-58-1,36 86-187,-1 1 0,-1 0-1,0 0 1,0 0 0,-1 1-1,0 0 1,-14-15 0,14 19-73,0-1 0,-1 1 0,1 0 0,-1 1 1,1 0-1,-1 0 0,-12-3 0,11 4-4,0 1 1,0 0-1,-1 0 0,1 1 0,-1 0 1,-9 1-1,-61 5 46,66-4-54,-297 35 77,41-3-86,219-28 28,-25 3-35,-153 9 5,-174-23-23,250 3-131,112 2 118,18 0-29,-40 4 0,37-3 25,18 0 17,-1 0-1,1 1 0,-17 2 1,19-1 5,1-1 1,-1 0 0,0-1 0,0 1 0,-8-1 0,-11 1-39,-64 19-152,87-20 174,-26 3-78,7 6 231,19-5-92,0 0 0,0 0 0,1 1 0,-1-1 0,1 0 0,0 1 0,0-1-1,1 1 1,-1-1 0,1 1 0,0 0 0,0-1 0,2 9 0,-2 6 55,23 374 570,-20-361-730,25 200-3195,-27-229 3210,10 44-5229,-10-44 4552,0 0 1,0-1-1,1 1 0,-1 0 1,1-1-1,-1 1 0,1-1 1,0 1-1,0-1 0,0 0 1,0 0-1,1 0 0,2 2 1,19 6-3145</inkml:trace>
</inkml:ink>
</file>

<file path=ppt/ink/ink1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03.376"/>
    </inkml:context>
    <inkml:brush xml:id="br0">
      <inkml:brushProperty name="width" value="0.1" units="cm"/>
      <inkml:brushProperty name="height" value="0.1" units="cm"/>
      <inkml:brushProperty name="color" value="#008C3A"/>
    </inkml:brush>
  </inkml:definitions>
  <inkml:trace contextRef="#ctx0" brushRef="#br0">25 804 304,'-9'-47'3855,"6"27"1058,-2-39 5571,1 68-9481,0 27-1063,29 292 1811,14 54-946,-6-65-263,12 472 443,-20-30-173,-9-363-438,-8-213-204,-11 923 688,0-952-796,1 721 435,13-529-241,-7-196-156,8 159 32,-5-193-108,21 180 46,-5-144-28,-11-65 75,35 132 0,-34-181 61,1-1-1,38 69 1,-47-96-114,-4-6-46,1 0 0,0 0 0,0 0 0,0 0 0,5 5 0,-6-8-7,-1 0-1,1 0 1,0 0-1,0-1 0,0 1 1,0 0-1,0 0 0,0-1 1,1 1-1,-1-1 0,0 1 1,0-1-1,0 0 0,0 1 1,1-1-1,-1 0 0,0 0 1,0 0-1,1 0 1,-1 0-1,0 0 0,0 0 1,1 0-1,-1 0 0,0-1 1,2 1-1,111-31 231,57-27-166,478-143-42,195 39 136,-630 128-164,-200 32-12,-1-1 0,1 0 0,0 0 0,-1-2 1,0 1-1,0-2 0,0 0 0,-1 0 0,0-1 1,0-1-1,0 0 0,-1-1 0,0 0 0,-1 0 1,0-1-1,-1 0 0,0-1 0,0 0 0,-1-1 0,-1 0 1,0 0-1,8-19 0,14-46-18,-4-2 1,26-144-1,-37 141 11,4-86-1,-8-83-2,-10 245 17,-10-544-51,1 277 27,2 63 15,-1-136 5,20-422 16,4-77 19,-20 382-51,-2 95 14,-24-54 11,10 173 11,8 42-24,-22-237-17,-24 67-2,30 206 20,15 87 44,-2-134 0,15 183-68,-7-41 0,6 63 25,-2 0-1,0 0 1,0 0-1,-1 0 1,-1 1-1,-7-15 1,-2-2-15,13 25 17,-1-1 1,0 1-1,0-1 1,0 1-1,-1-1 1,0 1-1,1 0 1,-2 0-1,1 0 1,0 1-1,-1-1 1,1 1-1,-1 0 1,0 0-1,0 0 1,-1 0-1,-6-2 1,-12-4 10,-1 2 0,-1 1 1,1 0-1,-1 2 0,-31-1 0,-128 5 65,78 3-34,-272 22 99,102-2-60,-154 30 31,160-7-40,130-10-41,66-16-19,-80 25 43,149-44-54,-19 5 20,2 0 0,-1 2 0,1 0 0,0 1 0,-36 21 0,52-25 25,0 0 1,1 1-1,0-1 1,-1 1-1,2 0 0,-1 0 1,1 0-1,0 1 1,0 0-1,1 0 0,-1 0 1,2 0-1,-1 0 0,-1 10 1,-2 10 150,2 0-1,-2 46 1,5-48-150,-9 480 624,11-413-1302,2-73 653,6-8-3569,21-1-8604,-18-8 8436,12 3-524</inkml:trace>
</inkml:ink>
</file>

<file path=ppt/ink/ink1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15.969"/>
    </inkml:context>
    <inkml:brush xml:id="br0">
      <inkml:brushProperty name="width" value="0.05" units="cm"/>
      <inkml:brushProperty name="height" value="0.05" units="cm"/>
      <inkml:brushProperty name="color" value="#008C3A"/>
    </inkml:brush>
  </inkml:definitions>
  <inkml:trace contextRef="#ctx0" brushRef="#br0">236 32 404,'1'-11'1568,"-1"-2"4039,-7 5-2978,2 11-1961,-3 0-350,1 0 1,0 1-1,1 0 1,-1 1 0,0-1-1,1 1 1,0 0-1,0 1 1,1 0-1,-9 11 1,-7 20 262,2 0 1,2 1-1,2 2 0,1-1 1,-9 43-1,11-21-138,2 1 0,-4 103-1,13-138-252,2 0 1,4 41-1,-4-61-148,0-1 0,1 1 1,0 0-1,0-1 0,0 1 0,1-1 1,-1 1-1,2-1 0,-1 0 1,1 0-1,-1-1 0,2 1 1,-1-1-1,10 9 0,-10-11-22,0-1 0,0 1 0,0-1 0,0-1 0,1 1 0,-1 0 0,1-1 0,-1 0 0,1 0 0,0 0 0,-1-1 0,1 0 0,0 0 0,-1 0 0,1 0 0,0-1 0,-1 1-1,1-1 1,0 0 0,-1-1 0,8-2 0,3-3 24,0 0-1,0 0 0,-1-1 0,24-19 1,-8 3 16,-2-2 0,-1 0 1,-1-2-1,-2 0 1,0-2-1,-2-1 0,-1 0 1,-2-2-1,21-48 1,-38 76-52,11-26 39,-12 29-42,-1 0 1,1 1-1,-1-1 0,1 0 1,-1 0-1,0 1 0,0-1 1,0 0-1,0 0 0,0 1 0,0-1 1,0 0-1,0 0 0,-2-2 1,2 3 47,-2 6-21,-1 3-10,0 1-1,1-1 1,0 1 0,0 0-1,1-1 1,0 1-1,1 0 1,0 0 0,2 15-1,-2-19 0,1-1 1,0 1-1,0-1 0,1 0 0,-1 0 0,1 1 1,0-1-1,0 0 0,5 6 0,-5-7-6,0-1 0,0 0 0,0 0 0,0 0 0,0-1 0,1 1 0,-1 0-1,1-1 1,-1 0 0,1 1 0,-1-1 0,1 0 0,0 0 0,0-1 0,-1 1 0,6 0 0,2 0 11,0-1-1,0-1 1,0 1 0,0-2 0,0 1 0,0-1 0,0-1 0,-1 0-1,1 0 1,-1-1 0,0 0 0,11-7 0,-2 0 19,0-1 0,-1 0 0,-1-2 0,27-26 0,-37 33-33,1-1 0,-1 0 0,-1 0 0,0 0-1,0-1 1,0 0 0,-1 0 0,0 0 0,-1 0 0,0-1 0,0 1 0,-1-1-1,-1 0 1,2-13 0,-3 18-40,0-1-1,0 1 0,-1 0 1,1-1-1,-1 1 1,0 0-1,-1-1 0,1 1 1,-1 0-1,0 0 1,-1 0-1,1 0 0,-1 1 1,0-1-1,0 0 1,0 1-1,-1 0 0,1 0 1,-1 0-1,0 0 1,0 1-1,-1 0 0,1-1 1,-1 2-1,1-1 1,-11-4-1,8 4-201,0 1 0,-1-1 0,1 1 0,-1 1 0,0-1 0,0 2 1,1-1-1,-1 1 0,0 0 0,0 0 0,0 1 0,1 0 0,-1 1 0,-10 3 0,7-2-767,2 1 0,-1 0 0,-17 11 0,15-7-1586,1 0 0,-16 15-1,4-2-102</inkml:trace>
</inkml:ink>
</file>

<file path=ppt/ink/ink1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16.556"/>
    </inkml:context>
    <inkml:brush xml:id="br0">
      <inkml:brushProperty name="width" value="0.05" units="cm"/>
      <inkml:brushProperty name="height" value="0.05" units="cm"/>
      <inkml:brushProperty name="color" value="#008C3A"/>
    </inkml:brush>
  </inkml:definitions>
  <inkml:trace contextRef="#ctx0" brushRef="#br0">1 939 856,'2'1'537,"1"-1"-1,-1 0 1,0 0-1,1 0 1,-1 0-1,1 0 1,-1 0-1,0-1 1,1 1-1,-1-1 1,0 0-1,1 1 1,-1-1-1,4-2 1,-3 1-41,0-1-1,0 1 1,0 0 0,-1-1 0,1 0 0,0 0 0,-1 0 0,3-5-1,3-4 504,-2-1-1,0-1 1,8-25-1,-13 35-836,10-34 1229,-2-1 0,7-66 1,-4-82 1395,-11 165-2445,-1-29 644,0 34-205,0 0-1,1-1 1,5-29 0,-6 46-727,0 1 0,0 0 0,0 0 1,0-1-1,0 1 0,0 0 0,0-1 0,0 1 0,0 0 0,0 0 1,0-1-1,0 1 0,0 0 0,0 0 0,0-1 0,1 1 1,-1 0-1,0 0 0,0-1 0,0 1 0,0 0 0,1 0 0,-1-1 1,0 1-1,0 0 0,0 0 0,1 0 0,-1 0 0,0-1 1,0 1-1,1 0 0,-1 0 0,0 0 0,0 0 0,1 0 0,-1 0 1,0 0-1,0 0 0,1 0 0,-1 0 0,0 0 0,1 0 0,7 12 532,5 26-182,-2 3-223,17 44 1,-23-71-160,1 0-1,1 0 1,1-1 0,0 0 0,0-1-1,19 22 1,-25-32-22,1 1 0,0-1 0,0 0 0,0 1 0,1-1 0,-1-1 0,1 1 0,-1 0 0,1-1 0,-1 0 0,1 0 0,0 0 0,-1 0 0,1 0 0,0-1 0,0 0 0,0 1 0,-1-1 0,1-1 0,0 1 0,0-1 0,0 1 0,-1-1 0,1 0 0,0-1 0,-1 1 0,1 0 0,5-4 0,3-2 0,-1 0 0,0 0 0,0-1 0,0 0 0,-1-1 0,-1 0 0,11-13 0,-2-1 6,-1-1 1,-1 0-1,18-36 1,29-83-136,-60 133-265,0 1 0,0-1 0,-1 0 0,0 0 0,0-12 0,-1-24-3959,-1 32 2486,0 10 1475,0 0-1,1 1 1,0-1-1,0 0 1,0 1-1,0-1 1,0 0-1,1 1 1,-1 0-1,1-1 1,0 1-1,0 0 1,1 0-1,-1 0 1,0 0-1,1 0 1,0 0-1,5-3 1,-4 2 407,1 1-1,-1 1 1,1-1 0,-1 1 0,1-1-1,0 1 1,0 1 0,0-1 0,0 1 0,0-1-1,0 2 1,9-2 0,-10 2 73,-1 1 1,0 0-1,1-1 1,-1 1-1,0 0 1,1 0-1,-1 1 0,0-1 1,0 1-1,0-1 1,0 1-1,0 0 1,-1 0-1,1 1 1,0-1-1,-1 0 0,0 1 1,0-1-1,1 1 1,-1 0-1,-1 0 1,1 0-1,2 5 1,3 7 199,-1-1 0,-1 1-1,6 24 1,-11-37-271,24 131 1117,-11-53-2516,-1-100-9864,-11 17 10362,9-18-1892</inkml:trace>
</inkml:ink>
</file>

<file path=ppt/ink/ink1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16.899"/>
    </inkml:context>
    <inkml:brush xml:id="br0">
      <inkml:brushProperty name="width" value="0.05" units="cm"/>
      <inkml:brushProperty name="height" value="0.05" units="cm"/>
      <inkml:brushProperty name="color" value="#008C3A"/>
    </inkml:brush>
  </inkml:definitions>
  <inkml:trace contextRef="#ctx0" brushRef="#br0">453 28 208,'-3'-8'1312,"-3"-1"-28,-4 7-16,1-4 56,-4 3-75,-6 3-81,-3 0-104,-6 9-100,-3-9-116,-7 8-148,0 3-200,-3 1-268,4-1-288,-1 3-344,3 0-336,-2 0-2980,11-2 1259,4-4 837</inkml:trace>
</inkml:ink>
</file>

<file path=ppt/ink/ink1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17.238"/>
    </inkml:context>
    <inkml:brush xml:id="br0">
      <inkml:brushProperty name="width" value="0.05" units="cm"/>
      <inkml:brushProperty name="height" value="0.05" units="cm"/>
      <inkml:brushProperty name="color" value="#008C3A"/>
    </inkml:brush>
  </inkml:definitions>
  <inkml:trace contextRef="#ctx0" brushRef="#br0">1 0 140,'5'8'830,"0"-1"1,-1 1-1,0 1 1,0-1-1,-1 0 1,0 1-1,0 0 1,2 13-1,-1 6 922,0 40-1,-1-19-334,-1 27 401,-3-52-1330,1 0 0,2 0-1,7 41 1,-8-63-595,-1 1-1,1-1 1,0 1 0,0-1 0,0 1-1,0-1 1,0 0 0,0 0 0,1 1 0,-1-1-1,1 0 1,0 0 0,-1 0 0,1 0-1,0-1 1,3 3 0,-3-3-366,1 0 0,-1 0 1,1 0-1,-1-1 0,0 1 0,1-1 1,-1 0-1,1 0 0,0 0 0,-1 0 1,1 0-1,-1 0 0,1 0 0,-1-1 1,1 0-1,2 0 0,17-5-1842</inkml:trace>
</inkml:ink>
</file>

<file path=ppt/ink/ink1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17.590"/>
    </inkml:context>
    <inkml:brush xml:id="br0">
      <inkml:brushProperty name="width" value="0.05" units="cm"/>
      <inkml:brushProperty name="height" value="0.05" units="cm"/>
      <inkml:brushProperty name="color" value="#008C3A"/>
    </inkml:brush>
  </inkml:definitions>
  <inkml:trace contextRef="#ctx0" brushRef="#br0">1 603 1120,'0'0'1388,"4"-6"28,3-3-835,-1-1 1,-1 1 0,0-1-1,0 0 1,-1-1 0,0 1-1,2-14 1,9-47 1943,-3 0 0,-3 0 1,-4-1-1,-4-91 0,-1 144-1849,1 15-441,-1 1 1,0 0 0,0 0-1,0 0 1,0-1-1,-1 1 1,1 0-1,-3-6 1,2 8 418,-6 25 493,6-21-1048,-1 1 0,1 0 0,0-1-1,0 1 1,0 0 0,0 5 0,0 26 587,0 1-1,3-1 1,7 46 0,-7-66-469,2 0 1,0 0-1,0 0 0,1 0 1,1 0-1,1-1 0,0 0 1,0-1-1,19 25 0,-22-33-161,-1-1 0,1-1 0,0 1 0,0 0 0,0-1-1,0 0 1,1 0 0,-1 0 0,1-1 0,0 1 0,-1-1 0,1 0-1,0 0 1,1-1 0,-1 0 0,0 0 0,0 0 0,7 0 0,-5-1-34,0-1 0,0 0 1,0 0-1,0-1 0,0 0 1,0 0-1,0 0 1,-1-1-1,1 0 0,-1 0 1,0-1-1,12-8 0,-5 1-149,0-1-1,-1 0 0,0-1 0,-1 0 0,-1 0 0,0-1 1,-1-1-1,0 0 0,9-22 0,-10 20-636,-1-2 0,-1 1 0,-1-1 0,5-30 1,-10 46 465,1 0 0,-1 0 1,0 1-1,0-1 0,0 0 1,0 0-1,-1 1 0,1-1 1,-3-5-1,-5-2-4490,-7 6-4969</inkml:trace>
</inkml:ink>
</file>

<file path=ppt/ink/ink1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17.972"/>
    </inkml:context>
    <inkml:brush xml:id="br0">
      <inkml:brushProperty name="width" value="0.05" units="cm"/>
      <inkml:brushProperty name="height" value="0.05" units="cm"/>
      <inkml:brushProperty name="color" value="#008C3A"/>
    </inkml:brush>
  </inkml:definitions>
  <inkml:trace contextRef="#ctx0" brushRef="#br0">293 166 316,'7'-3'398,"17"-10"1152,31-21 0,-49 30-1204,-1 0 0,1 0-1,-1-1 1,0 0-1,-1 0 1,1 0-1,-1 0 1,0-1-1,0 0 1,-1 0-1,4-7 1,-6 12-268,-1 0 0,1 0 0,-1 0 0,1-1 0,-1 1 1,1 0-1,-1 0 0,0-1 0,0 1 0,1 0 0,-1-1 1,0 1-1,0 0 0,0 0 0,0-1 0,-1 1 0,1 0 0,0-1 1,-1 1-1,1 0 0,0 0 0,-1-1 0,1 1 0,-1 0 1,0 0-1,1 0 0,-1 0 0,0 0 0,0 0 0,0 0 0,0 0 1,0 0-1,0 0 0,0 0 0,0 1 0,0-1 0,0 0 1,0 1-1,0-1 0,-1 1 0,1-1 0,0 1 0,0 0 0,-1-1 1,1 1-1,0 0 0,-2 0 0,-3-1 105,-1 1 0,1 0 0,0 0 0,-1 1 0,1 0 0,0 0 0,0 0 0,-10 4 0,2 1 3,0 1 1,1 1 0,0 0-1,0 0 1,1 2 0,0-1-1,1 2 1,-12 11 0,0 5 208,1 0 0,-28 44 0,32-41-91,1 1 0,1 0 0,2 1-1,1 1 1,1 0 0,2 0 0,2 1 0,-8 63-1,15-88-200,1 0 0,0 1 0,1-1 0,0 0 0,0 0-1,1 0 1,0 0 0,1 0 0,0 0 0,0-1 0,1 1-1,6 9 1,-7-13-52,0-1-1,1 1 0,-1-1 0,1 1 0,0-1 1,1 0-1,-1 0 0,1-1 0,0 1 1,0-1-1,0 0 0,0-1 0,0 1 1,0-1-1,1 0 0,-1 0 0,1-1 0,0 1 1,11 0-1,-8-2-109,1-1-1,-1 1 1,1-2 0,-1 1 0,1-2-1,-1 1 1,0-1 0,0 0 0,0-1-1,-1 0 1,1-1 0,-1 1 0,0-2-1,0 1 1,-1-1 0,1 0 0,-1-1 0,-1 1-1,1-1 1,-1-1 0,0 1 0,-1-1-1,0 0 1,0-1 0,-1 1 0,0-1-1,0 0 1,4-16 0,-7 22-62,-1 0 0,1 0 0,-1 0 0,0 0 0,0 0 0,0 0 0,0 1 0,-1-1 0,1 0 0,-1 0 0,0 0 0,0 0 0,0 0 0,0 1 0,0-1 0,-1 0 0,1 1 0,-1-1 0,1 1 0,-1 0 0,-2-3 0,1 2-367,0 0-1,0 1 1,0-1-1,-1 1 0,1 0 1,-5-2-1,-26-7-6958,18 8 5274</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30.422"/>
    </inkml:context>
    <inkml:brush xml:id="br0">
      <inkml:brushProperty name="width" value="0.05" units="cm"/>
      <inkml:brushProperty name="height" value="0.05" units="cm"/>
      <inkml:brushProperty name="color" value="#004F8B"/>
    </inkml:brush>
  </inkml:definitions>
  <inkml:trace contextRef="#ctx0" brushRef="#br0">0 45 56,'0'0'2831,"3"0"-1454,2-1-1180,12-3 9708,-14-7-7208,-3 11-2711,-5-15 1478,5 15-1416,-1-1 1,1 1-1,0 0 1,0-1-1,0 1 0,0 0 1,-1-1-1,1 1 0,0-1 1,0 1-1,0 0 1,0-1-1,0 1 0,0-1 1,0 1-1,0 0 0,0-1 1,0 1-1,1-1 1,-1 1-1,0 0 0,0-1 1,0 1-1,0-1 0,0 1 1,1 0-1,-1-1 1,0 1-1,0 0 0,1-1 1,-1 1-1,0 0 1,1 0-1,-1-1 0,0 1 1,1 0-1,-1 0 0,0 0 1,1-1-1,0 1 1,15 2 207,1 0 1,0 1 0,-1 1 0,0 1 0,0 0 0,27 13 0,-43-18-285,1 0-1,-1 0 1,0 1 0,0-1 0,1 0 0,-1 0-1,0 0 1,1 0 0,-1 1 0,0-1 0,0 0-1,1 0 1,-1 1 0,0-1 0,0 0 0,0 0-1,0 1 1,1-1 0,-1 0 0,0 1 0,0-1-1,0 0 1,0 1 0,0-1 0,0 0 0,0 1-1,0-1 1,0 0 0,0 1 0,0-1 0,0 0-1,0 1 1,0-1 0,0 0 0,0 0 0,0 1 0,0-1-1,0 0 1,-1 1 0,1 0-107,-1 0 1,1 0-1,-1-1 1,1 1-1,-1 0 1,0-1-1,1 1 1,-1 0-1,0-1 1,0 1-1,0-1 1,1 1-1,-1-1 1,-2 1-1,-12 4-1695,-9 4-8164,15-7 7365</inkml:trace>
</inkml:ink>
</file>

<file path=ppt/ink/ink1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18.292"/>
    </inkml:context>
    <inkml:brush xml:id="br0">
      <inkml:brushProperty name="width" value="0.05" units="cm"/>
      <inkml:brushProperty name="height" value="0.05" units="cm"/>
      <inkml:brushProperty name="color" value="#008C3A"/>
    </inkml:brush>
  </inkml:definitions>
  <inkml:trace contextRef="#ctx0" brushRef="#br0">1 348 928,'3'0'325,"0"0"-1,0 0 1,0 0 0,0 0-1,1 1 1,-1 0 0,0-1-1,0 1 1,0 0 0,-1 0-1,1 1 1,0-1 0,0 1-1,4 3 1,-4-2-59,0 0 0,0 0 0,-1 1-1,1-1 1,-1 1 0,0 0 0,0 0 0,0 0 0,-1 0 0,2 5 0,6 19 773,-6-16-474,0 0 1,1-1-1,1 1 1,7 12-1,-11-21-494,1-1 0,0 1 0,-1-1 0,1 0 0,0 0 0,0 0 0,0 0 0,0 0 0,1 0 0,-1 0 0,1-1 0,-1 1 0,1-1 0,-1 0 0,1 0 0,0 0 0,-1 0 0,1 0-1,0 0 1,0-1 0,0 1 0,5-1 0,9-1-189,0 0 0,0-1 0,0-1 0,-1-1 0,1-1 0,20-8 0,96-48-1979,-50 20 685,-82 40 2218,-17 1-534,0-2 0,0 1 0,1-2 0,-1 0 0,1-1 0,0-1 0,0 0 1,0-1-1,1 0 0,0-1 0,0-1 0,0-1 0,1 0 0,1 0 0,-14-13 0,25 20-230,-1 0-1,0 0 0,1 0 0,-1 0 1,1 0-1,0-1 0,0 1 0,0 0 1,0-1-1,0 1 0,0-1 1,1 1-1,-1-1 0,1 1 0,0-1 1,-1 0-1,1 1 0,0-1 0,1 1 1,-1-1-1,0 0 0,1 1 0,1-5 1,2-6 55,1-1 1,0 1-1,9-15 1,-3 6-54,-10 18-37,1 0 0,0 0 0,-1 0 0,0 0 0,0 0 0,0 0 0,0 0 0,-1 0 0,0-1-1,1 1 1,-2 0 0,1 0 0,0-1 0,-1 1 0,-2-8 0,1 9-28,1-1 1,-1 0-1,0 1 0,-1 0 1,1 0-1,-1 0 0,1 0 1,-1 0-1,0 0 0,0 0 1,0 1-1,0 0 0,-1-1 1,1 1-1,-1 0 0,1 1 1,-5-2-1,-13-6-931,1 2 1,-28-6 0,38 11-558,0 0 0,0 1-1,0 1 1,-11 0 0,2 2-576</inkml:trace>
</inkml:ink>
</file>

<file path=ppt/ink/ink1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18.639"/>
    </inkml:context>
    <inkml:brush xml:id="br0">
      <inkml:brushProperty name="width" value="0.05" units="cm"/>
      <inkml:brushProperty name="height" value="0.05" units="cm"/>
      <inkml:brushProperty name="color" value="#008C3A"/>
    </inkml:brush>
  </inkml:definitions>
  <inkml:trace contextRef="#ctx0" brushRef="#br0">1 659 72,'4'2'240,"1"-2"0,0 1 0,0 0 0,-1-1 0,1 0 1,0 0-1,0-1 0,0 1 0,-1-1 0,1 0 0,0 0 0,-1-1 0,1 1 0,-1-1 0,1 0 0,-1 0 0,0-1 0,0 1 1,0-1-1,0 0 0,0 0 0,-1 0 0,1 0 0,-1-1 0,0 0 0,0 1 0,0-1 0,-1 0 0,1 0 0,-1-1 1,0 1-1,2-6 0,4-10 297,-2 0 1,0 0-1,-1-1 1,-1 0-1,-1 0 0,1-41 1,-5 3 814,-11-71 1,11 124-1187,1 1 65,-1-1-1,1 1 0,-1-1 1,0 1-1,-1-1 0,1 1 1,-1 0-1,0 0 0,-6-10 568,7 39 226,0-15-765,1 0 0,0 0 0,1-1 0,0 1 0,2 11 0,1-5 144,1 0 0,0 0 0,1 0 0,1-1-1,14 24 1,-16-31-248,-1-1-1,2 1 1,-1-1-1,1 0 1,0 0-1,0-1 1,0 0-1,1 0 1,-1 0-1,1-1 1,1 0-1,13 5 1,-15-7-106,0-1 0,-1 0 1,1 0-1,0 0 0,0-1 0,0 0 1,0 0-1,0-1 0,-1 1 0,1-1 1,0-1-1,-1 1 0,1-1 0,0 0 1,-1 0-1,0 0 0,7-5 0,-1 1-83,-1-1 0,1 0-1,-1-1 1,-1-1-1,1 1 1,14-19-1,-8 5-504,-1 0 0,-1-1 0,-1 0-1,-1-1 1,-1-1 0,-1 0 0,9-37 0,-18 54 38,0-1 1,0 0-1,-1 1 1,0-1-1,-2-16 0,-1-11-2043,3 35 2519,1 1-1,-1 0 1,1 0 0,-1-1 0,1 1 0,-1 0-1,0 0 1,1-1 0,-1 1 0,1 0 0,-1 0-1,1 0 1,-1 0 0,1 0 0,0 0 0,-1 0-1,1 0 1,-1 0 0,1 0 0,-1 0 0,1 0-1,-1 0 1,1 0 0,-1 0 0,1 1 0,-1-1-1,0 0 1,2 1 0,33 18 495,0 2 0,-1 1 1,46 40-1,26 17 88,-105-78-583,5 4-336,1-1 1,0 0-1,11 5 1,-16-9-27,-1 1-1,1-1 1,-1 1 0,1-1-1,-1 1 1,1-1 0,0 0 0,-1 0-1,1 0 1,-1 0 0,1 0 0,0 0-1,-1 0 1,1-1 0,-1 1-1,1 0 1,-1-1 0,1 1 0,-1-1-1,1 0 1,-1 0 0,1 1 0,1-3-1,7-6-1849</inkml:trace>
</inkml:ink>
</file>

<file path=ppt/ink/ink1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18.972"/>
    </inkml:context>
    <inkml:brush xml:id="br0">
      <inkml:brushProperty name="width" value="0.05" units="cm"/>
      <inkml:brushProperty name="height" value="0.05" units="cm"/>
      <inkml:brushProperty name="color" value="#008C3A"/>
    </inkml:brush>
  </inkml:definitions>
  <inkml:trace contextRef="#ctx0" brushRef="#br0">1170 15 1048,'0'-8'1296,"-10"5"-20,-9 0 72,-12 9 41,-22 2-13,-20 9-108,-37 11-116,-6 3-108,-6 0-124,-1 3-284,7 0-484,-1 3-916,7 0-3364,10-3 1399,31-6 929</inkml:trace>
</inkml:ink>
</file>

<file path=ppt/ink/ink1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26.164"/>
    </inkml:context>
    <inkml:brush xml:id="br0">
      <inkml:brushProperty name="width" value="0.05" units="cm"/>
      <inkml:brushProperty name="height" value="0.05" units="cm"/>
      <inkml:brushProperty name="color" value="#008C3A"/>
    </inkml:brush>
  </inkml:definitions>
  <inkml:trace contextRef="#ctx0" brushRef="#br0">1 0 1108,'0'0'2614,"1"4"-1348,5 11 166,-1 1-1,-1-1 1,-1 1-1,3 27 1,-1 73 1306,-4-73-1863,1 67 606,8 157 1361,-7-226-2464,-2-15 14,1 0 0,1 0 0,9 33 0,-12-56-346,1 0 0,1 0 0,-1 0 0,0 0 0,1 0 0,-1 0 0,1-1 0,0 1 0,0 0 0,0-1 0,0 1 0,1-1 0,-1 0 0,1 0 0,-1 0 0,1 0 0,0 0 0,0-1 0,-1 1 0,1-1 0,0 1 0,0-1 1,1 0-1,-1-1 0,0 1 0,0 0 0,5-1 0,5 1 76,0-2 0,1 0 1,-1-1-1,0 0 0,17-5 0,-1 0 38,64-18 206,-23 4-502,21-6-1951,-62 14-2314,-3-2-5296,-21 11 6734</inkml:trace>
</inkml:ink>
</file>

<file path=ppt/ink/ink1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26.514"/>
    </inkml:context>
    <inkml:brush xml:id="br0">
      <inkml:brushProperty name="width" value="0.05" units="cm"/>
      <inkml:brushProperty name="height" value="0.05" units="cm"/>
      <inkml:brushProperty name="color" value="#008C3A"/>
    </inkml:brush>
  </inkml:definitions>
  <inkml:trace contextRef="#ctx0" brushRef="#br0">57 49 272,'1'-22'7490,"-5"28"-7238,0 0 0,1 1 0,0-1 0,0 1 0,1 0 1,0 0-1,0 0 0,0 0 0,1 0 0,0 0 0,0 8 0,0 14 799,4 43 0,-1-51-574,0 1 1,2 0 0,1 0 0,0-1 0,2 0 0,0 0 0,20 38-1,-23-51-312,1-1 0,1 1 0,-1-1 0,1 0 0,0 0-1,1-1 1,0 0 0,0 0 0,11 7 0,-12-9-57,1-1 0,-1 0 1,1 0-1,0-1 1,0 0-1,0 0 0,0-1 1,1 1-1,-1-2 1,0 1-1,1-1 0,-1 0 1,9-1-1,-3-1-9,0-1 0,0 0 0,-1-1 0,1 0 0,-1-1 0,1-1 0,-2 1 0,1-2 0,-1 0 0,0 0 0,0-1 0,-1-1 0,0 0 0,0 0 0,14-18 0,-15 16-38,-1 0 0,0-1 0,-1 0-1,0 0 1,-1 0 0,0-1 0,-1 0-1,-1 0 1,0 0 0,-1 0 0,0-1-1,-1 0 1,0 1 0,-1-1 0,-1-15-1,-1 20-43,0 1-1,0 0 0,-1 0 0,0 0 1,-1 0-1,1 0 0,-2 1 0,1-1 1,-1 1-1,0 0 0,0 0 0,-1 0 1,0 1-1,0-1 0,-1 1 0,0 0 1,0 1-1,0-1 0,-1 1 0,-10-6 1,7 6-124,0-1 1,-1 2 0,0-1 0,0 2 0,0-1 0,0 1 0,-1 1-1,1 0 1,-1 1 0,1 0 0,-1 1 0,0 0 0,-21 3 0,-115 27-3402,51 0-6771,71-19 7585</inkml:trace>
</inkml:ink>
</file>

<file path=ppt/ink/ink1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27.067"/>
    </inkml:context>
    <inkml:brush xml:id="br0">
      <inkml:brushProperty name="width" value="0.05" units="cm"/>
      <inkml:brushProperty name="height" value="0.05" units="cm"/>
      <inkml:brushProperty name="color" value="#008C3A"/>
    </inkml:brush>
  </inkml:definitions>
  <inkml:trace contextRef="#ctx0" brushRef="#br0">58 0 776,'0'0'226,"0"1"-1,0-1 1,1 0-1,-1 1 1,0-1-1,0 0 1,0 1 0,0-1-1,0 1 1,0-1-1,0 0 1,1 1-1,-1-1 1,0 1 0,0-1-1,0 0 1,0 1-1,-1-1 1,1 0-1,0 1 1,0-1 0,0 1-1,0-1 1,0 0-1,0 1 1,-1-1-1,1 0 1,0 1 0,0-1-1,-1 1 1,-7 26 715,1-5 502,-6 30 123,3 0 1,2 1-1,-1 55 1,8-75-1065,1-1 0,2 1 0,2 0 0,0-1 0,3 0 0,11 38 0,-15-60-396,1 0-1,0 0 1,1 0-1,0-1 0,0 0 1,1 0-1,1 0 1,-1-1-1,1 0 1,0 0-1,1 0 1,0-1-1,0 0 0,1-1 1,0 0-1,0 0 1,0-1-1,0 0 1,1-1-1,0 0 1,0 0-1,0-1 1,1 0-1,-1-1 0,1-1 1,-1 1-1,1-1 1,0-1-1,-1 0 1,15-2-1,-7-1-13,0 0-1,-1-1 1,1-1-1,-1-1 1,0-1 0,-1 0-1,1-1 1,19-13-1,-26 15-58,0-1-1,-1 0 0,0 0 1,0-1-1,-1 0 0,0 0 0,0-1 1,-1 0-1,0-1 0,-1 0 1,0 0-1,-1 0 0,0 0 1,4-13-1,-8 20-36,0-1 0,0 1 0,0 0 0,-1-1 0,1 1 0,-1-1 1,0 1-1,0 0 0,0-1 0,-1 1 0,1-1 0,-1 1 0,0 0 0,0-1 0,0 1 0,0 0 1,0 0-1,-1 0 0,0 0 0,1 0 0,-1 0 0,0 0 0,0 1 0,-1-1 0,1 1 0,-1-1 1,-3-2-1,1 2-25,-1-1 1,1 1 0,0 1-1,-1-1 1,0 1 0,0 0-1,0 0 1,0 1 0,0 0-1,0 0 1,0 0 0,0 0-1,-1 1 1,-8 1 0,-3 0-36,1 1 0,-1 1 1,1 0-1,0 1 0,0 1 1,1 0-1,-1 2 0,-20 10 0,35-15 63,9-2-20,4-2 18,0-1 1,-1-1-1,1 1 1,-1-2-1,1 1 1,-1-2-1,0 1 1,-1-1-1,12-10 1,82-77 23,-50 43 62,-48 45-24,-4 3-37,0 1 0,0 0 0,-1 0 0,1 0 0,0 0 0,0 0 0,0 0-1,1 0 1,-1 0 0,0 0 0,0 0 0,0 0 0,1 1 0,-1-1 0,0 1-1,1-1 1,-1 1 0,1-1 0,-1 1 0,2 0 0,-2 1 6,0 0 1,0 0 0,0 0-1,0 0 1,0 1-1,0-1 1,-1 0 0,1 1-1,-1-1 1,1 0-1,-1 1 1,1 2 0,0-1 30,3 10 88,-1 1 0,-1-1 0,0 1 0,-1 23 0,2 7 92,1 2-77,2-1-1,3 1 1,1-1 0,21 55 0,-28-92-227,0-1-1,1 0 1,0 0-1,0 0 1,1-1 0,0 1-1,7 6 1,-10-11-155,0 0-1,0 0 1,0-1 0,0 1 0,1-1 0,-1 1-1,1-1 1,-1 0 0,1 0 0,-1 0 0,3 0 0,-3 0-237,0-1 0,0 0 0,0 0 0,0 0 1,0 0-1,0 0 0,0-1 0,0 1 0,0-1 1,-1 1-1,1-1 0,0 0 0,0 1 0,-1-1 1,1 0-1,0 0 0,1-2 0,15-14-4578,3-3 1530</inkml:trace>
</inkml:ink>
</file>

<file path=ppt/ink/ink1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27.566"/>
    </inkml:context>
    <inkml:brush xml:id="br0">
      <inkml:brushProperty name="width" value="0.05" units="cm"/>
      <inkml:brushProperty name="height" value="0.05" units="cm"/>
      <inkml:brushProperty name="color" value="#008C3A"/>
    </inkml:brush>
  </inkml:definitions>
  <inkml:trace contextRef="#ctx0" brushRef="#br0">95 282 344,'4'-12'502,"2"-5"657,-1-1 0,-1 0-1,0 1 1,1-36 0,-4 39-17,0 13-1025,-1 1-1,0-1 1,1 0 0,-1 0-1,0 0 1,0 0-1,0 0 1,1 0-1,-1 1 1,0-1-1,0 0 1,-1 0-1,1 0 1,0 0-1,0 0 1,0 0-1,-1 1 1,1-1-1,0 0 1,-1 0-1,1 0 1,0 0-1,-1 1 1,1-1-1,-1 0 1,0 1-1,1-1 1,-1 0-1,1 1 1,-1-1-1,0 1 1,0-1-1,1 1 1,-1-1-1,0 1 1,0-1-1,-1 1 1,1 0-22,0 0 0,0 0 1,-1 0-1,1 1 0,0-1 1,0 0-1,0 1 0,-1-1 1,1 1-1,0 0 0,0-1 1,0 1-1,0 0 0,0-1 1,0 1-1,-1 2 0,0-2 118,-2 3 22,0 0 1,-1 0-1,2 0 1,-1 1-1,0 0 1,1 0-1,0 0 1,-4 7-1,-17 47 1029,21-50-1072,-3 7 60,1-1 0,1 1 0,1 0 0,0 0 0,1 0 0,0 0 0,2 0 0,1 26 0,0-37-184,-1 1 0,1 0 0,0-1 0,1 1 0,0 0 0,-1-1 1,2 0-1,-1 1 0,1-1 0,-1 0 0,1 0 0,1 0 0,-1-1 1,1 1-1,0-1 0,0 0 0,0 0 0,0 0 0,1-1 0,0 1 0,-1-1 1,1 0-1,1 0 0,-1-1 0,0 0 0,11 4 0,-7-5-10,0 1-1,0-1 0,0-1 1,1 0-1,-1 0 1,0-1-1,0 0 0,0 0 1,0-1-1,-1-1 0,1 1 1,0-1-1,-1-1 1,0 0-1,1 0 0,-2 0 1,13-9-1,-4 1 7,1-1 0,-2 0 0,0-1 0,0-1 0,-1 0 0,20-30-1,-13 9 18,0-2-1,-3-1 0,-1 0 0,-2-1 0,16-65 0,-23 45 176,-10 73-222,0 0 0,1-1-1,0 1 1,1 0 0,0-1 0,1 1-1,1 0 1,5 21 0,-5-23-5,2-1 1,-1 0-1,1 1 1,1-2-1,0 1 0,0 0 1,1-1-1,0 0 1,0 0-1,1-1 1,10 10-1,-10-12-11,0 1 1,1 0 0,0 0 0,0-1 0,1 0 0,-1-1 1,2 1-1,10 4 0,6 0 12,-16-5-19,0 0 0,1-1 1,-1-1-1,1 0 0,0 0 0,0-1 0,0 0 1,0-1-1,13 0 0,-11-5-106,-13 4 88,0 0 0,0-1 1,1 1-1,-1 0 0,0 0 0,0 0 0,0 0 0,0-1 1,0 1-1,0 0 0,0 0 0,0 0 0,0-1 0,0 1 0,0 0 1,0 0-1,0 0 0,0-1 0,0 1 0,0 0 0,0 0 1,0 0-1,-1 0 0,1-1 0,0 1 0,0 0 0,0 0 0,0 0 1,0 0-1,0-1 0,0 1 0,-1 0 0,1 0 0,0 0 1,0 0-1,-2-1-53,1-1 0,-1 1 1,0 0-1,0 1 0,1-1 1,-1 0-1,0 0 0,0 1 1,0-1-1,0 1 1,-2-1-1,-74-2-3379,31 1-826,0-2-3678,22 2 4971</inkml:trace>
</inkml:ink>
</file>

<file path=ppt/ink/ink1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27.884"/>
    </inkml:context>
    <inkml:brush xml:id="br0">
      <inkml:brushProperty name="width" value="0.05" units="cm"/>
      <inkml:brushProperty name="height" value="0.05" units="cm"/>
      <inkml:brushProperty name="color" value="#008C3A"/>
    </inkml:brush>
  </inkml:definitions>
  <inkml:trace contextRef="#ctx0" brushRef="#br0">1 110 660,'56'-110'8474,"-58"115"-7232,0 0 0,0 0 0,0 1 0,1-1 0,-1 6 0,-3 37 1139,5 49-1131,0-93-1012,1 32 556,2 1 0,8 42 0,-9-69-653,0-1-1,1 1 1,0-1-1,1 1 0,0-1 1,0 0-1,1 0 0,0 0 1,1-1-1,0 0 0,0 0 1,1-1-1,8 9 0,-11-13-111,1 0-1,0 0 1,1 0-1,-1-1 1,0 1-1,1-1 1,-1-1-1,1 1 0,0-1 1,0 0-1,-1 0 1,1 0-1,0-1 1,0 0-1,0 0 1,0-1-1,8-1 1,11-3-525,-1-1 1,42-16-1,-52 17 119,85-34-3818,-33 12-4776,-58 24 7245,14-6-1344</inkml:trace>
</inkml:ink>
</file>

<file path=ppt/ink/ink1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28.231"/>
    </inkml:context>
    <inkml:brush xml:id="br0">
      <inkml:brushProperty name="width" value="0.05" units="cm"/>
      <inkml:brushProperty name="height" value="0.05" units="cm"/>
      <inkml:brushProperty name="color" value="#008C3A"/>
    </inkml:brush>
  </inkml:definitions>
  <inkml:trace contextRef="#ctx0" brushRef="#br0">10 23 212,'-3'-22'10040,"3"29"-8864,-7 183 4051,8-164-4678,2 0-1,0 0 1,2 0 0,0 0-1,14 37 1,-16-57-464,-1 0 0,1 0 1,1-1-1,-1 1 0,1 0 0,0-1 0,0 0 0,0 0 0,1 0 1,0-1-1,6 6 0,-8-8-119,0 0-1,0 0 1,1-1 0,-1 1-1,0-1 1,0 1 0,1-1-1,-1 0 1,1-1 0,-1 1 0,1 0-1,0-1 1,-1 0 0,1 0-1,-1 0 1,1 0 0,0-1-1,-1 0 1,1 1 0,-1-1-1,0 0 1,5-2 0,6-4-796,1-1 0,-2 0 0,17-12 0,36-33-7698,-61 48 7578,21-17-1700</inkml:trace>
</inkml:ink>
</file>

<file path=ppt/ink/ink1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28.680"/>
    </inkml:context>
    <inkml:brush xml:id="br0">
      <inkml:brushProperty name="width" value="0.05" units="cm"/>
      <inkml:brushProperty name="height" value="0.05" units="cm"/>
      <inkml:brushProperty name="color" value="#008C3A"/>
    </inkml:brush>
  </inkml:definitions>
  <inkml:trace contextRef="#ctx0" brushRef="#br0">1 228 1172,'1'-20'7449,"5"27"-1114,1 6-7432,-3-7 1290,0 0 0,1 0 0,0 0 0,-1-1 0,1 0 0,1 0 0,-1 0 0,1-1 0,0 1 0,0-1 0,0-1 0,1 1 1,-1-1-1,1 0 0,9 2 0,-8-3-98,0-1 0,-1 0 0,1-1 0,0 0 0,0 0 0,-1 0 0,1-1 0,0 0 0,0-1 0,-1 0 0,1 0 0,-1 0 0,14-7 0,3-4 73,1-1 0,-2-1 0,0-1 0,28-26 0,76-85 488,-72 73-260,-55 53-384,1 1 0,-1-1 0,0 1 0,1 0 1,-1-1-1,0 1 0,1 0 0,-1-1 0,0 1 0,1 0 1,-1-1-1,1 1 0,-1 0 0,1 0 0,-1 0 0,0-1 1,1 1-1,-1 0 0,1 0 0,-1 0 0,1 0 0,-1 0 0,1 0 1,-1 0-1,1 0 0,-1 0 0,1 0 0,-1 0 0,1 0 1,-1 0-1,1 1 0,-1-1 0,1 0 0,0 1 18,0 0 1,0 0-1,0 1 0,0-1 0,-1 0 0,1 0 0,0 0 0,-1 1 1,1-1-1,-1 0 0,0 1 0,1 0 0,4 44 456,-5-45-480,5 193 942,28 316 273,-27-462-1109,-1-4 33,3 1 1,17 60-1,-23-100-127,0 0 0,0 1 1,0-1-1,1 0 0,0 0 0,5 6 0,-8-11-16,1 1 0,-1 0 0,1-1 1,-1 1-1,1-1 0,-1 0 0,1 1 0,0-1 0,-1 1 1,1-1-1,-1 0 0,1 1 0,0-1 0,-1 0 0,1 0 0,0 0 1,0 1-1,-1-1 0,1 0 0,0 0 0,-1 0 0,2 0 1,0-1-3,-1 1 0,0-1 0,0 0 0,0 0 0,0 1 0,0-1 0,0 0 0,0 0 0,0 0 0,-1 0 0,1 0 0,0 0 0,0 0 0,-1 0 0,1 0 0,-1-1 0,1 1 0,0-1 0,7-24-60,-1 0-1,-1 0 1,-2 0 0,3-33 0,-6 47 22,21-222-2306,-22 211 1592,1-1-1237,2 9-4094</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31.148"/>
    </inkml:context>
    <inkml:brush xml:id="br0">
      <inkml:brushProperty name="width" value="0.05" units="cm"/>
      <inkml:brushProperty name="height" value="0.05" units="cm"/>
      <inkml:brushProperty name="color" value="#004F8B"/>
    </inkml:brush>
  </inkml:definitions>
  <inkml:trace contextRef="#ctx0" brushRef="#br0">1 534 292,'18'17'3564,"17"24"0,-19-22 94,21 19 1,-35-37-3525,-1 0 1,0 0 0,1 0-1,-1 0 1,0 0 0,1-1-1,-1 1 1,1 0-1,-1-1 1,1 1 0,0-1-1,-1 1 1,1-1 0,-1 0-1,1 0 1,0 1 0,-1-1-1,1 0 1,0-1 0,-1 1-1,1 0 1,0 0 0,-1-1-1,1 1 1,-1-1-1,1 0 1,-1 1 0,1-1-1,-1 0 1,1 0 0,-1 0-1,2-1 1,2-2 87,-1 0 0,0 0 0,0 0 0,-1 0 0,1-1-1,-1 1 1,0-1 0,4-7 0,1-7 69,-1 0 0,-1 0-1,-1 0 1,0 0 0,-2-1 0,2-28-1,-3 1 97,-6-76-1,-23-71-308,19 142-63,7 47-54,-1-10 230,2 15-184,1-1 0,-1 1 1,0-1-1,1 1 1,-1 0-1,0 0 0,1-1 1,-1 1-1,1 0 0,-1-1 1,0 1-1,1 0 1,-1 0-1,1 0 0,-1 0 1,1 0-1,-1-1 1,1 1-1,-1 0 0,1 0 1,-1 0-1,1 0 0,-1 0 1,1 0-1,-1 1 1,0-1-1,1 0 0,-1 0 1,1 0-1,-1 0 1,1 0-1,-1 1 0,1-1 1,-1 0-1,0 0 0,1 1 1,0 0-1,80 31 301,-2 5 0,102 62 0,-172-94-286,-1 1 1,1 0 0,-1 1 0,-1-1 0,1 2-1,8 9 1,-15-15-18,1 0-1,-1 0 1,0 0-1,0 0 0,0 0 1,0 0-1,0 0 1,0 0-1,0 0 1,-1 1-1,1-1 1,-1 0-1,1 0 1,-1 1-1,0-1 0,0 0 1,0 1-1,-1-1 1,1 0-1,0 1 1,-1-1-1,1 0 1,-1 0-1,0 0 0,0 1 1,0-1-1,0 0 1,0 0-1,0 0 1,0 0-1,-1-1 1,1 1-1,-1 0 1,-2 1-1,-15 15 21,-2-1-1,0-1 1,-28 16-1,-9 6 45,57-37-61,-1 0-1,1 0 1,0 0-1,0 0 0,-1 0 1,1 1-1,0-1 0,0 0 1,0 0-1,0 1 1,0-1-1,0 0 0,1 1 1,-1-1-1,0 1 1,1 0-1,-1-1 0,0 3 1,1-3-4,1 0 0,-1 1 0,0-1 0,0 0 0,1 1 0,-1-1 0,0 0 0,1 1 1,0-1-1,-1 0 0,1 0 0,0 1 0,-1-1 0,1 0 0,0 0 0,0 0 0,2 1 0,5 5 7,0-1 0,1 0 0,0-1 0,17 9 0,-6-4 12,10 7 1,98 57 17,-105-58-23,-1 0 1,0 1-1,24 25 0,-43-39-16,0 0-1,-1 0 0,1 0 0,-1 0 0,0 0 0,0 0 1,0 0-1,0 1 0,-1-1 0,1 1 0,-1-1 1,0 1-1,0 0 0,0 5 0,-1-7 1,0 1-1,0-1 1,-1 1-1,1-1 1,-1 1-1,0-1 1,0 1-1,0-1 1,0 0-1,0 0 1,0 1-1,-1-1 1,1 0-1,-1 0 1,1 0-1,-1 0 1,0-1-1,0 1 1,0 0 0,0-1-1,0 1 1,-3 1-1,-11 6-44,0-1-1,0 0 1,-1-2-1,1 1 1,-2-2 0,-29 6-1,3-4-983,-68 2-1,89-8-175,-31-4-1,17-4-1622,3-6-3663,21 1 2298,3-1 1272</inkml:trace>
</inkml:ink>
</file>

<file path=ppt/ink/ink1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29.061"/>
    </inkml:context>
    <inkml:brush xml:id="br0">
      <inkml:brushProperty name="width" value="0.05" units="cm"/>
      <inkml:brushProperty name="height" value="0.05" units="cm"/>
      <inkml:brushProperty name="color" value="#008C3A"/>
    </inkml:brush>
  </inkml:definitions>
  <inkml:trace contextRef="#ctx0" brushRef="#br0">1 12 1676,'3'1'4369,"2"9"-2524,0 11-193,-3 0-430,1 0 0,1 0 0,0 0 0,2-1 0,1 0-1,16 36 1,-19-48-1040,1-1-1,0 1 0,0-1 0,1 0 1,-1 0-1,2-1 0,-1 0 0,1 0 1,-1 0-1,2-1 0,-1 0 1,1-1-1,-1 1 0,1-1 0,0-1 1,1 0-1,-1 0 0,0 0 0,12 1 1,-1-2-38,1 0 1,0-1-1,-1-1 1,1-1-1,0-1 1,-1 0-1,23-7 1,-4-1-116,0-1 0,55-26 1,-33 7-449,62-42-1,-72 42-139,50-37-1941,-70 42-1111,-1-3-3944,-19 17 4718</inkml:trace>
</inkml:ink>
</file>

<file path=ppt/ink/ink1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29.421"/>
    </inkml:context>
    <inkml:brush xml:id="br0">
      <inkml:brushProperty name="width" value="0.05" units="cm"/>
      <inkml:brushProperty name="height" value="0.05" units="cm"/>
      <inkml:brushProperty name="color" value="#008C3A"/>
    </inkml:brush>
  </inkml:definitions>
  <inkml:trace contextRef="#ctx0" brushRef="#br0">698 260 728,'-1'-3'659,"0"0"1,0 0-1,-1 0 0,1 1 1,-1-1-1,0 0 0,-2-2 1,2 3-491,0 1 0,1-1 1,-1 1-1,0 0 1,0 0-1,0 0 0,0 0 1,0 0-1,0 0 0,0 1 1,0-1-1,0 1 1,-1-1-1,1 1 0,0 0 1,0 0-1,-4 0 0,-30 1 1281,0 2 0,-55 11-1,-69 26 286,136-34-1509,-136 41-537,136-42-995,38-16 166,-6 5 1327,66-43-865,-44 30 601,0-1 0,-2-2 0,0 0 0,46-50 0,-71 69 110,0-1 0,-1 1 1,1-1-1,-1 0 0,0 0 1,0 0-1,0 0 0,0 0 1,-1-1-1,1 1 0,0-8 1,-2 10-9,0 0 0,0 0 1,0 0-1,-1 0 0,1 0 1,0 0-1,-1 1 1,1-1-1,-1 0 0,0 0 1,0 0-1,0 0 1,0 1-1,0-1 0,0 0 1,0 1-1,0-1 1,-1 1-1,1 0 0,-1-1 1,1 1-1,-1 0 0,1 0 1,-1 0-1,0 0 1,1 0-1,-1 0 0,0 0 1,-2 0-1,-6-2 42,0 0 0,0 0 1,0 1-1,0 0 0,-1 1 0,1 0 0,-21 2 0,-74 12-504,94-11 303,-51 11-1296,47-10 136,1 2-1,0 0 1,0 0 0,-17 10-1,8 0-486</inkml:trace>
</inkml:ink>
</file>

<file path=ppt/ink/ink1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29.752"/>
    </inkml:context>
    <inkml:brush xml:id="br0">
      <inkml:brushProperty name="width" value="0.05" units="cm"/>
      <inkml:brushProperty name="height" value="0.05" units="cm"/>
      <inkml:brushProperty name="color" value="#008C3A"/>
    </inkml:brush>
  </inkml:definitions>
  <inkml:trace contextRef="#ctx0" brushRef="#br0">402 43 116,'2'-2'355,"0"0"-81,-1 0-1,1 0 1,0 0 0,-1 0 0,1 0 0,-1 0 0,0-1 0,0 1 0,0 0-1,0-1 1,0 1 0,0-4 0,-1 6-219,0 0 0,0-1 0,0 1-1,0-1 1,0 1 0,0 0 0,0-1 0,0 1 0,0 0 0,0-1-1,0 1 1,-1 0 0,1-1 0,0 1 0,0 0 0,0-1-1,0 1 1,-1 0 0,1 0 0,0-1 0,0 1 0,-1 0 0,1 0-1,0-1 1,-1 1 0,1 0 0,0 0 0,-1 0 0,1 0-1,0 0 1,-1-1 0,1 1 0,-15 2 1247,-10 8-457,25-10-871,-8 4 273,2 1 1,-1-1-1,0 1 0,1 1 1,0-1-1,0 1 0,-10 13 1,2 1 634,-15 29 1,19-30-499,1 1-1,1 0 1,1 0 0,1 0 0,1 1 0,0 0 0,-1 21 0,5-28-136,0 0 0,0-1 0,2 1 0,-1 0 0,2 0 0,0-1 1,0 1-1,1-1 0,1 0 0,1 0 0,11 25 0,-14-33-155,1-1 0,0 1 1,0-1-1,1 0 0,-1 0 0,1 0 0,0 0 0,0-1 0,0 1 0,0-1 0,1 0 0,-1-1 1,1 1-1,0-1 0,9 4 0,-7-5-4,0 1 0,0-1 0,0 0 0,0-1 1,0 0-1,0 0 0,0 0 0,0-1 0,0 0 0,11-4 1,0-1 31,0-1 0,-1 0 1,0-1-1,-1-1 0,1-1 1,-2-1-1,0 0 0,15-14 1,-17 14-38,-1-2 1,-1 1 0,0-1 0,0-1 0,-2 0 0,10-18 0,-15 24-44,0-1-1,0 1 1,-1 0 0,0-1 0,-1 0 0,0 0 0,0 0 0,-1 0 0,0 0 0,0 0 0,-1 0 0,-1 0-1,-1-13 1,1 18-39,0 1-1,0-1 1,0 1-1,-1-1 0,1 1 1,-1 0-1,0-1 0,0 1 1,0 0-1,0 0 0,-1 0 1,1 1-1,-1-1 1,0 1-1,1-1 0,-1 1 1,0 0-1,0 0 0,-1 0 1,1 0-1,0 1 1,-1-1-1,1 1 0,-1 0 1,1 0-1,-1 0 0,0 1 1,-3-1-1,-8 0-137,1 0 0,-1 1-1,1 0 1,-1 2 0,-25 4-1,0 4-464,1 1 0,0 2 0,-56 26 0,-5 14-1679,7 3-3505,48-24 1964,9 0 1158</inkml:trace>
</inkml:ink>
</file>

<file path=ppt/ink/ink1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30.272"/>
    </inkml:context>
    <inkml:brush xml:id="br0">
      <inkml:brushProperty name="width" value="0.05" units="cm"/>
      <inkml:brushProperty name="height" value="0.05" units="cm"/>
      <inkml:brushProperty name="color" value="#008C3A"/>
    </inkml:brush>
  </inkml:definitions>
  <inkml:trace contextRef="#ctx0" brushRef="#br0">1 874 1032,'18'-15'2370,"-12"11"-1825,-1 0 0,0-1 0,0 0-1,0 0 1,0 0 0,-1 0 0,0-1 0,7-11 0,4-15 810,-2-1 1,-1-1-1,8-36 0,-16 54-277,1-1 0,0 1 1,1 0-1,9-15 0,-10 35-633,29 40 389,-21-26-290,27 29 0,-32-39-449,2 0 0,-1 0 1,1-1-1,0 0 0,0-1 0,1 0 1,0-1-1,0 0 0,0 0 1,1-1-1,-1-1 0,1 0 1,0-1-1,0 0 0,0 0 1,0-1-1,17-2 0,-14 0-51,-1 0 1,0-1-1,0-1 0,-1 0 1,1-1-1,0-1 0,-1 0 1,0-1-1,-1 0 0,1-1 1,-1 0-1,0-1 0,-1 0 1,0-1-1,0 0 0,-1-1 0,0 0 1,0-1-1,-2 0 0,1-1 1,10-19-1,-8 13-22,-2-2 0,0 1 0,-1-1 0,-1 0 0,-1-1 0,-1 1 0,-1-1 0,0-1 0,-2 1 0,0 0 0,-2-1 1,0 1-1,-7-40 0,7 57-20,0 0 1,-1 0 0,0 0 0,0 0 0,0 0 0,-1 0 0,1 1 0,-1-1-1,0 1 1,0-1 0,0 1 0,0 0 0,-1 0 0,1 0 0,-1 0-1,0 0 1,0 0 0,0 1 0,-4-4 0,2 9 17,1 2-14,1 0 0,-1 0 0,1 0 0,0 1 0,1-1 0,-1 1 0,1 0 0,0 0 0,1 0 0,-1 0 0,1 0 0,1 0 0,-1 0 0,1 0 0,0 0 0,0 1 0,1-1 0,1 7 0,-2-7-1,1-1 0,1 1-1,-1-1 1,1 1 0,0-1 0,0 0 0,0 0 0,1 0 0,-1 0 0,1 0-1,1 0 1,-1-1 0,1 1 0,-1-1 0,1 0 0,1 0 0,-1-1-1,0 1 1,1-1 0,9 5 0,-3-4-20,-1-1 0,1 0 0,0-1 0,-1 0 0,1-1 0,0 0 0,0-1 0,0 0 0,0-1 0,0 0 0,0 0 0,0-1 0,0-1 0,-1 0 1,1 0-1,16-9 0,-4 1-45,0-1-1,-1-1 1,0-1 0,-1-2 0,-1 1 0,20-21 0,48-58-983,-76 80 455,-1-2 1,-1 1-1,0-1 1,14-32-1,-23 46 438,0 0 0,0 0-1,-1 0 1,1 0 0,-1 0 0,1 0-1,-1 0 1,0 0 0,0 0 0,0 0-1,0 0 1,0 0 0,-1-3-1,-7-7-3294,-9 3-4910,4 4 6122</inkml:trace>
</inkml:ink>
</file>

<file path=ppt/ink/ink1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30.618"/>
    </inkml:context>
    <inkml:brush xml:id="br0">
      <inkml:brushProperty name="width" value="0.05" units="cm"/>
      <inkml:brushProperty name="height" value="0.05" units="cm"/>
      <inkml:brushProperty name="color" value="#008C3A"/>
    </inkml:brush>
  </inkml:definitions>
  <inkml:trace contextRef="#ctx0" brushRef="#br0">0 107 4468,'15'-18'657,"-3"2"594,28-27 1,-37 40-936,0 0-1,1 0 0,-1 1 1,1-1-1,0 1 1,0 0-1,0 0 0,0 0 1,0 0-1,0 1 1,0 0-1,0-1 0,1 2 1,6-2-1,-9 2-185,1 1 0,-1-1-1,0 1 1,1-1 0,-1 1 0,0 0-1,0 0 1,0 0 0,0 0-1,0 0 1,0 1 0,0-1 0,0 1-1,0-1 1,-1 1 0,1 0 0,-1-1-1,1 1 1,-1 0 0,1 0 0,-1 0-1,0 0 1,0 0 0,0 1-1,1 1 1,3 10 182,-1-1-1,0 1 1,2 14-1,-3-13 5,18 103 1083,-13-66-1130,17 57-1,-25-107-775,9 19 517,1-15-2653,-9-6 2082,0 0-1,0 0 0,0 0 1,0 0-1,-1 0 1,1 0-1,0 0 0,0-1 1,0 1-1,0 0 1,0 0-1,0-1 0,0 1 1,1-1-1,26-16-2192</inkml:trace>
</inkml:ink>
</file>

<file path=ppt/ink/ink1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31.038"/>
    </inkml:context>
    <inkml:brush xml:id="br0">
      <inkml:brushProperty name="width" value="0.05" units="cm"/>
      <inkml:brushProperty name="height" value="0.05" units="cm"/>
      <inkml:brushProperty name="color" value="#008C3A"/>
    </inkml:brush>
  </inkml:definitions>
  <inkml:trace contextRef="#ctx0" brushRef="#br0">11 689 1080,'-11'-13'10898,"23"50"-9656,1-1-1,1 0 1,25 42-1,-32-64-987,1-1-1,1-1 1,0 1 0,0-1-1,1-1 1,1 0-1,0 0 1,0-1-1,1-1 1,0 0 0,23 13-1,-30-20-181,-1 0-1,1 0 1,0 0-1,0-1 1,0 0-1,0 0 1,1 0-1,-1 0 1,0-1-1,0 0 1,0 0-1,1-1 1,-1 1 0,8-3-1,-6 1-3,-1-1 0,1 0 0,0 0 0,-1 0 0,0-1 0,0 0 0,0 0 0,0 0 1,7-8-1,2-5 7,-1 0 1,-1 0-1,-1-2 0,0 1 1,17-39-1,2-18-1213,23-85 0,-41 120-501,-14 50 415,1 1 1,0-1-1,1 1 1,4 18-1,13 62-861,-17-88 2033,0 0 0,0 0 0,0 0 0,1 0 0,-1 0 0,1 0 0,0 0 0,0 0 0,0-1 0,0 1 0,4 2 0,-5-4 50,0 0 1,0 0-1,0 0 0,1 0 0,-1-1 0,0 1 0,1-1 0,-1 1 0,1-1 1,-1 1-1,0-1 0,1 0 0,-1 1 0,1-1 0,-1 0 0,1 0 1,-1 0-1,1 0 0,-1 0 0,1-1 0,-1 1 0,1 0 0,-1-1 0,1 1 1,-1-1-1,3-1 0,3-2 57,0-1 1,0 0-1,0-1 0,-1 1 1,0-1-1,0-1 1,7-8-1,34-54 370,-43 62-384,32-55 637,48-114 0,11-74 971,-94 248-1634,16-52 459,14-33 894,-26 113-107,-5 8-941,2 0 1,1-1 0,1 1-1,13 46 1,-13-65-210,1-1 1,0 0 0,1 0-1,1-1 1,0 1 0,0-2-1,2 1 1,0-1 0,0 0-1,1-1 1,0 0-1,16 13 1,24 12 290,-45-33-360,0-1 1,-1 0-1,1 1 1,0-1 0,0-1-1,0 1 1,0-1-1,0 0 1,9 1 0,-8-4 7,-6 2-48,0 0 0,0 0 0,0 0 0,0 0 0,0 0 0,0 0 0,0 0-1,-1 0 1,1 0 0,0 0 0,0 0 0,0 0 0,0 0 0,0 0-1,0 0 1,0 0 0,0 0 0,0 0 0,-1 0 0,1 0 0,0 0 0,0 0-1,0-1 1,0 1 0,0 0 0,0 0 0,0 0 0,0 0 0,0 0 0,0 0-1,0 0 1,0 0 0,0 0 0,0-1 0,0 1 0,0 0 0,0 0 0,0 0-1,0 0 1,0 0 0,0 0 0,0 0 0,0 0 0,0-1 0,0 1 0,0 0-1,0 0 1,0 0 0,0 0 0,0 0 0,0 0 0,0 0 0,0 0 0,0 0-1,0-1 1,0 1 0,0 0 0,0 0 0,1 0 0,-1 0 0,0 0 0,0 0-1,0 0 1,-10-3-233,0 1 0,0 1 0,-1-1 1,1 2-1,0-1 0,-1 1 0,1 1 0,-18 3 0,-59 14-3895,30-5-3604,37-10 5379</inkml:trace>
</inkml:ink>
</file>

<file path=ppt/ink/ink1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31.686"/>
    </inkml:context>
    <inkml:brush xml:id="br0">
      <inkml:brushProperty name="width" value="0.05" units="cm"/>
      <inkml:brushProperty name="height" value="0.05" units="cm"/>
      <inkml:brushProperty name="color" value="#008C3A"/>
    </inkml:brush>
  </inkml:definitions>
  <inkml:trace contextRef="#ctx0" brushRef="#br0">1 272 1212,'0'-2'177,"1"1"1,-1-1-1,1 1 1,-1-1-1,1 1 0,0-1 1,0 1-1,0-1 0,0 1 1,0 0-1,0 0 1,0-1-1,0 1 0,1 0 1,-1 0-1,0 0 1,1 0-1,-1 1 0,0-1 1,1 0-1,-1 0 0,1 1 1,0-1-1,2 0 1,-2 6 1228,0 12-378,0 0-1,-2 0 1,0-1-1,-4 29 1,0 10 271,3-24-671,0 113 1816,3-118-1882,0 0 0,2 0 0,9 37 0,-11-56-454,0-1-1,1 0 1,-1 1 0,1-1 0,0 0-1,1-1 1,0 1 0,0-1 0,0 1 0,0-1-1,1 0 1,0-1 0,0 1 0,0-1 0,0 0-1,1 0 1,9 5 0,-7-6-79,0 0 0,0 0 0,1-1 1,-1 0-1,0 0 0,1-1 0,-1 0 0,1-1 0,-1 0 0,1 0 1,0-1-1,-1 0 0,12-2 0,1-3-369,0 0-1,-1-1 1,0-2 0,-1 0-1,0 0 1,0-2 0,-1 0-1,0-2 1,20-18 0,3-6-2219,-3-3 1,47-61-1,-85 101 2540,0-1 0,1 1-1,-1 0 1,0 0 0,0-1 0,1 1-1,-1 0 1,0-1 0,1 1 0,-1 0 0,0 0-1,1 0 1,-1-1 0,0 1 0,1 0 0,-1 0-1,0 0 1,1 0 0,-1 0 0,1 0 0,-1 0-1,0 0 1,1 0 0,-1 0 0,1 0 0,-1 0-1,0 0 1,1 0 0,-1 0 0,1 0-1,-1 0 1,0 0 0,1 0 0,-1 1 0,0-1-1,1 0 1,-1 0 0,0 0 0,1 1 0,-1-1-1,0 0 1,1 1 0,-1-1 0,0 0 0,0 0-1,1 1 1,-1-1 0,0 1 0,0-1 0,0 0-1,0 1 1,1-1 0,-1 0 0,0 1 0,0 0-1,8 25 338,-7-19-56,0-1-1,0 1 1,0-1 0,1 0-1,0 1 1,4 6 0,-5-11-186,-1-1-1,1 1 1,0-1 0,1 1 0,-1-1-1,0 1 1,0-1 0,0 0 0,1 1-1,-1-1 1,1 0 0,-1 0 0,1 0-1,0 0 1,-1 0 0,1-1 0,0 1-1,-1 0 1,1-1 0,0 1 0,0-1-1,0 0 1,-1 0 0,1 0-1,0 1 1,0-2 0,0 1 0,0 0-1,2-1 1,78-22 797,-43 10-573,-19 9-130,0 0 0,0 1 0,1 1 0,37 1-1,-49 1-126,0-1 0,0-1 0,0 0 0,0 0-1,0-1 1,-1 0 0,1 0 0,-1-1 0,0 0-1,0 0 1,0-1 0,0 0 0,-1-1 0,0 0-1,8-8 1,9-10 25,-2-1-1,32-46 1,-49 66-61,-1-1 0,0 1 1,-1-1-1,0 0 0,1 0 0,-2 0 1,1 0-1,-1 0 0,0-1 1,2-8-1,-23 13 38,9 3-36,0 0 1,0 0 0,0 1 0,-12 4-1,-14 3 12,-5-2-7,7 0-22,0-2 0,-42 1-1,74-5 8,0-1 1,0 0-1,0 0 0,0-1 0,-1 1 1,1 0-1,0-1 0,0 1 0,0-1 1,0 0-1,0 1 0,0-1 1,0 0-1,0 0 0,0 0 0,0-1 1,1 1-1,-1 0 0,0-1 0,1 1 1,-3-4-1,3 2 0,-1 1 0,1-1 1,0 0-1,0 1 0,1-1 1,-1 0-1,1 0 0,-1 0 1,1 0-1,0 0 0,0 0 1,0 0-1,0 1 0,2-5 0,1-7 5,1 0-1,0-1 0,1 2 0,1-1 0,8-14 0,18-26 0,-22 41-10,-2 0 0,0-1 0,-1 0 1,0 0-1,-1-1 0,5-18 0,-10 31 4,-1 1 0,0-1 0,0 0 0,0 1 0,0-1 0,0 0 0,0 1 0,0-1 0,-1 0 1,1 1-1,-1-1 0,1 0 0,-1 1 0,1-1 0,-1 1 0,0-1 0,0 1 0,0-1 0,0 1 0,0 0 0,0-1 0,0 1 0,0 0 0,-1 0 1,1 0-1,0 0 0,-1 0 0,1 0 0,-1 0 0,1 0 0,-1 1 0,1-1 0,-4 0 0,-4-2-151,-1 0 0,0 1-1,0 0 1,-14 0 0,16 1-47,-36 0-1391,28 2-996,0 1-1,-20 5 1,14 0 420</inkml:trace>
</inkml:ink>
</file>

<file path=ppt/ink/ink1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32.143"/>
    </inkml:context>
    <inkml:brush xml:id="br0">
      <inkml:brushProperty name="width" value="0.05" units="cm"/>
      <inkml:brushProperty name="height" value="0.05" units="cm"/>
      <inkml:brushProperty name="color" value="#008C3A"/>
    </inkml:brush>
  </inkml:definitions>
  <inkml:trace contextRef="#ctx0" brushRef="#br0">1 647 11797,'18'-4'296,"-1"-1"0,34-12 0,-45 13-260,1 1-1,-1-1 0,0 0 0,0 0 0,-1 0 0,1-1 0,-1 0 0,0 0 0,0 0 0,5-8 0,0-3 37,0 0 0,-1-1-1,-1 0 1,9-25 0,15-72 222,-10 30 149,-22 83-406,0 1 1,0-1 0,0 0-1,0 1 1,0-1 0,1 1-1,-1-1 1,0 1 0,0-1-1,0 1 1,0-1 0,1 0-1,-1 1 1,0-1 0,1 1-1,-1-1 1,0 1 0,1 0-1,-1-1 1,1 1 0,-1-1-1,0 1 1,1 0 0,-1-1-1,1 1 1,-1 0 0,1 0-1,0-1 1,-1 1 0,1 0-1,0 0 1,0 0-4,0 1 0,0 0 1,0-1-1,0 1 0,0 0 1,-1 0-1,1 0 0,0 0 1,-1 0-1,1 0 0,-1 0 0,1 0 1,-1 0-1,1 2 0,16 54 417,-15-51-300,4 20 97,24 83 719,-25-94-795,0 0 0,2-1 0,0 0 0,0 0-1,10 13 1,-15-25-148,-1 0-1,0 0 1,0 0-1,1-1 0,-1 1 1,1 0-1,0-1 1,-1 1-1,1-1 0,0 0 1,0 1-1,0-1 0,0 0 1,0 0-1,0 0 1,0-1-1,0 1 0,1 0 1,-1-1-1,0 1 1,0-1-1,1 0 0,-1 0 1,0 0-1,0 0 1,1 0-1,-1 0 0,0-1 1,0 1-1,1-1 1,-1 0-1,0 1 0,0-1 1,0 0-1,0 0 1,0 0-1,0-1 0,3-1 1,3-4 7,0 0 1,0-1 0,0 0-1,-1 0 1,0 0 0,9-17-1,25-45-660,-4-1-1,51-139 1,-74 175-1495,23-43 0,-19 52-2468,-16 25 4586,0 0 1,0-1-1,0 1 0,1 0 1,-1 0-1,0 1 1,1-1-1,-1 0 1,0 1-1,1-1 0,-1 1 1,1 0-1,-1 0 1,1 0-1,-1 0 1,0 0-1,4 1 0,13 3 362,-1 0 0,0 1-1,0 0 1,-1 2-1,0 0 1,0 1-1,18 11 1,-12-7-87,1 0 1,35 11 0,-58-22-376,0-1 0,0 0 0,0 0 0,0 0 0,-1 0 0,1 0 0,0 0 0,0 0 1,0 0-1,-1-1 0,1 1 0,0 0 0,0 0 0,-1-1 0,1 1 0,0 0 0,0-1 1,-1 1-1,1-1 0,0 1 0,-1-1 0,1 1 0,-1-1 0,1 0 0,-1 1 0,1-1 1,-1 1-1,1-1 0,0-1 0,9-22-4227,-9 22 4070,5-17-1505</inkml:trace>
</inkml:ink>
</file>

<file path=ppt/ink/ink1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32.489"/>
    </inkml:context>
    <inkml:brush xml:id="br0">
      <inkml:brushProperty name="width" value="0.05" units="cm"/>
      <inkml:brushProperty name="height" value="0.05" units="cm"/>
      <inkml:brushProperty name="color" value="#008C3A"/>
    </inkml:brush>
  </inkml:definitions>
  <inkml:trace contextRef="#ctx0" brushRef="#br0">1342 1 10409,'-34'11'764,"-7"9"4,-22 11-136,-31 11-176,-10 1-72,-9 2-128,0-3-44,-3-8-60,0 3-112,-4-3-192,4-6-288,6 3-408,25-5-3448,16-1 1460,22-5 963</inkml:trace>
</inkml:ink>
</file>

<file path=ppt/ink/ink1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32.851"/>
    </inkml:context>
    <inkml:brush xml:id="br0">
      <inkml:brushProperty name="width" value="0.05" units="cm"/>
      <inkml:brushProperty name="height" value="0.05" units="cm"/>
      <inkml:brushProperty name="color" value="#008C3A"/>
    </inkml:brush>
  </inkml:definitions>
  <inkml:trace contextRef="#ctx0" brushRef="#br0">49 11 19778,'-1'-1'86,"-1"0"1,0 0-1,1 0 1,-1 0-1,0 0 1,1 0-1,-1 0 1,0 0-1,0 1 0,0-1 1,0 1-1,1 0 1,-4-1-1,4 1-35,0 1 0,0-1-1,0 1 1,0-1 0,0 0-1,0 1 1,1 0 0,-1-1-1,0 1 1,0-1 0,1 1-1,-1 0 1,0 0 0,1 0 0,-1-1-1,1 1 1,-1 0 0,1 0-1,-1 0 1,1 0 0,-1 0-1,1 0 1,0 0 0,0 0-1,-1 0 1,1 0 0,0 0-1,0 0 1,0 1 0,-3 31 449,1-1 1,2 1 0,1 0 0,11 61 0,-9-74-387,66 375 790,-52-326-1526,4 0 1,2-1 0,52 104-1,-64-152-764,0-1 0,1-1 0,0 0 0,2 0 0,0-1 0,1-1 0,1 0-1,0-2 1,34 25 0,28 14-2089</inkml:trace>
  <inkml:trace contextRef="#ctx0" brushRef="#br0" timeOffset="0.99">1077 2310 25214,'12'68'80,"-6"-14"-96,1-9 40,-4-11-132,0-5-92,-3-10-128,0-7-296,0-4-468,0-5-752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31.491"/>
    </inkml:context>
    <inkml:brush xml:id="br0">
      <inkml:brushProperty name="width" value="0.05" units="cm"/>
      <inkml:brushProperty name="height" value="0.05" units="cm"/>
      <inkml:brushProperty name="color" value="#004F8B"/>
    </inkml:brush>
  </inkml:definitions>
  <inkml:trace contextRef="#ctx0" brushRef="#br0">129 47 884,'15'-21'6563,"-14"20"-6185,-1-1 0,1 1 1,0 0-1,0-1 0,-1 1 0,1 0 1,0-1-1,0 1 0,1 0 0,-1 0 1,0 0-1,0 0 0,0 0 0,1 0 1,-1 0-1,0 1 0,1-1 1,-1 0-1,1 1 0,-1-1 0,1 1 1,2-1-1,6-1 347,1 2 1,-1-1-1,1 1 1,-1 1 0,0 0-1,1 0 1,-1 1-1,0 0 1,1 1-1,17 7 1,-7-1-144,-1 1 0,0 1 0,35 24 0,-15-3-166,-2 2 0,-1 1 1,-2 2-1,-1 2 0,-2 0 0,-2 3 1,28 48-1,-39-56-173,-1 1 0,-1 0 0,-3 1 0,17 58 0,-26-73-170,-1 1 0,-1-1 0,0 1 0,-2-1 0,-1 1 0,0 0 0,-2 0 0,0-1 0,-11 42 0,7-42-197,-1 0 0,-1-1-1,-1 0 1,0 0 0,-2-1 0,0 0 0,-1-1-1,-1 0 1,-1-1 0,0-1 0,-22 20 0,12-17-558,0-2 0,-1 0 1,0-1-1,-2-2 0,0-1 0,0-1 1,-51 15-1,12-10-3870,-1-3 1,-90 7-1,31-9 557</inkml:trace>
</inkml:ink>
</file>

<file path=ppt/ink/ink1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5.326"/>
    </inkml:context>
    <inkml:brush xml:id="br0">
      <inkml:brushProperty name="width" value="0.05" units="cm"/>
      <inkml:brushProperty name="height" value="0.05" units="cm"/>
      <inkml:brushProperty name="color" value="#008C3A"/>
    </inkml:brush>
  </inkml:definitions>
  <inkml:trace contextRef="#ctx0" brushRef="#br0">683 53 1356,'6'-6'2152,"-1"1"0,0-1 0,0 0 0,-1-1 1,6-8 986,-10 13-1783,-1-3-1103,-3 4 3437,-12 7-3067,2 0 0,-1 1 0,1 0 0,0 1 0,0 0 0,-22 20 0,-76 73 1299,46-33-1144,3 2 0,4 4 1,-83 132-1,111-154-252,2 2 1,-44 112-1,70-157-485,0 1 0,1 0 0,0 0 0,0 0 0,1 0 0,0 0 0,1 1 0,0-1 0,0 0 0,1 0 0,3 12 0,-2-14-116,1 0 0,0-1 1,0 0-1,1 0 0,0 0 0,0 0 0,0 0 0,1-1 1,0 0-1,0 0 0,1 0 0,-1-1 0,1 0 0,13 9 0,-3-4-681,1 0 0,0-2 0,1 0 0,31 10 0,33 4-6351,-50-18-3551,-19-2 7301</inkml:trace>
</inkml:ink>
</file>

<file path=ppt/ink/ink1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5.656"/>
    </inkml:context>
    <inkml:brush xml:id="br0">
      <inkml:brushProperty name="width" value="0.05" units="cm"/>
      <inkml:brushProperty name="height" value="0.05" units="cm"/>
      <inkml:brushProperty name="color" value="#008C3A"/>
    </inkml:brush>
  </inkml:definitions>
  <inkml:trace contextRef="#ctx0" brushRef="#br0">633 22 1036,'-7'-11'3522,"5"10"-3196,1 0 1,-1 0-1,0 0 1,0 0-1,0 0 1,0 0-1,0 0 1,0 0-1,0 1 1,0-1-1,0 1 0,0-1 1,0 1-1,0 0 1,-3 0-1,-37 3 2474,30-1-2028,-211 22 6002,1 6-4328,211-29-3028,0 1-1,0 1 1,0 0-1,1 0 1,-21 10-1,25-8-984,5-1-1123,20 7-7143</inkml:trace>
</inkml:ink>
</file>

<file path=ppt/ink/ink1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5.991"/>
    </inkml:context>
    <inkml:brush xml:id="br0">
      <inkml:brushProperty name="width" value="0.05" units="cm"/>
      <inkml:brushProperty name="height" value="0.05" units="cm"/>
      <inkml:brushProperty name="color" value="#008C3A"/>
    </inkml:brush>
  </inkml:definitions>
  <inkml:trace contextRef="#ctx0" brushRef="#br0">469 12 476,'16'-11'4827,"-23"10"814,-11 8-1609,-1 5-4167,-28 27 1987,3 2-1,1 3 1,-52 67-1,32-36-572,-60 71-476,104-121-1398,19-24 388,-1 0-1,0-1 0,1 1 0,-1 0 1,1 0-1,-1 0 0,1-1 1,-1 1-1,1 0 0,0 0 0,-1 0 1,1 0-1,0 0 0,0 0 1,0 0-1,0 0 0,0 0 0,0 0 1,0 0-1,0 0 0,0 0 1,0 0-1,0 0 0,1 0 0,-1-1 1,0 1-1,1 1 0,15-1-8206,-14-1 7289,9 0-1882</inkml:trace>
</inkml:ink>
</file>

<file path=ppt/ink/ink1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6.329"/>
    </inkml:context>
    <inkml:brush xml:id="br0">
      <inkml:brushProperty name="width" value="0.05" units="cm"/>
      <inkml:brushProperty name="height" value="0.05" units="cm"/>
      <inkml:brushProperty name="color" value="#008C3A"/>
    </inkml:brush>
  </inkml:definitions>
  <inkml:trace contextRef="#ctx0" brushRef="#br0">1 549 1424,'0'0'256,"1"0"-1,0 1 1,0-1-1,-1 0 1,1 0-1,0 1 1,0-1-1,0 0 1,-1 0-1,1 0 1,0 0-1,0 0 1,0 0-1,-1 0 1,1 0-1,0 0 0,0 0 1,-1-1-1,1 1 1,0 0-1,0-1 1,-1 1-1,1 0 1,0-1-1,0 0 1,1 0 47,-1-1-1,0 1 1,0-1-1,0 1 1,0-1 0,0 1-1,0-1 1,0 0 0,-1 1-1,1-1 1,0-2-1,2-8 626,-1 0-1,1-25 0,-2 22 16,11-348 4590,-12 300-5914,-3 45 543,1 12-3075</inkml:trace>
</inkml:ink>
</file>

<file path=ppt/ink/ink1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6.656"/>
    </inkml:context>
    <inkml:brush xml:id="br0">
      <inkml:brushProperty name="width" value="0.05" units="cm"/>
      <inkml:brushProperty name="height" value="0.05" units="cm"/>
      <inkml:brushProperty name="color" value="#008C3A"/>
    </inkml:brush>
  </inkml:definitions>
  <inkml:trace contextRef="#ctx0" brushRef="#br0">92 168 684,'1'1'200,"0"0"1,0-1-1,-1 1 0,1 0 1,0 0-1,0 0 0,-1 0 1,1-1-1,0 1 0,-1 0 0,1 0 1,-1 0-1,1 0 0,-1 1 1,0-1-1,1 0 0,-1 0 1,0 0-1,0 0 0,0 0 1,0 0-1,0 0 0,0 1 1,0-1-1,0 2 0,-8 35 2702,5-27-2045,-50 213 6952,46-196-7114,4-21-685,1 0 0,1-1 1,-1 1-1,1 0 0,0 1 1,1-1-1,0 0 0,0 0 0,1 7 1,-1-13-163,0 0 1,1 0-1,-1 0 1,1 0 0,-1 0-1,1 0 1,-1 0-1,1 0 1,-1-1 0,1 1-1,0 0 1,-1 0-1,1-1 1,0 1-1,0 0 1,0-1 0,0 1-1,0 0 1,-1-1-1,1 0 1,0 1 0,0-1-1,0 1 1,0-1-1,0 0 1,0 0 0,0 0-1,2 1 1,1-1-890,-1 0 0,1 0 0,0-1-1,0 1 1,-1-1 0,5-1 0,8-3-1322</inkml:trace>
  <inkml:trace contextRef="#ctx0" brushRef="#br0" timeOffset="1">406 78 1124,'0'-2'279,"0"0"-1,-1 1 1,1-1 0,-1 0-1,1 0 1,-1 1 0,0-1-1,1 1 1,-1-1-1,0 1 1,0-1 0,0 1-1,0-1 1,-1 1 0,1 0-1,0 0 1,-1-1 0,1 1-1,0 0 1,-1 0-1,1 0 1,-1 1 0,0-1-1,1 0 1,-3 0 0,-6-3 493,0 1 0,0 0 1,-11-2-1,13 4-317,-40-9 1573,-84-6 0,72 16-4614,-1 6-4748,45-3 5161</inkml:trace>
</inkml:ink>
</file>

<file path=ppt/ink/ink1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7.261"/>
    </inkml:context>
    <inkml:brush xml:id="br0">
      <inkml:brushProperty name="width" value="0.05" units="cm"/>
      <inkml:brushProperty name="height" value="0.05" units="cm"/>
      <inkml:brushProperty name="color" value="#008C3A"/>
    </inkml:brush>
  </inkml:definitions>
  <inkml:trace contextRef="#ctx0" brushRef="#br0">1 487 888,'0'1'398,"1"1"-1,-1-1 1,1 0-1,-1 1 1,1-1-1,0 0 1,0 1 0,-1-1-1,1 0 1,0 0-1,0 1 1,0-1-1,0 0 1,1 0-1,-1 0 1,2 1 0,-2-2-232,0 0 0,0 0 0,-1 0 0,1 0 1,0 0-1,0 0 0,0 0 0,-1 0 0,1 0 0,0-1 1,0 1-1,0 0 0,-1-1 0,1 1 0,0 0 1,-1-1-1,1 1 0,0-1 0,-1 1 0,1-1 0,0 1 1,-1-1-1,1 1 0,-1-1 0,1 0 0,-1 1 1,1-2-1,9-13 747,0-1 1,-1 0-1,-1-1 1,9-25-1,12-23 200,8-12-151,-25 49-484,1 1 1,2 1-1,34-50 0,-49 76-461,1-1 0,-1 0 0,1 1-1,-1-1 1,1 0 0,-1 1 0,1-1-1,-1 1 1,1-1 0,0 1 0,-1-1-1,1 1 1,0-1 0,-1 1 0,1 0-1,0-1 1,-1 1 0,1 0 0,0 0 0,0-1-1,0 1 1,-1 0 0,1 0 0,0 0-1,0 0 1,0 0 0,-1 0 0,1 0-1,0 0 1,0 0 0,0 1 0,-1-1-1,1 0 1,0 0 0,0 1 0,-1-1 0,1 1-1,0-1 1,-1 0 0,1 1 0,0-1-1,-1 1 1,1-1 0,-1 1 0,1 0-1,-1-1 1,1 1 0,0 1 0,2 2 68,-1 0 0,0 1 0,0-1 0,0 1-1,0-1 1,2 10 0,5 31 551,-3-11 342,20 57-1,-23-82-801,1 0 0,0 0 0,0 0 0,1-1-1,0 1 1,1-1 0,0 0 0,0-1 0,1 1 0,13 10-1,-16-15-96,1 1-1,0-1 1,0-1-1,0 1 1,0-1-1,0 0 0,0 0 1,1 0-1,-1-1 1,1 0-1,-1 0 1,11 1-1,-7-2-5,0-1 0,0 0 0,0 0 0,0-1 0,0 0 0,-1 0 0,13-6 0,-3 0-7,-1-1 0,-1-1-1,1 0 1,-2-1 0,1-1-1,25-26 1,-13 6-60,-3-1 1,0-1-1,33-63 1,-1 2-57,-55 92 51,0 1-1,-1-1 1,1 1-1,-1-1 1,1 1 0,0 0-1,0 0 1,0 0-1,0 0 1,4-2 0,-5 3-5,0 4 1,1 5 12,-1 1 0,1-1 1,-1 1-1,-1-1 0,0 13 0,2 24 45,0-32-20,0 0 1,1-1-1,0 1 0,1-1 0,0 0 0,1 0 0,7 12 0,-8-16-19,1-1-1,0 0 1,1 0-1,0 0 0,0-1 1,0 0-1,1 0 1,0-1-1,0 1 1,0-2-1,12 7 0,-11-7-11,0-1-1,1 0 0,0 0 1,0-1-1,0 0 1,0-1-1,0 1 0,12-1 1,-19-1-8,-1-1 1,1 1-1,0 0 0,-1-1 1,1 1-1,0 0 1,-1-1-1,1 0 1,-1 1-1,1-1 1,-1 0-1,1 0 0,-1 0 1,0 0-1,0 0 1,1 0-1,-1 0 1,2-3-1,-3 4 1,0-1 0,0 1 0,0-1 0,0 1 0,0-1 0,0 1 0,0 0 0,0-1 0,0 1 0,-1-1 0,1 1 0,0-1 0,0 1 0,0 0 0,-1-1 0,1 1 0,0 0 0,0-1 0,-1 1 0,1 0 0,0-1 0,-1 1 0,1 0 0,0 0 0,-1-1 0,1 1 0,-1 0 0,1 0 0,0 0 0,-1-1 0,0 1 0,-13-6-175,-8 3-534,0 2-1,0 1 1,0 1 0,-28 4 0,16 0-1786,-46 10-9853,50-7 8547</inkml:trace>
</inkml:ink>
</file>

<file path=ppt/ink/ink1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8.127"/>
    </inkml:context>
    <inkml:brush xml:id="br0">
      <inkml:brushProperty name="width" value="0.05" units="cm"/>
      <inkml:brushProperty name="height" value="0.05" units="cm"/>
      <inkml:brushProperty name="color" value="#008C3A"/>
    </inkml:brush>
  </inkml:definitions>
  <inkml:trace contextRef="#ctx0" brushRef="#br0">250 28 180,'5'-3'1360,"-1"0"-1,1 0 1,0 1 0,0-1 0,0 1-1,0 0 1,9-2 0,-12 3 61,5-2 514,-7 3-1866,0 0 1,0 0-1,0-1 0,0 1 1,0 0-1,0 0 0,1 0 1,-1 0-1,0 0 0,0 0 1,0 0-1,0 0 1,0 0-1,1 0 0,-1 0 1,0 0-1,0-1 0,0 1 1,0 0-1,1 0 0,-1 0 1,0 0-1,0 0 0,0 0 1,0 1-1,0-1 1,1 0-1,-1 0 0,0 0 1,0 0-1,0 0 0,0 0 1,0 0-1,1 0 0,-1 0 1,0 0-1,0 0 0,0 0 1,0 1-1,0-1 1,0 0-1,1 0 0,-1 0 1,0 0-1,0 0 0,0 1 1,-2 6 411,0 1 1,0-1-1,-1 1 1,0-1 0,0 0-1,-1 0 1,0 0-1,0-1 1,-7 8-1,-11 22 612,-94 223 3381,11 68-1854,95-284-2271,1 1-1,3 0 1,2 0-1,1 1 1,6 74-1,-1-103-398,0 0 0,1 0 0,1-1 0,1 0 0,0 1 0,1-2 0,0 1 0,1-1 0,1 0 0,1 0 0,-1-1 0,2 0 0,13 14 0,-13-17-46,0-1 1,1 0-1,0 0 1,1-1-1,0 0 1,0-1-1,1-1 1,-1 0-1,2 0 1,-1-1-1,0-1 1,1-1-1,0 1 1,0-2-1,16 1 1,-13-2-1273,0-1 0,1-1 1,25-4-1,-27 2-2180,0-1-1,0-1 1,25-10-1,-14 3-352</inkml:trace>
</inkml:ink>
</file>

<file path=ppt/ink/ink1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8.458"/>
    </inkml:context>
    <inkml:brush xml:id="br0">
      <inkml:brushProperty name="width" value="0.05" units="cm"/>
      <inkml:brushProperty name="height" value="0.05" units="cm"/>
      <inkml:brushProperty name="color" value="#008C3A"/>
    </inkml:brush>
  </inkml:definitions>
  <inkml:trace contextRef="#ctx0" brushRef="#br0">544 100 768,'0'-13'1037,"1"7"-20,-1 0-1,0 1 0,-1-1 1,1 0-1,-1 0 0,-3-11 1,3 15-759,0 0 0,-1 0 0,1 0 0,0 0 0,-1 1 0,1-1 0,-1 0 0,1 0-1,-1 1 1,0-1 0,0 1 0,0 0 0,1-1 0,-2 1 0,1 0 0,0 0 0,0 0 0,0 1 0,0-1 0,0 0 0,-1 1 0,-2-1 0,-19-1 893,-1 0-1,1 2 1,-1 1 0,-45 8-1,68-9-1087,-232 52 614,207-45-1483,-12 7-682,21-1-1371,17-13 2454,0 1-1,1 0 0,-1-1 0,1 1 0,0-1 0,-1 1 0,1 0 0,-1-1 0,1 1 0,0 0 0,0-1 0,-1 1 1,1 0-1,0-1 0,0 1 0,0 0 0,0 0 0,0-1 0,0 1 0,0 0 0,0 0 0,3 7-2201</inkml:trace>
</inkml:ink>
</file>

<file path=ppt/ink/ink1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8.790"/>
    </inkml:context>
    <inkml:brush xml:id="br0">
      <inkml:brushProperty name="width" value="0.05" units="cm"/>
      <inkml:brushProperty name="height" value="0.05" units="cm"/>
      <inkml:brushProperty name="color" value="#008C3A"/>
    </inkml:brush>
  </inkml:definitions>
  <inkml:trace contextRef="#ctx0" brushRef="#br0">474 4 1196,'2'-4'8094,"-18"13"-6775,0 1 1,1 1-1,1 0 0,-1 0 1,-21 25-1,-63 81 2192,44-49-1937,-127 173 961,178-235-2782,1-1-1,0 1 1,0-1 0,0 1-1,0 0 1,-2 11-1,4-15-91,1 0 0,0 0 0,-1 0 0,1-1 0,0 1 0,0 0-1,1 0 1,-1 0 0,0-1 0,1 1 0,0 3 0,0-3-323,0-1 0,-1 0 0,1 1 0,0-1 0,0 0 0,0 0 0,0 1 0,1-1-1,-1 0 1,0 0 0,0 0 0,1 0 0,-1-1 0,0 1 0,3 1 0,9 3-2366</inkml:trace>
  <inkml:trace contextRef="#ctx0" brushRef="#br0" timeOffset="1">232 640 1572,'3'1'251,"-1"-1"-1,0 1 1,0-1-1,0 0 1,0 1 0,0-1-1,1 0 1,-1 0-1,0 0 1,0-1-1,0 1 1,1 0 0,-1-1-1,0 0 1,0 1-1,2-2 1,-3 0-47,-1 1 1,1-1-1,-1 1 1,1-1-1,-1 0 1,0 1-1,0-1 1,0 0-1,0 1 1,0-1-1,0 0 1,0 1-1,-1-4 1,1 4 70,-2-7 312,0 0 1,0 0-1,-1 0 0,0 0 1,0 1-1,-8-14 0,-31-41 1716,41 60-2211,-93-115 3106,-9-14-5046,96 119-984,8 0-4196,4 4 4526</inkml:trace>
</inkml:ink>
</file>

<file path=ppt/ink/ink1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9.129"/>
    </inkml:context>
    <inkml:brush xml:id="br0">
      <inkml:brushProperty name="width" value="0.05" units="cm"/>
      <inkml:brushProperty name="height" value="0.05" units="cm"/>
      <inkml:brushProperty name="color" value="#008C3A"/>
    </inkml:brush>
  </inkml:definitions>
  <inkml:trace contextRef="#ctx0" brushRef="#br0">15 0 668,'2'2'1626,"0"-1"-1381,-1-1 0,0 1 0,0 0 0,0 0 0,0 0 0,0 0 0,0 0 0,0 0 0,0 1 0,0-1 0,0 0 0,-1 0 0,1 1 0,-1-1 0,1 0 0,-1 1 0,1-1 0,-1 1 0,0-1 0,1 0 0,-1 1 0,0-1 0,0 1 0,0-1 0,0 1 0,0-1 0,-1 1 0,1-1 0,0 0 0,-1 1 0,1-1 0,-1 0 0,0 2 0,-7 25 2141,1-1 1,2 2 0,-3 35-1,7-49-1826,0 0 0,2-1-1,0 1 1,0 0 0,2-1-1,0 1 1,0-1-1,7 17 1,-7-24-396,1 0 1,-1 0-1,2 0 0,-1-1 1,0 1-1,1-1 0,0 0 1,1-1-1,0 1 0,10 8 1,-5-7-112,0-1-1,0 0 1,0 0 0,0-1 0,1 0 0,14 3 0,2-1-722,1-2-1,0 0 1,0-3 0,0 0-1,31-2 1,3-5-3222,2-5-6734,-43 5 7449</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31.963"/>
    </inkml:context>
    <inkml:brush xml:id="br0">
      <inkml:brushProperty name="width" value="0.05" units="cm"/>
      <inkml:brushProperty name="height" value="0.05" units="cm"/>
      <inkml:brushProperty name="color" value="#004F8B"/>
    </inkml:brush>
  </inkml:definitions>
  <inkml:trace contextRef="#ctx0" brushRef="#br0">423 1 1248,'0'0'3498,"-5"0"-1716,-1 1-1280,0 0 1,1 0-1,-1 1 0,0 0 1,1 0-1,0 0 1,-1 1-1,1 0 0,0 0 1,0 0-1,1 1 1,-1-1-1,1 1 0,-7 7 1,-9 10 1462,-29 39 1,19-17-893,1 2 0,2 0 0,3 2-1,-23 61 1,21-36-128,3 1 0,-17 95 0,33-126-301,-4 78-1,10-100-548,2-1-1,0 1 1,2-1-1,0 1 1,1-1-1,9 27 1,-6-29-246,0 0 1,2 0 0,0 0 0,1-1 0,1-1-1,0 0 1,1 0 0,0-1 0,1-1 0,1 0 0,29 22-1,-20-21-588,0-1 0,1-1 0,0-2 0,1 0 0,32 9 0,-9-8-5076,97 12 0,-57-17 2128</inkml:trace>
</inkml:ink>
</file>

<file path=ppt/ink/ink1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9.465"/>
    </inkml:context>
    <inkml:brush xml:id="br0">
      <inkml:brushProperty name="width" value="0.05" units="cm"/>
      <inkml:brushProperty name="height" value="0.05" units="cm"/>
      <inkml:brushProperty name="color" value="#008C3A"/>
    </inkml:brush>
  </inkml:definitions>
  <inkml:trace contextRef="#ctx0" brushRef="#br0">519 357 624,'0'-2'311,"1"0"-1,-1 0 0,0 0 1,0 0-1,0 0 1,0 1-1,0-1 1,-1 0-1,1 0 1,-1 0-1,1 0 1,-1 0-1,1 1 1,-1-1-1,0 0 1,0 1-1,0-1 1,0 0-1,0 1 1,0-1-1,-1 1 1,1 0-1,0-1 1,-1 1-1,1 0 1,-1 0-1,-3-2 1,-12-7 1108,-2 1 1,1 1-1,-1 1 1,-37-9 0,-83-9 2158,113 21-2969,-23-1 32,36 5-895,-1-1-1,1-1 1,-1 0-1,1-1 1,-22-7-1,34 10 208,1 0 0,0 0 0,0 0 0,-1-1 0,1 1-1,0 0 1,-1 0 0,1 0 0,0 0 0,0-1 0,-1 1 0,1 0 0,0 0-1,0-1 1,-1 1 0,1 0 0,0 0 0,0-1 0,0 1 0,0 0 0,-1-1 0,1 1-1,0 0 1,0 0 0,0-1 0,0 1 0,0 0 0,0-1 0,0 1 0,0 0-1,0-1 1,0 1 0,0-1 0,8-10-793,24-10 200,-25 17 374,26-15-113,15-10 280,-44 26 161,-1 1-1,1-1 1,-1 0 0,0 0-1,0-1 1,-1 1 0,1-1-1,0 1 1,-1-1 0,2-5 0,-3 7-21,-1 1 1,1-1 0,-1 0-1,0 0 1,0 0 0,1 0 0,-1 0-1,-1 1 1,1-1 0,0 0-1,0 0 1,-1 0 0,1 0 0,-1 1-1,1-1 1,-1 0 0,0 1 0,0-1-1,0 0 1,0 1 0,0-1-1,0 1 1,0-1 0,0 1 0,-1 0-1,1-1 1,-1 1 0,1 0-1,-1 0 1,1 0 0,-1 0 0,1 0-1,-3 0 1,-2-2-45,1 0 0,-1 0 0,0 1 0,0 0 0,0 0-1,0 1 1,0 0 0,0 0 0,-7-1 0,4 3-507,0-1 1,0 1-1,0 0 0,-11 3 1,15-2-398,1-1 0,-1 1 0,1 0 0,0 0 1,0 0-1,0 0 0,0 1 0,0 0 0,-7 6 1,1 5-1371</inkml:trace>
</inkml:ink>
</file>

<file path=ppt/ink/ink1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9.798"/>
    </inkml:context>
    <inkml:brush xml:id="br0">
      <inkml:brushProperty name="width" value="0.05" units="cm"/>
      <inkml:brushProperty name="height" value="0.05" units="cm"/>
      <inkml:brushProperty name="color" value="#008C3A"/>
    </inkml:brush>
  </inkml:definitions>
  <inkml:trace contextRef="#ctx0" brushRef="#br0">0 509 16,'3'1'284,"-1"0"0,1 0 0,-1 0 0,1-1 0,0 1-1,-1-1 1,1 0 0,-1 1 0,1-1 0,0-1 0,-1 1 0,1 0 0,0 0 0,-1-1 0,1 0 0,-1 1 0,1-1-1,-1 0 1,1 0 0,-1-1 0,0 1 0,1 0 0,-1-1 0,0 1 0,0-1 0,0 0 0,0 0 0,0 0 0,-1 0-1,3-3 1,5-7 810,-1 0-1,0-1 1,-1 0-1,6-17 1,-7 19-614,80-227 5117,-53 137-3952,-30 88-1389,-2 10-161,-1-1 0,1 1 1,0 0-1,0-1 0,1 1 0,-1 0 0,1 0 1,-1 0-1,1 0 0,0 0 0,0 0 1,3-2-1,-4 4 138,5 38 485,-5-3-119,2-1 0,9 41 0,-8-57-411,0 0 1,1 0-1,0-1 0,1 0 0,1 0 0,1 0 1,1-1-1,15 22 0,-18-28-236,2-1 0,-1 0 0,1-1 0,1 1 0,-1-2 0,1 1-1,1-1 1,-1 0 0,1-1 0,0 0 0,0-1 0,0 0 0,0-1 0,16 4 0,-11-4-585,-1-1-1,1-1 1,0 0 0,-1-1-1,1 0 1,19-4 0,-9-1-4228,-2-4-3601,-10 3 5065</inkml:trace>
</inkml:ink>
</file>

<file path=ppt/ink/ink1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40.128"/>
    </inkml:context>
    <inkml:brush xml:id="br0">
      <inkml:brushProperty name="width" value="0.05" units="cm"/>
      <inkml:brushProperty name="height" value="0.05" units="cm"/>
      <inkml:brushProperty name="color" value="#008C3A"/>
    </inkml:brush>
  </inkml:definitions>
  <inkml:trace contextRef="#ctx0" brushRef="#br0">269 157 520,'21'-31'1911,"-15"24"-1116,0 0 0,-1-1 0,0 0 0,0 0 0,-1 0 0,0 0-1,0-1 1,-1 0 0,2-10 0,-4 18-667,-1 0-1,0 0 1,0 0 0,0 0-1,0-1 1,0 1-1,0 0 1,0 0-1,0 0 1,-1 0-1,1 0 1,0-1 0,-1 1-1,1 0 1,-1 0-1,1 0 1,-1 0-1,1 0 1,-1 0 0,0 0-1,0 0 1,1 1-1,-3-2 1,2 0 36,-1 1 1,0 0 0,0 0-1,0 1 1,-1-1-1,1 0 1,0 1 0,0-1-1,0 1 1,0 0 0,-4-1-1,-6 2 342,1 0 0,-1 0 1,-18 5-1,26-5-375,-10 3 151,1 0 0,0 2 0,0-1 0,0 2 0,1 0 0,0 0 0,0 1 0,1 0 0,0 1 0,0 1 0,1-1 0,1 2 0,-1-1 0,2 1 0,-1 1 0,2 0 0,-1 0 0,2 0 0,-1 1 0,2 0 0,-6 18 1,9-25-168,1 1 0,0-1 0,0 1 1,1-1-1,-1 1 0,2 0 1,-1-1-1,1 1 0,0-1 1,0 1-1,0-1 0,4 10 0,-1-7 17,0-1 0,1 1-1,0-1 1,0 0 0,1 0-1,0 0 1,12 11 0,0-3-101,1 0 1,1-2 0,0 0-1,1-1 1,43 19 0,-52-27-604,0-1 0,0 0 0,0-1 0,25 4 0,-8-5-4239,0-1-5351</inkml:trace>
</inkml:ink>
</file>

<file path=ppt/ink/ink1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40.463"/>
    </inkml:context>
    <inkml:brush xml:id="br0">
      <inkml:brushProperty name="width" value="0.05" units="cm"/>
      <inkml:brushProperty name="height" value="0.05" units="cm"/>
      <inkml:brushProperty name="color" value="#008C3A"/>
    </inkml:brush>
  </inkml:definitions>
  <inkml:trace contextRef="#ctx0" brushRef="#br0">113 8 1064,'0'-7'7111,"-11"26"-5732,1 1 0,1 1 0,1 0 0,-8 31 0,-16 96 2543,27-119-3282,-4 21 671,3 1 0,0 60 0,6-101-1190,0 0 0,1 0-1,0 0 1,1 0 0,4 17-1,-5-25-301,0 1 0,0-1 0,0 0-1,0 0 1,1 0 0,-1 1 0,1-1-1,-1-1 1,1 1 0,0 0-1,-1 0 1,4 1 0,-4-2-284,1 0 0,0 0 0,0 0 1,-1-1-1,1 1 0,0-1 0,0 1 0,0-1 0,0 0 1,0 1-1,0-1 0,-1 0 0,1 0 0,0-1 0,0 1 1,0 0-1,0-1 0,2 0 0,12-4-3990,2-3 1354</inkml:trace>
</inkml:ink>
</file>

<file path=ppt/ink/ink1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40.795"/>
    </inkml:context>
    <inkml:brush xml:id="br0">
      <inkml:brushProperty name="width" value="0.05" units="cm"/>
      <inkml:brushProperty name="height" value="0.05" units="cm"/>
      <inkml:brushProperty name="color" value="#008C3A"/>
    </inkml:brush>
  </inkml:definitions>
  <inkml:trace contextRef="#ctx0" brushRef="#br0">147 146 164,'15'-32'2432,"-8"19"-1077,-1 0-1,5-17 1,-10 28-1112,0-1 1,-1 1 0,1 0 0,-1-1-1,1 1 1,-1 0 0,0-1 0,0 1-1,0-1 1,0 1 0,0 0 0,-1-1-1,1 1 1,-1 0 0,1-1-1,-1 1 1,0 0 0,0-1 0,-2-1-1,2 3-125,0 0-1,0 0 1,0 0-1,-1 1 0,1-1 1,-1 0-1,1 1 1,0-1-1,-1 1 1,1-1-1,-1 1 0,1 0 1,-1 0-1,1 0 1,-1 0-1,1 0 0,-1 0 1,-1 0-1,-25 4 1132,22-2-1054,-1-1-1,0 2 1,1-1 0,0 1 0,-1 0-1,1 0 1,0 1 0,0-1 0,1 1-1,-1 1 1,1-1 0,0 1-1,0 0 1,1 0 0,-1 1 0,1-1-1,0 1 1,0 0 0,1 0-1,0 0 1,0 0 0,0 1 0,1-1-1,0 1 1,1 0 0,-1 0 0,1-1-1,0 1 1,1 0 0,-1 0-1,2 0 1,-1 0 0,1 0 0,2 13-1,4-4 45,0 0 0,1 0-1,0-1 1,2 0-1,-1 0 1,2-1-1,21 23 1,-17-21-31,-1 1 0,-1 1 1,0 0-1,13 26 0,-25-40-184,1 0 1,-1 0 0,0 1-1,0-1 1,-1 0-1,1 1 1,-1-1-1,0 0 1,0 1 0,0-1-1,-1 0 1,1 1-1,-1-1 1,0 0-1,0 0 1,-4 8-1,4-9-368,-1 0 0,1 0 0,-1 0-1,0 0 1,0 0 0,-1-1 0,1 1-1,-1-1 1,-3 4 0,3-4-613,1 0 1,0-1-1,-1 0 1,1 1-1,-1-1 1,0 0-1,1 0 0,-1-1 1,0 1-1,1 0 1,-1-1-1,0 0 1,-3 0-1</inkml:trace>
</inkml:ink>
</file>

<file path=ppt/ink/ink1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41.132"/>
    </inkml:context>
    <inkml:brush xml:id="br0">
      <inkml:brushProperty name="width" value="0.05" units="cm"/>
      <inkml:brushProperty name="height" value="0.05" units="cm"/>
      <inkml:brushProperty name="color" value="#008C3A"/>
    </inkml:brush>
  </inkml:definitions>
  <inkml:trace contextRef="#ctx0" brushRef="#br0">335 103 36,'1'-4'465,"0"0"0,0 0 0,0 0 0,0 0 0,-1 0 0,0 0 0,0 0 0,0 0 0,0 0 0,-1 0 0,1 0 0,-1 0 0,0 0 0,0 0 0,-1 0 0,1 0 0,-3-4 0,2 6-241,0 0-1,0-1 0,0 1 1,0 0-1,0 1 0,-1-1 1,1 0-1,0 1 0,-1-1 1,1 1-1,-1 0 1,0 0-1,1 0 0,-1 0 1,0 0-1,0 0 0,0 1 1,0-1-1,1 1 0,-1 0 1,0 0-1,0 0 0,0 0 1,0 1-1,-3 0 0,-4 1 186,-1 1-1,1 0 1,0 1-1,0 0 1,1 1-1,-1 0 1,1 0-1,0 1 1,0 0-1,0 0 1,1 1-1,0 0 1,1 1-1,-1 0 1,2 0-1,-8 11 1,-1 2 256,2 1 1,0 0 0,1 1-1,2 0 1,-13 41 0,19-52-410,1 0 0,0 1 0,1 0 0,0-1 0,1 1 0,0 0 0,1 0 0,1 0 0,3 20 0,-2-25-207,0-1 1,0 1-1,1-1 0,0 0 1,0 0-1,1 0 1,0 0-1,0-1 0,1 1 1,-1-1-1,2 0 1,-1-1-1,0 1 1,1-1-1,0 0 0,0 0 1,8 3-1,5 3-486,0-2-1,1 0 0,0-2 0,0 0 1,1-1-1,39 6 0,5-6-4618,-4-8-5453,-32-1 6930</inkml:trace>
</inkml:ink>
</file>

<file path=ppt/ink/ink1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41.467"/>
    </inkml:context>
    <inkml:brush xml:id="br0">
      <inkml:brushProperty name="width" value="0.05" units="cm"/>
      <inkml:brushProperty name="height" value="0.05" units="cm"/>
      <inkml:brushProperty name="color" value="#008C3A"/>
    </inkml:brush>
  </inkml:definitions>
  <inkml:trace contextRef="#ctx0" brushRef="#br0">513 212 204,'-5'-12'1241,"-1"0"0,1 1-1,-2-1 1,0 1 0,-13-17 0,12 19-807,0 0 1,-1 0-1,0 1 1,-1 0-1,1 1 1,-2 0-1,1 0 0,-1 1 1,0 1-1,-13-6 1,1 3-132,0 0 0,0 2 0,0 0 0,-1 2 0,-36-3 1,-37 7-1998,38 1-5832,48-3 5719</inkml:trace>
</inkml:ink>
</file>

<file path=ppt/ink/ink1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41.800"/>
    </inkml:context>
    <inkml:brush xml:id="br0">
      <inkml:brushProperty name="width" value="0.05" units="cm"/>
      <inkml:brushProperty name="height" value="0.05" units="cm"/>
      <inkml:brushProperty name="color" value="#008C3A"/>
    </inkml:brush>
  </inkml:definitions>
  <inkml:trace contextRef="#ctx0" brushRef="#br0">145 219 164,'7'-5'541,"1"0"0,-1 0 0,0-1 0,0 0 0,-1 0 1,0-1-1,0 0 0,0 0 0,-1 0 0,0-1 0,7-14 0,-10 19-302,-1 0 0,1-1 0,-1 1 0,0-1 0,0 0 0,0 1-1,0-1 1,-1 0 0,1 1 0,-1-1 0,0 0 0,0 1 0,-1-1 0,1 0 0,-1 0 0,1 1 0,-1-1-1,-1 1 1,1-1 0,0 1 0,-1-1 0,1 1 0,-1 0 0,0 0 0,0 0 0,-1 0 0,1 0 0,-1 0-1,1 0 1,-6-3 0,4 3-44,0 1 0,0 0 0,0 0 0,0 0 0,-1 0 0,1 1 0,-1-1 0,1 1 0,-1 1 0,0-1 0,1 0 0,-1 1 0,0 0 0,1 0 0,-1 1 0,0-1 0,1 1 0,-9 2 0,7-1 40,-1 0 1,1 0-1,0 1 1,-1-1-1,1 1 1,1 1 0,-1-1-1,0 1 1,1 0-1,0 1 1,0-1-1,-7 9 1,8-8-56,0 2 0,1-1-1,0 0 1,0 1 0,1-1 0,-1 1 0,1 0-1,1 0 1,0 0 0,0 0 0,0 0 0,0 0-1,1 0 1,1 0 0,-1 0 0,1 0 0,2 10 0,2 4 236,1 0 1,1-1 0,0-1 0,16 31-1,103 150 2466,-63-106-1517,-60-88-1303,1 0 0,0 0 1,-1 0-1,0 0 0,-1 1 0,1 0 1,-1-1-1,-1 1 0,1 0 1,0 10-1,-2-13-192,0 0 1,-1 0-1,1 0 0,-1 0 1,0 1-1,0-1 0,0-1 1,-1 1-1,1 0 0,-1 0 1,0 0-1,0-1 0,-1 1 1,1-1-1,-1 0 1,1 0-1,-1 0 0,-5 5 1,-26 16-2798,-1-4-4579,6-4-185,7-3 3925</inkml:trace>
</inkml:ink>
</file>

<file path=ppt/ink/ink1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08.459"/>
    </inkml:context>
    <inkml:brush xml:id="br0">
      <inkml:brushProperty name="width" value="0.05" units="cm"/>
      <inkml:brushProperty name="height" value="0.05" units="cm"/>
      <inkml:brushProperty name="color" value="#008C3A"/>
    </inkml:brush>
  </inkml:definitions>
  <inkml:trace contextRef="#ctx0" brushRef="#br0">291 9 1172,'9'-9'7339,"-15"12"-3491,-19 18-1449,-1 11-1361,2 1 0,2 1 0,1 2 0,1 0-1,3 1 1,0 0 0,-14 55 0,4 6 289,-24 177-1,44-220-898,3 0-1,2-1 0,3 1 0,2 0 1,16 84-1,-15-118-405,1 0-1,1 0 1,1-1 0,1 0 0,1 0-1,0-1 1,14 20 0,-19-33-289,1 1 1,-1-1-1,1 0 1,1 0-1,-1 0 0,1-1 1,0 0-1,0 0 0,0 0 1,1-1-1,0 0 1,0 0-1,0-1 0,0 0 1,1 0-1,-1-1 1,1 0-1,-1 0 0,1 0 1,0-1-1,0 0 1,9-1-1,-9-1-1053,0 0 0,0-1 0,0 0 0,0-1-1,0 1 1,-1-2 0,1 1 0,-1-1 0,14-9 0,-20 13 1230,27-17-3150</inkml:trace>
</inkml:ink>
</file>

<file path=ppt/ink/ink1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08.960"/>
    </inkml:context>
    <inkml:brush xml:id="br0">
      <inkml:brushProperty name="width" value="0.05" units="cm"/>
      <inkml:brushProperty name="height" value="0.05" units="cm"/>
      <inkml:brushProperty name="color" value="#008C3A"/>
    </inkml:brush>
  </inkml:definitions>
  <inkml:trace contextRef="#ctx0" brushRef="#br0">0 812 552,'5'1'10046,"-5"-2"-9875,8-11 1936,4-22-1420,134-412 6858,-79 291-5559,-57 133-1607,-7 15-243,4-9 371,1-1 0,1 1 1,0 0-1,1 1 1,20-25-1,-29 38-460,0 1-1,0 0 1,0 0 0,0 0-1,0 0 1,0 0-1,0 0 1,0 0 0,0 0-1,1 1 1,-1-1 0,0 0-1,1 1 1,-1-1-1,0 1 1,1-1 0,-1 1-1,1 0 1,-1-1 0,1 1-1,-1 0 1,0 0-1,1 0 1,-1 0 0,1 0-1,-1 1 1,1-1 0,-1 0-1,0 1 1,1-1-1,-1 1 1,1-1 0,-1 1-1,0 0 1,0-1 0,1 1-1,-1 0 1,0 0-1,0 0 1,0 0 0,0 0-1,0 0 1,0 0 0,1 2-1,4 6 192,-1 1 0,0-1 0,0 1 0,6 20 1,-9-24-192,26 86 921,22 129 0,-21-84-373,-18-84-488,-3-10-399,3 0 0,27 74-1,-37-115 222,-1-1-1,1 0 0,0 0 0,-1 1 1,1-1-1,0 0 0,0 0 0,0 0 1,0 0-1,0 0 0,0 0 0,0 0 1,0 0-1,2 1 0,-2-2-164,0 0-1,-1 0 1,1 1-1,0-1 1,0 0-1,-1 0 1,1 0-1,0 0 1,0 0-1,-1 0 1,1 0-1,0 0 1,0 0-1,-1-1 1,1 1-1,0 0 1,0 0-1,-1-1 1,2 0-1,0 0-735,0 0-1,0-1 1,-1 1 0,1-1-1,0 0 1,-1 0 0,1 0-1,-1 0 1,1 0 0,-1 0-1,0 0 1,0 0 0,0 0-1,1-3 1,1-10-3106</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32.828"/>
    </inkml:context>
    <inkml:brush xml:id="br0">
      <inkml:brushProperty name="width" value="0.05" units="cm"/>
      <inkml:brushProperty name="height" value="0.05" units="cm"/>
      <inkml:brushProperty name="color" value="#004F8B"/>
    </inkml:brush>
  </inkml:definitions>
  <inkml:trace contextRef="#ctx0" brushRef="#br0">30 120 13293,'-1'0'110,"-1"-1"0,1 1-1,0 0 1,-1-1 0,1 1 0,-1-1-1,1 1 1,0-1 0,0 0 0,-1 0-1,1 0 1,0 1 0,0-1 0,0 0-1,0 0 1,0-1 0,0 1 0,0 0-1,0 0 1,0 0 0,1-1 0,-1 1-1,0 0 1,1-1 0,-1 1 0,1 0-1,0-1 1,-1 1 0,1-1 0,0 1-1,0-1 1,0 1 0,0-1 0,0 1-1,0 0 1,0-1 0,0 1 0,1-1-1,-1 1 1,2-3 0,-1 0 118,1 0 1,-1 0-1,1 0 0,0 1 1,0-1-1,1 1 0,-1-1 1,1 1-1,-1 0 0,1 0 1,0 0-1,0 0 0,1 0 1,3-2-1,1 2-3,1-1-1,-1 1 1,1 1 0,0 0 0,0 0 0,0 0-1,0 1 1,0 1 0,0-1 0,0 1-1,1 1 1,-1 0 0,12 3 0,11 3 187,-1 1 0,45 18 1,-37-10-83,-1 1 0,46 29 0,-67-35-193,0 0 0,0 2 1,-1 0-1,-1 1 0,0 0 1,21 28-1,-31-35-96,-1-1 1,0 0-1,0 1 0,-1 0 0,0 0 0,0 0 0,-1 0 1,0 1-1,0-1 0,0 1 0,-1-1 0,-1 1 0,1 8 1,-1-10-18,-1 0 1,0 0-1,0 0 1,-1 0 0,1 0-1,-1 0 1,0 0-1,-1-1 1,0 1 0,1-1-1,-2 0 1,1 0 0,-1 0-1,1 0 1,-1 0-1,-9 7 1,0-3-15,0 0 0,0-1 1,-1-1-1,0 0 0,0-1 0,-1 0 1,-25 6-1,1 1-376,11-6-222,22-6 39,-1 0-1,1 1 0,0-1 0,0 2 0,0-1 0,-6 4 1,7 1-2538</inkml:trace>
</inkml:ink>
</file>

<file path=ppt/ink/ink1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09.291"/>
    </inkml:context>
    <inkml:brush xml:id="br0">
      <inkml:brushProperty name="width" value="0.05" units="cm"/>
      <inkml:brushProperty name="height" value="0.05" units="cm"/>
      <inkml:brushProperty name="color" value="#008C3A"/>
    </inkml:brush>
  </inkml:definitions>
  <inkml:trace contextRef="#ctx0" brushRef="#br0">516 45 1220,'0'-1'215,"1"0"0,-1 0 0,0 0 0,1 0 0,-1 0 0,0 0 0,0 0 0,0 0-1,0 0 1,0 0 0,0 0 0,0 0 0,0-1 0,0 1 0,0 0 0,-1 0 0,1 0 0,0 0 0,-1 0 0,1 0 0,-1 0-1,1 0 1,-2-1 0,0 0 112,1 1-1,-1 0 0,0-1 0,1 1 1,-1 0-1,0 0 0,0 0 0,0 0 1,0 0-1,0 1 0,-3-2 1,-5 1 600,1-1 0,-1 1 1,0 0-1,-13 1 1,-157 18 5523,92-7-5400,0-4-3316,38-9-8421,30-1 7281</inkml:trace>
</inkml:ink>
</file>

<file path=ppt/ink/ink1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1.165"/>
    </inkml:context>
    <inkml:brush xml:id="br0">
      <inkml:brushProperty name="width" value="0.05" units="cm"/>
      <inkml:brushProperty name="height" value="0.05" units="cm"/>
      <inkml:brushProperty name="color" value="#008C3A"/>
    </inkml:brush>
  </inkml:definitions>
  <inkml:trace contextRef="#ctx0" brushRef="#br0">1 43 724,'32'3'4809,"-30"-3"-3306,1 0-75,5 1-759,-6-1-98,1 0 1,-1 0-1,0 1 1,0-1-1,0-1 0,0 1 1,1 0-1,-1 0 1,0-1-1,0 1 1,0-1-1,0 0 1,0 0-1,0 1 1,0-1-1,3-2 1,5-3-234,1 0 0,-1 1 0,2 1 1,-1 0-1,0 1 0,1 0 0,-1 0 0,1 1 0,0 1 1,0 0-1,0 0 0,0 1 0,0 1 0,0 0 1,21 5-1,-11-1-67,0 1 1,0 1-1,0 1 0,-1 0 1,-1 2-1,1 0 0,25 19 1,-37-23-124,0 1 1,-1 0 0,0 1-1,0-1 1,-1 2 0,0-1-1,0 1 1,-1 0-1,-1 0 1,1 0 0,-1 1-1,-1 0 1,4 11 0,-5-12-39,-1 1 1,0-1 0,-1 1 0,0-1 0,0 1 0,-1-1 0,0 1-1,-1-1 1,0 1 0,-1 0 0,1-1 0,-2 0 0,0 0 0,-7 18-1,6-17-65,-1 0 0,-1-1 0,1 1-1,-1-1 1,-1 0 0,0-1 0,0 1-1,-1-1 1,0-1 0,0 0-1,-14 10 1,3-5-339,11-6-352,0-1-1,-1 0 1,-17 7 0,9-5-1242,0 0-1915,5-3-3338</inkml:trace>
</inkml:ink>
</file>

<file path=ppt/ink/ink1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1.565"/>
    </inkml:context>
    <inkml:brush xml:id="br0">
      <inkml:brushProperty name="width" value="0.05" units="cm"/>
      <inkml:brushProperty name="height" value="0.05" units="cm"/>
      <inkml:brushProperty name="color" value="#008C3A"/>
    </inkml:brush>
  </inkml:definitions>
  <inkml:trace contextRef="#ctx0" brushRef="#br0">0 231 868,'4'-1'688,"0"0"0,-1 0 1,1-1-1,-1 1 0,0-1 0,1 0 0,-1 0 0,0 0 0,0-1 1,0 1-1,2-4 0,28-34 3340,-7 6-2395,-11 17-754,2-2 269,1 1 1,33-28-1,-46 43-929,-1-1 0,1 1-1,0 0 1,0 0 0,0 1-1,0-1 1,1 1 0,-1 0-1,1 1 1,-1-1 0,1 1-1,-1 0 1,1 1 0,0-1-1,0 1 1,-1 0 0,11 2-1,-10-1-35,0 1-1,-1 1 0,0-1 0,1 1 0,-1 0 0,0 0 0,0 1 0,0-1 0,-1 1 0,0 0 1,1 0-1,5 8 0,5 8 609,22 35 1,-25-34-339,-1-4-176,-2-2 73,0-1 1,1 0-1,22 23 1,-29-33-412,1-1-1,0 1 1,0-1 0,1 0 0,-1-1 0,1 1 0,-1-1 0,1 0-1,0 0 1,0 0 0,0-1 0,0 0 0,0 0 0,0 0 0,0 0 0,0-1-1,8 0 1,-1-1-837,1-1 0,-1-1 0,0 1 0,0-2 0,13-5 0,30-14-11826,-54 22 12467,13-5-3210</inkml:trace>
</inkml:ink>
</file>

<file path=ppt/ink/ink1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2.231"/>
    </inkml:context>
    <inkml:brush xml:id="br0">
      <inkml:brushProperty name="width" value="0.05" units="cm"/>
      <inkml:brushProperty name="height" value="0.05" units="cm"/>
      <inkml:brushProperty name="color" value="#008C3A"/>
    </inkml:brush>
  </inkml:definitions>
  <inkml:trace contextRef="#ctx0" brushRef="#br0">0 464 1388,'24'31'2297,"-1"0"0,-1 2 0,-2 1 0,16 36 0,2 1 2825,-29-60-3463,-3-11 354,2-21-687,-5 2-964,-2-1 0,0 1-1,-2-1 1,0 1-1,-1 0 1,-6-26-1,2 10-91,-70-421 1805,73 394-1007,4 61-1039,0 0 0,0 0 1,0 1-1,0-1 0,0 0 0,0 0 0,0 1 0,0-1 0,0 1 0,0-1 0,0 1 0,0-1 0,0 1 0,1 0 0,-1 0 1,0-1-1,0 1 0,0 0 0,1 0 0,-1 0 0,0 0 0,2 1 0,68 10 329,0 4 1,115 40-1,-160-46-247,-7-4 1,-1 2 0,0 0 0,23 13 0,-39-19-106,-1 0 1,1 0 0,-1 0-1,1 0 1,-1 0 0,0 0-1,1 1 1,-1-1 0,0 0-1,0 1 1,0-1 0,0 1 0,0 0-1,0-1 1,0 1 0,0 0-1,-1-1 1,1 1 0,-1 0-1,1 0 1,-1 0 0,0 0-1,0-1 1,0 1 0,0 0-1,0 0 1,0 0 0,0 0 0,0 0-1,-1-1 1,1 1 0,-1 0-1,0 0 1,1-1 0,-1 1-1,0 0 1,0-1 0,0 1-1,0-1 1,0 1 0,-2 1 0,-4 5 7,0 1 0,0-2 1,-1 1-1,0-1 1,-16 11-1,-48 25-61,-6 4 10,78-47 39,0 0 0,0 1-1,0-1 1,-1 0 0,1 0 0,0 0 0,0 0 0,0 0-1,0 1 1,-1-1 0,1 0 0,0 0 0,0 0 0,0 1-1,0-1 1,0 0 0,0 0 0,0 1 0,-1-1-1,1 0 1,0 0 0,0 0 0,0 1 0,0-1 0,0 0-1,0 0 1,0 1 0,0-1 0,0 0 0,0 0 0,1 1-1,-1-1 1,0 0 0,0 0 0,0 0 0,0 1 0,0-1-1,0 0 1,0 0 0,1 0 0,-1 1 0,0-1 0,0 0-1,15 10 46,31 7 9,-33-13-25,12 7 26,-1 0 0,0 2 0,0 1 0,-1 1 1,-1 0-1,0 2 0,-2 1 0,0 0 0,35 42 0,-51-55-40,0 1-1,0 0 0,-1 0 0,1 0 0,-2 0 1,1 0-1,0 1 0,-1-1 0,0 1 0,-1-1 1,0 1-1,0 0 0,0 0 0,-1 0 0,0 8 1,-1-9-6,0 0 0,0 0 0,0 0 0,-1 0 0,0-1 0,0 1 0,-1-1 0,0 1 0,0-1 0,0 0 0,0 0 1,-1 0-1,0-1 0,0 1 0,0-1 0,0 0 0,-9 6 0,-2 0-179,-1 0 1,-1-1-1,1-1 1,-1-1-1,-1 0 1,0-1-1,-35 7 1,21-7-332,0-2 0,0-2 0,-57-2 0,66-2-821,1 0 1,-1-2-1,0-1 1,1-1-1,-23-9 1,41 14 277,1-1 0,-1 1 1,1-1-1,-1 0 0,1 0 0,0-1 0,0 1 1,0 0-1,0-1 0,-4-4 0,-4-8-2567</inkml:trace>
</inkml:ink>
</file>

<file path=ppt/ink/ink1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2.579"/>
    </inkml:context>
    <inkml:brush xml:id="br0">
      <inkml:brushProperty name="width" value="0.05" units="cm"/>
      <inkml:brushProperty name="height" value="0.05" units="cm"/>
      <inkml:brushProperty name="color" value="#008C3A"/>
    </inkml:brush>
  </inkml:definitions>
  <inkml:trace contextRef="#ctx0" brushRef="#br0">38 103 15173,'10'-24'1500,"-7"16"-422,0 0 0,1 0 0,0 0 0,5-8 0,-7 13-828,0 1-1,0-1 1,1 1-1,-1 0 1,0 0-1,1 0 1,-1 0-1,1 1 1,-1-1-1,1 1 1,0-1-1,0 1 1,-1 0-1,1 0 0,0 0 1,4 0-1,1 0 67,0 0-1,-1 1 1,1 0-1,0 1 1,0 0-1,-1 0 1,1 0-1,0 1 1,-1 0-1,1 1 1,12 6-1,3 3 253,0 1 0,24 18 0,-8-2-391,-2 1 0,-1 3-1,54 62 1,-48-44-88,-2 1-1,37 67 1,-54-77-89,-1 0 0,-3 2 0,-1 0 0,-2 1 0,-2 0 0,8 50 0,-16-58 0,-2-1 0,-2 0 0,-1 1 0,-1-1 0,-2 1 0,-2-1 0,-1 1 0,-15 51 0,7-47-109,-1 0 0,-2-1-1,-2-1 1,-1 0 0,-2-2 0,-2 0-1,-1-2 1,-2 0 0,-1-2 0,-2-1 0,-1-1-1,-1-1 1,-2-2 0,0-2 0,-2-1-1,-39 21 1,31-23-5299,-1-2 1,-87 29-1,23-20 138</inkml:trace>
</inkml:ink>
</file>

<file path=ppt/ink/ink1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4.349"/>
    </inkml:context>
    <inkml:brush xml:id="br0">
      <inkml:brushProperty name="width" value="0.05" units="cm"/>
      <inkml:brushProperty name="height" value="0.05" units="cm"/>
      <inkml:brushProperty name="color" value="#008C3A"/>
    </inkml:brush>
  </inkml:definitions>
  <inkml:trace contextRef="#ctx0" brushRef="#br0">1 38 14753,'0'0'2262,"2"3"-1736,7 11 219,-9-13-600,1-1 0,-1 1 0,1 0 1,-1-1-1,1 1 0,0-1 0,-1 1 0,1-1 1,0 1-1,-1-1 0,1 0 0,0 1 1,0-1-1,0 0 0,-1 1 0,1-1 1,0 0-1,0 0 0,0 0 0,0 0 1,-1 0-1,1 0 0,0 0 0,0 0 1,0 0-1,0 0 0,-1 0 0,1 0 1,0-1-1,1 1 0,19-11 220,1 2 0,0 0 0,0 1-1,1 2 1,0 0 0,0 2 0,0 0 0,1 1-1,-1 2 1,1 0 0,25 4 0,-17 0-134,-1 2 0,1 1 1,-1 2-1,-1 1 0,0 1 1,0 2-1,-1 1 0,0 1 0,43 29 1,-63-37-100,0 1-1,0 0 1,-1 0 0,0 1 0,-1 0 0,0 0 0,0 1-1,11 18 1,-16-22-82,0-1 0,0 1 0,0 0 0,-1-1 0,1 1 0,-1 0 0,-1 0 0,1 0 0,-1 0 0,1 0 0,-1 0 0,-1-1 0,1 1 0,-1 0 0,0 0 0,0 0 0,0 0-1,-1-1 1,1 1 0,-1 0 0,0-1 0,-3 5 0,-3 3 4,-1-1 0,0 1-1,-1-1 1,1-1-1,-2 0 1,0-1 0,0 0-1,-1 0 1,0-1 0,-17 8-1,-4 1-1012,-2-2-1,-63 20 1,57-25-1676,-20 0-7431,33-5 5539,-3 0 114</inkml:trace>
</inkml:ink>
</file>

<file path=ppt/ink/ink1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6.102"/>
    </inkml:context>
    <inkml:brush xml:id="br0">
      <inkml:brushProperty name="width" value="0.05" units="cm"/>
      <inkml:brushProperty name="height" value="0.05" units="cm"/>
      <inkml:brushProperty name="color" value="#008C3A"/>
    </inkml:brush>
  </inkml:definitions>
  <inkml:trace contextRef="#ctx0" brushRef="#br0">434 49 108,'31'-45'14229,"-31"44"-14076,-1 1-1,1 0 0,-1-1 1,1 1-1,-1 0 0,0-1 1,1 1-1,-1 0 0,0 0 1,1 0-1,-1 0 0,0 0 1,1 0-1,-1 0 1,0 0-1,1 0 0,-1 0 1,1 0-1,-1 0 0,0 0 1,1 0-1,-1 1 0,0-1 1,1 0-1,-1 0 0,1 1 1,-1-1-1,0 0 0,0 2 1,-22 12 646,1 0 0,1 2 0,0 1 0,1 1 0,1 0 0,1 1 0,1 1 0,0 1 0,-20 34 0,1 4 66,3 1 1,3 2 0,-28 81-1,40-90-419,3 1-1,2 0 0,2 1 1,-4 83-1,14-104-416,1-1 0,2 1-1,1-1 1,2 1 0,9 35 0,-9-50-28,2 1-1,0-1 1,0 0 0,2-1 0,0 1-1,2-2 1,0 0 0,0 0-1,21 22 1,-23-30-277,1 0-1,1 0 1,-1 0-1,1-2 1,1 1 0,18 8-1,-16-10-572,0-1 1,1 0-1,0-1 0,0 0 1,0-1-1,0-1 0,1-1 1,24 0-1,-11-3-641,0-2 1,-1 0-1,1-2 1,-1-1-1,-1-2 0,1 0 1,44-23-1,-8-2-2558</inkml:trace>
</inkml:ink>
</file>

<file path=ppt/ink/ink1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6.799"/>
    </inkml:context>
    <inkml:brush xml:id="br0">
      <inkml:brushProperty name="width" value="0.05" units="cm"/>
      <inkml:brushProperty name="height" value="0.05" units="cm"/>
      <inkml:brushProperty name="color" value="#008C3A"/>
    </inkml:brush>
  </inkml:definitions>
  <inkml:trace contextRef="#ctx0" brushRef="#br0">1 570 872,'63'107'8942,"-3"3"-358,-60-110-8448,0 1 0,0-1 1,0 1-1,0 0 0,1-1 0,-1 1 1,0-1-1,0 1 0,1-1 1,-1 1-1,0-1 0,1 1 0,-1-1 1,1 1-1,-1-1 0,1 1 1,-1-1-1,0 0 0,1 1 0,0-1 1,-1 0-1,1 1 0,-1-1 1,1 0-1,-1 0 0,1 1 0,0-1 1,-1 0-1,1 0 0,-1 0 1,1 0-1,0 0 0,0 0 0,0-1-28,0 0 0,0 0-1,0 0 1,0-1-1,0 1 1,-1 0-1,1 0 1,0-1 0,-1 1-1,1 0 1,-1-1-1,0 1 1,1-3 0,1-10 279,0 0 1,0-16-1,-9-615 4026,7 636-4275,1 1 0,0 0 0,0 0-1,1 0 1,0-1 0,3-9 0,-4 18-127,0-1 0,-1 0 0,1 1 0,0-1 0,0 1 0,-1-1 0,1 1 0,0-1 0,0 1 0,0-1 0,0 1 0,0 0 0,0-1 0,-1 1 0,1 0 0,0 0 0,0 0 0,0 0 0,0 0 0,0 0 0,0 0 0,2 0 0,26 3 39,-24-2-33,63 13 61,0 2 1,77 30 0,-125-40-54,0 1 0,-1 1 0,0 1-1,0 0 1,27 19 0,-44-26-25,0-1 0,0 1-1,-1-1 1,1 1 0,-1 0 0,1 0 0,-1 0-1,1 0 1,-1 0 0,0 0 0,0 0 0,0 0-1,0 0 1,0 0 0,-1 1 0,1-1 0,-1 0-1,1 1 1,-1-1 0,0 0 0,0 1 0,0-1 0,0 1-1,0-1 1,0 0 0,-1 1 0,0-1 0,1 0-1,-1 0 1,0 1 0,0-1 0,0 0 0,0 0-1,0 0 1,0 0 0,-3 2 0,-4 6-16,0 0 0,0-1 0,-1 0 1,-1 0-1,-13 9 0,-22 13-243,-90 46 1,-4 1-311,135-76 546,1 1 0,-1-1 0,1 1 0,0 0 1,0 0-1,0 0 0,-5 7 0,8-9 15,-1 0 0,1 0 1,-1 0-1,1 0 0,-1 0 0,1 0 1,0 1-1,-1-1 0,1 0 0,0 0 1,0 0-1,0 1 0,0-1 0,0 0 0,0 0 1,0 1-1,1-1 0,-1 0 0,0 0 1,1 0-1,-1 0 0,0 1 0,1-1 1,0 0-1,-1 0 0,1 0 0,0 0 0,-1 0 1,1 0-1,0 0 0,1 1 0,12 9-29,0 0 0,0 0-1,1-2 1,1 0 0,23 11-1,10 5 2,-38-19 30,25 14 65,42 32 0,-70-46-34,0 0 1,0 1-1,0 0 0,-1 1 1,0-1-1,-1 1 1,0 1-1,0-1 0,0 1 1,6 16-1,-11-22-13,0 0-1,0 1 1,0-1-1,0 1 1,-1 0 0,1-1-1,-1 1 1,0-1-1,0 1 1,-1 0 0,1-1-1,-1 1 1,1-1-1,-1 1 1,-2 3 0,1-2 2,0 0 1,-1 0 0,0-1-1,0 1 1,-1 0 0,1-1-1,-1 0 1,0 0 0,-4 3-1,-4 3 8,0-2 0,0 0-1,-1 0 1,-1-1-1,1-1 1,-22 7-1,1-2-296,-1-1 0,0-2 0,-1-2-1,0-1 1,0-1 0,0-3 0,-1 0-1,-62-9 1,92 7-10,-1-1 0,1 0 0,0 0 0,0-1 0,0 1 0,-8-6 0,13 8 19,1-1 0,0 0 0,0 0 0,0 0 0,-1 0 1,1 0-1,0 0 0,0 0 0,0 0 0,0 0 1,1-1-1,-1 1 0,0 0 0,1-1 0,-1 1 1,0-2-1,1 2-284,0-1 0,0 1 0,0 0-1,0-1 1,0 1 0,0 0 0,1-1 0,-1 1 0,0 0 0,1-1 0,-1 1 0,1 0 0,0 0 0,-1-1 0,1 1 0,0 0 0,0 0 0,0 0-1,0 0 1,-1 0 0,3-1 0,9-9-2925</inkml:trace>
</inkml:ink>
</file>

<file path=ppt/ink/ink1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7.918"/>
    </inkml:context>
    <inkml:brush xml:id="br0">
      <inkml:brushProperty name="width" value="0.05" units="cm"/>
      <inkml:brushProperty name="height" value="0.05" units="cm"/>
      <inkml:brushProperty name="color" value="#008C3A"/>
    </inkml:brush>
  </inkml:definitions>
  <inkml:trace contextRef="#ctx0" brushRef="#br0">35 97 568,'0'0'17114,"0"0"-17068,1 0-1,-1 0 0,0 0 1,0 0-1,1 0 0,-1 0 1,0 0-1,0 0 0,1 0 1,-1 0-1,0 0 0,0 0 1,0 0-1,1 0 1,-1 0-1,0 0 0,0 0 1,1 0-1,-1 0 0,0 0 1,0 0-1,0-1 0,1 1 1,-1 0-1,0 0 0,0 0 1,0 0-1,0-1 0,1 1 1,-1 0-1,0 0 0,0 0 1,0 0-1,0-1 1,0 1-1,0 0 0,0 0 1,1-1-1,-1 1 0,0 0 1,0 0-1,0 0 0,0-1 1,0 1-1,0 0 0,0 0 1,0-1-1,0 1 0,-9-13 329,5 8-115,0 0 0,0 0-1,1 0 1,0-1 0,0 1-1,0-1 1,1 0 0,0 0-1,0 0 1,-1-6-1,3 11-219,1 0 0,0 0 0,0 0 0,0 1-1,0-1 1,0 0 0,0 1 0,0-1-1,0 1 1,0-1 0,0 1 0,0-1-1,0 1 1,0 0 0,0-1 0,0 1 0,0 0-1,0 0 1,3 0 0,10 1 128,1 2 1,0 0-1,-1 0 0,0 1 1,0 1-1,0 0 1,26 15-1,-9-5 130,-29-15-153,-5 1-146,1-1 2,-1 0 1,0 1-1,1-1 0,-1 0 0,1-1 0,-1 1 1,1 0-1,-1-1 0,-2 0 0,-3-1 1,-6 0 6,0 0 0,-16-6 0,22 5 0,0 1 0,0 0 1,0 1-1,-9-1 0,15 2 34,-1 0-48,-10 3-118</inkml:trace>
</inkml:ink>
</file>

<file path=ppt/ink/ink1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8.299"/>
    </inkml:context>
    <inkml:brush xml:id="br0">
      <inkml:brushProperty name="width" value="0.05" units="cm"/>
      <inkml:brushProperty name="height" value="0.05" units="cm"/>
      <inkml:brushProperty name="color" value="#008C3A"/>
    </inkml:brush>
  </inkml:definitions>
  <inkml:trace contextRef="#ctx0" brushRef="#br0">0 254 544,'4'0'580,"-1"-1"1,1 1-1,-1-1 1,1 0-1,-1 0 1,0 0-1,1-1 1,-1 1-1,0-1 0,0 1 1,0-1-1,0 0 1,0-1-1,0 1 1,-1 0-1,1-1 1,3-4-1,4-6 544,0 0-1,13-24 1,-6 8 205,2 3-133,2 0-1,32-32 0,-51 56-1124,-1 1-1,0-1 0,1 1 0,-1-1 0,1 1 0,-1 0 0,1 0 0,0 0 0,-1-1 1,1 2-1,0-1 0,0 0 0,0 0 0,0 0 0,0 1 0,0-1 0,0 1 0,0 0 1,0 0-1,0-1 0,0 1 0,0 0 0,0 1 0,0-1 0,0 0 0,0 0 0,0 1 1,0 0-1,-1-1 0,1 1 0,0 0 0,0 0 0,0 0 0,0 0 0,-1 0 0,1 0 1,-1 0-1,1 1 0,-1-1 0,1 1 0,1 2 0,6 7 246,-2 0 0,0 0 0,0 1-1,-1 0 1,5 13 0,-7-17-156,30 82 1435,-26-65-1139,1 0 0,1-1 1,1 0-1,1 0 0,27 37 1,-36-57-488,-1-1 1,2 1 0,-1-1 0,0 0 0,1 0 0,-1-1-1,1 1 1,0-1 0,0 0 0,0 0 0,0 0 0,0 0-1,0-1 1,1 0 0,-1 0 0,9 2 0,-4-3-356,-1 0 0,1-1 0,-1 0 1,1 0-1,-1-1 0,0 0 0,1 0 0,7-4 1,19-7-1951,2-2-2433,1 4-4114,-19 8 5782</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33.195"/>
    </inkml:context>
    <inkml:brush xml:id="br0">
      <inkml:brushProperty name="width" value="0.05" units="cm"/>
      <inkml:brushProperty name="height" value="0.05" units="cm"/>
      <inkml:brushProperty name="color" value="#004F8B"/>
    </inkml:brush>
  </inkml:definitions>
  <inkml:trace contextRef="#ctx0" brushRef="#br0">75 221 836,'64'-68'4743,"-49"54"-3114,0-1-1,-1-1 0,0 0 0,17-28 1,-30 42-1458,0 1 0,-1-1 0,1 0 0,0 1 1,-1-1-1,0 0 0,1 0 0,-1 0 0,0 0 1,0 1-1,0-1 0,0 0 0,0 0 0,-1 0 1,1 0-1,0 1 0,-2-4 0,2 4-97,-1 0 0,1 0-1,-1 1 1,0-1 0,1 0-1,-1 0 1,0 1 0,1-1 0,-1 0-1,0 1 1,0-1 0,0 1-1,1-1 1,-1 1 0,0-1-1,0 1 1,0 0 0,0-1 0,0 1-1,0 0 1,0 0 0,0 0-1,0-1 1,0 1 0,0 0-1,0 0 1,0 1 0,0-1-1,0 0 1,0 0 0,0 0 0,0 1-1,0-1 1,0 0 0,0 1-1,1-1 1,-1 1 0,-1 0-1,-11 5 187,2 1-1,-1 0 0,1 1 0,0 0 0,0 0 0,1 1 1,0 1-1,0 0 0,1 0 0,1 1 0,0 0 0,-12 22 1,11-17-5,2 1 0,0 0 1,0 1-1,2-1 0,0 1 1,1 0-1,1 0 0,1 1 1,0 25-1,2-29-53,1 0 0,0 0 0,1 0 0,0 0 0,2-1 0,0 1 0,0-1 0,1 0 0,1 0 0,0 0 0,10 14 0,-9-17-77,1-1 0,0-1 0,0 0-1,1 0 1,0 0 0,0-1-1,1 0 1,0-1 0,1 0 0,0-1-1,-1 0 1,2-1 0,22 8-1,-4-4 101,1-2 0,1-1-1,41 2 1,-1-3-2425,-17-2-4034,0 2-5810,-42-2 8387</inkml:trace>
</inkml:ink>
</file>

<file path=ppt/ink/ink1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8.656"/>
    </inkml:context>
    <inkml:brush xml:id="br0">
      <inkml:brushProperty name="width" value="0.05" units="cm"/>
      <inkml:brushProperty name="height" value="0.05" units="cm"/>
      <inkml:brushProperty name="color" value="#008C3A"/>
    </inkml:brush>
  </inkml:definitions>
  <inkml:trace contextRef="#ctx0" brushRef="#br0">1 697 704,'6'2'978,"-4"-1"-714,0 0 0,0 0 0,0-1 1,0 1-1,0 0 0,0-1 0,0 0 0,0 1 1,1-1-1,-1 0 0,0 0 0,0 0 0,0 0 1,1 0-1,-1-1 0,0 1 0,0-1 0,0 0 1,0 1-1,0-1 0,0 0 0,0 0 0,0 0 1,0 0-1,0-1 0,-1 1 0,4-3 0,6-9 498,-1 0-1,0 0 0,0-1 1,-2-1-1,0 1 0,12-32 0,-6 16-82,110-274 3264,-98 234-3144,-22 60-665,6-16 559,0 1 0,2 0 1,18-30-1,-29 54-638,-1-1-1,1 1 1,0 0-1,0 0 1,0 0-1,0 0 1,-1 0 0,2 0-1,-1 0 1,0 1-1,0-1 1,0 0-1,0 1 1,0-1 0,1 0-1,-1 1 1,0-1-1,3 1 1,-3 0-9,0 0 1,0 0-1,0 0 1,0 0-1,0 1 1,0-1-1,0 0 0,0 1 1,0-1-1,-1 1 1,1-1-1,0 1 1,0-1-1,0 1 0,-1 0 1,1-1-1,0 1 1,-1 0-1,2 1 1,2 4 139,0 0 1,-1 1-1,0-1 1,0 1-1,3 9 1,32 114 1275,9 26-316,-2-35-19,99 188-1,-139-299-1136,1-1 0,0 0-1,0-1 1,1 1 0,0-1-1,10 8 1,-15-14-100,0 0 0,0 0-1,1 0 1,-1-1 0,0 1-1,1-1 1,-1 0 0,1 1 0,0-1-1,-1 0 1,1-1 0,0 1-1,0 0 1,-1-1 0,1 0 0,0 1-1,0-1 1,0 0 0,0-1-1,-1 1 1,1 0 0,0-1 0,0 0-1,0 1 1,-1-1 0,1 0-1,0 0 1,3-3 0,20-16-3366,-23 17 2267,-1 1 0,1-1 0,-1 0-1,1 0 1,-1-1 0,0 1 0,-1 0 0,1-1-1,0 1 1,1-6 0,0-9-2609</inkml:trace>
</inkml:ink>
</file>

<file path=ppt/ink/ink1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8.984"/>
    </inkml:context>
    <inkml:brush xml:id="br0">
      <inkml:brushProperty name="width" value="0.05" units="cm"/>
      <inkml:brushProperty name="height" value="0.05" units="cm"/>
      <inkml:brushProperty name="color" value="#008C3A"/>
    </inkml:brush>
  </inkml:definitions>
  <inkml:trace contextRef="#ctx0" brushRef="#br0">761 266 228,'-17'-16'2971,"8"8"-2009,0 0 1,0 0 0,-14-8-1,-14-5 1380,-76-30-1,42 26-911,-100-22-1,53 23-1588,39 8-1765,1-2-4906,52 10 4792</inkml:trace>
</inkml:ink>
</file>

<file path=ppt/ink/ink1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9.321"/>
    </inkml:context>
    <inkml:brush xml:id="br0">
      <inkml:brushProperty name="width" value="0.05" units="cm"/>
      <inkml:brushProperty name="height" value="0.05" units="cm"/>
      <inkml:brushProperty name="color" value="#008C3A"/>
    </inkml:brush>
  </inkml:definitions>
  <inkml:trace contextRef="#ctx0" brushRef="#br0">0 76 232,'1'-24'4241,"-1"21"-3345,-1 0 0,1 1-1,0-1 1,0 0 0,1 0 0,-1 0-1,1 1 1,-1-1 0,2-4 0,5 1 2429,6 2-2723,-9 3-15,6-1-39,0-1 0,0 2 1,0-1-1,1 2 0,-1-1 0,1 1 1,-1 1-1,11 1 0,4 3 610,51 14 1,-36-4-528,1 1 0,-2 2 0,46 28 0,103 83 875,-109-66-1004,-4 3-1,-2 3 1,75 92-1,-106-108-245,-1 2 0,-3 1 0,-3 3-1,-2 0 1,40 104 0,-60-128-256,-3 0 0,0 1 0,-3 0 0,-1 1 0,2 46 0,-7-53 0,-2 0 0,-1 0 0,-1 0 0,-2 0 0,-1 0 0,-19 55 0,14-55-309,-2-1 1,-1-1-1,-1 0 1,-1-1-1,-2-1 1,-40 46-1,37-50-432,0-1-1,-2-1 1,-1-1-1,0-1 1,-1-1-1,-1-1 1,0-2 0,-1 0-1,-1-2 1,0-1-1,-54 14 1,-16-7-6642,6-8 2241</inkml:trace>
</inkml:ink>
</file>

<file path=ppt/ink/ink1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1.627"/>
    </inkml:context>
    <inkml:brush xml:id="br0">
      <inkml:brushProperty name="width" value="0.05" units="cm"/>
      <inkml:brushProperty name="height" value="0.05" units="cm"/>
      <inkml:brushProperty name="color" value="#004F8B"/>
    </inkml:brush>
  </inkml:definitions>
  <inkml:trace contextRef="#ctx0" brushRef="#br0">10 1 88,'0'0'1753,"2"2"-51,1 2-1268,-1-1 0,0 0 0,0 1-1,-1 0 1,1-1 0,-1 1 0,0 0 0,0 0 0,0 0 0,0 0 0,-1 0-1,1 0 1,-1 0 0,0 4 0,-1 16 1372,-5 29 1,3-25-842,-16 343 6393,23-167-3858,-4-193-3266,2 1-1,0 0 1,0-1-1,6 15 1,-8-24-246,1-1 1,-1 1 0,1-1-1,0 1 1,0 0 0,0-1-1,0 0 1,0 1-1,0-1 1,0 1 0,1-1-1,-1 0 1,0 0 0,1 0-1,-1 0 1,3 1 0,-3-1-77,1-1-1,-1 0 1,1 0 0,-1 0 0,1 0 0,-1 0 0,1 0 0,-1 0-1,0-1 1,1 1 0,-1-1 0,1 1 0,-1-1 0,0 1 0,1-1-1,-1 0 1,0 1 0,1-1 0,-1 0 0,0 0 0,0 0 0,0 0-1,2-2 1,8-11-1709,-9 10 160,0 0 0,0 0 0,-1 0 0,1 0 0,-1-1 0,0 1 1,1-9-1,-1-6-1756</inkml:trace>
</inkml:ink>
</file>

<file path=ppt/ink/ink1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1.960"/>
    </inkml:context>
    <inkml:brush xml:id="br0">
      <inkml:brushProperty name="width" value="0.05" units="cm"/>
      <inkml:brushProperty name="height" value="0.05" units="cm"/>
      <inkml:brushProperty name="color" value="#004F8B"/>
    </inkml:brush>
  </inkml:definitions>
  <inkml:trace contextRef="#ctx0" brushRef="#br0">749 21 252,'15'-10'6888,"-15"10"-6734,0 0 1,0-1-1,0 1 1,0 0-1,0 0 1,0 0-1,0-1 1,0 1-1,0 0 1,0 0-1,0 0 1,0-1-1,0 1 1,0 0-1,0 0 1,-1-2 1544,1 1-1544,-25-1 1461,0 0 1,0 2 0,0 0-1,-37 7 1,10-2-327,-184 21 2175,78-2-4773,147-22-36,0 0 0,-1 1 0,1 0 0,0 1 0,0 0 0,1 1 0,-1 0 0,1 0 0,-16 12 0,-4 15-2087</inkml:trace>
</inkml:ink>
</file>

<file path=ppt/ink/ink1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2.697"/>
    </inkml:context>
    <inkml:brush xml:id="br0">
      <inkml:brushProperty name="width" value="0.05" units="cm"/>
      <inkml:brushProperty name="height" value="0.05" units="cm"/>
      <inkml:brushProperty name="color" value="#004F8B"/>
    </inkml:brush>
  </inkml:definitions>
  <inkml:trace contextRef="#ctx0" brushRef="#br0">3 0 308,'0'27'11714,"-2"80"-6800,9 172 1514,20 0-3900,-26-266-5949,-4-24-3910,-2-10 1331,-1 4 2721</inkml:trace>
</inkml:ink>
</file>

<file path=ppt/ink/ink1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3.027"/>
    </inkml:context>
    <inkml:brush xml:id="br0">
      <inkml:brushProperty name="width" value="0.05" units="cm"/>
      <inkml:brushProperty name="height" value="0.05" units="cm"/>
      <inkml:brushProperty name="color" value="#004F8B"/>
    </inkml:brush>
  </inkml:definitions>
  <inkml:trace contextRef="#ctx0" brushRef="#br0">698 37 880,'1'0'289,"3"-1"482,-1-1 0,1 1 0,-1-1-1,0 0 1,1 0 0,-1 0 0,0-1 0,0 1 0,0-1-1,4-4 1,-8 6-569,1 0 0,-1 1 0,1-1 0,-1 1 1,1-1-1,-1 0 0,0 1 0,1-1 0,-1 1 0,0-1 0,1 1 0,-1 0 0,0-1 0,1 1 0,-1 0 0,0-1 0,0 1 0,0 0 1,1 0-1,-1 0 0,0 0 0,0 0 0,0 0 0,1 0 0,-2 0 0,-279 46 7422,230-36-6927,0 1-848,-81 29-1,44-1-3975,69-29 963,0 2-1,-20 16 1,0 7-175</inkml:trace>
</inkml:ink>
</file>

<file path=ppt/ink/ink1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3.363"/>
    </inkml:context>
    <inkml:brush xml:id="br0">
      <inkml:brushProperty name="width" value="0.05" units="cm"/>
      <inkml:brushProperty name="height" value="0.05" units="cm"/>
      <inkml:brushProperty name="color" value="#004F8B"/>
    </inkml:brush>
  </inkml:definitions>
  <inkml:trace contextRef="#ctx0" brushRef="#br0">0 1 1112,'6'16'1039,"-1"1"1,0 0-1,-2 0 0,0 1 1,-1-1-1,0 1 0,-3 30 1,2-8 94,32 545 10627,-33-561-11681,0-20-298,-1 0 0,1-1 0,0 1 1,0 0-1,1-1 0,-1 1 1,1-1-1,0 1 0,2 5 1,-2-8 198,0-24-14807</inkml:trace>
</inkml:ink>
</file>

<file path=ppt/ink/ink1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3.701"/>
    </inkml:context>
    <inkml:brush xml:id="br0">
      <inkml:brushProperty name="width" value="0.05" units="cm"/>
      <inkml:brushProperty name="height" value="0.05" units="cm"/>
      <inkml:brushProperty name="color" value="#004F8B"/>
    </inkml:brush>
  </inkml:definitions>
  <inkml:trace contextRef="#ctx0" brushRef="#br0">541 33 16982,'5'-3'640,"-3"2"-383,0 0-1,0 0 0,0 0 0,0-1 0,0 1 1,0-1-1,0 0 0,0 1 0,-1-1 0,2-2 1,-2 3 445,-4-1 50,-1 1-540,0-1 0,-1 1 0,1-1 0,-1 1 0,1 1 0,-1-1 0,1 1 0,-9-1 0,-45 5 833,22-1-530,-68-4 563,73-1-1507,0 2 0,0 0-1,0 2 1,-42 9-1,61-8-615,1 1 0,-1 0 0,-14 8 0,21-10-99,0 1 1,0 0-1,1 0 1,-1 0-1,1 1 1,0 0 0,0 0-1,0 0 1,-5 7-1,-4 9-1970</inkml:trace>
</inkml:ink>
</file>

<file path=ppt/ink/ink1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4.051"/>
    </inkml:context>
    <inkml:brush xml:id="br0">
      <inkml:brushProperty name="width" value="0.05" units="cm"/>
      <inkml:brushProperty name="height" value="0.05" units="cm"/>
      <inkml:brushProperty name="color" value="#004F8B"/>
    </inkml:brush>
  </inkml:definitions>
  <inkml:trace contextRef="#ctx0" brushRef="#br0">560 32 752,'16'7'10328,"-43"-18"-5397,6 4-5048,-11 0 1032,0 1 1,-1 2-1,1 2 0,-1 0 1,1 2-1,-39 5 0,53-2-1551,0 1 0,-1 0 0,1 2-1,-34 14 1,39-13-909,0 0 0,0 1 0,0 0 0,1 1 0,1 1 0,-21 20 0,2 11-1436</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33.279"/>
    </inkml:context>
    <inkml:brush xml:id="br0">
      <inkml:brushProperty name="width" value="0.05" units="cm"/>
      <inkml:brushProperty name="height" value="0.05" units="cm"/>
      <inkml:brushProperty name="color" value="#004F8B"/>
    </inkml:brush>
  </inkml:definitions>
  <inkml:trace contextRef="#ctx0" brushRef="#br0">15 15 64,'0'0'796,"-3"-14"9030,-3 174-6783,1-77-1791,9 134 0,6-69-509,-4-37-277,2 8-11,12 123 430,-14-184-692,34 283 619,-15-138-525,-11-85-188,-5 14 24,-2-17-20,8 109 114,-12-187-198,23 217 323,6-96-175,-28-137-149,2-1 1,0 0-1,15 31 1,-16-38-20,-5-11 0,0-1-1,1 1 1,-1-1-1,1 1 1,0-1-1,-1 1 1,1-1 0,0 0-1,0 1 1,0-1-1,0 0 1,0 0-1,0 1 1,2 0-1,-2-1 0,0 0 1,0 0-1,0 0 0,-1 0 0,1 0 1,0 0-1,0 0 0,-1 1 0,1-1 0,-1 0 1,1 0-1,-1 1 0,1 1 0,2 4-3,-3-6 8,1 6 13,0 1 1,0-1 1,1 0 0,0 0 0,0 0-1,4 7 1,8 31 65,-6-7-9,-5-22-58,0-1 1,1 29 0,-1-25-76,-3-18-19,0-1 1,0 1 0,0-1 0,0 1 0,1-1-1,-1 1 1,0 0 0,0-1 0,0 1 0,1-1-1,-1 1 1,0-1 0,1 1 0,-1-1 0,0 0-1,1 1 1,-1-1 0,1 1 0,-1-1 0,1 0-1,-1 1 1,1-1 0,-1 0 0,1 1 0,0-1-1,3-15-3199,-1-1-5325,-3 8 5891</inkml:trace>
</inkml:ink>
</file>

<file path=ppt/ink/ink1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4.396"/>
    </inkml:context>
    <inkml:brush xml:id="br0">
      <inkml:brushProperty name="width" value="0.05" units="cm"/>
      <inkml:brushProperty name="height" value="0.05" units="cm"/>
      <inkml:brushProperty name="color" value="#004F8B"/>
    </inkml:brush>
  </inkml:definitions>
  <inkml:trace contextRef="#ctx0" brushRef="#br0">1 0 16241,'0'0'533,"2"6"-288,3 5 61,-2 0 0,1 1 0,-1-1 0,-1 1 1,2 22-1,-2 70 1848,-2-44-1440,4 169 1571,5 149-597,-9-373-1788,1 0-1,-1 0 1,1 0 0,1 0-1,1 5 1,6 4-2364,-9-14 1939,1 1-1,0-1 1,-1 1 0,1-1-1,0 1 1,0-1 0,-1 1-1,1-1 1,0 0-1,0 0 1,0 1 0,0-1-1,-1 0 1,1 0 0,2 0-1,10-8-7682</inkml:trace>
</inkml:ink>
</file>

<file path=ppt/ink/ink1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4.719"/>
    </inkml:context>
    <inkml:brush xml:id="br0">
      <inkml:brushProperty name="width" value="0.05" units="cm"/>
      <inkml:brushProperty name="height" value="0.05" units="cm"/>
      <inkml:brushProperty name="color" value="#004F8B"/>
    </inkml:brush>
  </inkml:definitions>
  <inkml:trace contextRef="#ctx0" brushRef="#br0">717 151 15765,'13'-10'915,"14"-16"518,-26 25-1316,0 0-1,0 0 1,0 0-1,-1 0 1,1 0-1,0 0 1,-1 0-1,1-1 1,-1 1-1,1 0 1,-1-1-1,0 1 1,1 0-1,-1 0 1,0-1-1,0 1 1,0 0-1,0-1 1,0 1-1,0 0 1,-1-1-1,1-1 1,-2 1-8,1 0 0,-1 1 1,0-1-1,1 1 1,-1-1-1,0 1 1,0 0-1,0-1 1,0 1-1,0 0 1,0 0-1,0 0 1,-1 1-1,1-1 0,0 1 1,-4-1-1,0-1 128,-55-12 536,-2 3 0,-62-3-1,22 3-1157,-47-2-2284,75 18-1449,60-3 869,1 1-1,-28 8 1,22-2 273</inkml:trace>
  <inkml:trace contextRef="#ctx0" brushRef="#br0" timeOffset="1">679 471 1168,'23'10'2740,"-22"-10"-2528,0 0 1,0 1-1,0-1 1,0 1-1,0-1 1,-1 1-1,1-1 1,0 1-1,0 0 1,0 0-1,-1-1 1,1 1 0,0 0-1,-1 0 1,1 0-1,-1 0 1,1-1-1,-1 1 1,1 1-1,-5 1 1457,-12 1-491,0 0-1,0-1 1,0-1 0,-18 1 0,-73-3 1842,57-1-2012,-83-1 541,-61 1-4593,180 1 1101,0 1 1,0 0-1,0 1 0,-24 6 0,2 6-1119</inkml:trace>
</inkml:ink>
</file>

<file path=ppt/ink/ink1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6.002"/>
    </inkml:context>
    <inkml:brush xml:id="br0">
      <inkml:brushProperty name="width" value="0.05" units="cm"/>
      <inkml:brushProperty name="height" value="0.05" units="cm"/>
      <inkml:brushProperty name="color" value="#004F8B"/>
    </inkml:brush>
  </inkml:definitions>
  <inkml:trace contextRef="#ctx0" brushRef="#br0">44 40 704,'-1'-15'3230,"0"13"-2604,1 0 0,0 0-1,0 0 1,0 0 0,0 0 0,0 0-1,0 0 1,0 0 0,2-4 4519,-4 11-3691,-8 34 1057,2 1 1,-6 71-1,5 90 1144,9-173-3158,0 70 1578,21 155 0,-21-250-2135,1-1 1,-1 0-1,1 0 1,0 1-1,-1-1 1,1 0-1,0 0 1,0 0-1,0 0 1,2 2-1,-2-4 16,-1 0-1,0 1 0,0-1 0,0 0 1,0 0-1,1 0 0,-1 1 0,0-1 1,0 0-1,0 0 0,1 0 0,-1 0 1,0 0-1,0 0 0,1 0 0,-1 1 1,0-1-1,0 0 0,1 0 0,-1 0 1,0 0-1,0 0 0,1 0 0,-1 0 1,0 0-1,0 0 0,1 0 0,-1 0 1,0-1-1,1 1 0,5-12-1755,-3-10-1157,-4 13 72,1 0 0,-1 0 1,-1 0-1,-2-9 0,-2-5-984</inkml:trace>
</inkml:ink>
</file>

<file path=ppt/ink/ink1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6.331"/>
    </inkml:context>
    <inkml:brush xml:id="br0">
      <inkml:brushProperty name="width" value="0.05" units="cm"/>
      <inkml:brushProperty name="height" value="0.05" units="cm"/>
      <inkml:brushProperty name="color" value="#004F8B"/>
    </inkml:brush>
  </inkml:definitions>
  <inkml:trace contextRef="#ctx0" brushRef="#br0">730 42 15429,'49'-7'5085,"-36"6"2774,-265-16-3639,-58 0-4531,288 18-1419,0 1 1,-35 8-1,40-6-1918,1 1-1,-1 1 1,-29 14-1,14 0-837</inkml:trace>
</inkml:ink>
</file>

<file path=ppt/ink/ink1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8.505"/>
    </inkml:context>
    <inkml:brush xml:id="br0">
      <inkml:brushProperty name="width" value="0.05" units="cm"/>
      <inkml:brushProperty name="height" value="0.05" units="cm"/>
      <inkml:brushProperty name="color" value="#004F8B"/>
    </inkml:brush>
  </inkml:definitions>
  <inkml:trace contextRef="#ctx0" brushRef="#br0">1 1 476,'4'3'7447,"-4"-3"-7329,4 16 2063,0 20-657,-1 271 6014,27 0-3096,-19-244-3392,-2-15-1965,-5-16-4040,-7-43-2026,-4-1 5235,2 6 415,-5-13-1844</inkml:trace>
</inkml:ink>
</file>

<file path=ppt/ink/ink1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8.820"/>
    </inkml:context>
    <inkml:brush xml:id="br0">
      <inkml:brushProperty name="width" value="0.05" units="cm"/>
      <inkml:brushProperty name="height" value="0.05" units="cm"/>
      <inkml:brushProperty name="color" value="#004F8B"/>
    </inkml:brush>
  </inkml:definitions>
  <inkml:trace contextRef="#ctx0" brushRef="#br0">619 53 15773,'4'-1'189,"-1"-1"0,1 1 0,-1 0 0,0-1-1,0 1 1,0-1 0,0 0 0,0 0 0,0-1-1,0 1 1,0 0 0,3-5 0,-7 6-66,0 0 0,0 0 1,1 0-1,-1 0 1,0 0-1,0 0 1,0 0-1,0 0 0,0 1 1,-2-2-1,-3-1 50,0 1-1,0 0 1,0 0-1,0 1 1,0 0-1,0 0 1,0 0-1,0 0 1,0 1-1,-12 1 1,4 0 18,-54 0 453,-132 22 0,27 19-3497,117-22-328,49-17 1841,1 0 1,0 1-1,0 0 0,0 0 1,0 0-1,-6 6 1,-1 5-1372</inkml:trace>
</inkml:ink>
</file>

<file path=ppt/ink/ink1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9.150"/>
    </inkml:context>
    <inkml:brush xml:id="br0">
      <inkml:brushProperty name="width" value="0.05" units="cm"/>
      <inkml:brushProperty name="height" value="0.05" units="cm"/>
      <inkml:brushProperty name="color" value="#004F8B"/>
    </inkml:brush>
  </inkml:definitions>
  <inkml:trace contextRef="#ctx0" brushRef="#br0">559 0 1564,'10'3'1540,"-1"0"5773,-65-6-5865,24 3-144,-5 0-120,-10 0-128,-1 0-232,-2 0-327,-3 9-417,-4 2-492,10 9-713,-10 8-4071,4 6 1768,12 8 1163</inkml:trace>
</inkml:ink>
</file>

<file path=ppt/ink/ink1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9.507"/>
    </inkml:context>
    <inkml:brush xml:id="br0">
      <inkml:brushProperty name="width" value="0.05" units="cm"/>
      <inkml:brushProperty name="height" value="0.05" units="cm"/>
      <inkml:brushProperty name="color" value="#004F8B"/>
    </inkml:brush>
  </inkml:definitions>
  <inkml:trace contextRef="#ctx0" brushRef="#br0">1 1 1568,'0'0'7173,"2"6"-5364,1 4-1008,0 1-1,-1 1 1,0-1 0,-1 0 0,0 14 0,-3 67 2579,0-29-1898,32 500 6258,-27-524-7466,0-9-1342,7 37 0,-21-86-14997,3 3 12464</inkml:trace>
</inkml:ink>
</file>

<file path=ppt/ink/ink1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9.851"/>
    </inkml:context>
    <inkml:brush xml:id="br0">
      <inkml:brushProperty name="width" value="0.05" units="cm"/>
      <inkml:brushProperty name="height" value="0.05" units="cm"/>
      <inkml:brushProperty name="color" value="#004F8B"/>
    </inkml:brush>
  </inkml:definitions>
  <inkml:trace contextRef="#ctx0" brushRef="#br0">780 39 64,'7'-4'1211,"-4"2"-669,-1 1 0,0-1 0,1 1 0,-1-1 0,0 0 0,0 1 0,0-1 0,0 0 0,0-1 0,-1 1 0,4-5 1921,-10 6-478,-4-2-1190,0 2 0,0 0 0,-1 0 0,1 0 0,0 1 0,-11 1 0,-63 11 2057,60-8-2325,-111 15 1880,-90 17-785,80 3-5427,125-32 112,-1 1 0,-31 19 0,15-2 184</inkml:trace>
</inkml:ink>
</file>

<file path=ppt/ink/ink1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0.191"/>
    </inkml:context>
    <inkml:brush xml:id="br0">
      <inkml:brushProperty name="width" value="0.05" units="cm"/>
      <inkml:brushProperty name="height" value="0.05" units="cm"/>
      <inkml:brushProperty name="color" value="#004F8B"/>
    </inkml:brush>
  </inkml:definitions>
  <inkml:trace contextRef="#ctx0" brushRef="#br0">0 1 16730,'1'0'43,"-1"-1"1,1 1-1,-1 0 1,1 0-1,-1 0 1,1 0 0,0 0-1,-1 0 1,1 0-1,-1 0 1,1 0-1,-1 0 1,1 1 0,-1-1-1,1 0 1,-1 0-1,0 0 1,1 1 0,-1-1-1,1 0 1,-1 0-1,1 1 1,-1-1-1,0 0 1,1 1 0,-1-1-1,0 1 1,1-1-1,-1 0 1,0 1 0,0-1-1,1 1 1,-1-1-1,0 1 1,0-1-1,0 1 1,1-1 0,-1 1-1,0-1 1,0 1-1,0-1 1,0 1 0,0 0-1,3 31 717,-2-26-369,-1 193 2606,-1-11-1309,4-134-1293,3 0-1,16 75 1,-21-127-478,-1 0-1,1 1 1,0-1 0,0 0 0,0 0-1,0 0 1,0-1 0,2 4-1,-3-4-66,1-1-1,-1 0 1,1 1-1,-1-1 1,1 1-1,-1-1 1,1 0-1,-1 1 1,1-1-1,-1 0 1,1 0-1,0 1 1,-1-1-1,1 0 1,-1 0-1,1 0 1,0 0-1,-1 0 1,1 0-1,0 0 1,-1 0-1,1 0 0,-1 0 1,1 0-1,0 0 1,-1 0-1,1 0 1,-1-1-1,2 1 1,2-16-9618,-4 0 5263</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15.560"/>
    </inkml:context>
    <inkml:brush xml:id="br0">
      <inkml:brushProperty name="width" value="0.05" units="cm"/>
      <inkml:brushProperty name="height" value="0.05" units="cm"/>
      <inkml:brushProperty name="color" value="#004F8B"/>
    </inkml:brush>
  </inkml:definitions>
  <inkml:trace contextRef="#ctx0" brushRef="#br0">2 1154 968,'-1'22'14919,"42"-122"-9544,9-64-2775,-29 93-1865,84-320 1550,6-17 387,-111 406-2638,1-1 30,0-1 1,0 1-1,0 0 1,0 0-1,1 0 0,-1 0 1,1 0-1,-1 1 1,1-1-1,0 0 0,4-3 1,-4 9 93,5 17-17,-2-1 1,0 2-1,-1-1 1,-1 1 0,1 22-1,2 11 131,6 30-131,5-1 0,2 0 0,5-2 0,3 0-1,3-2 1,4-1 0,81 134 0,-105-196-301,23 26 0,-30-38 79,1 0 0,-1-1 0,1 1 0,0-1 0,0 0-1,0 0 1,1-1 0,-1 1 0,1-1 0,-1 0 0,9 2 0</inkml:trace>
</inkml:ink>
</file>

<file path=ppt/ink/ink1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0.523"/>
    </inkml:context>
    <inkml:brush xml:id="br0">
      <inkml:brushProperty name="width" value="0.05" units="cm"/>
      <inkml:brushProperty name="height" value="0.05" units="cm"/>
      <inkml:brushProperty name="color" value="#004F8B"/>
    </inkml:brush>
  </inkml:definitions>
  <inkml:trace contextRef="#ctx0" brushRef="#br0">909 47 712,'5'-3'798,"18"-12"1401,-22 15-2051,0 0 1,-1 0-1,1-1 0,-1 1 1,1-1-1,-1 1 0,1 0 1,-1-1-1,1 1 0,-1-1 1,1 1-1,-1-1 1,0 1-1,1-1 0,-1 0 1,0 1-1,1-1 0,-1 1 1,0-1-1,0 0 0,1 1 1,-1-1-1,0 0 0,0 1 1,0-1-1,0 0 0,0 0 1,-2 0 117,1-1 0,-1 1 0,1 0 0,-1 0 1,0 0-1,0 0 0,0 0 0,0 0 0,0 0 1,0 1-1,0-1 0,0 1 0,0-1 0,0 1 0,0 0 1,0 0-1,0 0 0,0 0 0,-3 1 0,3-1-1,-272 19 7383,127-5-5968,88-10-1163,-8-1-838,-122 25 1,167-23-992,-43 17-1,57-19 366,0 1 1,1 0-1,-11 8 0,15-10-60,-1 1 1,1 0-1,0 1 0,0-1 0,0 0 0,0 1 1,-3 6-1,-2 9-1934</inkml:trace>
  <inkml:trace contextRef="#ctx0" brushRef="#br0" timeOffset="1">742 528 1052,'7'3'635,"17"10"697,-23-12-1098,0-1-1,0 1 1,0-1 0,-1 1 0,1 0 0,0-1 0,0 1 0,0 0-1,-1 0 1,1 0 0,0-1 0,-1 1 0,1 0 0,-1 0 0,1 0-1,-1 0 1,1 0 0,-1 2 0,-6-2 1510,-305-3 10241,64-4-9121,222 6-4656,-51 9-1,65-6 241,0-1 0,0 2 0,0 0 0,1 0 0,-1 1 0,-14 9 0,-5 8-1897</inkml:trace>
</inkml:ink>
</file>

<file path=ppt/ink/ink1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3.179"/>
    </inkml:context>
    <inkml:brush xml:id="br0">
      <inkml:brushProperty name="width" value="0.05" units="cm"/>
      <inkml:brushProperty name="height" value="0.05" units="cm"/>
      <inkml:brushProperty name="color" value="#004F8B"/>
    </inkml:brush>
  </inkml:definitions>
  <inkml:trace contextRef="#ctx0" brushRef="#br0">22 1 1588,'4'1'8063,"-4"-1"-7928,4 12 1753,1 18-737,-17 156 5085,2-59-3866,-3 272 2736,13-392-5231,1 26 122,0-31-207,-1 0 1,0 0-1,0 0 0,1 0 0,-1 0 1,1-1-1,0 1 0,0 0 1,-1 0-1,1-1 0,0 1 0,0 0 1,2 1-1,3-20-14320,-8 4 11320</inkml:trace>
</inkml:ink>
</file>

<file path=ppt/ink/ink1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3.524"/>
    </inkml:context>
    <inkml:brush xml:id="br0">
      <inkml:brushProperty name="width" value="0.05" units="cm"/>
      <inkml:brushProperty name="height" value="0.05" units="cm"/>
      <inkml:brushProperty name="color" value="#004F8B"/>
    </inkml:brush>
  </inkml:definitions>
  <inkml:trace contextRef="#ctx0" brushRef="#br0">739 51 340,'22'-22'8942,"-70"8"-3870,-1 12-3695,-244-11 6253,146 14-8712,1 8-6845,105-4 3045,5 3 1485</inkml:trace>
</inkml:ink>
</file>

<file path=ppt/ink/ink1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4.113"/>
    </inkml:context>
    <inkml:brush xml:id="br0">
      <inkml:brushProperty name="width" value="0.05" units="cm"/>
      <inkml:brushProperty name="height" value="0.05" units="cm"/>
      <inkml:brushProperty name="color" value="#004F8B"/>
    </inkml:brush>
  </inkml:definitions>
  <inkml:trace contextRef="#ctx0" brushRef="#br0">1 0 1072,'0'0'4947,"4"4"-3349,-1 1-1177,1 1 0,-1-1 1,1 1-1,-2 0 0,1 0 1,-1 0-1,1 0 0,-2 0 1,1 0-1,-1 0 0,0 1 1,0-1-1,0 8 0,12 264 5877,-2-15-2754,-7-197-2746,-1-21-937,12 75 0,-26-137-14346,4-1 11114</inkml:trace>
</inkml:ink>
</file>

<file path=ppt/ink/ink1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4.440"/>
    </inkml:context>
    <inkml:brush xml:id="br0">
      <inkml:brushProperty name="width" value="0.05" units="cm"/>
      <inkml:brushProperty name="height" value="0.05" units="cm"/>
      <inkml:brushProperty name="color" value="#004F8B"/>
    </inkml:brush>
  </inkml:definitions>
  <inkml:trace contextRef="#ctx0" brushRef="#br0">654 37 16594,'1'0'39,"-1"0"0,0 0 0,0 0 0,0 0 0,0 0 0,1 0 1,-1 0-1,0 0 0,0 0 0,0 0 0,0 0 0,1 0 0,-1 0 1,0 0-1,0 0 0,0 0 0,0 0 0,0 0 0,1 0 1,-1 0-1,0-1 0,0 1 0,0 0 0,0 0 0,0 0 0,0 0 1,0 0-1,1 0 0,-1-1 0,0 1 0,0 0 0,0 0 0,0 0 1,0 0-1,0-1 0,0 1 0,0 0 0,0 0 0,0 0 0,0 0 1,0-1-1,0 1 0,0 0 0,0 0 0,0 0 0,0 0 1,0-1-1,0 1 0,0 0 0,0 0 0,0 0 0,-1 0 0,1 0 1,0-1-1,0 1 0,0 0 0,0 0 0,0 0 0,0 0 0,0 0 1,-1 0-1,1 0 0,0-1 0,0 1 0,0 0 0,0 0 1,0 0-1,-1 0 0,1 0 0,-20-6 886,-31 0-185,-284-11 1138,312 17-2410,0 1-1,0 2 0,-29 6 1,-6 11-3178,48-16 1436,1 0 1,0 1-1,-14 10 0,4 0-576</inkml:trace>
</inkml:ink>
</file>

<file path=ppt/ink/ink1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4.762"/>
    </inkml:context>
    <inkml:brush xml:id="br0">
      <inkml:brushProperty name="width" value="0.05" units="cm"/>
      <inkml:brushProperty name="height" value="0.05" units="cm"/>
      <inkml:brushProperty name="color" value="#004F8B"/>
    </inkml:brush>
  </inkml:definitions>
  <inkml:trace contextRef="#ctx0" brushRef="#br0">409 13 14993,'30'16'4539,"-92"-25"-3323,7 1-1179,-1 1 0,-60 2 0,80 9-1935,23-1-140,1 0 1,-1 0-1,1 1 1,-19 9-1,-2 7-1110</inkml:trace>
</inkml:ink>
</file>

<file path=ppt/ink/ink1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5.363"/>
    </inkml:context>
    <inkml:brush xml:id="br0">
      <inkml:brushProperty name="width" value="0.05" units="cm"/>
      <inkml:brushProperty name="height" value="0.05" units="cm"/>
      <inkml:brushProperty name="color" value="#004F8B"/>
    </inkml:brush>
  </inkml:definitions>
  <inkml:trace contextRef="#ctx0" brushRef="#br0">10 116 28,'20'-115'12477,"-20"119"-9794,-2 19-420,-5 40-1781,6-52 407,-16 192 3047,15 305 0,2-492-4028,1 1 0,7 29-1,-5-38-899,0-10-715,0-13-1271,-12-26-8050,2 16 7541</inkml:trace>
</inkml:ink>
</file>

<file path=ppt/ink/ink1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5.692"/>
    </inkml:context>
    <inkml:brush xml:id="br0">
      <inkml:brushProperty name="width" value="0.05" units="cm"/>
      <inkml:brushProperty name="height" value="0.05" units="cm"/>
      <inkml:brushProperty name="color" value="#004F8B"/>
    </inkml:brush>
  </inkml:definitions>
  <inkml:trace contextRef="#ctx0" brushRef="#br0">601 92 15253,'4'-1'470,"0"0"0,0-1 1,0 0-1,0 0 0,0 0 0,0 0 0,-1 0 0,1-1 0,-1 0 0,5-3 0,-24-4 1171,-5 3-934,0 2 0,-1 0 0,0 1 0,-33-2-1,12 2-159,2-1-797,-144-14 2092,92 18-5888,64 3-2269,-34 7 1,27-1 2344</inkml:trace>
</inkml:ink>
</file>

<file path=ppt/ink/ink1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7.783"/>
    </inkml:context>
    <inkml:brush xml:id="br0">
      <inkml:brushProperty name="width" value="0.05" units="cm"/>
      <inkml:brushProperty name="height" value="0.05" units="cm"/>
      <inkml:brushProperty name="color" value="#004F8B"/>
    </inkml:brush>
  </inkml:definitions>
  <inkml:trace contextRef="#ctx0" brushRef="#br0">0 10 24,'5'-9'4782,"-1"9"-1914,1 17-525,-1 33-420,0 108 2241,9 103-206,-10-231-3609,-1-4-119,1 0 0,1 0 0,1-1 0,2 0 0,16 44 0,-23-69-321,0 1-1,0-1 0,0 1 0,1-1 0,-1 1 0,0-1 1,0 1-1,1-1 0,-1 1 0,0-1 0,1 1 1,-1-1-1,1 0 0,-1 1 0,0-1 0,1 0 1,-1 1-1,1-1 0,-1 0 0,1 0 0,-1 1 1,1-1-1,-1 0 0,1 0 0,-1 0 0,1 0 1,-1 1-1,1-1 0,-1 0 0,1 0 0,0 0 0,-1 0 1,1 0-1,-1 0 0,1-1 0,-1 1 0,1 0 1,-1 0-1,2-1 0,-2 1-290,1-1 1,0 1-1,-1-1 0,1 0 0,-1 0 1,1 1-1,-1-1 0,1 0 0,-1 0 1,1 1-1,-1-1 0,0 0 0,0 0 0,1 0 1,-1 0-1,0 0 0,0 0 0,0 1 1,0-1-1,0 0 0,0 0 0,0 0 1,0 0-1,0 0 0,-1-1 0,-4-12-2559</inkml:trace>
</inkml:ink>
</file>

<file path=ppt/ink/ink1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8.134"/>
    </inkml:context>
    <inkml:brush xml:id="br0">
      <inkml:brushProperty name="width" value="0.05" units="cm"/>
      <inkml:brushProperty name="height" value="0.05" units="cm"/>
      <inkml:brushProperty name="color" value="#004F8B"/>
    </inkml:brush>
  </inkml:definitions>
  <inkml:trace contextRef="#ctx0" brushRef="#br0">613 88 280,'28'-10'8767,"-59"2"-6836,0 1-1,-50-4 1,-8-1-356,-186-27-1506,260 38-924,1 1 0,-17 2 0,22-1-642,0 0-1,0 1 1,0 0 0,-11 5-1,3 3-813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8.207"/>
    </inkml:context>
    <inkml:brush xml:id="br0">
      <inkml:brushProperty name="width" value="0.05" units="cm"/>
      <inkml:brushProperty name="height" value="0.05" units="cm"/>
      <inkml:brushProperty name="color" value="#008C3A"/>
    </inkml:brush>
  </inkml:definitions>
  <inkml:trace contextRef="#ctx0" brushRef="#br0">623 23 288,'14'-10'4861,"-11"4"432,-6 5-4889,1 0 1,0 0-1,0 0 1,0 0-1,-1 1 1,1-1-1,0 1 1,-1-1-1,1 1 1,0 0 0,-5 0-1,-309 2 7482,210 6-10083,2 3-4485,59-4 1816,9 5 1478</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15.893"/>
    </inkml:context>
    <inkml:brush xml:id="br0">
      <inkml:brushProperty name="width" value="0.05" units="cm"/>
      <inkml:brushProperty name="height" value="0.05" units="cm"/>
      <inkml:brushProperty name="color" value="#004F8B"/>
    </inkml:brush>
  </inkml:definitions>
  <inkml:trace contextRef="#ctx0" brushRef="#br0">469 65 228,'0'-2'516,"0"0"1,0 0-1,0 0 0,0 0 0,-1 0 1,1-1-1,-1 1 0,1 0 0,-1 0 1,0 0-1,1 0 0,-1 0 1,0 1-1,0-1 0,-3-3 0,2 3-140,0 0 0,-1 1-1,1-1 1,0 1-1,-1 0 1,1-1 0,-1 1-1,1 1 1,-1-1-1,0 0 1,1 0 0,-6 0-1,-46-6 3448,-58 0 0,79 7-3456,0 1 0,0 2 0,-34 7 0,24 4-3792,39-13 2286,0 2 0,0-1-1,0 0 1,1 1 0,-1-1-1,1 1 1,0 0-1,-3 4 1,-4 4-2022</inkml:trace>
</inkml:ink>
</file>

<file path=ppt/ink/ink1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8.477"/>
    </inkml:context>
    <inkml:brush xml:id="br0">
      <inkml:brushProperty name="width" value="0.05" units="cm"/>
      <inkml:brushProperty name="height" value="0.05" units="cm"/>
      <inkml:brushProperty name="color" value="#004F8B"/>
    </inkml:brush>
  </inkml:definitions>
  <inkml:trace contextRef="#ctx0" brushRef="#br0">572 0 1304,'16'9'8813,"-57"-6"-7277,10-3-88,-13 0-100,-6 0-160,-7 0-175,-6 0-345,-3 5-584,0 4-780,0-1-4985,10 1 1929,9-1 1275</inkml:trace>
</inkml:ink>
</file>

<file path=ppt/ink/ink1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9.116"/>
    </inkml:context>
    <inkml:brush xml:id="br0">
      <inkml:brushProperty name="width" value="0.05" units="cm"/>
      <inkml:brushProperty name="height" value="0.05" units="cm"/>
      <inkml:brushProperty name="color" value="#004F8B"/>
    </inkml:brush>
  </inkml:definitions>
  <inkml:trace contextRef="#ctx0" brushRef="#br0">3 1 1028,'-1'63'10942,"0"5"-4976,3 254-538,0-262-4637,0-17-632,1 0-1,9 41 1,-8-72-2610,0-28-11149,-6 4 10521</inkml:trace>
</inkml:ink>
</file>

<file path=ppt/ink/ink1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9.463"/>
    </inkml:context>
    <inkml:brush xml:id="br0">
      <inkml:brushProperty name="width" value="0.05" units="cm"/>
      <inkml:brushProperty name="height" value="0.05" units="cm"/>
      <inkml:brushProperty name="color" value="#004F8B"/>
    </inkml:brush>
  </inkml:definitions>
  <inkml:trace contextRef="#ctx0" brushRef="#br0">1012 14 1684,'0'0'132,"0"0"-1,0 0 0,0-1 1,0 1-1,0 0 0,0 0 1,1-1-1,-1 1 1,-1 0-1,1 0 0,0-1 1,0 1-1,0 0 1,0 0-1,0-1 0,0 1 1,0 0-1,0 0 1,0-1-1,0 1 0,-1 0 1,1 0-1,0 0 1,0-1-1,0 1 0,0 0 1,-1 0-1,1 0 0,0 0 1,0-1-1,0 1 1,-1 0-1,1 0 0,0 0 1,0 0-1,0 0 1,-1 0-1,1 0 0,0 0 1,0 0-1,-1 0 1,1 0-1,0 0 0,-1 0 1,-15-3-109,12 2 656,-28-1 955,0 1 0,-55 5 0,20 1-382,-84-1 834,-174 9-545,201-1-4217,99-8-80,0 1-1,-48 17 1,28 0 193</inkml:trace>
</inkml:ink>
</file>

<file path=ppt/ink/ink1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9.815"/>
    </inkml:context>
    <inkml:brush xml:id="br0">
      <inkml:brushProperty name="width" value="0.05" units="cm"/>
      <inkml:brushProperty name="height" value="0.05" units="cm"/>
      <inkml:brushProperty name="color" value="#004F8B"/>
    </inkml:brush>
  </inkml:definitions>
  <inkml:trace contextRef="#ctx0" brushRef="#br0">7 0 15629,'0'0'714,"1"7"-233,-4 136 1827,-1-38-1099,4-12-372,3 0-1,26 147 1,-28-233-1042,0-1 0,1 1 0,0-1 0,0 1 0,0-1 0,1 0 0,6 10 0,-9-16 62,0 1 0,0-1 0,0 0 0,0 0 0,0 1 0,1-1 0,-1 0 0,0 0 0,0 0 0,0 1 0,1-1 0,-1 0 0,0 0 0,0 0 0,1 0 0,-1 1 0,0-1 0,0 0 0,1 0 0,-1 0 0,0 0 0,0 0 0,1 0 0,-1 0 0,0 0 0,1 0 0,-1 0 0,0 0 0,0 0 0,1 0 0,-1 0 0,0 0 0,1 0 0,-1 0 0,0 0 0,0 0 0,1 0 0,-1-1 0,0 1 0,0 0 0,1 0 0,-1 0 0,0 0 0,0-1 0,1 1 0,-1 0 0,0 0 0,0-1 0,0 1 0,0 0 0,1 0 0,-1-1 0,4-7-5095,-3 4 5033,0-10-2736</inkml:trace>
</inkml:ink>
</file>

<file path=ppt/ink/ink1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00.150"/>
    </inkml:context>
    <inkml:brush xml:id="br0">
      <inkml:brushProperty name="width" value="0.05" units="cm"/>
      <inkml:brushProperty name="height" value="0.05" units="cm"/>
      <inkml:brushProperty name="color" value="#004F8B"/>
    </inkml:brush>
  </inkml:definitions>
  <inkml:trace contextRef="#ctx0" brushRef="#br0">1219 110 17186,'8'-3'333,"-2"1"-46,0-1 0,0 0 0,-1 0 0,1 0 0,8-7 0,-13 9-243,-1 1 0,1-1 0,-1 1 0,1-1 0,-1 1-1,1-1 1,-1 0 0,0 1 0,1-1 0,-1 1 0,0-1 0,0 0-1,1 1 1,-1-1 0,0 0 0,0 1 0,0-1 0,0 0-1,0 1 1,0-1 0,0 0 0,0 1 0,0-1 0,0-1 0,-1 1 48,0-1 1,0 1-1,0 0 1,0-1-1,0 1 1,0 0-1,-1 0 1,1 0 0,0 0-1,-1 0 1,1 0-1,0 0 1,-1 0-1,-2-1 1,-9-4 259,-1 1 0,1 0 0,-1 1 1,0 0-1,-16-1 0,-76-6 791,75 9-839,-104-4 87,0 6-1,-246 32 1,248-10-3056,84-12-4157,-90 31 0,91-19 3178</inkml:trace>
</inkml:ink>
</file>

<file path=ppt/ink/ink1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01.970"/>
    </inkml:context>
    <inkml:brush xml:id="br0">
      <inkml:brushProperty name="width" value="0.05" units="cm"/>
      <inkml:brushProperty name="height" value="0.05" units="cm"/>
      <inkml:brushProperty name="color" value="#004F8B"/>
    </inkml:brush>
  </inkml:definitions>
  <inkml:trace contextRef="#ctx0" brushRef="#br0">6 3 352,'4'-3'7847,"-4"4"-7727,1 10 3224,-4 30-2621,2-19 921,-6 111 2179,12 137 0,-2-226-3509,2 0 0,1-1 1,25 85-1,-31-128-633,11 20-867</inkml:trace>
</inkml:ink>
</file>

<file path=ppt/ink/ink1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02.320"/>
    </inkml:context>
    <inkml:brush xml:id="br0">
      <inkml:brushProperty name="width" value="0.05" units="cm"/>
      <inkml:brushProperty name="height" value="0.05" units="cm"/>
      <inkml:brushProperty name="color" value="#004F8B"/>
    </inkml:brush>
  </inkml:definitions>
  <inkml:trace contextRef="#ctx0" brushRef="#br0">663 105 756,'37'-20'6513,"-37"20"-6426,0 0-1,0 0 0,0 0 0,1-1 0,-1 1 0,0 0 1,0 0-1,0-1 0,0 1 0,0 0 0,0 0 0,0-1 1,0 1-1,0 0 0,0 0 0,0-1 0,0 1 1,0 0-1,0-1 0,0 1 0,0 0 0,0 0 0,0-1 1,0 1-1,0 0 0,0 0 0,0-1 0,0 1 0,0 0 1,-1 0-1,1-1 0,0 1 0,0 0 0,0 0 1,0 0-1,-1-1 0,1 1 0,0 0 0,0 0 0,-1 0 1,1 0-1,0 0 0,0-1 0,-1 1 0,1 0 1,0 0-1,-55-15 2721,-67-10 1,57 13-1999,21 4-926,0 1-1,-80 0 1,99 8-933,-1 1 0,-27 5 0,31-2-1647,1 0 1,-40 17-1,26-5 489</inkml:trace>
</inkml:ink>
</file>

<file path=ppt/ink/ink1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02.650"/>
    </inkml:context>
    <inkml:brush xml:id="br0">
      <inkml:brushProperty name="width" value="0.05" units="cm"/>
      <inkml:brushProperty name="height" value="0.05" units="cm"/>
      <inkml:brushProperty name="color" value="#004F8B"/>
    </inkml:brush>
  </inkml:definitions>
  <inkml:trace contextRef="#ctx0" brushRef="#br0">562 15 860,'13'-3'7069,"-63"-3"-5685,15 4-88,-9 2-120,-3-3-112,-3 3-236,0 0-376,2 5-420,-8 1-484,9 3-496,-7 5-3392,4 5 1476,6 4 971</inkml:trace>
</inkml:ink>
</file>

<file path=ppt/ink/ink1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02.987"/>
    </inkml:context>
    <inkml:brush xml:id="br0">
      <inkml:brushProperty name="width" value="0.05" units="cm"/>
      <inkml:brushProperty name="height" value="0.05" units="cm"/>
      <inkml:brushProperty name="color" value="#004F8B"/>
    </inkml:brush>
  </inkml:definitions>
  <inkml:trace contextRef="#ctx0" brushRef="#br0">0 0 1172,'10'74'3859,"1"125"0,-3-19-609,6-34 560,50 227 0,-63-370-3907,-2-3 36,1 1-1,0 0 0,1-1 0,-1 1 1,0 0-1,0-1 0,0 1 0,0-1 1,0 1-1,1 0 0,-1-1 0,0 1 0,0-1 1,1 1-1,-1-1 0,1 1 0,-1-1 1,0 1-1,1-1 0,-1 1 0,1-1 1,-1 0-1,1 1 0,-1-1 0,1 0 1,-1 1-1,1-1 0,-1 0 0,1 0 0,0 1 1,0-1-1,0-4-2094,-1-38-6121,0 17 5671</inkml:trace>
</inkml:ink>
</file>

<file path=ppt/ink/ink1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03.304"/>
    </inkml:context>
    <inkml:brush xml:id="br0">
      <inkml:brushProperty name="width" value="0.05" units="cm"/>
      <inkml:brushProperty name="height" value="0.05" units="cm"/>
      <inkml:brushProperty name="color" value="#004F8B"/>
    </inkml:brush>
  </inkml:definitions>
  <inkml:trace contextRef="#ctx0" brushRef="#br0">1204 217 1076,'3'-1'418,"1"-1"-1,-1 1 0,0-1 1,0 0-1,0 0 1,-1 0-1,1 0 1,0 0-1,-1 0 1,5-6-1,-6 7-274,-1-1 1,1 1-1,-1 0 0,0 0 1,1-1-1,-1 1 0,0 0 0,0-1 1,0 1-1,0 0 0,0-1 0,0 1 1,0 0-1,-1-1 0,1 1 1,0 0-1,-1-1 0,1 1 0,-1 0 1,1 0-1,-1-1 0,0 1 0,1 0 1,-1 0-1,0 0 0,0 0 1,0 0-1,0 0 0,0 0 0,0 0 1,-1 0-1,-7-7 435,0 1 1,0 0-1,-1 0 0,0 1 0,0 1 1,0-1-1,-22-6 0,-83-20 1342,86 25-1429,-199-38 1042,190 40-2376,0 2 0,-1 1 0,1 2 1,-41 6-1,67-4-713,0 0 0,0 1 1,0 0-1,-18 9 1,-3 4-900</inkml:trace>
  <inkml:trace contextRef="#ctx0" brushRef="#br0" timeOffset="1">1066 624 1404,'12'6'1604,"-2"-3"4625,-86-6-4477,23 0-12,-13-3-96,-19 1-152,-6 2-143,-3 0-221,0 9-276,-1-6-480,4 8-636,6-2-900,-28 16-5005,28-2 2097,26 0 1383</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16.746"/>
    </inkml:context>
    <inkml:brush xml:id="br0">
      <inkml:brushProperty name="width" value="0.05" units="cm"/>
      <inkml:brushProperty name="height" value="0.05" units="cm"/>
      <inkml:brushProperty name="color" value="#004F8B"/>
    </inkml:brush>
  </inkml:definitions>
  <inkml:trace contextRef="#ctx0" brushRef="#br0">21 88 1212,'-6'-35'4293,"2"-17"15696,3 57-18947,-3 9-98,2 1 0,0 0 0,1-1 0,1 28 0,45 374 567,-20-267-1511,69 521 0,55 289 0,-64-575 0,-26-126 0,153 704 0,-165-694 0,-26-134 0,88 817 0,-86-625 0,-3 90 0,57 792 0,28-423 0,-94-711 0,45 270 0,135 453 0,-155-691 0,-30-92 0,0-1 0,1 0 0,0 0 0,1 0 0,12 14 0,-17-23 60,-2-4-135,-1 1-1,0 0 1,1-1 0,-1 1-1,0-1 1,1 1 0,-1-1-1,1 1 1,-1-1 0,1 1 0,-1-1-1,1 1 1,-1-1 0,1 0-1,-1 1 1,1-1 0,-1 0-1,1 0 1,0 1 0,-1-1 0,1 0-1,0 0 1,-1 0 0,1 0-1,0 0 1,-1 0 0,1 0 0,0 0-1,-1 0 1,1 0 0,-1 0-1,1 0 1,1-1 0,-2-23-15877,-2-3 10814</inkml:trace>
</inkml:ink>
</file>

<file path=ppt/ink/ink1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09.497"/>
    </inkml:context>
    <inkml:brush xml:id="br0">
      <inkml:brushProperty name="width" value="0.025" units="cm"/>
      <inkml:brushProperty name="height" value="0.025" units="cm"/>
      <inkml:brushProperty name="color" value="#E71224"/>
    </inkml:brush>
  </inkml:definitions>
  <inkml:trace contextRef="#ctx0" brushRef="#br0">6 0 904,'1'2'8258,"1"19"-7524,-2 8 1521,-4 45 0,1-44-931,1 30 0,8 26 1701,23 116 0,-25-175-2642,-4-20-522,1 1 1,-1-1-1,2 0 0,-1-1 1,1 1-1,0 0 1,1 0-1,-1-1 0,6 9 1,-7-14 5,0 1-1304</inkml:trace>
</inkml:ink>
</file>

<file path=ppt/ink/ink1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09.828"/>
    </inkml:context>
    <inkml:brush xml:id="br0">
      <inkml:brushProperty name="width" value="0.025" units="cm"/>
      <inkml:brushProperty name="height" value="0.025" units="cm"/>
      <inkml:brushProperty name="color" value="#E71224"/>
    </inkml:brush>
  </inkml:definitions>
  <inkml:trace contextRef="#ctx0" brushRef="#br0">515 6 580,'5'-5'9520,"-115"15"-3228,33-1-4003,72-8-2182,-70 5 1255,-93-4 0,119-1-2291,24 6-2218,25-7 2715,-1 0 0,0 1 0,1-1 0,-1 1 0,0-1 0,1 1 0,-1-1-1,1 1 1,-1-1 0,1 1 0,-1-1 0,1 1 0,0 0 0,-1-1-1,1 1 1,-1 0 0,1-1 0,0 1 0,0 0 0,-1-1 0,1 1 0,0 0-1,0 1 1,2 6-2105</inkml:trace>
</inkml:ink>
</file>

<file path=ppt/ink/ink1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0.159"/>
    </inkml:context>
    <inkml:brush xml:id="br0">
      <inkml:brushProperty name="width" value="0.025" units="cm"/>
      <inkml:brushProperty name="height" value="0.025" units="cm"/>
      <inkml:brushProperty name="color" value="#E71224"/>
    </inkml:brush>
  </inkml:definitions>
  <inkml:trace contextRef="#ctx0" brushRef="#br0">258 0 32,'33'14'3077,"-17"-8"8899,-97-10-8475,-20 0-663,36 7-3989,44 2-1369,18-3 1183,-1-1 0,1 1 0,-1 0 0,1 0 1,0 0-1,-6 4 0,-1 5-1678</inkml:trace>
</inkml:ink>
</file>

<file path=ppt/ink/ink1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0.812"/>
    </inkml:context>
    <inkml:brush xml:id="br0">
      <inkml:brushProperty name="width" value="0.025" units="cm"/>
      <inkml:brushProperty name="height" value="0.025" units="cm"/>
      <inkml:brushProperty name="color" value="#E71224"/>
    </inkml:brush>
  </inkml:definitions>
  <inkml:trace contextRef="#ctx0" brushRef="#br0">31 27 488,'1'-17'2317,"0"8"10015,-9 36-10910,1 1 0,2 0 0,-3 48 0,4 93 1560,4-156-2759,17 245 2810,-16-249-3314,0 0-1,1 0 0,0-1 1,0 1-1,0 0 1,7 12-1,-9-20-970,-12-17-12230,10 14 12215,-6-9-1995</inkml:trace>
</inkml:ink>
</file>

<file path=ppt/ink/ink1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1.145"/>
    </inkml:context>
    <inkml:brush xml:id="br0">
      <inkml:brushProperty name="width" value="0.025" units="cm"/>
      <inkml:brushProperty name="height" value="0.025" units="cm"/>
      <inkml:brushProperty name="color" value="#E71224"/>
    </inkml:brush>
  </inkml:definitions>
  <inkml:trace contextRef="#ctx0" brushRef="#br0">343 27 604,'3'-5'2935,"3"-9"3646,-7 14-6452,1-1 1,-1 1-1,1-1 1,-1 1-1,1-1 1,-1 1-1,1-1 1,-1 1 0,1-1-1,-1 1 1,0 0-1,1-1 1,-1 1-1,1 0 1,-1-1-1,0 1 1,0 0-1,1 0 1,-1 0 0,0 0-1,1-1 1,-1 1-1,0 0 1,0 0-1,1 0 1,-1 1-1,0-1 1,1 0-1,-2 0 1,-117 2 4859,-5 5-4252,116-6-1143,0 0 1,0 0-1,0 1 1,-8 3-1,-6 7-2839,20-11 2382,1 0 0,-1 1 0,1-1 0,-1 1-1,1 0 1,-1 0 0,1-1 0,-2 5 0,0 5-1540</inkml:trace>
</inkml:ink>
</file>

<file path=ppt/ink/ink1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1.480"/>
    </inkml:context>
    <inkml:brush xml:id="br0">
      <inkml:brushProperty name="width" value="0.025" units="cm"/>
      <inkml:brushProperty name="height" value="0.025" units="cm"/>
      <inkml:brushProperty name="color" value="#E71224"/>
    </inkml:brush>
  </inkml:definitions>
  <inkml:trace contextRef="#ctx0" brushRef="#br0">425 0 332,'53'34'9758,"-71"-29"-6804,-93 5 2770,13-2-3927,62-3-2547,1 2 1,-36 12 0,54-14-1813,0 2 0,1 0 1,-22 13-1,18-5-336</inkml:trace>
</inkml:ink>
</file>

<file path=ppt/ink/ink1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1.984"/>
    </inkml:context>
    <inkml:brush xml:id="br0">
      <inkml:brushProperty name="width" value="0.025" units="cm"/>
      <inkml:brushProperty name="height" value="0.025" units="cm"/>
      <inkml:brushProperty name="color" value="#E71224"/>
    </inkml:brush>
  </inkml:definitions>
  <inkml:trace contextRef="#ctx0" brushRef="#br0">0 17 1160,'2'-16'6729,"-2"16"-6644,0 0 0,0 0-1,0 0 1,0 0-1,0 0 1,1 0 0,-1 0-1,0 0 1,0 0 0,0 0-1,0 0 1,0 0-1,0-1 1,0 1 0,0 0-1,0 0 1,0 0-1,0 0 1,1 0 0,-1 0-1,0 0 1,0 0-1,0 0 1,0 0 0,0 0-1,0 0 1,0 0-1,0 0 1,0 0 0,1 0-1,-1 0 1,0 0-1,0 0 1,0 1 0,0-1-1,0 0 1,0 0-1,0 0 1,0 0 0,0 0-1,0 0 1,0 0-1,1 0 1,-1 0 0,0 0-1,0 0 1,0 0-1,0 0 1,0 0 0,0 1-1,0-1 1,0 0-1,0 0 1,0 0 0,0 0-1,0 0 1,0 0-1,0 0 1,0 0 0,0 0-1,0 1 1,0-1 0,1 2 287,0 1 1,0 0 0,-1 0-1,1 0 1,-1 0 0,0-1 0,1 1-1,-2 4 1,3 75 3087,-3 6-953,12 97-1,23 85 453,-32-258-3163,1 0 1,-1-1-1,8 18 0,-21-44-17377,0 2 14132</inkml:trace>
</inkml:ink>
</file>

<file path=ppt/ink/ink1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2.330"/>
    </inkml:context>
    <inkml:brush xml:id="br0">
      <inkml:brushProperty name="width" value="0.025" units="cm"/>
      <inkml:brushProperty name="height" value="0.025" units="cm"/>
      <inkml:brushProperty name="color" value="#E71224"/>
    </inkml:brush>
  </inkml:definitions>
  <inkml:trace contextRef="#ctx0" brushRef="#br0">616 37 704,'1'-1'297,"0"1"-1,0-1 1,0 1 0,0-1-1,-1 1 1,1-1-1,0 0 1,-1 0 0,1 1-1,-1-1 1,1 0-1,-1 0 1,1 0 0,-1 0-1,1 0 1,-1 1 0,0-1-1,1 0 1,-1 0-1,0 0 1,0 0 0,0 0-1,0 0 1,0 0 0,0-2-1,0 2-93,-1 0 0,0 1 0,0-1-1,0 0 1,1 0 0,-1 0 0,0 1-1,0-1 1,0 1 0,0-1 0,0 1 0,0-1-1,0 1 1,-1-1 0,1 1 0,0 0 0,0 0-1,-1-1 1,-11-1 832,-1 1-1,-23 1 1,29 0-223,-50 0 960,-167 3 2182,75 9-7455,135-9 1054,0-1 0,0 2 0,-17 6-1,6 1-644</inkml:trace>
</inkml:ink>
</file>

<file path=ppt/ink/ink1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2.866"/>
    </inkml:context>
    <inkml:brush xml:id="br0">
      <inkml:brushProperty name="width" value="0.025" units="cm"/>
      <inkml:brushProperty name="height" value="0.025" units="cm"/>
      <inkml:brushProperty name="color" value="#E71224"/>
    </inkml:brush>
  </inkml:definitions>
  <inkml:trace contextRef="#ctx0" brushRef="#br0">19 4 624,'0'-3'7978,"-1"10"-3335,0 27-1572,-3 31-1225,-9 201 3733,15-192-3920,16 119-1,-17-185-1745,2 0-1,-1-1 1,1 1-1,6 13 1,3 6-3559,-11-24 2125</inkml:trace>
</inkml:ink>
</file>

<file path=ppt/ink/ink1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3.195"/>
    </inkml:context>
    <inkml:brush xml:id="br0">
      <inkml:brushProperty name="width" value="0.025" units="cm"/>
      <inkml:brushProperty name="height" value="0.025" units="cm"/>
      <inkml:brushProperty name="color" value="#E71224"/>
    </inkml:brush>
  </inkml:definitions>
  <inkml:trace contextRef="#ctx0" brushRef="#br0">557 100 17410,'43'-38'5859,"-43"37"-5790,1 1 1,-1 0 0,0 0-1,0-1 1,1 1 0,-1 0-1,0-1 1,0 1-1,0 0 1,0-1 0,1 1-1,-1 0 1,0-1 0,0 1-1,0 0 1,0-1-1,0 1 1,0 0 0,0-1-1,0 1 1,0-1-1,0 1 1,0 0 0,0-1-1,0 1 1,0 0 0,0-1-1,0 1 1,-1 0-1,1-1 1,0 1 0,0 0-1,0-1 1,0 1 0,-1 0-1,1-1 1,0 1-1,0 0 1,-1-1 0,-10-7 950,11 8-1002,-5-2 242,1 0-1,-1 0 1,0 1 0,0-1 0,0 1 0,0 1-1,0-1 1,0 1 0,-6 0 0,-9-2 369,-257-22 2642,184 21-7216,2 5-7033,62 1 4629,6 2 1928</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18.026"/>
    </inkml:context>
    <inkml:brush xml:id="br0">
      <inkml:brushProperty name="width" value="0.05" units="cm"/>
      <inkml:brushProperty name="height" value="0.05" units="cm"/>
      <inkml:brushProperty name="color" value="#004F8B"/>
    </inkml:brush>
  </inkml:definitions>
  <inkml:trace contextRef="#ctx0" brushRef="#br0">0 484 668,'0'-28'11574,"1"32"-10447,5 19 364,53 192 7485,-51-185-7920,-5-18-367,1 0 0,0 0-1,8 15 1,-11-26-261,5-71 730,-11-42-1339,-26-145 0,3 37-645,27 211 791,1 1 0,0-1 1,0 0-1,0 0 0,1 0 1,1 0-1,3-13 0,-4 19 32,0 1-1,0-1 0,0 0 0,1 1 0,-1-1 0,1 0 0,0 1 0,0 0 0,0-1 0,0 1 0,0 0 1,0 0-1,0 0 0,1 0 0,-1 1 0,1-1 0,-1 1 0,1-1 0,0 1 0,0 0 0,0 0 0,-1 0 1,1 1-1,0-1 0,0 0 0,4 1 0,4 0 31,0 0 0,-1 0-1,1 1 1,0 1 0,0 0 0,0 1 0,-1 0-1,1 0 1,-1 1 0,0 0 0,0 1 0,0 0 0,9 7-1,-13-8-7,0 0-1,0 1 0,0-1 1,-1 1-1,0 0 0,0 0 1,0 1-1,0 0 0,-1 0 1,0 0-1,0 0 0,-1 0 0,1 1 1,-1 0-1,-1-1 0,1 1 1,-1 0-1,-1 0 0,1 1 1,0 9-1,-2-9-9,-1-1-1,0 1 1,0 0 0,-1-1 0,0 0-1,0 1 1,-1-1 0,0 0 0,0 0-1,-1 0 1,0 0 0,0-1-1,-5 7 1,-8 7-35,-2 0 0,-28 25-1,-12 12-65,58-56 95,0-1 1,0 1 0,0 0 0,0 0 0,0-1-1,1 1 1,-1 0 0,0 0 0,1 0 0,-1 0-1,0 0 1,1 0 0,-1 0 0,1 0 0,0 1-1,-1-1 1,1 0 0,0 0 0,0 0 0,0 0-1,0 0 1,0 1 0,0-1 0,0 0 0,0 0-1,0 0 1,0 0 0,1 1 0,-1 0 0,3 1 1,-1-1 1,1 1 0,0-1 0,0 0 0,0 0 0,0 0 0,0 0-1,6 2 1,137 84 107,-105-60-107,-25-17 0,0 0 1,18 18-1,-29-24-3,0-1 0,-1 1-1,1 1 1,-1-1-1,0 0 1,-1 1 0,1 0-1,-1 0 1,5 12-1,-8-14-2,1-1 1,-1 1-1,0-1 0,0 1 0,0-1 0,0 1 0,-1-1 0,1 1 0,-1-1 1,0 0-1,0 1 0,0-1 0,-1 0 0,1 1 0,-1-1 0,1 0 0,-1 0 1,0-1-1,0 1 0,-1 0 0,1 0 0,0-1 0,-1 0 0,0 1 0,1-1 1,-1 0-1,-4 2 0,-6 4 12,-1 0 1,0-1-1,0-1 1,-24 9-1,-9-3-486,-1-1-1,-53 5 1,60-10-1566,39-5 1408,-21 1-931,15-3-2613,-9-4-8510</inkml:trace>
</inkml:ink>
</file>

<file path=ppt/ink/ink1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4.847"/>
    </inkml:context>
    <inkml:brush xml:id="br0">
      <inkml:brushProperty name="width" value="0.025" units="cm"/>
      <inkml:brushProperty name="height" value="0.025" units="cm"/>
      <inkml:brushProperty name="color" value="#E71224"/>
    </inkml:brush>
  </inkml:definitions>
  <inkml:trace contextRef="#ctx0" brushRef="#br0">4 0 628,'0'0'2837,"0"4"-1404,-2 26 1024,1-1 0,4 45 1,1-17-812,24 316 5567,-28-372-7224,5 26 318,-5-26-402,1 0 0,-1 0 0,0-1 0,0 1 0,1 0 0,-1 0-1,0-1 1,1 1 0,-1 0 0,1 0 0,-1-1 0,1 1 0,-1 0 0,1-1-1,0 1 1,-1-1 0,1 1 0,0-1 0,0 1 0,-1-1 0,1 1 0,0-1 0,0 0-1,-1 1 1,1-1 0,2 0 0,-2-1-551,0 0-1,0 0 1,0 0 0,0-1 0,0 1-1,0 0 1,0-1 0,-1 1-1,2-4 1,-1 5 84,3-14-3463,-4 2 1222</inkml:trace>
</inkml:ink>
</file>

<file path=ppt/ink/ink1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5.164"/>
    </inkml:context>
    <inkml:brush xml:id="br0">
      <inkml:brushProperty name="width" value="0.025" units="cm"/>
      <inkml:brushProperty name="height" value="0.025" units="cm"/>
      <inkml:brushProperty name="color" value="#E71224"/>
    </inkml:brush>
  </inkml:definitions>
  <inkml:trace contextRef="#ctx0" brushRef="#br0">506 51 13113,'0'-1'58,"1"0"0,-1 1 0,0-1 0,0 0 0,0 0 0,0 0 0,0 0 1,0 0-1,0 0 0,0 0 0,0 0 0,0 0 0,0 0 0,-1 0 0,1 0 0,0 0 0,-1 0 0,1 1 0,0-1 0,-1 0 0,0 0 0,1 0 0,-1 1 0,1-1 0,-1 0 0,0 1 0,1-1 0,-1 0 0,0 1 0,0-1 0,1 1 0,-1-1 1,0 1-1,0-1 0,0 1 0,0 0 0,0-1 0,0 1 0,0 0 0,0 0 0,-1 0 0,-9-2 341,1 0 0,0 1 0,-14-1 0,7 2-211,-172-13 928,62 11-3634,117 2 1180,0 1 0,0 0 0,0 0 0,1 0 0,-1 2 0,-10 2 0,1 3-1021</inkml:trace>
</inkml:ink>
</file>

<file path=ppt/ink/ink1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5.515"/>
    </inkml:context>
    <inkml:brush xml:id="br0">
      <inkml:brushProperty name="width" value="0.025" units="cm"/>
      <inkml:brushProperty name="height" value="0.025" units="cm"/>
      <inkml:brushProperty name="color" value="#E71224"/>
    </inkml:brush>
  </inkml:definitions>
  <inkml:trace contextRef="#ctx0" brushRef="#br0">545 0 15037,'12'6'272,"-6"3"-128,-6 2 772,-18 0-151,-4-2 55,-10-4-76,-2 1-156,-10 2-120,-4-2-52,-8 3-148,-4-1-308,10 3-468,-10 4-620,10 4-5253,3 4 2169,6 5 1431</inkml:trace>
</inkml:ink>
</file>

<file path=ppt/ink/ink1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7.636"/>
    </inkml:context>
    <inkml:brush xml:id="br0">
      <inkml:brushProperty name="width" value="0.025" units="cm"/>
      <inkml:brushProperty name="height" value="0.025" units="cm"/>
      <inkml:brushProperty name="color" value="#E71224"/>
    </inkml:brush>
  </inkml:definitions>
  <inkml:trace contextRef="#ctx0" brushRef="#br0">1 108 468,'0'-5'1149,"1"1"0,-1-1 1,1 0-1,0 1 0,1-1 0,2-7 1,-1 4 3277,-3 7-4198,0 0-1,1-1 1,-1 1 0,0 0 0,0 0-1,0 0 1,1 0 0,-1 0 0,1 0-1,-1 0 1,1 0 0,-1 0 0,1 0 0,-1 0-1,1 0 1,0 0 0,0 0 0,0 1-1,-1-1 1,1 0 0,0 0 0,0 1-1,0-1 1,0 1 0,0-1 0,2 0-1,-2 0 478,11-31 619,-11 30 461,-1 9-1494,-3 135 955,2 111-39,2-232-1139,-2-12-119,2 1 0,-1-1 0,1 0 0,0 0 0,1 0 0,0 0 0,0 0 1,5 9-1,-7-17-33,0-1 0,0 1 0,0-1 0,1 1 0,-1-1 0,0 1 0,0-1 1,1 1-1,-1-1 0,0 0 0,1 1 0,-1-1 0,0 1 0,1-1 0,-1 0 1,1 1-1,-1-1 0,0 0 0,1 0 0,-1 1 0,1-1 0,-1 0 0,1 0 0,-1 0 1,1 1-1,-1-1 0,1 0 0,-1 0 0,1 0 0,-1 0 0,1 0 0,0 0 0,-1 0 1,1 0-1,-1 0 0,1-1 0,-1 1 0,1 0 0,-1 0 0,1 0 0,-1 0 1,1-1-1,-1 1 0,0 0 0,1-1 0,-1 1 0,1 0 0,-1-1 0,0 1 0,1 0 1,-1-1-1,0 1 0,1-1 0,-1 1 0,0 0 0,1-2 0,1-1-1436,0 0-1,-1 0 1,1 0-1,-1 0 1,0 0-1,1 0 1,-1-5-1,2-1-1503</inkml:trace>
</inkml:ink>
</file>

<file path=ppt/ink/ink1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7.978"/>
    </inkml:context>
    <inkml:brush xml:id="br0">
      <inkml:brushProperty name="width" value="0.025" units="cm"/>
      <inkml:brushProperty name="height" value="0.025" units="cm"/>
      <inkml:brushProperty name="color" value="#E71224"/>
    </inkml:brush>
  </inkml:definitions>
  <inkml:trace contextRef="#ctx0" brushRef="#br0">739 38 1500,'13'-9'2154,"-11"8"-1629,1 0 0,-1-1 1,-1 1-1,1-1 0,0 1 0,0-1 0,0 1 1,-1-1-1,3-3 0,-7 3 1020,-5 0-929,1 0 0,0 0 1,0 1-1,-1 0 0,1 0 0,-11 1 0,-50 5 1609,41-2-1526,-293 32 3352,214-16-6439,3 3-4290,56-8 2367,10 3 1309</inkml:trace>
</inkml:ink>
</file>

<file path=ppt/ink/ink1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8.596"/>
    </inkml:context>
    <inkml:brush xml:id="br0">
      <inkml:brushProperty name="width" value="0.025" units="cm"/>
      <inkml:brushProperty name="height" value="0.025" units="cm"/>
      <inkml:brushProperty name="color" value="#E71224"/>
    </inkml:brush>
  </inkml:definitions>
  <inkml:trace contextRef="#ctx0" brushRef="#br0">8 1 728,'0'0'4207,"0"6"-2767,2 46 2076,-6 55 0,0 5-764,3-64-1766,2 1 0,3-1 1,10 53-1,-6-81-891,-2-10-2421,2-6-7992</inkml:trace>
</inkml:ink>
</file>

<file path=ppt/ink/ink1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8.934"/>
    </inkml:context>
    <inkml:brush xml:id="br0">
      <inkml:brushProperty name="width" value="0.025" units="cm"/>
      <inkml:brushProperty name="height" value="0.025" units="cm"/>
      <inkml:brushProperty name="color" value="#E71224"/>
    </inkml:brush>
  </inkml:definitions>
  <inkml:trace contextRef="#ctx0" brushRef="#br0">503 29 13561,'1'0'44,"-1"-1"-1,0 1 0,1-1 0,-1 1 1,1 0-1,-1-1 0,1 0 0,-1 1 1,0-1-1,0 1 0,1-1 0,-1 1 1,0-1-1,0 0 0,1 1 1,-1-1-1,0 1 0,0-1 0,0 0 1,0 1-1,0-1 0,0 0 0,0 1 1,0-1-1,0 1 0,-1-1 0,1 0 1,0 1-1,0-1 0,0 1 0,-1-1 1,1 0-1,0 1 0,-1-1 1,1 1-1,0-1 0,-1 1 0,1-1 1,-1 1-1,1 0 0,-1-1 0,1 1 1,-1-1-1,1 1 0,-1 0 0,1-1 1,-1 1-1,1 0 0,-1 0 1,0 0-1,1-1 0,-1 1 0,1 0 1,-1 0-1,0 0 0,-1 0 0,-4-1 277,-1 0-1,1 1 0,-1 0 0,-8 0 1,-127 2 1376,-5 0-2283,74 7-3499,53-5-6,-30 10 1,30-6 1771</inkml:trace>
</inkml:ink>
</file>

<file path=ppt/ink/ink1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9.290"/>
    </inkml:context>
    <inkml:brush xml:id="br0">
      <inkml:brushProperty name="width" value="0.025" units="cm"/>
      <inkml:brushProperty name="height" value="0.025" units="cm"/>
      <inkml:brushProperty name="color" value="#E71224"/>
    </inkml:brush>
  </inkml:definitions>
  <inkml:trace contextRef="#ctx0" brushRef="#br0">428 0 804,'32'9'9107,"-38"-9"-7515,-105 4 3295,69-5-4291,0 3 0,0 1 0,-42 10 0,75-11-1500,0 1-1,1 0 0,-1 0 1,0 1-1,1 0 0,0 1 1,0 0-1,0 0 0,1 0 0,-1 1 1,-6 8-1,-13 19-1937</inkml:trace>
</inkml:ink>
</file>

<file path=ppt/ink/ink1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9.622"/>
    </inkml:context>
    <inkml:brush xml:id="br0">
      <inkml:brushProperty name="width" value="0.025" units="cm"/>
      <inkml:brushProperty name="height" value="0.025" units="cm"/>
      <inkml:brushProperty name="color" value="#E71224"/>
    </inkml:brush>
  </inkml:definitions>
  <inkml:trace contextRef="#ctx0" brushRef="#br0">13 14 352,'-6'-14'7358,"4"22"971,1 6-9456,-2 39 4297,7 105 0,-2-116-2428,2 13 41,2 0-1,3 0 1,2-1-1,25 74 1,-21-95-1002,-14-31 116,-1-1 0,1 0 0,0 0 0,-1 0 0,1 1 0,0-1 0,0 0 0,0 0 0,0 0 0,-1 0 0,1 0 0,1-1 0,-1 1 0,0 0 0,0 0 0,0-1 0,0 1 0,1 0 0,-1-1 0,0 1 0,0-1 0,3 1 0,-4-2-113,1 1-1,0-1 0,0 1 1,-1-1-1,1 1 0,0-1 1,-1 1-1,1-1 0,-1 0 1,1 1-1,-1-1 0,1 0 1,-1 1-1,0-1 0,1 0 1,-1 0-1,0 0 0,1 1 1,-1-1-1,0 0 0,0 0 0,0 0 1,0 0-1,0 1 0,0-1 1,0-1-1,-1-28-7339,1 26 6585,-3-21-2238</inkml:trace>
</inkml:ink>
</file>

<file path=ppt/ink/ink1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9.956"/>
    </inkml:context>
    <inkml:brush xml:id="br0">
      <inkml:brushProperty name="width" value="0.025" units="cm"/>
      <inkml:brushProperty name="height" value="0.025" units="cm"/>
      <inkml:brushProperty name="color" value="#E71224"/>
    </inkml:brush>
  </inkml:definitions>
  <inkml:trace contextRef="#ctx0" brushRef="#br0">739 80 620,'1'-1'286,"1"0"0,-1 1 0,0-1 0,0 0 0,0-1-1,0 1 1,0 0 0,0 0 0,-1 0 0,1 0 0,0-1 0,-1 1 0,1 0-1,0-1 1,-1 1 0,0-1 0,1 1 0,-1-1 0,0 1 0,0 0 0,0-1 0,1 1-1,-2-1 1,1 1 0,0-1 0,-1-1 0,0 1 29,0 0-1,0 0 1,0 1-1,-1-1 1,1 0-1,-1 1 1,1-1-1,-1 1 1,1 0-1,-1-1 1,0 1-1,0 0 1,0 0-1,0 0 1,0 0-1,0 1 1,0-1-1,-4-1 1,-29-4 1596,0 0 1,-1 3-1,1 1 1,-60 4 0,26-1-375,-164-1 803,208 0-4412,-32 3-1,48-2 259,-1 0 0,0 1 0,0 0 0,1 1 0,-1 0-1,-8 5 1,-3 6-2099</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19.161"/>
    </inkml:context>
    <inkml:brush xml:id="br0">
      <inkml:brushProperty name="width" value="0.05" units="cm"/>
      <inkml:brushProperty name="height" value="0.05" units="cm"/>
      <inkml:brushProperty name="color" value="#004F8B"/>
    </inkml:brush>
  </inkml:definitions>
  <inkml:trace contextRef="#ctx0" brushRef="#br0">1 26 420,'19'-26'18453,"-18"27"-18289,1 11 1974,-2 27 963,5 160 3627,95 442-5347,-33-266-999,11 78-382,-4-31 0,-29-134 0,79 470 0,33-7 0,-80-451 0,119 526 0,-185-752 0,3 97 0,-4-24 0,197 1157 0,-100-797 0,-66-260 0,-28-81 0,-8-75 0,-2-53 0,42 479 0,-16-165 0,-23-244 0,0-26 0,-7 116 0,-5-66 0,17 195 0,10-193 0,-7-61 0,6 64 0,22 115 0,-37-219 0,-4-24 0,0-1 0,0 0 0,1 1 0,0-1 0,5 10 0,-7-17 0,0-1 0,0 0 0,1 1 0,-1-1 0,0 1 0,0-1 0,1 0 0,-1 1 0,0-1 0,1 0 0,-1 0 0,0 1 0,1-1 0,-1 0 0,0 0 0,1 1 0,-1-1 0,1 0 0,-1 0 0,0 0 0,1 0 0,-1 0 0,1 1 0,-1-1 0,1 0 0,-1 0 0,0 0 0,1 0 0,-1 0 0,1 0 0,-1 0 0,1-1 0,-1 1 0,0 0 0,1 0 0,0 0 0,11-9 0,-4-14-3537,-6-19-7612,-1 27 7755,-1-29-1876</inkml:trace>
</inkml:ink>
</file>

<file path=ppt/ink/ink1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29.934"/>
    </inkml:context>
    <inkml:brush xml:id="br0">
      <inkml:brushProperty name="width" value="0.05" units="cm"/>
      <inkml:brushProperty name="height" value="0.05" units="cm"/>
      <inkml:brushProperty name="color" value="#FFC114"/>
    </inkml:brush>
  </inkml:definitions>
  <inkml:trace contextRef="#ctx0" brushRef="#br0">7 218 13613,'1'-5'472,"-1"1"1,1 0-1,1-1 0,-1 1 0,0 0 0,1 0 1,0-1-1,4-5 2984,0 3-1138,-3-69-1424,-1 57-574,-2 17-248,1 0 1,-1 1-1,0-1 1,0 0 0,0 0-1,0 0 1,0 0-1,0 1 1,-1-1-1,1 0 1,-1-2 0,0 2 461,-15-19-856,14 13 314,1 6 4,2-3 1,-1 5 10,0-1 0,0 1 0,1 0 1,-1 0-1,0-1 0,0 1 0,0 0 0,0 0 0,0-1 0,0 1 0,0 0 0,0-1 0,-1 1 0,1 0 0,0 0 0,0-1 1,0 1-1,0 0 0,0 0 0,0-1 0,0 1 0,-1 0 0,1 0 0,0 0 0,0-1 0,0 1 0,0 0 0,-1 0 0,1 0 1,0-1-1,-1 1 0,0-1 487,-9 107 498,15 344 2223,3-159-1700,-4-145-1817,-1-129-726,-3-17 877,0 0-1,0 0 0,0 0 1,1 0-1,-1 0 1,0 0-1,0 0 1,1 0-1,-1 0 1,0 0-1,0 0 1,0 0-1,1 0 0,-1 0 1,0 0-1,0 0 1,1 0-1,-1 0 1,0 0-1,0 0 1,0 0-1,1 0 1,-1 0-1,0-1 1,0 1-1,0 0 0,2-1-1060,-2 1 1061,0-1-1,18-29-13697,-18 28 13285,9-14-3219</inkml:trace>
</inkml:ink>
</file>

<file path=ppt/ink/ink1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31.148"/>
    </inkml:context>
    <inkml:brush xml:id="br0">
      <inkml:brushProperty name="width" value="0.05" units="cm"/>
      <inkml:brushProperty name="height" value="0.05" units="cm"/>
      <inkml:brushProperty name="color" value="#FFC114"/>
    </inkml:brush>
  </inkml:definitions>
  <inkml:trace contextRef="#ctx0" brushRef="#br0">280 26 476,'8'-2'1093,"0"-1"0,0 1 0,0 0 0,14-1 0,-14 2 364,0 0 0,0-1 0,0 0-1,13-5 1157,10 7 6576,-37 0-8458,-38-1 640,-1 3 0,-85 15 0,7-1-3265,116-15 1174,1 0-1,0 0 1,0 0-1,0 0 1,-8 4-1,5-1-3934,-1 2-3520,4-3 4813</inkml:trace>
</inkml:ink>
</file>

<file path=ppt/ink/ink1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31.536"/>
    </inkml:context>
    <inkml:brush xml:id="br0">
      <inkml:brushProperty name="width" value="0.05" units="cm"/>
      <inkml:brushProperty name="height" value="0.05" units="cm"/>
      <inkml:brushProperty name="color" value="#FFC114"/>
    </inkml:brush>
  </inkml:definitions>
  <inkml:trace contextRef="#ctx0" brushRef="#br0">581 1 492,'3'0'1487,"27"1"12803,-74 3-5675,-2-1-7727,-200 39 4403,84-2-5691,129-32-371,-9 6-3699,38-12 3092,1-1 0,0 1 1,-1 0-1,1 0 0,0 1 0,1-1 0,-1 1 0,0-1 1,-3 5-1,-1 4-2801</inkml:trace>
</inkml:ink>
</file>

<file path=ppt/ink/ink1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32.749"/>
    </inkml:context>
    <inkml:brush xml:id="br0">
      <inkml:brushProperty name="width" value="0.05" units="cm"/>
      <inkml:brushProperty name="height" value="0.05" units="cm"/>
      <inkml:brushProperty name="color" value="#FFC114"/>
    </inkml:brush>
  </inkml:definitions>
  <inkml:trace contextRef="#ctx0" brushRef="#br0">1 20 1160,'7'-8'1322,"-6"7"-663,0 0 0,0 0-1,0 0 1,0 0-1,0 0 1,0 0-1,0 0 1,0 0-1,1 1 1,-1-1 0,2-1-1,-2 3-510,-1-1 0,1 0-1,0 0 1,-1 1 0,1-1 0,0 0 0,-1 1-1,1-1 1,-1 1 0,1-1 0,-1 1 0,1-1-1,-1 1 1,1-1 0,-1 1 0,1-1 0,-1 1-1,0 0 1,1-1 0,-1 1 0,0 0 0,1-1-1,-1 1 1,0 0 0,0-1 0,0 1 0,0 0-1,0-1 1,1 1 0,-1 0 0,-1 0 0,8 35 2527,4 67-1,-7-49-1483,7 75 824,19 175 1644,-28-270-3310,2 20 129,-3-49-560,-1-1 0,1 0 0,1 1 1,-1-1-1,0 0 0,1 0 0,0 1 1,4 5-1,-6-10-26,1 0 1,-1 0-1,0 0 0,0 0 1,1 0-1,-1 0 1,0 0-1,0 0 1,0 0-1,1 0 0,-1 0 1,0 0-1,0 0 1,0 0-1,1 0 0,-1 0 1,0 0-1,0 0 1,0-1-1,0 1 1,1 0-1,-1 0 0,0 0 1,0 0-1,0 0 1,0-1-1,0 1 0,1 0 1,-1 0-1,0 0 1,0-1-1,0 1 1,0 0-1,0 0 0,0 0 1,0-1-1,0 1 1,0 0-1,0 0 0,0 0 1,0-1-1,0 1 1,0 0-1,0-1 1,1-9-2519,-2 4-2238,-5-6-269,0-1 1558</inkml:trace>
</inkml:ink>
</file>

<file path=ppt/ink/ink1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33.084"/>
    </inkml:context>
    <inkml:brush xml:id="br0">
      <inkml:brushProperty name="width" value="0.05" units="cm"/>
      <inkml:brushProperty name="height" value="0.05" units="cm"/>
      <inkml:brushProperty name="color" value="#FFC114"/>
    </inkml:brush>
  </inkml:definitions>
  <inkml:trace contextRef="#ctx0" brushRef="#br0">746 24 14785,'39'-13'2935,"-38"12"-2255,-1-1 364,0 1-1012,1 1 1,-1 0 0,0 0-1,0 0 1,0 0 0,0-1 0,0 1-1,0 0 1,0 0 0,0 0-1,0-1 1,0 1 0,0 0 0,0 0-1,0 0 1,0-1 0,0 1-1,0 0 1,0 0 0,0 0 0,0-1-1,0 1 1,0 0 0,0 0-1,-1 0 1,1-1 0,0 1 0,0 0-1,0 0 1,0 0 0,0 0-1,-1 0 1,1-1 0,0 1 0,0 0-1,0 0 1,0 0 0,-1 0-1,1 0 1,0 0 0,0 0 0,0 0-1,0-1 1,-1 1 0,1 0-1,0 0 1,0 0 0,-1 0 0,1 0-1,0 0 1,0 0 0,0 0-1,-1 0 1,1 1 0,0-1 0,0 0-1,0 0 1,0 0 0,-1 0-1,1 0 1,0 0 0,0 0 0,0 0-1,-1 0 1,1 1 0,-77 8 2702,-106 27 1,68-11-1442,7-7-451,-68 16-3101,119-15-2123,52-17 3014,-1 1 0,1 0 0,0 0 0,0 0 0,0 1 0,1-1-1,-1 1 1,-3 5 0,-6 10-2316</inkml:trace>
</inkml:ink>
</file>

<file path=ppt/ink/ink1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33.603"/>
    </inkml:context>
    <inkml:brush xml:id="br0">
      <inkml:brushProperty name="width" value="0.05" units="cm"/>
      <inkml:brushProperty name="height" value="0.05" units="cm"/>
      <inkml:brushProperty name="color" value="#FFC114"/>
    </inkml:brush>
  </inkml:definitions>
  <inkml:trace contextRef="#ctx0" brushRef="#br0">15 0 1500,'0'0'1526,"1"3"-25,0 19 571,0 0 0,-2 0 0,-5 39 0,1-6-298,-1 62 1723,6-1 0,22 178 0,-19-283-4714,3 5 3811,-2-6-2270,-1 0-3772,-1-3-2093</inkml:trace>
</inkml:ink>
</file>

<file path=ppt/ink/ink1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33.935"/>
    </inkml:context>
    <inkml:brush xml:id="br0">
      <inkml:brushProperty name="width" value="0.05" units="cm"/>
      <inkml:brushProperty name="height" value="0.05" units="cm"/>
      <inkml:brushProperty name="color" value="#FFC114"/>
    </inkml:brush>
  </inkml:definitions>
  <inkml:trace contextRef="#ctx0" brushRef="#br0">632 29 224,'12'-4'872,"-6"2"550,1 0 0,-1-1 1,1 0-1,-1 0 0,0 0 0,7-6 3114,-90 15 1084,-40 14-1912,21-3-1765,-197 17-696,250-29-3648,39-4 1252,-1 0 1,1 0-1,-1 0 0,1 1 1,0 0-1,0 0 1,0 0-1,0 0 1,0 0-1,0 1 1,-5 4-1,-5 10-2617</inkml:trace>
</inkml:ink>
</file>

<file path=ppt/ink/ink1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34.323"/>
    </inkml:context>
    <inkml:brush xml:id="br0">
      <inkml:brushProperty name="width" value="0.05" units="cm"/>
      <inkml:brushProperty name="height" value="0.05" units="cm"/>
      <inkml:brushProperty name="color" value="#FFC114"/>
    </inkml:brush>
  </inkml:definitions>
  <inkml:trace contextRef="#ctx0" brushRef="#br0">1 5 14497,'0'0'54,"0"0"0,0 0-1,0 0 1,1 0 0,-1 1-1,0-1 1,0 0 0,0 0-1,0 0 1,0 0 0,1 0-1,-1 1 1,0-1 0,0 0-1,0 0 1,1 0 0,-1 0-1,0 0 1,0 0 0,0 0-1,1 0 1,-1 0 0,0 0-1,0 0 1,0 0-1,1 0 1,-1 0 0,0 0-1,0 0 1,0 0 0,1 0-1,-1 0 1,0 0 0,0 0-1,0 0 1,1 0 0,-1 0-1,0 0 1,0-1 0,0 1-1,0 0 1,1 0 0,-1 0-1,0 0 1,0 0 0,0-1-1,0 1 1,0 0 0,1 0-1,-1 0 1,0 0 0,0-1-1,0 1 1,0 0 0,0 0-1,0 0 1,0-1 0,0 1-1,0 0 1,0 0 0,0 0-1,0-1 1,0 1 0,0 0-1,0 0 1,0-1 0,0 1-1,0 0 1,10 11 1253,-10-11-1388,4 6 315,-1 0-1,0 1 1,0-1-1,-1 1 0,0 0 1,0-1-1,-1 1 1,1 0-1,-1 9 0,0-6 16,21 186 2680,14 79-415,-29-228-2157,-4-28-414,0 0 1,2 0-1,11 31 1,-8-39-2071,-8-11 1955,0 0-1,1 0 0,-1 0 0,0 0 1,0 0-1,1 0 0,-1 0 0,0 0 1,0-1-1,1 1 0,-1 0 0,0 0 1,0 0-1,1 0 0,-1 0 0,0-1 1,0 1-1,1-1-518,-1 1 518,0 0 1,0 0-1,1 0 0,-1-1 0,0 1 1,0 0-1,0-1 0,1-1-848,0-1 0,0 1 0,-1-1 0,1 1 0,-1-1-1,0 1 1,1-1 0,-1 0 0,-1-2 0,-1-12-2589</inkml:trace>
</inkml:ink>
</file>

<file path=ppt/ink/ink1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34.657"/>
    </inkml:context>
    <inkml:brush xml:id="br0">
      <inkml:brushProperty name="width" value="0.05" units="cm"/>
      <inkml:brushProperty name="height" value="0.05" units="cm"/>
      <inkml:brushProperty name="color" value="#FFC114"/>
    </inkml:brush>
  </inkml:definitions>
  <inkml:trace contextRef="#ctx0" brushRef="#br0">617 48 924,'6'-5'1245,"-4"4"-888,-1 0 0,0 0 0,1 0 0,-1-1 1,1 1-1,-1 0 0,0-1 0,0 1 0,0 0 0,0-1 0,0 1 0,0-1 0,0 0 1,-1 1-1,2-4 0,-3 5-148,1-1 0,-1 0 0,0 0 0,0 1 1,1-1-1,-1 0 0,0 1 0,0-1 0,0 1 1,0-1-1,0 1 0,0 0 0,0-1 0,0 1 0,-1-1 1,0 1 220,-10-3 431,0 1 1,0 0-1,0 1 0,0 0 1,0 1-1,0 1 1,-20 2-1,12-1-156,-54 4 1158,-103 8 1300,60 0-4462,112-14 1170,-44 9-4376,42-8 3019,0 2 0,1-1 0,-1 1 0,1 0 0,-8 4 0,-5 7-1898</inkml:trace>
</inkml:ink>
</file>

<file path=ppt/ink/ink1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43.347"/>
    </inkml:context>
    <inkml:brush xml:id="br0">
      <inkml:brushProperty name="width" value="0.05" units="cm"/>
      <inkml:brushProperty name="height" value="0.05" units="cm"/>
      <inkml:brushProperty name="color" value="#FFC114"/>
    </inkml:brush>
  </inkml:definitions>
  <inkml:trace contextRef="#ctx0" brushRef="#br0">3 21 920,'-3'-21'6840,"6"76"2946,8 47-6662,0 6-1733,18 144 1728,-14-137-1837,-14-111-1265,0 3-33,0 1 0,0-1 0,1 1 1,0-1-1,3 8 0,-5-15-25,0 0-1,0 0 1,0-1 0,0 1 0,0 0 0,0 0 0,0-1 0,0 1-1,0 0 1,0 0 0,0 0 0,0-1 0,1 1 0,-1 0 0,0 0-1,0 0 1,0-1 0,0 1 0,0 0 0,1 0 0,-1 0 0,0-1-1,0 1 1,0 0 0,0 0 0,1 0 0,-1 0 0,0 0-1,0 0 1,1 0 0,-1-1 0,0 1 0,0 0 0,0 0 0,1 0-1,-1 0 1,0 0 0,0 0 0,1 0 0,-1 0 0,0 0 0,0 0-1,1 0 1,-1 0 0,0 0 0,0 1 0,1-1 0,-1 0 0,0 0-1,0 0 1,0 0 0,1 0 0,-1 0 0,0 1 0,0-1 0,0 0-1,0 0 1,1 0 0,-1 0 0,0 1 0,0-1 0,0 0-1,0 0 1,0 0 0,0 1 0,1-1 0,-1 0 0,5-20-1902,-5 14 1268,0 1-1341,0 0-1,0 1 1,-1-1-1,1 0 0,-3-7 1,-3-2-1168</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0.397"/>
    </inkml:context>
    <inkml:brush xml:id="br0">
      <inkml:brushProperty name="width" value="0.05" units="cm"/>
      <inkml:brushProperty name="height" value="0.05" units="cm"/>
      <inkml:brushProperty name="color" value="#004F8B"/>
    </inkml:brush>
  </inkml:definitions>
  <inkml:trace contextRef="#ctx0" brushRef="#br0">363 116 620,'100'-60'11646,"-84"51"-8479,14-6 1740,-29 15-4796,-1 0 0,1 0 0,0 0-1,-1 0 1,1-1 0,-1 1 0,1 0 0,-1 0 0,1 0 0,-1-1 0,1 1 0,-1 0-1,1 0 1,-1-1 0,1 1 0,-1 0 0,1-1 0,-1 1 0,0-1 0,1 1 0,-1-1 0,0 1-1,1-1 1,-1 1 0,0-1 0,0 1 0,1-1 0,-2 0-31,1 1 1,0-1-1,-1 0 1,1 1-1,0-1 1,-1 1-1,1-1 1,-1 1-1,1-1 1,-1 1-1,1-1 1,-1 1-1,0 0 1,1-1-1,-1 1 1,1 0-1,-2-1 1,-30-10 845,23 10-766,0 0 1,1 1-1,-1-1 1,0 2 0,1-1-1,-1 2 1,1-1-1,-1 1 1,1 0-1,-1 1 1,1-1 0,0 2-1,0-1 1,1 1-1,-11 7 1,0 0 85,1 2 0,0 0-1,1 1 1,0 0 0,-14 19 0,10-9 13,2 2 1,0 0-1,-24 50 0,-26 91 406,54-125-450,2 1-1,-11 67 0,20-86-134,1 0 0,1 1-1,1-1 1,1 0 0,1 0-1,6 29 1,-5-42-80,0 0 0,1 0 0,0 0 0,0-1 0,1 0 0,1 0 0,-1 0 0,2-1 0,-1 1 0,1-2 0,16 16 0,-12-14 0,0-1 0,1-1 0,0 0 0,1-1 0,0 0 0,0 0 0,0-2 0,26 8 0,26 3 0,108 11 0,-31-7 0,-119-17-147,-8-1-401,30 8 1,-42-10 450,0 1 1,0 0-1,0 1 0,0-1 1,0 0-1,-1 1 1,1 0-1,0-1 0,-1 1 1,1 0-1,-1 1 1,0-1-1,1 0 1,-1 1-1,2 3 0,3 15-18424</inkml:trace>
</inkml:ink>
</file>

<file path=ppt/ink/ink1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43.677"/>
    </inkml:context>
    <inkml:brush xml:id="br0">
      <inkml:brushProperty name="width" value="0.05" units="cm"/>
      <inkml:brushProperty name="height" value="0.05" units="cm"/>
      <inkml:brushProperty name="color" value="#FFC114"/>
    </inkml:brush>
  </inkml:definitions>
  <inkml:trace contextRef="#ctx0" brushRef="#br0">849 17 12481,'12'-4'743,"34"-8"1828,-16 11 2662,-35 4-4445,-10 5-387,0-2 1,0 0-1,-1 0 1,1-2-1,-19 4 1,-91 10 980,79-12-952,-274 22 1769,87-10-3510,229-17 804,-46 6-1103,26 0-2718,9 5-6550,11-6 7433</inkml:trace>
</inkml:ink>
</file>

<file path=ppt/ink/ink1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44.014"/>
    </inkml:context>
    <inkml:brush xml:id="br0">
      <inkml:brushProperty name="width" value="0.05" units="cm"/>
      <inkml:brushProperty name="height" value="0.05" units="cm"/>
      <inkml:brushProperty name="color" value="#FFC114"/>
    </inkml:brush>
  </inkml:definitions>
  <inkml:trace contextRef="#ctx0" brushRef="#br0">717 1 184,'23'7'1699,"0"-1"1027,-14-4 4367,-79 2-3377,-72-5 1,91-1-2595,-76-4 1277,65 2-1688,0 2 0,-95 9 0,146-6-1418,1 1-1,0 0 1,-17 6 0,24-7 120,1 0 0,-1 0 1,1 0-1,0 1 0,0-1 1,0 0-1,0 1 0,0 0 0,0-1 1,0 1-1,0 0 0,0 0 1,1 0-1,-1 0 0,1 0 0,0 0 1,-1 1-1,1-1 0,0 0 1,-1 5-1,-2 16-2871</inkml:trace>
</inkml:ink>
</file>

<file path=ppt/ink/ink1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48.548"/>
    </inkml:context>
    <inkml:brush xml:id="br0">
      <inkml:brushProperty name="width" value="0.05" units="cm"/>
      <inkml:brushProperty name="height" value="0.05" units="cm"/>
      <inkml:brushProperty name="color" value="#FFC114"/>
    </inkml:brush>
  </inkml:definitions>
  <inkml:trace contextRef="#ctx0" brushRef="#br0">0 1 132,'4'3'9710,"-1"15"-7495,1 27-1089,-2 53 1490,5 0 0,4-1 0,38 157 0,-40-230-3188,-9-24 544,0 0 0,0 0 0,0 0-1,0 1 1,0-1 0,0 0 0,0 0 0,0 0 0,0 0-1,0 0 1,0 0 0,0 0 0,0 0 0,0 0-1,0 0 1,0 0 0,1 0 0,-1 0 0,0 0 0,0 0-1,0 0 1,0 0 0,0 0 0,0 0 0,0 0-1,0 0 1,0 0 0,0 0 0,0 0 0,1 0-1,-1 0 1,0 0 0,0 0 0,0 0 0,0 0 0,0 0-1,0 0 1,0 0 0,0 0 0,0 0 0,0 0-1,0 0 1,0 0 0,1 0 0,-1 0 0,0 0 0,0 0-1,0 0 1,0 0 0,0 0 0,0 0 0,0 0-1,0 0 1,0 0 0,0-1 0,0 1 0,0 0-1,0 0 1,0 0 0,0 0 0,2-13-1274,-2 9 123,-1 0 0,1 0 0,-1 0-1,0 0 1,0 0 0,0 1 0,0-1 0,-1 0 0,-2-5 0,-5-5-1788</inkml:trace>
</inkml:ink>
</file>

<file path=ppt/ink/ink1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48.871"/>
    </inkml:context>
    <inkml:brush xml:id="br0">
      <inkml:brushProperty name="width" value="0.05" units="cm"/>
      <inkml:brushProperty name="height" value="0.05" units="cm"/>
      <inkml:brushProperty name="color" value="#FFC114"/>
    </inkml:brush>
  </inkml:definitions>
  <inkml:trace contextRef="#ctx0" brushRef="#br0">528 14 13677,'14'-4'1151,"1"1"0,-1 0 0,1 1-1,18 0 1,-30 2 993,-13 2-1616,-358 11 2254,288-14-3332,64 1-88,1 1 0,0 1-1,-30 6 1,36-5-1182,0 0 0,0 0 0,0 1-1,-10 6 1,8-1-2494,4-1 1311</inkml:trace>
</inkml:ink>
</file>

<file path=ppt/ink/ink1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49.203"/>
    </inkml:context>
    <inkml:brush xml:id="br0">
      <inkml:brushProperty name="width" value="0.05" units="cm"/>
      <inkml:brushProperty name="height" value="0.05" units="cm"/>
      <inkml:brushProperty name="color" value="#FFC114"/>
    </inkml:brush>
  </inkml:definitions>
  <inkml:trace contextRef="#ctx0" brushRef="#br0">550 29 13041,'71'40'4007,"-69"-40"-3282,-7 0 68,-29 1 84,1-2 0,0-2 0,0-1 0,-42-11 0,-7 0 54,14 3-323,-43-5-376,94 15-1295,-1 2-1,-19 1 0,28 0-1219,1 0 0,0 1 0,-1 0 0,-13 6 0,1 3-1348</inkml:trace>
</inkml:ink>
</file>

<file path=ppt/ink/ink1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50.272"/>
    </inkml:context>
    <inkml:brush xml:id="br0">
      <inkml:brushProperty name="width" value="0.05" units="cm"/>
      <inkml:brushProperty name="height" value="0.05" units="cm"/>
      <inkml:brushProperty name="color" value="#FFC114"/>
    </inkml:brush>
  </inkml:definitions>
  <inkml:trace contextRef="#ctx0" brushRef="#br0">1 51 492,'0'-4'988,"1"0"-1,0-1 1,0 1 0,0 0-1,0-1 1,1 1 0,2-5 0,1-2 5927,-2 15-5808,1 2-784,-1 0 0,0 0 0,0 1 0,0-1 0,-1 1 0,0 0 0,0 0 0,1 7 0,6 67 1893,-6-45-1510,10 128 1690,12 94 352,-18-208-2270,-5-27-744,1-1 0,1 1 0,10 26-1,-18-71-17242,0 11 14173</inkml:trace>
</inkml:ink>
</file>

<file path=ppt/ink/ink1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50.601"/>
    </inkml:context>
    <inkml:brush xml:id="br0">
      <inkml:brushProperty name="width" value="0.05" units="cm"/>
      <inkml:brushProperty name="height" value="0.05" units="cm"/>
      <inkml:brushProperty name="color" value="#FFC114"/>
    </inkml:brush>
  </inkml:definitions>
  <inkml:trace contextRef="#ctx0" brushRef="#br0">1012 42 548,'3'-2'520,"0"0"1,0 0-1,0 0 0,-1-1 1,1 1-1,2-4 0,-4 5-435,-1 1-1,0 0 0,0-1 1,0 1-1,0 0 0,1-1 1,-1 1-1,0 0 0,0-1 1,0 1-1,0 0 0,0-1 1,0 1-1,0 0 0,0-1 0,0 1 1,0 0-1,0-1 0,0 1 1,0-1-1,0 1 0,0 0 1,0-1-1,-1 1 0,1 0 1,0-1-1,-1 0 56,0 0 1,0 1-1,1-1 0,-1 0 1,0 1-1,0-1 1,0 1-1,0-1 0,0 1 1,0 0-1,0-1 0,0 1 1,-2-1-1,-16-1 748,0 1 0,0 0 0,1 1 0,-1 1 0,0 1 0,-21 4 0,25-4-516,-127 19 1999,-311 33 695,369-50-4134,-56 3-10120,107-4 8243</inkml:trace>
</inkml:ink>
</file>

<file path=ppt/ink/ink1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51.258"/>
    </inkml:context>
    <inkml:brush xml:id="br0">
      <inkml:brushProperty name="width" value="0.05" units="cm"/>
      <inkml:brushProperty name="height" value="0.05" units="cm"/>
      <inkml:brushProperty name="color" value="#FFC114"/>
    </inkml:brush>
  </inkml:definitions>
  <inkml:trace contextRef="#ctx0" brushRef="#br0">0 1 1288,'3'0'1430,"-2"0"-1210,1 0-1,-1 0 1,0 0-1,0 1 1,0-1-1,0 0 1,1 0 0,-1 1-1,0-1 1,0 1-1,0 0 1,0-1-1,0 1 1,0 0-1,0-1 1,0 1-1,0 0 1,0 0 0,-1 0-1,1 0 1,1 1-1,0 1 149,-1 0 1,1 1-1,-1-1 0,1 0 1,-1 1-1,0-1 0,0 6 0,1 9 572,0 0 0,-2 24 0,-1-26-335,-1 167 3022,4 183 1347,1-319-4351,6 71 466,-6-88-1077,2 11-2408,-4-39 2421</inkml:trace>
</inkml:ink>
</file>

<file path=ppt/ink/ink1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51.602"/>
    </inkml:context>
    <inkml:brush xml:id="br0">
      <inkml:brushProperty name="width" value="0.05" units="cm"/>
      <inkml:brushProperty name="height" value="0.05" units="cm"/>
      <inkml:brushProperty name="color" value="#FFC114"/>
    </inkml:brush>
  </inkml:definitions>
  <inkml:trace contextRef="#ctx0" brushRef="#br0">603 73 16197,'3'-1'138,"-1"0"-1,1 0 0,-1 0 1,0-1-1,0 1 0,0-1 1,0 1-1,0-1 0,0 0 0,0 0 1,2-3-1,-3 4 222,-4-1 129,-7-2-243,1 1 1,-1 0 0,0 1-1,0 0 1,0 1 0,0 0-1,-19 1 1,-9-3 108,-48-6 246,-169-11-2252,202 21-705,37 1-971,-1 0 0,-26 6-1,20 0 596</inkml:trace>
</inkml:ink>
</file>

<file path=ppt/ink/ink1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51.939"/>
    </inkml:context>
    <inkml:brush xml:id="br0">
      <inkml:brushProperty name="width" value="0.05" units="cm"/>
      <inkml:brushProperty name="height" value="0.05" units="cm"/>
      <inkml:brushProperty name="color" value="#FFC114"/>
    </inkml:brush>
  </inkml:definitions>
  <inkml:trace contextRef="#ctx0" brushRef="#br0">1000 1 16333,'4'2'434,"5"6"2110,-9-8-2479,-53-6 1214,-1 1 0,-104 7 0,-116 26-216,84-6-1331,104-16-743,1 0-3415,3 5-4724,52-3 5770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1.437"/>
    </inkml:context>
    <inkml:brush xml:id="br0">
      <inkml:brushProperty name="width" value="0.05" units="cm"/>
      <inkml:brushProperty name="height" value="0.05" units="cm"/>
      <inkml:brushProperty name="color" value="#004F8B"/>
    </inkml:brush>
  </inkml:definitions>
  <inkml:trace contextRef="#ctx0" brushRef="#br0">9 39 544,'-8'-39'21821,"37"188"-16393,1 90-1933,-28-217-3274,23 207 74,67 590 668,-29-462-963,-39-235 0,243 978 0,-113-493 0,-41 171 0,-87-554 0,32 234 0,-33-68 0,6 53 0,19-122 0,141 485 0,12-91 0,34 205 0,-87-243 0,-33 7 0,-32-173 0,91 275 0,-172-767 0,1 0 0,1-1 0,1 0 0,1 0 0,0 0 0,1-1 0,13 18 0,-19-25 0,-3-9-81,0-1 1,1 1-1,-1-1 0,0 1 0,0-1 1,-1 0-1,1 1 0,0-1 0,0 1 1,0-1-1,0 1 0,0-1 1,0 0-1,0 1 0,-1-1 0,1 0 1,0 1-1,0-1 0,-1 1 0,1-1 1,0 0-1,0 0 0,-1 1 0,1-1 1,0 0-1,-1 1 0,1-1 1,-1 0-1,1 0 0,0 0 0,-1 1 1,-14 4-5960,10-4 2787,-11 6-3853,-2-6 2158</inkml:trace>
</inkml:ink>
</file>

<file path=ppt/ink/ink1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09.746"/>
    </inkml:context>
    <inkml:brush xml:id="br0">
      <inkml:brushProperty name="width" value="0.05" units="cm"/>
      <inkml:brushProperty name="height" value="0.05" units="cm"/>
    </inkml:brush>
  </inkml:definitions>
  <inkml:trace contextRef="#ctx0" brushRef="#br0">1 7 1220,'0'0'379,"1"-1"1,-1 1-1,1-1 0,-1 1 1,1-1-1,-1 1 0,1-1 0,-1 1 1,1 0-1,0-1 0,-1 1 1,1 0-1,0 0 0,-1-1 0,1 1 1,0 0-1,-1 0 0,1 0 1,0 0-1,-1 0 0,1 0 0,0 0 1,0 0-1,0 0-208,0 1 1,-1-1-1,1 1 0,-1-1 1,1 1-1,-1-1 0,1 1 1,-1-1-1,0 1 0,1 0 1,-1-1-1,0 1 0,1 0 1,-1-1-1,0 1 0,0 0 1,1-1-1,-1 2 0,2 40 775,-2-35 298,0 15-518,22 521 9074,-21-535-9837,3 22 134,-4-29-206,1 0 1,-1 1-1,0-1 0,1 0 0,-1 0 0,1 0 1,-1 0-1,1 1 0,-1-1 0,1 0 1,0 0-1,0 0 0,-1 0 0,1 0 1,0 0-1,0-1 0,2 2 0,1-32-15497,-4 21 12453</inkml:trace>
</inkml:ink>
</file>

<file path=ppt/ink/ink1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10.125"/>
    </inkml:context>
    <inkml:brush xml:id="br0">
      <inkml:brushProperty name="width" value="0.05" units="cm"/>
      <inkml:brushProperty name="height" value="0.05" units="cm"/>
    </inkml:brush>
  </inkml:definitions>
  <inkml:trace contextRef="#ctx0" brushRef="#br0">1104 26 16618,'48'-25'7039,"-320"48"-1465,132-7-4460,-262 11 1244,125-11-3667,260-16-148,-17 3-1003,24 0-3035</inkml:trace>
</inkml:ink>
</file>

<file path=ppt/ink/ink1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11.514"/>
    </inkml:context>
    <inkml:brush xml:id="br0">
      <inkml:brushProperty name="width" value="0.05" units="cm"/>
      <inkml:brushProperty name="height" value="0.05" units="cm"/>
    </inkml:brush>
  </inkml:definitions>
  <inkml:trace contextRef="#ctx0" brushRef="#br0">1 24 808,'12'-14'2754,"-12"13"-2332,0 0 0,1 1-1,-1-1 1,3-2 2108,-3 3-2109,1 0 1,-1-1 0,1 1-1,-1-1 1,1 1-1,0 0 1,-1 0 0,1-1-1,-1 1 1,1 0 0,0 0-1,0 0 1,2 7 22,-1 0 1,0 0-1,-1 0 0,1 0 1,-1 1-1,0 10 0,-4 54 1632,1-20-962,2 42 423,6 257 2314,-6-336-4121,2 13-183,6-14-3884</inkml:trace>
</inkml:ink>
</file>

<file path=ppt/ink/ink1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11.843"/>
    </inkml:context>
    <inkml:brush xml:id="br0">
      <inkml:brushProperty name="width" value="0.05" units="cm"/>
      <inkml:brushProperty name="height" value="0.05" units="cm"/>
    </inkml:brush>
  </inkml:definitions>
  <inkml:trace contextRef="#ctx0" brushRef="#br0">686 9 156,'25'-9'11099,"-63"10"-4824,15 1-6695,-350 4 7755,334-7-7122,-58 5 0,81-2-1457,0 1 1,-20 6-1,27-6-1280,0 1 0,0 0-1,0 0 1,-15 9 0,12-4-534</inkml:trace>
</inkml:ink>
</file>

<file path=ppt/ink/ink1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12.206"/>
    </inkml:context>
    <inkml:brush xml:id="br0">
      <inkml:brushProperty name="width" value="0.05" units="cm"/>
      <inkml:brushProperty name="height" value="0.05" units="cm"/>
    </inkml:brush>
  </inkml:definitions>
  <inkml:trace contextRef="#ctx0" brushRef="#br0">705 18 17202,'6'-1'640,"-3"0"-247,-1 1 0,1-1 1,0 0-1,-1 1 0,1-1 0,-1 0 0,1-1 1,-1 1-1,6-4 1019,-13 4-306,-93-2 1955,-106 11 1,51-1-1743,39-9-1019,31 0-4098,29 4-5880,35 0 3499,8 1 1878</inkml:trace>
</inkml:ink>
</file>

<file path=ppt/ink/ink1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14.033"/>
    </inkml:context>
    <inkml:brush xml:id="br0">
      <inkml:brushProperty name="width" value="0.05" units="cm"/>
      <inkml:brushProperty name="height" value="0.05" units="cm"/>
    </inkml:brush>
  </inkml:definitions>
  <inkml:trace contextRef="#ctx0" brushRef="#br0">47 30 13829,'21'-24'3303,"-20"22"-2613,1-2 103,-2 9 3290,-22 81-2091,4 1 0,-10 112-1,26-151-1541,2 0-1,6 57 0,-1-72-1367,1-1 0,10 33 0,-15-64 106,5 17-330</inkml:trace>
</inkml:ink>
</file>

<file path=ppt/ink/ink1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14.363"/>
    </inkml:context>
    <inkml:brush xml:id="br0">
      <inkml:brushProperty name="width" value="0.05" units="cm"/>
      <inkml:brushProperty name="height" value="0.05" units="cm"/>
    </inkml:brush>
  </inkml:definitions>
  <inkml:trace contextRef="#ctx0" brushRef="#br0">943 24 936,'15'-10'3675,"-13"3"613,-4 6-3962,0 0 0,0 0 0,0 0 0,0 1 0,0-1 0,0 1 0,0-1 0,0 1 0,-1 0 0,1 0 0,0 0 0,-4 1 0,-330 22 8434,131-5-6283,49-2-1892,123-11-2315,2 1-1,-57 20 0,81-24 415,0 1-1,1 1 1,-1-1-1,1 1 0,-1 0 1,1 1-1,-7 6 1,-7 11-1998</inkml:trace>
</inkml:ink>
</file>

<file path=ppt/ink/ink1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15.051"/>
    </inkml:context>
    <inkml:brush xml:id="br0">
      <inkml:brushProperty name="width" value="0.05" units="cm"/>
      <inkml:brushProperty name="height" value="0.05" units="cm"/>
    </inkml:brush>
  </inkml:definitions>
  <inkml:trace contextRef="#ctx0" brushRef="#br0">823 43 116,'1'0'292,"0"-1"0,0 1-1,-1-1 1,1 1 0,0-1 0,0 1-1,-1-1 1,1 0 0,-1 0 0,1 1 0,-1-1-1,1 0 1,-1 0 0,1 0 0,-1 1-1,0-1 1,1 0 0,-1 0 0,0 0-1,0 0 1,0 0 0,0 0 0,0 0 0,0 0-1,0 1 1,0-2 0,-1 1-95,1 0 0,-1 0 0,0 0 0,0 0 1,0 1-1,0-1 0,0 0 0,0 1 0,-1-1 0,1 1 0,0-1 1,0 1-1,0 0 0,0-1 0,-1 1 0,1 0 0,0 0 0,0 0 0,0 0 1,-2 0-1,-170-2 6763,55 2-4753,-241-9 958,341 9-3779,-1 0 1,-23 3-1,3 7-3506,35-8 2949,1-1 1,-1 1-1,0 0 1,1 1-1,0-1 0,-1 0 1,-2 4-1,-5 6-2108</inkml:trace>
</inkml:ink>
</file>

<file path=ppt/ink/ink1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14.705"/>
    </inkml:context>
    <inkml:brush xml:id="br0">
      <inkml:brushProperty name="width" value="0.05" units="cm"/>
      <inkml:brushProperty name="height" value="0.05" units="cm"/>
    </inkml:brush>
  </inkml:definitions>
  <inkml:trace contextRef="#ctx0" brushRef="#br0">0 16 572,'1'-2'817,"10"-10"3383,-10 12-3988,-1 0 0,0 0 0,0-1 0,1 1 0,-1 0 0,0 0 0,1 0 0,-1 0 0,0 0 1,1 0-1,-1 0 0,0 0 0,0-1 0,1 1 0,-1 0 0,0 0 0,1 1 0,-1-1 0,0 0 0,1 0 0,-1 0 0,0 0 1,0 0-1,1 0 0,-1 0 0,0 0 0,1 0 0,-1 1 0,0-1 0,1 0 0,2 6 251,0-1 0,-1 0 0,1 1 1,-1 0-1,0-1 0,-1 1 0,1 0 0,0 11 0,2 56 2158,-2-17-1091,13 189 2924,4 50-831,-11-211-6033,-9-78 2444</inkml:trace>
</inkml:ink>
</file>

<file path=ppt/ink/ink1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15.383"/>
    </inkml:context>
    <inkml:brush xml:id="br0">
      <inkml:brushProperty name="width" value="0.05" units="cm"/>
      <inkml:brushProperty name="height" value="0.05" units="cm"/>
    </inkml:brush>
  </inkml:definitions>
  <inkml:trace contextRef="#ctx0" brushRef="#br0">984 20 1732,'3'0'1793,"13"0"5481,-24-2-5335,-24-4-244,-1 1 1,0 1-1,-36 2 1,-111 8 1705,83-2-1957,-54-3 292,-41 2-1829,65 11-9405,85-4 3882,4 2 1707</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2.734"/>
    </inkml:context>
    <inkml:brush xml:id="br0">
      <inkml:brushProperty name="width" value="0.05" units="cm"/>
      <inkml:brushProperty name="height" value="0.05" units="cm"/>
      <inkml:brushProperty name="color" value="#004F8B"/>
    </inkml:brush>
  </inkml:definitions>
  <inkml:trace contextRef="#ctx0" brushRef="#br0">1 1 500,'0'0'8992,"9"10"-7053,-9-9-1658,6 36 1688,51 243 5408,13-33-4249,-14 7-734,7 25-235,-38-151-1328,-16-81-573,77 313 1557,-55-239-1253,25 184 0,-51-255-562,-3 0 0,-5 79 0,0 25 0,8-46 0,29 171 0,26-41 0,-47-201-8161,6-60-9084</inkml:trace>
</inkml:ink>
</file>

<file path=ppt/ink/ink1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18.906"/>
    </inkml:context>
    <inkml:brush xml:id="br0">
      <inkml:brushProperty name="width" value="0.05" units="cm"/>
      <inkml:brushProperty name="height" value="0.05" units="cm"/>
      <inkml:brushProperty name="color" value="#FFC114"/>
    </inkml:brush>
  </inkml:definitions>
  <inkml:trace contextRef="#ctx0" brushRef="#br0">359 526 460,'0'-1'325,"-2"-22"14980,-6 33-14698,1 2-1,1-1 1,0 1-1,0 0 1,1 0-1,-4 18 1,-18 85 1039,25-106-1520,-69 508 2498,36 4-1516,18-237-572,-86 984 631,53-609-944,46-94 183,7-283-214,-2-43-74,-4 433 194,15-160-75,0-214-150,-13 38-40,2 31 95,11 1 229,-12-237-299,1 27 91,0-153-146,-1-1-1,1 1 1,-1-1-1,1 1 1,1-1 0,-1 1-1,1-1 1,-1 0-1,1 0 1,1 0-1,-1 0 1,0 0-1,1 0 1,0 0-1,0-1 1,0 0-1,0 1 1,1-1-1,-1 0 1,6 3-1,0-1 3,0-1-1,1 0 1,-1 0-1,1-1 1,0 0-1,0-1 1,0 0-1,12 1 1,81 3 143,195-12 0,-288 5-155,459-20 209,-236 12-137,-151 6-57,261-19-15,-280 14-3,0-3-1,-1-2 1,83-30 0,-115 31-2,-1-1 1,0-2-1,-2-1 1,0-1 0,0-2-1,-2 0 1,0-2-1,-1 0 1,31-38-1,-14 8-3,-1-2 1,-3-2-1,48-94 0,72-206 59,-112 213-23,-6-1 0,33-244 0,-24 5-12,-13 86-3,71-420 148,-93 631-155,55-538-11,-67 611-2,47-472 10,-19 184-25,-11 103 0,-1 42 24,26-370-131,-25-71 40,-19 367 39,-32-255 0,25 423 46,-3 0-1,-21-71 1,25 107 52,-2-1 1,0 2-1,-2-1 1,-1 1-1,0 1 1,-2 0-1,-1 1 0,0 1 1,-2 0-1,0 1 1,-1 1-1,-1 0 1,-1 2-1,-1 0 1,0 1-1,-1 1 1,-33-16-1,-103-40 197,-36-19 50,-234-148-302,376 211 0,-1 1 0,-1 3 0,-1 3 0,-1 1 0,-1 3 0,0 3 0,-65-7 0,-366-7 0,323 23 0,81-6-6688,59 6 2432,0 1 0,-35 1 0,28 4-522</inkml:trace>
</inkml:ink>
</file>

<file path=ppt/ink/ink1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21.875"/>
    </inkml:context>
    <inkml:brush xml:id="br0">
      <inkml:brushProperty name="width" value="0.05" units="cm"/>
      <inkml:brushProperty name="height" value="0.05" units="cm"/>
      <inkml:brushProperty name="color" value="#FFC114"/>
    </inkml:brush>
  </inkml:definitions>
  <inkml:trace contextRef="#ctx0" brushRef="#br0">429 139 1124,'34'-34'7196,"38"-48"0,-72 82-7115,1-1 1,-1 1-1,0-1 0,1 0 0,-1 1 0,0-1 1,0 1-1,0-1 0,1 1 0,-1-1 1,0 0-1,0 1 0,0-1 0,0 1 0,0-1 1,0 0-1,0 1 0,0-1 0,0 1 1,-1-1-1,1 0 0,0 1 0,0-1 1,0 1-1,-1-1 0,1 1 0,0-1 0,-1 1 1,1-1-1,0 1 0,-1-1 0,1 1 1,-1-1-1,1 1 0,-1 0 0,1-1 0,-1 1 1,1 0-1,-1-1 0,1 1 0,-1 0 1,1 0-1,-1-1 0,0 1 0,1 0 0,-1 0 1,1 0-1,-1 0 0,1 0 0,-1 0 1,0 0-1,1 0 0,-1 0 0,0 0 1,1 0-1,-1 0 0,0 1 0,-18 7 299,0 1-1,0 0 0,1 1 1,1 2-1,-1 0 1,2 0-1,0 2 0,-18 18 1,3 1-60,2 1 1,-48 72 0,43-50-113,3 1 0,2 2 1,-40 116-1,58-139-120,2 1 0,1 0 1,-4 50-1,10-70-57,2-1 0,0 1 1,1 0-1,0-1 0,2 0 0,-1 1 0,2-1 0,0 0 1,2 0-1,6 16 0,-8-25-18,0-1 1,0 1-1,0-1 0,0 0 1,1 0-1,0-1 0,0 1 0,1-1 1,0 0-1,-1 0 0,2-1 1,10 6-1,-8-5-4,1-1 0,0-1 0,0 1 1,0-2-1,0 1 0,1-2 0,-1 1 0,13-1 1,5-2 5,-1-1 1,0-1 0,0-1 0,0-2 0,52-17 0,-43 9-10,0-1 0,0-2 0,-2-1 0,34-24 0,-43 25 1,0-2 1,-2 0-1,0-2 1,-1-1 0,30-39-1,-46 54-14,-4 4 5,1 0 0,-1 0 0,0 0 0,0 0 0,0-1 0,0 1 0,-1 0 0,1-1 0,-1 1 0,0-1 0,0 0 0,0 1 0,-1-1 0,1 0 0,-1-6 0,-4 13-20,1 0 17,0 0-1,0 0 1,1 0-1,-1 1 0,1-1 1,-1 1-1,1-1 1,0 1-1,1 0 0,-3 4 1,4-6 5,-1-1 0,1 1 0,-1 0 0,1 0 1,-1 0-1,1 0 0,0 0 0,0 0 0,0 0 1,0 0-1,0 0 0,1 0 0,-1 0 0,1 0 0,-1 0 1,1 0-1,0 0 0,-1 0 0,1 0 0,0 0 1,0-1-1,0 1 0,1 0 0,-1-1 0,0 1 0,1-1 1,2 3-1,1-1 8,1 1 0,-1-1-1,1 0 1,0-1 0,0 0 0,0 0 0,0 0 0,0 0 0,0-1 0,0 0 0,1 0 0,-1-1 0,0 0 0,1 0-1,-1-1 1,0 1 0,0-1 0,12-4 0,2 0 36,0-2-1,-1 0 1,0-1 0,26-16-1,-32 17-17,-1-1-1,-1-1 0,1 0 0,-2 0 0,1-1 0,-1-1 0,-1 0 0,0 0 0,0-1 1,-1 0-1,0 0 0,-2-1 0,8-16 0,-11 22-21,0 0 1,-1-1-1,0 1 0,0-1 1,-1 0-1,0 1 0,0-1 1,-1 0-1,0 0 0,0 1 1,-1-1-1,0 0 1,0 0-1,-1 1 0,0-1 1,0 1-1,-1-1 0,0 1 1,0 0-1,-1 0 0,1 1 1,-2-1-1,1 1 0,-1-1 1,-10-9-1,6 8-210,-1 0 0,0 1 0,0 0 0,-1 0 0,0 1 0,0 1 0,-1 0 0,1 0 0,-1 1 0,0 1 0,0 0 0,-1 1 0,1 0 0,0 0 0,-1 2 0,-15 0 0,8 1-1151,1 0-1,-1 2 1,-37 9 0,39-6-829,1 0 1,-1 1-1,-31 18 1,-10 15-1260</inkml:trace>
</inkml:ink>
</file>

<file path=ppt/ink/ink1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22.590"/>
    </inkml:context>
    <inkml:brush xml:id="br0">
      <inkml:brushProperty name="width" value="0.05" units="cm"/>
      <inkml:brushProperty name="height" value="0.05" units="cm"/>
      <inkml:brushProperty name="color" value="#FFC114"/>
    </inkml:brush>
  </inkml:definitions>
  <inkml:trace contextRef="#ctx0" brushRef="#br0">1 1199 312,'1'-5'1824,"0"0"-1,0 0 1,0 1-1,-1-1 1,1-7-1,1-16 2561,12-72 964,-8-54-2372,-5 120-2432,1-252 1952,3-91-200,-5 366-2150,1 1-1,0 0 1,0-1-1,1 1 1,0 0-1,1 0 1,6-14-1,-9 24-133,0-1 0,0 1 0,0 0 0,1-1 0,-1 1 0,0 0 0,0 0 0,0-1 0,1 1 0,-1 0-1,0 0 1,1-1 0,-1 1 0,0 0 0,0 0 0,1 0 0,-1-1 0,0 1 0,1 0 0,-1 0 0,0 0 0,1 0-1,-1 0 1,1 0 0,-1 0 0,0 0 0,1 0 0,-1 0 0,0 0 0,1 0 0,-1 0 0,0 0 0,1 0-1,-1 0 1,0 0 0,1 0 0,-1 0 0,0 0 0,1 1 0,-1-1 0,0 0 0,1 0 0,-1 0 0,0 1-1,1-1 1,-1 0 0,0 0 0,0 1 0,0-1 0,1 0 0,-1 1 0,0-1 0,0 0 0,0 1 0,1-1 0,-1 0-1,0 1 1,11 21 299,-11-21-318,47 140 898,-2-7-484,-38-116-400,29 66 2,-30-74-9,-1-1-1,1 1 1,1-1-1,-1 0 1,2-1-1,8 9 1,-15-16 0,0 0 0,0 0 0,1 1 0,-1-1 0,1 0 0,-1-1 0,1 1 0,-1 0 0,1 0 0,0-1 0,-1 1 0,1-1 0,0 1 0,-1-1 0,1 0 0,0 1 0,0-1 0,-1 0 0,1 0 0,0 0 0,0-1 0,-1 1 0,3-1 0,-1 0 0,0 0 0,0-1 0,0 0 0,0 1 0,0-1 0,-1 0 0,1-1 0,-1 1 0,1 0 0,-1-1 0,3-3 0,4-7 0,0-1 0,-1 0 0,11-28 0,4-20-398,-4-1 0,15-82 0,-7 30-190,-22 87-139,-4 22-62,0-1 0,0 1 1,1-1-1,0 1 0,5-11 1,18 36-19378</inkml:trace>
</inkml:ink>
</file>

<file path=ppt/ink/ink1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22.926"/>
    </inkml:context>
    <inkml:brush xml:id="br0">
      <inkml:brushProperty name="width" value="0.05" units="cm"/>
      <inkml:brushProperty name="height" value="0.05" units="cm"/>
      <inkml:brushProperty name="color" value="#FFC114"/>
    </inkml:brush>
  </inkml:definitions>
  <inkml:trace contextRef="#ctx0" brushRef="#br0">0 11 3988,'6'-2'231,"0"0"-1,0 0 0,1 1 0,-1 0 0,0 0 1,1 0-1,-1 1 0,0 0 0,1 0 0,-1 0 1,9 3-1,-11-2 11,1 1 0,-1-1 0,0 1 0,0 0 0,-1 1 0,1-1 1,0 1-1,-1-1 0,1 1 0,-1 0 0,0 0 0,0 1 0,0-1 0,-1 1 1,1-1-1,-1 1 0,3 4 0,2 9 304,-1-1 1,0 1-1,-1 0 0,-1 1 1,0-1-1,1 27 0,-1-11 110,9 134 2043,-6-40-1935,-6-122-3022,4-18-2484,2-25-73,-2 4 2230</inkml:trace>
</inkml:ink>
</file>

<file path=ppt/ink/ink1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23.275"/>
    </inkml:context>
    <inkml:brush xml:id="br0">
      <inkml:brushProperty name="width" value="0.05" units="cm"/>
      <inkml:brushProperty name="height" value="0.05" units="cm"/>
      <inkml:brushProperty name="color" value="#FFC114"/>
    </inkml:brush>
  </inkml:definitions>
  <inkml:trace contextRef="#ctx0" brushRef="#br0">589 41 48,'0'-2'247,"0"1"0,-1-1 0,1 1 0,0 0 0,0-1-1,-1 1 1,1-1 0,0 1 0,-1 0 0,0-1 0,1 1 0,-1 0 0,0 0 0,1-1 0,-1 1-1,0 0 1,0 0 0,0 0 0,0 0 0,-2-1 0,1 0 81,-1 1 0,1-1 0,-1 1 0,0 0 0,0 0 0,1 0 0,-1 0 0,0 1 0,-5-1 0,-3 0 392,-1 1-1,0 0 1,0 1-1,-13 2 0,-157 34 3373,8-2-3539,128-23-1989,-9 0-7172,42-10 6197</inkml:trace>
  <inkml:trace contextRef="#ctx0" brushRef="#br0" timeOffset="1">673 18 14641,'3'0'179,"-1"0"0,0 0 0,0 0 0,0 0 0,0 1 0,1-1 0,-1 1 0,0-1 0,0 1 0,0 0 0,0 0 0,0 0 0,0 0 0,0 0 0,-1 0 0,1 1 0,0-1 0,-1 0 0,1 1 0,0 0 0,-1-1 0,0 1-1,1 0 1,-1 0 0,2 3 0,0 2 127,-1 1-1,0 0 1,0 0-1,0 0 1,-1 0-1,0 9 1,5 54 757,16 139 1360,-16-174-2306,2-2 1,1 1-1,25 62 0,-31-91-301,0 0-1,0-1 0,0 1 0,1-1 0,-1 0 1,2 0-1,7 9 0,-9-12-241,-1-1 0,0 1 0,1 0 0,0-1 0,-1 1 0,1-1 0,0 0 0,3 1 0,-4-1-475,1-1 0,-1 1 1,1-1-1,-1 0 0,1 0 1,-1 0-1,1 0 0,-1 0 1,1-1-1,-1 1 0,3-1 1,10-5-2427</inkml:trace>
</inkml:ink>
</file>

<file path=ppt/ink/ink1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23.604"/>
    </inkml:context>
    <inkml:brush xml:id="br0">
      <inkml:brushProperty name="width" value="0.05" units="cm"/>
      <inkml:brushProperty name="height" value="0.05" units="cm"/>
      <inkml:brushProperty name="color" value="#FFC114"/>
    </inkml:brush>
  </inkml:definitions>
  <inkml:trace contextRef="#ctx0" brushRef="#br0">0 983 728,'0'0'1330,"3"-2"-53,0-1-1016,0 0 1,0 0-1,-1 0 1,1 0-1,-1 0 0,0-1 1,0 1-1,0-1 1,-1 0-1,1 0 0,-1 1 1,0-1-1,1-6 1,2-13 922,2-27 1,-3 18-333,59-582 10592,-55 536-9416,2-38 2020,-10 102-2100,-1 23 251,-1 6-2264,1-1 150,0 0 0,1 0 0,1 1 1,0-1-1,1 0 0,3 21 0,2-4 92,17 54-1,-11-51-176,2-1 0,0-1 0,35 56 0,-34-66 0,0-1 0,1-1 0,1 0 0,1-2 0,1 1 0,21 15 0,-34-30 0,0 0 0,0 0 0,1 0 0,-1-1 0,1 1 0,0-2 0,0 1 0,0-1 0,0 0 0,0 0 0,1-1 0,-1 0 0,0-1 0,1 1 0,-1-1 0,1-1 0,-1 1 0,0-1 0,1-1 0,-1 1 0,0-1 0,0 0 0,0-1 0,0 0 0,0 0 0,-1 0 0,0-1 0,1 0 0,-1 0 0,0-1 0,-1 0 0,1 0 0,-1 0 0,6-8 0,-3 2-5,0 0 1,-1-1-1,0 0 1,-1-1-1,0 1 1,-1-1-1,0 0 0,-1-1 1,2-14-1,-3 10-49,0-1 0,-1 0 0,-1 0-1,-1 0 1,-1 0 0,-3-21 0,2 30-269,0 1 1,0 0 0,-1 0 0,0 0 0,-1 0-1,0 0 1,-5-8 0,7 14-71,1 1 0,-1 0 0,0 0-1,0 0 1,0 0 0,0 0 0,0 0 0,0 0 0,0 1 0,-1-1 0,1 1-1,-3-2 1,3 3-402,0-1-1,0 0 1,-1 1-1,1 0 1,0 0-1,0 0 1,0 0-1,0 0 1,0 0-1,0 0 1,0 0-1,-1 1 1,1-1-1,0 1 1,0 0-1,0 0 1,-3 1-1,-5 4-2913</inkml:trace>
</inkml:ink>
</file>

<file path=ppt/ink/ink1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23.945"/>
    </inkml:context>
    <inkml:brush xml:id="br0">
      <inkml:brushProperty name="width" value="0.05" units="cm"/>
      <inkml:brushProperty name="height" value="0.05" units="cm"/>
      <inkml:brushProperty name="color" value="#FFC114"/>
    </inkml:brush>
  </inkml:definitions>
  <inkml:trace contextRef="#ctx0" brushRef="#br0">210 177 132,'15'-8'650,"3"-1"723,0 0 0,0-2 1,-1 0-1,0-1 0,-1-1 1,25-24-1,-40 35-1142,1 0 0,-1 0 1,0 0-1,1 0 0,-1 0 1,0 0-1,0 0 0,0 0 0,-1 0 1,1-1-1,0 1 0,-1 0 0,0-1 1,1 1-1,-1 0 0,0-1 0,0 1 1,-1-5-1,1 6-133,-1 0-1,1-1 1,-1 1-1,0 0 1,1 0-1,-1 0 1,0 0-1,0 0 1,0 0 0,0 0-1,1 0 1,-1 0-1,-1 1 1,1-1-1,0 0 1,0 0 0,0 1-1,0-1 1,0 1-1,-1-1 1,1 1-1,0 0 1,-1-1-1,1 1 1,0 0 0,0 0-1,-1 0 1,1 0-1,0 0 1,-1 0-1,1 0 1,0 0 0,-1 1-1,-1 0 1,-6 1 140,-1 0 1,0 1-1,1 1 1,-1 0 0,1 0-1,0 0 1,0 2-1,1-1 1,0 1 0,0 0-1,0 0 1,-8 10-1,-5 5 259,2 2 0,-31 45-1,29-36-75,1 2 0,1 1 0,-18 50 0,29-66-213,2 1-1,1 0 1,0 0-1,1 0 1,1 0-1,1 1 1,1 0-1,2 26 0,0-38-126,1 0 0,0 1-1,0-1 1,1 0-1,0 0 1,1 0 0,-1-1-1,2 1 1,-1-1-1,1 0 1,1 0 0,-1 0-1,1-1 1,1 0-1,-1 0 1,1-1-1,11 9 1,-9-9-26,0 0 0,1-1-1,-1 0 1,1 0 0,0-1-1,1 0 1,-1-1 0,0 0 0,1-1-1,0 0 1,-1-1 0,1 0-1,0-1 1,0 0 0,13-2 0,-8 0-80,1-1 0,-1-1 1,0-1-1,-1 0 0,1-1 1,-1-1-1,0 0 1,0-1-1,-1-1 0,0 0 1,-1-1-1,0 0 0,-1-1 1,0-1-1,0 0 1,17-23-1,-27 31-60,1 1 1,-1-1-1,0 0 0,0 0 0,0 1 1,-1-2-1,0 1 0,1 0 1,-1 0-1,0 0 0,-1 0 0,1-8 1,-1 10-60,0 0 0,-1-1 1,1 1-1,-1 0 1,1 0-1,-1 0 0,0 0 1,0 0-1,0 0 0,0 0 1,0 0-1,0 1 0,-1-1 1,1 0-1,-1 1 1,1-1-1,-1 1 0,0-1 1,1 1-1,-1 0 0,0-1 1,0 1-1,0 0 0,0 0 1,-4-1-1,2 0-403,-1 1 0,0 0 0,0-1 0,0 2 0,0-1 0,0 0 0,0 1 0,0 0-1,-6 1 1,-27 6-9688,28-6 7467</inkml:trace>
</inkml:ink>
</file>

<file path=ppt/ink/ink1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24.342"/>
    </inkml:context>
    <inkml:brush xml:id="br0">
      <inkml:brushProperty name="width" value="0.05" units="cm"/>
      <inkml:brushProperty name="height" value="0.05" units="cm"/>
      <inkml:brushProperty name="color" value="#FFC114"/>
    </inkml:brush>
  </inkml:definitions>
  <inkml:trace contextRef="#ctx0" brushRef="#br0">0 289 1100,'4'-1'223,"-1"0"0,1 0 0,-1 0 0,1 0 0,0 1 0,0-1 0,-1 1 0,1 0 0,0 0 0,0 1 0,-1-1 0,1 1 0,0 0 0,-1 0 0,1 0-1,-1 0 1,1 0 0,-1 1 0,1 0 0,-1-1 0,0 1 0,0 1 0,0-1 0,0 0 0,0 1 0,0-1 0,-1 1 0,1 0 0,2 5 0,5 7 591,0 1 0,-1 0-1,-1 1 1,10 30 0,-10-26-94,-7-17-629,1-1 1,-1 1 0,1-1-1,0 1 1,0-1-1,0 0 1,0 0-1,0 0 1,1 0 0,-1 0-1,1-1 1,0 1-1,0-1 1,0 0-1,0 0 1,0 0 0,1 0-1,-1 0 1,0 0-1,1-1 1,0 0 0,-1 0-1,1 0 1,0 0-1,-1-1 1,1 1-1,0-1 1,0 0 0,-1 0-1,5 0 1,26-2-111,0-2 1,54-12-1,-48 8-440,53-4 0,-11 3-322,-77 13 721,-5-4 63,0 0 1,0 0 0,0 0-1,0 0 1,0-1 0,-1 1-1,1 0 1,0 0 0,0 0-1,0 0 1,0 0 0,0 0-1,0 0 1,0 0 0,0 0-1,-1 0 1,1 0 0,0 0-1,0 0 1,0 0 0,0 0 0,0 0-1,0 0 1,0 0 0,-1 0-1,1 0 1,0 0 0,0 0-1,0 0 1,0 0 0,0 0-1,0 1 1,0-1 0,0 0-1,-1 0 1,1 0 0,0 0-1,0 0 1,0 0 0,0 0-1,0 0 1,0 0 0,0 0-1,0 1 1,0-1 0,0 0-1,0 0 1,0 0 0,0 0-1,0 0 1,0 0 0,0 0-1,0 1 1,0-1 0,0 0-1,0 0 1,0 0 0,0 0 0,0 0-1,0 0 1,0 0 0,0 0-1,0 1 1,0-1 0,0 0-1,0 0 1,0 0 0,0 0-1,-97-15 1226,-162-47-1,253 60-1139,-1 0 0,1 0-1,-1-1 1,1 0 0,0 0 0,1-1-1,-1 0 1,0 0 0,1 0-1,-5-5 1,8 7-44,1 0-1,0 1 1,0-1 0,-1 0-1,1 0 1,0 1 0,1-1-1,-1 0 1,0 0 0,0 0-1,1 0 1,-1 0-1,1 0 1,0-1 0,0 1-1,0 0 1,0 0 0,0 0-1,0 0 1,0 0 0,0 0-1,1 0 1,-1 0-1,1 0 1,0 0 0,0 0-1,-1 0 1,1 0 0,1 0-1,-1 1 1,0-1 0,0 0-1,0 1 1,1-1-1,-1 1 1,3-2 0,15-16 381,1 1 1,28-19-1,17-14 530,-63 50-926,0-1 1,-1 0-1,1 1 0,0-1 0,0 0 1,-1 0-1,1 0 0,-1 0 0,0 0 0,1-1 1,-1 1-1,0 0 0,-1-1 0,1 1 0,0 0 1,0-1-1,-1 1 0,0-1 0,1-2 0,-2 2-2,1 1 0,-1 0 0,1-1-1,-1 1 1,0 0 0,0 0 0,0-1-1,0 1 1,-1 0 0,1 0-1,0 0 1,-1 1 0,0-1 0,1 0-1,-1 0 1,-2-1 0,-6-4 6,-1 0 1,1 1 0,-1 1-1,0-1 1,0 2 0,-18-6-1,-6 0-741,-53-9 0,74 17-461,0 1 1,-22 1 0,27 1-459,1 0 1,0 0-1,0 0 0,1 1 0,-13 5 1,0 3-1182</inkml:trace>
</inkml:ink>
</file>

<file path=ppt/ink/ink1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24.780"/>
    </inkml:context>
    <inkml:brush xml:id="br0">
      <inkml:brushProperty name="width" value="0.05" units="cm"/>
      <inkml:brushProperty name="height" value="0.05" units="cm"/>
      <inkml:brushProperty name="color" value="#FFC114"/>
    </inkml:brush>
  </inkml:definitions>
  <inkml:trace contextRef="#ctx0" brushRef="#br0">0 640 1004,'21'16'950,"21"14"1140,-38-28-1804,-1 0 1,1 0-1,0 0 0,0-1 1,0 1-1,0-1 0,0 0 0,0 0 1,0-1-1,4 1 0,-6-1-141,0-1 0,0 1-1,0-1 1,-1 1 0,1-1-1,0 0 1,0 1 0,-1-1-1,1 0 1,-1 0 0,1 0-1,-1-1 1,1 1 0,-1 0-1,1 0 1,-1-1 0,0 1-1,0-1 1,0 1 0,1-3-1,19-37 1607,-21 40-1709,11-26 781,-2-1 1,-1-1 0,5-35 0,5-91 1574,-5 35-30,-12 105-1932,-1 13-295,-1-1 0,1 0 0,1 0 0,-1 0 0,0 1 0,1-1 0,-1 0 0,1 0 0,0 1 0,0-1 0,0 0 0,2-3 0,-3 6 304,1 7-42,1 21-24,3 32 345,12 63 1,-13-104-639,1-1 0,0-1 0,1 1 0,1-1 0,0 0 0,1 0 0,1-1 0,12 16 0,-17-27-70,-1-1 1,1 0 0,-1 0 0,1 0-1,1 0 1,-1 0 0,0-1-1,1 0 1,0 0 0,-1 0 0,1-1-1,0 0 1,1 0 0,-1 0-1,0 0 1,1-1 0,-1 0 0,7 1-1,-5-2-11,0 0 0,-1-1 0,1 0 0,-1 0 0,1 0 0,-1-1 0,0 0 0,1 0 0,-1-1 0,0 0 0,-1 0 0,1 0 0,0 0 0,-1-1-1,7-6 1,6-6-49,-1-2 0,0 0 0,-1 0 0,-1-2 0,-1 0-1,-1-1 1,17-33 0,-10 10-311,-2-1 0,23-87 0,-38 119 258,4-11-227,-2 0 0,0 0-1,1-33 1,-8 42-38,-3 22 132,-3 27 161,6-2 126,1 0 0,1 0 0,2 0 0,1 0 0,2 0 0,1 0 0,15 48 0,-18-72-99,-1 0 0,2 0 0,-1-1 0,1 1 0,0-1 1,0 0-1,1 0 0,7 8 0,-10-13-124,0 0 0,0 0 1,0 0-1,0-1 0,0 1 0,0-1 0,1 1 1,-1-1-1,1 0 0,-1 0 0,1 0 0,-1 0 1,1 0-1,0-1 0,-1 1 0,1-1 1,0 0-1,-1 1 0,1-1 0,0 0 0,0-1 1,-1 1-1,1-1 0,0 1 0,-1-1 0,1 0 1,-1 0-1,1 0 0,3-1 0,0-2-1414,-1 0-1,1 0 1,-1 0-1,1 0 1,7-10-1,12-13-1416</inkml:trace>
</inkml:ink>
</file>

<file path=ppt/ink/ink1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25.112"/>
    </inkml:context>
    <inkml:brush xml:id="br0">
      <inkml:brushProperty name="width" value="0.05" units="cm"/>
      <inkml:brushProperty name="height" value="0.05" units="cm"/>
      <inkml:brushProperty name="color" value="#FFC114"/>
    </inkml:brush>
  </inkml:definitions>
  <inkml:trace contextRef="#ctx0" brushRef="#br0">1354 47 1028,'1'0'212,"-1"-1"-1,0 0 0,0 0 1,0 1-1,0-1 1,0 0-1,0 1 1,0-1-1,0 0 0,0 0 1,-1 1-1,1-1 1,0 0-1,0 1 0,-1-1 1,1 0-1,-1 0 1,-3-2 212,-1-1 0,0 1-1,0 1 1,0-1 0,0 1 0,0 0 0,-1 0 0,1 0 0,0 1-1,-8-2 1,-64-4 1858,75 7-2204,-501 3 5126,447 1-5410,0 4 1,1 1 0,-77 24-1,99-23-449,1 2 0,-51 27-1,53-22-676,1 0 0,1 3-1,0 0 1,2 2 0,-28 28 0,-11 25-923</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3.740"/>
    </inkml:context>
    <inkml:brush xml:id="br0">
      <inkml:brushProperty name="width" value="0.05" units="cm"/>
      <inkml:brushProperty name="height" value="0.05" units="cm"/>
      <inkml:brushProperty name="color" value="#004F8B"/>
    </inkml:brush>
  </inkml:definitions>
  <inkml:trace contextRef="#ctx0" brushRef="#br0">0 49 1036,'18'-18'2978,"-12"12"-834,-1 1 0,1-1 0,13-7 2514,-17 15-3927,0-1-536,0 1-1,0 0 1,-1 0-1,1 0 1,-1 1-1,1-1 1,-1 0-1,0 0 1,0 1-1,0-1 1,0 1-1,0-1 1,-1 1-1,1-1 1,-1 6-1,3 50 1910,-3-25-1340,3 120 1774,-3-30-1080,20 209 1443,-9-231-1720,31 127 1,17 29 500,-29-125-1670,9 35-14,-24-85 2,-4-16 0,36 140 0,-42-190 0,0-1 0,1 1 0,1-1 0,0 0 0,1-1 0,0 0 0,1 0 0,15 17 0,-22-26 23,-2-4-27,0-1 0,0 0-1,0 1 1,0-1 0,0 0 0,0 0 0,1 1-1,-1-1 1,0 0 0,0 1 0,0-1-1,0 0 1,0 0 0,1 1 0,-1-1-1,0 0 1,0 0 0,1 0 0,-1 1-1,0-1 1,0 0 0,1 0 0,-1 0-1,0 0 1,0 0 0,1 1 0,-1-1-1,0 0 1,1 0 0,-7 8-1800</inkml:trace>
</inkml:ink>
</file>

<file path=ppt/ink/ink1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25.464"/>
    </inkml:context>
    <inkml:brush xml:id="br0">
      <inkml:brushProperty name="width" value="0.05" units="cm"/>
      <inkml:brushProperty name="height" value="0.05" units="cm"/>
      <inkml:brushProperty name="color" value="#FFC114"/>
    </inkml:brush>
  </inkml:definitions>
  <inkml:trace contextRef="#ctx0" brushRef="#br0">5321 4 964,'16'-1'591,"20"-1"2417,50 2 1,-77 5-1419,-9-5-1501,0 1 0,0-1 0,0 1 0,0-1 0,-1 1 1,1-1-1,0 0 0,0 1 0,0-1 0,-1 1 0,1-1 0,0 0 0,-1 1 1,1-1-1,0 1 0,-1-1 0,1 0 0,0 0 0,-1 1 0,1-1 0,0 0 1,-1 0-1,1 1 0,-1-1 0,1 0 0,-1 0 0,1 0 0,-1 0 0,1 1 1,0-1-1,-1 0 0,1 0 0,-1 0 0,0 0 0,-142 42 2986,-596 116 1748,548-121-4061,-1364 299 3778,30 88-1316,1497-415-3213,-546 187 669,33 42-4566,529-231 3813,-59 33-4734,62-34 3115,1 0 1,0 0 0,1 1 0,0 0 0,-12 15 0,1 9-2071</inkml:trace>
</inkml:ink>
</file>

<file path=ppt/ink/ink1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45.665"/>
    </inkml:context>
    <inkml:brush xml:id="br0">
      <inkml:brushProperty name="width" value="0.05" units="cm"/>
      <inkml:brushProperty name="height" value="0.05" units="cm"/>
      <inkml:brushProperty name="color" value="#FFC114"/>
    </inkml:brush>
  </inkml:definitions>
  <inkml:trace contextRef="#ctx0" brushRef="#br0">58 289 620,'-4'0'1169,"-2"1"-1106,-24 3 10000,19-3-8223,11-2-1768,-1 1-1,1 0 0,0-1 1,-1 1-1,1-1 0,-1 1 1,1 0-1,0-1 1,-1 1-1,1-1 0,0 1 1,-1-1-1,1 1 0,0-1 1,0 0-1,-1 1 1,1-1-1,0 1 0,0-1 1,0 1-1,0-1 0,0 0 1,0 1-1,0-1 1,0 1-1,0-1 0,0 1 1,0-1-1,0 0 0,1 0 1,2-21 1109,5 6-649,0 0 1,1 1-1,0 0 1,20-22-1,52-51 1128,-72 80-1388,-1 1 0,1-1 0,0 2 0,0-1 0,1 1 0,0 0 0,18-7 0,-22 12-136,-1-1-1,1 1 1,-1-1-1,1 2 1,0-1 0,0 1-1,0-1 1,-1 2-1,1-1 1,0 1 0,0-1-1,-1 2 1,1-1-1,-1 1 1,1-1 0,-1 2-1,6 1 1,9 9 248,0 0 1,-1 2 0,0 0 0,-1 0-1,-1 2 1,19 23 0,34 32 704,-51-55-798,-1-2 1,2 0-1,31 19 1,-43-30-246,0 0 1,0 0-1,1-1 1,-1 0 0,1-1-1,-1 0 1,1 0-1,0-1 1,0 0-1,-1 0 1,1-1-1,0 0 1,12-2 0,0-2-212,0-2 1,0 0 0,-1-1 0,0 0 0,29-17 0,89-62-5427,-50 28-7799,-56 40 9185</inkml:trace>
</inkml:ink>
</file>

<file path=ppt/ink/ink1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47.302"/>
    </inkml:context>
    <inkml:brush xml:id="br0">
      <inkml:brushProperty name="width" value="0.05" units="cm"/>
      <inkml:brushProperty name="height" value="0.05" units="cm"/>
      <inkml:brushProperty name="color" value="#FFC114"/>
    </inkml:brush>
  </inkml:definitions>
  <inkml:trace contextRef="#ctx0" brushRef="#br0">214 24 1032,'27'-23'13414,"-41"41"-12310,1 1-1,1 0 1,-18 37-1,-5 34 113,3 1-1,5 1 0,4 1 1,3 1-1,5 1 0,-4 124 1,18-170-818,3 0 0,1-1 0,18 85 0,-13-99-692,1 0 0,2-1 0,1 0 0,2 0-1,1-2 1,19 31 0,-29-55-136,1 1 0,-1-1 0,1 1 0,0-2-1,1 1 1,0-1 0,0 0 0,0 0 0,9 5 0,15 2-4279,4-6-4178,-16-5 5656</inkml:trace>
</inkml:ink>
</file>

<file path=ppt/ink/ink1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47.823"/>
    </inkml:context>
    <inkml:brush xml:id="br0">
      <inkml:brushProperty name="width" value="0.05" units="cm"/>
      <inkml:brushProperty name="height" value="0.05" units="cm"/>
      <inkml:brushProperty name="color" value="#FFC114"/>
    </inkml:brush>
  </inkml:definitions>
  <inkml:trace contextRef="#ctx0" brushRef="#br0">1 920 820,'7'-3'1021,"0"0"-1,1-1 1,-1 1-1,0-2 1,-1 1-1,1-1 1,-1 0-1,0 0 1,0 0-1,6-9 1,9-11 870,21-34 1,-26 36-961,157-251 3525,-62 93-2216,-66 110-1295,64-96 2446,-104 159-3071,0 0 0,1 1-1,1 0 1,-1 1 0,12-10 0,-16 15-255,-1 0 0,1-1 0,-1 1-1,1 0 1,-1 1 0,1-1 0,0 0 0,-1 0 0,1 1 0,0-1 0,0 1 0,0-1 0,0 1 0,-1 0-1,1 0 1,0 0 0,0 0 0,0 0 0,0 0 0,0 0 0,0 0 0,-1 1 0,1-1 0,0 1-1,0 0 1,-1-1 0,1 1 0,0 0 0,-1 0 0,1 0 0,-1 0 0,1 0 0,1 3 0,3 2-7,0 1 1,0 1-1,-1-1 1,-1 1-1,1 0 1,-1 0 0,4 13-1,19 66 285,-19-55-305,35 124-38,87 264 0,-129-415 0,23 47 0,-22-48 0,0 0 0,1 0 0,-1-1 0,1 1 0,0-1 0,0 1 0,0-1 0,0 0 0,7 5 0,7-4-1818,-15-4 1217,0 0-1,0-1 1,0 1 0,0-1 0,0 1-1,0-1 1,-1 0 0,1 1 0,0-1-1,-1 0 1,4-2 0,-2 0-845,1 0 1,-1 0 0,0 0-1,0-1 1,0 1-1,0-1 1,3-5-1,0-1-2923</inkml:trace>
</inkml:ink>
</file>

<file path=ppt/ink/ink1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48.167"/>
    </inkml:context>
    <inkml:brush xml:id="br0">
      <inkml:brushProperty name="width" value="0.05" units="cm"/>
      <inkml:brushProperty name="height" value="0.05" units="cm"/>
      <inkml:brushProperty name="color" value="#FFC114"/>
    </inkml:brush>
  </inkml:definitions>
  <inkml:trace contextRef="#ctx0" brushRef="#br0">918 72 1480,'-1'-3'1583,"-1"0"-1186,0 1 0,0-1 0,0 0 0,0 0 0,0 1-1,-1-1 1,1 1 0,-1 0 0,1 0 0,-1 0 0,0 0 0,0 0 0,0 1 0,0-1 0,0 1 0,-1 0 0,1 0 0,-5-1 0,-9-2 807,0 1 1,-25-1 0,25 3-475,-276-11 5167,213 10-5056,40 2-1096,-155-3-74,131 3-3757,-1 2-4306,33-1 5296</inkml:trace>
</inkml:ink>
</file>

<file path=ppt/ink/ink1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48.638"/>
    </inkml:context>
    <inkml:brush xml:id="br0">
      <inkml:brushProperty name="width" value="0.05" units="cm"/>
      <inkml:brushProperty name="height" value="0.05" units="cm"/>
      <inkml:brushProperty name="color" value="#FFC114"/>
    </inkml:brush>
  </inkml:definitions>
  <inkml:trace contextRef="#ctx0" brushRef="#br0">0 15 956,'2'-15'14812,"12"71"-12297,2-1 0,3-1 0,27 56 0,-16-51-1248,2 0 0,3-2 0,3-2 0,72 83-1,-103-129-1214,1 0-1,0-1 1,1-1-1,0 0 1,0 0 0,0 0-1,1-1 1,11 5-1,-17-9-45,1-1 0,-1 0 1,0 1-1,1-2 0,-1 1 0,1 0 0,-1-1 0,1 0 0,-1 0 0,1 0 1,-1-1-1,1 0 0,-1 0 0,1 0 0,-1 0 0,0 0 0,1-1 0,-1 0 0,0 0 1,0 0-1,0 0 0,5-5 0,-2 1-4,-1 1 0,0-1-1,-1 1 1,0-2 0,1 1 0,-2-1 0,1 1-1,-1-1 1,0 0 0,5-14 0,1-6-23,10-48 1,-11 38-44,3-32-1624,-9 51-445,-1 1-1,11-34 0,-7 40-1608,-5 10 2915,-1 0-1,1 0 1,10-8-7443,-5 11 4644</inkml:trace>
</inkml:ink>
</file>

<file path=ppt/ink/ink1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49.892"/>
    </inkml:context>
    <inkml:brush xml:id="br0">
      <inkml:brushProperty name="width" value="0.05" units="cm"/>
      <inkml:brushProperty name="height" value="0.05" units="cm"/>
      <inkml:brushProperty name="color" value="#FFC114"/>
    </inkml:brush>
  </inkml:definitions>
  <inkml:trace contextRef="#ctx0" brushRef="#br0">95 172 392,'-3'8'1114,"0"0"1,1 1-1,0-1 0,0 1 0,1 0 1,0 10-1,-1-5-302,-2 40 2700,4 94-1,18 54 820,-13-155-3374,30 210 4489,-32-245-3721,-1-32-1356,-4-39-469,-11-102-277,-21-222-1456,0 97 26,33 284 1806,1 0 0,0 0-1,0 0 1,0-1 0,0 1-1,0 0 1,0 0 0,1-1-1,-1 1 1,1 0 0,0 0 0,-1 0-1,1 0 1,0 0 0,0 0-1,0 0 1,1 0 0,-1 0-1,2-2 1,0 2 12,-1 0-1,1 0 1,0 0 0,0 0 0,0 1-1,0-1 1,0 1 0,0-1-1,0 1 1,1 0 0,4-1-1,3 1 51,1 0 0,-1 0 0,0 1-1,1 0 1,-1 1 0,19 4 0,12 6 107,-2 2 1,1 2-1,-2 1 0,0 2 1,60 38-1,-91-51-148,-1 0-1,0 0 0,0 1 0,0-1 0,-1 2 0,0-1 0,0 1 1,0 0-1,8 14 0,-12-18-14,0 1 0,-1 0 0,1 0 1,-1 0-1,0-1 0,0 1 0,0 0 1,-1 0-1,1 1 0,-1-1 0,0 0 0,0 0 1,0 0-1,-1 0 0,0 0 0,1 0 1,-1 0-1,-1 0 0,1-1 0,0 1 0,-1 0 1,0 0-1,-3 4 0,-2 2-10,0 0-1,-1-1 1,0 0 0,0-1-1,-1 1 1,-15 10 0,-64 34-140,46-28 28,17-8 117,24-16 1,4 1-8,8 7 11,1-2 0,0 0 0,0 0 0,20 8-1,14 7 24,146 93 86,-155-89-87,-1 1 0,-2 2 0,32 33 1,-59-54-21,0-1 0,0 2 1,-1-1-1,0 1 0,-1 0 0,1 0 1,-2 0-1,1 1 0,4 16 1,-8-21-5,0 1 0,0-1 0,-1 0 0,1 1 0,-1-1 0,-1 0 0,1 1 0,-1-1 0,0 0 0,0 1 0,0-1 0,-1 0-1,0 0 1,0 0 0,0 0 0,-1 0 0,1-1 0,-1 1 0,0-1 0,-6 7 0,0-2 0,0 0 0,0-1 0,-1 0 0,0-1-1,0 0 1,-1 0 0,0-2 0,0 1-1,0-1 1,-15 4 0,0-1-40,-1-1 1,0-1-1,-44 3 1,25-6-192,0-3 1,-69-8-1,-87-25-1683,201 32 1857,-26-4-748,-42-15 0,60 17 186,0-1 0,0-1 1,-8-5-1,12 7-568,0-1 0,0 0 0,0 0 0,1-1 0,-7-7 0,1-7-3131,9 4 1310</inkml:trace>
</inkml:ink>
</file>

<file path=ppt/ink/ink1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0.290"/>
    </inkml:context>
    <inkml:brush xml:id="br0">
      <inkml:brushProperty name="width" value="0.05" units="cm"/>
      <inkml:brushProperty name="height" value="0.05" units="cm"/>
      <inkml:brushProperty name="color" value="#FFC114"/>
    </inkml:brush>
  </inkml:definitions>
  <inkml:trace contextRef="#ctx0" brushRef="#br0">252 97 12989,'-1'-5'384,"1"0"0,1 1 0,-1-1-1,1 0 1,0 0 0,0 1 0,0-1 0,1 1 0,-1-1-1,1 1 1,0-1 0,3-4 0,-3 7-199,1-1 0,-1 1 0,1-1 1,-1 1-1,1 0 0,0 0 0,-1 0 1,1 0-1,0 0 0,1 1 0,-1 0 0,0-1 1,0 1-1,0 0 0,1 0 0,-1 1 0,7-1 1,6 0 142,0 1 0,-1 0 0,1 2 1,0 0-1,-1 0 0,1 2 0,-1 0 1,16 6-1,10 6 314,61 33-1,-33-8-165,-2 3 0,-2 2 0,-2 3 0,-2 3-1,-3 3 1,-2 2 0,82 108 0,-116-135-269,-1 2-1,-2 0 1,-1 1 0,-1 1 0,-2 1 0,-2 0 0,-1 0-1,9 45 1,-15-46-74,-2-1-1,-1 1 0,-2 0 1,-1 0-1,-2 0 0,-1-1 1,-1 1-1,-3-1 0,-12 44 1,5-34-107,-3-1 1,-1 0 0,-1-2-1,-42 63 1,27-54 30,-3-1 0,-2-1 0,-47 42 0,24-32-391,-3-3-1,-2-3 1,-2-3-1,-3-3 1,-91 42-1,98-58-2106,-92 28-1,-65 3-11586,149-42 9728</inkml:trace>
</inkml:ink>
</file>

<file path=ppt/ink/ink1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1.791"/>
    </inkml:context>
    <inkml:brush xml:id="br0">
      <inkml:brushProperty name="width" value="0.05" units="cm"/>
      <inkml:brushProperty name="height" value="0.05" units="cm"/>
      <inkml:brushProperty name="color" value="#FFC114"/>
    </inkml:brush>
  </inkml:definitions>
  <inkml:trace contextRef="#ctx0" brushRef="#br0">1031 0 444,'5'0'650,"24"1"1163,-27-1-1622,-1 0-1,0 1 1,0-1 0,1 0 0,-1 0 0,0 1 0,0-1 0,0 0-1,0 1 1,1-1 0,-1 1 0,0 0 0,0-1 0,0 1-1,0 0 1,0 0 0,1 2 1351,-21 7 1117,6-6-2083,0-1 0,0 0 0,-1-1 0,1-1 0,-1 0 0,-25-2-1,14 0-51,-393-7 4058,1 0-5780,416 8 1184,-49 3-3547,46-2 2466,0 0-1,0 0 1,1 0 0,-1 0-1,1 1 1,-5 2 0,0 1-1438</inkml:trace>
</inkml:ink>
</file>

<file path=ppt/ink/ink1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2.142"/>
    </inkml:context>
    <inkml:brush xml:id="br0">
      <inkml:brushProperty name="width" value="0.05" units="cm"/>
      <inkml:brushProperty name="height" value="0.05" units="cm"/>
      <inkml:brushProperty name="color" value="#FFC114"/>
    </inkml:brush>
  </inkml:definitions>
  <inkml:trace contextRef="#ctx0" brushRef="#br0">868 60 1140,'38'-1'3785,"0"-1"5897,-83-3-7016,3-1-1452,-261-8 3504,-25-3-4483,204 9-3351,84 5-831,-1 0-3566,21 3 4330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5.285"/>
    </inkml:context>
    <inkml:brush xml:id="br0">
      <inkml:brushProperty name="width" value="0.05" units="cm"/>
      <inkml:brushProperty name="height" value="0.05" units="cm"/>
      <inkml:brushProperty name="color" value="#004F8B"/>
    </inkml:brush>
  </inkml:definitions>
  <inkml:trace contextRef="#ctx0" brushRef="#br0">13 1151 14041,'0'0'38,"0"1"0,-1-1 0,1 0-1,0 0 1,-1 0 0,1 1 0,0-1 0,-1 0-1,1 0 1,0 0 0,-1 0 0,1 0-1,-1 0 1,1 0 0,0 0 0,-1 0 0,1 0-1,-1 0 1,1 0 0,0 0 0,-1 0-1,1 0 1,-1 0 0,1 0 0,0-1 0,-1 1-1,1 0 1,0 0 0,-1 0 0,1-1 0,0 1-1,-1 0 1,3-25 690,0 1 1,12-42-1,-6 30-421,75-292 1418,-13 63-425,-43 156 438,53-135 1,-79 242-1683,1-5 194,1 0 0,1 0 0,7-13-1,-11 20-223,1-1 0,-1 0 0,0 1 0,1-1-1,-1 0 1,1 1 0,-1-1 0,1 1 0,-1-1-1,1 1 1,-1-1 0,1 1 0,-1-1 0,1 1-1,0 0 1,-1-1 0,1 1 0,0 0-1,-1 0 1,1-1 0,0 1 0,-1 0 0,1 0-1,0 0 1,0 0 0,-1 0 0,1 0 0,0 0-1,0 0 1,-1 0 0,1 0 0,0 0-1,-1 0 1,1 1 0,0-1 0,-1 0 0,1 0-1,0 1 1,-1-1 0,1 1 0,0-1 0,-1 0-1,1 1 1,-1-1 0,1 1 0,-1-1-1,1 1 1,-1 0 0,1-1 0,-1 1 0,0-1-1,1 1 1,-1 0 0,1 1 0,10 19 345,-2 1 0,0 0 0,-1 0 0,7 32 0,3 7 111,84 201 1030,-85-228-1318,1 0 0,2 0 0,1-2 0,2-1-1,33 35 1,-49-58-300,0-1-1,0 0 1,0 0-1,1-1 0,0 0 1,1-1-1,-1 1 1,1-2-1,0 1 1,0-1-1,1-1 1,-1 1-1,1-2 1,0 1-1,13 1 0,-20-4-206,0 0 0,0 0 0,0-1-1,0 1 1,0-1 0,0 1 0,5-3-1,7-5-4807</inkml:trace>
</inkml:ink>
</file>

<file path=ppt/ink/ink1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2.473"/>
    </inkml:context>
    <inkml:brush xml:id="br0">
      <inkml:brushProperty name="width" value="0.05" units="cm"/>
      <inkml:brushProperty name="height" value="0.05" units="cm"/>
      <inkml:brushProperty name="color" value="#FFC114"/>
    </inkml:brush>
  </inkml:definitions>
  <inkml:trace contextRef="#ctx0" brushRef="#br0">1248 1 16978,'1'0'108,"0"1"1,0-1 0,0 1 0,0 0 0,-1-1 0,1 1 0,0-1 0,0 1 0,-1 0 0,1 0-1,0 0 1,-1-1 0,1 1 0,0 2 0,-1-3-49,0 1 0,0-1 1,0 0-1,0 1 0,0-1 0,0 1 1,0-1-1,0 0 0,0 1 0,0-1 1,0 0-1,0 1 0,-1-1 0,1 1 1,0-1-1,0 0 0,0 1 0,-1-1 1,1 0-1,0 0 0,0 1 0,-1-1 1,1 0-1,0 1 0,-1-1 0,-26 12 1205,27-12-1270,-39 10 909,0-2 0,-1-2 0,-60 2 0,53-4-469,-701 15 1412,723-20-2055,-61 3-4248,73-1 2017,0 1 1,1 0-1,-1 1 1,-17 5-1,7 3-1322</inkml:trace>
</inkml:ink>
</file>

<file path=ppt/ink/ink1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3.605"/>
    </inkml:context>
    <inkml:brush xml:id="br0">
      <inkml:brushProperty name="width" value="0.05" units="cm"/>
      <inkml:brushProperty name="height" value="0.05" units="cm"/>
      <inkml:brushProperty name="color" value="#FFC114"/>
    </inkml:brush>
  </inkml:definitions>
  <inkml:trace contextRef="#ctx0" brushRef="#br0">397 7 1424,'4'-6'9412,"-22"22"-8302,1 1 1,0 1-1,2 0 0,-23 36 0,-46 91 1395,49-77-1715,2 2 1,4 1 0,3 1 0,3 2-1,3 0 1,-18 142 0,34-168-642,1-1-1,3 1 1,2-1 0,1 1 0,3-1 0,2 0 0,2-1 0,2 0-1,2 0 1,2-1 0,2-1 0,29 52 0,-26-60-215,2-1 0,1 0 0,1-2 0,2-1 0,2-2 0,34 30 0,-42-43-674,1-1 0,0-1 1,1 0-1,29 11 0,-32-17-1400,1-1 1,0-1-1,0-1 0,1 0 0,35 3 0,-16-6-1221</inkml:trace>
</inkml:ink>
</file>

<file path=ppt/ink/ink1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4.109"/>
    </inkml:context>
    <inkml:brush xml:id="br0">
      <inkml:brushProperty name="width" value="0.05" units="cm"/>
      <inkml:brushProperty name="height" value="0.05" units="cm"/>
      <inkml:brushProperty name="color" value="#FFC114"/>
    </inkml:brush>
  </inkml:definitions>
  <inkml:trace contextRef="#ctx0" brushRef="#br0">13 205 14241,'0'0'730,"-1"0"-592,0 0-1,0 0 1,1 0 0,-1 0-1,0 0 1,0 0-1,1 0 1,-1-1-1,0 1 1,1 0-1,-1-1 1,0 1 0,1 0-1,-1-1 1,-1 0-1,3-6 138,0 0-1,0 0 0,1 0 0,0 0 1,0 1-1,0-1 0,1 1 1,5-10-1,2-1 339,22-30 0,-28 41-451,2 0-1,-1 0 1,1 0 0,0 1-1,0 0 1,0 0 0,1 1-1,-1-1 1,1 1-1,8-3 1,-12 6-94,1-1-1,-1 1 1,1 0 0,0 1-1,0-1 1,-1 0 0,1 1-1,0 0 1,0 0-1,-1 0 1,1 0 0,0 1-1,0 0 1,-1-1 0,1 1-1,0 1 1,-1-1 0,1 0-1,-1 1 1,0 0 0,1 0-1,4 4 1,17 15 421,-1 2 0,38 46 0,-35-37-33,34 31 0,-46-50-461,2 0 0,-1-1 1,1-1-1,1 0 0,0-2 0,1 0 0,-1 0 0,2-2 0,-1-1 0,1 0 0,0-1 0,0-1 0,0-1 0,1-1 0,29-1 0,-28-2-997,-1-1 1,1-1-1,30-8 1,-30 5-1187,-1-1 0,0-2 0,28-14 0,-21 7-2486,-5 4 1418</inkml:trace>
</inkml:ink>
</file>

<file path=ppt/ink/ink1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4.545"/>
    </inkml:context>
    <inkml:brush xml:id="br0">
      <inkml:brushProperty name="width" value="0.05" units="cm"/>
      <inkml:brushProperty name="height" value="0.05" units="cm"/>
      <inkml:brushProperty name="color" value="#FFC114"/>
    </inkml:brush>
  </inkml:definitions>
  <inkml:trace contextRef="#ctx0" brushRef="#br0">1 863 1424,'1'1'365,"1"-1"-1,-1 0 1,0 0 0,1 0-1,-1 0 1,1 0-1,-1 0 1,1 0 0,-1 0-1,0 0 1,1-1-1,-1 1 1,1-1 0,-1 1-1,0-1 1,2 0-1,21-19 2378,-15 10-1911,-1-1-1,11-17 1,48-97 2786,71-183 1,-17 30 1405,-115 266-4587,17-32 1261,-22 42-1563,0 1 1,1-1-1,-1 0 0,0 1 1,0-1-1,1 1 1,-1 0-1,1-1 0,-1 1 1,1 0-1,0 0 1,-1 0-1,1 0 0,0 0 1,0 1-1,0-1 1,0 0-1,0 1 0,3-1 1,1 5 643,0 6-656,0-1 0,-1 1-1,0 0 1,0 0-1,-1 1 1,5 21-1,13 78 805,-9-36-649,65 248-277,-49-226 0,52 121 0,-76-207-1132,0-1-1,0 1 1,1-1-1,11 14 1,-16-21 721,1 0 0,0 0 0,0 0 0,0 0 0,0-1 0,0 1 1,0-1-1,0 0 0,1 1 0,-1-1 0,4 1 0,-5-2 210,0 0 0,1 1 0,-1-1 0,1 0 0,-1 0 0,1 0 0,-1-1 0,1 1 0,-1 0 1,1 0-1,-1-1 0,0 1 0,1-1 0,-1 1 0,0-1 0,1 0 0,-1 1 0,0-1 0,0 0 0,0 0 0,2-2 0,4-10-10043</inkml:trace>
</inkml:ink>
</file>

<file path=ppt/ink/ink1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4.890"/>
    </inkml:context>
    <inkml:brush xml:id="br0">
      <inkml:brushProperty name="width" value="0.05" units="cm"/>
      <inkml:brushProperty name="height" value="0.05" units="cm"/>
      <inkml:brushProperty name="color" value="#FFC114"/>
    </inkml:brush>
  </inkml:definitions>
  <inkml:trace contextRef="#ctx0" brushRef="#br0">940 117 13705,'-10'-12'504,"-2"-2"116,-4 3 284,-6-3-31,-9 3-81,-13-1-152,-16 1-148,-16 0-112,-8 2-112,-1 1-228,9 5-356,-12 3-512,-3 3-716,3 8-4077,3 6 1909,13 8 1263</inkml:trace>
</inkml:ink>
</file>

<file path=ppt/ink/ink1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7.734"/>
    </inkml:context>
    <inkml:brush xml:id="br0">
      <inkml:brushProperty name="width" value="0.05" units="cm"/>
      <inkml:brushProperty name="height" value="0.05" units="cm"/>
      <inkml:brushProperty name="color" value="#FFC114"/>
    </inkml:brush>
  </inkml:definitions>
  <inkml:trace contextRef="#ctx0" brushRef="#br0">32 51 856,'-7'-9'4570,"-8"-11"5467,5 10-4778,36 5-3568,-22 3-1538,0 1 0,1 0 1,-1 0-1,0 1 0,0-1 0,7 1 0,14 3 195,1 0 0,0 2-1,-1 1 1,0 1-1,0 2 1,41 19-1,-24-6 66,-1 2 0,69 52 0,-94-64-218,-1 0 0,0 1-1,-1 1 1,-1 1 0,0 0 0,18 27-1,-28-37-147,0 0-1,0 0 0,-1 1 0,0-1 0,0 1 0,0 0 0,0-1 1,-1 1-1,0 0 0,0 0 0,-1 0 0,0 0 0,0 0 0,0 0 1,0 0-1,-1 0 0,0-1 0,-1 1 0,1 0 0,-1 0 0,0-1 1,0 1-1,-1-1 0,0 0 0,-6 9 0,1-3 16,0-1-1,-2 0 1,1 0 0,-1-1-1,0-1 1,-1 0 0,0 0-1,0-1 1,-1 0 0,0-1-1,-24 9 1,-10 0-405,0-2 0,-50 6 0,19-3-2152,63-11-634,31 12-11097,5-5 10786</inkml:trace>
</inkml:ink>
</file>

<file path=ppt/ink/ink1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8.531"/>
    </inkml:context>
    <inkml:brush xml:id="br0">
      <inkml:brushProperty name="width" value="0.05" units="cm"/>
      <inkml:brushProperty name="height" value="0.05" units="cm"/>
      <inkml:brushProperty name="color" value="#FFC114"/>
    </inkml:brush>
  </inkml:definitions>
  <inkml:trace contextRef="#ctx0" brushRef="#br0">420 778 1064,'5'7'1705,"14"19"12952,-58-233-9452,-34-110-2483,57 254-1534,-11-98 0,26 159-1129,1 0 1,0 0-1,0-1 1,0 1-1,0 0 1,0-1-1,0 1 1,1 0-1,-1 0 1,1 0-1,-1-1 1,1 1-1,0 0 1,0 0-1,0 0 1,0 0-1,1 0 1,-1 0 0,0 1-1,3-4 1,-1 3-9,0 0 0,0 1 0,0-1 0,0 0 1,0 1-1,1 0 0,-1 0 0,0 0 0,1 0 0,-1 1 1,0-1-1,7 1 0,9-1 18,0 2 0,-1 0 0,1 1 0,0 1-1,20 6 1,88 32-42,-105-33-14,23 7-37,-1 3 0,0 2 0,65 39 0,-106-57 5,0 0-1,0 0 1,-1 1-1,1-1 1,0 1-1,-1-1 1,1 1-1,-1 0 0,0 0 1,0 0-1,0 0 1,0 0-1,-1 1 1,1-1-1,0 5 1,-1-6-2,-1 0 1,0 1 0,0-1 0,0 1 0,0-1 0,0 0-1,-1 1 1,1-1 0,-1 1 0,1-1 0,-1 0 0,0 0-1,0 1 1,0-1 0,0 0 0,-1 0 0,1 0 0,0 0-1,-1 0 1,1 0 0,-1-1 0,0 1 0,-2 2 0,-6 4-77,-1 0 1,0-1-1,0 0 1,0 0-1,-1-2 1,-22 9-1,-81 18-400,51-16 187,34-9 193,21-5 118,0-1-1,1 2 1,-1-1 0,0 1-1,-11 6 1,20-9 2,0 1-1,-1-1 1,1 0-1,-1 0 0,1 1 1,0-1-1,-1 0 1,1 1-1,0-1 1,-1 0-1,1 1 1,0-1-1,-1 0 1,1 1-1,0-1 1,0 1-1,0-1 0,-1 1 1,1-1-1,0 1 1,0-1-1,0 0 1,0 1-1,0-1 1,0 1-1,0-1 1,0 1-1,0-1 1,0 1-1,0-1 0,0 1 1,0-1-1,0 1 1,0-1-1,1 1 1,-1-1-1,0 0 1,0 1-1,1-1 1,-1 1-1,0-1 1,0 0-1,1 1 0,-1-1 1,0 1-1,1-1 1,-1 0-1,1 0 1,-1 1-1,0-1 1,1 0-1,-1 0 1,1 1-1,-1-1 1,1 0-1,28 15 78,-29-15-77,61 25 81,-2 3-1,-1 2 1,-2 3 0,0 2 0,81 69 0,-125-93-53,-1 0 1,0 0 0,0 1-1,-1 1 1,11 18 0,-19-28-27,1 1 1,-1 0-1,-1 0 1,1 0-1,-1 0 0,1 0 1,-1 0-1,0 0 1,0 0-1,-1 0 1,0 1-1,1-1 0,-1 0 1,0 0-1,-1 1 1,1-1-1,-1 0 1,0 0-1,0 0 0,0 1 1,-1-1-1,0-1 1,1 1-1,-5 7 1,-1-3 0,0 0 1,0-1-1,-1 0 1,0 0-1,0 0 1,0-1-1,-1-1 1,0 1-1,0-1 1,-1-1-1,1 0 1,-1 0-1,-15 3 1,-11 2 3,-1-1 0,-50 3 0,19-7-290,-1-2 0,1-3 0,-127-19 0,124 7-1759,-114-37 0,180 48 1770,-9-2-607,0-2 0,-18-8 0,28 12-164,0-1-1,0 1 0,1-1 1,-1 0-1,1 0 1,-6-6-1,2-6-3517,9 1 1384</inkml:trace>
</inkml:ink>
</file>

<file path=ppt/ink/ink1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8.868"/>
    </inkml:context>
    <inkml:brush xml:id="br0">
      <inkml:brushProperty name="width" value="0.05" units="cm"/>
      <inkml:brushProperty name="height" value="0.05" units="cm"/>
      <inkml:brushProperty name="color" value="#FFC114"/>
    </inkml:brush>
  </inkml:definitions>
  <inkml:trace contextRef="#ctx0" brushRef="#br0">689 90 1384,'0'-3'399,"1"-38"5874,-1 37-5088,1 1-1,0-1 1,-1 1 0,1-1-1,1 0 1,-1 1 0,0 0-1,4-6 1,-4 8-972,0 1 0,0-1 1,0 0-1,0 0 1,0 1-1,1-1 0,-1 0 1,0 1-1,1-1 0,-1 1 1,0 0-1,1-1 1,-1 1-1,1 0 0,-1 0 1,0 0-1,3 0 0,27 2 1395,-27-2-1331,10 2 227,1 1 0,-1 1 1,1 0-1,-1 1 0,20 9 0,66 40 831,-79-42-1055,56 36 424,-1 3-1,90 80 1,117 143 869,-225-212-1573,-2 2 0,57 89 0,-95-126 0,-2 0 0,-1 1 0,-1 1 0,-2 0 0,-1 0 0,-1 2 0,-1-1 0,-2 1 0,4 40 0,-10-53 0,-1 1 0,0 0 0,-2 0 0,0-1 0,-1 1 0,-1-1 0,-12 35 0,6-28 0,-1-1 0,-1 0 0,-2 0 0,-31 41 0,10-23 0,-2-3 0,-1-1 0,-2-1 0,-2-3 0,-45 30 0,29-28-421,-2-1 0,-1-4 0,-1-2 0,-2-2 0,-1-4 1,0-3-1,-126 23 0,58-25-1541,1-5 1,-2-6-1,-143-12 1,142-3-5368,28 2 2225</inkml:trace>
</inkml:ink>
</file>

<file path=ppt/ink/ink1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07.310"/>
    </inkml:context>
    <inkml:brush xml:id="br0">
      <inkml:brushProperty name="width" value="0.05" units="cm"/>
      <inkml:brushProperty name="height" value="0.05" units="cm"/>
      <inkml:brushProperty name="color" value="#004F8B"/>
    </inkml:brush>
  </inkml:definitions>
  <inkml:trace contextRef="#ctx0" brushRef="#br0">1 17 32,'9'-16'10461,"-8"16"-10278,-1 0 1,0 0-1,0 0 1,0 0-1,1 0 0,-1 0 1,0 0-1,0 0 1,1 0-1,-1 0 0,0 0 1,0 0-1,0 0 0,1 0 184,-1 0-183,6 29 1419,-2 0 1,-1 0-1,-1 0 1,-3 31-1,2 8-42,30 362 4491,-30-424-6137,2 16 183,-3-21-164,0-1-1,0 1 0,0 0 1,1-1-1,-1 1 0,0-1 1,0 1-1,0-1 0,0 1 0,1-1 1,-1 1-1,0 0 0,1-1 1,-1 0-1,0 1 0,1-1 1,-1 1-1,1-1 0,-1 1 1,0-1-1,1 0 0,-1 1 1,1-1-1,-1 0 0,2 1 1,1-20-2700,-3 12 425,0 0 1,-1 0 0,1 0-1,-1 0 1,-3-9-1,3 13 1856,-4-17-3185</inkml:trace>
</inkml:ink>
</file>

<file path=ppt/ink/ink1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07.692"/>
    </inkml:context>
    <inkml:brush xml:id="br0">
      <inkml:brushProperty name="width" value="0.05" units="cm"/>
      <inkml:brushProperty name="height" value="0.05" units="cm"/>
      <inkml:brushProperty name="color" value="#004F8B"/>
    </inkml:brush>
  </inkml:definitions>
  <inkml:trace contextRef="#ctx0" brushRef="#br0">748 46 1128,'70'-12'22070,"-76"8"-20824,-9-1-1098,-18-3 2025,-66-6 0,-98 12-258,158 3-2400,0 3 1,0 1 0,0 1-1,-49 16 1,11 7-3747,3 10-4002,34-11 2802,7 2 1648</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5.603"/>
    </inkml:context>
    <inkml:brush xml:id="br0">
      <inkml:brushProperty name="width" value="0.05" units="cm"/>
      <inkml:brushProperty name="height" value="0.05" units="cm"/>
      <inkml:brushProperty name="color" value="#004F8B"/>
    </inkml:brush>
  </inkml:definitions>
  <inkml:trace contextRef="#ctx0" brushRef="#br0">591 112 436,'-1'-5'493,"-1"1"1,0-1-1,-1 1 0,1-1 1,-1 1-1,1 0 0,-1 0 0,0 1 1,-1-1-1,1 0 0,-1 1 1,1 0-1,-1 0 0,0 0 1,0 0-1,-1 1 0,1 0 1,0 0-1,-1 0 0,-5-2 0,-11-2 549,0 0 0,-1 1 0,-26-2-1,30 5-467,-25-4 496,-1 1 0,-55 3 0,77 3-1776,0 2-1,-26 5 1,32-4-1693,0 1 0,1 0 1,-26 13-1,21-7-125</inkml:trace>
</inkml:ink>
</file>

<file path=ppt/ink/ink1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08.242"/>
    </inkml:context>
    <inkml:brush xml:id="br0">
      <inkml:brushProperty name="width" value="0.05" units="cm"/>
      <inkml:brushProperty name="height" value="0.05" units="cm"/>
      <inkml:brushProperty name="color" value="#004F8B"/>
    </inkml:brush>
  </inkml:definitions>
  <inkml:trace contextRef="#ctx0" brushRef="#br0">0 2 684,'1'-1'215,"0"1"0,-1 0-1,1 0 1,-1 0 0,1 0 0,-1 0-1,1 0 1,0 0 0,-1 0-1,1 0 1,-1 0 0,1 0 0,-1 0-1,1 0 1,0 1 0,-1-1 0,1 0-1,-1 0 1,1 1 0,-1-1 0,1 0-1,-1 1 1,1-1 0,6 21 3551,8 42 0,2 73 955,-13-100-3656,80 559 9734,-83-557-11677,-1-22-3736,-4-19 1620,-32-25-8445,22 14 7838</inkml:trace>
</inkml:ink>
</file>

<file path=ppt/ink/ink1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08.556"/>
    </inkml:context>
    <inkml:brush xml:id="br0">
      <inkml:brushProperty name="width" value="0.05" units="cm"/>
      <inkml:brushProperty name="height" value="0.05" units="cm"/>
      <inkml:brushProperty name="color" value="#004F8B"/>
    </inkml:brush>
  </inkml:definitions>
  <inkml:trace contextRef="#ctx0" brushRef="#br0">997 11 17790,'6'-5'1887,"-7"2"-694,-18 1-233,-37 7-146,54-5-717,-322 32 2920,100-11-2854,2 5-4437,190-21-1479,-47 13 0,36-4 2113</inkml:trace>
</inkml:ink>
</file>

<file path=ppt/ink/ink1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08.982"/>
    </inkml:context>
    <inkml:brush xml:id="br0">
      <inkml:brushProperty name="width" value="0.05" units="cm"/>
      <inkml:brushProperty name="height" value="0.05" units="cm"/>
      <inkml:brushProperty name="color" value="#004F8B"/>
    </inkml:brush>
  </inkml:definitions>
  <inkml:trace contextRef="#ctx0" brushRef="#br0">0 0 328,'4'5'618,"0"-1"0,0 1-1,0 0 1,-1 0 0,0 1 0,0-1 0,0 1 0,-1-1-1,1 1 1,-1 0 0,-1 0 0,3 10 0,-1 10 1171,2 45 0,-3-29-503,8 97 1497,56 477 5684,-66-613-8497,8 31 276,-8-33-313,1 1 0,-1-1 0,0 0 0,1 0 0,-1 0-1,0 0 1,1 0 0,-1 0 0,1 0 0,0 0 0,-1 0 0,1-1 0,0 1-1,0 0 1,-1 0 0,1 0 0,0-1 0,0 1 0,0-1 0,0 1 0,0 0-1,0-1 1,0 1 0,2 0 0,-2-2-171,0 0-1,0 0 1,0 0-1,0 1 1,0-1-1,0 0 1,-1 0-1,1 0 1,0 0-1,0 0 1,-1-1-1,1 1 1,0-2 0,0 2-394,0-2-495,0 1 0,1-1 0,-1 0 1,0 0-1,0 0 0,0 0 0,-1 0 1,2-6-1,-2-7-2069</inkml:trace>
</inkml:ink>
</file>

<file path=ppt/ink/ink1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09.326"/>
    </inkml:context>
    <inkml:brush xml:id="br0">
      <inkml:brushProperty name="width" value="0.05" units="cm"/>
      <inkml:brushProperty name="height" value="0.05" units="cm"/>
      <inkml:brushProperty name="color" value="#004F8B"/>
    </inkml:brush>
  </inkml:definitions>
  <inkml:trace contextRef="#ctx0" brushRef="#br0">654 123 468,'8'-8'601,"-3"3"209,1 0 1,-1-1-1,-1 0 0,1 0 0,5-10 0,-9 15-629,-1 0-1,1 0 0,-1 0 1,1-1-1,-1 1 1,0 0-1,0 0 0,0 0 1,1 0-1,-1 0 0,0 0 1,0 0-1,-1-1 1,1 1-1,0 0 0,0 0 1,0 0-1,-1-1 0,0 0 20,0 1 0,0 0 0,0-1 0,0 1-1,-1 0 1,1 0 0,0 0 0,0 0 0,-1 0-1,1 0 1,-1 1 0,1-1 0,0 0-1,-1 1 1,1-1 0,-4 0 0,-22-5 993,-1 1 1,0 2-1,-38-1 0,31 2-524,32 2-616,-281-11 840,266 11-1588,1 1 1,-1 0-1,1 2 0,-28 6 1,36-6-624,0 1 1,0-1 0,1 1 0,-1 0-1,1 1 1,-8 6 0,-3 3-999</inkml:trace>
</inkml:ink>
</file>

<file path=ppt/ink/ink1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09.678"/>
    </inkml:context>
    <inkml:brush xml:id="br0">
      <inkml:brushProperty name="width" value="0.05" units="cm"/>
      <inkml:brushProperty name="height" value="0.05" units="cm"/>
      <inkml:brushProperty name="color" value="#004F8B"/>
    </inkml:brush>
  </inkml:definitions>
  <inkml:trace contextRef="#ctx0" brushRef="#br0">516 1 13705,'106'56'2779,"-98"-49"-1959,-10-3 340,-17-1 174,17-2-1424,-216 7 3575,17-2-3489,187-4-548,0 0-1,0 0 1,0 1 0,0 1 0,-13 6 0,21-8-392,0 1 0,0 0 1,0 1-1,0 0 0,0 0 0,1 0 1,0 0-1,0 1 0,0 0 0,0 0 1,-7 11-1,-5 15-2126</inkml:trace>
</inkml:ink>
</file>

<file path=ppt/ink/ink1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0.019"/>
    </inkml:context>
    <inkml:brush xml:id="br0">
      <inkml:brushProperty name="width" value="0.05" units="cm"/>
      <inkml:brushProperty name="height" value="0.05" units="cm"/>
      <inkml:brushProperty name="color" value="#004F8B"/>
    </inkml:brush>
  </inkml:definitions>
  <inkml:trace contextRef="#ctx0" brushRef="#br0">14 0 772,'-11'169'6600,"9"-103"-4824,12 306 4977,3-225-2991,55 243 0,-67-385-3687,0 2-5,1 0 0,-1 0 0,2-1 0,-1 1 0,1 0 0,6 10 0,-9-17-108,0 0 0,0 0 1,0 0-1,0 1 0,0-1 1,0 0-1,0 0 0,0 1 1,1-1-1,-1 0 0,0 0 1,0 0-1,0 1 0,0-1 1,1 0-1,-1 0 1,0 0-1,0 0 0,1 0 1,-1 0-1,0 1 0,0-1 1,0 0-1,1 0 0,-1 0 1,0 0-1,0 0 0,1 0 1,-1 0-1,0 0 0,0 0 1,1 0-1,-1 0 1,0 0-1,0 0 0,1 0 1,-1 0-1,0 0 0,0 0 1,1-1-1,-1 1 0,0 0 1,0 0-1,0 0 0,1 0 1,-1 0-1,0-1 0,0 1 1,0 0-1,1 0 1,-1 0-1,0 0 0,0-1 1,0 1-1,0 0 0,0 0 1,0-1-1,1 1 0,-1 0 1,0 0-1,0-1 0,0 1 1,0 0-1,0 0 0,0-1 1,0 1-1,0 0 1,3-16-1425,-2-41-10363,-3 37 8902</inkml:trace>
</inkml:ink>
</file>

<file path=ppt/ink/ink1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0.358"/>
    </inkml:context>
    <inkml:brush xml:id="br0">
      <inkml:brushProperty name="width" value="0.05" units="cm"/>
      <inkml:brushProperty name="height" value="0.05" units="cm"/>
      <inkml:brushProperty name="color" value="#004F8B"/>
    </inkml:brush>
  </inkml:definitions>
  <inkml:trace contextRef="#ctx0" brushRef="#br0">1116 116 312,'3'-2'405,"-1"0"40,0 0 0,1 0 1,-1-1-1,0 1 0,0 0 1,-1-1-1,3-3 0,-4 6-329,1-1 0,-1 0 0,0 0 0,0 1 0,0-1 0,0 0 0,0 0 0,0 0 1,0 1-1,0-1 0,0 0 0,0 0 0,0 0 0,0 1 0,-1-1 0,1 0 0,0 0 0,0 1 0,-1-1 0,1 0 0,-1 1 0,1-1 0,-1 0 0,1 1 0,-1-1 0,1 1 0,-1-1 0,1 1 0,-1-1 1,0 1-1,1-1 0,-1 1 0,0-1 0,-1 1 0,-11-6 638,0 0 0,-1 1 0,0 1 0,0 0 0,0 1 0,0 1 0,-15-1 0,19 2-480,-271-30 4159,-4 27-3565,259 6-1764,-38 7 0,21 4-2524,36-10 1640,0 0 1,0 1-1,-11 8 0,1 2-953</inkml:trace>
  <inkml:trace contextRef="#ctx0" brushRef="#br0" timeOffset="1">710 340 1712,'23'7'1915,"41"20"-1,-63-27-1819,-1 0 5,1 0-1,0 1 1,0-1 0,-1 0 0,1 1 0,0-1-1,-1 0 1,1 1 0,0-1 0,-1 1-1,1-1 1,-1 1 0,1-1 0,-1 1 0,1-1-1,-1 1 1,1 0 0,-1-1 0,0 1 0,1 0-1,-1-1 1,0 1 0,1 1 0,-6-1 1258,-209 11 6204,-11 2-4314,198-12-3096,-118 14-82,53 3-2891,82-16 1482,-1 0 1,1 0-1,1 1 1,-1 1-1,1-1 1,-13 10-1,0 5-1615</inkml:trace>
</inkml:ink>
</file>

<file path=ppt/ink/ink1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1.346"/>
    </inkml:context>
    <inkml:brush xml:id="br0">
      <inkml:brushProperty name="width" value="0.05" units="cm"/>
      <inkml:brushProperty name="height" value="0.05" units="cm"/>
      <inkml:brushProperty name="color" value="#004F8B"/>
    </inkml:brush>
  </inkml:definitions>
  <inkml:trace contextRef="#ctx0" brushRef="#br0">79 18 1296,'-9'-18'12423,"4"27"-9946,2-1-3480,-5 10 1963,2 1-1,1 0 1,0 0-1,1 0 1,-2 24-1,4-23-370,1-20-579,-21 186 3435,20-148-2731,1 1-1,8 71 1,-6-108-804,0 8 120,0 0 0,2 0 0,2 9 1,-4-17-256,-1-1 0,0 1 0,1-1 0,0 0 0,-1 1 0,1-1 0,0 0 0,0 1 0,0-1 0,-1 0 0,1 0 0,1 1 1,-1-1-1,0 0 0,0 0 0,0 0 0,1-1 0,-1 1 0,0 0 0,1 0 0,-1-1 0,0 1 0,1-1 0,-1 1 0,1-1 1,2 1-1,6-14-9845,-3-2 5380</inkml:trace>
</inkml:ink>
</file>

<file path=ppt/ink/ink1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1.691"/>
    </inkml:context>
    <inkml:brush xml:id="br0">
      <inkml:brushProperty name="width" value="0.05" units="cm"/>
      <inkml:brushProperty name="height" value="0.05" units="cm"/>
      <inkml:brushProperty name="color" value="#004F8B"/>
    </inkml:brush>
  </inkml:definitions>
  <inkml:trace contextRef="#ctx0" brushRef="#br0">1006 65 1320,'2'-1'311,"0"0"1,0-1-1,0 1 0,-1 0 0,1-1 0,-1 1 1,1-1-1,-1 0 0,0 1 0,1-1 0,-1 0 1,0 0-1,0 0 0,1-2 0,-2 3-175,0 0 1,0 0-1,0 0 0,0 0 0,0 0 0,-1 0 0,1 0 0,0 0 1,-1 0-1,1 0 0,0 0 0,-1 0 0,1 0 0,-1 0 0,1 1 1,-1-1-1,0 0 0,1 0 0,-1 1 0,0-1 0,0 0 0,1 1 0,-1-1 1,0 1-1,0-1 0,0 1 0,0-1 0,0 1 0,1 0 0,-1-1 1,0 1-1,0 0 0,-1-1 0,-16-3 697,1 1 0,-1 0 0,0 1 0,0 1 0,0 1 0,-27 2 0,42-1-755,-293 30 4196,3 34-4516,175-27-2927,99-31 1265,1 1 0,0 1-1,0 1 1,-19 14 0,1 6-920</inkml:trace>
</inkml:ink>
</file>

<file path=ppt/ink/ink1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2.027"/>
    </inkml:context>
    <inkml:brush xml:id="br0">
      <inkml:brushProperty name="width" value="0.05" units="cm"/>
      <inkml:brushProperty name="height" value="0.05" units="cm"/>
      <inkml:brushProperty name="color" value="#004F8B"/>
    </inkml:brush>
  </inkml:definitions>
  <inkml:trace contextRef="#ctx0" brushRef="#br0">0 0 1896,'7'18'1121,"-1"1"0,-1-1 0,-1 1 0,0 0 0,-1 1-1,0 30 1,0-7 140,11 136 2568,16 144 1630,-28-301-5104,1 4 32,1 1-1,11 40 0,-15-67-428,0 0 0,0 1 0,0-1-1,0 0 1,0 1 0,0-1 0,0 0 0,0 1 0,0-1 0,1 0 0,-1 1 0,0-1 0,0 0 0,0 1 0,0-1 0,0 0 0,1 1 0,-1-1 0,0 0 0,0 0 0,1 1 0,-1-1 0,0 0-1,0 0 1,1 1 0,-1-1 0,0 0 0,1 0 0,-1 0 0,0 1 0,1-1 0,-1 0 0,0 0 0,1 0 0,-1 0 0,0 0 0,1 0 0,-1 0 0,0 0 0,1 0 0,-1 0 0,0 0 0,1 0-1,-1 0 1,0 0 0,1 0 0,-1 0 0,0 0 0,1-1 0,-1 1 0,0 0 0,1 0 0,0-1 0,0 0-475,0 0-1,-1 0 1,1 0 0,0-1 0,0 1-1,0 0 1,-1-1 0,1 1-1,-1-1 1,1 1 0,-1-1-1,1-1 1,2-21-3840,0-4 1321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9.474"/>
    </inkml:context>
    <inkml:brush xml:id="br0">
      <inkml:brushProperty name="width" value="0.05" units="cm"/>
      <inkml:brushProperty name="height" value="0.05" units="cm"/>
      <inkml:brushProperty name="color" value="#008C3A"/>
    </inkml:brush>
  </inkml:definitions>
  <inkml:trace contextRef="#ctx0" brushRef="#br0">344 23 272,'24'-13'11334,"-26"11"-10969,0 1-237,1 0-1,0 1 1,-1-1-1,1 0 1,-1 0 0,1 1-1,0-1 1,-1 1-1,1-1 1,-1 1 0,0 0-1,1 0 1,-1-1-1,1 1 1,-1 0 0,1 0-1,-1 1 1,0-1-1,1 0 1,-3 1 0,-31 7 1266,21-5-843,1 0 0,0 0 1,1 1-1,-1 0 0,0 2 0,1-1 0,-18 12 1,15-5-261,0 1 1,1 0 0,1 1 0,1 1 0,0 0 0,0 0 0,2 1 0,0 1 0,0 0 0,2 0 0,-11 33 0,13-34-137,1 1 1,0 1 0,2-1 0,0 1 0,1-1 0,1 1 0,0 0-1,1 0 1,1 0 0,1-1 0,1 1 0,8 31 0,-8-40-128,1 0 0,0 0 0,1-1 0,0 1 0,0-1-1,1 0 1,0 0 0,0-1 0,1 0 0,0 0 0,0 0 0,1-1 0,0 0 0,0-1 0,0 0 0,1 0 0,-1 0 0,1-1 0,0-1 0,0 1 0,14 2 0,14 1-632,-1-1 1,1-1-1,0-3 0,43-1 1,-71-1 365,81-6-4599,-25 1-4607,-33 4 6191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5.990"/>
    </inkml:context>
    <inkml:brush xml:id="br0">
      <inkml:brushProperty name="width" value="0.05" units="cm"/>
      <inkml:brushProperty name="height" value="0.05" units="cm"/>
      <inkml:brushProperty name="color" value="#004F8B"/>
    </inkml:brush>
  </inkml:definitions>
  <inkml:trace contextRef="#ctx0" brushRef="#br0">0 84 744,'16'-7'1533,"11"-6"3809,32-9 0,-57 22-5124,-1 0 1,0-1-1,1 1 0,-1 0 0,0-1 1,1 1-1,-1-1 0,0 1 0,0-1 1,0 0-1,0 0 0,1 1 0,-1-1 0,0 0 1,0 0-1,-1 0 0,1 0 0,0 0 1,0 0-1,0 0 0,-1-1 0,1 1 1,0 0-1,0-3 0,-1 3 496,12-13 404,-9 13-1065,0 0 1,0 1 0,0-1 0,1 0 0,-1 1 0,0 0 0,0 0 0,0 0-1,1 0 1,3 1 0,39 8 340,-33-7-304,26 9 277,-37-10-404,-5 0-399,-36 15-1851,-7 3-9086,33-13 8658</inkml:trace>
</inkml:ink>
</file>

<file path=ppt/ink/ink1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2.363"/>
    </inkml:context>
    <inkml:brush xml:id="br0">
      <inkml:brushProperty name="width" value="0.05" units="cm"/>
      <inkml:brushProperty name="height" value="0.05" units="cm"/>
      <inkml:brushProperty name="color" value="#004F8B"/>
    </inkml:brush>
  </inkml:definitions>
  <inkml:trace contextRef="#ctx0" brushRef="#br0">852 119 784,'2'-1'232,"-1"0"0,0 0 0,0 0 0,0 0 0,0 0 1,0 0-1,0-1 0,0 1 0,0 0 0,-1 0 0,1-1 0,0 1 0,-1 0 0,1-1 0,-1 1 0,1-1 0,-1 1 0,0-1 1,0 1-1,0-1 0,0 1 0,0-1 0,0-2 0,-1 2-3,0 0 0,1 0 0,-1 0 0,-1 0 0,1 0 1,0 1-1,0-1 0,-1 0 0,1 0 0,-1 1 0,0-1 0,1 1 0,-1-1 0,-2 0 0,-5-4 305,0 1 0,-1 0-1,0 1 1,0 0-1,-14-4 1,-9 0 135,-1 1 1,0 2-1,-1 2 1,-35 0-1,17 4-998,-101 16 0,73 2-1372,59-12-280,-1 2 0,1 0 0,-25 15 1,9 0-197</inkml:trace>
  <inkml:trace contextRef="#ctx0" brushRef="#br0" timeOffset="1">790 741 552,'31'14'1732,"-12"-3"-160,-7-5-100,-18 0 1493,-41-3-1425,9-3-72,-15 0-140,-13 2-88,-6 1-196,-20-3-336,1 6-500,0-3-544,10 2-752,2 12-3812,4 3 1668,15 6 1095</inkml:trace>
</inkml:ink>
</file>

<file path=ppt/ink/ink1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2.693"/>
    </inkml:context>
    <inkml:brush xml:id="br0">
      <inkml:brushProperty name="width" value="0.05" units="cm"/>
      <inkml:brushProperty name="height" value="0.05" units="cm"/>
      <inkml:brushProperty name="color" value="#004F8B"/>
    </inkml:brush>
  </inkml:definitions>
  <inkml:trace contextRef="#ctx0" brushRef="#br0">51 1 760,'-10'26'1820,"1"1"-1,1 0 1,2 1-1,0 0 1,-1 35-1,3 144 3345,6-134-3369,13 80 0,-11-126-1343,1-1-1,2 1 1,1-1-1,1 0 1,1-1 0,17 33-1,-23-52-420,0 1 0,0-1-1,1 0 1,0 0 0,0-1 0,1 1-1,8 6 1,-12-11-172,-1 0 1,0 0-1,1-1 0,-1 1 0,0 0 1,1-1-1,-1 1 0,1-1 0,0 1 1,-1-1-1,1 0 0,-1 1 0,1-1 1,-1 0-1,1 0 0,0 0 0,1-1 1,-1 1-268,-1-1 0,1 0 0,-1 0 1,1 0-1,-1 0 0,0 0 1,1 0-1,-1 0 0,0 0 1,0 0-1,0-1 0,0 1 0,0 0 1,0-1-1,0 1 0,0-1 1,0 1-1,-1-1 0,2-2 1,2-13-4065,-4-3 1358</inkml:trace>
</inkml:ink>
</file>

<file path=ppt/ink/ink1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3.047"/>
    </inkml:context>
    <inkml:brush xml:id="br0">
      <inkml:brushProperty name="width" value="0.05" units="cm"/>
      <inkml:brushProperty name="height" value="0.05" units="cm"/>
      <inkml:brushProperty name="color" value="#004F8B"/>
    </inkml:brush>
  </inkml:definitions>
  <inkml:trace contextRef="#ctx0" brushRef="#br0">1085 172 952,'9'-5'471,"0"0"364,1 0 0,-1 0 0,0-2 0,15-11 0,-23 17-689,0 0 0,0 0 1,0 0-1,0 0 0,0 0 1,0 0-1,0-1 0,0 1 0,-1 0 1,1 0-1,0-1 0,-1 1 1,1 0-1,-1-1 0,0 1 1,1-1-1,-1 1 0,0 0 1,0-1-1,0 1 0,0-1 0,0 1 1,0-1-1,0 1 0,0 0 1,-1-1-1,1 1 0,-1-1 1,1 1-1,-1 0 0,1-1 0,-1 1 1,0 0-1,1 0 0,-1 0 1,0-1-1,0 1 0,0 0 1,0 0-1,0 0 0,0 0 1,0 1-1,-1-1 0,1 0 0,-2-1 1,-6-3 396,0 0 1,-1 1-1,0 0 0,0 0 1,0 1-1,0 0 1,-20-2-1,15 2-70,-82-12 1274,1 5 1,-106 2 0,-93 18-2284,148 15-3297,115-17 694,1 2 0,-43 19 0,13 3 51</inkml:trace>
</inkml:ink>
</file>

<file path=ppt/ink/ink1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3.381"/>
    </inkml:context>
    <inkml:brush xml:id="br0">
      <inkml:brushProperty name="width" value="0.05" units="cm"/>
      <inkml:brushProperty name="height" value="0.05" units="cm"/>
      <inkml:brushProperty name="color" value="#004F8B"/>
    </inkml:brush>
  </inkml:definitions>
  <inkml:trace contextRef="#ctx0" brushRef="#br0">0 1 748,'6'13'955,"-1"1"1,0 0-1,-1 1 0,-1-1 0,2 23 0,1 76 2045,-5-86-2293,30 490 8083,-30-509-8847,0 0 0,1 0 0,4 14 0,-5-20-276,0 1 1,0-1 0,0 0-1,0 0 1,1 1-1,-1-1 1,1 0 0,3 3-1</inkml:trace>
</inkml:ink>
</file>

<file path=ppt/ink/ink1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3.713"/>
    </inkml:context>
    <inkml:brush xml:id="br0">
      <inkml:brushProperty name="width" value="0.05" units="cm"/>
      <inkml:brushProperty name="height" value="0.05" units="cm"/>
      <inkml:brushProperty name="color" value="#004F8B"/>
    </inkml:brush>
  </inkml:definitions>
  <inkml:trace contextRef="#ctx0" brushRef="#br0">1163 223 432,'0'-3'285,"0"-1"-1,1 1 0,-2-1 1,1 1-1,0-1 1,-1 1-1,1-1 1,-1 1-1,0-1 1,0 1-1,0 0 1,-1-1-1,1 1 1,-1 0-1,0 0 1,1 0-1,-2 0 0,1 0 1,0 1-1,0-1 1,-1 0-1,0 1 1,-4-4-1,-6-3 504,1 0 0,-2 1 0,-27-14-1,-7 3-82,-1 2 0,0 2-1,-2 3 1,1 1-1,-1 3 1,-78-3 0,-7 9-1554,70 10-1558,52-5 308,0 1-1,-21 9 1,12-3 18</inkml:trace>
  <inkml:trace contextRef="#ctx0" brushRef="#br0" timeOffset="1">616 184 1756,'97'22'2057,"31"7"3266,-152-28 1064,-70 3-5061,50-3-344,-258 22-644,4 24-10528,219-27 7327</inkml:trace>
</inkml:ink>
</file>

<file path=ppt/ink/ink1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4.651"/>
    </inkml:context>
    <inkml:brush xml:id="br0">
      <inkml:brushProperty name="width" value="0.05" units="cm"/>
      <inkml:brushProperty name="height" value="0.05" units="cm"/>
      <inkml:brushProperty name="color" value="#004F8B"/>
    </inkml:brush>
  </inkml:definitions>
  <inkml:trace contextRef="#ctx0" brushRef="#br0">70 11 452,'0'-11'11455,"-5"23"-10701,1 0 0,0 1 1,0-1-1,-1 20 0,-16 100 2452,-1 36-907,18-109-1655,3 0 0,3 1 0,12 78 1,-6-102-785,0-19-1819,3-7-6000</inkml:trace>
</inkml:ink>
</file>

<file path=ppt/ink/ink1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4.981"/>
    </inkml:context>
    <inkml:brush xml:id="br0">
      <inkml:brushProperty name="width" value="0.05" units="cm"/>
      <inkml:brushProperty name="height" value="0.05" units="cm"/>
      <inkml:brushProperty name="color" value="#004F8B"/>
    </inkml:brush>
  </inkml:definitions>
  <inkml:trace contextRef="#ctx0" brushRef="#br0">1094 0 692,'0'0'3123,"-6"2"-1654,-55 14 1606,-107 14 0,-72-10-224,-59-13-1483,117-5-4237,161-1 598,1 1-1,-37 7 1,17 1 129</inkml:trace>
</inkml:ink>
</file>

<file path=ppt/ink/ink1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5.313"/>
    </inkml:context>
    <inkml:brush xml:id="br0">
      <inkml:brushProperty name="width" value="0.05" units="cm"/>
      <inkml:brushProperty name="height" value="0.05" units="cm"/>
      <inkml:brushProperty name="color" value="#004F8B"/>
    </inkml:brush>
  </inkml:definitions>
  <inkml:trace contextRef="#ctx0" brushRef="#br0">0 1 15049,'3'4'75,"0"0"-1,0 0 0,-1 0 0,0 1 0,0-1 0,0 1 1,0 0-1,-1-1 0,0 1 0,0 0 0,0 0 1,0 6-1,0 12 336,-3 31 1,1-28-82,-8 146 1078,0 73-42,10-159-874,13 95-1,-13-172-607,1 0 0,0 0 0,4 13 0,-4-19-143,-1 0 1,0 0-1,1 0 1,0 0 0,-1-1-1,1 1 1,0-1-1,0 1 1,1-1-1,-1 0 1,0 0 0,5 3-1,-6-3-1421,0-2 1345,-1 0 0,1 0 0,-1 0 0,1 1 0,-1-1 0,1 0-1,-1 0 1,1 0 0,-1 0 0,1 0 0,-1 0 0,1 0-1,-1 0 1,1 0 0,-1 0 0,0 0 0,1 0 0,-1 0 0,1 0-1,-1 0 1,2-1 0</inkml:trace>
</inkml:ink>
</file>

<file path=ppt/ink/ink1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5.671"/>
    </inkml:context>
    <inkml:brush xml:id="br0">
      <inkml:brushProperty name="width" value="0.05" units="cm"/>
      <inkml:brushProperty name="height" value="0.05" units="cm"/>
      <inkml:brushProperty name="color" value="#004F8B"/>
    </inkml:brush>
  </inkml:definitions>
  <inkml:trace contextRef="#ctx0" brushRef="#br0">871 167 284,'6'-11'1400,"-2"0"-128,-14-3 20,-9 2 109,-6-2 51,-12 0-16,-14 0-116,-8-3-136,-14 0-124,-8 0-256,2 6-316,0 2-376,4 4-508,3 7-500,-7 10-3260,4 7 1415,9 10 933</inkml:trace>
</inkml:ink>
</file>

<file path=ppt/ink/ink1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6"/>
    </inkml:context>
    <inkml:brush xml:id="br0">
      <inkml:brushProperty name="width" value="0.05" units="cm"/>
      <inkml:brushProperty name="height" value="0.05" units="cm"/>
      <inkml:brushProperty name="color" value="#004F8B"/>
    </inkml:brush>
  </inkml:definitions>
  <inkml:trace contextRef="#ctx0" brushRef="#br0">95 272 1172,'6'14'1024,"-1"1"0,-1 0 0,0 1 1,-1-1-1,3 27 0,-5 80 1886,-2-68-1791,-5 257 3551,8-279-4486,-2-31-323,0 0 1,0 0-1,0 0 1,0 0-1,0 0 1,1 0-1,-1 0 1,0 0-1,0 0 1,1 0-1,-1 0 1,1 0-1,-1 0 1,1-1-1,-1 1 1,1 0-1,-1 0 1,1 0 0,0-1-1,-1 1 1,1 0-1,0-1 1,0 1-1,0-1 1,1 2-1,4-6-4937,2-5 4140,-7 8 221,7-11-1393</inkml:trace>
  <inkml:trace contextRef="#ctx0" brushRef="#br0" timeOffset="1">720 80 14293,'1'-1'11,"-1"1"1,0 0-1,0 0 0,1 0 0,-1-1 0,0 1 0,1 0 0,-1-1 0,0 1 1,0 0-1,1 0 0,-1-1 0,0 1 0,0 0 0,0-1 0,0 1 0,1 0 1,-1-1-1,0 1 0,0-1 0,0 1 0,0 0 0,0-1 0,0 1 0,0 0 1,0-1-1,0 1 0,0-1 0,0 1 0,0 0 0,0-1 0,0 1 0,-1 0 1,1-1-1,0 1 0,0 0 0,0-1 0,-1 0 0,-17-8 340,-37-1 127,43 9-386,-40-8 171,-35-5-504,0 3-1,-116 0 1,187 11-250,0 2 0,1 0 0,0 1-1,-20 5 1,24-4-411,1-1 0,1 2-1,-1-1 1,1 1 0,-1 1 0,2 0-1,-11 8 1,-6 8-1079</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6.692"/>
    </inkml:context>
    <inkml:brush xml:id="br0">
      <inkml:brushProperty name="width" value="0.05" units="cm"/>
      <inkml:brushProperty name="height" value="0.05" units="cm"/>
      <inkml:brushProperty name="color" value="#004F8B"/>
    </inkml:brush>
  </inkml:definitions>
  <inkml:trace contextRef="#ctx0" brushRef="#br0">0 466 548,'18'10'2334,"0"0"-1,21 16 1,-23-15 448,1 0 1,23 11-1,-39-21-2651,0-1-1,0 1 1,0-1-1,0 1 1,0-1-1,0 0 1,0 0 0,0 1-1,0-1 1,0 0-1,1 0 1,-1 0-1,0 0 1,0 0-1,0-1 1,0 1 0,0 0-1,0 0 1,0-1-1,0 1 1,0-1-1,0 1 1,0-1-1,1 0 1,0-1-16,0 1 0,-1-1-1,1 0 1,-1 0 0,0 0 0,1 0 0,-1 0-1,0 0 1,0 0 0,0 0 0,0-3 0,2-7 141,-1 1 1,0-1 0,1-18 0,-3 27-93,1-60 840,-15-122 0,5 94-686,2 54-198,6 30-80,-1 0 0,1 0 1,0 0-1,0 0 0,1 0 1,0 0-1,1-12 1,0 18-32,-1 0 1,1 0 0,0 0 0,-1 0 0,1 0-1,0 0 1,0 0 0,0 0 0,0 0 0,-1 1 0,1-1-1,0 0 1,0 0 0,1 1 0,-1-1 0,0 1-1,0-1 1,0 1 0,0-1 0,0 1 0,1 0-1,-1-1 1,0 1 0,0 0 0,0 0 0,1 0 0,-1 0-1,0 0 1,0 0 0,1 1 0,-1-1 0,2 1-1,44 10 123,-42-10-119,56 21 99,-2 2 0,-1 3 0,59 36 0,-115-62-109,-1 0 1,1-1 0,0 1-1,-1 0 1,1 0 0,0 1 0,-1-1-1,0 0 1,1 0 0,-1 1-1,0-1 1,1 1 0,-1-1 0,0 1-1,0-1 1,0 1 0,0 0-1,-1 0 1,1-1 0,0 1 0,-1 0-1,1 0 1,-1 0 0,0 0-1,1 0 1,-1-1 0,0 1-1,0 0 1,0 0 0,0 0 0,-1 0-1,1 0 1,-1 0 0,1 0-1,-1-1 1,1 1 0,-1 0 0,0 0-1,0-1 1,0 1 0,0 0-1,0-1 1,-3 3 0,-4 7 5,-2-1 1,1-1-1,-1 0 1,-21 15-1,29-23-8,-12 10 23,-11 8 29,-1-1-1,-45 23 1,71-41-51,-1 1-1,1-1 1,0 0 0,0 0-1,0 0 1,0 0-1,0 0 1,-1 0 0,1 0-1,0 0 1,0 0 0,0 0-1,0 0 1,0 0-1,0 1 1,0-1 0,0 0-1,0 0 1,-1 0 0,1 0-1,0 0 1,0 0 0,0 1-1,0-1 1,0 0-1,0 0 1,0 0 0,0 0-1,0 0 1,0 0 0,0 1-1,0-1 1,0 0-1,0 0 1,0 0 0,0 0-1,0 0 1,0 1 0,0-1-1,0 0 1,0 0 0,0 0-1,1 0 1,-1 0-1,0 1 1,7 5 49,10 3-2,48 22-3,-2 2 1,-1 4-1,-2 2 0,80 67 1,-129-97-39,-1 0 0,-1 1 1,0 0-1,15 20 0,-22-27-6,0-1 0,-1 1 1,1-1-1,-1 1 0,0-1 0,0 1 0,0 0 0,0 0 1,0 0-1,-1-1 0,1 1 0,-1 0 0,0 0 0,0 0 1,0 0-1,0 0 0,0 0 0,-1 0 0,1 0 0,-1 0 0,0 0 1,1-1-1,-2 1 0,1 0 0,0-1 0,0 1 0,-1 0 1,-3 3-1,-2 1 9,1 0 0,-2-1 1,1 0-1,-1-1 0,0 0 1,0 0-1,0 0 0,-1-1 0,1-1 1,-17 6-1,-10 0 53,-49 8 0,84-17-64,-53 7 3,-1-3 0,1-1 0,-1-3 1,-92-12-1,135 11-369,0-1 0,1 0 0,-1 0 1,1-1-1,0 0 0,0-1 0,0-1 0,-16-8 0,17 2-3190,9 10 3135,-1 0 1,1 1 0,0-1 0,0 0 0,0 1 0,-1-1 0,1 0 0,0 0 0,0 1 0,0-1 0,0 0 0,0 0 0,0 1 0,0-1-1,1 0 1,-1 0 0,0 1 0,0-1 0,1 0 0,-1 1 0,0-1 0,1 0 0,0 0 0,7-8-3046</inkml:trace>
</inkml:ink>
</file>

<file path=ppt/ink/ink1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6.330"/>
    </inkml:context>
    <inkml:brush xml:id="br0">
      <inkml:brushProperty name="width" value="0.05" units="cm"/>
      <inkml:brushProperty name="height" value="0.05" units="cm"/>
      <inkml:brushProperty name="color" value="#004F8B"/>
    </inkml:brush>
  </inkml:definitions>
  <inkml:trace contextRef="#ctx0" brushRef="#br0">704 0 516,'12'9'874,"10"9"613,-22-17-1379,1-1 0,-1 1-1,1-1 1,0 1 0,-1-1 0,1 1 0,-1 0 0,1-1-1,-1 1 1,1 0 0,-1-1 0,0 1 0,1 0 0,-1 0-1,0 0 1,0-1 0,1 1 0,-1 0 0,0 0-1,0 0 1,0 1 0,-5 1 932,-27 3 351,1-2 0,-1-1 0,-62-1 1,39-2-611,-132 11 580,151-7-1928,0 2 0,1 1 0,-41 15 0,62-17-680,0 1 0,0 0 0,1 1 0,-23 16 0,1 8-726</inkml:trace>
</inkml:ink>
</file>

<file path=ppt/ink/ink1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6.668"/>
    </inkml:context>
    <inkml:brush xml:id="br0">
      <inkml:brushProperty name="width" value="0.05" units="cm"/>
      <inkml:brushProperty name="height" value="0.05" units="cm"/>
      <inkml:brushProperty name="color" value="#004F8B"/>
    </inkml:brush>
  </inkml:definitions>
  <inkml:trace contextRef="#ctx0" brushRef="#br0">38 0 972,'4'49'2035,"-3"-1"-1,-1 1 1,-12 79-1,3-37-583,-13 374 4854,24-442-6085,1-12-452,-3-11 205,1 0 0,-1 0 0,0 0 0,0 0 0,0 0 1,0 0-1,0 1 0,1-1 0,-1 0 0,0 0 0,0 0 1,0 0-1,0 0 0,1 0 0,-1 0 0,0 0 0,0 0 1,0 0-1,0 0 0,1 0 0,-1 0 0,0 0 0,0 0 1,0 0-1,1 0 0,-1 0 0,0 0 0,0 0 1,0 0-1,0 0 0,1 0 0,-1 0 0,0-1 0,0 1 1,0 0-1,0 0 0,0 0 0,1 0 0,-1 0 0,0 0 1,0-1-1,1 0-296,0 0 1,0 0-1,-1 0 0,1 0 1,0 0-1,-1 0 1,1-1-1,-1 1 0,1 0 1,-1 0-1,1-1 1,-1 1-1,0-2 1,2-2-983,4-9-2066,-3 0 1024</inkml:trace>
</inkml:ink>
</file>

<file path=ppt/ink/ink1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7.020"/>
    </inkml:context>
    <inkml:brush xml:id="br0">
      <inkml:brushProperty name="width" value="0.05" units="cm"/>
      <inkml:brushProperty name="height" value="0.05" units="cm"/>
      <inkml:brushProperty name="color" value="#004F8B"/>
    </inkml:brush>
  </inkml:definitions>
  <inkml:trace contextRef="#ctx0" brushRef="#br0">833 66 48,'5'-1'949,"0"0"0,0 1 0,1-1 0,-1 1 0,7 0 0,-9-1 1565,-3 1-2466,0 0 0,0 0 0,1 0 0,-1-1 0,0 1 1,0 0-1,0 0 0,0-1 0,0 1 0,0 0 0,0 0 0,0-1 0,0 1 0,0 0 1,0-1-1,0 1 0,0 0 0,-1 0 0,1 0 0,0-1 0,0 1 0,0 0 1,0 0-1,0-1 0,0 1 0,-1 0 0,1 0 0,0 0 0,0-1 0,0 1 1,-1 0-1,1 0 0,0 0 0,0 0 0,0 0 0,-1-1 0,1 1 0,0 0 1,0 0-1,-1 0 0,1 0 0,0 0 0,0 0 0,-1 0 0,1 0 0,0 0 1,0 0-1,-1 0 0,1 0 0,0 0 0,0 0 0,-1 0 0,-106-17 3282,-105-13-418,174 28-2663,-13-2-272,-100 4 0,111 4-993,-67 16 1,87-14-463,-31 13 0,38-13-104,1 0 1,-1 1-1,-13 11 0,0 4-551</inkml:trace>
</inkml:ink>
</file>

<file path=ppt/ink/ink1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7.350"/>
    </inkml:context>
    <inkml:brush xml:id="br0">
      <inkml:brushProperty name="width" value="0.05" units="cm"/>
      <inkml:brushProperty name="height" value="0.05" units="cm"/>
      <inkml:brushProperty name="color" value="#004F8B"/>
    </inkml:brush>
  </inkml:definitions>
  <inkml:trace contextRef="#ctx0" brushRef="#br0">893 1 16730,'16'8'760,"-7"-2"-424,-9-1 168,-12 4 240,-23-1 104,-15 4-28,-22 2-132,-13 0-116,-3 0-116,-25 3-84,15-3-144,13-3-244,16-5-404,3-6-532,16-3-752,3 0-5085,15 1 2309,17-7 1520</inkml:trace>
</inkml:ink>
</file>

<file path=ppt/ink/ink1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7.953"/>
    </inkml:context>
    <inkml:brush xml:id="br0">
      <inkml:brushProperty name="width" value="0.05" units="cm"/>
      <inkml:brushProperty name="height" value="0.05" units="cm"/>
      <inkml:brushProperty name="color" value="#004F8B"/>
    </inkml:brush>
  </inkml:definitions>
  <inkml:trace contextRef="#ctx0" brushRef="#br0">37 0 1368,'0'0'1623,"-1"4"9,-6 25 1829,-5 45 0,1 92 406,10-140-3362,-3 213 2340,6-186-2201,3-1 0,17 81-1,-17-113-579,9 33-108,-13-48-114,1-1-1,0 0 1,0 0 0,0 0 0,0 0 0,1 0 0,-1-1 0,1 1 0,4 3 0,6 0-2145,-13-7 1933,1 1 1,0-1-1,0 0 1,0 0 0,0 0-1,-1 0 1,1 0-1,0 0 1,0 0-1,0-1 1,-1 1 0,1 0-1,0 0 1,0-1-1,0 1 1,-1 0 0,1-1-1,0 1 1,-1-1-1,1 1 1,0-1 0,-1 1-1,2-2 1,7-8-2490</inkml:trace>
</inkml:ink>
</file>

<file path=ppt/ink/ink1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8.284"/>
    </inkml:context>
    <inkml:brush xml:id="br0">
      <inkml:brushProperty name="width" value="0.05" units="cm"/>
      <inkml:brushProperty name="height" value="0.05" units="cm"/>
      <inkml:brushProperty name="color" value="#004F8B"/>
    </inkml:brush>
  </inkml:definitions>
  <inkml:trace contextRef="#ctx0" brushRef="#br0">1081 40 244,'4'-2'710,"-1"2"-226,-1-1 0,1 0 0,-1-1 0,1 1 0,-1 0 0,0-1 0,0 1-1,0-1 1,0 0 0,2-2 0,-7 2 1033,-11-2-391,-1 0 0,1 0 0,-1 2 0,-29-3 0,-67 5 1292,81 1-1848,-390 16 2334,144 14-6979,255-28 2448,1 1-1,-1 1 0,1 1 0,-19 8 0,-10 10-922</inkml:trace>
</inkml:ink>
</file>

<file path=ppt/ink/ink1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8.604"/>
    </inkml:context>
    <inkml:brush xml:id="br0">
      <inkml:brushProperty name="width" value="0.05" units="cm"/>
      <inkml:brushProperty name="height" value="0.05" units="cm"/>
      <inkml:brushProperty name="color" value="#004F8B"/>
    </inkml:brush>
  </inkml:definitions>
  <inkml:trace contextRef="#ctx0" brushRef="#br0">0 0 14941,'5'4'380,"-2"-1"-298,0 1 0,0 0 0,-1 0 0,1 0 1,-1 0-1,0 0 0,0 0 0,0 0 0,0 1 1,-1-1-1,1 1 0,-1-1 0,-1 1 0,1 6 1,8 115 1460,-5-49-905,2 50 179,-4-56-369,23 139-1,-24-201-784,2-1 1,0 1-1,0 0 1,0-1-1,1 0 0,6 11 1,-10-19 197,1 1 0,-1-1 0,0 0 0,0 1-1,1-1 1,-1 0 0,0 1 0,1-1 0,-1 0 0,0 0 0,1 1 0,-1-1 0,0 0-1,1 0 1,-1 1 0,1-1 0,-1 0 0,0 0 0,1 0 0,-1 0 0,1 0 0,-1 0 0,0 0-1,1 0 1,-1 0 0,1 0 0,-1 0 0,1 0 0,-1 0 0,0 0 0,1 0 0,-1 0-1,1 0 1,-1-1 0,0 1 0,1 0 0,-1 0 0,0 0 0,1-1 0,13-13-5006,-5-2 2495</inkml:trace>
</inkml:ink>
</file>

<file path=ppt/ink/ink1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8.953"/>
    </inkml:context>
    <inkml:brush xml:id="br0">
      <inkml:brushProperty name="width" value="0.05" units="cm"/>
      <inkml:brushProperty name="height" value="0.05" units="cm"/>
      <inkml:brushProperty name="color" value="#004F8B"/>
    </inkml:brush>
  </inkml:definitions>
  <inkml:trace contextRef="#ctx0" brushRef="#br0">975 186 268,'2'-2'276,"-1"0"0,0 0 0,0 0 0,0 0 0,0 0 0,0 0 0,0 0-1,0 0 1,-1 0 0,1-1 0,-1 1 0,1 0 0,-1-1 0,0 1 0,0 0 0,0 0 0,0-1 0,-1-3 0,0 3-16,0-1 1,-1 1 0,1 0-1,-1-1 1,0 1 0,1 0 0,-2 0-1,1 0 1,0 0 0,-5-4-1,-2-1 156,-1 0 0,0 1 0,0 1-1,-1-1 1,-21-8 0,6 4-327,-1 2 0,0 1-1,-1 1 1,0 2 0,0 0 0,-50-1 0,52 6-1494,1 1 0,-1 2 0,0 0 1,-33 9-1,18-1-202</inkml:trace>
  <inkml:trace contextRef="#ctx0" brushRef="#br0" timeOffset="1">736 486 14573,'153'42'1706,"-153"-42"-1690,0 0 0,0-1 0,0 1 0,1 0-1,-1 0 1,0 0 0,0 0 0,0 0-1,1 0 1,-1 1 0,0-1 0,0 0-1,0 0 1,1 0 0,-1 0 0,0 0 0,0 0-1,0 0 1,1 0 0,-1 0 0,0 0-1,0 1 1,0-1 0,0 0 0,1 0-1,-1 0 1,0 0 0,0 1 0,0-1 0,0 0-1,0 0 1,0 0 0,0 0 0,0 1-1,1-1 1,-1 0 0,0 0 0,0 0-1,0 1 1,0-1 0,0 0 0,0 0 0,0 0-1,0 1 1,0-1 0,0 0 0,0 0-1,0 0 1,-1 1 0,-11 6 280,-29 5-123,37-11-112,-125 30 94,-285 84-3727,361-95-204,-97 55 0,60-20 1395</inkml:trace>
</inkml:ink>
</file>

<file path=ppt/ink/ink1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9.285"/>
    </inkml:context>
    <inkml:brush xml:id="br0">
      <inkml:brushProperty name="width" value="0.05" units="cm"/>
      <inkml:brushProperty name="height" value="0.05" units="cm"/>
      <inkml:brushProperty name="color" value="#004F8B"/>
    </inkml:brush>
  </inkml:definitions>
  <inkml:trace contextRef="#ctx0" brushRef="#br0">56 0 13529,'2'61'536,"-4"-1"-1,-2 0 1,-16 86-1,-3 33 452,17-113-609,3 0 1,3-1 0,12 96-1,-10-151-396,0 1 0,6 16 0,-7-25-128,-1 0 0,1-1 0,-1 1 0,1-1 0,0 1 0,-1-1 0,1 1 0,0-1 0,0 0 0,0 1 0,0-1 0,0 0 0,1 0 0,-1 0 0,0 0 0,0 0 0,1 0 0,-1 0 0,1 0 0,-1 0-1,1 0 1,-1-1 0,1 1 0,-1-1 0,3 1 0,11-20-7480,-7 4 5223</inkml:trace>
</inkml:ink>
</file>

<file path=ppt/ink/ink1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9.602"/>
    </inkml:context>
    <inkml:brush xml:id="br0">
      <inkml:brushProperty name="width" value="0.05" units="cm"/>
      <inkml:brushProperty name="height" value="0.05" units="cm"/>
      <inkml:brushProperty name="color" value="#004F8B"/>
    </inkml:brush>
  </inkml:definitions>
  <inkml:trace contextRef="#ctx0" brushRef="#br0">1131 105 548,'10'-9'1364,"-1"-2"-104,-9 0-24,-9-1 1,-7 1-9,-12 0-20,-16-3-96,-16 8-104,-22-5-128,-9 5-200,-6 3-304,-35 6-308,-3 0-400,9 14-420,4 0-3032,12 8 1287,12 9 849</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38.038"/>
    </inkml:context>
    <inkml:brush xml:id="br0">
      <inkml:brushProperty name="width" value="0.05" units="cm"/>
      <inkml:brushProperty name="height" value="0.05" units="cm"/>
      <inkml:brushProperty name="color" value="#004F8B"/>
    </inkml:brush>
  </inkml:definitions>
  <inkml:trace contextRef="#ctx0" brushRef="#br0">72 28 1072,'1'-1'343,"-1"0"0,0-1 0,0 1 0,0 0 1,0 0-1,0 0 0,0 0 0,0 0 0,-1 0 0,1 0 0,0 0 0,-1 0 0,1 0 0,0 0 0,-1 0 1,1 0-1,-1 1 0,1-1 0,-1 0 0,0 0 0,1 0 0,-1 0 0,0 1 0,0-1 0,0 0 0,1 1 1,-1-1-1,0 1 0,-2-2 0,3 2-71,-1 0 0,0 0 0,0 0 0,1 1 0,-1-1 0,0 0 0,0 0 0,1 0 0,-1 0 0,0 1 0,1-1 0,-1 0-1,0 1 1,1-1 0,-1 1 0,0-1 0,1 0 0,-1 1 0,1-1 0,-2 2 0,-7 13 168,2 3 795,1 1 0,1 0-1,1 1 1,-4 37 0,4 82 1557,4-122-2430,2 74 1119,3-1-1,4 0 1,22 93 0,-30-182-1481,11 44 29,-11-42-40,1 0 0,-1 0 0,0-1-1,1 1 1,0 0 0,-1-1 0,1 1 0,0-1 0,0 0-1,1 1 1,-1-1 0,5 3 0,-5-16-5832,-6-5 2280,-4-5-8830,2 7 8498</inkml:trace>
</inkml:ink>
</file>

<file path=ppt/ink/ink1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9.937"/>
    </inkml:context>
    <inkml:brush xml:id="br0">
      <inkml:brushProperty name="width" value="0.05" units="cm"/>
      <inkml:brushProperty name="height" value="0.05" units="cm"/>
      <inkml:brushProperty name="color" value="#004F8B"/>
    </inkml:brush>
  </inkml:definitions>
  <inkml:trace contextRef="#ctx0" brushRef="#br0">5 1 1356,'4'46'2371,"-2"0"-1,-5 60 0,0-36-885,1-2-161,-1 94 1378,5-126-1934,1 1 0,10 49-1,-11-80-734,-1 0-1,1 0 0,0-1 0,0 1 0,1-1 1,-1 0-1,1 0 0,0 0 0,7 8 0,-9-11-181,1-1-1,-1 0 0,0 0 0,1 0 0,-1 0 1,0 0-1,1 0 0,-1 0 0,1-1 1,-1 1-1,1-1 0,0 1 0,-1-1 1,1 1-1,2-1 0,-2 0-315,0 0 0,0 0 1,0-1-1,0 1 0,0-1 0,0 1 0,-1-1 0,1 0 0,0 1 0,0-1 0,0 0 0,-1 0 1,1-1-1,-1 1 0,1 0 0,1-2 0,6-5-1799</inkml:trace>
</inkml:ink>
</file>

<file path=ppt/ink/ink1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20.269"/>
    </inkml:context>
    <inkml:brush xml:id="br0">
      <inkml:brushProperty name="width" value="0.05" units="cm"/>
      <inkml:brushProperty name="height" value="0.05" units="cm"/>
      <inkml:brushProperty name="color" value="#004F8B"/>
    </inkml:brush>
  </inkml:definitions>
  <inkml:trace contextRef="#ctx0" brushRef="#br0">770 145 15577,'17'-16'646,"-13"14"-530,-1-1 0,1 0 0,-1 0 1,0 0-1,0 0 0,-1 0 0,1-1 0,-1 1 0,3-5 0,-5 7-57,0 0 1,0-1 0,0 1-1,0 0 1,0 0 0,0 0-1,0 0 1,-1 0-1,1 0 1,0-1 0,-1 1-1,1 0 1,-1 0 0,1 0-1,-1 0 1,1 0 0,-1 0-1,0 1 1,0-1 0,1 0-1,-1 0 1,0 0 0,0 1-1,0-1 1,0 0 0,0 1-1,0-1 1,0 1 0,-1-1-1,-34-16 732,35 17-783,-32-10 279,-1 2 1,-1 2 0,-62-5-1,53 6-380,-25-1-952,-1 3-1,-71 6 1,85 2-4145,-73 16 1,72-7 2491</inkml:trace>
</inkml:ink>
</file>

<file path=ppt/ink/ink1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20.658"/>
    </inkml:context>
    <inkml:brush xml:id="br0">
      <inkml:brushProperty name="width" value="0.05" units="cm"/>
      <inkml:brushProperty name="height" value="0.05" units="cm"/>
      <inkml:brushProperty name="color" value="#004F8B"/>
    </inkml:brush>
  </inkml:definitions>
  <inkml:trace contextRef="#ctx0" brushRef="#br0">1018 0 416,'59'6'5790,"-60"-6"-5729,1 0 0,0 0 0,0 0 0,-1 0 1,1 0-1,0 0 0,0 0 0,0 0 0,-1 0 0,1 0 0,0 0 0,0 0 0,0 0 1,-1 0-1,1 0 0,0 0 0,0 1 0,0-1 0,-1 0 0,1 0 0,0 0 1,0 0-1,0 0 0,0 1 0,0-1 0,-1 0 0,1 0 0,0 0 0,0 1 1,0-1-1,0 0 0,0 0 0,0 0 0,0 1 0,0-1 0,0 0 0,0 0 0,0 0 1,0 1-1,0-1 0,0 0 0,0 0 0,0 0 0,0 1 0,0-1 0,0 0 1,0 0-1,0 0 0,0 1 0,0-1 0,0 0 0,0 0 0,1 0 0,-1 1 1,0-1-1,0 0 0,0 0 0,0 0 0,0 0 0,1 1 0,-1-1 0,0 0 0,0 0 1,0 0-1,0 0 0,1 0 0,-298 10 5925,172-10-4847,-50-1-25,-141 3-3243,198 12-6595,75-6 5965</inkml:trace>
</inkml:ink>
</file>

<file path=ppt/ink/ink1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32.664"/>
    </inkml:context>
    <inkml:brush xml:id="br0">
      <inkml:brushProperty name="width" value="0.025" units="cm"/>
      <inkml:brushProperty name="height" value="0.025" units="cm"/>
      <inkml:brushProperty name="color" value="#E71224"/>
    </inkml:brush>
  </inkml:definitions>
  <inkml:trace contextRef="#ctx0" brushRef="#br0">0 34 788,'16'-29'8366,"-16"27"-6024,2 2-832,-2-1-1391,1 1 1,-1 0 0,1 0 0,-1 0-1,1-1 1,-1 1 0,1 0 0,0 0-1,-1 0 1,1 0 0,-1 0 0,1 0-1,-1 0 1,1 0 0,-1 0-1,1 0 1,-1 0 0,1 0 0,-1 1-1,1-1 1,-1 0 0,1 0 0,0 1-1,4 6 323,0 0 0,-1 0 1,1 0-1,-2 1 0,1 0 0,-1 0 0,0 0 0,3 13 0,10 73 999,-13-76-1168,61 442 3302,-62-441-3795,1-1 0,1 1-1,9 26 1,-13-44 100,0-1-1,0 1 0,0-1 1,0 1-1,1-1 1,-1 1-1,0-1 1,0 1-1,1-1 0,-1 1 1,0-1-1,1 0 1,-1 1-1,0-1 1,1 1-1,-1-1 0,1 0 1,-1 1-1,0-1 1,1 0-1,-1 0 1,1 1-1,0-1 0,6-7-4552,0-23-3693,-5 19 5373</inkml:trace>
</inkml:ink>
</file>

<file path=ppt/ink/ink1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33.001"/>
    </inkml:context>
    <inkml:brush xml:id="br0">
      <inkml:brushProperty name="width" value="0.025" units="cm"/>
      <inkml:brushProperty name="height" value="0.025" units="cm"/>
      <inkml:brushProperty name="color" value="#E71224"/>
    </inkml:brush>
  </inkml:definitions>
  <inkml:trace contextRef="#ctx0" brushRef="#br0">698 12 1508,'8'-4'982,"12"-3"6414,-29 7-6096,-124 2 2351,-96-1-294,-47-1-4185,272 0 654,-39 5-2797,40-5 2027,0 1 1,1 0 0,-1 0-1,0 0 1,0 0 0,1 0-1,-4 3 1,-1 3-1455</inkml:trace>
</inkml:ink>
</file>

<file path=ppt/ink/ink1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33.320"/>
    </inkml:context>
    <inkml:brush xml:id="br0">
      <inkml:brushProperty name="width" value="0.025" units="cm"/>
      <inkml:brushProperty name="height" value="0.025" units="cm"/>
      <inkml:brushProperty name="color" value="#E71224"/>
    </inkml:brush>
  </inkml:definitions>
  <inkml:trace contextRef="#ctx0" brushRef="#br0">581 1 13117,'12'6'308,"17"13"186,-27-19-440,-1 1 0,0 0 1,0 0-1,0 0 0,0 0 0,0 0 0,0 0 1,0 0-1,0 0 0,0 0 0,-1 1 0,1-1 1,0 0-1,-1 0 0,1 1 0,-1-1 0,1 3 1,-5-1 371,-5 1-213,-1-1 0,0 1 0,0-1 0,0-1 0,0 0 0,-12 1 1,-71 1 469,59-4-453,-14 2-51,-124 6-367,143-4-1425,-53 13 0,72-14 328,0 1 0,0 0 0,1 1 0,0 0 0,-12 7 0,-5 10-1148</inkml:trace>
</inkml:ink>
</file>

<file path=ppt/ink/ink1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33.672"/>
    </inkml:context>
    <inkml:brush xml:id="br0">
      <inkml:brushProperty name="width" value="0.025" units="cm"/>
      <inkml:brushProperty name="height" value="0.025" units="cm"/>
      <inkml:brushProperty name="color" value="#E71224"/>
    </inkml:brush>
  </inkml:definitions>
  <inkml:trace contextRef="#ctx0" brushRef="#br0">1 1 1304,'4'7'821,"0"1"0,0 0-1,-1 0 1,0 0 0,-1 1 0,1-1-1,-2 1 1,2 14 0,1 78 2245,-4-45-1702,5 119 1370,3 66 376,-3-172-1689,22 99 1,-13-121-1150,-13-44-438,0-1 1,0 0-1,0 0 1,0 0-1,0 0 1,1 0 0,-1 0-1,1 0 1,-1-1-1,1 1 1,-1-1-1,1 1 1,0-1-1,0 1 1,0-1 0,0 0-1,4 2 1,-3-6-2275,12-33-6453,-7 19 6104</inkml:trace>
</inkml:ink>
</file>

<file path=ppt/ink/ink1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34.003"/>
    </inkml:context>
    <inkml:brush xml:id="br0">
      <inkml:brushProperty name="width" value="0.025" units="cm"/>
      <inkml:brushProperty name="height" value="0.025" units="cm"/>
      <inkml:brushProperty name="color" value="#E71224"/>
    </inkml:brush>
  </inkml:definitions>
  <inkml:trace contextRef="#ctx0" brushRef="#br0">714 39 96,'1'0'203,"0"-1"-1,-1 1 1,1-1 0,0 1 0,-1-1-1,1 1 1,-1-1 0,1 1-1,-1-1 1,1 1 0,-1-1 0,1 0-1,-1 1 1,1-1 0,-1 0-1,0 0 1,1 1 0,-1-1 0,0 0-1,0 0 1,0 1 0,1-1-1,-1 0 1,0 0 0,0 1 0,0-1-1,0 0 1,0 0 0,0 0-1,-1-1 1,0 1-35,0 0 0,-1 0 0,1 1 0,0-1 0,-1 0 0,1 0 0,-1 1 0,1-1-1,-1 1 1,1-1 0,-1 1 0,1 0 0,-1-1 0,1 1 0,-1 0 0,-2 0 0,-216-8 4655,186 9-5302,0 2-1,0 1 0,0 1 0,-49 16 1,68-16-1070,0 1-1,1 0 1,-16 10 0,-2 4-414</inkml:trace>
  <inkml:trace contextRef="#ctx0" brushRef="#br0" timeOffset="1">350 517 1376,'19'5'1380,"-4"-2"-112,-2 3-68,-10-3 1857,-25 11-2185,0-6-60,-3-2-88,-3 3-80,-10-1-180,-3 6-300,0-3-388,-3 12-460,-6 0-3076,6 5 1279,0 12 841</inkml:trace>
</inkml:ink>
</file>

<file path=ppt/ink/ink1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34.334"/>
    </inkml:context>
    <inkml:brush xml:id="br0">
      <inkml:brushProperty name="width" value="0.025" units="cm"/>
      <inkml:brushProperty name="height" value="0.025" units="cm"/>
      <inkml:brushProperty name="color" value="#E71224"/>
    </inkml:brush>
  </inkml:definitions>
  <inkml:trace contextRef="#ctx0" brushRef="#br0">1 1 1032,'4'8'687,"0"0"-1,0 1 1,-1-1-1,0 1 1,-1-1-1,0 1 1,0 0-1,1 16 1,-2 77 2909,-2-83-3081,-1 42 829,-2 59 1660,14 159 0,-9-272-2964,1 6 142,-1 1 1,2-1-1,5 16 1,-8-27-266,0 0 1,1 0-1,0 0 0,-1 0 1,1-1-1,0 1 0,0 0 1,0 0-1,0-1 0,0 1 0,0-1 1,1 1-1,-1-1 0,0 1 1,1-1-1,-1 0 0,1 0 1,-1 0-1,1 0 0,0 0 1,0 0-1,-1 0 0,1 0 1,0-1-1,0 1 0,0-1 1,0 1-1,0-1 0,0 0 1,3 0-1,-3 0-520,0-1 0,0 0 0,0 0 0,1-1 0,-1 1 0,0 0 0,-1-1 0,1 1 0,0-1 0,0 1 0,-1-1 0,1 0 0,-1 0 0,3-3 0,0-1-329,9-10-1548</inkml:trace>
</inkml:ink>
</file>

<file path=ppt/ink/ink1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34.685"/>
    </inkml:context>
    <inkml:brush xml:id="br0">
      <inkml:brushProperty name="width" value="0.025" units="cm"/>
      <inkml:brushProperty name="height" value="0.025" units="cm"/>
      <inkml:brushProperty name="color" value="#E71224"/>
    </inkml:brush>
  </inkml:definitions>
  <inkml:trace contextRef="#ctx0" brushRef="#br0">821 122 14893,'15'-9'505,"-9"6"-389,-1 0 1,1 0 0,-1 0 0,0-1 0,5-4 0,-10 7-84,1 1 1,-1-1 0,1 0-1,0 1 1,-1-1 0,0 0-1,1 1 1,-1-1 0,1 0-1,-1 0 1,0 1-1,1-1 1,-1 0 0,0 0-1,0 0 1,0 0 0,0 1-1,0-1 1,0 0 0,0 0-1,0 0 1,0 0 0,0 1-1,0-1 1,0 0 0,-1 0-1,1 0 1,0 1 0,-1-1-1,1 0 1,0 0 0,-1 1-1,1-1 1,-1 0 0,1 1-1,-1-1 1,1 0 0,-1 1-1,0-1 1,1 1 0,-1-1-1,0 1 1,0-1 0,-4-3 74,-1 1 0,1 0 0,0 0 0,-1 1 0,1-1 0,-1 1 0,-9-2 0,-48-7 307,43 8-299,-28-5-518,0 3 0,-1 1 0,1 2 0,-1 3 0,0 2 0,1 2 0,-49 11 0,41-2-3782,-92 36-1,56-9 1531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38.370"/>
    </inkml:context>
    <inkml:brush xml:id="br0">
      <inkml:brushProperty name="width" value="0.05" units="cm"/>
      <inkml:brushProperty name="height" value="0.05" units="cm"/>
      <inkml:brushProperty name="color" value="#004F8B"/>
    </inkml:brush>
  </inkml:definitions>
  <inkml:trace contextRef="#ctx0" brushRef="#br0">573 14 1644,'9'-4'5268,"7"-6"3530,-36 11-6687,1 2 0,-38 8 0,-4 2 136,33-9-1544,-55 6 1074,-156 41 0,174-34-3932,40-11 205</inkml:trace>
</inkml:ink>
</file>

<file path=ppt/ink/ink1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35.205"/>
    </inkml:context>
    <inkml:brush xml:id="br0">
      <inkml:brushProperty name="width" value="0.025" units="cm"/>
      <inkml:brushProperty name="height" value="0.025" units="cm"/>
      <inkml:brushProperty name="color" value="#E71224"/>
    </inkml:brush>
  </inkml:definitions>
  <inkml:trace contextRef="#ctx0" brushRef="#br0">0 13 288,'2'-1'939,"13"-9"804,-15 10-1555,0 0 1,0-1-1,1 1 1,-1 0 0,0 0-1,0 0 1,1 0 0,-1 0-1,0 0 1,1 0 0,-1 0-1,0 0 1,0 0 0,1 0-1,-1 0 1,0 0-1,1 0 1,-1 0 0,0 0-1,1 0 1,-1 0 0,0 0-1,0 0 1,1 0 0,-1 0-1,0 1 1,0-1-1,1 0 1,3 6 203,-1 0-1,0 0 1,0 0-1,-1 0 1,0 0-1,0 0 1,0 1-1,-1-1 1,0 1 0,0-1-1,0 11 1,-4 85 1824,0-68-1557,3-20-450,-7 251 3251,9-217-2937,2 0 0,2-1 0,18 72 0,-12-89-856,-12-30 209,0 1 0,1 0 0,-1-1 0,1 1 1,0 0-1,-1-1 0,1 1 0,0 0 0,-1-1 0,1 1 0,0-1 0,-1 0 0,1 1 0,0-1 0,1 1 0,-2-1-198,1 0 0,0 0 1,-1 0-1,1 0 0,-1 0 1,1 0-1,0 0 0,-1-1 1,1 1-1,0 0 0,-1 0 0,1-1 1,-1 1-1,1 0 0,0 0 1,-1-1-1,1 1 0,-1-1 1,1 1-1,-1-1 0,1 1 0,0-2 1,10-12-3781,-3-6 1244</inkml:trace>
</inkml:ink>
</file>

<file path=ppt/ink/ink1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35.534"/>
    </inkml:context>
    <inkml:brush xml:id="br0">
      <inkml:brushProperty name="width" value="0.025" units="cm"/>
      <inkml:brushProperty name="height" value="0.025" units="cm"/>
      <inkml:brushProperty name="color" value="#E71224"/>
    </inkml:brush>
  </inkml:definitions>
  <inkml:trace contextRef="#ctx0" brushRef="#br0">544 102 240,'9'-14'1520,"1"6"20,-4-1-120,0 1-83,0-1-85,-6 4 1252,-15-12-1236,-4 8-88,-9 1-100,-10 2-104,-12 3-132,-13 0-292,0 1-592,-6 2-828,-7 2-4168,-9 10 1712,10 5 1131</inkml:trace>
</inkml:ink>
</file>

<file path=ppt/ink/ink1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45.347"/>
    </inkml:context>
    <inkml:brush xml:id="br0">
      <inkml:brushProperty name="width" value="0.025" units="cm"/>
      <inkml:brushProperty name="height" value="0.025" units="cm"/>
      <inkml:brushProperty name="color" value="#E71224"/>
    </inkml:brush>
  </inkml:definitions>
  <inkml:trace contextRef="#ctx0" brushRef="#br0">0 107 308,'25'-19'352,"-3"5"-32,0-1-24,-3 4-80,-6 3-60,2-1-64,-2 1-104,-1 2-88,4-2-456,-3 5 188,-4-3 128</inkml:trace>
</inkml:ink>
</file>

<file path=ppt/ink/ink1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47.536"/>
    </inkml:context>
    <inkml:brush xml:id="br0">
      <inkml:brushProperty name="width" value="0.025" units="cm"/>
      <inkml:brushProperty name="height" value="0.025" units="cm"/>
      <inkml:brushProperty name="color" value="#E71224"/>
    </inkml:brush>
  </inkml:definitions>
  <inkml:trace contextRef="#ctx0" brushRef="#br0">70 1 13777,'0'25'2714,"-5"2"-1822,-11 35 1,-1 5-53,4 10 477,-5 127 0,18-157-883,1-1 0,3 1 0,1-1 0,13 48 0,-16-86-444,1 4 152,0 1-1,9 20 1,-11-31-219,-1 0 0,1-1-1,0 1 1,0 0 0,0 0-1,0 0 1,1 0 0,-1-1 0,0 1-1,1-1 1,-1 1 0,1-1-1,-1 0 1,1 1 0,0-1-1,0 0 1,-1 0 0,1 0 0,0 0-1,0 0 1,0-1 0,0 1-1,0 0 1,3-1 0,-5 0-83,1 0 1,0 0 0,0 0 0,-1 0 0,1 0-1,0 0 1,0 0 0,-1-1 0,1 1 0,0 0-1,-1-1 1,1 1 0,0 0 0,-1-1-1,1 1 1,-1-1 0,1 1 0,0-1 0,-1 1-1,1-1 1,-1 1 0,1-1 0,-1 1-1,0-1 1,1 0 0,-1 1 0,0-1 0,1 0-1,-1 1 1,0-1 0,0 0 0,0 0-1,0 1 1,1-2 0,-4-25-8618,0 15 5884</inkml:trace>
</inkml:ink>
</file>

<file path=ppt/ink/ink1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51.306"/>
    </inkml:context>
    <inkml:brush xml:id="br0">
      <inkml:brushProperty name="width" value="0.1" units="cm"/>
      <inkml:brushProperty name="height" value="0.1" units="cm"/>
      <inkml:brushProperty name="color" value="#008C3A"/>
    </inkml:brush>
  </inkml:definitions>
  <inkml:trace contextRef="#ctx0" brushRef="#br0">38 91 88,'5'-16'3929,"1"-1"-1,20-40 9494,-24 61-12799,2 9-186,-1 0 0,0 1 0,-1-1 0,0 1 0,-1-1 0,-1 15-1,-7 89 1033,6-113-1424,-74 585 3844,74-580-3845,1-5-47,0 0 1,-1 0-1,1 0 0,-1-1 1,0 1-1,0 0 1,-3 5-1,8-39-7498</inkml:trace>
</inkml:ink>
</file>

<file path=ppt/ink/ink1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51.739"/>
    </inkml:context>
    <inkml:brush xml:id="br0">
      <inkml:brushProperty name="width" value="0.1" units="cm"/>
      <inkml:brushProperty name="height" value="0.1" units="cm"/>
      <inkml:brushProperty name="color" value="#008C3A"/>
    </inkml:brush>
  </inkml:definitions>
  <inkml:trace contextRef="#ctx0" brushRef="#br0">1028 9 780,'4'0'1685,"71"9"16231,-80-7-16784,-7 1-585,1 1 1,-1-2-1,0 1 1,0-2-1,0 1 0,-14-2 1,-82-5 1424,50 1-1257,-130-6 1035,-194-5-530,345 15-2723,-48 7 1,68-4-346,1 0 1,-26 9 0,37-10 757,1 0 0,-1 0 0,1 0 0,0 0 0,0 1 1,0-1-1,0 1 0,0 0 0,0 1 0,-4 4 0,-13 19-2667</inkml:trace>
</inkml:ink>
</file>

<file path=ppt/ink/ink1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53.177"/>
    </inkml:context>
    <inkml:brush xml:id="br0">
      <inkml:brushProperty name="width" value="0.1" units="cm"/>
      <inkml:brushProperty name="height" value="0.1" units="cm"/>
      <inkml:brushProperty name="color" value="#008C3A"/>
    </inkml:brush>
  </inkml:definitions>
  <inkml:trace contextRef="#ctx0" brushRef="#br0">55 83 712,'3'-82'13138,"-5"99"-7807,-8 30-3482,-4 23-1314,-5 88 1059,6 1 1,14 270-1,-1-419-1579,4 37 180,-4-44-251,1 0 0,0-1 0,-1 1 0,1 0 0,0 0 0,0-1 0,1 1 0,-1 0 0,1-1 0,-1 1 0,1-1 0,3 4 0,-2-9-1339,0 1 1059,-1-1 1,0 0-1,-1 1 1,1-1-1,0 0 1,-1 0 0,0 0-1,2-4 1,-2 2-1748,1 0 0,-1 0 0,0-1 0,-1 1-1,0-6 1,0 1-1117</inkml:trace>
</inkml:ink>
</file>

<file path=ppt/ink/ink1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54.095"/>
    </inkml:context>
    <inkml:brush xml:id="br0">
      <inkml:brushProperty name="width" value="0.1" units="cm"/>
      <inkml:brushProperty name="height" value="0.1" units="cm"/>
      <inkml:brushProperty name="color" value="#008C3A"/>
    </inkml:brush>
  </inkml:definitions>
  <inkml:trace contextRef="#ctx0" brushRef="#br0">866 66 852,'0'0'22229,"-5"1"-21707,-15 1-34,-1-1-1,1 0 1,0-2-1,0 0 0,-32-7 1,-4 1-49,-68-6 83,-158-14 621,92 14-3355,189 13 2003,-35 0-1866,17 2-2159</inkml:trace>
</inkml:ink>
</file>

<file path=ppt/ink/ink1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55.277"/>
    </inkml:context>
    <inkml:brush xml:id="br0">
      <inkml:brushProperty name="width" value="0.1" units="cm"/>
      <inkml:brushProperty name="height" value="0.1" units="cm"/>
      <inkml:brushProperty name="color" value="#008C3A"/>
    </inkml:brush>
  </inkml:definitions>
  <inkml:trace contextRef="#ctx0" brushRef="#br0">121 16 684,'0'-16'10705,"-20"70"-7832,-6 34-1524,3 2 0,5 0 0,3 1 0,4 1 0,5 0 0,5 107 1,1-191-1370,3 30-80,-3-37-10,0 1 0,0 0-1,1 0 1,-1-1 0,1 1-1,-1 0 1,1-1 0,-1 1-1,1-1 1,0 1 0,0 0 0,0-1-1,0 0 1,0 1 0,3 2-1,11-38-13221,-14 18 10283</inkml:trace>
</inkml:ink>
</file>

<file path=ppt/ink/ink1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55.610"/>
    </inkml:context>
    <inkml:brush xml:id="br0">
      <inkml:brushProperty name="width" value="0.1" units="cm"/>
      <inkml:brushProperty name="height" value="0.1" units="cm"/>
      <inkml:brushProperty name="color" value="#008C3A"/>
    </inkml:brush>
  </inkml:definitions>
  <inkml:trace contextRef="#ctx0" brushRef="#br0">1308 31 16041,'3'-7'631,"-3"6"-535,1 1 0,-1-1-1,0 0 1,1 0 0,-1 1-1,0-1 1,0 0 0,0 1-1,1-1 1,-1 0 0,0 0-1,0 0 1,0 1 0,0-1-1,0 0 1,0 0 0,-1-1-1,0 2-50,0-1-1,0 0 0,0 1 0,-1-1 0,1 1 1,0-1-1,-1 1 0,1 0 0,0-1 0,-1 1 1,1 0-1,-2 0 0,-23-3 479,-1 2 1,1 1-1,-34 4 1,-1 0-18,-241 5 965,-230 10-2414,446-13-2386,-36 12-6233,70-5 6257</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3.459"/>
    </inkml:context>
    <inkml:brush xml:id="br0">
      <inkml:brushProperty name="width" value="0.05" units="cm"/>
      <inkml:brushProperty name="height" value="0.05" units="cm"/>
      <inkml:brushProperty name="color" value="#004F8B"/>
    </inkml:brush>
  </inkml:definitions>
  <inkml:trace contextRef="#ctx0" brushRef="#br0">1 10 976,'8'-10'17734,"-7"35"-14260,-2 34-2010,-2 74 816,5 0 0,5 0-1,28 143 1,-32-260-2269,-3-11-23,0-1 0,0 1-1,1-1 1,0 1-1,0-1 1,0 1-1,1-1 1,-1 0-1,1 0 1,0 0-1,0 0 1,1 0-1,3 5 1,-5-13-2435,-1-12-2834,-7-8-8355,1 12 9601</inkml:trace>
</inkml:ink>
</file>

<file path=ppt/ink/ink1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56.496"/>
    </inkml:context>
    <inkml:brush xml:id="br0">
      <inkml:brushProperty name="width" value="0.1" units="cm"/>
      <inkml:brushProperty name="height" value="0.1" units="cm"/>
      <inkml:brushProperty name="color" value="#008C3A"/>
    </inkml:brush>
  </inkml:definitions>
  <inkml:trace contextRef="#ctx0" brushRef="#br0">73 8 468,'-8'-8'9072,"3"21"-5965,1-3-3725,-3 17 1842,1 1 0,-3 33 0,4-25-488,-23 274 3505,27-240-3245,3-1 0,16 103 0,-13-149-1175,1 0 1,11 27-1,-9-40 353</inkml:trace>
</inkml:ink>
</file>

<file path=ppt/ink/ink1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56.845"/>
    </inkml:context>
    <inkml:brush xml:id="br0">
      <inkml:brushProperty name="width" value="0.1" units="cm"/>
      <inkml:brushProperty name="height" value="0.1" units="cm"/>
      <inkml:brushProperty name="color" value="#008C3A"/>
    </inkml:brush>
  </inkml:definitions>
  <inkml:trace contextRef="#ctx0" brushRef="#br0">1041 80 940,'-6'-3'7116,"-40"-3"-5278,-375-29 4754,59 2-5248,330 31-1859,-50 2-680,43 6-1851,1 7-3429,24-4 4104</inkml:trace>
</inkml:ink>
</file>

<file path=ppt/ink/ink1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57.175"/>
    </inkml:context>
    <inkml:brush xml:id="br0">
      <inkml:brushProperty name="width" value="0.1" units="cm"/>
      <inkml:brushProperty name="height" value="0.1" units="cm"/>
      <inkml:brushProperty name="color" value="#008C3A"/>
    </inkml:brush>
  </inkml:definitions>
  <inkml:trace contextRef="#ctx0" brushRef="#br0">776 49 1516,'61'-3'6384,"-52"0"-3391,-14-3-1055,-12-4-454,-2 5-637,0 1 0,0 1 0,-1 0 0,1 2 1,-26 0-1,8 0-104,-24-1-100,-193-4 2338,129 14-5151,87-3-1628,-44 11 0,33 0-962,12 1 1446</inkml:trace>
</inkml:ink>
</file>

<file path=ppt/ink/ink1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07.771"/>
    </inkml:context>
    <inkml:brush xml:id="br0">
      <inkml:brushProperty name="width" value="0.1" units="cm"/>
      <inkml:brushProperty name="height" value="0.1" units="cm"/>
      <inkml:brushProperty name="color" value="#008C3A"/>
    </inkml:brush>
  </inkml:definitions>
  <inkml:trace contextRef="#ctx0" brushRef="#br0">72 1 16093,'0'0'857,"1"4"-269,1 27 506,-1 1-1,-5 48 1,-15 67 401,1-13-514,14-96-715,-26 417 3284,30-447-3539,0 0 1,1 0-1,0 0 0,1-1 1,-1 1-1,5 10 0,-6-16-87,1-1 1,-1 0-1,1 1 0,-1-1 0,1 1 0,0-1 1,0 0-1,-1 0 0,1 1 0,0-1 0,0 0 1,0 0-1,0 0 0,1 0 0,-1 0 0,0 0 1,0 0-1,1-1 0,-1 1 0,0 0 0,1-1 1,-1 1-1,0-1 0,1 1 0,-1-1 0,1 0 1,-1 1-1,1-1 0,-1 0 0,1 0 0,-1 0 0,1 0 1,-1-1-1,1 1 0,-1 0 0,1 0 0,-1-1 1,1 1-1,-1-1 0,3-1 0,18-12-3014,2-16-8510,-17 16 8229</inkml:trace>
</inkml:ink>
</file>

<file path=ppt/ink/ink1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08.122"/>
    </inkml:context>
    <inkml:brush xml:id="br0">
      <inkml:brushProperty name="width" value="0.1" units="cm"/>
      <inkml:brushProperty name="height" value="0.1" units="cm"/>
      <inkml:brushProperty name="color" value="#008C3A"/>
    </inkml:brush>
  </inkml:definitions>
  <inkml:trace contextRef="#ctx0" brushRef="#br0">1007 2 16754,'0'-1'114,"1"1"1,0 0 0,0 0 0,0 0 0,0 0 0,0 0 0,0 0 0,0 0 0,-1 0 0,1 0 0,0 0 0,0 0 0,0 1 0,0-1-1,0 0 1,-1 1 0,1-1 0,0 0 0,0 1 0,1 1 0,-2-2-168,0 0 62,0 0-1,0 0 0,0 0 0,0 0 1,0 0-1,0 0 0,0 0 0,0 0 1,0 0-1,-1 0 0,1 0 1,0 0-1,0 0 0,0 0 0,0 0 1,0 0-1,0 0 0,0 0 0,0 0 1,0 0-1,0 0 0,0 0 0,0 0 1,-1 0-1,1 0 0,0 1 0,0-1 1,0 0-1,0 0 0,0 0 0,0 0 1,0 0-1,0 0 0,0 0 0,0 0 1,0 0-1,0 0 0,0 0 0,0 1 1,0-1-1,0 0 0,0 0 1,0 0-1,0 0 0,0 0 0,0 0 1,0 0-1,0 0 0,0 0 0,0 0 1,0 1-1,0-1 0,0 0 0,0 0 1,0 0-1,0 0 0,0 0 0,0 0 1,1 0-1,-1 0 0,0 0 0,0 0 1,0 0-1,0 0 0,0 0 0,0 0 1,0 0-1,0 1 0,0-1 0,-8 5 266,0 0-1,-1 0 0,1-1 0,-1 0 0,-17 5 0,-53 10 414,39-10-423,-202 37 790,133-28-1774,-163 49 0,241-56-1210,-37 17-1,57-22 546,-1 1 0,1-1 1,0 2-1,1 0 0,0 0 0,-11 11 0,-8 17-1608</inkml:trace>
</inkml:ink>
</file>

<file path=ppt/ink/ink1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08.560"/>
    </inkml:context>
    <inkml:brush xml:id="br0">
      <inkml:brushProperty name="width" value="0.1" units="cm"/>
      <inkml:brushProperty name="height" value="0.1" units="cm"/>
      <inkml:brushProperty name="color" value="#008C3A"/>
    </inkml:brush>
  </inkml:definitions>
  <inkml:trace contextRef="#ctx0" brushRef="#br0">0 0 1456,'2'4'1678,"1"2"-1082,0 0 0,-1 1 0,0-1 0,0 1 0,-1-1 0,0 1 0,0 0 0,0 9 0,-4 64 2511,0-35-1798,-1 86 1228,5 348 3501,7-434-5972,-8-43-219,0-1 0,1 0 0,-1 1 0,0-1 0,1 0 0,-1 0 0,1 1 0,0-1 0,-1 0 0,1 0-1,0 0 1,0 0 0,-1 0 0,1 0 0,0 0 0,0 0 0,0 0 0,0 0 0,1 0 0,-1 0 0,0-1-1,0 1 1,0 0 0,1-1 0,-1 1 0,0-1 0,2 1 0,15-32-11936</inkml:trace>
</inkml:ink>
</file>

<file path=ppt/ink/ink1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08.893"/>
    </inkml:context>
    <inkml:brush xml:id="br0">
      <inkml:brushProperty name="width" value="0.1" units="cm"/>
      <inkml:brushProperty name="height" value="0.1" units="cm"/>
      <inkml:brushProperty name="color" value="#008C3A"/>
    </inkml:brush>
  </inkml:definitions>
  <inkml:trace contextRef="#ctx0" brushRef="#br0">972 24 8,'11'-17'6312,"-26"12"-3600,-11 4-1384,0 1-1,-1 1 1,-26 4-1,19-1-535,-260 35 2992,6 23-4980,264-55-535,-1 0 0,1 2 0,0 1 1,1 1-1,-33 21 0,13-1-902</inkml:trace>
</inkml:ink>
</file>

<file path=ppt/ink/ink1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09.274"/>
    </inkml:context>
    <inkml:brush xml:id="br0">
      <inkml:brushProperty name="width" value="0.1" units="cm"/>
      <inkml:brushProperty name="height" value="0.1" units="cm"/>
      <inkml:brushProperty name="color" value="#008C3A"/>
    </inkml:brush>
  </inkml:definitions>
  <inkml:trace contextRef="#ctx0" brushRef="#br0">0 0 13141,'0'0'1122,"3"3"-668,0 1-321,0 0-1,-1 0 1,0 0-1,0 0 0,0 0 1,-1 0-1,1 1 1,-1-1-1,0 0 0,0 1 1,-1-1-1,1 1 1,-1-1-1,0 1 0,0-1 1,-1 8-1,-11 342 3303,8-222-2599,3-81-620,8 89 0,0-116-872,-6-23 484,-1 0 0,1 0 0,0-1 0,-1 1 0,1 0 0,0-1 0,-1 1 0,1 0 0,0-1 0,-1 1 0,1-1 0,0 1 0,0-1 0,0 0 0,0 1 0,0-1 0,-1 0 0,1 0 0,0 0 0,0 1 0,0-1 0,2 0 0,17-31-11771</inkml:trace>
</inkml:ink>
</file>

<file path=ppt/ink/ink1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09.605"/>
    </inkml:context>
    <inkml:brush xml:id="br0">
      <inkml:brushProperty name="width" value="0.1" units="cm"/>
      <inkml:brushProperty name="height" value="0.1" units="cm"/>
      <inkml:brushProperty name="color" value="#008C3A"/>
    </inkml:brush>
  </inkml:definitions>
  <inkml:trace contextRef="#ctx0" brushRef="#br0">1041 36 764,'12'-8'1568,"-9"7"-986,-1-1 1,0 1 0,1-1 0,-1 1 0,0-1 0,0 0 0,0 0 0,0 0 0,3-3 0,-9 3 1200,-27-1-372,0 1 1,0 1-1,0 2 0,-42 5 0,9 0-301,-78 3 697,-79 5-406,-1 6-3352,164-12 367,20-2-3357,-53 16 0,50-8 2104</inkml:trace>
</inkml:ink>
</file>

<file path=ppt/ink/ink1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0.343"/>
    </inkml:context>
    <inkml:brush xml:id="br0">
      <inkml:brushProperty name="width" value="0.1" units="cm"/>
      <inkml:brushProperty name="height" value="0.1" units="cm"/>
      <inkml:brushProperty name="color" value="#008C3A"/>
    </inkml:brush>
  </inkml:definitions>
  <inkml:trace contextRef="#ctx0" brushRef="#br0">632 51 13909,'0'0'41,"1"-1"0,-1 1-1,1-1 1,-1 0 0,0 1 0,0-1-1,1 1 1,-1-1 0,0 0 0,0 1-1,1-1 1,-1 0 0,0 1 0,0-1-1,0 0 1,0 1 0,0-1-1,0 0 1,0 1 0,0-1 0,-1 0-1,1 1 1,0-1 0,0 0 0,0 1-1,-1-1 1,1 0 0,0 1-1,-1-1 1,1 1 0,-1-1 0,1 1-1,0-1 1,-1 1 0,1-1 0,-1 1-1,0-1 1,1 1 0,-1 0 0,1-1-1,-1 1 1,1 0 0,-1-1-1,0 1 1,1 0 0,-1 0 0,0 0-1,1-1 1,-1 1 0,-1 0 0,-40-7 909,39 6-852,-112-9 486,-134 4 0,226 7-1423,0 1 1,0 2-1,-24 5 1,30-4-1805,0 1 0,-20 9 1,13-1 157</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3.858"/>
    </inkml:context>
    <inkml:brush xml:id="br0">
      <inkml:brushProperty name="width" value="0.05" units="cm"/>
      <inkml:brushProperty name="height" value="0.05" units="cm"/>
      <inkml:brushProperty name="color" value="#004F8B"/>
    </inkml:brush>
  </inkml:definitions>
  <inkml:trace contextRef="#ctx0" brushRef="#br0">516 50 200,'20'-9'8261,"8"-1"9908,-54 2-17284,-1 1 0,1 2-1,-1 1 1,0 0-1,-34 2 1,2 2-515,-84 12 0,48 6-4722,65-8-1399,1 1-4604,15-5 5968</inkml:trace>
</inkml:ink>
</file>

<file path=ppt/ink/ink1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0.006"/>
    </inkml:context>
    <inkml:brush xml:id="br0">
      <inkml:brushProperty name="width" value="0.1" units="cm"/>
      <inkml:brushProperty name="height" value="0.1" units="cm"/>
      <inkml:brushProperty name="color" value="#008C3A"/>
    </inkml:brush>
  </inkml:definitions>
  <inkml:trace contextRef="#ctx0" brushRef="#br0">17 1 1008,'-10'294'9458,"4"134"-4273,9-377-4632,-2-4 147,3 1 0,16 71 0,-19-114-729,1 1 0,0-1 0,-1-1-1,2 1 1,-1 0 0,1 0-1,5 7 1,-7-11-104,-1 0 0,1-1-1,0 1 1,-1 0 0,1-1 0,0 1-1,-1-1 1,1 1 0,0-1-1,0 0 1,-1 1 0,1-1 0,0 0-1,0 1 1,0-1 0,0 0 0,0 0-1,-1 0 1,1 0 0,2 0-1,-2 0-309,0-1 0,1 1-1,-1-1 1,0 1 0,0-1-1,1 0 1,-1 0 0,0 1-1,0-1 1,0 0 0,0 0-1,0 0 1,0 0 0,0-1-1,0 1 1,0 0 0,0-2-1,9-13-2175</inkml:trace>
</inkml:ink>
</file>

<file path=ppt/ink/ink1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0.691"/>
    </inkml:context>
    <inkml:brush xml:id="br0">
      <inkml:brushProperty name="width" value="0.1" units="cm"/>
      <inkml:brushProperty name="height" value="0.1" units="cm"/>
      <inkml:brushProperty name="color" value="#008C3A"/>
    </inkml:brush>
  </inkml:definitions>
  <inkml:trace contextRef="#ctx0" brushRef="#br0">908 0 16125,'-3'20'925,"-6"-3"-277,-10 0 92,-16-6 204,-15 3 84,-10-2 104,-15-1-88,-10 0-112,0-2-168,-3-1-92,0-2-188,19-1-340,0-5-480,12 0-780,10 0-1160,13 6-5157,12 0 2529,9 5 1668</inkml:trace>
</inkml:ink>
</file>

<file path=ppt/ink/ink1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9.140"/>
    </inkml:context>
    <inkml:brush xml:id="br0">
      <inkml:brushProperty name="width" value="0.05" units="cm"/>
      <inkml:brushProperty name="height" value="0.05" units="cm"/>
    </inkml:brush>
  </inkml:definitions>
  <inkml:trace contextRef="#ctx0" brushRef="#br0">16 1 56,'-14'219'7446,"12"-149"-6083,16 550 6422,1-489-6554,-11-107-1170,0-1-1,2-1 1,14 34 0,-20-54-157,1 1 0,1-1 0,-1 0 0,0 0 0,0 1 0,1-1 0,-1 0 0,1 0 0,0-1 0,0 1 0,-1 0 0,5 2 0,-5-3-494,1-1 1,0 1-1,-1 0 1,1-1-1,0 1 1,-1-1-1,1 1 1,0-1 0,-1 0-1,4 0 1,-1-3-2948,12-11 1074</inkml:trace>
</inkml:ink>
</file>

<file path=ppt/ink/ink1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9.471"/>
    </inkml:context>
    <inkml:brush xml:id="br0">
      <inkml:brushProperty name="width" value="0.05" units="cm"/>
      <inkml:brushProperty name="height" value="0.05" units="cm"/>
    </inkml:brush>
  </inkml:definitions>
  <inkml:trace contextRef="#ctx0" brushRef="#br0">1056 96 620,'1'-3'195,"0"1"-1,-1 0 1,1 0 0,-1 0-1,1 0 1,-1-1-1,0 1 1,0 0 0,0 0-1,0 0 1,0-1 0,-1 1-1,1 0 1,-1 0-1,1 0 1,-1-1 0,0 1-1,0 0 1,0 0-1,0 0 1,0 0 0,0 1-1,0-1 1,-1 0 0,1 0-1,-1 1 1,1-1-1,-1 1 1,0-1 0,0 1-1,1 0 1,-1 0 0,0-1-1,0 1 1,-4-1-1,-5-2 381,0 0-1,0 0 0,-1 1 0,1 0 0,-21-1 0,-13 1 450,1 2 0,-1 2 0,-62 9 0,-127 32 405,225-40-1401,-60 13-969,0 3 1,-106 44-1,157-54-528,0 1 0,0 1-1,1 0 1,-16 14 0,-3 7-851</inkml:trace>
  <inkml:trace contextRef="#ctx0" brushRef="#br0" timeOffset="1">814 984 15533,'0'0'1205,"-38"2"-797,7-4 108,-16-1-36,0 3-100,-19-6-116,0 6-244,-3 0-320,-7 3-472,7 0-560,-13 14-4245,13 5 1893,10 7 1255</inkml:trace>
</inkml:ink>
</file>

<file path=ppt/ink/ink1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9.836"/>
    </inkml:context>
    <inkml:brush xml:id="br0">
      <inkml:brushProperty name="width" value="0.05" units="cm"/>
      <inkml:brushProperty name="height" value="0.05" units="cm"/>
    </inkml:brush>
  </inkml:definitions>
  <inkml:trace contextRef="#ctx0" brushRef="#br0">1 0 1584,'22'107'5349,"-8"52"-1625,-5-49-1849,-3-39-1064,9 92 2077,38 171-1,-51-326-2932,1 0-1,-1 0 1,1 0-1,6 9 1,-9-16-144,1 0 0,0 1 0,-1-1 0,1 0 0,0 0 0,0 0 0,0 0 0,0 0 0,0 0 0,0 0 0,0-1 0,0 1 0,1 0 0,1 1 0,-2-2-151,0 0 0,0 0 0,0 0-1,0 0 1,-1 0 0,1-1 0,0 1-1,0 0 1,0 0 0,0 0-1,0-1 1,-1 1 0,1-1 0,0 1-1,0 0 1,0-1 0,-1 1 0,1-1-1,0 0 1,-1 1 0,1-1-1,0 0 1,-1 1 0,1-1 0,0-1-1,6-9-2248</inkml:trace>
</inkml:ink>
</file>

<file path=ppt/ink/ink1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20.186"/>
    </inkml:context>
    <inkml:brush xml:id="br0">
      <inkml:brushProperty name="width" value="0.05" units="cm"/>
      <inkml:brushProperty name="height" value="0.05" units="cm"/>
    </inkml:brush>
  </inkml:definitions>
  <inkml:trace contextRef="#ctx0" brushRef="#br0">1263 136 424,'1'-1'203,"-1"0"1,0 0-1,0 0 1,0 0-1,0 0 0,0-1 1,0 1-1,0 0 0,0 0 1,0 0-1,-1 0 1,1 0-1,0 0 0,-1 0 1,1 0-1,0 0 0,-1 0 1,0 0-1,1 0 1,-2-2-1,0 1 93,0 0 1,0 0-1,-1 0 0,1 0 1,0 0-1,-1 1 0,-4-3 1,-5-1 708,0 0 0,-22-5 0,33 9-938,-59-12 2909,-92-10 0,-62 8 91,167 13-2476,-25-2 5,-228-11 1962,101 14-5951,180 1 796,1 1 1,0 1-1,-31 6 0,21 3-682</inkml:trace>
</inkml:ink>
</file>

<file path=ppt/ink/ink1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8.115"/>
    </inkml:context>
    <inkml:brush xml:id="br0">
      <inkml:brushProperty name="width" value="0.05" units="cm"/>
      <inkml:brushProperty name="height" value="0.05" units="cm"/>
    </inkml:brush>
  </inkml:definitions>
  <inkml:trace contextRef="#ctx0" brushRef="#br0">17 8 1140,'-4'-7'11876,"-4"67"-9639,4 1 0,3 87 0,25 128 493,-12-180-2031,4 0 1,5-1 0,46 132 0,-66-224-805,7 18-401,-8-21 360,1 1 0,-1 0 0,0 0 0,1 0 0,-1 0 0,1-1 0,-1 1 0,1 0 1,-1 0-1,1-1 0,0 1 0,-1 0 0,1-1 0,0 1 0,-1-1 0,1 1 0,0-1 1,1 1-1,-2-38-13394,-3 20 10547</inkml:trace>
</inkml:ink>
</file>

<file path=ppt/ink/ink1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8.452"/>
    </inkml:context>
    <inkml:brush xml:id="br0">
      <inkml:brushProperty name="width" value="0.05" units="cm"/>
      <inkml:brushProperty name="height" value="0.05" units="cm"/>
    </inkml:brush>
  </inkml:definitions>
  <inkml:trace contextRef="#ctx0" brushRef="#br0">595 39 452,'3'-8'1465,"-2"7"-1103,-1 0-1,1 0 1,-1-1-1,1 1 1,-1 0-1,0 0 1,1 0-1,-1-1 1,0 1-1,0 0 1,0 0-1,0-2 1,0 2-269,-1 1 1,1-1 0,-1 0 0,1 0 0,-1 1 0,1-1 0,-1 1-1,0-1 1,1 0 0,-1 1 0,0-1 0,0 1 0,1-1-1,-1 1 1,0 0 0,0-1 0,0 1 0,1 0 0,-1 0-1,0-1 1,0 1 0,0 0 0,-1 0 0,-15-2 763,0 1 0,0 1 1,1 1-1,-1 0 1,-33 7-1,25-4-281,-109 12 1255,20-2-1755,2 5-3872,103-17 2102,0 0-1,1 1 0,-11 6 0,0-1-430</inkml:trace>
</inkml:ink>
</file>

<file path=ppt/ink/ink1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8.799"/>
    </inkml:context>
    <inkml:brush xml:id="br0">
      <inkml:brushProperty name="width" value="0.05" units="cm"/>
      <inkml:brushProperty name="height" value="0.05" units="cm"/>
    </inkml:brush>
  </inkml:definitions>
  <inkml:trace contextRef="#ctx0" brushRef="#br0">799 0 1196,'0'0'4339,"-10"2"-2731,-115 13 2845,-274 48 1819,370-56-6977,-1 2 1,-37 15-1,54-18-407,0 1 0,0 0 0,1 0 0,0 1 1,1 1-1,0 0 0,-12 12 0,-7 17-1351</inkml:trace>
</inkml:ink>
</file>

<file path=ppt/ink/ink1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23.093"/>
    </inkml:context>
    <inkml:brush xml:id="br0">
      <inkml:brushProperty name="width" value="0.05" units="cm"/>
      <inkml:brushProperty name="height" value="0.05" units="cm"/>
    </inkml:brush>
  </inkml:definitions>
  <inkml:trace contextRef="#ctx0" brushRef="#br0">19 62 336,'-18'-19'7569,"17"18"-6928,1-7 269,2-12-613,-2 19-598,0 0 1,1 0-1,-1 0 1,1 0-1,-1 0 1,1 1-1,-1-1 1,1 0-1,0 1 1,-1-1-1,1 0 1,0 1-1,0-1 1,-1 0-1,1 1 1,0 0-1,0-1 1,1 0-1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4.423"/>
    </inkml:context>
    <inkml:brush xml:id="br0">
      <inkml:brushProperty name="width" value="0.05" units="cm"/>
      <inkml:brushProperty name="height" value="0.05" units="cm"/>
      <inkml:brushProperty name="color" value="#004F8B"/>
    </inkml:brush>
  </inkml:definitions>
  <inkml:trace contextRef="#ctx0" brushRef="#br0">1 8 1620,'0'0'416,"1"-1"-1,-1 1 1,0-1-1,1 1 1,-1-1-1,1 1 1,-1-1 0,1 1-1,-1-1 1,1 1-1,0 0 1,-1-1-1,1 1 1,-1 0-1,1-1 1,0 1 0,-1 0-1,1 0 1,0 0-1,-1 0 1,1 0-1,0 0 1,-1 0-1,1 0 1,0 0 0,-1 0-1,2 0 1,-1 1-159,0 1 1,0-1 0,0 1-1,-1-1 1,1 1 0,0-1-1,-1 1 1,1 0 0,-1-1-1,0 1 1,1 0 0,-1 1 0,5 38 1869,-1 0 0,-3 49 0,2 20-181,56 341 3488,-56-438-5289,1 9 87,1 0 1,15 38 0,-20-59-292,0 0 0,1 0-1,-1 0 1,0 0 0,1-1 0,-1 1 0,1 0-1,-1 0 1,1 0 0,0 0 0,-1 0-1,1-1 1,0 1 0,0 0 0,-1-1-1,2 2 1,-1-3-122,-1 1-1,0 0 1,1 0-1,-1 0 1,0-1 0,0 1-1,1 0 1,-1 0-1,0-1 1,0 1-1,1 0 1,-1-1-1,0 1 1,0 0 0,0-1-1,1 1 1,-1 0-1,0-1 1,0 1-1,0-1 1,0 1 0,0 0-1,0-1 1,0 1-1,0 0 1,0-1-1,0 0 1,0-3-1877,0-1 1,0 0 0,0 1-1,0-1 1,-1 0-1,-2-6 1,-5-8-1791</inkml:trace>
</inkml:ink>
</file>

<file path=ppt/ink/ink1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23.992"/>
    </inkml:context>
    <inkml:brush xml:id="br0">
      <inkml:brushProperty name="width" value="0.05" units="cm"/>
      <inkml:brushProperty name="height" value="0.05" units="cm"/>
    </inkml:brush>
  </inkml:definitions>
  <inkml:trace contextRef="#ctx0" brushRef="#br0">32 20 40,'0'0'724,"-6"3"280,-3 0-764,-1-12-952,4 4 268,9-7 152</inkml:trace>
</inkml:ink>
</file>

<file path=ppt/ink/ink1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6.231"/>
    </inkml:context>
    <inkml:brush xml:id="br0">
      <inkml:brushProperty name="width" value="0.05" units="cm"/>
      <inkml:brushProperty name="height" value="0.05" units="cm"/>
    </inkml:brush>
  </inkml:definitions>
  <inkml:trace contextRef="#ctx0" brushRef="#br0">7 17 1060,'-6'-17'16151,"5"159"-11640,2 163-84,21 0-2154,-13-231-1849,-6-33-610,3 1 0,14 52 1,-20-93 71,0 1 1,1 0 0,-1-1 0,1 1 0,-1-1 0,1 1 0,0-1-1,0 1 1,-1-1 0,1 1 0,0-1 0,0 0 0,1 1-1,-1-1 1,0 0 0,0 0 0,0 0 0,1 0 0,-1 0 0,2 1-1,-1-2-111,-1 0 0,0 0-1,0-1 1,0 1 0,1 0-1,-1 0 1,0-1 0,0 1-1,0-1 1,0 1-1,0-1 1,0 1 0,0-1-1,0 0 1,0 1 0,0-1-1,0 0 1,0 0 0,0 0-1,-1 0 1,1 0 0,0 0-1,-1 0 1,1 0-1,0 0 1,-1 0 0,0 0-1,1-1 1,17-34-10103,-11 16 7080</inkml:trace>
</inkml:ink>
</file>

<file path=ppt/ink/ink1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6.565"/>
    </inkml:context>
    <inkml:brush xml:id="br0">
      <inkml:brushProperty name="width" value="0.05" units="cm"/>
      <inkml:brushProperty name="height" value="0.05" units="cm"/>
    </inkml:brush>
  </inkml:definitions>
  <inkml:trace contextRef="#ctx0" brushRef="#br0">834 11 13845,'26'-10'4825,"-59"24"-3204,-51 9-520,0-4 0,-131 14 0,69-13-459,46-7-494,-56 11-3901,152-23 3618,-15 4-3271,18-5 2684,0 1 0,0 0 0,-1-1 1,1 1-1,0 0 0,0 0 0,0-1 0,0 1 1,0 0-1,0 0 0,-1 2 0,-2 5-2302</inkml:trace>
</inkml:ink>
</file>

<file path=ppt/ink/ink1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6.886"/>
    </inkml:context>
    <inkml:brush xml:id="br0">
      <inkml:brushProperty name="width" value="0.05" units="cm"/>
      <inkml:brushProperty name="height" value="0.05" units="cm"/>
    </inkml:brush>
  </inkml:definitions>
  <inkml:trace contextRef="#ctx0" brushRef="#br0">742 1 980,'0'0'6181,"-12"1"-4383,-374 29 8685,355-27-10167,0 1-1,0 1 1,-52 17 0,70-17-949,0 1 0,0 0-1,0 1 1,-12 8 0,15-8-860,1 1 1,0 0 0,0 0-1,1 1 1,-12 14 0,-6 16-1588</inkml:trace>
</inkml:ink>
</file>

<file path=ppt/ink/ink1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28.749"/>
    </inkml:context>
    <inkml:brush xml:id="br0">
      <inkml:brushProperty name="width" value="0.05" units="cm"/>
      <inkml:brushProperty name="height" value="0.05" units="cm"/>
    </inkml:brush>
  </inkml:definitions>
  <inkml:trace contextRef="#ctx0" brushRef="#br0">10 43 884,'0'0'936,"-6"-5"1340,3-4-1520,9-2-1252,3 2-988,-2 4 504,8 2 336</inkml:trace>
</inkml:ink>
</file>

<file path=ppt/ink/ink1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35.934"/>
    </inkml:context>
    <inkml:brush xml:id="br0">
      <inkml:brushProperty name="width" value="0.05" units="cm"/>
      <inkml:brushProperty name="height" value="0.05" units="cm"/>
      <inkml:brushProperty name="color" value="#FFC114"/>
    </inkml:brush>
  </inkml:definitions>
  <inkml:trace contextRef="#ctx0" brushRef="#br0">0 103 148,'9'-51'5628,"-5"0"6603,-3 56-11212,2 23 162,-1 0 1,-3 50 0,-1-21-378,21 544 4032,-17-571-4679,-2-17-196,1 0 0,0 0 0,1 0 0,4 15 0,-6-28-15,0 1 0,0 0-1,0-1 1,1 1 0,-1 0 0,0-1-1,0 1 1,1-1 0,-1 1 0,0 0-1,1-1 1,-1 1 0,0-1 0,1 1-1,-1-1 1,1 1 0,-1-1 0,1 0-1,-1 1 1,2 0 0,-2-1-48,1-1 1,-1 1-1,0 0 1,1 0-1,-1 0 1,1 0-1,-1-1 1,0 1-1,0 0 1,1 0-1,-1-1 1,0 1-1,1 0 1,-1-1-1,0 1 1,0 0-1,1 0 1,-1-1-1,0 1 1,0-1-1,0 1 0,0 0 1,1-1-1,0-3-1318,0 1-1,0 0 0,-1 0 1,1 0-1,-1-1 0,1-6 1,-2-4-3565,-2-3 1514</inkml:trace>
</inkml:ink>
</file>

<file path=ppt/ink/ink1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36.371"/>
    </inkml:context>
    <inkml:brush xml:id="br0">
      <inkml:brushProperty name="width" value="0.05" units="cm"/>
      <inkml:brushProperty name="height" value="0.05" units="cm"/>
      <inkml:brushProperty name="color" value="#FFC114"/>
    </inkml:brush>
  </inkml:definitions>
  <inkml:trace contextRef="#ctx0" brushRef="#br0">1238 96 15617,'41'-13'2231,"-16"3"2150,-35 11-3681,-102 6 1374,-162-12 0,-123-32-186,185 15-1296,158 16-666,6 0-1107,-73 1 1,115 5 312,-39 5-504,26 4-3046,17-6 2401,2-3 1513,-1 1 0,1 0 0,0-1-1,-1 1 1,1 0 0,0 0 0,-1-1-1,1 1 1,0 0 0,0 0 0,0-1-1,0 1 1,-1 0 0,1 0 0,1 0-1,-1-1 1,0 2 0,2 9-2858</inkml:trace>
</inkml:ink>
</file>

<file path=ppt/ink/ink1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36.709"/>
    </inkml:context>
    <inkml:brush xml:id="br0">
      <inkml:brushProperty name="width" value="0.05" units="cm"/>
      <inkml:brushProperty name="height" value="0.05" units="cm"/>
      <inkml:brushProperty name="color" value="#FFC114"/>
    </inkml:brush>
  </inkml:definitions>
  <inkml:trace contextRef="#ctx0" brushRef="#br0">786 2 92,'57'-2'13512,"-292"20"-5571,-131-7-1884,340-10-5683,-165-7-353,167 1-1692</inkml:trace>
</inkml:ink>
</file>

<file path=ppt/ink/ink1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39.444"/>
    </inkml:context>
    <inkml:brush xml:id="br0">
      <inkml:brushProperty name="width" value="0.05" units="cm"/>
      <inkml:brushProperty name="height" value="0.05" units="cm"/>
      <inkml:brushProperty name="color" value="#FFC114"/>
    </inkml:brush>
  </inkml:definitions>
  <inkml:trace contextRef="#ctx0" brushRef="#br0">13 51 13477,'0'-6'664,"1"1"-1,0-1 0,0 0 0,1 0 1,-1 0-1,4-6 0,-3 8 1471,-3 10-1579,-23 712 5154,42-456-5555,-18-261-219,5 22-754,-5-22 680,1-1 1,-1 1-1,0 0 1,0 0-1,1-1 0,-1 1 1,0 0-1,1-1 1,-1 1-1,0-1 1,1 1-1,-1 0 1,1-1-1,-1 1 1,1-1-1,-1 1 1,1-1-1,0 1 1,-1-1-1,1 0 1,0 1-1,-1-1 1,1 0-1,0 1 1,1-1-1,-2-1-453,1 1 0,0-1-1,0 0 1,0 0 0,0 0 0,-1 0-1,1 0 1,-1 0 0,1 0 0,0 0-1,-1 0 1,0 0 0,1 0 0,-1 0-1,0 0 1,1 0 0,-1 0 0,0-1 0,0 1-1,0 0 1,0-1 0,3-14-2696</inkml:trace>
</inkml:ink>
</file>

<file path=ppt/ink/ink1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39.812"/>
    </inkml:context>
    <inkml:brush xml:id="br0">
      <inkml:brushProperty name="width" value="0.05" units="cm"/>
      <inkml:brushProperty name="height" value="0.05" units="cm"/>
      <inkml:brushProperty name="color" value="#FFC114"/>
    </inkml:brush>
  </inkml:definitions>
  <inkml:trace contextRef="#ctx0" brushRef="#br0">886 1 80,'66'3'10646,"-66"-3"-10569,1 0 0,-1 0-1,0 0 1,0 0 0,0 0 0,0 0 0,1 0 0,-1 0 0,0 0 0,0 0 0,0 0 0,0 0 0,0 0 0,0 0 0,1 0 0,-1 0-1,0 1 1,0-1 0,0 0 0,0 0 0,0 0 0,0 0 0,0 0 0,0 0 0,1 1 0,-1-1 0,0 0 0,0 0 0,0 0 0,0 0 0,0 0-1,0 1 1,0-1 0,0 0 0,0 0 0,0 0 0,0 0 0,0 1 0,0-1 0,0 0 0,0 0 0,0 0 0,0 0 0,0 1 0,0-1-1,0 0 1,-1 0 0,1 0 0,0 0 0,0 0 0,0 0 0,0 1 0,0-1 0,0 0 0,0 0 0,-1 0 0,-35 7 1520,0-2 0,-1-1 0,-38-2 0,-116-11 1010,49 2-1109,91 5-1300,0 3 1,-59 8 0,91-6-960,0 1-1,0 1 1,-27 11-1,35-12-601,0 2-1,0 0 0,1 0 0,0 0 0,0 2 1,-14 11-1,3 5-3265,7 0 1407</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4.756"/>
    </inkml:context>
    <inkml:brush xml:id="br0">
      <inkml:brushProperty name="width" value="0.05" units="cm"/>
      <inkml:brushProperty name="height" value="0.05" units="cm"/>
      <inkml:brushProperty name="color" value="#004F8B"/>
    </inkml:brush>
  </inkml:definitions>
  <inkml:trace contextRef="#ctx0" brushRef="#br0">534 24 964,'14'-9'2583,"9"-5"12615,-62 17-13129,0 1 0,-40 10 0,-15 2 30,22-8-1383,-56 9-809,86-7-3665,2 3-3327,19-4 1362,4 4 1736</inkml:trace>
</inkml:ink>
</file>

<file path=ppt/ink/ink1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40.140"/>
    </inkml:context>
    <inkml:brush xml:id="br0">
      <inkml:brushProperty name="width" value="0.05" units="cm"/>
      <inkml:brushProperty name="height" value="0.05" units="cm"/>
      <inkml:brushProperty name="color" value="#FFC114"/>
    </inkml:brush>
  </inkml:definitions>
  <inkml:trace contextRef="#ctx0" brushRef="#br0">717 0 1600,'80'25'4751,"-72"-20"-2353,-16-3-490,-16 0-96,22-2-1833,-237-6 6657,98-1-4557,91 5-1868,-85 9 0,116-4-1409,0 1 0,-30 10 1,35-9-627,-1 1 1,2 1 0,-1 0 0,-12 10 0,-11 10-1364</inkml:trace>
</inkml:ink>
</file>

<file path=ppt/ink/ink1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42.264"/>
    </inkml:context>
    <inkml:brush xml:id="br0">
      <inkml:brushProperty name="width" value="0.05" units="cm"/>
      <inkml:brushProperty name="height" value="0.05" units="cm"/>
      <inkml:brushProperty name="color" value="#FFC114"/>
    </inkml:brush>
  </inkml:definitions>
  <inkml:trace contextRef="#ctx0" brushRef="#br0">21 25 8,'-4'-24'14933,"-11"247"-9031,14 118-2405,2-172-1833,-1-159-1803,0 0 1,0 0-1,1 0 1,1 0-1,0 0 1,3 10-1,-5-20 53,0 0-1,0 1 1,0-1 0,0 0-1,0 1 1,0-1-1,0 0 1,0 0-1,0 1 1,0-1 0,0 0-1,1 1 1,-1-1-1,0 0 1,0 0-1,0 1 1,1-1 0,-1 0-1,0 0 1,0 1-1,0-1 1,1 0-1,-1 0 1,0 0 0,1 1-1,-1-1 1,0 0-1,0 0 1,1 0-1,0 0 1,2-9-4846,0-21-3796,-3 13 5606</inkml:trace>
</inkml:ink>
</file>

<file path=ppt/ink/ink1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42.597"/>
    </inkml:context>
    <inkml:brush xml:id="br0">
      <inkml:brushProperty name="width" value="0.05" units="cm"/>
      <inkml:brushProperty name="height" value="0.05" units="cm"/>
      <inkml:brushProperty name="color" value="#FFC114"/>
    </inkml:brush>
  </inkml:definitions>
  <inkml:trace contextRef="#ctx0" brushRef="#br0">861 7 17750,'65'17'2302,"-64"-17"-2274,-1-1 1,0 1 0,1 0-1,-1 0 1,0 0-1,0 0 1,1 0-1,-1 0 1,0 0-1,1 1 1,-1-1 0,0 0-1,1 0 1,-1 0-1,0 0 1,0 0-1,1 0 1,-1 0 0,0 1-1,0-1 1,1 0-1,-1 0 1,0 0-1,0 1 1,1-1-1,-1 0 1,0 0 0,0 1-1,0-1 1,0 0-1,1 0 1,-1 1-1,0-1 1,0 0 0,0 1-1,0-1 1,0 0-1,0 0 1,0 1-1,0-1 1,0 0 0,0 1-1,0-1 1,0 0-1,0 1 1,0-1-1,0 0 1,0 0-1,0 1 1,0-1 0,0 0-1,-1 1 1,1-1-1,0 0 1,0 0-1,0 1 1,0-1 0,-1 0-1,1 0 1,0 1-1,0-1 1,0 0-1,-1 0 1,1 1-1,-22 9 922,4-7-609,0-1 0,0 0 1,-1-2-1,-18-1 0,-76-10 512,95 9-724,-76-10 296,-128-13 529,182 23-1265,0 2 0,-1 1 0,-57 10-1,85-9-340,-1 1-1,1 0 1,-24 11-1,33-12-57,-1 0 0,0 1-1,1 0 1,0 0-1,-6 5 1,8-5-375,-1-1 1,1 1-1,0 0 0,0-1 1,0 1-1,0 0 0,1 1 1,-3 5-1,-1 9-2160</inkml:trace>
</inkml:ink>
</file>

<file path=ppt/ink/ink1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42.930"/>
    </inkml:context>
    <inkml:brush xml:id="br0">
      <inkml:brushProperty name="width" value="0.05" units="cm"/>
      <inkml:brushProperty name="height" value="0.05" units="cm"/>
      <inkml:brushProperty name="color" value="#FFC114"/>
    </inkml:brush>
  </inkml:definitions>
  <inkml:trace contextRef="#ctx0" brushRef="#br0">516 3 1200,'16'12'1776,"-4"-4"-24,7 4 8645,-85-21-8528,25 3-53,-6 1-156,-9-1-184,-7 3-128,0 0-176,0 1-232,0 2-336,13 2-640,0 4-868</inkml:trace>
</inkml:ink>
</file>

<file path=ppt/ink/ink1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44.980"/>
    </inkml:context>
    <inkml:brush xml:id="br0">
      <inkml:brushProperty name="width" value="0.05" units="cm"/>
      <inkml:brushProperty name="height" value="0.05" units="cm"/>
      <inkml:brushProperty name="color" value="#FFC114"/>
    </inkml:brush>
  </inkml:definitions>
  <inkml:trace contextRef="#ctx0" brushRef="#br0">18 0 12,'0'0'1366,"-1"6"-6,-16 302 8358,23 160-3730,27-190-3452,-32-272-3080,5 24 956,0-17-2633,3-8-4430</inkml:trace>
</inkml:ink>
</file>

<file path=ppt/ink/ink1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45.315"/>
    </inkml:context>
    <inkml:brush xml:id="br0">
      <inkml:brushProperty name="width" value="0.05" units="cm"/>
      <inkml:brushProperty name="height" value="0.05" units="cm"/>
      <inkml:brushProperty name="color" value="#FFC114"/>
    </inkml:brush>
  </inkml:definitions>
  <inkml:trace contextRef="#ctx0" brushRef="#br0">754 1 1716,'-50'8'10564,"-123"3"-6554,44-12-2160,-174 5-3630,293-3 399,-1 0 0,1 0 0,0 1 1,0 1-1,0 0 0,-11 4 1,4 4-1023</inkml:trace>
</inkml:ink>
</file>

<file path=ppt/ink/ink1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45.649"/>
    </inkml:context>
    <inkml:brush xml:id="br0">
      <inkml:brushProperty name="width" value="0.05" units="cm"/>
      <inkml:brushProperty name="height" value="0.05" units="cm"/>
      <inkml:brushProperty name="color" value="#FFC114"/>
    </inkml:brush>
  </inkml:definitions>
  <inkml:trace contextRef="#ctx0" brushRef="#br0">812 20 448,'12'12'2040,"-2"-4"-84,-4 4 3593,-34-10-3581,-4-4 56,-12-4-24,-22 3-107,-3-3-153,-19-2-176,0-1-156,6 1-168,-2 2-236,2 1-340,19 5-580,-3 5-796,19-10-992</inkml:trace>
</inkml:ink>
</file>

<file path=ppt/ink/ink1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0.991"/>
    </inkml:context>
    <inkml:brush xml:id="br0">
      <inkml:brushProperty name="width" value="0.05" units="cm"/>
      <inkml:brushProperty name="height" value="0.05" units="cm"/>
    </inkml:brush>
  </inkml:definitions>
  <inkml:trace contextRef="#ctx0" brushRef="#br0">1970 329 32,'4'-13'1130,"11"-16"6994,-6 21 70,-10 24-7657,-1-1 1,-6 26 0,-3 12 217,-33 375 1756,22 4-1354,-3 35-351,-63 515 27,-9-300-496,34-264-206,-10 40-16,7-46-61,7-21 8,-79 594-66,104-498-7,18-194 10,-18 335 11,27-309 14,4-279-21,-1-1-1,-2 0 1,-19 65-1,17-69-8,7-25 1,-1 0 0,0 1 1,-1-1-1,0 0 0,0-1 0,-1 1 1,-1-1-1,-8 15 0,10-22 2,0 1 0,0-1 1,0 1-1,-1-1 0,1 0 0,0 0 1,-1 0-1,0-1 0,1 1 0,-1-1 0,0 0 1,0 0-1,0 0 0,0-1 0,0 1 0,-7-1 1,-8 0-3,1-1 0,-23-4 0,34 4 5,-117-15-4,-94-16-10,154 20 9,-88-29 1,141 37 4,-29-9 15,-59-29-1,88 36-8,-1 0-1,1-2 1,0 1-1,0-1 1,0-1-1,2 0 1,-1 0-1,1-1 1,-9-13-1,3-1 64,0-1-1,2 0 0,1-1 1,1-1-1,2 0 0,0 0 1,-6-40-1,-17-202 269,31 260-331,-18-526 453,16 390-325,12-358 305,-2 273-296,12-330 33,37-183-126,51-115-21,44-11 61,-59 239 34,-43-6-89,-24 175-13,0 110-50,-21-85-131,-14 124 100,9 292 69,1-18 149,0 36-140,0 0 1,1 0 0,-1 0-1,0 0 1,1 0 0,0 1 0,-1-1-1,1 0 1,0 0 0,0 0-1,0 1 1,0-1 0,0 0 0,3-2-1,0 1 38,0 0-1,0 0 0,1 1 1,0 0-1,-1-1 0,1 1 1,0 1-1,0-1 0,0 1 1,0 0-1,0 0 0,9 0 1,7 0 191,37 3 1,-41-1-143,135 6 468,-49-4-271,-1 4 1,104 21 0,62 42-65,-213-51-1172,0 2 0,88 48-1,-129-61-180,25 20 0,-25-15-1476,0 0 1,0 0 0,-2 2 0,1 0-1,18 31 1,-2 11-1407</inkml:trace>
</inkml:ink>
</file>

<file path=ppt/ink/ink1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1.907"/>
    </inkml:context>
    <inkml:brush xml:id="br0">
      <inkml:brushProperty name="width" value="0.05" units="cm"/>
      <inkml:brushProperty name="height" value="0.05" units="cm"/>
    </inkml:brush>
  </inkml:definitions>
  <inkml:trace contextRef="#ctx0" brushRef="#br0">630 166 352,'16'-27'1450,"-11"19"-640,1-1 0,-1 1 0,0-1 0,-1-1 0,0 1 0,0 0 0,-1-1 0,0 0 0,2-17 0,-5 26-661,0 0-1,0-1 1,0 1-1,0 0 1,0 0-1,-1 0 1,1 0-1,0 0 1,-1 0-1,1 0 1,0 0-1,-1 0 1,1 0-1,-1 0 1,1 0-1,-1 0 1,0 0-1,0 0 1,1 0-1,-1 0 0,0 1 1,0-1-1,-1-1 1,0 1 13,0 1 0,0-1 0,0 0 1,0 1-1,0 0 0,0-1 0,0 1 0,0 0 0,0 0 0,0 0 0,0 0 1,-2 1-1,-6 0 360,-1 2 0,1 0 0,-18 7 0,-15 10 494,0 1 0,-65 45 0,-73 66 505,168-123-1403,3-1-36,-93 76 699,91-73-636,0 1-1,1 1 1,0 0-1,1 0 0,-15 25 1,24-35-125,-1-1 0,1 1 0,0 0 0,0-1 0,1 1 0,-1 0 0,0 0 0,1-1 0,0 1 1,0 0-1,-1 0 0,2 0 0,-1 0 0,0 0 0,1-1 0,-1 1 0,1 0 0,0 0 0,0-1 0,0 1 0,0 0 0,0-1 0,1 1 0,-1-1 0,1 1 1,-1-1-1,1 0 0,0 0 0,0 0 0,0 0 0,4 2 0,6 6 32,1-1-1,0 0 1,1-1 0,22 9-1,-20-9-22,92 42 96,-56-29-84,-2 3 1,-1 2-1,76 53 1,-118-73-38,1 0 0,-1 1 1,-1-1-1,1 1 0,-1 1 0,-1-1 0,1 1 0,-1 0 1,5 10-1,-8-13-4,0 0 1,-1 0 0,1 1 0,-1-1-1,0 0 1,0 1 0,-1-1-1,0 0 1,0 1 0,0-1 0,0 0-1,-1 1 1,0-1 0,0 0-1,0 1 1,-1-1 0,-3 7 0,0-2-69,0 0 0,-1-1 1,0 1-1,-1-1 1,0-1-1,0 1 0,-1-1 1,0 0-1,0-1 1,-1 0-1,0 0 0,-16 8 1,3-3-1403,-1-2 1,0 0-1,0-1 1,-39 8 0,34-13-7659,18-4 6256</inkml:trace>
</inkml:ink>
</file>

<file path=ppt/ink/ink1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2.557"/>
    </inkml:context>
    <inkml:brush xml:id="br0">
      <inkml:brushProperty name="width" value="0.05" units="cm"/>
      <inkml:brushProperty name="height" value="0.05" units="cm"/>
    </inkml:brush>
  </inkml:definitions>
  <inkml:trace contextRef="#ctx0" brushRef="#br0">0 1113 544,'21'-26'2457,"-14"15"-1150,1 1-1,1 1 1,0-1-1,13-10 1,-1 5-208,1 2 0,41-20 1,-8 6-363,-1-5 5,-1-2 1,83-71-1,-120 91-435,20-23 0,-32 33-225,0 0 1,-1 0-1,0-1 0,0 1 0,0-1 1,0 0-1,-1 0 0,0 0 0,0 0 1,2-11-1,-4 16-63,0-1 0,1 0 1,-1 0-1,0 1 0,0-1 1,-1 0-1,1 0 0,0 0 0,0 1 1,0-1-1,0 0 0,-1 1 0,1-1 1,0 0-1,-1 0 0,1 1 0,0-1 1,-1 0-1,1 1 0,-1-1 1,1 1-1,-1-1 0,0 1 0,1-1 1,-1 1-1,1-1 0,-1 1 0,0-1 1,1 1-1,-1 0 0,0-1 0,0 1 1,1 0-1,-1 0 0,0 0 1,0-1-1,1 1 0,-1 0 0,0 0 1,0 0-1,1 0 0,-1 0 0,0 1 1,0-1-1,1 0 0,-1 0 0,0 0 1,-1 1-1,-14 4 56,0 0-1,1 1 1,-1 0 0,2 2 0,-1 0-1,1 0 1,0 1 0,0 1-1,-20 19 1,15-11 0,0 2 0,1 0 1,0 1-1,2 0 0,-19 34 0,31-48-36,1 0 0,0-1 0,0 1 0,1 0 0,0 0 0,0 1 0,0-1-1,1 0 1,0 1 0,1-1 0,0 1 0,0-1 0,2 14 0,-1-16-14,0-1 0,0 1 0,1 0 0,0-1 0,0 1 0,0-1 1,0 0-1,1 0 0,0 0 0,0 0 0,0 0 0,0 0 0,0-1 0,1 1 0,0-1 0,-1 0 0,1 0 1,1-1-1,-1 1 0,0-1 0,8 3 0,0 0 4,1-2 0,1 1 1,-1-2-1,0 0 0,1 0 1,-1-1-1,1-1 0,-1 0 1,1-1-1,-1-1 0,1 0 0,14-4 1,8-4 10,-1-2 1,-1-1-1,41-21 1,-41 16-6,0-1 1,44-35 0,-60 40-21,0-1 1,-2 0-1,0-2 1,-1 0-1,20-28 1,-32 41-6,-1 0 0,0 1 1,0-1-1,0 0 1,-1 0-1,1 0 0,-1-1 1,0 1-1,1-5 1,-2 8-7,0 0 0,0 1 0,0-1 0,0 0 0,0 0 0,-1 1 0,1-1 0,0 0 0,0 0 0,0 1 1,-1-1-1,1 0 0,0 1 0,-1-1 0,1 0 0,0 1 0,-1-1 0,1 0 0,-1 1 0,1-1 0,-2 0 0,0 0 1,1 1-1,0-1 1,-1 1-1,1-1 0,-1 1 1,1 0-1,-1 0 0,1-1 1,-1 1-1,1 0 0,-1 0 1,1 1-1,-1-1 0,1 0 1,-3 1-1,-3 0 16,1 1 0,-1 0 1,0 0-1,1 1 0,0 0 0,-1 0 0,1 1 1,1-1-1,-1 1 0,0 0 0,1 1 0,-7 7 1,10-11 5,9-1 142,14-5-139,-1-2-1,1-1 0,-1-1 1,34-20-1,73-56 11,-81 51-36,-2-3 1,66-69-1,-85 78-26,-2-2-1,0 0 1,-2-1-1,-1-2 1,16-35-1,-27 47-14,0-1 0,9-37-1,-16 51 25,-1 0 0,1 0-1,-1-1 1,-1 1 0,1-1 0,-2 1-1,1 0 1,-1-1 0,0 1 0,-4-13-1,4 18 13,0 0 0,0 0 0,-1 1 0,1-1 0,-1 0 0,0 1 0,0 0 0,0-1 0,0 1 0,0 0 0,0 0 0,0 0 0,-1 0 0,1 0 0,-1 1 0,1-1 0,-1 1 0,0-1 0,0 1 0,0 0 0,0 0 0,0 0 0,1 1 0,-1-1 0,-1 1 0,1 0 0,0 0 0,0 0 0,0 0 0,-3 0 0,-5 2 15,1-1-1,0 2 1,-1-1-1,1 1 1,0 1-1,1 0 1,-16 8-1,-2 4 79,0 2 1,1 1-1,1 0 0,1 2 0,1 1 0,1 1 0,1 1 0,-27 40 0,26-30 86,1 1 0,2 0 0,1 2 0,2 0 0,1 1 0,-11 52 0,21-73-96,2 1 1,0-1-1,2 1 1,-1 0 0,2-1-1,1 1 1,0 0 0,1 0-1,7 28 1,-6-36-63,0 0 0,1 0 0,0 0 0,1-1 0,0 1 0,0-1 0,1 0 0,0-1 0,1 1 0,0-1 0,0-1 0,1 1 0,0-1 0,0 0 0,1-1 0,0 0 0,13 7 0,-11-8-146,1 0-1,0-1 1,1 0 0,-1-1 0,1 0 0,-1-1 0,1 0 0,0-1 0,0 0 0,0-1 0,0-1 0,-1 0 0,1-1 0,18-4 0,-14 1-709,0 0-1,0-1 1,0-1 0,15-9 0,-14 6-1688,-1-1 1,0-1-1,20-18 0,0-6-659</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5.227"/>
    </inkml:context>
    <inkml:brush xml:id="br0">
      <inkml:brushProperty name="width" value="0.05" units="cm"/>
      <inkml:brushProperty name="height" value="0.05" units="cm"/>
      <inkml:brushProperty name="color" value="#004F8B"/>
    </inkml:brush>
  </inkml:definitions>
  <inkml:trace contextRef="#ctx0" brushRef="#br0">0 2 1560,'6'-1'5680,"3"11"-3176,-3 16-996,7 179 5584,6 70-1807,-10-192-3396,26 104 0,-33-179-1937,-1-4-113,-1-1 0,1 1 1,0-1-1,0 1 0,1-1 0,-1 1 1,1-1-1,-1 0 0,1 0 1,3 4-1,-17-52-16274,5 31 13148</inkml:trace>
</inkml:ink>
</file>

<file path=ppt/ink/ink1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2.957"/>
    </inkml:context>
    <inkml:brush xml:id="br0">
      <inkml:brushProperty name="width" value="0.05" units="cm"/>
      <inkml:brushProperty name="height" value="0.05" units="cm"/>
    </inkml:brush>
  </inkml:definitions>
  <inkml:trace contextRef="#ctx0" brushRef="#br0">193 131 384,'10'-36'1895,"-5"21"-256,-1 0 0,-1 0 0,0 0 0,0-20 3319,-5 42-3952,-9 37 274,2 0 0,-4 60-1,2 95 392,12-15-134,32 234-1,57 180 722,-54-379-1384,-23-143-537,-2-21 156,-3-1 1,2 97-1,-10-145-429,-1 0 0,1 0 0,-1 0-1,0 0 1,-1-1 0,-2 8 0,4-12-51,0 0-1,-1 0 1,1 0 0,-1 0 0,1 0 0,-1-1 0,1 1 0,-1 0 0,0 0-1,1 0 1,-1-1 0,0 1 0,0 0 0,1-1 0,-1 1 0,0-1-1,0 1 1,0-1 0,0 1 0,0-1 0,0 0 0,0 1 0,0-1 0,0 0-1,0 0 1,0 0 0,0 0 0,0 0 0,0 0 0,0 0 0,0 0 0,0 0-1,0 0 1,0 0 0,0-1 0,0 1 0,0 0 0,0-1 0,0 1 0,0-1-1,0 1 1,1-1 0,-2 0 0,-4-3 5,0 0-1,1 0 1,-1 0-1,1-1 1,0 0 0,0 0-1,-6-9 1,-27-47-26,32 52 5,-44-84-434,4-1 0,5-3-1,-37-122 1,73 201 317,-11-40-189,16 55 287,-1 1-1,1-1 1,0 0 0,0 0-1,0 0 1,0 0-1,0 0 1,1 0 0,-1 0-1,1 1 1,0-1 0,-1 0-1,1 0 1,1 1 0,-1-1-1,2-3 1,-1 5 8,-1-1 0,0 1 1,1 0-1,-1 0 0,1 0 0,-1 0 1,1 1-1,-1-1 0,1 0 0,0 1 1,-1-1-1,1 1 0,0-1 0,0 1 0,-1 0 1,1 0-1,3 0 0,29 4-120,-26-2-207,-1 0-1,1-1 0,-1 0 0,1 0 0,-1-1 0,1 0 0,-1-1 0,1 1 0,-1-1 0,1-1 1,11-3-1,-13 3-1106,1-1 1,-1 0-1,0 0 1,0-1-1,-1 0 1,1 0-1,-1 0 1,6-6-1,5-7-1927</inkml:trace>
</inkml:ink>
</file>

<file path=ppt/ink/ink1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3.275"/>
    </inkml:context>
    <inkml:brush xml:id="br0">
      <inkml:brushProperty name="width" value="0.05" units="cm"/>
      <inkml:brushProperty name="height" value="0.05" units="cm"/>
    </inkml:brush>
  </inkml:definitions>
  <inkml:trace contextRef="#ctx0" brushRef="#br0">0 100 17434,'0'0'444,"13"-3"-312,-7-3-96,7 1-56,-10-1 12,3-2-4,-3 2-132,4-5-148,-7 2-284,3 1-377,0-6-355,3 5-3704,-3 1 1704,4 2 1123</inkml:trace>
</inkml:ink>
</file>

<file path=ppt/ink/ink1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4.007"/>
    </inkml:context>
    <inkml:brush xml:id="br0">
      <inkml:brushProperty name="width" value="0.05" units="cm"/>
      <inkml:brushProperty name="height" value="0.05" units="cm"/>
    </inkml:brush>
  </inkml:definitions>
  <inkml:trace contextRef="#ctx0" brushRef="#br0">126 60 668,'4'-18'4860,"-4"18"-4804,0-1 1,0 1 0,0 0 0,0 0 0,0 0 0,0 0-1,0 0 1,0 0 0,0 0 0,0-1 0,0 1 0,0 0-1,0 0 1,0 0 0,0 0 0,0 0 0,0 0 0,0 0-1,0 0 1,0 0 0,0-1 0,0 1 0,-1 0 0,1 0-1,0 0 1,0 0 0,0 0 0,0 0 0,0 0 0,0 0-1,0 0 1,0 0 0,0 0 0,-1 0 0,1 0-1,0 0 1,0 0 0,0 0 0,0 0 0,0 0 0,0 0-1,0 0 1,-1 0 0,1 0 0,0 0 0,0 0 0,0 0-1,0 0 1,0 0 0,0 0 0,0 0 0,0 0 0,-1 0-1,1 0 1,0 0 0,0 0 0,0 0 0,0 1 0,0-1-1,-3 3 309,-1 0 0,1 0 0,1 0-1,-1 0 1,0 1 0,-2 3-1,-5 12 350,0 0 0,1 0 0,1 0 0,-10 35 1,-10 85 1046,18-74-750,0 88 0,10-125-682,1-1-1,2 1 1,0-1 0,2 0-1,16 51 1,-18-68-201,1-1-1,0 1 1,1-1 0,0 0-1,1 0 1,0-1 0,0 1-1,1-1 1,0-1 0,12 12-1,-14-16-65,0 1 0,0-1 0,0 0 0,0 0 0,1 0-1,-1-1 1,1 0 0,0 0 0,-1-1 0,1 1 0,0-1 0,0 0-1,0-1 1,0 0 0,0 0 0,0 0 0,0 0 0,0-1 0,8-2-1,-1-1 12,-1 0 0,0-1 0,-1-1 0,1 0 0,-1 0-1,0-1 1,-1 0 0,1-1 0,-2-1 0,13-12-1,0-3 84,0-1 0,32-50 0,10-35 184,-18 28-45,-42 75-243,-4 6-39,0 0 1,1 0 0,-1 0-1,1 0 1,-1 0-1,1 0 1,-1 0 0,1 0-1,0 0 1,-1 0-1,1 0 1,0 1-1,1-2 1,-2 2 85,-1 7-13,-6 30 39,-5 49 0,11-67-79,1-1-1,0 0 1,1 1 0,1-1-1,5 24 1,-6-38-38,1 0 0,-1 0-1,0-1 1,1 1 0,0 0 0,0 0 0,0-1 0,0 1 0,1-1 0,-1 0 0,1 0 0,0 0 0,0 0 0,0 0-1,0 0 1,1-1 0,-1 0 0,1 1 0,5 1 0,-4-2-3,-1-1 1,1 1-1,0-1 1,0-1-1,0 1 0,-1-1 1,1 1-1,0-1 1,0-1-1,0 1 0,0-1 1,0 0-1,-1 0 1,1 0-1,0-1 0,6-2 1,4-4-13,-1 1-1,0-2 1,0 0 0,0-1 0,-1 0 0,-1-1-1,0 0 1,0-1 0,-2-1 0,1 0 0,-1 0 0,-1-1-1,8-16 1,-8 14-46,-1 0-1,-1-1 1,-1 0 0,0 0-1,-2-1 1,0 1 0,0-1-1,-2 0 1,0 0 0,-1 0-1,-3-33 1,1 42-1,-1 0-1,0 1 1,0-1 0,-1 1-1,0 0 1,0 0-1,-1 0 1,0 0 0,-1 0-1,-10-13 1,13 18 31,0 0 0,-1 1 1,0-1-1,0 0 0,0 1 1,0-1-1,0 1 0,0 0 0,-1 0 1,1 0-1,-1 1 0,1-1 0,-1 1 1,0 0-1,1 0 0,-1 0 0,0 0 1,0 1-1,0 0 0,0-1 0,1 1 1,-1 1-1,0-1 0,0 0 0,0 1 1,-6 2-1,-2 2-7,0 0-1,0 2 1,1-1-1,0 1 1,0 1 0,1 0-1,0 0 1,0 1 0,1 0-1,0 1 1,1 0 0,0 0-1,-8 15 1,1 0 7,0 1 0,2 0 1,1 2-1,-14 48 0,24-68 27,0 0 0,0 1 0,1-1 0,1 0 0,-1 1 0,1-1 0,1 1 0,-1-1 0,1 0 0,4 12 0,-5-16-3,1-1 1,0 0-1,1 0 1,-1 0-1,1 0 1,-1 0-1,1 0 1,0 0-1,0 0 1,0-1-1,0 1 0,0-1 1,1 0-1,-1 1 1,1-1-1,0 0 1,0-1-1,-1 1 1,1 0-1,0-1 1,1 1-1,-1-1 0,0 0 1,0 0-1,0 0 1,1-1-1,-1 1 1,6-1-1,1 0-2,1-1 0,0 0 0,-1-1 0,1 0 0,-1-1 0,0 0 0,0 0 0,0-1-1,19-10 1,0-4-7,49-37 1,-37 22-7,-2-3 1,-1-1-1,-2-2 1,41-56 0,105-186-78,-124 176 109,-57 104 8,-4 8 10,-30 67 143,4 1 0,-22 85 1,50-155-162,-1 0 0,1 0 0,0 1 0,1-1 0,-1 9 0,1-13-16,0 0 0,0 0 0,1 0 0,-1 0-1,0 0 1,0 0 0,1 0 0,-1 0 0,0 0 0,1-1-1,-1 1 1,1 0 0,-1 0 0,1 0 0,0 0-1,-1-1 1,1 1 0,0 0 0,-1-1 0,1 1 0,0 0-1,0-1 1,0 1 0,0-1 0,-1 0 0,1 1 0,0-1-1,0 1 1,0-1 0,0 0 0,0 0 0,0 0-1,0 0 1,0 1 0,0-1 0,0 0 0,1-1 0,5 1-6,1-1 1,-1 0 0,0-1 0,0 0-1,0 0 1,0 0 0,0-1 0,8-4 0,55-35-53,-53 30 39,167-122-214,-45 29 69,-134 102 164,-1 0-1,1-1 1,0 1 0,-1 1-1,1-1 1,1 1 0,-1 0-1,0 0 1,0 0 0,11-1 0,-15 3-1,0 1 0,0-1 1,0 0-1,-1 0 0,1 1 1,0-1-1,0 1 1,-1-1-1,1 1 0,0-1 1,-1 1-1,1-1 0,0 1 1,-1 0-1,1-1 0,-1 1 1,1 0-1,-1-1 1,1 1-1,-1 0 0,0 0 1,1-1-1,-1 1 0,0 0 1,1 0-1,-1 0 1,0 0-1,0-1 0,0 1 1,0 0-1,0 0 0,0 0 1,0 1-1,-2 34 62,2-33-53,-19 93 165,13-72-140,1 1 0,1 0 0,-2 32 0,6-57-55,0 1 0,0 0 0,0-1 0,0 1 0,0 0 0,0-1 0,0 1 0,0 0-1,0 0 1,0-1 0,0 1 0,1 0 0,-1-1 0,0 1 0,1-1 0,-1 1 0,0 0 0,1-1 0,-1 1 0,0-1 0,1 1 0,-1-1 0,1 1 0,-1-1 0,1 1 0,0-1 0,-1 1 0,1-1 0,-1 0 0,1 1 0,0-1 0,-1 0 0,1 0 0,0 1 0,-1-1 0,1 0 0,0 0 0,-1 0 0,1 0 0,0 0 0,-1 0 0,1 0 0,0 0 0,0 0 0,0 0 0,3-1-171,0-1 0,1 1-1,-1 0 1,0-1 0,0 0-1,6-4 1,44-33-1919,66-71-8600,-102 92 9879,51-50-2331</inkml:trace>
</inkml:ink>
</file>

<file path=ppt/ink/ink1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4.340"/>
    </inkml:context>
    <inkml:brush xml:id="br0">
      <inkml:brushProperty name="width" value="0.05" units="cm"/>
      <inkml:brushProperty name="height" value="0.05" units="cm"/>
    </inkml:brush>
  </inkml:definitions>
  <inkml:trace contextRef="#ctx0" brushRef="#br0">32 29 976,'-5'-3'1228,"1"0"1,0 0-1,0 0 0,1-1 1,-9-8 5656,13 17-5676,21 520 6107,-12-178-6446,23-7 150,-13-224-1771,-19-111 452,0-1 0,0 1 1,0-1-1,1 1 0,0-1 0,0 0 1,3 5-1,-4-8 57,-1 0 0,1-1 0,-1 1 0,1 0 0,-1-1 0,1 1 0,-1-1 0,1 1 0,0-1 0,-1 0 0,1 1 0,0-1 0,-1 1 0,1-1 0,0 0 0,-1 0 0,1 1 0,0-1 0,0 0 0,-1 0 1,1 0-1,0 0 0,0 0 0,-1 0 0,1 0 0,0 0 0,0 0 0,0 0 0,-1-1 0,1 1 0,0 0 0,-1 0 0,1-1 0,0 1 0,0 0 0,-1-1 0,1 1 0,-1-1 0,1 1 0,0-1 0,-1 1 0,1-1 0,-1 1 0,1-1 0,-1 0 0,1 1 0,-1-1 0,1-1 0,14-20-3137</inkml:trace>
</inkml:ink>
</file>

<file path=ppt/ink/ink1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4.678"/>
    </inkml:context>
    <inkml:brush xml:id="br0">
      <inkml:brushProperty name="width" value="0.05" units="cm"/>
      <inkml:brushProperty name="height" value="0.05" units="cm"/>
    </inkml:brush>
  </inkml:definitions>
  <inkml:trace contextRef="#ctx0" brushRef="#br0">409 43 1164,'-1'1'246,"0"0"-1,0 1 1,0-1 0,0 0-1,0 0 1,0 0 0,0 0-1,0 0 1,0 0 0,-1 0-1,1-1 1,0 1 0,-1 0-1,1-1 1,-1 1 0,1-1-1,-1 1 1,1-1 0,-2 0-1,-28-2 2487,20 0-2577,-99-23 2369,82 17-2983,-1 1 0,0 1 0,-58-3 0,43 10-4672,30 1 3506</inkml:trace>
</inkml:ink>
</file>

<file path=ppt/ink/ink1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5.210"/>
    </inkml:context>
    <inkml:brush xml:id="br0">
      <inkml:brushProperty name="width" value="0.05" units="cm"/>
      <inkml:brushProperty name="height" value="0.05" units="cm"/>
    </inkml:brush>
  </inkml:definitions>
  <inkml:trace contextRef="#ctx0" brushRef="#br0">0 194 500,'24'-3'923,"0"0"0,-1-2 0,1 0 0,-1-2 0,0-1 0,-1 0-1,38-21 1,18-21 2023,-46 29-279,61-32-1,-92 53-2618,0-1-1,0 1 1,0 0-1,0 0 1,0-1 0,0 1-1,0 0 1,1 0-1,-1 0 1,0 0-1,0 1 1,0-1-1,0 0 1,0 0 0,0 1-1,0-1 1,0 0-1,0 1 1,-1-1-1,1 1 1,0-1 0,0 1-1,0 0 1,0-1-1,-1 1 1,1 0-1,0 0 1,0-1-1,0 2 1,1 2 55,1-1 0,-1 0 0,0 0 0,-1 1 0,1-1 0,2 7 0,16 77 1132,-17-67-1022,1 0-1,1 0 1,1-1-1,0 1 1,2-1-1,0-1 1,11 19-1,-17-34-187,0 0 0,0 0 0,0-1-1,1 1 1,-1 0 0,1-1 0,0 1-1,0-1 1,0 0 0,0 0 0,0 0-1,0-1 1,0 1 0,1-1 0,-1 1-1,0-1 1,1 0 0,-1-1 0,1 1 0,0 0-1,-1-1 1,1 0 0,-1 0 0,1 0-1,0 0 1,-1-1 0,7-1 0,5-2 29,1-2 1,-1 0 0,0-1 0,0 0-1,13-10 1,32-15 52,-52 29-110,-7 3 3,-1 1 0,1-1 0,-1 0 0,0 0 0,1 0 0,-1 0 0,0 0 0,0 0 1,1 1-1,-1-1 0,0 0 0,1 0 0,-1 1 0,0-1 0,0 0 0,1 0 0,-1 1 0,0-1 0,0 0 0,0 1 0,1-1 0,-1 0 0,0 0 0,0 1 0,0-1 0,0 1 0,0-1 0,0 0 0,0 1 0,0-1 0,0 0 0,0 1 0,0-1 0,0 0 0,0 1 0,0-1 0,0 0 0,0 1 0,0-1 0,0 0 0,0 1 0,0-1 0,-1 0 0,1 1 0,-4 18 1,4-19-1,-7 21 2,-12 41 18,17-58-19,2 1 0,-1 0 1,1 0-1,-1-1 0,1 1 0,0 0 1,1 0-1,-1 0 0,1-1 0,2 9 1,-2-11-4,0-1 1,0 1 0,0 0 0,0-1-1,0 1 1,0-1 0,1 1-1,-1-1 1,0 0 0,1 1-1,-1-1 1,1 0 0,-1 0 0,1 0-1,0 0 1,-1 0 0,1 0-1,0 0 1,0-1 0,0 1 0,-1-1-1,1 1 1,0-1 0,0 0-1,0 0 1,0 0 0,0 0 0,0 0-1,0 0 1,3-1 0,6-1-11,0 0 0,0-1 1,-1-1-1,11-4 1,-17 7 8,14-7-45,0 0-1,-1-1 0,1-1 1,-2 0-1,0-1 1,0-1-1,15-16 1,-25 22-21,0 0 1,-1 0-1,1-1 1,-2 0-1,1-1 1,-1 1-1,0-1 1,4-9 0,-7 11-2,1 1 0,-1 0 0,0 0 1,0-1-1,-1 1 0,0-1 1,0 1-1,0-1 0,0 1 0,-1 0 1,0-1-1,0 1 0,0 0 1,-3-6-1,2 6-5,0 0 0,-1 1 0,0-1 0,0 0 0,0 1 0,-1 0 0,1 0 0,-1 0 0,0 0 0,0 0 0,0 1 0,-1 0 0,1 0 0,-1 0 0,0 0 0,0 1 0,0 0 0,0 0 0,0 0 0,-8-1 0,3 0-25,0 1 0,-1 1 0,1 0 0,-1 1 0,1 0 0,0 0 0,-1 1 0,1 0 0,-19 5 0,12 0 48,0 1-1,1 0 1,0 1 0,0 1 0,1 0-1,0 1 1,1 1 0,0 0 0,1 1-1,0 0 1,1 1 0,0 1 0,1 0-1,0 0 1,1 1 0,1 1 0,1-1-1,0 1 1,1 1 0,-8 25 0,14-36 58,0-1 0,0 0 0,0 1 1,1-1-1,0 1 0,0-1 0,0 0 0,0 1 1,1-1-1,0 1 0,0-1 0,1 0 1,0 0-1,3 8 0,-3-9-3,0-1-1,0 0 1,0-1-1,0 1 1,1 0-1,-1-1 1,1 1-1,0-1 1,0 0 0,-1 0-1,1 0 1,1 0-1,-1 0 1,0-1-1,0 1 1,1-1-1,-1 0 1,1 0-1,-1 0 1,1-1-1,-1 1 1,8-1 0,-1 0-3,0-1 1,-1 0 0,1 0-1,0-1 1,0-1 0,-1 0-1,19-8 1,-1-2-2,34-21-1,-24 10 0,-2-1 0,0-2 0,-2-2 0,-1 0 0,34-41 0,-41 41 2,-10 13-2,-1-1 1,0-1-1,-1 0 0,16-29 1,-26 36 3,-4 11 6,1 0 0,0 0 0,0 0-1,0 0 1,0 0 0,0 0 0,0 0 0,0 0 0,0 0 0,-1 0 0,1 0-1,0 0 1,0 0 0,0 0 0,0 0 0,0 0 0,0 0 0,0 0-1,-1 0 1,1 0 0,0 0 0,0 0 0,0 0 0,0 0 0,0 0-1,0 0 1,0 0 0,0 0 0,-1-1 0,1 1 0,0 0 0,0 0-1,0 0 1,0 0 0,0 0 0,0 0 0,0 0 0,0 0 0,0 0-1,0-1 1,0 1 0,0 0 0,0 0 0,0 0 0,0 0 0,0 0-1,0 0 1,0 0 0,0-1 0,0 1 0,-14 19 116,0 0 0,2 0 0,0 2 0,2-1 0,0 1 0,1 1 0,1 0 0,1 0 0,1 0 0,-5 42 0,10-61-108,1 0 1,0-1-1,-1 1 1,1 0-1,0 0 1,0-1-1,1 1 0,-1 0 1,0-1-1,1 1 1,0 0-1,-1-1 0,1 1 1,0 0-1,1-1 1,-1 1-1,0-1 1,1 0-1,-1 0 0,1 1 1,0-1-1,0 0 1,0 0-1,0 0 1,0-1-1,0 1 0,0 0 1,0-1-1,1 1 1,-1-1-1,1 0 0,-1 0 1,1 0-1,-1 0 1,1 0-1,0-1 1,-1 1-1,1-1 0,0 0 1,0 0-1,-1 0 1,5 0-1,6-1 12,0 0 1,1-1-1,-1-1 0,0 0 0,0-1 1,0 0-1,16-8 0,81-47 3,-105 56-31,31-20-61,0-2-1,-2-1 1,46-45 0,-79 70 53,21-22-65,-21 22 66,0-1 0,0 1 0,0 0 0,0 0 0,0-1 0,0 1 0,0-1 0,-1 1 0,1-1 1,-1 1-1,1-1 0,-1 1 0,1-1 0,-1 0 0,0-2 0,0 4 4,0-1 1,-1 1-1,1-1 0,-1 1 0,1-1 1,-1 1-1,1-1 0,-1 1 1,0-1-1,1 1 0,-1 0 0,1-1 1,-1 1-1,0 0 0,1 0 1,-1-1-1,0 1 0,1 0 0,-1 0 1,0 0-1,1 0 0,-1 0 1,0 0-1,0 0 0,1 0 0,-1 0 1,0 0-1,1 0 0,-1 0 1,-1 1-1,-25 5-28,24-6 25,-39 12-49,2 2 0,-50 24-1,-74 47-314,-31 13-1794,187-94 1645,-24 8-18,31-11 173,-1-1 0,0 1 1,0-1-1,0 0 1,1 0-1,-1 0 0,0 0 1,0 0-1,0 0 0,0 0 1,1 0-1,-1-1 0,0 1 1,0-1-1,-1 0 1,-2-6-2808,6-5 964</inkml:trace>
</inkml:ink>
</file>

<file path=ppt/ink/ink1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5.556"/>
    </inkml:context>
    <inkml:brush xml:id="br0">
      <inkml:brushProperty name="width" value="0.05" units="cm"/>
      <inkml:brushProperty name="height" value="0.05" units="cm"/>
    </inkml:brush>
  </inkml:definitions>
  <inkml:trace contextRef="#ctx0" brushRef="#br0">364 1 116,'-3'3'1351,"-26"30"1471,2 0-1,-45 74 0,-30 88 1213,67-122-2219,-29 96-1,56-144-1414,1 0 0,1 1-1,2 0 1,1 1-1,0-1 1,2 0 0,5 51-1,-3-67-279,1 0-1,0-1 0,1 1 1,0-1-1,0 1 1,1-1-1,0 0 0,1 0 1,7 10-1,-9-15-104,-1-1-1,1 0 1,0 0-1,0 0 1,0 0-1,0 0 0,1-1 1,-1 1-1,1-1 1,0 0-1,0 0 1,0 0-1,0-1 1,0 1-1,0-1 1,0 0-1,0 0 1,0 0-1,1-1 0,-1 1 1,0-1-1,0 0 1,1-1-1,5 0 1,-1-1-75,0 0 1,0-1 0,0 0-1,-1-1 1,1 0-1,13-9 1,48-37-430,-53 37 351,34-28-226,-28 21 169,2 1 1,39-24 0,-62 41 192,0 1-1,1 0 0,-1 0 1,0 0-1,0 0 1,1 0-1,-1 0 1,1 1-1,-1-1 0,1 1 1,-1 0-1,1 0 1,-1 0-1,1 0 1,-1 0-1,1 0 0,2 1 1,-3 0 10,0 0 1,0 0-1,0 1 0,-1-1 1,1 0-1,0 1 1,-1-1-1,1 1 0,-1 0 1,0 0-1,1-1 0,-1 1 1,0 0-1,0 0 1,0 0-1,0 0 0,-1 0 1,1 0-1,0 4 1,7 28 202,-2 0 0,-2 0 0,1 67 1,-4-57 18,10 71 1,-11-113-267,1 0 0,-1 0 0,0 0 0,1 0 0,-1-1 0,1 1 0,0 0 0,0-1 0,0 1 0,0 0 0,0-1 0,0 1 0,0-1 0,0 1 0,0-1 0,3 2 0,-3-3-41,0 1 0,0-1 0,0 1 1,1-1-1,-1 0 0,0 0 0,1 1 1,-1-1-1,0 0 0,0 0 0,1 0 1,-1 0-1,0-1 0,1 1 0,-1 0 1,0 0-1,0-1 0,1 1 0,-1-1 1,0 1-1,0-1 0,0 0 0,0 1 1,2-3-1,6-3-1291,-1-1 1,1-1-1,-2 0 1,1 0 0,-1 0-1,7-12 1,1 1-324,17-22-1176</inkml:trace>
</inkml:ink>
</file>

<file path=ppt/ink/ink1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5.910"/>
    </inkml:context>
    <inkml:brush xml:id="br0">
      <inkml:brushProperty name="width" value="0.05" units="cm"/>
      <inkml:brushProperty name="height" value="0.05" units="cm"/>
    </inkml:brush>
  </inkml:definitions>
  <inkml:trace contextRef="#ctx0" brushRef="#br0">234 139 1076,'0'0'19,"8"-16"1156,10-28 0,-16 40-923,-1 1-1,0-1 0,0 0 0,0 0 0,-1 0 1,1 0-1,-1 0 0,0 0 0,0 1 0,-1-1 1,1 0-1,-1 0 0,1 0 0,-3-6 0,2 9-153,0 0 0,1 0-1,-1 0 1,0 0 0,0 0-1,0 0 1,0 0-1,0 0 1,0 1 0,-1-1-1,1 0 1,0 1 0,0-1-1,0 0 1,-1 1 0,1 0-1,0-1 1,-1 1 0,1 0-1,0-1 1,-1 1 0,1 0-1,0 0 1,-1 0-1,1 0 1,0 1 0,-1-1-1,1 0 1,0 0 0,-1 1-1,1-1 1,0 1 0,0-1-1,-1 1 1,-1 1 0,-3 1 114,0 0 0,0 0 0,0 1 0,0 0 0,-9 9 0,-3 7 128,0 0-1,2 2 1,0 0-1,2 0 1,0 2-1,2 0 1,0 0 0,2 1-1,1 0 1,1 1-1,1 0 1,1 1-1,-4 46 1,9-65-264,1 1 0,0-1 0,0 1 0,1-1 0,0 1 0,0-1 0,1 0 1,3 9-1,-4-15-106,0 0 1,0 1-1,0-1 1,0 0 0,0 0-1,1 0 1,-1 0-1,1 0 1,-1 0 0,1-1-1,0 1 1,0 0-1,0-1 1,0 0 0,0 1-1,0-1 1,0 0 0,0 0-1,1 0 1,-1 0-1,0 0 1,1-1 0,-1 1-1,0-1 1,1 1-1,-1-1 1,1 0 0,-1 0-1,1 0 1,-1 0-1,0 0 1,5-2 0,5-1-573,1-1 0,-1 0 1,0-1-1,0 0 1,0-1-1,-1 0 0,21-16 1,69-62-4650,-25 10 2949</inkml:trace>
</inkml:ink>
</file>

<file path=ppt/ink/ink1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6.257"/>
    </inkml:context>
    <inkml:brush xml:id="br0">
      <inkml:brushProperty name="width" value="0.05" units="cm"/>
      <inkml:brushProperty name="height" value="0.05" units="cm"/>
    </inkml:brush>
  </inkml:definitions>
  <inkml:trace contextRef="#ctx0" brushRef="#br0">372 43 660,'-2'-6'311,"-6"-18"904,8 23-1104,-1 0 0,1 1 0,-1-1 0,1 0 0,0 1 1,-1-1-1,0 0 0,1 1 0,-1-1 0,1 0 0,-1 1 0,0-1 1,1 1-1,-1-1 0,0 1 0,0 0 0,1-1 0,-1 1 1,0 0-1,0-1 0,0 1 0,1 0 0,-1 0 0,-1 0 0,-3 3 1244,-7 9-518,1 1-1,0 0 1,1 0 0,1 1 0,0 1 0,-12 29 0,-36 102 1356,50-127-1902,-41 130 1393,7 1 1,6 2 0,-23 231 0,56-360-1520,0 0-1,2 1 1,0-1-1,2 1 1,0-1-1,10 38 1,-12-59-239,1 1 1,0-1-1,0 1 0,0-1 0,0 0 1,0 0-1,0 0 0,0 1 0,1-1 1,-1 0-1,1-1 0,0 1 0,-1 0 1,1 0-1,0-1 0,0 1 0,0-1 1,0 1-1,3 0 0,-3-1-292,0-1 0,0 0 0,1 1 0,-1-1 1,0 0-1,0 0 0,0-1 0,0 1 0,1 0 0,-1-1 0,0 1 0,0-1 0,0 0 0,0 1 0,0-1 0,0 0 0,0 0 0,-1 0 0,1-1 0,0 1 0,0 0 0,2-3 0,19-19-3940,0-6 1308</inkml:trace>
  <inkml:trace contextRef="#ctx0" brushRef="#br0" timeOffset="1">378 948 1172,'0'0'1742,"1"4"-928,3 11-45,-4-14-712,0-1 0,0 1-1,0-1 1,0 1 0,0-1 0,0 1-1,0-1 1,0 1 0,0-1 0,-1 1-1,1-1 1,0 1 0,0-1 0,-1 1-1,1-1 1,0 1 0,-1-1-1,1 1 1,0-1 0,-1 0 0,1 1-1,-1-1 1,1 0 0,-1 1 0,1-1-1,-1 0 1,1 0 0,-1 1 0,1-1-1,-1 0 1,1 0 0,-1 0 0,0 1-1,-16 2 916,-19-1 306,-62-4-1,-22 0-2185,49 8-3879,42-3 3257</inkml:trace>
</inkml:ink>
</file>

<file path=ppt/ink/ink1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7.046"/>
    </inkml:context>
    <inkml:brush xml:id="br0">
      <inkml:brushProperty name="width" value="0.05" units="cm"/>
      <inkml:brushProperty name="height" value="0.05" units="cm"/>
    </inkml:brush>
  </inkml:definitions>
  <inkml:trace contextRef="#ctx0" brushRef="#br0">0 331 704,'36'-17'6447,"-34"17"-5494,-3 17 137,-1 1 1,-1-1-1,-5 19 0,-5 35 92,12-61-1012,0 1-1,1 0 1,0 0-1,1 0 1,0 0 0,1 0-1,0-1 1,4 13-1,-5-20-131,0 0-1,1 0 1,-1 0-1,1 0 1,-1-1-1,1 1 1,0 0-1,0-1 1,0 1-1,1-1 1,-1 0-1,0 1 1,1-1-1,0-1 1,-1 1-1,1 0 1,0 0-1,0-1 1,0 0-1,0 1 1,0-1-1,0-1 1,0 1-1,1 0 1,-1-1-1,0 1 1,0-1-1,1 0 1,-1 0-1,0 0 1,6-2-1,-1 1-8,0-1 0,1 0 0,-1-1 0,0 0 0,0 0 0,-1 0 0,1-1 0,-1-1 0,0 1 0,0-1 0,0 0 0,0-1 0,8-8 0,-7 5-28,-1 0 1,1 0-1,-1-1 1,-1 0-1,0 0 1,0 0-1,-1-1 1,-1 0 0,5-14-1,-8 20-37,0 0 0,0-1 0,0 1-1,-1 0 1,1-1 0,-1 1 0,-1-1 0,1 1-1,-1 0 1,0-1 0,0 1 0,-1 0 0,1 0-1,-1 0 1,0 0 0,0 0 0,-1 0 0,0 1-1,0-1 1,0 1 0,0-1 0,0 1 0,-1 0-1,0 0 1,0 1 0,0-1 0,0 1 0,-1 0-1,1 0 1,-1 1 0,0-1 0,0 1-1,0 0 1,0 0 0,0 0 0,0 1 0,0 0-1,-1 0 1,-7 0 0,2 1-150,1 1-1,0 0 0,0 1 1,-17 4-1,21-4 83,1 0-1,0 0 0,0 0 0,0 1 0,0-1 0,0 1 1,0 0-1,1 1 0,-9 6 0,10-2-342,9-9 120,11-5 101,-17 5 241,20-9-96,-2-2 0,1 0 0,-2-1 0,0-1 0,31-31-1,-22 19 65,37-36 82,68-59 989,-130 120-1036,-1 1 1,1-1 0,0 1 0,0-1-1,-1 1 1,1-1 0,0 1-1,0-1 1,0 1 0,0 0 0,-1-1-1,1 1 1,0 0 0,0 0 0,0-1-1,0 1 1,0 0 0,0 0 0,0 0-1,0 0 1,0 0 0,0 1 0,-1-1-1,1 0 1,1 1 0,-1-1-3,1 1 1,-1 0-1,0 0 1,0 0-1,0 0 0,0 0 1,-1 1-1,1-1 1,0 0-1,0 0 1,-1 0-1,1 1 0,-1-1 1,2 2-1,0 6 66,0 0-1,0 1 1,0 15-1,-2-23-55,1 9 71,1 20 250,6 32 0,-7-55-279,1-1 0,-1-1 0,1 1 0,1 0 0,-1 0 0,1-1 0,1 1 0,-1-1 0,1 0 0,7 10 0,-7-13-34,-1 0 0,0 0 1,1-1-1,0 1 0,0-1 1,0 0-1,0 0 1,0 0-1,0 0 0,0-1 1,1 1-1,-1-1 0,9 1 1,2-1 59,0-1 1,28-2-1,-30 1-38,1 0 0,-1 0 0,23 4 0,0 4 54,-21-3-54,1-1 1,23 2-1,-34-5-58,0 0 0,0 0 0,0 0 0,0-1 0,0 0 0,0 0 0,0-1 0,0 1 0,0-1 0,-1 0 0,1 0 0,4-3 0,4-4-49,-1 0 1,-1-1 0,0 0 0,0-1-1,16-20 1,39-69-273,5-4 38,-69 101 282,0 1-1,0-1 1,1 0 0,-1 1-1,1-1 1,-1 1-1,1 0 1,0 0 0,0 0-1,0 0 1,0 0 0,5-2-1,-3 9 7,-1 3 9,0 1 0,-1 0 1,0 0-1,-1 1 0,1-1 0,-2 0 0,1 1 0,-1 12 0,-4 84 64,2-86-65,-90 802 356,35-519-112,55-302-254,-1 12 16,0-1 0,-1 0-1,0 0 1,-1 0 0,-1 0 0,0-1 0,0 0 0,-1 0-1,-9 13 1,14-23-16,0 0-1,0 0 0,1 0 1,-1 0-1,0 0 1,0 0-1,0 0 1,0-1-1,0 1 0,0 0 1,-1-1-1,1 1 1,0 0-1,0-1 1,0 1-1,-1-1 0,1 0 1,0 1-1,0-1 1,-1 0-1,1 0 0,0 0 1,-1 0-1,1 0 1,0 0-1,0 0 1,-1-1-1,1 1 0,0 0 1,-1-1-1,1 1 1,0-1-1,0 1 0,0-1 1,0 1-1,-1-1 1,1 0-1,0 0 1,0 1-1,0-1 0,1 0 1,-1 0-1,0 0 1,-1-2-1,-3-3-19,1 0 0,0-1 0,0 1-1,1-1 1,0 1 0,-3-11 0,-2-7-7,2-1 0,1 1-1,1-1 1,1 0 0,1 0 0,1 0 0,2 0-1,0 0 1,2 0 0,0 0 0,9-30 0,-7 37 96,1 1-1,0 0 1,1 0 0,1 0 0,0 1 0,2 1 0,-1-1 0,2 1-1,0 1 1,1 0 0,0 1 0,1 0 0,1 1 0,0 0 0,0 1-1,19-11 1,4 4 82,1 1-1,0 2 0,1 2 1,0 1-1,76-12 0,-108 23-385,17-2-2559,-23 3 2461,-1 0 1,1 0-1,0 0 1,0 0-1,0 0 1,-1 0-1,1 0 0,0 1 1,0-1-1,0 0 1,-1 0-1,1 1 0,0-1 1,0 1-1,-1-1 1,1 0-1,0 1 1,-1-1-1,1 1 0,0 0 1,-1-1-1,1 2 1,3 8-2510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5.579"/>
    </inkml:context>
    <inkml:brush xml:id="br0">
      <inkml:brushProperty name="width" value="0.05" units="cm"/>
      <inkml:brushProperty name="height" value="0.05" units="cm"/>
      <inkml:brushProperty name="color" value="#004F8B"/>
    </inkml:brush>
  </inkml:definitions>
  <inkml:trace contextRef="#ctx0" brushRef="#br0">553 39 1548,'48'-20'15082,"-52"11"-8843,-84 2 606,-1 4-3968,-182 22-3024,219-13-3535,-24 3-12494,55-7 11659</inkml:trace>
</inkml:ink>
</file>

<file path=ppt/ink/ink1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8.082"/>
    </inkml:context>
    <inkml:brush xml:id="br0">
      <inkml:brushProperty name="width" value="0.05" units="cm"/>
      <inkml:brushProperty name="height" value="0.05" units="cm"/>
    </inkml:brush>
  </inkml:definitions>
  <inkml:trace contextRef="#ctx0" brushRef="#br0">1878 492 1272,'1281'-433'11565,"-1243"423"-10895,-23 6-195,0 0 0,0-1 1,-1 0-1,25-14 0,-37 18-233,9-6 161,-14 4 261,-15 3 958,-209 40 342,-699 162 771,476-101-1898,79-20-248,-797 179 916,1128-252-1436,25-5-47,0 0 0,1 1 0,-1 0 0,-26 12-1,41-16-22,-1 0 1,1 0-1,0 0 0,0 0 0,0 0 0,0 0 0,-1 0 0,1 0 0,0 0 0,0 1 0,0-1 0,0 0 0,-1 0 0,1 0 0,0 0 0,0 0 0,0 0 0,0 0 0,0 0 0,-1 0 0,1 0 1,0 1-1,0-1 0,0 0 0,0 0 0,0 0 0,0 0 0,0 0 0,0 1 0,0-1 0,-1 0 0,1 0 0,0 0 0,0 0 0,0 0 0,0 1 0,0-1 0,0 0 0,0 0 0,0 0 0,0 0 1,0 1-1,0-1 0,0 0 0,0 0 0,0 0 0,0 0 0,0 1 0,1-1 0,-1 0 0,0 0 0,12 3-32,22-4-7,161-24-16,1438-141-137,-390 76 199,-1109 83 36,-11-1 110,169 12 0,-246 4-76,-36-2-32,-11-1-6,-21 5 34,21-10-70,-197 53 191,-209 18-26,-11-18-49,327-42-103,-463 46-16,33-4-102,395-39 70,-75 9-63,173-18 39,23-1-19,14-2 36,18 0 2,-26-2 36,132 0-77,601-21-74,-51 1 36,-576 19 101,-96 4 41,-23 2 33,-52 6 40,17-5-53,-892 89 311,913-93-345,-123 5 28,71-4-265,-145 22-1,221-25 194,0 0-1,0 1 1,1-1-1,-1 1 0,0 0 1,0-1-1,1 1 0,-1 0 1,1 0-1,-1 0 1,-1 2-1,3-3 1,-1 0-1,1 1 1,0-1 0,-1 1-1,1-1 1,0 1 0,-1-1-1,1 1 1,0-1 0,0 1-1,0-1 1,0 1 0,-1-1-1,1 1 1,0-1 0,0 1-1,0-1 1,0 1 0,0-1-1,0 1 1,0 0 0,1-1-1,-1 1 1,0 0 0,2 1-78,-1 1 1,1-1 0,-1 0 0,1 0-1,0 0 1,0 0 0,0 0-1,0 0 1,0 0 0,1-1-1,-1 1 1,1-1 0,4 2 0,68 29-1902,1-4 1,137 32-1,-35-12-4451,-77-16 2579,-15-1 1178</inkml:trace>
</inkml:ink>
</file>

<file path=ppt/ink/ink1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8.414"/>
    </inkml:context>
    <inkml:brush xml:id="br0">
      <inkml:brushProperty name="width" value="0.05" units="cm"/>
      <inkml:brushProperty name="height" value="0.05" units="cm"/>
    </inkml:brush>
  </inkml:definitions>
  <inkml:trace contextRef="#ctx0" brushRef="#br0">161 0 1008,'0'1'142,"1"-1"1,-1 1-1,1-1 1,-1 1-1,1-1 0,-1 1 1,1 0-1,-1-1 0,1 1 1,-1 0-1,1-1 1,-1 1-1,0 0 0,0-1 1,1 1-1,-1 0 0,0 0 1,0-1-1,0 1 1,0 0-1,0 0 0,0-1 1,0 1-1,0 0 0,0 0 1,0 0-1,0-1 1,0 1-1,-1 1 0,-4 28 1228,-43 135 3264,-21 76-1367,54-182-2704,-13 118 1,27-146-1883,3 56 0,1-61-963,1 0 0,13 42 0,7 1 57</inkml:trace>
</inkml:ink>
</file>

<file path=ppt/ink/ink1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8.764"/>
    </inkml:context>
    <inkml:brush xml:id="br0">
      <inkml:brushProperty name="width" value="0.05" units="cm"/>
      <inkml:brushProperty name="height" value="0.05" units="cm"/>
    </inkml:brush>
  </inkml:definitions>
  <inkml:trace contextRef="#ctx0" brushRef="#br0">139 1 23898,'-16'42'576,"4"-11"-260,-1-2-220,-3-12 52,4-3 52,-1-3 96,1-8-56,-1 3 124,-6-20-364,13 8-528,0-8-776,15-3-12417</inkml:trace>
</inkml:ink>
</file>

<file path=ppt/ink/ink1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41.907"/>
    </inkml:context>
    <inkml:brush xml:id="br0">
      <inkml:brushProperty name="width" value="0.05" units="cm"/>
      <inkml:brushProperty name="height" value="0.05" units="cm"/>
    </inkml:brush>
  </inkml:definitions>
  <inkml:trace contextRef="#ctx0" brushRef="#br0">0 396 568,'22'-20'4920,"33"-42"0,11-28-949,-40 51-2534,3 2-1,46-48 1,-73 83-1375,7-7 479,0 0 0,0 1 0,1 1 0,16-11 1,-23 17-403,1-1 1,-1 1-1,0 0 1,0 0-1,1 0 1,-1 0-1,0 0 1,1 1-1,-1-1 1,1 1-1,-1 0 1,1 0-1,-1 1 1,0-1 0,1 1-1,-1-1 1,1 1-1,-1 0 1,0 0-1,0 1 1,4 1-1,2 2 150,0 1-1,-1 0 1,1 0-1,-1 1 0,0 0 1,-1 1-1,10 12 1,42 66 1381,-23-32-723,-22-34-693,0 1 134,0-1 0,2-1 0,32 31 0,-43-45-492,1 0 0,-1-1 0,1 0 0,1 0 0,-1-1 0,0 0 0,1 0 0,0 0 0,0-1 1,0 0-1,0 0 0,0-1 0,0 0 0,0 0 0,0 0 0,0-1 0,13-2 0,-9 1-603,0-2 0,0 0 0,-1 0 0,1-1 0,17-8 0,49-34-12242,-72 43 11470,21-14-2368</inkml:trace>
</inkml:ink>
</file>

<file path=ppt/ink/ink1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42.328"/>
    </inkml:context>
    <inkml:brush xml:id="br0">
      <inkml:brushProperty name="width" value="0.05" units="cm"/>
      <inkml:brushProperty name="height" value="0.05" units="cm"/>
    </inkml:brush>
  </inkml:definitions>
  <inkml:trace contextRef="#ctx0" brushRef="#br0">0 1259 16093,'21'-31'1545,"-2"-2"0,29-66 0,60-230 149,-72 206-1335,133-381 2908,-159 475-2561,-7 18-206,0 1-1,0 0 1,1-1-1,1 2 1,-1-1-1,2 1 1,-1-1-1,10-10 1,-14 19-476,0 0 1,0 0 0,0 0 0,0 0 0,0 1 0,0-1 0,0 0 0,0 1 0,0-1 0,0 1-1,0-1 1,1 1 0,-1 0 0,0-1 0,0 1 0,0 0 0,1 0 0,-1 0 0,0 0-1,0 0 1,1 0 0,-1 0 0,0 0 0,0 0 0,0 1 0,1-1 0,-1 1 0,0-1 0,0 0-1,0 1 1,0 0 0,0-1 0,0 1 0,0 0 0,0 0 0,0-1 0,0 1 0,0 0 0,0 0-1,0 1 1,4 4 58,0 0 0,0 1 0,-1-1-1,0 1 1,4 8 0,14 40-83,24 87 0,-23-64 0,38 110 0,107 225 0,-157-389 14,-3-5 6,2 0 0,15 23 1,-22-37-47,0-1 0,0 0-1,1 0 1,-1 0 0,1 0 0,0-1 0,0 0 0,1 1 0,-1-1-1,0-1 1,1 1 0,0-1 0,0 0 0,6 3 0,0-5-1896,-2 0-1659</inkml:trace>
</inkml:ink>
</file>

<file path=ppt/ink/ink1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42.658"/>
    </inkml:context>
    <inkml:brush xml:id="br0">
      <inkml:brushProperty name="width" value="0.05" units="cm"/>
      <inkml:brushProperty name="height" value="0.05" units="cm"/>
    </inkml:brush>
  </inkml:definitions>
  <inkml:trace contextRef="#ctx0" brushRef="#br0">830 96 596,'-12'-14'2076,"-10"6"68,-7 2 113,-8 0 75,-10 1 24,-13 2-128,-9-3-208,-3 1-211,-7-1-265,-3-3-364,16 4-504,3-1-756,4-2-992,8 2-5753,7 3 2321,7 9 1532</inkml:trace>
</inkml:ink>
</file>

<file path=ppt/ink/ink1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53.825"/>
    </inkml:context>
    <inkml:brush xml:id="br0">
      <inkml:brushProperty name="width" value="0.05" units="cm"/>
      <inkml:brushProperty name="height" value="0.05" units="cm"/>
    </inkml:brush>
  </inkml:definitions>
  <inkml:trace contextRef="#ctx0" brushRef="#br0">12 0 912,'1'37'5262,"-5"114"1701,-4 58-3145,9-159-2679,2 1 0,11 56 0,-12-97-913,0-1 1,1 1-1,0-1 1,0 0-1,1 0 1,0 0 0,1-1-1,9 14 1,-10-16-75,1-1 0,0 1 0,1-1 0,-1 0 1,1 0-1,0-1 0,0 0 0,1 0 0,-1-1 1,1 1-1,13 3 0,12 2 312,0-2 1,1-1-1,49 3 0,24 3-194,5 6-1966,-74-12-2999,0-1-5977,-27-3 7332</inkml:trace>
</inkml:ink>
</file>

<file path=ppt/ink/ink1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54.272"/>
    </inkml:context>
    <inkml:brush xml:id="br0">
      <inkml:brushProperty name="width" value="0.05" units="cm"/>
      <inkml:brushProperty name="height" value="0.05" units="cm"/>
    </inkml:brush>
  </inkml:definitions>
  <inkml:trace contextRef="#ctx0" brushRef="#br0">304 90 284,'12'-2'1585,"16"-6"3164,-27 7-3432,1 0 447,-2 1-1707,0 0 1,0 0 0,0 0 0,0 0-1,0 0 1,0 0 0,0 0 0,0-1 0,0 1-1,0 0 1,0 0 0,0 0 0,0 0-1,0 0 1,0 0 0,1-1 1097,-1 1-1097,0 0 0,0-1-1,0 1 1,0 0 0,0 0 0,0 0-1,0 0 1,1 0 0,-1 0 0,-15-5 1596,-35-8-460,26 7-240,-27-8 194,10 2-826,-83-13 0,121 25-523,-1 0 1,1 0 0,0 0 0,0 1 0,-1-1 0,1 1 0,0-1-1,-6 3 1,9-3 146,-1 1-1,1-1 0,-1 0 1,1 0-1,-1 1 1,1-1-1,-1 0 0,1 1 1,-1-1-1,1 1 0,0-1 1,-1 0-1,1 1 1,0-1-1,-1 1 0,1-1 1,0 1-1,-1-1 0,1 1 1,0-1-1,0 1 1,0 0-1,0 0 9,0 0 1,0 0-1,0 0 0,1 0 1,-1 0-1,0-1 0,1 1 0,-1 0 1,0 0-1,1 0 0,-1 0 1,1-1-1,0 1 0,-1 0 1,1-1-1,0 1 0,-1 0 1,2 0-1,13 10 61,0 0 0,0-1-1,1-1 1,33 15 0,-26-14 919,37 23-1,-60-33-918,0 0 0,0 0 0,0 0-1,1 0 1,-1 1 0,0-1 0,0 0-1,0 0 1,0 0 0,0 0 0,0 0-1,0 1 1,0-1 0,0 0 0,1 0-1,-1 0 1,0 0 0,0 0 0,0 1-1,0-1 1,0 0 0,0 0 0,0 0-1,0 0 1,0 1 0,0-1 0,0 0-1,0 0 1,0 0 0,0 0 0,0 1-1,-1-1 1,1 0 0,0 0 0,0 0-1,0 0 1,0 0 0,0 1 0,0-1-1,0 0 1,0 0 0,-1 0 0,1 0-1,0 0 1,0 0 0,0 1 0,0-1-1,0 0 1,0 0 0,-1 0 0,1 0 0,0 0-1,0 0 1,0 0 0,-1 0-1,-17 4 219,-16-7-321,-20-1-2286,23 8-6073</inkml:trace>
</inkml:ink>
</file>

<file path=ppt/ink/ink1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54.824"/>
    </inkml:context>
    <inkml:brush xml:id="br0">
      <inkml:brushProperty name="width" value="0.05" units="cm"/>
      <inkml:brushProperty name="height" value="0.05" units="cm"/>
    </inkml:brush>
  </inkml:definitions>
  <inkml:trace contextRef="#ctx0" brushRef="#br0">175 40 1180,'15'-39'15367,"-17"44"-14295,-40 79 1304,4 1 0,4 3 0,-22 91-1,52-168-2190,1-1 49,0 0-1,0 0 0,1 0 0,1 1 0,-1 13 0,2-22-190,0 1 0,0-1 0,1 1 0,-1-1 0,1 1 0,0-1-1,-1 1 1,1-1 0,0 0 0,0 0 0,1 1 0,-1-1 0,0 0 0,1 0 0,-1 0 0,1 0-1,0 0 1,0 0 0,-1-1 0,1 1 0,0-1 0,1 1 0,-1-1 0,0 0 0,0 0 0,0 0-1,4 1 1,16 5 87,0-2 0,0 0-1,0-2 1,1 0 0,0-2 0,29-1-1,27 2-67,-13 0-484,37 4-2187,-90-4 659,-1 0-1,25 8 1,-16-1-9752,-15-6 8010</inkml:trace>
</inkml:ink>
</file>

<file path=ppt/ink/ink1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57.915"/>
    </inkml:context>
    <inkml:brush xml:id="br0">
      <inkml:brushProperty name="width" value="0.05" units="cm"/>
      <inkml:brushProperty name="height" value="0.05" units="cm"/>
    </inkml:brush>
  </inkml:definitions>
  <inkml:trace contextRef="#ctx0" brushRef="#br0">28 36 972,'0'-3'676,"-1"0"1,0 1-1,0-1 0,0 1 0,0-1 0,-1 1 1,-10-15 13851,6 104-12873,4 0 0,10 102 1,-3-142-1346,15 72 1,-15-98-605,1-1 0,0-1 0,2 1 0,0-1 1,1 0-1,13 18 0,4-5-2042,-19-26 879,1 0 0,0 0 0,-1-1-1,2 0 1,-1 0 0,0-1-1,18 6 1,14 3-2048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9.961"/>
    </inkml:context>
    <inkml:brush xml:id="br0">
      <inkml:brushProperty name="width" value="0.05" units="cm"/>
      <inkml:brushProperty name="height" value="0.05" units="cm"/>
      <inkml:brushProperty name="color" value="#008C3A"/>
    </inkml:brush>
  </inkml:definitions>
  <inkml:trace contextRef="#ctx0" brushRef="#br0">368 45 1464,'0'0'215,"1"0"-1,0-1 1,-1 1-1,1 0 1,-1-1 0,1 1-1,-1-1 1,1 1-1,-1-1 1,1 1 0,-1-1-1,1 0 1,-1 1-1,1-1 1,-1 0-1,0 1 1,1-1 0,-1 0-1,0 1 1,0-1-1,0 0 1,1 1 0,-1-1-1,0 0 1,0 0-1,0 1 1,0-1-1,0 0 1,0 0 0,0 1-1,-1-1 1,1 0-1,0-1 1,-2 1 125,0 0-1,1-1 1,-1 1 0,0 0-1,0 0 1,1 0 0,-1 0-1,0 1 1,0-1 0,-4-1-1,-8-1 312,0 0-1,0 1 0,0 1 1,0 0-1,0 1 0,0 0 1,-23 4-1,17-1-595,1 1 0,1 0 0,-1 2 0,-35 15 0,47-18-191,0 1-1,0 0 1,0 0 0,1 0 0,0 1 0,-1 0 0,1 0 0,1 1 0,-1-1-1,1 1 1,0 0 0,-5 10 0,9-15 113,0 0 0,1 1 0,0-1-1,-1 0 1,1 0 0,0 1 0,-1-1-1,1 0 1,0 0 0,0 1 0,0-1 0,0 0-1,0 0 1,1 1 0,-1-1 0,0 0 0,1 0-1,-1 1 1,0-1 0,1 0 0,0 0 0,-1 0-1,1 0 1,0 1 0,-1-1 0,1 0 0,0 0-1,0-1 1,0 1 0,0 0 0,0 0-1,1 1 1,4 1-9,-1 0-1,1 0 0,0-1 1,0 1-1,8 1 1,-3-1 84,19 6 516,0-2-1,0-1 1,42 2 0,-42-5 210,-17 0 186,-17 0-247,-27 2 31,22-4-686,-28 5-188,-49 16 1,46-9-2664,3 2-3700,28-10 2643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6.196"/>
    </inkml:context>
    <inkml:brush xml:id="br0">
      <inkml:brushProperty name="width" value="0.05" units="cm"/>
      <inkml:brushProperty name="height" value="0.05" units="cm"/>
      <inkml:brushProperty name="color" value="#004F8B"/>
    </inkml:brush>
  </inkml:definitions>
  <inkml:trace contextRef="#ctx0" brushRef="#br0">1 1 308,'4'8'950,"0"1"-1,-1-1 1,0 1-1,0 0 1,-1 0 0,0 0-1,0 1 1,0 13-1,0-5 86,12 91 2638,21 123 1152,81 264 4130,-111-476-9108,-11-35-5075,-13-28-7415,7 28 9298</inkml:trace>
</inkml:ink>
</file>

<file path=ppt/ink/ink1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7.273"/>
    </inkml:context>
    <inkml:brush xml:id="br0">
      <inkml:brushProperty name="width" value="0.05" units="cm"/>
      <inkml:brushProperty name="height" value="0.05" units="cm"/>
    </inkml:brush>
  </inkml:definitions>
  <inkml:trace contextRef="#ctx0" brushRef="#br0">19 46 444,'-1'-7'2151,"0"0"0,0 1 0,0-1 1,-5-11 3842,6 21-4743,-6 51 1084,3 0 1,4 57-1,17 110 165,-18-219-2503,27 206 1490,-8-121-4297,-21-115-12293,-2 8 11741</inkml:trace>
</inkml:ink>
</file>

<file path=ppt/ink/ink1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7.620"/>
    </inkml:context>
    <inkml:brush xml:id="br0">
      <inkml:brushProperty name="width" value="0.05" units="cm"/>
      <inkml:brushProperty name="height" value="0.05" units="cm"/>
    </inkml:brush>
  </inkml:definitions>
  <inkml:trace contextRef="#ctx0" brushRef="#br0">1003 55 1112,'4'-2'652,"0"0"-1,0-1 1,0 1-1,-1-1 1,6-5-1,-9 7-521,1 1 0,-1-1-1,1 1 1,-1 0-1,0-1 1,1 1 0,-1-1-1,0 0 1,0 1-1,1-1 1,-1 1 0,0-1-1,0 1 1,0-1-1,0 0 1,0 1-1,0-1 1,0 1 0,0-1-1,0 0 1,0 0-1,0 0-23,-1 0 0,1 1-1,-1-1 1,0 0-1,1 0 1,-1 1 0,0-1-1,1 1 1,-1-1 0,0 0-1,0 1 1,0-1 0,1 1-1,-1 0 1,0-1-1,0 1 1,0 0 0,0 0-1,-1-1 1,-20-3 837,0 1-1,0 1 1,0 0-1,-1 2 1,-23 3 0,-297 26 3255,237-14-4886,-125 36-1,213-46-860,1 0 0,0 1 1,0 1-1,1 1 1,0 0-1,-29 21 0,9-1-1188</inkml:trace>
</inkml:ink>
</file>

<file path=ppt/ink/ink1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7.970"/>
    </inkml:context>
    <inkml:brush xml:id="br0">
      <inkml:brushProperty name="width" value="0.05" units="cm"/>
      <inkml:brushProperty name="height" value="0.05" units="cm"/>
    </inkml:brush>
  </inkml:definitions>
  <inkml:trace contextRef="#ctx0" brushRef="#br0">1 4 12489,'0'0'77,"0"0"-1,0 0 1,0 0-1,0-1 1,0 1-1,0 0 1,1 0-1,-1 0 1,0-1 0,0 1-1,0 0 1,0 0-1,1 0 1,-1 0-1,0 0 1,0-1-1,0 1 1,1 0-1,-1 0 1,0 0-1,0 0 1,1 0 0,-1 0-1,0 0 1,0 0-1,0 0 1,1 0-1,-1 0 1,0 0-1,0 0 1,1 0-1,-1 0 1,0 0 0,0 0-1,1 0 1,-1 0-1,0 0 1,0 0-1,0 1 1,1-1-1,-1 0 1,0 0-1,0 0 1,0 0-1,1 0 1,-1 1 0,0-1-1,0 0 1,0 0-1,0 0 1,0 1-1,1-1 1,-1 0-1,0 0 1,0 0-1,0 1 1,0-1 0,0 0-1,0 0 1,0 1-1,0-1 1,0 0-1,0 0 1,0 0-1,0 1 1,7 19-263,-7-19 519,3 15 84,0 1-1,-2-1 0,1 0 1,-3 23-1,1 5 206,34 553 2949,-26-553-4490,2-18-3267</inkml:trace>
</inkml:ink>
</file>

<file path=ppt/ink/ink1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8.304"/>
    </inkml:context>
    <inkml:brush xml:id="br0">
      <inkml:brushProperty name="width" value="0.05" units="cm"/>
      <inkml:brushProperty name="height" value="0.05" units="cm"/>
    </inkml:brush>
  </inkml:definitions>
  <inkml:trace contextRef="#ctx0" brushRef="#br0">761 133 11901,'1'-1'57,"1"0"-1,-1-1 1,1 1-1,-1 0 1,0 0-1,1-1 1,-1 1 0,0-1-1,0 1 1,0-1-1,0 1 1,0-1-1,0 0 1,0 1 0,0-1-1,0-3 1,-1 3 7,0 1-1,0 0 1,0 0 0,0-1 0,-1 1 0,1 0-1,0-1 1,-1 1 0,1 0 0,-1 0 0,1 0 0,-1-1-1,0 1 1,1 0 0,-1 0 0,0 0 0,0 0 0,0 0-1,0 0 1,1 1 0,-2-1 0,1 0 0,0 0 0,0 0-1,0 1 1,-2-2 0,-12-5 275,-1 0 1,0 0-1,0 1 1,-1 1-1,-28-5 1,-91-6 408,96 13-511,27 2-221,-175-12-35,160 13-883,0 1-1,0 2 1,1 0-1,-48 13 1,66-13-494,1 0 0,-1 0 1,1 1-1,-12 8 1,0 2-800</inkml:trace>
</inkml:ink>
</file>

<file path=ppt/ink/ink1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8.640"/>
    </inkml:context>
    <inkml:brush xml:id="br0">
      <inkml:brushProperty name="width" value="0.05" units="cm"/>
      <inkml:brushProperty name="height" value="0.05" units="cm"/>
    </inkml:brush>
  </inkml:definitions>
  <inkml:trace contextRef="#ctx0" brushRef="#br0">865 32 1440,'15'3'1392,"-5"5"3889,-79-19-3777,21 8-24,-11-2-124,-10-4-140,-4 6-128,-12-2-216,-3 2-268,13 0-383,3 6-518,6 2-779,-3 15-4052,3 3 1744,15 14 1147</inkml:trace>
</inkml:ink>
</file>

<file path=ppt/ink/ink1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1.211"/>
    </inkml:context>
    <inkml:brush xml:id="br0">
      <inkml:brushProperty name="width" value="0.05" units="cm"/>
      <inkml:brushProperty name="height" value="0.05" units="cm"/>
    </inkml:brush>
  </inkml:definitions>
  <inkml:trace contextRef="#ctx0" brushRef="#br0">0 5 140,'15'-5'2821,"-8"6"1161,-5 0-3730,0 0-1,-1 0 0,1 1 0,0-1 0,-1 1 1,1-1-1,-1 1 0,0 0 0,1-1 0,-1 1 1,0 0-1,0 0 0,0 0 0,0 0 0,0 3 1,8 37 3243,-5-15-2257,30 167 3987,4 15-1848,-33-187-3346,6 25-267,-10-44-215,0-1 1,0 1-1,0-1 0,1 1 0,-1-1 1,1 0-1,-1 0 0,4 4 1</inkml:trace>
</inkml:ink>
</file>

<file path=ppt/ink/ink1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1.544"/>
    </inkml:context>
    <inkml:brush xml:id="br0">
      <inkml:brushProperty name="width" value="0.05" units="cm"/>
      <inkml:brushProperty name="height" value="0.05" units="cm"/>
    </inkml:brush>
  </inkml:definitions>
  <inkml:trace contextRef="#ctx0" brushRef="#br0">833 57 1056,'7'-10'4743,"-19"4"-1970,9 5-3026,-21-5 1588,-1 1 0,0 1-1,-50-1 1,27 3-379,-3-2-179,-253-9 1142,273 14-3049,-1 2 1,-53 11-1,66-9-1390,0 1 0,-35 16 0,21-3 235</inkml:trace>
</inkml:ink>
</file>

<file path=ppt/ink/ink1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1.908"/>
    </inkml:context>
    <inkml:brush xml:id="br0">
      <inkml:brushProperty name="width" value="0.05" units="cm"/>
      <inkml:brushProperty name="height" value="0.05" units="cm"/>
    </inkml:brush>
  </inkml:definitions>
  <inkml:trace contextRef="#ctx0" brushRef="#br0">12 0 13441,'0'0'582,"0"5"-135,-12 538 6068,22-365-5161,-1-71-636,-6-77-171,-1-4-5132,-9-47-6146,2 7 7755</inkml:trace>
</inkml:ink>
</file>

<file path=ppt/ink/ink1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2.245"/>
    </inkml:context>
    <inkml:brush xml:id="br0">
      <inkml:brushProperty name="width" value="0.05" units="cm"/>
      <inkml:brushProperty name="height" value="0.05" units="cm"/>
    </inkml:brush>
  </inkml:definitions>
  <inkml:trace contextRef="#ctx0" brushRef="#br0">742 89 13785,'1'0'61,"0"0"0,-1 0-1,1-1 1,0 1-1,0 0 1,0-1 0,-1 1-1,1-1 1,0 1-1,-1-1 1,1 1 0,0-1-1,-1 0 1,1 1 0,-1-1-1,1 0 1,-1 0-1,1 1 1,-1-1 0,0 0-1,1 0 1,-1 1 0,0-1-1,1 0 1,-1 0-1,0 0 1,0 0 0,0 0-1,0 1 1,0-1 0,0 0-1,0 0 1,0 0-1,0 0 1,0 0 0,-1 1-1,1-1 1,0 0 0,-1 0-1,0-1 1,0 0 62,-1 1 1,0-1-1,1 0 1,-1 1-1,0-1 0,0 1 1,0 0-1,0 0 1,-1 0-1,1 0 1,0 0-1,0 0 1,-4-1-1,-72-12 770,0 3-1,-90 0 1,114 8-911,16 1-782,-78 8 1,39 8-1791,59-9 551,1 0 1,-19 9 0,13-2-1486,3 2 1069</inkml:trace>
</inkml:ink>
</file>

<file path=ppt/ink/ink1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2.578"/>
    </inkml:context>
    <inkml:brush xml:id="br0">
      <inkml:brushProperty name="width" value="0.05" units="cm"/>
      <inkml:brushProperty name="height" value="0.05" units="cm"/>
    </inkml:brush>
  </inkml:definitions>
  <inkml:trace contextRef="#ctx0" brushRef="#br0">903 0 1308,'13'6'868,"18"7"922,-29-12-1612,-1-1 0,1 1 0,-1 0 1,1 0-1,-1 0 0,0 0 1,1 0-1,-1 0 0,0 0 0,0 0 1,0 0-1,0 0 0,0 1 1,1 1-1,-1-2 158,-1 1-40,-10 0 1838,-209 9 3958,75-6-4186,104-3-1753,-198 18 1563,121 1-3439,81-12-1239,-39 15 0,24-1-993,14 2 1200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6.526"/>
    </inkml:context>
    <inkml:brush xml:id="br0">
      <inkml:brushProperty name="width" value="0.05" units="cm"/>
      <inkml:brushProperty name="height" value="0.05" units="cm"/>
      <inkml:brushProperty name="color" value="#004F8B"/>
    </inkml:brush>
  </inkml:definitions>
  <inkml:trace contextRef="#ctx0" brushRef="#br0">635 6 228,'15'-6'12082,"-33"9"-6220,6-1-7666,-195 24 8340,147-22-6262,0 4 0,-82 20 0,119-22-1578,-31 14 1,18 0-2485,31-16 2190,1-1-1,0 1 1,0-1-1,0 1 1,-4 6-1,-1 3-1181</inkml:trace>
</inkml:ink>
</file>

<file path=ppt/ink/ink1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24.292"/>
    </inkml:context>
    <inkml:brush xml:id="br0">
      <inkml:brushProperty name="width" value="0.025" units="cm"/>
      <inkml:brushProperty name="height" value="0.025" units="cm"/>
      <inkml:brushProperty name="color" value="#E71224"/>
    </inkml:brush>
  </inkml:definitions>
  <inkml:trace contextRef="#ctx0" brushRef="#br0">50 1 240,'0'0'1481,"-2"6"-4,-9 36 806,2 1 0,2 0 0,-1 67-1,4-65-1453,-2 40 863,4 0 0,3 0 0,22 153 0,-20-224-1556,-2-4-142,0-1 0,1 0 0,0 0 0,1 0 0,0 0 0,0 0 0,1 0 0,8 13 1,-12-21-93,1-1 1,-1 1 0,0-1 0,1 1 0,-1-1-1,1 1 1,-1-1 0,0 1 0,1-1 0,-1 0 0,1 1-1,-1-1 1,1 0 0,-1 1 0,1-1 0,0 0 0,-1 0-1,1 0 1,-1 1 0,1-1 0,-1 0 0,1 0-1,0 0 1,-1 0 0,1 0 0,-1 0 0,1 0 0,0 0-1,-1 0 1,1-1 0,-1 1 0,1 0 0,-1 0 0,1 0-1,0-1 1,-1 1 0,1 0 0,-1-1 0,1 1 0,-1 0-1,0-1 1,1 1 0,0-1 0,0-1-737,1 0 0,-1 1 0,0-1 1,0 0-1,0 0 0,0 0 0,0 0 0,0 0 1,1-5-1,1-9-1821</inkml:trace>
</inkml:ink>
</file>

<file path=ppt/ink/ink1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24.628"/>
    </inkml:context>
    <inkml:brush xml:id="br0">
      <inkml:brushProperty name="width" value="0.025" units="cm"/>
      <inkml:brushProperty name="height" value="0.025" units="cm"/>
      <inkml:brushProperty name="color" value="#E71224"/>
    </inkml:brush>
  </inkml:definitions>
  <inkml:trace contextRef="#ctx0" brushRef="#br0">488 59 36,'1'-1'275,"1"0"1,-1 0-1,0-1 0,0 1 1,1 0-1,-1-1 0,0 1 1,0 0-1,0-1 1,-1 0-1,1 1 0,0-1 1,-1 1-1,1-1 0,0-2 1,-1 3-116,-1 0 0,1 0 1,0 0-1,-1 0 0,1 0 1,0 0-1,-1 0 0,0 0 1,1 0-1,-1 0 0,1 0 1,-1 1-1,0-1 0,0 0 1,0 0-1,1 1 0,-1-1 1,0 1-1,0-1 0,0 1 1,0-1-1,0 1 0,0-1 1,0 1-1,0 0 0,0 0 1,0-1-1,0 1 0,-1 0 1,-19-5 910,-1 2 1,1 0 0,-1 1-1,1 1 1,-35 3 0,10 3-906,-71 17 1,102-18-624,-1 0 1,1 2-1,-16 7 0,24-10-447,0 1-1,0 0 1,1 1-1,-1-1 1,1 1-1,0 0 1,0 1-1,-6 7 1,-1 6-1268</inkml:trace>
</inkml:ink>
</file>

<file path=ppt/ink/ink1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24.955"/>
    </inkml:context>
    <inkml:brush xml:id="br0">
      <inkml:brushProperty name="width" value="0.025" units="cm"/>
      <inkml:brushProperty name="height" value="0.025" units="cm"/>
      <inkml:brushProperty name="color" value="#E71224"/>
    </inkml:brush>
  </inkml:definitions>
  <inkml:trace contextRef="#ctx0" brushRef="#br0">418 1 1004,'37'6'1742,"-24"-3"395,-4-1 3747,-43-3-4893,1 1 0,-1 2 0,-51 10 0,52-5-1649,1 1 0,0 1-1,-58 27 1,80-31-262,1 0 1,0 1-1,0 0 1,1 1-1,0 0 1,-14 15-1,-7 14-1113</inkml:trace>
</inkml:ink>
</file>

<file path=ppt/ink/ink1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25.290"/>
    </inkml:context>
    <inkml:brush xml:id="br0">
      <inkml:brushProperty name="width" value="0.025" units="cm"/>
      <inkml:brushProperty name="height" value="0.025" units="cm"/>
      <inkml:brushProperty name="color" value="#E71224"/>
    </inkml:brush>
  </inkml:definitions>
  <inkml:trace contextRef="#ctx0" brushRef="#br0">397 65 868,'0'8'1592,"-20"220"6996,4-82-5375,15-129-2907,-4 35 1018,3 0 0,5 60 0,-3-108-1271,1 0 0,-1-1 0,1 1 0,0 0-1,0-1 1,0 1 0,1-1 0,-1 0 0,1 1 0,0-1 0,3 5 0,-4-7-116,0-1 1,0 1-1,0 0 1,0 0 0,0-1-1,0 1 1,0-1 0,0 1-1,0-1 1,0 1-1,0-1 1,0 0 0,1 1-1,-1-1 1,0 0 0,0 0-1,0 0 1,0 0-1,1 0 1,-1 0 0,0 0-1,0 0 1,0-1 0,1 1-1,-1 0 1,0-1-1,0 1 1,0-1 0,0 1-1,0-1 1,0 1 0,0-1-1,0 0 1,0 0-1,0 1 1,0-1 0,-1 0-1,2-2 1,5-3-1924,0-1 0,-1 0-1,0 0 1,9-16 0,-2 1-460</inkml:trace>
  <inkml:trace contextRef="#ctx0" brushRef="#br0" timeOffset="1">764 136 14321,'6'-11'836,"1"-4"-20,-4 4-23,-9-6 267,-4 0 92,-9 3 152,-12 0-128,-7 0-144,-12 2-188,-10 7-104,-6-1-140,-6 6-284,0 0-448,-1 9-760,-5-1-956,-1 9-5673,7 3 2557,19 0 1688</inkml:trace>
</inkml:ink>
</file>

<file path=ppt/ink/ink1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33.852"/>
    </inkml:context>
    <inkml:brush xml:id="br0">
      <inkml:brushProperty name="width" value="0.05" units="cm"/>
      <inkml:brushProperty name="height" value="0.05" units="cm"/>
      <inkml:brushProperty name="color" value="#FFC114"/>
    </inkml:brush>
  </inkml:definitions>
  <inkml:trace contextRef="#ctx0" brushRef="#br0">14 48 200,'-3'-22'5716,"4"20"-5160,-1 1 1,0-1 0,0 1 0,0-1 0,0 0-1,-11-13 12911,10 152-7912,4 222-1261,1-232-4119,3 76-155,-7-138-20,0-39 0,3 36 0,-1-56-527,0-6-899,3-12-3209,2-24-5323,-5 18 4442,-1 3 1676</inkml:trace>
</inkml:ink>
</file>

<file path=ppt/ink/ink1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34.384"/>
    </inkml:context>
    <inkml:brush xml:id="br0">
      <inkml:brushProperty name="width" value="0.05" units="cm"/>
      <inkml:brushProperty name="height" value="0.05" units="cm"/>
      <inkml:brushProperty name="color" value="#FFC114"/>
    </inkml:brush>
  </inkml:definitions>
  <inkml:trace contextRef="#ctx0" brushRef="#br0">701 9 1164,'50'-8'17627,"-47"8"-16323,13 2 5278,-26-1-5596,-185 27 2847,-100 26-2156,98-24-6142,184-29 3382,-22 6-4032,14 5-6975,17-6 8351</inkml:trace>
</inkml:ink>
</file>

<file path=ppt/ink/ink1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34.721"/>
    </inkml:context>
    <inkml:brush xml:id="br0">
      <inkml:brushProperty name="width" value="0.05" units="cm"/>
      <inkml:brushProperty name="height" value="0.05" units="cm"/>
      <inkml:brushProperty name="color" value="#FFC114"/>
    </inkml:brush>
  </inkml:definitions>
  <inkml:trace contextRef="#ctx0" brushRef="#br0">676 1 14861,'98'25'6424,"-96"-25"-5435,-7 2 13,-43 7 984,0-2 1,-74 2-1,50-5-892,-69 1 723,73-4-1525,-105 16 0,164-15-841,0 0 0,1 0 1,0 1-1,-17 7 0,1 8-5665,22-16 5123,1 0-1,-1 0 1,1 0-1,-1 0 1,1 1-1,0-1 1,0 0 0,0 0-1,-1 5 1,0 12-3522</inkml:trace>
</inkml:ink>
</file>

<file path=ppt/ink/ink1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35.833"/>
    </inkml:context>
    <inkml:brush xml:id="br0">
      <inkml:brushProperty name="width" value="0.05" units="cm"/>
      <inkml:brushProperty name="height" value="0.05" units="cm"/>
      <inkml:brushProperty name="color" value="#FFC114"/>
    </inkml:brush>
  </inkml:definitions>
  <inkml:trace contextRef="#ctx0" brushRef="#br0">3 0 192,'-2'30'9501,"1"50"-7134,2-50-944,0 157 3239,40 288 0,-40-473-4753,-1 0 0,1 1 0,-1-1 0,1 0 0,0 1 0,0-1 0,0 0 0,0 0 0,0 0 0,2 2 0,10 5-3439,-6-25-6183,-6 1 6639</inkml:trace>
</inkml:ink>
</file>

<file path=ppt/ink/ink1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36.152"/>
    </inkml:context>
    <inkml:brush xml:id="br0">
      <inkml:brushProperty name="width" value="0.05" units="cm"/>
      <inkml:brushProperty name="height" value="0.05" units="cm"/>
      <inkml:brushProperty name="color" value="#FFC114"/>
    </inkml:brush>
  </inkml:definitions>
  <inkml:trace contextRef="#ctx0" brushRef="#br0">732 28 1680,'1'0'267,"0"0"0,-1-1 0,1 1-1,-1-1 1,1 1 0,-1-1 0,1 1 0,-1-1 0,1 1-1,-1-1 1,0 0 0,1 1 0,-1-1 0,0 0 0,1 1-1,-1-1 1,0 0 0,0 1 0,0-1 0,1 0 0,-1 0-1,0 1 1,0-2 0,-1 2-127,1-1-1,0 0 1,-1 1 0,1-1-1,-1 1 1,1-1-1,-1 1 1,1-1 0,-1 1-1,1-1 1,-1 1 0,1 0-1,-1-1 1,1 1-1,-1 0 1,0 0 0,1-1-1,-1 1 1,0 0 0,-35-5 2927,-43 9 1251,-116 21 0,98-11-2767,86-12-1632,-31 3 177,-75 21 0,102-22-1118,1 1 0,0 1-1,-18 11 1,25-13-566,-1 1-1,1 1 1,0-1-1,0 1 1,1 0-1,-10 13 1,-4 9-1653</inkml:trace>
</inkml:ink>
</file>

<file path=ppt/ink/ink1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36.524"/>
    </inkml:context>
    <inkml:brush xml:id="br0">
      <inkml:brushProperty name="width" value="0.05" units="cm"/>
      <inkml:brushProperty name="height" value="0.05" units="cm"/>
      <inkml:brushProperty name="color" value="#FFC114"/>
    </inkml:brush>
  </inkml:definitions>
  <inkml:trace contextRef="#ctx0" brushRef="#br0">6 1 944,'5'0'6721,"-5"0"-6603,4 10 1712,0 15-476,-12 145 4957,0-32-3576,6-91-2014,2 134 1972,1-154-2441,2 0 1,1 1 0,1-1 0,12 38 0,-15-62-391,-1 0 0,0 0 0,1 0-1,-1 0 1,1 0 0,0 0 0,0 0 0,0-1 0,0 1 0,1-1 0,-1 1 0,1-1 0,3 3-1,-5-5-148,0 1-1,0 0 0,1-1 0,-1 1 0,0-1 0,0 0 0,1 1 1,-1-1-1,0 0 0,0 0 0,1 0 0,-1 0 0,0 0 0,3 0 1,-3-1-330,1 1 0,-1-1 0,0 1 0,1-1 0,-1 0 0,1 1 0,-1-1 0,0 0 0,0 0 0,1 0 0,-1 0 0,0 0 0,0 0 0,1-2 1,5-6-2681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6.862"/>
    </inkml:context>
    <inkml:brush xml:id="br0">
      <inkml:brushProperty name="width" value="0.05" units="cm"/>
      <inkml:brushProperty name="height" value="0.05" units="cm"/>
      <inkml:brushProperty name="color" value="#004F8B"/>
    </inkml:brush>
  </inkml:definitions>
  <inkml:trace contextRef="#ctx0" brushRef="#br0">591 21 1312,'12'8'8905,"-34"-12"-8076,-21-2 1251,-117-11 3345,133 16-4874,0 1 1,0 1-1,-50 9 0,65-7-838,0 0 0,-21 10 0,14-4-1974,1 1-1,1 0 1,0 2 0,-30 26-1,2 6-821</inkml:trace>
</inkml:ink>
</file>

<file path=ppt/ink/ink1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36.855"/>
    </inkml:context>
    <inkml:brush xml:id="br0">
      <inkml:brushProperty name="width" value="0.05" units="cm"/>
      <inkml:brushProperty name="height" value="0.05" units="cm"/>
      <inkml:brushProperty name="color" value="#FFC114"/>
    </inkml:brush>
  </inkml:definitions>
  <inkml:trace contextRef="#ctx0" brushRef="#br0">767 51 15469,'19'-9'899,"-15"7"-629,0 0 0,0 1 1,0-2-1,0 1 0,0 0 0,0-1 1,0 0-1,-1 0 0,5-4 0,-8 7-221,0 0 0,0-1-1,0 1 1,0 0-1,0 0 1,0 0 0,0-1-1,0 1 1,0 0-1,0 0 1,0-1 0,0 1-1,0 0 1,0 0 0,0-1-1,0 1 1,0 0-1,0 0 1,0 0 0,0-1-1,0 1 1,0 0-1,-1 0 1,1 0 0,0-1-1,0 1 1,0 0-1,0 0 1,-1 0 0,1-1-1,0 1 1,0 0-1,0 0 1,-1 0 0,1 0-1,0 0 1,0 0-1,0 0 1,-1 0 0,1-1-1,0 1 1,0 0-1,-1 0 1,-11-2 279,11 2-118,-26-2 560,0 1 0,1 1-1,-36 5 1,-1 0-54,-5-2-318,-141 10-547,171-8-1399,0 1-1,1 2 1,-52 18 0,73-20-544,1 1 1,0 0-1,0 2 1,-15 10-1,-6 11-1187</inkml:trace>
</inkml:ink>
</file>

<file path=ppt/ink/ink1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37.191"/>
    </inkml:context>
    <inkml:brush xml:id="br0">
      <inkml:brushProperty name="width" value="0.05" units="cm"/>
      <inkml:brushProperty name="height" value="0.05" units="cm"/>
      <inkml:brushProperty name="color" value="#FFC114"/>
    </inkml:brush>
  </inkml:definitions>
  <inkml:trace contextRef="#ctx0" brushRef="#br0">0 5 14533,'1'0'88,"0"-1"0,-1 1 0,1-1-1,0 1 1,0 0 0,-1-1 0,1 1-1,0 0 1,0-1 0,0 1-1,0 0 1,0 0 0,-1 0 0,1 0-1,0 0 1,0 0 0,0 0 0,0 0-1,0 0 1,0 0 0,-1 1 0,1-1-1,0 0 1,0 0 0,0 1 0,-1-1-1,1 1 1,0-1 0,0 1 0,-1-1-1,1 1 1,0-1 0,-1 1-1,1-1 1,0 1 0,-1 0 0,1 0-1,-1-1 1,1 1 0,-1 0 0,0 0-1,1-1 1,-1 1 0,0 0 0,1 0-1,-1 0 1,0 0 0,0 0 0,0-1-1,0 3 1,2 6 183,-1 0 0,0 1 0,0 15 0,-1-22-142,0 66 862,3 212 1591,23-3-1007,-24-264-1550,10 48 95,-11-56-225,1 1 0,0-1 0,1 0-1,-1 0 1,1 0 0,7 11 0,-9-16-14,-1 0 1,1-1 0,-1 1 0,1 0 0,0 0 0,-1-1 0,1 1 0,0 0-1,-1-1 1,1 1 0,0-1 0,0 1 0,0-1 0,-1 1 0,1-1 0,0 0-1,0 1 1,0-1 0,0 0 0,0 0 0,0 0 0,0 1 0,0-1 0,0 0-1,-1 0 1,1 0 0,0-1 0,0 1 0,0 0 0,0 0 0,0 0 0,0-1-1,1 0 1,0 0-586,-1 0-1,0 0 1,1 0 0,-1-1-1,0 1 1,0 0-1,1-1 1,-1 1-1,0-1 1,-1 0 0,1 1-1,0-1 1,0 0-1,-1 1 1,1-1 0,0-3-1,2-12-2448</inkml:trace>
</inkml:ink>
</file>

<file path=ppt/ink/ink1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37.522"/>
    </inkml:context>
    <inkml:brush xml:id="br0">
      <inkml:brushProperty name="width" value="0.05" units="cm"/>
      <inkml:brushProperty name="height" value="0.05" units="cm"/>
      <inkml:brushProperty name="color" value="#FFC114"/>
    </inkml:brush>
  </inkml:definitions>
  <inkml:trace contextRef="#ctx0" brushRef="#br0">830 162 996,'2'-1'201,"7"-5"519,0-1 0,-1 1-1,1-1 1,-2-1 0,9-8 0,-15 14-537,0 1 0,0 0 0,0-1 1,0 1-1,0-1 0,0 0 0,0 1 0,-1-1 0,1 0 0,-1 0 1,1 1-1,-1-1 0,1 0 0,-1 0 0,0 0 0,0 1 0,0-1 1,0 0-1,0 0 0,0 0 0,-1 0 0,1 1 0,-1-1 0,1 0 1,-1 0-1,0 1 0,1-1 0,-1 0 0,0 1 0,0-1 0,0 1 1,0-1-1,0 1 0,-1 0 0,1-1 0,0 1 0,-1 0 0,-1-2 0,-4-1 247,1 0-1,-1 0 1,1 1-1,-1-1 1,-1 1-1,1 1 0,0-1 1,0 1-1,-9-1 1,-72-6 1710,81 8-1965,-94-3 1973,-204 17 0,170 7-6190,3 8-6677,96-17 7561</inkml:trace>
</inkml:ink>
</file>

<file path=ppt/ink/ink1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38.587"/>
    </inkml:context>
    <inkml:brush xml:id="br0">
      <inkml:brushProperty name="width" value="0.05" units="cm"/>
      <inkml:brushProperty name="height" value="0.05" units="cm"/>
      <inkml:brushProperty name="color" value="#FFC114"/>
    </inkml:brush>
  </inkml:definitions>
  <inkml:trace contextRef="#ctx0" brushRef="#br0">12 0 920,'-8'3'12899,"8"-2"-12660,-4 20 3540,6 23-2326,0-23 455,-1 30 0,-1-50-1770,1-1-131,-1 1 0,1 0 1,-1-1-1,1 1 0,-1 0 0,0-1 0,1 1 0,-1 0 1,0 0-1,0-1 0,0 1 0,0 0 0,1 0 0,-1-1 0,0 1 1,0 0-1,0 0 0,-1-1 0,1 2 0,-2 8-3765</inkml:trace>
</inkml:ink>
</file>

<file path=ppt/ink/ink1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36.927"/>
    </inkml:context>
    <inkml:brush xml:id="br0">
      <inkml:brushProperty name="width" value="0.05" units="cm"/>
      <inkml:brushProperty name="height" value="0.05" units="cm"/>
    </inkml:brush>
  </inkml:definitions>
  <inkml:trace contextRef="#ctx0" brushRef="#br0">54 419 492,'-10'-19'21120,"0"377"-15761,27 7-2841,-8-215-1039,-12-82-571,2-79-838,0 0 0,-1 0 0,-4-12 0,-3-23-23,7 25-33,-34-560-1472,37 469 755,17-128 1,-15 220 660,0 2-1,2-1 1,0 0-1,0 1 1,2 0-1,1 0 1,15-27 0,-18 37 50,0 0 1,1 0 0,0 1 0,1 0-1,0 0 1,0 1 0,0-1 0,0 1 0,1 1-1,0 0 1,1 0 0,-1 0 0,1 1 0,0 1-1,0-1 1,0 1 0,11-2 0,-4 3 71,1-1 1,0 2-1,0 0 1,0 1-1,-1 1 1,1 1 0,0 0-1,23 7 1,-33-8-51,1 1 0,-1 1 0,0-1 1,0 1-1,0 1 0,0-1 0,-1 1 1,1 0-1,-1 1 0,0 0 0,0 0 1,0 0-1,-1 0 0,0 1 0,0 0 1,0 0-1,-1 1 0,0-1 0,0 1 1,4 10-1,-6-11-30,-1 0 0,1 1 0,-1 0 1,-1-1-1,1 1 0,-1 0 0,0-1 0,0 1 1,-1 0-1,0-1 0,0 1 0,-1-1 0,0 1 1,0-1-1,0 0 0,-1 0 0,0 0 0,0 0 1,0 0-1,-1 0 0,0-1 0,0 0 0,-6 7 0,-11 9-214,-1-1-1,0-1 0,-49 32 1,45-33-49,-2 4-6,22-16 267,-1-1 1,-1 1-1,1-1 1,-9 4-1,15-8 69,1 0-60,1-1 1,-1 1-1,1-1 1,-1 1-1,1 0 0,-1-1 1,1 1-1,0-1 1,-1 0-1,1 1 1,0-1-1,-1 1 0,1-1 1,0 0-1,0 0 1,-1 1-1,1-1 0,0 0 1,0 0-1,0 0 1,-1 0-1,1 0 0,1 0 1,26 2 93,-22-1-69,30 2 110,0 2 1,0 2 0,0 1 0,-1 2 0,0 1-1,52 25 1,-62-24-79,0 2-1,-1 0 1,0 1-1,-1 1 1,-1 2-1,-1 0 1,37 40-1,-51-49-53,0 0-1,0 0 0,-1 0 1,-1 1-1,1 0 1,-2 0-1,1 1 1,-1-1-1,-1 1 0,0 0 1,0 0-1,-1 0 1,-1 0-1,0 1 0,0-1 1,-1 0-1,-1 0 1,0 1-1,0-1 1,-1 0-1,-1 0 0,-5 17 1,2-13-9,0-1 0,-1 1 0,-1-1 0,0 0 1,-1 0-1,0-1 0,-1-1 0,-1 0 0,-12 11 0,6-8 9,0-1-1,-1 0 0,-1-2 0,0 0 1,0-1-1,-22 8 0,10-7-79,1-1 0,-2-2 0,1-1 0,-1-2 1,-1-1-1,1-1 0,-1-2 0,1-1 0,-36-4 0,62 2-1,-18-1-389,-32-7 1,50 8 203,0-1 0,0 0 1,1 0-1,-1 0 0,1 0 0,0-1 1,-1 0-1,1 0 0,0-1 1,1 1-1,-7-6 0,10 7-54,-1 0 0,1 0 1,0 0-1,-1 0 0,1 0 0,0 0 0,0-1 0,-1-3 0,2 4-659,-1-1 0,1 0-1,-1 1 1,1-1-1,0 1 1,0-1-1,0 1 1,0-1-1,1 0 1,-1 1 0,1-1-1,-1 1 1,2-4-1,7-8-2691</inkml:trace>
</inkml:ink>
</file>

<file path=ppt/ink/ink1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37.754"/>
    </inkml:context>
    <inkml:brush xml:id="br0">
      <inkml:brushProperty name="width" value="0.05" units="cm"/>
      <inkml:brushProperty name="height" value="0.05" units="cm"/>
    </inkml:brush>
  </inkml:definitions>
  <inkml:trace contextRef="#ctx0" brushRef="#br0">22 63 684,'-2'-3'1670,"-1"0"1,1-1-1,0 1 0,0 0 0,0-1 1,1 1-1,-1-1 0,1 0 0,0 1 1,-1-1-1,0-9 2739,6 12-3560,11-3-334,0 2 0,0 0 0,1 0 0,-1 2 0,1 0 0,-1 0 1,1 2-1,-1 0 0,19 4 0,10 6 235,82 31 1,-98-32-466,1 2 0,42 26 1,-64-35-239,-1 0 0,1 1 0,-1 0 0,0 0 0,-1 0 0,1 1 0,-1-1 1,0 1-1,-1 1 0,0-1 0,0 1 0,0 0 0,0 0 0,-1 0 0,0 0 1,2 9-1,-5-10-41,1 1 1,-1-1-1,0 0 1,0 1-1,-1-1 1,0 1-1,0-1 1,0 0 0,-1 0-1,0 0 1,0 0-1,0 0 1,-1 0-1,0-1 1,0 1-1,-5 5 1,-1 2-2,-1 0 1,-1-1-1,0-1 0,0 1 1,-15 9-1,-2-1-5,0-1 0,-1-2 0,-1-1 0,-57 22 0,-132 31 0,212-68-694,-1 1-1609,88 10-15268,-37-4 13193</inkml:trace>
</inkml:ink>
</file>

<file path=ppt/ink/ink1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3.003"/>
    </inkml:context>
    <inkml:brush xml:id="br0">
      <inkml:brushProperty name="width" value="0.05" units="cm"/>
      <inkml:brushProperty name="height" value="0.05" units="cm"/>
    </inkml:brush>
  </inkml:definitions>
  <inkml:trace contextRef="#ctx0" brushRef="#br0">1 10 248,'0'0'945,"1"-10"2425,-2 30 2513,1 41-4188,0-27-651,31 337 4979,-24-316-5295,12 89 383,-16-134-2560,0-11-43,-1-8-2060,-1-4-4081,-1-1 5148</inkml:trace>
</inkml:ink>
</file>

<file path=ppt/ink/ink1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3.335"/>
    </inkml:context>
    <inkml:brush xml:id="br0">
      <inkml:brushProperty name="width" value="0.05" units="cm"/>
      <inkml:brushProperty name="height" value="0.05" units="cm"/>
    </inkml:brush>
  </inkml:definitions>
  <inkml:trace contextRef="#ctx0" brushRef="#br0">783 2 1608,'0'-2'10657,"-183"38"-5831,57-9-2887,-193 30-106,263-42-3545,45-12-80,0 1-1,0 1 0,1 0 0,0 1 1,-13 8-1,0 6-1222</inkml:trace>
</inkml:ink>
</file>

<file path=ppt/ink/ink1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3.804"/>
    </inkml:context>
    <inkml:brush xml:id="br0">
      <inkml:brushProperty name="width" value="0.05" units="cm"/>
      <inkml:brushProperty name="height" value="0.05" units="cm"/>
    </inkml:brush>
  </inkml:definitions>
  <inkml:trace contextRef="#ctx0" brushRef="#br0">34 1 1288,'0'0'6076,"-2"7"-4634,-10 63 739,2 0-1,4 1 1,2-1-1,9 100 1,55 287 1988,-58-446-5302,4 34 1472,-5-31-4867,0 2-5678</inkml:trace>
</inkml:ink>
</file>

<file path=ppt/ink/ink1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4.149"/>
    </inkml:context>
    <inkml:brush xml:id="br0">
      <inkml:brushProperty name="width" value="0.05" units="cm"/>
      <inkml:brushProperty name="height" value="0.05" units="cm"/>
    </inkml:brush>
  </inkml:definitions>
  <inkml:trace contextRef="#ctx0" brushRef="#br0">786 34 268,'1'0'170,"-1"-1"0,1 1-1,-1-1 1,1 1 0,-1-1 0,1 1 0,-1-1-1,1 0 1,-1 1 0,0-1 0,0 0 0,1 1-1,-1-1 1,0 0 0,0 1 0,0-1 0,1 0-1,-1 0 1,0 1 0,0-1 0,0 0 0,0 1-1,0-1 1,-1 0 0,1 0 0,0 1 0,0-1-1,0 0 1,-1 1 0,1-1 0,0 0 0,-1 1-1,1-1 1,0 0 0,-1 1 0,1-1 0,-1 1 0,1-1-1,-1 1 1,1-1 0,-1 1 0,1-1 0,-1 1-1,0 0 1,1-1 0,-1 1 0,0 0 0,1-1-1,-1 1 1,0 0 0,1 0 0,-1 0 0,0 0-1,0-1 1,0 1 0,-8-1 688,1 0 0,-1 0 0,-15 0 1,20 1-602,-250 11 5584,1 19-5781,217-24-3822,0 2 0,-58 20 0,46-9 860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7.196"/>
    </inkml:context>
    <inkml:brush xml:id="br0">
      <inkml:brushProperty name="width" value="0.05" units="cm"/>
      <inkml:brushProperty name="height" value="0.05" units="cm"/>
      <inkml:brushProperty name="color" value="#004F8B"/>
    </inkml:brush>
  </inkml:definitions>
  <inkml:trace contextRef="#ctx0" brushRef="#br0">1 1 1088,'1'-1'316,"0"1"0,-1 0 0,1 0 0,0 0-1,0 0 1,0 0 0,-1 0 0,1 0 0,0 0 0,0 1 0,0-1-1,-1 0 1,1 0 0,0 1 0,1 0 0,1 5 661,0 1 1,0 0-1,-1 0 1,0 0-1,1 8 1,1 11 669,1 32 0,-3-17-439,42 277 4507,-30-251-4379,3-1 0,43 108 0,-58-168-1464,0 0 0,0-1-1,1 1 1,0-1-1,0 0 1,0 0-1,1 0 1,0-1 0,-1 1-1,2-1 1,-1 0-1,10 8 1,-13-13-187,0 0 0,-1 1 0,1-1 0,0 0 0,0 0 0,0 0 0,-1 1 0,1-1 0,0 0 0,-1 0 0,1 0 0,0-2 0,-1 2-411,1 0 0,0 0 0,-1 0 0,0-1 0,1 1-1,-1 0 1,0-1 0,1 1 0,-1 0 0,0-1 0,0 1 0,0 0 0,0-1 0,-1-1 0,-1-13-2710</inkml:trace>
</inkml:ink>
</file>

<file path=ppt/ink/ink1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4.615"/>
    </inkml:context>
    <inkml:brush xml:id="br0">
      <inkml:brushProperty name="width" value="0.05" units="cm"/>
      <inkml:brushProperty name="height" value="0.05" units="cm"/>
    </inkml:brush>
  </inkml:definitions>
  <inkml:trace contextRef="#ctx0" brushRef="#br0">0 1 768,'2'5'1484,"1"9"-488,0 1 0,-1 0-1,0 0 1,-1 19-1,-5 70 2274,2-65-2409,-3 513 7239,7-273-10781,-2-286-2589,1-1 2928,0-2 1036,-3-8-1512</inkml:trace>
</inkml:ink>
</file>

<file path=ppt/ink/ink1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4.956"/>
    </inkml:context>
    <inkml:brush xml:id="br0">
      <inkml:brushProperty name="width" value="0.05" units="cm"/>
      <inkml:brushProperty name="height" value="0.05" units="cm"/>
    </inkml:brush>
  </inkml:definitions>
  <inkml:trace contextRef="#ctx0" brushRef="#br0">639 38 15825,'5'-3'191,"-4"3"-156,1-1-1,0 0 1,-1 0 0,0 0 0,1 0 0,-1 0 0,0 0 0,1 0 0,-1-1 0,1-1 0,-1 2 142,-4 0 155,-6-2-143,0 0-1,0 0 1,0 1 0,-1 1 0,1-1 0,0 2-1,-1-1 1,1 1 0,-11 1 0,-20 0 110,-16-4-352,-2 0-6,-110 8 0,147-2-849,1 1 0,-1 0 0,-25 10 0,32-8-553,0 0-1,0 1 1,1 0 0,0 1 0,-17 13 0,4 2-881</inkml:trace>
</inkml:ink>
</file>

<file path=ppt/ink/ink1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5.307"/>
    </inkml:context>
    <inkml:brush xml:id="br0">
      <inkml:brushProperty name="width" value="0.05" units="cm"/>
      <inkml:brushProperty name="height" value="0.05" units="cm"/>
    </inkml:brush>
  </inkml:definitions>
  <inkml:trace contextRef="#ctx0" brushRef="#br0">525 1 1204,'9'8'5313,"-27"-2"-3933,-1-9 16,-6 0-80,-10 0-120,-3 3-136,-3-2-188,-6 2-276,-3 2-388,3 4-424,-10 5-556,1 1-3836,2 10 1564,7 4 1035</inkml:trace>
</inkml:ink>
</file>

<file path=ppt/ink/ink1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6.122"/>
    </inkml:context>
    <inkml:brush xml:id="br0">
      <inkml:brushProperty name="width" value="0.05" units="cm"/>
      <inkml:brushProperty name="height" value="0.05" units="cm"/>
    </inkml:brush>
  </inkml:definitions>
  <inkml:trace contextRef="#ctx0" brushRef="#br0">38 1 616,'0'0'3834,"-1"4"-2518,-20 122 4857,7 74-1952,13-170-3655,7 325 3841,-2-280-3685,-5-48-687,0-22-244,1 0 1,0-1 0,0 1 0,0 0 0,0 0 0,1 0 0,-1 0 0,1 0 0,0 0 0,1-1 0,-1 1 0,4 5 0,-4-9-169</inkml:trace>
</inkml:ink>
</file>

<file path=ppt/ink/ink1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6.455"/>
    </inkml:context>
    <inkml:brush xml:id="br0">
      <inkml:brushProperty name="width" value="0.05" units="cm"/>
      <inkml:brushProperty name="height" value="0.05" units="cm"/>
    </inkml:brush>
  </inkml:definitions>
  <inkml:trace contextRef="#ctx0" brushRef="#br0">641 45 648,'0'-1'222,"0"0"0,-1 0 0,1 0 0,-1 0 0,1 0-1,-1 0 1,0 0 0,1 0 0,-1 0 0,0 0 0,1 1 0,-1-1 0,0 0 0,0 0-1,0 1 1,0-1 0,0 0 0,0 1 0,0-1 0,0 1 0,0-1 0,0 1 0,0 0-1,0-1 1,0 1 0,-2 0 0,-35-8 1832,32 8-1489,-80-10 1771,0 3-1,-102 7 1,184 0-2456,-26 1-131,-46 8 1,66-7-379,0 0 0,1 1 0,-13 5-1,18-6-260,-1 1 0,0-1 0,1 1 0,0 0 0,-1 0 0,1 1 0,-5 4 0,-4 9-1269</inkml:trace>
</inkml:ink>
</file>

<file path=ppt/ink/ink1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6.785"/>
    </inkml:context>
    <inkml:brush xml:id="br0">
      <inkml:brushProperty name="width" value="0.05" units="cm"/>
      <inkml:brushProperty name="height" value="0.05" units="cm"/>
    </inkml:brush>
  </inkml:definitions>
  <inkml:trace contextRef="#ctx0" brushRef="#br0">585 0 224,'12'7'953,"-7"-5"-549,-1 0-1,1 1 1,-1 0-1,1 0 1,-1 0 0,0 0-1,0 1 1,0-1 0,4 6-1,-8-9-317,0 1-1,0-1 0,0 1 1,0-1-1,0 0 1,0 1-1,0-1 0,0 0 1,0 1-1,0-1 0,0 0 1,0 1-1,-1-1 1,1 1-1,0-1 0,0 0 1,0 1-1,0-1 1,-1 0-1,1 0 0,0 1 1,0-1-1,0 0 1,-1 1-1,1-1 0,0 0 1,-1 0-1,1 0 1,0 1-1,-1-1 0,1 0 1,0 0-1,-1 0 1,0 1-1,-12 4 294,11-5-72,-21 6 1021,-1-2 0,-39 3 0,13-2-247,8 0-334,-151 26 775,145-22-1815,31-6-895,0 0 1,0 1 0,0 0 0,1 2 0,-1 0 0,1 0-1,-19 12 1,9 2-1124</inkml:trace>
</inkml:ink>
</file>

<file path=ppt/ink/ink1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42.661"/>
    </inkml:context>
    <inkml:brush xml:id="br0">
      <inkml:brushProperty name="width" value="0.05" units="cm"/>
      <inkml:brushProperty name="height" value="0.05" units="cm"/>
    </inkml:brush>
  </inkml:definitions>
  <inkml:trace contextRef="#ctx0" brushRef="#br0">185 657 1004,'0'0'1157,"-4"-25"11572,3 17-12673,0 7 157,1 0-158,0 1 0,0 0 0,0 0 0,-1-1 0,1 1 0,0 0 0,0 0 1,0-1-1,0 1 0,-1 0 0,1 0 0,0 0 0,0-1 0,-1 1 0,1 0 0,0 0 0,0 0 1,-1 0-1,1 0 0,0 0 0,-1-1 0,1 1 0,0 0 0,0 0 0,-1 0 0,1 0 0,0 0 0,-1 0 1,1 0-1,0 0 0,0 0 0,-1 0 0,1 1 0,0-1 0,-1 0 0,1 0 0,0 0 0,-1 0 1,-6 6 166,0 0 1,0 1-1,0 0 1,1 0 0,0 0-1,0 1 1,1 0 0,0 0-1,1 0 1,-1 1 0,2-1-1,-1 1 1,1 0-1,-3 15 1,-3 18 673,-7 81-1,16-123-894,-13 425 2502,11-163-1655,-15 31-278,-1 126 840,18 43-393,-4-195-787,2 135 56,-1-79 29,-1-92-86,16 488 163,1-481-311,65 352 1,31 97 1,-97-562-83,-6 202 0,-7-202 17,11 119 99,-9-240-107,0 1-1,0-1 1,0 1 0,1 0-1,-1-1 1,1 0-1,0 1 1,0-1 0,1 0-1,-1 0 1,1 0-1,0-1 1,0 1 0,0-1-1,1 1 1,-1-1-1,1 0 1,0 0 0,-1-1-1,1 1 1,7 2 0,8 3 3,0 0 1,0-2 0,37 8 0,-18-5-5,24 5-10,0-3-1,0-2 1,117 0 0,188-28-47,-337 17 45,297-29-92,-317 30 76,0 0 0,0 0 0,-1-1 0,1 0 0,18-7 0,-24 7 13,0 0 1,-1 0-1,1 0 0,-1 0 1,1-1-1,-1 0 0,0 0 1,0 0-1,0 0 0,0 0 1,-1 0-1,1-1 0,-1 1 1,0-1-1,0 0 0,2-5 0,5-16-7,-1 0-1,-2 0 0,5-35 0,3-81-19,-5 35 15,13-331-20,-19 293 38,-12-358-31,3 353 23,-9-338 4,14 321 17,27-222-1,-8 190 4,23-209-13,50-116-10,0 149 60,-61 187-46,-16 80-1,93-781-9,-91 680 14,12-201 14,-19 235-25,3-155 3,-14-36 17,0 332-26,-1-1 1,-8-33-1,1 6-43,10 58 55,-1 0-1,0 0 1,0-1-1,0 1 1,0 0-1,0 0 1,-1 0-1,1 0 1,-1 1 0,0-1-1,0 0 1,0 1-1,0-1 1,0 1-1,-5-4 1,2 2 20,0 1 0,-1-1 0,1 1 0,-1 1 0,0-1 0,0 1 1,-11-3-1,-3 1 62,0 1 1,0 1-1,0 1 1,-24 2 0,-186 18 361,40-1-248,183-18-221,-309 13 396,238-13-1918,-158-23 0,194 14-400,29 6-1210,-1 0-1,1 0 1,0 1-1,-20 1 1,6 3-897</inkml:trace>
</inkml:ink>
</file>

<file path=ppt/ink/ink1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54.922"/>
    </inkml:context>
    <inkml:brush xml:id="br0">
      <inkml:brushProperty name="width" value="0.05" units="cm"/>
      <inkml:brushProperty name="height" value="0.05" units="cm"/>
      <inkml:brushProperty name="color" value="#FFC114"/>
    </inkml:brush>
  </inkml:definitions>
  <inkml:trace contextRef="#ctx0" brushRef="#br0">58 0 516,'-15'65'4245,"-11"49"-307,19-65-2084,-3 66-1,10-94-1385,1 0 1,0-1 0,2 1-1,0-1 1,12 40-1,-13-55-406,0 0 0,0 0 0,1 0-1,-1 0 1,1 0 0,0-1 0,7 9-1,-8-12-235,-1 0 0,0 0 0,1 0 0,-1 0 0,0 0 0,1 0 0,-1 0 0,1 0 0,0 0 0,-1-1 0,4 2 0,-3-2-309,-1 0 1,1 0 0,-1 0 0,0 0 0,1 0 0,-1-1 0,1 1 0,-1 0-1,1-1 1,-1 1 0,0-1 0,1 1 0,-1-1 0,0 0 0,3-1 0,2-1-1639</inkml:trace>
</inkml:ink>
</file>

<file path=ppt/ink/ink1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55.293"/>
    </inkml:context>
    <inkml:brush xml:id="br0">
      <inkml:brushProperty name="width" value="0.05" units="cm"/>
      <inkml:brushProperty name="height" value="0.05" units="cm"/>
      <inkml:brushProperty name="color" value="#FFC114"/>
    </inkml:brush>
  </inkml:definitions>
  <inkml:trace contextRef="#ctx0" brushRef="#br0">1035 1 340,'47'0'10594,"-47"0"-10546,0 0 1,0 0 0,1 0-1,-1 1 1,0-1 0,0 0-1,0 0 1,0 0 0,0 0-1,0 0 1,0 0 0,1 1-1,-1-1 1,0 0 0,0 0-1,0 0 1,0 0 0,0 0-1,0 1 1,0-1 0,0 0-1,0 0 1,0 0 0,0 0-1,0 1 1,0-1 0,0 0-1,0 0 1,0 0 0,0 0-1,0 1 1,0-1 0,0 0-1,0 0 1,0 0 0,0 0-1,-1 0 1,1 1 0,0-1-1,0 0 1,0 0 0,0 0-1,0 0 1,0 0 0,0 0-1,-1 1 1,1-1 0,0 0 0,0 0-1,0 0 1,0 0 0,0 0-1,-1 0 1,1 0 0,0 0-1,0 0 1,0 0 0,0 0-1,-1 0 1,1 0 0,0 0-1,0 0 1,0 0 0,-46 14 3155,-87 12 0,71-14-2170,-248 31 2778,-74 17-2739,369-56-2250,0 0 0,-27 12 0,36-13-191,-1 0 1,1 1-1,1 0 0,-1 0 1,0 0-1,1 0 0,0 1 0,-7 8 1,-2 11-2416</inkml:trace>
</inkml:ink>
</file>

<file path=ppt/ink/ink1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55.703"/>
    </inkml:context>
    <inkml:brush xml:id="br0">
      <inkml:brushProperty name="width" value="0.05" units="cm"/>
      <inkml:brushProperty name="height" value="0.05" units="cm"/>
      <inkml:brushProperty name="color" value="#FFC114"/>
    </inkml:brush>
  </inkml:definitions>
  <inkml:trace contextRef="#ctx0" brushRef="#br0">1 1 252,'0'0'5074,"0"6"-3335,10 298 9056,3-151-8233,33 154-1,3-122-1917,-48-183-662,1 5-329,0-1 0,0 1 0,1-1 0,-1 0 1,1 0-1,1 0 0,6 9 0,-3-11-2338</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7.543"/>
    </inkml:context>
    <inkml:brush xml:id="br0">
      <inkml:brushProperty name="width" value="0.05" units="cm"/>
      <inkml:brushProperty name="height" value="0.05" units="cm"/>
      <inkml:brushProperty name="color" value="#004F8B"/>
    </inkml:brush>
  </inkml:definitions>
  <inkml:trace contextRef="#ctx0" brushRef="#br0">607 55 172,'14'-5'1648,"9"-4"1198,-23 8-2652,1 1 0,0 0 0,-1-1 1,1 1-1,0-1 0,-1 1 0,1-1 1,-1 1-1,1-1 0,-1 0 0,1 1 1,-1-1-1,1 1 0,-1-1 0,1 0 1,-1 0-1,0 1 0,1-1 0,-1 0 1,0 0-1,0 1 0,0-2 1,-1 0 132,0 1 1,-1-1 0,1 1 0,-1 0 0,1 0 0,-1 0 0,1 0 0,-1 0-1,0 0 1,0 0 0,1 0 0,-1 1 0,-4-2 0,-16-2 981,0 2 0,-1 0 0,1 0 0,-39 5 0,5-2 43,-1 0-379,-65 9 0,92-6-2089,1 2-1,0 1 0,-55 21 0,75-24-1008,1 1 0,-1-1-1,-11 11 1,9-8-631,-2 4-59</inkml:trace>
</inkml:ink>
</file>

<file path=ppt/ink/ink1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56.041"/>
    </inkml:context>
    <inkml:brush xml:id="br0">
      <inkml:brushProperty name="width" value="0.05" units="cm"/>
      <inkml:brushProperty name="height" value="0.05" units="cm"/>
      <inkml:brushProperty name="color" value="#FFC114"/>
    </inkml:brush>
  </inkml:definitions>
  <inkml:trace contextRef="#ctx0" brushRef="#br0">899 26 1900,'1'0'179,"-1"0"0,0-1 0,1 1 0,-1 0 1,0 0-1,1-1 0,-1 1 0,0 0 0,1 0 0,-1-1 0,0 1 0,0 0 0,0-1 0,1 1 0,-1 0 0,0-1 0,0 1 0,0-1 0,0 1 1,1 0-1,-1-1 0,0 1 0,0-1 0,0 1 0,0 0 0,0-1 0,0 1 0,0-1 0,0 1 0,0 0 0,0-1 0,0 1 0,-1-1 1,1 1-1,0 0 0,0-1 0,0 1 0,-1-1 0,0 0 46,0 0 1,-1 0 0,1 1-1,0-1 1,-1 0 0,1 1-1,0-1 1,-1 1 0,1-1-1,-4 0 1,-43-2 1946,-41 7-144,0 3-1,-144 32 1,191-28-2944,0 2 1,-68 32-1,81-31-982,1 2-1,1 1 1,1 1-1,-36 31 1,3 9-752</inkml:trace>
</inkml:ink>
</file>

<file path=ppt/ink/ink1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56.376"/>
    </inkml:context>
    <inkml:brush xml:id="br0">
      <inkml:brushProperty name="width" value="0.05" units="cm"/>
      <inkml:brushProperty name="height" value="0.05" units="cm"/>
      <inkml:brushProperty name="color" value="#FFC114"/>
    </inkml:brush>
  </inkml:definitions>
  <inkml:trace contextRef="#ctx0" brushRef="#br0">1 40 12889,'6'-8'490,"-3"4"-168,0 1-1,-1-1 1,1 1-1,0 0 0,1 0 1,-1 0-1,0 1 1,7-4-1,-9 5 448,2 3-45,1 1-598,-2 0 1,1 0-1,0 0 0,0 0 1,-1 0-1,1 0 0,-1 0 1,0 1-1,0-1 0,-1 1 1,1 0-1,-1 0 0,1-1 1,-1 1-1,1 8 0,1 10 463,2 39 0,-4-36-298,55 504 3039,-45-461-3177,-7-37-622,1 1 0,2-2 0,14 39-1,-9-52-1945</inkml:trace>
</inkml:ink>
</file>

<file path=ppt/ink/ink1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56.729"/>
    </inkml:context>
    <inkml:brush xml:id="br0">
      <inkml:brushProperty name="width" value="0.05" units="cm"/>
      <inkml:brushProperty name="height" value="0.05" units="cm"/>
      <inkml:brushProperty name="color" value="#FFC114"/>
    </inkml:brush>
  </inkml:definitions>
  <inkml:trace contextRef="#ctx0" brushRef="#br0">977 56 376,'2'-1'597,"13"-22"2215,-14 22-2676,-1 1 0,0-1 1,1 0-1,-1 1 0,0-1 0,0 1 0,0-1 0,1 1 0,-1-1 0,0 0 0,0 1 0,0-1 1,0 0-1,0 1 0,0-1 0,0 1 0,0-1 0,0 0 0,-1 1 0,1-1 0,0 1 0,0-1 1,0 0-1,-1 1 0,1-1 0,0 1 0,-1-1 0,1 1 0,0-1 0,-1 1 0,1-1 0,-1 1 0,1-1 1,-1 1-1,1 0 0,-1-1 0,1 1 0,-1 0 0,1-1 0,-1 1 0,1 0 0,-1 0 0,-1-1 1,-10-2 649,0 1 0,0 0 0,0 1 0,0 1 1,-24 1-1,-70 12 1243,63-7-1510,-274 57-966,8 25-8788,195-51 6594</inkml:trace>
</inkml:ink>
</file>

<file path=ppt/ink/ink1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57.725"/>
    </inkml:context>
    <inkml:brush xml:id="br0">
      <inkml:brushProperty name="width" value="0.05" units="cm"/>
      <inkml:brushProperty name="height" value="0.05" units="cm"/>
      <inkml:brushProperty name="color" value="#FFC114"/>
    </inkml:brush>
  </inkml:definitions>
  <inkml:trace contextRef="#ctx0" brushRef="#br0">1 1 752,'5'248'7683,"18"121"-1702,-19-329-5215,1 0 0,2 0 0,2-1 0,17 48 0,-24-82-706,0 1-1,0-2 1,1 1-1,0 0 0,0 0 1,0-1-1,5 6 1,-7-9-144,-1-1 0,1 1 0,0 0 0,0 0 0,0-1 0,0 1 0,0 0 0,0-1 0,0 1 1,0-1-1,0 1 0,0-1 0,1 0 0,-1 1 0,0-1 0,0 0 0,0 0 0,0 0 1,1 0-1,-1 0 0,0 0 0,0 0 0,0 0 0,0 0 0,1-1 0,-1 1 0,0 0 0,0-1 1,0 1-1,0-1 0,0 1 0,0-1 0,0 0 0,0 1 0,0-1 0,0 0 0,1-1 0,-1 1-521,0 0-1,0-1 0,0 1 0,0-1 0,0 1 0,-1-1 0,1 1 0,0-1 0,-1 0 0,1 1 1,-1-3-1,1 0-370,3-11-1639</inkml:trace>
</inkml:ink>
</file>

<file path=ppt/ink/ink1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58.059"/>
    </inkml:context>
    <inkml:brush xml:id="br0">
      <inkml:brushProperty name="width" value="0.05" units="cm"/>
      <inkml:brushProperty name="height" value="0.05" units="cm"/>
      <inkml:brushProperty name="color" value="#FFC114"/>
    </inkml:brush>
  </inkml:definitions>
  <inkml:trace contextRef="#ctx0" brushRef="#br0">425 120 16578,'4'-3'140,"4"-2"59,-1 0 0,0-1 0,0 0 0,9-11 0,-15 17-70,-3-6 1003,-4 0-1000,0 1 1,0 1-1,0-1 0,-1 1 1,1 0-1,-1 0 1,0 1-1,0 0 1,0 0-1,0 0 0,-1 1 1,-7-1-1,-21-5-329,-41-2 0,48 7-1276,-60 2-1,75 2 35,-1 0-1,1 2 1,0 0 0,1 0-1,-1 1 1,-16 7 0,-2 6-1176</inkml:trace>
</inkml:ink>
</file>

<file path=ppt/ink/ink1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58.410"/>
    </inkml:context>
    <inkml:brush xml:id="br0">
      <inkml:brushProperty name="width" value="0.05" units="cm"/>
      <inkml:brushProperty name="height" value="0.05" units="cm"/>
      <inkml:brushProperty name="color" value="#FFC114"/>
    </inkml:brush>
  </inkml:definitions>
  <inkml:trace contextRef="#ctx0" brushRef="#br0">205 1 1304,'47'17'1572,"-3"-6"-120,-13 0-43,-2-5-57,-7 0-52,-7-4-60,-5 1 5392,-70-8-5535,10 7-141,-10 7-304,-22-1-400,4 7-660,6-13-832</inkml:trace>
</inkml:ink>
</file>

<file path=ppt/ink/ink1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45.436"/>
    </inkml:context>
    <inkml:brush xml:id="br0">
      <inkml:brushProperty name="width" value="0.05" units="cm"/>
      <inkml:brushProperty name="height" value="0.05" units="cm"/>
    </inkml:brush>
  </inkml:definitions>
  <inkml:trace contextRef="#ctx0" brushRef="#br0">10 1285 920,'0'0'6909,"-3"0"-5239,3 0-1577,0 0 1,-1 0-1,1 0 1,0-1-1,0 1 1,-1 0-1,1 0 1,0 0-1,0 0 1,-1 0-1,1 0 1,0 0-1,0 0 1,-1 0-1,1-1 1,0 1-1,0 0 1,0 0-1,-1 0 1,1 0-1,0-1 1,0 1-1,0 0 1,0 0-1,0-1 1,-1 1-1,1 0 1,0 0-1,0-1 1,0 1-1,0 0 1,0 0-1,0-1 1,0 1-1,0 0 1,0 0-1,0-1 1,3-15 2186,16-27 30,-12 27-1627,294-692 6162,-189 436-5047,-89 215-1215,36-78 1971,-58 133-2460,0 0 0,0 0-1,-1 0 1,1 1 0,1-1-1,-1 0 1,0 1-1,0-1 1,1 1 0,-1-1-1,0 1 1,1-1 0,0 1-1,-1 0 1,1 0-1,0 0 1,-1 0 0,1 0-1,0 0 1,4 0 0,0 5 380,-1 3-455,0 0 1,-1 0 0,1 1 0,-2-1 0,1 1 0,-1 0 0,0 0-1,2 12 1,13 78 22,-11-57-41,-2-11-1,71 377 0,31-8 0,-89-345 0,-8-18 0,3 0 0,24 50 0,-36-85 0,-1 0-5,1 1 1,-1-1-1,1 1 0,0-1 0,0 1 1,0-1-1,0 1 0,0-1 0,0 0 1,0 0-1,0 1 0,1-1 1,-1 0-1,0 0 0,1 0 0,-1 0 1,1-1-1,-1 1 0,1 0 0,-1-1 1,3 2-1,-3-3-234,1 0 0,-1 0 1,0 0-1,0 0 0,0 0 0,0 0 0,0 0 0,0 0 1,0-1-1,0 1 0,-1 0 0,1 0 0,0-1 0,-1 1 1,1 0-1,-1-1 0,0 1 0,1-1 0,-1-2 1,1-8-2171,-7-18-11673,2 17 9991</inkml:trace>
</inkml:ink>
</file>

<file path=ppt/ink/ink1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45.782"/>
    </inkml:context>
    <inkml:brush xml:id="br0">
      <inkml:brushProperty name="width" value="0.05" units="cm"/>
      <inkml:brushProperty name="height" value="0.05" units="cm"/>
    </inkml:brush>
  </inkml:definitions>
  <inkml:trace contextRef="#ctx0" brushRef="#br0">641 111 932,'0'-3'397,"0"0"-1,-1 0 1,0 0-1,1 1 1,-1-1-1,0 0 0,0 0 1,-1 0-1,1 1 1,0-1-1,-1 1 1,0-1-1,0 1 1,1 0-1,-1-1 1,-1 1-1,1 0 1,0 0-1,0 1 1,-1-1-1,1 0 1,-1 1-1,0-1 1,1 1-1,-1 0 1,-3-1-1,-10-4 762,1 2-1,-1-1 1,-25-2-1,27 5-534,-47-9 1953,-107-3 0,142 14-3130,0 1-1,-37 7 0,46-5-1153,2 1 1,-1 1 0,0 0-1,-27 14 1,21-5-2320,5 0 1221</inkml:trace>
</inkml:ink>
</file>

<file path=ppt/ink/ink1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46.381"/>
    </inkml:context>
    <inkml:brush xml:id="br0">
      <inkml:brushProperty name="width" value="0.05" units="cm"/>
      <inkml:brushProperty name="height" value="0.05" units="cm"/>
    </inkml:brush>
  </inkml:definitions>
  <inkml:trace contextRef="#ctx0" brushRef="#br0">6 13 1164,'-6'-12'19710,"17"50"-20156,-3-13 2433,27 96 84,5-1-1,6-3 0,4-2 1,86 143-1,-134-254-2070,1 1 0,0 0 0,0 0 0,1 0 0,0-1 0,7 8 0,-10-11 0,0 0 0,0-1 0,0 1 0,0 0 0,0-1 0,0 1 0,0-1 0,0 1 0,1-1 0,-1 0 0,0 1 0,0-1 0,0 0 0,0 0 0,1 0 0,-1 0 0,0 0 0,0 0 0,0 0 0,0 0 0,1-1 0,-1 1 0,0 0 0,0-1 0,0 1 0,0-1 0,0 1 0,0-1 0,0 1 0,0-1 0,0 0 0,0 0 0,0 1 0,0-1 0,-1 0 0,2-1 0,2-3 0,1 0 0,-1-1 0,-1 0 0,1 1 0,-1-1 0,0 0 0,0 0 0,2-9 0,13-56 0,-11 42 0,54-248-19,-59 269-244,1 1-1,-1-1 0,1 0 1,1 1-1,0-1 1,4-6-1,-7 12-103,1 0 0,-1 0 0,1 0 1,-1 0-1,1 0 0,0 0 0,0 0 0,0 1 1,0-1-1,0 1 0,0 0 0,0-1 0,0 1 0,1 0 1,-1 0-1,0 0 0,1 1 0,-1-1 0,1 0 1,-1 1-1,1 0 0,-1-1 0,5 1 0,8 8-9428,-10-5 7821,7 3-1735</inkml:trace>
</inkml:ink>
</file>

<file path=ppt/ink/ink1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47.666"/>
    </inkml:context>
    <inkml:brush xml:id="br0">
      <inkml:brushProperty name="width" value="0.05" units="cm"/>
      <inkml:brushProperty name="height" value="0.05" units="cm"/>
    </inkml:brush>
  </inkml:definitions>
  <inkml:trace contextRef="#ctx0" brushRef="#br0">182 367 344,'-2'0'1272,"1"0"-1112,0 0 94,0 0 1,0 0-1,1 0 1,-1 0-1,0 0 1,0 0 0,0 0-1,0 0 1,0 0-1,0 0 1,1 1 0,-1-1-1,0 0 1,0 1-1,0-1 1,0 0-1,1 1 1,-1-1 0,0 1-1,1-1 1,-1 1-1,0 0 1,1-1 0,-1 1-1,0 0 1,1-1-1,-1 1 1,1 0-1,0 0 1,-1-1 0,1 1-1,-1 0 1,1 0-1,0 0 1,0-1 0,-1 1-1,1 1 1,6 133 6741,17 72-1260,-5-55-1416,-16-128-3372,-3-37-62,-2-33-421,1 15-390,-10-266-187,25-2-391,-11 287 498,0-1-1,1 1 0,0 0 0,1 0 0,0 1 0,1-1 0,0 1 0,1 0 0,0 0 1,9-12-1,-10 17 10,0 0 0,1 0 0,0 0 0,0 0 0,0 1 0,0 0 0,1 0 0,0 1 0,0 0 1,0 0-1,1 1 0,-1 0 0,1 0 0,0 1 0,-1 0 0,15-2 0,-3 2-6,-1 1 0,0 1 1,1 1-1,-1 1 0,0 1 0,0 0 0,0 1 0,0 1 0,-1 0 0,1 2 1,-2 0-1,1 1 0,-1 0 0,21 15 0,-34-21-24,0 0-1,1 0 1,-1 1 0,0-1-1,-1 1 1,1 0 0,0-1-1,-1 1 1,0 1 0,1-1-1,-1 0 1,0 0 0,-1 1-1,1-1 1,-1 1-1,1-1 1,-1 1 0,0 0-1,-1 0 1,1-1 0,0 1-1,-1 0 1,0 0 0,0 0-1,0 0 1,-1-1 0,1 1-1,-1 0 1,0 0 0,0 0-1,0-1 1,0 1 0,-1-1-1,1 1 1,-1-1-1,0 1 1,0-1 0,0 0-1,-1 0 1,1 0 0,-1 0-1,0-1 1,0 1 0,0-1-1,-5 4 1,-13 8-205,-1-1-1,0-2 1,-1 0 0,-26 8 0,-15 7-201,30-9 895,91-8 74,-19-5-305,0 2 1,70 19-1,69 39 159,-145-52-337,-1 2 1,-1 1-1,0 1 0,44 34 0,-66-44-44,0 1 0,-1 0-1,1 1 1,-2 0 0,1 0-1,-1 0 1,0 1 0,7 14-1,-11-16-4,1-1 0,-1 0 0,-1 0-1,1 1 1,-1-1 0,0 1 0,-1-1 0,1 1-1,-1 0 1,-1-1 0,1 1 0,-1-1 0,0 1-1,-4 11 1,1-8 13,0 0-1,-1-1 1,0 1-1,0-1 1,-1 0 0,0 0-1,-1-1 1,0 0-1,0 0 1,-1 0-1,-16 12 1,0-4 63,0 0 0,0-1-1,-34 14 1,12-10 178,-1-2 1,0-2-1,-98 18 0,-152 1 933,239-29-1144,-77 13-48,120-16 0,0 0 0,0 1 0,0 1 0,0 0 0,-17 7 0,25-5-3549,-9 19-16820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7.878"/>
    </inkml:context>
    <inkml:brush xml:id="br0">
      <inkml:brushProperty name="width" value="0.05" units="cm"/>
      <inkml:brushProperty name="height" value="0.05" units="cm"/>
      <inkml:brushProperty name="color" value="#004F8B"/>
    </inkml:brush>
  </inkml:definitions>
  <inkml:trace contextRef="#ctx0" brushRef="#br0">732 0 152,'46'6'11944,"-114"-3"-9056,0 2-1,-106 23 0,-136 52-4044,256-61-1642,31-9-1571,-29 17-1,23-9 1478</inkml:trace>
</inkml:ink>
</file>

<file path=ppt/ink/ink1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3.614"/>
    </inkml:context>
    <inkml:brush xml:id="br0">
      <inkml:brushProperty name="width" value="0.05" units="cm"/>
      <inkml:brushProperty name="height" value="0.05" units="cm"/>
    </inkml:brush>
  </inkml:definitions>
  <inkml:trace contextRef="#ctx0" brushRef="#br0">19 1 13201,'-1'6'4136,"-1"30"-3075,-6 89 1606,1-1-1115,8-75-977,2 0 0,2 0 0,15 63 0,-10-76-764,0 0 1,3-1-1,1 0 0,35 63 1,-47-93-668,10 14-192</inkml:trace>
</inkml:ink>
</file>

<file path=ppt/ink/ink1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3.942"/>
    </inkml:context>
    <inkml:brush xml:id="br0">
      <inkml:brushProperty name="width" value="0.05" units="cm"/>
      <inkml:brushProperty name="height" value="0.05" units="cm"/>
    </inkml:brush>
  </inkml:definitions>
  <inkml:trace contextRef="#ctx0" brushRef="#br0">918 43 140,'1'-1'276,"-1"1"1,1-1-1,0 0 1,-1 1-1,1-1 1,-1 0-1,1 1 0,-1-1 1,1 0-1,-1 0 1,0 0-1,1 0 1,-1 1-1,0-1 0,0 0 1,0 0-1,1 0 1,-1 0-1,0-1 1,-1 1-85,0 0 1,-1 0-1,1 1 1,0-1 0,0 0-1,0 1 1,-1-1-1,1 1 1,0-1-1,0 1 1,-1 0 0,-1-1-1,-31-6 1246,0 2-1,1 2 1,-1 0-1,-61 5 1,27-1-342,-32-2-190,-119 3 163,112 12-3326,80-9-597,-49 18 0,32-2-707,8 6 1080</inkml:trace>
</inkml:ink>
</file>

<file path=ppt/ink/ink1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4.281"/>
    </inkml:context>
    <inkml:brush xml:id="br0">
      <inkml:brushProperty name="width" value="0.05" units="cm"/>
      <inkml:brushProperty name="height" value="0.05" units="cm"/>
    </inkml:brush>
  </inkml:definitions>
  <inkml:trace contextRef="#ctx0" brushRef="#br0">16 0 28,'0'0'1695,"0"7"-70,-7 201 7197,1-109-6555,4 0-1,13 111 1,-7-165-1791,-4-32-593,1 0 0,0 0 0,1 0 0,1 0 1,0-1-1,1 1 0,8 18 0,-5-24-1406</inkml:trace>
</inkml:ink>
</file>

<file path=ppt/ink/ink1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4.616"/>
    </inkml:context>
    <inkml:brush xml:id="br0">
      <inkml:brushProperty name="width" value="0.05" units="cm"/>
      <inkml:brushProperty name="height" value="0.05" units="cm"/>
    </inkml:brush>
  </inkml:definitions>
  <inkml:trace contextRef="#ctx0" brushRef="#br0">730 74 15193,'2'-1'60,"1"0"82,-1-1 0,1 0 1,0 1-1,-1-1 0,1 0 1,-1 0-1,4-5 0,-5 7-114,-1-1-1,0 1 0,0-1 1,0 1-1,1 0 1,-1-1-1,0 1 1,0-1-1,0 1 0,0-1 1,0 1-1,0 0 1,0-1-1,0 1 0,0-1 1,0 1-1,0-1 1,0 1-1,0 0 1,-1-1-1,1 1 0,0-1 1,0 0-1,-15-11 672,4 7-577,0 0 1,-1 1 0,0 0 0,0 0-1,0 2 1,0-1 0,-1 2 0,1-1 0,-17 2-1,-1 0-568,-1 2 0,-48 10-1,50-6-1003,-44 16 0,52-14-1319,2 0 1,-36 21 0,26-9 457</inkml:trace>
  <inkml:trace contextRef="#ctx0" brushRef="#br0" timeOffset="1">620 433 928,'22'9'1600,"-6"-3"-160,-4-1-112,-9 1 1361,-25 0-1261,-6-4-20,-3 4-84,-17-3-116,-8 3-112,-4-4-200,-9 4-292,6 3-396,-3-4-476,3 6-604,-3 1-4236,10-4 1736,12 1 1147</inkml:trace>
</inkml:ink>
</file>

<file path=ppt/ink/ink1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5.129"/>
    </inkml:context>
    <inkml:brush xml:id="br0">
      <inkml:brushProperty name="width" value="0.05" units="cm"/>
      <inkml:brushProperty name="height" value="0.05" units="cm"/>
    </inkml:brush>
  </inkml:definitions>
  <inkml:trace contextRef="#ctx0" brushRef="#br0">35 9 13337,'-8'-9'2854,"5"19"-599,2-3-2631,-9 54 1396,2 0 0,3 1 0,6 93 0,0-104-835,3 0-1,2 0 1,2 0 0,29 92-1,-36-137-457,11 24-231,-11-28 296,-1-1 0,0 0 0,1 0-1,-1 0 1,1 0 0,0 0 0,-1 0 0,1 0 0,0 0 0,-1-1-1,1 1 1,0 0 0,0 0 0,0 0 0,0-1 0,0 1-1,0 0 1,0-1 0,1 1 0,0-22-12485</inkml:trace>
</inkml:ink>
</file>

<file path=ppt/ink/ink1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5.468"/>
    </inkml:context>
    <inkml:brush xml:id="br0">
      <inkml:brushProperty name="width" value="0.05" units="cm"/>
      <inkml:brushProperty name="height" value="0.05" units="cm"/>
    </inkml:brush>
  </inkml:definitions>
  <inkml:trace contextRef="#ctx0" brushRef="#br0">971 48 392,'1'0'127,"0"0"0,-1-1 0,1 1 0,-1 0 0,1-1-1,-1 1 1,1-1 0,-1 1 0,0-1 0,1 1 0,-1-1 0,0 0 0,1 1 0,-1-1 0,0 1-1,1-1 1,-1 0 0,0 1 0,0-1 0,0 0 0,0 1 0,0-1 0,0 0 0,0 1 0,0-1-1,0 0 1,0 1 0,0-2 0,-1 1 33,0 0 0,1 0 1,-1 0-1,0 0 0,0 0 0,0 1 0,0-1 1,0 0-1,0 1 0,0-1 0,0 0 0,0 1 0,0-1 1,-3 0-1,-6-1 775,-1-1 0,-20-1 0,27 3-741,-67-4 1766,-1 2 0,-73 7-1,-142 31-1097,171-12-2299,83-14-634,-1 0-1,1 3 1,-32 15 0,15 0-262</inkml:trace>
</inkml:ink>
</file>

<file path=ppt/ink/ink1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5.797"/>
    </inkml:context>
    <inkml:brush xml:id="br0">
      <inkml:brushProperty name="width" value="0.05" units="cm"/>
      <inkml:brushProperty name="height" value="0.05" units="cm"/>
    </inkml:brush>
  </inkml:definitions>
  <inkml:trace contextRef="#ctx0" brushRef="#br0">0 0 14609,'8'28'318,"-2"0"0,-1 1-1,-1-1 1,-1 1-1,-2 44 1,1-14 288,1 39 189,17 256 1493,-10-248-1510,32 138 0,-41-241-927,-1 0 1,1 0-1,0 0 0,0-1 1,0 1-1,0 0 1,0 0-1,1 0 0,0-1 1,-1 1-1,1-1 0,2 3 1,-2-14-3978,-2 0 1385,1 0-1,-3-12 0,2-4 57</inkml:trace>
</inkml:ink>
</file>

<file path=ppt/ink/ink1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6.134"/>
    </inkml:context>
    <inkml:brush xml:id="br0">
      <inkml:brushProperty name="width" value="0.05" units="cm"/>
      <inkml:brushProperty name="height" value="0.05" units="cm"/>
    </inkml:brush>
  </inkml:definitions>
  <inkml:trace contextRef="#ctx0" brushRef="#br0">701 156 1240,'1'-3'271,"-1"-1"0,0 1 0,0 0 0,0 0 0,-1-1 0,1 1-1,-1 0 1,1 0 0,-1 0 0,0 0 0,0 0 0,-1 0 0,1 0 0,-1 0 0,1 0 0,-1 0 0,0 1 0,0-1-1,0 1 1,-1-1 0,1 1 0,0 0 0,-4-3 0,-7-4 442,1 0 0,-1 1 0,-21-10 0,17 10-514,1 2 1,-1 0 0,0 1 0,-1 1 0,1 0-1,-1 1 1,0 1 0,1 1 0,-1 1 0,-26 2-1,23 0-897,1 1-1,0 1 1,-1 0 0,2 2-1,-1 1 1,1 0-1,0 1 1,-32 19-1,23-7-1516,5-1 673</inkml:trace>
  <inkml:trace contextRef="#ctx0" brushRef="#br0" timeOffset="1">560 376 276,'122'15'6627,"-118"-14"-6234,-3 0 290,-8 1 2008,-92 15-147,-106 5 0,90-12-2425,-41-3-4461,88-6-782,32 0 2821</inkml:trace>
</inkml:ink>
</file>

<file path=ppt/ink/ink1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6.713"/>
    </inkml:context>
    <inkml:brush xml:id="br0">
      <inkml:brushProperty name="width" value="0.05" units="cm"/>
      <inkml:brushProperty name="height" value="0.05" units="cm"/>
    </inkml:brush>
  </inkml:definitions>
  <inkml:trace contextRef="#ctx0" brushRef="#br0">16 1 1180,'0'0'5979,"-1"5"-4486,-5 31 754,2 1-1,0 50 1,9 79 957,-1-105-2226,3-1-1,2 0 1,28 99-1,-35-152-1216,0-1-1,0 1 1,0-1-1,1 0 1,0 0-1,1 0 1,-1-1-1,7 9 1,-8-13 316,-1-26-15057</inkml:trace>
</inkml:ink>
</file>

<file path=ppt/ink/ink1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7.045"/>
    </inkml:context>
    <inkml:brush xml:id="br0">
      <inkml:brushProperty name="width" value="0.05" units="cm"/>
      <inkml:brushProperty name="height" value="0.05" units="cm"/>
    </inkml:brush>
  </inkml:definitions>
  <inkml:trace contextRef="#ctx0" brushRef="#br0">871 51 568,'2'-1'255,"0"0"0,-1 0 0,1 0 1,-1 0-1,1 0 0,-1 0 0,1 0 0,-1 0 0,0 0 0,0-1 1,1 1-1,-1 0 0,0-1 0,1-1 0,-3 2-93,1 0 1,-1 0-1,1 0 1,-1 0-1,0 0 0,0 0 1,0 0-1,1 0 0,-1 0 1,0 0-1,0 1 1,0-1-1,0 0 0,-2 0 1,-3-2 176,0 1 0,0-1 0,0 1 1,-1 0-1,1 1 0,-1 0 1,-9-1-1,-53 0 1027,50 3-997,-249 11 1871,205-5-2927,0 3-1,-75 22 1,111-24-835,0 2-1,0 0 1,-29 17 0,-5 11-407</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8.200"/>
    </inkml:context>
    <inkml:brush xml:id="br0">
      <inkml:brushProperty name="width" value="0.05" units="cm"/>
      <inkml:brushProperty name="height" value="0.05" units="cm"/>
      <inkml:brushProperty name="color" value="#004F8B"/>
    </inkml:brush>
  </inkml:definitions>
  <inkml:trace contextRef="#ctx0" brushRef="#br0">0 0 368,'6'9'1080,"0"-1"0,0 1-1,-1 0 1,0 0 0,-1 0 0,5 15 0,13 63 2645,-6-20-1456,33 114 2515,8 32-104,-53-201-4717,10 29 197,-1-20-4697</inkml:trace>
</inkml:ink>
</file>

<file path=ppt/ink/ink1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7.382"/>
    </inkml:context>
    <inkml:brush xml:id="br0">
      <inkml:brushProperty name="width" value="0.05" units="cm"/>
      <inkml:brushProperty name="height" value="0.05" units="cm"/>
    </inkml:brush>
  </inkml:definitions>
  <inkml:trace contextRef="#ctx0" brushRef="#br0">1 0 1028,'4'5'442,"-1"0"0,1 0 0,-1 0 0,0 1 0,0-1 0,0 1 0,-1 0 0,0 0 0,0 0 0,0 0 0,-1 0 0,1 7 0,0 12 1280,-1 43 1,-1-44-1046,-1 96 1893,-1-15-111,18 175 0,-15-272-3049,1 2 724,-1-1-1,1 1 1,4 10 0,5-1-2894,-10-18 2253,0 0-1,0 0 0,0-1 0,0 1 1,0 0-1,0-1 0,0 1 1,0-1-1,0 1 0,0-1 0,0 0 1,1 1-1,-1-1 0,0 0 0,0 0 1,2 0-1</inkml:trace>
</inkml:ink>
</file>

<file path=ppt/ink/ink1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7.717"/>
    </inkml:context>
    <inkml:brush xml:id="br0">
      <inkml:brushProperty name="width" value="0.05" units="cm"/>
      <inkml:brushProperty name="height" value="0.05" units="cm"/>
    </inkml:brush>
  </inkml:definitions>
  <inkml:trace contextRef="#ctx0" brushRef="#br0">896 170 14993,'1'-1'43,"0"0"-1,0 0 1,0 1-1,0-1 1,0 0-1,0 0 0,0 0 1,0 0-1,-1 0 1,1-1-1,0 1 1,-1 0-1,1 0 1,-1 0-1,1-1 0,-1 1 1,1 0-1,-1-1 1,0 1-1,0 0 1,0-1-1,1 1 0,-1 0 1,0-1-1,-1 1 1,1 0-1,0-1 1,0 1-1,-1 0 1,1 0-1,0-1 0,-1 1 1,0 0-1,1 0 1,-1-1-1,0 1 1,1 0-1,-1 0 0,-1-1 1,-3-3 155,0 1 1,0 0-1,0 0 0,0 1 1,-1 0-1,1 0 0,-8-3 1,-22-8 287,1 1 0,-2 3 0,-66-13-1,-113-1-281,27 18-2613,151 8-964,-1 1 0,-72 16 0,52-1 536</inkml:trace>
</inkml:ink>
</file>

<file path=ppt/ink/ink1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8.070"/>
    </inkml:context>
    <inkml:brush xml:id="br0">
      <inkml:brushProperty name="width" value="0.05" units="cm"/>
      <inkml:brushProperty name="height" value="0.05" units="cm"/>
    </inkml:brush>
  </inkml:definitions>
  <inkml:trace contextRef="#ctx0" brushRef="#br0">1 1 1328,'0'96'3708,"4"225"3884,2-230-5265,26 138 0,-26-191-1832,-5-26-436,1-1 0,0 1 1,1 0-1,0-1 1,1 1-1,0-1 1,0 0-1,9 13 1,-7-20-1251,-8-30-8585,-4 5 7139</inkml:trace>
</inkml:ink>
</file>

<file path=ppt/ink/ink1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8.418"/>
    </inkml:context>
    <inkml:brush xml:id="br0">
      <inkml:brushProperty name="width" value="0.05" units="cm"/>
      <inkml:brushProperty name="height" value="0.05" units="cm"/>
    </inkml:brush>
  </inkml:definitions>
  <inkml:trace contextRef="#ctx0" brushRef="#br0">444 176 108,'17'-10'802,"-4"3"207,0-2 0,15-11-1,-24 17-675,-1 0-1,0 0 1,0 0 0,0-1-1,0 1 1,-1-1-1,0 0 1,1 1-1,-1-1 1,0 0-1,-1-1 1,3-5-1,-4 8-224,0 1 0,0-1 0,0 0-1,0 0 1,0 0 0,0 0-1,0 1 1,-1-1 0,1 0-1,-1 0 1,1 1 0,-1-1-1,0 0 1,0 1 0,0-1 0,0 1-1,0-1 1,0 1 0,0-1-1,0 1 1,0 0 0,-1-1-1,1 1 1,-1 0 0,1 0 0,-1 0-1,1 0 1,-2-1 0,-4-1 137,0-1 1,0 1 0,-1 0 0,-14-4 0,1 3-211,0 1 0,-1 0 1,0 2-1,1 0 1,-1 2-1,0 0 0,1 1 1,-30 8-1,20-3-1239,-48 19 1,48-13-1650,-38 21 1,28-9 1122</inkml:trace>
</inkml:ink>
</file>

<file path=ppt/ink/ink1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8.748"/>
    </inkml:context>
    <inkml:brush xml:id="br0">
      <inkml:brushProperty name="width" value="0.05" units="cm"/>
      <inkml:brushProperty name="height" value="0.05" units="cm"/>
    </inkml:brush>
  </inkml:definitions>
  <inkml:trace contextRef="#ctx0" brushRef="#br0">371 20 828,'113'2'2382,"-93"-2"-1060,-1-2 0,1 0 0,33-9-1,-52 10-470,-24-2 577,17 2-1287,-1 0 0,1 0 0,0 1 1,-8 0-1,-224 31 294,3 15-7321,173-32 5079</inkml:trace>
</inkml:ink>
</file>

<file path=ppt/ink/ink1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9.085"/>
    </inkml:context>
    <inkml:brush xml:id="br0">
      <inkml:brushProperty name="width" value="0.05" units="cm"/>
      <inkml:brushProperty name="height" value="0.05" units="cm"/>
    </inkml:brush>
  </inkml:definitions>
  <inkml:trace contextRef="#ctx0" brushRef="#br0">1 2 1052,'0'0'166,"1"-1"-1,0 1 1,-1 0-1,1 0 1,0 0-1,-1 0 1,1 0-1,0 0 1,0 0-1,-1 0 1,1 0-1,0 0 1,-1 1-1,1-1 1,0 0-1,-1 0 1,1 1-1,0-1 1,-1 0 0,1 1-1,-1-1 1,1 0-1,-1 1 1,1-1-1,-1 1 1,1-1-1,-1 1 1,1-1-1,-1 1 1,1 0-1,-1-1 1,0 1-1,1-1 1,-1 1-1,0 0 1,0-1-1,1 1 1,-1 0-1,0-1 1,0 1-1,0 0 1,0 0-1,0 0 1,4 35 1929,-7 89 1900,3 76-425,1-166-3061,10 114 1467,-8-129-1753,0 1 0,2-2 0,0 1 0,2 0 0,9 21 0,-14-37-265,0 0 1,1 0-1,-1 0 1,1 0-1,0-1 0,0 1 1,0-1-1,0 0 1,1 0-1,-1 0 0,7 4 1,-9-6-92,1-1 0,-1 1 0,1 0 0,-1-1 0,1 1 0,-1-1 0,1 0 0,0 1 0,-1-1 1,1 0-1,-1 0 0,1 0 0,0 0 0,-1-1 0,1 1 0,-1 0 0,1 0 0,-1-1 0,1 1 0,-1-1 0,1 0 1,-1 1-1,1-1 0,-1 0 0,0 0 0,1 0 0,-1 0 0,0 0 0,0 0 0,0 0 0,0 0 0,0-1 0,0 1 1,0 0-1,0-1 0,1-2 0,26-47-8614,-12 18 5997</inkml:trace>
</inkml:ink>
</file>

<file path=ppt/ink/ink1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9.419"/>
    </inkml:context>
    <inkml:brush xml:id="br0">
      <inkml:brushProperty name="width" value="0.05" units="cm"/>
      <inkml:brushProperty name="height" value="0.05" units="cm"/>
    </inkml:brush>
  </inkml:definitions>
  <inkml:trace contextRef="#ctx0" brushRef="#br0">1097 153 13857,'1'0'26,"0"0"1,0 0-1,0-1 0,0 1 0,0 0 0,0 0 1,-1-1-1,1 1 0,0-1 0,0 1 0,0-1 1,-1 1-1,1-1 0,0 1 0,0-1 0,-1 0 1,1 1-1,0-1 0,-1 0 0,1 1 0,-1-1 1,1 0-1,-1 0 0,0 0 0,1 0 0,-1 1 0,0-1 1,1-1-1,-1 0 7,-1 1-1,1-1 1,-1 1 0,1 0 0,-1-1-1,1 1 1,-1 0 0,0-1-1,0 1 1,1 0 0,-1 0 0,0-1-1,0 1 1,0 0 0,-2-1 0,-5-5 106,0 1 0,0 1 0,0-1-1,-12-5 1,-14-3-138,0 0-1,0 2 1,-1 2-1,-1 1 1,-56-6-1,64 12-1412,-1 2 0,0 1 0,0 1 0,-38 6 0,29 2-1573,6 2 904</inkml:trace>
  <inkml:trace contextRef="#ctx0" brushRef="#br0" timeOffset="1">532 258 2068,'77'19'3284,"2"-4"-1,122 10 0,-184-25 231,-30 1-2431,-326 35 1880,205-25-2837,-46 5-3298,7 2-5454,107-10 5824</inkml:trace>
</inkml:ink>
</file>

<file path=ppt/ink/ink1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02.949"/>
    </inkml:context>
    <inkml:brush xml:id="br0">
      <inkml:brushProperty name="width" value="0.05" units="cm"/>
      <inkml:brushProperty name="height" value="0.05" units="cm"/>
    </inkml:brush>
  </inkml:definitions>
  <inkml:trace contextRef="#ctx0" brushRef="#br0">60 618 1112,'0'0'9640,"0"5"-8904,9 130 3683,1 214-898,2 14-1876,-12 581 1333,0-915-2909,-29 574 1051,-1 15-592,68 586 76,-24-1010-521,6 153 64,-17-229-116,37 758 116,-27-651-133,6 49-13,-13-196 3,7 39 25,0-16 9,-8-72-14,-4-17-22,2 0 0,6 21-1,-8-29-3,1 0-1,0 0 0,0 0 1,1 0-1,-1 0 0,1-1 1,0 1-1,0-1 0,0 1 0,0-1 1,5 3-1,11 7-5,0-1 1,1 0-1,0-2 0,1-1 1,26 9-1,2-3-7,62 10 0,-44-14 14,124 2 0,71-16-35,-220 1 29,63-4-12,194-38 0,-191 23 22,162-38-35,-240 52 29,-1-2-1,51-23 0,-72 28-2,0-1 0,0 1 0,0-2 0,0 1 0,-1-1 0,0 0 0,0-1 0,-1 0 0,1 0-1,-1 0 1,-1-1 0,0 0 0,7-13 0,-3-1 0,0-1 0,-2 1 0,8-47 0,2-75-3,-10 75-7,21-383-30,-27-3-16,-2 229 85,-4-186-6,3-263-1,-1-314-10,-1 662 18,0-4 32,19-199-68,23 73 19,-17-350-4,-24 737-2,-34-482-34,14 349 357,21 192-263,-1 0 0,-1 0 0,0 1 0,0-1 0,-7-10 0,5 7 46,1 6-10,0-1-1,0 1 1,-1 0-1,0 1 1,0-1-1,-1 1 1,0 0-1,0 1 1,-1-1 0,1 2-1,-2-1 1,1 1-1,0 0 1,-18-7-1,-8 0 258,0 1 0,-63-10 0,55 12-132,-80-11 703,-224-6-1,311 24-838,-766-25 687,406 31-773,350-2 0,-61-6 0,105 3-26,-1 1-1,1 0 1,0 0-1,0 0 1,-1-1-1,1 1 1,0-1-1,0 1 1,0-1-1,-1 1 1,1-1-1,0 0 1,0 1-1,0-1 1,0 0-1,0 0 1,0 0-1,0 0 1,1 0-1,-1 0 1,0 0 0,0 0-1,1 0 1,-1 0-1,1 0 1,-1 0-1,1-1 1,-1 1-1,1 0 1,-1-3-1,3 27-2248,0-6 2233,0 33 0,-4-28 65,0 5-38,1 50 1,1-73-250,1 0 0,0 0 0,0-1-1,1 1 1,-1 0 0,1-1 0,0 1 0,-1-1 0,2 1 0,-1-1 0,0 0 0,5 5 0,39 34-7935,-42-40 7423,51 40-5066,22 17 1776</inkml:trace>
</inkml:ink>
</file>

<file path=ppt/ink/ink1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39.155"/>
    </inkml:context>
    <inkml:brush xml:id="br0">
      <inkml:brushProperty name="width" value="0.025" units="cm"/>
      <inkml:brushProperty name="height" value="0.025" units="cm"/>
      <inkml:brushProperty name="color" value="#E71224"/>
    </inkml:brush>
  </inkml:definitions>
  <inkml:trace contextRef="#ctx0" brushRef="#br0">9 33 340,'0'0'321,"-7"-1"-280,6 0 779,5 0 4315,19-1-5037,-17 2 203,-4-1-180,10-2 521,0 0 0,0-1 1,15-7-1,-26 10-56,11-2 585,-6 1-1889,-31 16-7603</inkml:trace>
</inkml:ink>
</file>

<file path=ppt/ink/ink1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22.621"/>
    </inkml:context>
    <inkml:brush xml:id="br0">
      <inkml:brushProperty name="width" value="0.025" units="cm"/>
      <inkml:brushProperty name="height" value="0.025" units="cm"/>
      <inkml:brushProperty name="color" value="#E71224"/>
    </inkml:brush>
  </inkml:definitions>
  <inkml:trace contextRef="#ctx0" brushRef="#br0">66 22 1244,'-3'-21'7833,"3"21"-7685,0 0-1,0 0 0,-1 0 1,1 0-1,0 0 1,0 0-1,0 0 1,-1 0-1,1 0 1,0 0-1,0 0 1,0 0-1,0 0 1,-1 0-1,1 0 1,0 0-1,0 1 1,0-1-1,-1 0 1,1 0-1,0 0 1,0 0-1,0 0 1,0 0-1,0 1 1,0-1-1,-1 0 1,1 0-1,0 0 1,0 0-1,0 1 1,0-1-1,0 0 1,0 0-1,0 0 1,0 1-1,0-1 1,0 0-1,0 0 1,0 0-1,0 1 1,0-1-1,0 0 1,-7 20 3663,2 2-4055,-31 204 5126,30-168-3752,2 112 0,4-163-1152,1 0-1,0 1 0,3 11 0,-3-17-60,-1-1-1,0 0 1,1 0 0,-1 1 0,1-1-1,-1 0 1,1 0 0,-1 0 0,1 0 0,0 0-1,0 0 1,-1 0 0,1 0 0,0 0 0,0 0-1,0 0 1,0-1 0,0 1 0,0 0-1,0-1 1,1 1 0,-1-1 0,0 1 0,0-1-1,0 1 1,0-1 0,1 0 0,1 1 0,1-5-1190,15-20-1354,-13 15-184,-1 1 1,-1-1 0,6-14-1,-3 1-286</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8.532"/>
    </inkml:context>
    <inkml:brush xml:id="br0">
      <inkml:brushProperty name="width" value="0.05" units="cm"/>
      <inkml:brushProperty name="height" value="0.05" units="cm"/>
      <inkml:brushProperty name="color" value="#004F8B"/>
    </inkml:brush>
  </inkml:definitions>
  <inkml:trace contextRef="#ctx0" brushRef="#br0">799 4 832,'-2'-2'6787,"-10"0"-4967,-19 3-243,-199 31 5652,-3-9-4926,179-17-2305,25-3-545,0 1-1,-28 8 1,1 9-2616,47-17 1021,0 1 0,0 0-1,-13 11 1,6 3-434</inkml:trace>
</inkml:ink>
</file>

<file path=ppt/ink/ink1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22.955"/>
    </inkml:context>
    <inkml:brush xml:id="br0">
      <inkml:brushProperty name="width" value="0.025" units="cm"/>
      <inkml:brushProperty name="height" value="0.025" units="cm"/>
      <inkml:brushProperty name="color" value="#E71224"/>
    </inkml:brush>
  </inkml:definitions>
  <inkml:trace contextRef="#ctx0" brushRef="#br0">595 0 376,'-18'0'10978,"-103"11"-7711,-223 35-1371,335-45-2404,0 1 0,0 1 1,0-1-1,-8 5 0,11-4-561,0 0-1,0 0 1,1 1 0,-1 0-1,1 0 1,-6 5 0,-2 8-1264</inkml:trace>
</inkml:ink>
</file>

<file path=ppt/ink/ink1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23.273"/>
    </inkml:context>
    <inkml:brush xml:id="br0">
      <inkml:brushProperty name="width" value="0.025" units="cm"/>
      <inkml:brushProperty name="height" value="0.025" units="cm"/>
      <inkml:brushProperty name="color" value="#E71224"/>
    </inkml:brush>
  </inkml:definitions>
  <inkml:trace contextRef="#ctx0" brushRef="#br0">447 10 100,'4'2'728,"0"1"-1,0 1 1,0-1 0,0 0 0,3 6-1,-7-9-614,0 1 0,0-1-1,-1 1 1,1-1-1,0 1 1,0-1 0,-1 1-1,1-1 1,0 0-1,0 1 1,-1-1 0,1 1-1,0-1 1,-1 0-1,1 1 1,-1-1 0,1 0-1,-1 1 1,1-1-1,0 0 1,-1 1 0,1-1-1,-1 0 1,1 0-1,-1 0 1,1 0 0,-1 0-1,0 1 1,1-1-1,-1 0 1,1 0 0,-1 0-1,1 0 1,-1-1-1,-42-1 1881,0-2 0,-42-11 0,35 6-1823,-61-3-1,104 11-883,-1 1 0,0 1 0,0-1 0,1 1-1,-1 1 1,0-1 0,1 1 0,0 1 0,-1-1 0,1 1-1,-11 7 1,-9 8-1497</inkml:trace>
</inkml:ink>
</file>

<file path=ppt/ink/ink1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23.620"/>
    </inkml:context>
    <inkml:brush xml:id="br0">
      <inkml:brushProperty name="width" value="0.025" units="cm"/>
      <inkml:brushProperty name="height" value="0.025" units="cm"/>
      <inkml:brushProperty name="color" value="#E71224"/>
    </inkml:brush>
  </inkml:definitions>
  <inkml:trace contextRef="#ctx0" brushRef="#br0">0 1 792,'0'0'3106,"1"5"-1545,3 23 131,-2 1-1,-1 0 0,-3 34 1,-1 8 102,31 444 6210,-18-422-8264,-13-108-13355,-3 0 10691</inkml:trace>
</inkml:ink>
</file>

<file path=ppt/ink/ink1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23.957"/>
    </inkml:context>
    <inkml:brush xml:id="br0">
      <inkml:brushProperty name="width" value="0.025" units="cm"/>
      <inkml:brushProperty name="height" value="0.025" units="cm"/>
      <inkml:brushProperty name="color" value="#E71224"/>
    </inkml:brush>
  </inkml:definitions>
  <inkml:trace contextRef="#ctx0" brushRef="#br0">673 62 224,'6'-11'1556,"0"3"-60,-3-1 8,-6 1 113,-6-1 63,-7 4-12,-6-1-92,-6 0-156,-10 9-144,-9 0-144,-10 5-212,-6 4-303,-9 5-441,0 0-516,3 11-661,-3 0-4279,9 6 1796,6 6 1183</inkml:trace>
</inkml:ink>
</file>

<file path=ppt/ink/ink1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43.081"/>
    </inkml:context>
    <inkml:brush xml:id="br0">
      <inkml:brushProperty name="width" value="0.025" units="cm"/>
      <inkml:brushProperty name="height" value="0.025" units="cm"/>
      <inkml:brushProperty name="color" value="#E71224"/>
    </inkml:brush>
  </inkml:definitions>
  <inkml:trace contextRef="#ctx0" brushRef="#br0">429 282 68,'-9'-2'1052,"0"0"0,0 0 1,0-1-1,0 0 0,0 0 0,-11-7 0,20 10-932,-1 0 0,0-1 0,0 1 0,1-1-1,-1 1 1,0-1 0,1 1 0,-1-1-1,0 1 1,1-1 0,-1 0 0,1 1 0,-1-1-1,1 0 1,-1 0 0,1 1 0,0-1 0,-1 0-1,1 0 1,0 0 0,-1 1 0,1-1 0,0 0-1,0 0 1,0 0 0,0 0 0,0 0 0,0 1-1,0-1 1,0 0 0,0 0 0,1 0 0,-1 0-1,0 1 1,0-1 0,1 0 0,-1 0-1,0 0 1,1 1 0,-1-1 0,1 0 0,-1 1-1,1-1 1,0 0 0,0 0 0,4-4 239,0 1 0,0 0 1,1 0-1,10-6 0,-6 4 250,12-6-5,0 0 0,1 2 0,0 0 0,37-9 0,-2 0-46,-48 15-467,62-23 865,2 3 0,134-25 1,-178 46-645,1 1 0,-1 2 0,0 1 0,1 2 0,36 7 0,-13 2 116,-1 2-1,51 21 1,-61-18-268,-1 2 0,-1 2 0,-1 1 0,-1 2 0,-1 2 0,-1 1 0,-1 3 0,-2 0 0,-1 2 0,47 59 0,-74-84-137,9 12 32,0 1 1,-1 0-1,-1 1 1,-1 0-1,11 27 1,-17-29-49,0-1 1,-1 0-1,-1 1 1,-1 0-1,-1 0 1,0 0-1,-1 0 1,-2 1-1,-3 28 1,2-32-8,-2 0 0,0-1 1,-1 1-1,0-1 0,-1 0 0,-1-1 0,0 1 0,-1-1 1,-1-1-1,0 0 0,-20 23 0,-8 1-4,-1-2 0,-2-1 0,-49 31 0,-139 77-2,183-116 14,-28 16 21,-3-2 0,-1-4 0,-2-4-1,-82 23 1,113-42-22,0-2-1,0-3 1,-1-1-1,0-3 1,0-2-1,-1-2 1,1-2-1,-65-12 1,93 10-27,-1-2 1,2 0 0,-1-2-1,1 0 1,0-1 0,1-1-1,0-1 1,0-1-1,1 0 1,1-2 0,0 0-1,-22-24 1,19 17-3,2-2 0,1 1 0,1-2 0,0 0-1,2-1 1,1-1 0,1 0 0,2 0 0,-9-31 0,15 39 19,0 1-1,1-1 1,1 0 0,1 1-1,0-1 1,2 0-1,0 0 1,5-30 0,0 24 12,0 0 0,2 0 0,1 1 0,0 0 0,22-36 0,-7 22-73,1 2-1,2 0 1,1 2-1,1 1 1,2 2-1,61-48 1,-51 48-731,1 3 0,1 1 0,1 1-1,75-28 1,-15 19-3890,5 8-4228,-44 14 5700</inkml:trace>
</inkml:ink>
</file>

<file path=ppt/ink/ink1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44.535"/>
    </inkml:context>
    <inkml:brush xml:id="br0">
      <inkml:brushProperty name="width" value="0.025" units="cm"/>
      <inkml:brushProperty name="height" value="0.025" units="cm"/>
      <inkml:brushProperty name="color" value="#E71224"/>
    </inkml:brush>
  </inkml:definitions>
  <inkml:trace contextRef="#ctx0" brushRef="#br0">603 57 64,'-5'-6'959,"4"5"-541,0 0 1,0 0-1,0 0 1,0 0 0,0 0-1,1 0 1,-1 0-1,0 0 1,1-1-1,-1 1 1,1 0 0,0 0-1,-1-1 1,1 1-1,-1-3 1,1 3 1991,8-8-127,-2 6-1856,0 0 0,1 0 0,-1 1-1,0 0 1,1 0 0,0 1 0,-1 0 0,8 0-1,59-1 1103,-46 3-1035,41 1 65,0 3 0,0 3-1,-1 3 1,0 3 0,73 25 0,-87-19-391,-2 1 0,0 3 1,-2 2-1,0 2 0,-2 2 0,-2 2 0,0 3 1,-3 1-1,56 60 0,-66-59-89,-3 2 1,-1 1-1,-2 2 1,-2 0-1,26 63 0,-39-80-52,-2 1 0,-2 0 0,0 0 0,-1 1 0,-2 0 0,-1 0 0,0 41 0,-4-29 7,-2 1 0,-1 0 1,-2-1-1,-17 57 1,10-58-15,-2 0 1,-1-1 0,-2-1 0,-1-1 0,-2 0 0,-2-1 0,-1-2 0,-1 0 0,-2-2 0,-1-1 0,-1-1-1,-1-1 1,-57 37 0,54-44 15,0-2 0,-1-2 0,-1 0 0,-1-3 0,0-1 0,-1-1 0,0-2-1,-49 5 1,37-9 1,-1-2 0,1-2 0,0-2 0,0-3-1,0-1 1,-49-13 0,56 7-15,0-1 1,0-3-1,1-1 1,1-2-1,1-2 1,1-2-1,0-1 1,2-2-1,1-1 1,-58-57-1,56 45 11,1-3 0,2 0 0,1-3 0,3 0 0,2-2 0,1-1 0,3-1 0,2-1 0,2-2 0,3 1 0,-15-66 0,29 97 14,0 1 0,1-1 1,1 0-1,1 0 0,1 0 1,0 0-1,1 0 0,2 1 1,-1-1-1,8-18 0,-3 15-7,1 0 0,2 0 0,0 1 0,1 0 0,1 1 0,0 1 0,21-22-1,-2 8-79,1 2 0,1 2 0,2 0-1,1 3 1,1 1 0,1 2-1,79-35 1,-76 40-228,0 2-1,2 2 1,-1 2 0,50-7-1,-71 16-539,1 2 0,-1 0 0,1 1 0,24 4 0,-31-2-880,-1 1 0,0 0 1,0 2-1,-1 0 0,1 0 1,24 14-1,2 6-1548</inkml:trace>
</inkml:ink>
</file>

<file path=ppt/ink/ink1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49.220"/>
    </inkml:context>
    <inkml:brush xml:id="br0">
      <inkml:brushProperty name="width" value="0.025" units="cm"/>
      <inkml:brushProperty name="height" value="0.025" units="cm"/>
      <inkml:brushProperty name="color" value="#E71224"/>
    </inkml:brush>
  </inkml:definitions>
  <inkml:trace contextRef="#ctx0" brushRef="#br0">1 622 100,'0'0'12082,"4"-2"-11778,51-18 1416,1 2 1,75-15 0,-26 8-513,540-94 3085,-292 82-2989,-4 0-217,61-6-262,401-75 424,-417 53-683,-379 62-553,517-48 255,-442 45-248,505 3 193,-280 9-116,-60-5-55,402-5-8,-340-12-33,-34 1 14,173 2 84,-270 17-118,-114 0 12,33 5 31,115 26-1,-21-3 60,1-3-60,57 7 38,-11 0-23,-109-15-51,-2-1 20,198 25 2,-299-42-22,324 42-28,-356-45 40,203 43 19,-155-30 61,-1 3 1,51 22-1,-70-25-29,-18-9-13,0 1-1,-1 0 1,0 1 0,0 0 0,-1 1 0,12 9-1,-5-1 15,-4-5 29,-1 1 1,-1 0-1,0 1 1,0 0 0,11 18-1,-19-26-1290,6 3 4023,-4-4-5323,-3-25-20059</inkml:trace>
</inkml:ink>
</file>

<file path=ppt/ink/ink1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52.975"/>
    </inkml:context>
    <inkml:brush xml:id="br0">
      <inkml:brushProperty name="width" value="0.025" units="cm"/>
      <inkml:brushProperty name="height" value="0.025" units="cm"/>
      <inkml:brushProperty name="color" value="#E71224"/>
    </inkml:brush>
  </inkml:definitions>
  <inkml:trace contextRef="#ctx0" brushRef="#br0">557 83 948,'1'-1'174,"-1"0"0,1 0 0,-1-1 0,0 1 0,0 0 0,0 0 0,0-1 0,0 1-1,0 0 1,0 0 0,0-1 0,0 1 0,0 0 0,0 0 0,-1 0 0,1-1 0,-1 1 0,1 0 0,-1 0 0,1 0 0,-1 0 0,0 0-1,1 0 1,-1 0 0,0 0 0,-1-1 0,0 0-50,1 1-1,0 0 1,0 0 0,-1 0-1,1 0 1,0 0-1,-1 0 1,1 1-1,-1-1 1,1 0 0,-1 1-1,1-1 1,-1 1-1,1 0 1,-1-1-1,0 1 1,1 0 0,-1 0-1,0 0 1,1 0-1,-1 0 1,0 1 0,-1-1-1,-9 5 173,1 0 0,0 1 0,0 0 0,0 1 0,1 0 0,0 0 0,0 1 0,1 1 0,0-1 0,-11 14 0,-9 14 519,-36 58 1,17-16-103,4 2 0,-46 117 0,64-128-285,3 0 0,3 2 0,-15 104 0,31-146-180,2 1-1,1 45 1,1-65-183,1 0 1,0-1 0,1 1 0,0-1 0,0 1 0,1-1 0,0 0 0,1 0-1,0 0 1,1 0 0,6 10 0,-8-15-38,1-1 1,-1 0-1,0 1 0,1-1 1,0-1-1,-1 1 0,1 0 1,0-1-1,1 0 0,-1 0 1,0 0-1,1 0 0,-1-1 1,1 0-1,-1 0 0,1 0 1,-1 0-1,1-1 0,7 0 1,6-1 36,1 0 1,-1-2-1,33-7 1,7-7 26,0-2 1,-2-3-1,0-2 1,102-61 0,-57 20 102,145-123 0,-113 56 5,-118 117-176,3-10 59,-18 25-81,0 0 0,0 0 0,0 0 0,0 0 0,0 0 1,0 0-1,-1 0 0,1 0 0,0 0 0,0 0 0,0 0 1,0 0-1,0 0 0,0 0 0,0 0 0,0 0 1,0 0-1,0 0 0,0 0 0,0 0 0,0 0 0,0 0 1,0 0-1,0 0 0,0 0 0,0 0 0,0 0 1,0 0-1,-1 0 0,1 0 0,0 0 0,0 0 0,0 0 1,0 0-1,0 0 0,-10 13 31,3 2-7,0-1 0,1 1 0,0 1 0,2-1 0,-1 1 0,2 0 0,-3 31 0,5-40 8,0 1 0,1-1 0,0 1 0,1-1 0,0 1-1,0-1 1,0 0 0,1 1 0,0-1 0,0 0 0,1 0 0,0 0 0,7 11 0,-8-15-16,1 1 1,0-1-1,1 1 0,-1-1 0,0 0 0,1-1 0,0 1 0,0 0 0,0-1 1,0 0-1,0 0 0,0 0 0,0-1 0,1 1 0,-1-1 0,1 0 0,-1 0 1,1-1-1,-1 1 0,1-1 0,-1 0 0,1 0 0,6-2 0,5 0 10,0-1 0,0-1-1,0-1 1,-1 0 0,1-1 0,-2-1-1,1 0 1,-1-1 0,27-19-1,-15 7 5,-1-1 0,-1-1-1,42-49 1,-46 45-16,0-1 0,-2-1 1,-1 0-1,-1-1 0,-2-1 0,-1-1 1,-1 0-1,12-52 0,-19 64-32,-2 0 1,0-1-1,-2 0 0,0 1 0,-1-1 1,-1 1-1,0-1 0,-2 0 1,0 1-1,-2 0 0,0 0 0,-1 0 1,0 1-1,-2-1 0,-17-29 0,17 36-116,0-1 0,-1 2 0,0-1-1,-1 1 1,-1 1 0,0 0 0,0 0-1,-1 1 1,0 0 0,-21-11 0,25 16-73,0 1 1,0 0-1,0 0 1,0 0 0,-1 1-1,1 0 1,-1 1-1,0 0 1,1 0 0,-1 1-1,0 0 1,1 1 0,-1 0-1,0 0 1,1 1-1,-1 0 1,1 0 0,0 1-1,-10 4 1,-34 22-2043,44-24 1210,0 1 0,1 0 0,-1 0 0,1 1 0,1 0-1,-1 1 1,-6 9 0,-3 13-1230</inkml:trace>
</inkml:ink>
</file>

<file path=ppt/ink/ink1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53.339"/>
    </inkml:context>
    <inkml:brush xml:id="br0">
      <inkml:brushProperty name="width" value="0.025" units="cm"/>
      <inkml:brushProperty name="height" value="0.025" units="cm"/>
      <inkml:brushProperty name="color" value="#E71224"/>
    </inkml:brush>
  </inkml:definitions>
  <inkml:trace contextRef="#ctx0" brushRef="#br0">1 1006 100,'3'-2'1227,"3"-2"-854,-1-1 1,0 0-1,0 0 0,0 0 1,-1 0-1,0-1 0,0 1 1,0-1-1,-1-1 0,0 1 1,4-9-1,4-16 915,9-36-1,-14 46-847,86-418 5101,-57 250-3329,-26 132-1330,-6 34-37,1 0-1,12-39 1,-6 46 79,-10 15-895,0 1 0,0 0-1,1 0 1,-1 0 0,0 0-1,0 0 1,1 0 0,-1 0-1,0 0 1,0-1 0,1 1-1,-1 0 1,0 0 0,0 0-1,1 0 1,-1 0 0,0 0-1,0 1 1,1-1 0,-1 0 0,0 0-1,0 0 1,1 0 0,-1 0-1,0 0 1,0 0 0,1 0-1,-1 1 1,0-1 0,0 0-1,0 0 1,1 0 0,-1 0-1,0 1 1,12 25 980,-10-22-1095,14 49 925,12 67-1,-2-3-193,1-22 301,71 167 0,-94-251-854,2-1-1,-1 0 1,2 0 0,-1 0 0,9 10 0,-13-19-79,-1 1 1,1 0-1,0 0 0,0-1 1,0 1-1,-1-1 1,1 1-1,0-1 0,1 0 1,-1 0-1,0 0 0,0 0 1,0 0-1,1-1 1,-1 1-1,0-1 0,1 1 1,-1-1-1,1 0 1,-1 0-1,0 0 0,1 0 1,-1 0-1,1-1 0,-1 1 1,0-1-1,1 1 1,-1-1-1,0 0 0,0 0 1,4-2-1,2-2-34,-1-1 0,1 0-1,-1 0 1,-1 0 0,1-1 0,-1 0-1,-1 0 1,1-1 0,-1 0 0,0 0-1,6-15 1,3-10-313,15-60-1,-24 77 223,9-38-1028,10-83 0,-15 8-3877,-9 127 4937,-1-15-2879,-4 0-5605,1 12 5657</inkml:trace>
</inkml:ink>
</file>

<file path=ppt/ink/ink1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53.876"/>
    </inkml:context>
    <inkml:brush xml:id="br0">
      <inkml:brushProperty name="width" value="0.025" units="cm"/>
      <inkml:brushProperty name="height" value="0.025" units="cm"/>
      <inkml:brushProperty name="color" value="#E71224"/>
    </inkml:brush>
  </inkml:definitions>
  <inkml:trace contextRef="#ctx0" brushRef="#br0">181 156 392,'6'-8'383,"5"-6"339,-1 0 1,9-15 0,-17 25-484,0 1 0,0-1 1,-1 1-1,1-1 0,-1 0 1,0 1-1,0-1 0,0 0 1,-1 0-1,1 0 0,-1 0 1,0 0-1,0 1 0,0-1 1,-1-5-1,0 7-155,1 1 0,-1 0 0,0-1 0,1 1 0,-1-1 0,0 1 0,0 0 0,0 0 0,0-1 0,0 1 0,0 0 1,0 0-1,0 0 0,0 0 0,-1 0 0,1 1 0,0-1 0,-1 0 0,1 0 0,0 1 0,-1-1 0,1 1 0,-1-1 0,1 1 0,-1 0 0,1 0 0,-1-1 0,1 1 0,-1 0 0,0 0 0,1 0 1,-1 1-1,-1-1 0,-7 2 226,0 0 0,1 1 0,0 0 0,-10 4 0,13-5-139,-4 2 99,0 1 1,0-1-1,1 2 0,-1-1 0,1 1 1,1 1-1,-1 0 0,1 0 1,0 0-1,-7 11 0,12-14-149,-1 0 1,2 0-1,-1 1 0,0-1 1,1 1-1,0 0 0,0 0 0,0 0 1,1 0-1,0 0 0,0 0 1,0 0-1,0 0 0,1 1 0,0-1 1,0 0-1,1 0 0,-1 0 0,1 1 1,0-1-1,0 0 0,1 0 1,2 6-1,2 2 74,1 0 0,0 0 0,1 0 0,1-1 0,0 0 0,17 17 0,72 59 514,-73-67-548,54 43 251,-31-27-49,-2 2-1,70 78 0,-109-109-325,-1 0 0,-1 0 0,1 1 0,-1 0 1,-1 0-1,0 0 0,0 1 0,0-1 0,-2 1 0,1 0 0,-1 0 0,0 0 0,0 11 0,-2-15-19,0 1 0,-1 0 0,0 0 1,0-1-1,0 1 0,-1-1 0,0 1 0,0-1 0,-1 0 1,0 1-1,0-1 0,0 0 0,-1-1 0,1 1 0,-1-1 1,-1 0-1,1 0 0,-1 0 0,0 0 0,-8 6 0,7-7-12,0-1 0,0 1 0,0-1 0,0 0 0,-1 0 0,1-1 0,-1 1 0,0-2 0,1 1 0,-1-1 0,0 0 0,0 0 0,0-1 0,0 0 0,0 0 0,0 0 0,0-1 0,-7-2 0,9 2-3,1-1 0,-1 1 0,1-1-1,-1 0 1,1 0 0,0 0 0,-1-1 0,1 0 0,1 0 0,-1 0 0,0 0 0,1 0 0,-1-1 0,1 1 0,0-1 0,0 0 0,1 0 0,-1 0 0,1-1 0,0 1 0,0 0 0,0-1 0,1 0 0,-1 1 0,1-1 0,-1-8 0,2-1 4,-1-1 1,2 1-1,0-1 1,1 1 0,0-1-1,1 1 1,1 0-1,0 0 1,1 0 0,0 1-1,1 0 1,14-24-1,3 1 39,1 1-1,2 2 0,34-35 0,-48 55-22,70-69 270,-73 73-199,1 1 1,0 0-1,1 1 0,0 0 1,0 1-1,20-9 0,-29 15-76,0-1 0,-1 1 1,1-1-1,0 1 0,0-1 0,-1 1 0,1 0 0,0 0 1,0 0-1,0 0 0,-1 0 0,1 1 0,0-1 0,0 1 1,-1-1-1,1 1 0,0-1 0,-1 1 0,1 0 0,2 1 0,-1 0 4,-1 1 0,1-1 0,-1 1 0,0-1 0,0 1 0,0 0-1,0 0 1,0-1 0,0 1 0,1 5 0,2 6 47,0 1 0,-1 0 0,4 28 0,-7-36-39,11 102 247,8 35-294,-20-142-75,0 0 0,0 0 0,1 0 0,0 0 0,-1 0 0,1 0 0,0 0 1,0 0-1,0 0 0,0-1 0,0 1 0,0 0 0,0-1 0,1 1 0,-1-1 1,1 1-1,-1-1 0,1 0 0,-1 0 0,3 2 0,-2-3-46,-1 0-1,1 1 1,-1-1-1,1 0 1,-1 0-1,1 0 1,-1 0-1,1-1 1,-1 1-1,1 0 1,-1-1-1,1 1 1,-1-1-1,1 1 1,-1-1-1,0 0 1,1 0-1,-1 1 1,0-1-1,0 0 1,0 0-1,1 0 1,-1 0-1,0-1 1,0 1-1,0 0 1,0-2-1,12-13-3469,-1-1 0,10-20-1,-20 34 3316,16-28-2427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8.930"/>
    </inkml:context>
    <inkml:brush xml:id="br0">
      <inkml:brushProperty name="width" value="0.05" units="cm"/>
      <inkml:brushProperty name="height" value="0.05" units="cm"/>
      <inkml:brushProperty name="color" value="#004F8B"/>
    </inkml:brush>
  </inkml:definitions>
  <inkml:trace contextRef="#ctx0" brushRef="#br0">783 0 1104,'63'12'9405,"-73"-11"-7742,-272 24 6518,125-13-5631,156-12-2541,-302 38 141,294-36-943,0 0-1,0 1 1,-12 5-1,17-6-291,1 0 0,-1 0 0,1 0 0,-1 1 0,1-1 0,0 1 0,-1 0 0,1 0 0,-3 5-1,-1 3-2158</inkml:trace>
</inkml:ink>
</file>

<file path=ppt/ink/ink1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54.207"/>
    </inkml:context>
    <inkml:brush xml:id="br0">
      <inkml:brushProperty name="width" value="0.025" units="cm"/>
      <inkml:brushProperty name="height" value="0.025" units="cm"/>
      <inkml:brushProperty name="color" value="#E71224"/>
    </inkml:brush>
  </inkml:definitions>
  <inkml:trace contextRef="#ctx0" brushRef="#br0">0 289 460,'8'-8'497,"1"0"0,-2 0 0,0-1-1,0-1 1,0 1 0,7-17 0,-1-1 1063,10-34 1,-2 2 898,-14 39-1230,-6 15-688,0 1 0,1-1 0,-1 0 0,1 1 0,0-1 0,0 1 0,5-7 0,-6 11 317,-2 38 535,2 159 2769,7 96-3628,-8-274-1450,0 17-1122,0-35 1262,0 0-1,0 0 1,1 0-1,-1 1 1,0-1 0,1 0-1,-1 0 1,1 0-1,-1 0 1,1 0-1,-1 0 1,1 0 0,1 1-1</inkml:trace>
</inkml:ink>
</file>

<file path=ppt/ink/ink1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54.694"/>
    </inkml:context>
    <inkml:brush xml:id="br0">
      <inkml:brushProperty name="width" value="0.025" units="cm"/>
      <inkml:brushProperty name="height" value="0.025" units="cm"/>
      <inkml:brushProperty name="color" value="#E71224"/>
    </inkml:brush>
  </inkml:definitions>
  <inkml:trace contextRef="#ctx0" brushRef="#br0">214 0 748,'-9'2'466,"-1"-1"0,0 2 0,1-1 0,0 1 0,0 1 0,0 0 0,0 0 0,0 1 0,1 0 0,-1 0 0,2 1 0,-13 11 0,10-8 70,1 0-1,0 1 1,1 1-1,0-1 1,1 1-1,0 1 1,0-1-1,-8 23 1,14-30-387,0 1 0,-1-1 1,1 0-1,1 1 1,-1 0-1,1-1 0,-1 1 1,1-1-1,0 1 0,1-1 1,-1 1-1,1-1 0,0 1 1,0-1-1,1 1 1,-1-1-1,1 0 0,0 0 1,0 0-1,0 0 0,1 0 1,-1 0-1,1 0 0,3 3 1,8 6 225,0 0-1,0-1 1,1 0 0,25 14 0,-14-8-43,1 0-32,23 15 491,56 51 0,-92-72-642,-1 1 1,-1 0-1,0 1 0,0 1 1,-2 0-1,0 0 0,0 1 1,10 25-1,-17-32-120,0 1 0,-1-1 0,0 0-1,0 1 1,-1-1 0,-1 1 0,1-1 0,-2 1 0,1 0 0,-1-1 0,-1 1-1,1-1 1,-2 0 0,1 1 0,-1-1 0,-1 0 0,1-1 0,-2 1 0,1-1-1,-1 1 1,0-1 0,-1-1 0,0 1 0,0-1 0,-1 0 0,0 0 0,0-1 0,0 0-1,-1 0 1,0-1 0,0 0 0,-1 0 0,1-1 0,-10 4 0,13-7-53,1 1 0,-1-1 0,0 0-1,0-1 1,0 1 0,1-1 0,-1 0 0,0 0 0,0-1 0,0 1 0,0-1 0,1 0 0,-1 0 0,0-1 0,1 1 0,-1-1 0,1 0 0,-1 0 0,1-1 0,-5-3 0,4 2-18,1 0 1,-1 0 0,1-1-1,0 1 1,0-1 0,0 0 0,1 0-1,0-1 1,0 1 0,0-1 0,1 1-1,0-1 1,0 0 0,0 0 0,-1-8-1,1-3-15,1-1-1,1 1 0,0 0 1,1 0-1,1 0 0,1 0 1,0 0-1,1 0 0,1 1 1,0-1-1,16-30 0,-1 8 7,2 1 1,2 2-1,40-49 0,-43 59 139,48-44 0,-56 59 16,0 1 0,1 0 0,0 0 0,1 2 0,24-12 0,-36 19-65,1-1 1,0 1-1,0 0 1,0 0-1,0 0 1,0 1-1,0-1 1,0 1-1,0 0 1,0 0-1,0 0 1,0 1-1,0-1 1,0 1-1,0 0 1,0 0-1,5 3 0,-3-2 12,-1 2-1,0-1 0,0 0 1,-1 1-1,1 0 0,-1 0 0,0 1 1,0-1-1,0 1 0,5 8 0,4 9 106,-2 2-1,0-1 1,-2 1-1,9 34 1,-15-48-109,14 50 204,19 58 92,-35-118-388,6 17 90,-7-16-71,0-1 0,0 0 0,0 1 0,0-1 0,0 0 0,1 1 1,-1-1-1,0 0 0,0 0 0,0 1 0,0-1 0,0 0 0,1 1 0,-1-1 0,0 0 0,0 0 0,0 0 0,1 1 0,-1-1 0,0 0 0,0 0 1,1 0-1,-1 1 0,0-1 0,0 0 0,1 0 0,-1 0 0,0 0 0,1 0 0,-1 0 0,0 0 0,1 1 0,-1-1 0,0 0 0,0 0 1,1 0-1,-1 0 0,0 0 0,1-1 0,-1 1 0,0 0 0,1 0 0,-1 0 0,0 0 0,1 0 0,-1 0 0,0 0 0,0-1 0,1 1 0,-1 0 1,0 0-1,0 0 0,1-1 0,-1 1 0,0 0 0,0-1 0,17-36-1296,-1-31-4967,-3 13 347,2 8 3001</inkml:trace>
</inkml:ink>
</file>

<file path=ppt/ink/ink1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55.038"/>
    </inkml:context>
    <inkml:brush xml:id="br0">
      <inkml:brushProperty name="width" value="0.025" units="cm"/>
      <inkml:brushProperty name="height" value="0.025" units="cm"/>
      <inkml:brushProperty name="color" value="#E71224"/>
    </inkml:brush>
  </inkml:definitions>
  <inkml:trace contextRef="#ctx0" brushRef="#br0">704 2 1260,'1'-1'232,"0"1"-1,-1 0 1,1 0-1,0 0 1,-1 0-1,1 0 1,0 0-1,0 0 1,-1 0-1,1 0 1,0 0-1,-1 0 1,1 0-1,0 0 1,-1 1-1,1-1 1,0 0-1,-1 0 1,1 1-1,0-1 1,-1 0-1,1 1 1,-1-1-1,2 2 1,-16 6 1452,-35 8-570,-11-9 151,-1-2 0,-99-5 0,16-1-735,125 1-816,-84 6-407,53 4-1629,3 7-3323,32-10 3768</inkml:trace>
</inkml:ink>
</file>

<file path=ppt/ink/ink1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55.376"/>
    </inkml:context>
    <inkml:brush xml:id="br0">
      <inkml:brushProperty name="width" value="0.025" units="cm"/>
      <inkml:brushProperty name="height" value="0.025" units="cm"/>
      <inkml:brushProperty name="color" value="#E71224"/>
    </inkml:brush>
  </inkml:definitions>
  <inkml:trace contextRef="#ctx0" brushRef="#br0">1 1 1064,'2'0'245,"0"0"1,0 1-1,1-1 1,-1 1-1,0-1 0,0 1 1,0 0-1,0 0 1,0 0-1,0 0 0,0 0 1,0 1-1,0-1 1,0 1-1,-1-1 0,1 1 1,-1 0-1,1-1 1,-1 1-1,0 0 0,1 0 1,-1 0-1,0 0 0,0 0 1,0 0-1,-1 0 1,1 0-1,0 1 0,-1-1 1,0 0-1,1 0 1,-1 1-1,0-1 0,0 0 1,0 1-1,0-1 1,-1 0-1,0 3 0,-2 23 1013,2 0-1,0 0 0,2 0 0,8 49 0,-8-69-1138,1 0-1,0 0 0,1 0 0,0 0 0,0 0 0,1-1 0,0 1 0,0-1 1,1 0-1,0 0 0,0-1 0,0 1 0,1-1 0,0 0 0,0-1 0,1 1 1,-1-1-1,1-1 0,1 1 0,10 4 0,-2-2-197,0-2-1,0 0 0,1-1 1,0 0-1,0-2 0,21 2 1,107-6-3097,-58 0-2915,-55 2 2834,0 0 989</inkml:trace>
</inkml:ink>
</file>

<file path=ppt/ink/ink1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55.724"/>
    </inkml:context>
    <inkml:brush xml:id="br0">
      <inkml:brushProperty name="width" value="0.025" units="cm"/>
      <inkml:brushProperty name="height" value="0.025" units="cm"/>
      <inkml:brushProperty name="color" value="#E71224"/>
    </inkml:brush>
  </inkml:definitions>
  <inkml:trace contextRef="#ctx0" brushRef="#br0">559 855 12,'-41'-49'4843,"13"26"-3376,0 1-1,-2 2 0,-55-30 1,-104-34 2627,133 65-2967,38 14-514,0-1-1,-32-17 1,49 23-587,0-1-1,0 1 1,0-1 0,0 0 0,0 1 0,0-1 0,0 0 0,1 0 0,-1 0 0,0 1 0,0-1 0,1 0-1,-1 0 1,1 0 0,-1 0 0,1 0 0,-1 0 0,1 0 0,0-1 0,-1 1 0,1 0 0,0 0 0,0 0-1,0 0 1,0 0 0,0-1 0,0 1 0,0 0 0,0 0 0,0 0 0,1 0 0,-1 0 0,0 0 0,1 0-1,-1-1 1,1 1 0,-1 0 0,1 0 0,-1 0 0,1 1 0,1-2 0,3-6 45,1 0 1,1 1-1,-1 0 0,9-6 1,-7 6-11,257-232 861,-244 219-789,21-24 1,-36 38-98,-1-1-1,1 0 1,-2 0 0,1 0 0,-1-1-1,0 1 1,-1-1 0,4-11 0,-7 17-25,1 0 0,-1 0 1,0 0-1,1 0 1,-1 0-1,0 0 1,0 0-1,-1 0 1,1 0-1,0 0 0,-1 0 1,1 0-1,-1 0 1,0 0-1,1 0 1,-1 0-1,0 1 0,0-1 1,-2-2-1,1 1 1,-1 1-1,0-1 1,1 1-1,-1-1 0,0 1 1,0 0-1,-1 0 1,1 0-1,-6-2 1,-3 0-80,0 1 0,0 0 0,1 0 0,-2 1 0,-15 0 1,11 2-249,1 0 1,0 1-1,-1 1 0,1 0 1,0 2-1,0-1 1,-16 8-1,17-6-1128,1 2-1,-1 0 0,1 1 0,-13 10 0,1 5-2292,9 4 1134</inkml:trace>
</inkml:ink>
</file>

<file path=ppt/ink/ink1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56.091"/>
    </inkml:context>
    <inkml:brush xml:id="br0">
      <inkml:brushProperty name="width" value="0.025" units="cm"/>
      <inkml:brushProperty name="height" value="0.025" units="cm"/>
      <inkml:brushProperty name="color" value="#E71224"/>
    </inkml:brush>
  </inkml:definitions>
  <inkml:trace contextRef="#ctx0" brushRef="#br0">0 1214 980,'29'22'731,"-8"-4"426,0-2 0,2 0 0,34 17 0,-55-32-1045,-1 0 1,1-1 0,-1 1 0,1-1-1,-1 1 1,1-1 0,-1 0 0,1 1 0,-1-1-1,1 0 1,0 0 0,-1 0 0,1 0 0,-1-1-1,1 1 1,0 0 0,-1-1 0,1 1-1,-1-1 1,3-1 0,-2 1 25,0-1 0,0 1 0,0-1 0,0 0 0,0 0 1,-1 0-1,1 0 0,-1 0 0,1 0 0,-1 0 0,2-5 0,1-3 225,-1-1-1,0 0 0,0 0 1,1-21-1,1-70 1140,-10-106 0,3 159-1153,-5-78 517,-1-124 2283,8 246-2924,0 1 0,1-1 0,0 1 0,-1-1 0,1 1 0,1-1 1,2-6-1,-1 14 301,11 24-83,-1 1-1,-1 0 1,12 45-1,3 6 62,71 163 736,-67-178-523,68 105 0,-99-168-713,9 13 155,1 0-1,1-1 1,22 23 0,-30-34-137,-1 1-1,1-1 1,0 0 0,0 0 0,0 0-1,0 0 1,0 0 0,0-1 0,0 1 0,0-1-1,1 0 1,-1 0 0,1 0 0,-1 0-1,1-1 1,-1 1 0,1-1 0,-1 0-1,1 0 1,-1 0 0,1-1 0,-1 1 0,1-1-1,-1 0 1,7-2 0,-4-1-32,0 0 0,0 0 1,0-1-1,-1 1 0,1-1 1,-1 0-1,-1-1 0,1 1 0,-1-1 1,0 0-1,4-7 0,13-22-185,-2-1 0,-2-1 0,-1 0 0,-2-2 0,-2 1 0,9-47 0,29-254-3405,-37 225 1490,-12 106 1896,-1 6 132,-1 1 0,1-1 0,1 0 0,-1 0 0,0 0 0,0 0 0,1 0 0,-1 1 0,1-1 0,0 0 0,-1 0 0,1 1 0,0-1 0,0 0 0,0 1 0,0-1 0,0 1 0,0-1 0,3-1 0,-1 6-147,11 24 324,0 1 0,15 45 0,-7-15 261,-10-29-172,71 156 936,-75-167-1052,12 24 64,-19-40-194,0-1 1,0 1-1,0-1 0,0 1 1,0-1-1,0 0 0,0 0 1,0 1-1,1-1 0,-1 0 1,0 0-1,1 0 0,-1-1 1,1 1-1,0 0 0,-1 0 1,1-1-1,-1 1 0,1-1 1,3 1-1,-4-1-123,0 0 0,1-1-1,-1 1 1,0-1 0,1 1-1,-1-1 1,0 1 0,0-1-1,1 0 1,-1 1 0,0-1-1,0 0 1,0 0 0,0 0-1,0 0 1,0 0 0,0 0 0,1-2-1,15-26-5592,-9 14 3144,10-10-120</inkml:trace>
  <inkml:trace contextRef="#ctx0" brushRef="#br0" timeOffset="1">1408 0 17370,'-19'0'448,"-15"3"244,-10 0 224,-19 6-88,-13 2-196,-8 0-168,-8-2-116,-30 5-84,-4 0-164,4 6-408,5 8-780,11 3-5941,11 12 2389,32-1 1580</inkml:trace>
</inkml:ink>
</file>

<file path=ppt/ink/ink1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58.061"/>
    </inkml:context>
    <inkml:brush xml:id="br0">
      <inkml:brushProperty name="width" value="0.025" units="cm"/>
      <inkml:brushProperty name="height" value="0.025" units="cm"/>
      <inkml:brushProperty name="color" value="#E71224"/>
    </inkml:brush>
  </inkml:definitions>
  <inkml:trace contextRef="#ctx0" brushRef="#br0">465 375 124,'152'-66'3203,"2"7"-1,212-51 1,-283 88-2339,289-65 4227,-228 58-2424,-143 29-2629,0 0-1,0 0 1,-1-1 0,1 1 0,0 0 0,0 0 0,0 0-1,-1 0 1,1 0 0,0 0 0,0 0 0,0 0 0,-1 0 0,1 0-1,0 1 1,0-1 0,-1 0 0,1 1 0,0-1 0,0 0 0,-1 1-1,1-1 1,0 1 0,-1-1 0,1 1 0,-10 6 428,-42 24 33,-70 29-1,-69 20 79,-425 130 575,-12-35-197,486-138-522,139-36-377,13-4-7,115-28 51,940-184 35,-735 174 44,431 0 1,-745 41-162,43 2 40,-55-2-52,0 1-1,0 0 1,0 0 0,0 1 0,0-1 0,-1 1 0,1 0 0,0 0 0,4 4 0,-8-6-4,0 1 1,0 0-1,0-1 0,-1 1 0,1 0 0,0-1 0,0 1 1,-1 0-1,1 0 0,-1 0 0,1-1 0,0 1 1,-1 0-1,0 0 0,1 0 0,-1 0 0,1 0 0,-1 0 1,0 0-1,0 0 0,0 0 0,0 0 0,0 0 0,0 0 1,0 0-1,0 0 0,0 0 0,0 0 0,0 0 0,-1 0 1,1 0-1,0 0 0,-1 0 0,1 0 0,-1 0 1,1 0-1,-1 0 0,1 0 0,-1 0 0,1-1 0,-1 1 1,0 0-1,0 0 0,1-1 0,-2 2 0,-10 8 17,0 1 1,0-1-1,-1-1 0,0 0 0,0-1 0,-30 13 0,35-17-12,-39 18 30,-1-2 0,-58 15-1,-107 16 55,-137 0 68,1-24-90,201-20-263,-71 5-2300,214-12 2354,-51 7-2176,28 1-1566,7 5-3625,13-5 4315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9.264"/>
    </inkml:context>
    <inkml:brush xml:id="br0">
      <inkml:brushProperty name="width" value="0.05" units="cm"/>
      <inkml:brushProperty name="height" value="0.05" units="cm"/>
      <inkml:brushProperty name="color" value="#004F8B"/>
    </inkml:brush>
  </inkml:definitions>
  <inkml:trace contextRef="#ctx0" brushRef="#br0">1 1 168,'3'5'638,"0"0"0,-1 0 1,1 1-1,-1-1 0,0 1 0,0-1 0,-1 1 0,2 10 1,3 49 3193,-6-51-3066,2 108 4258,1 18-778,-3-133-4310,0 0 0,1 0 0,0 0-1,0 0 1,1 0 0,0 0-1,0 0 1,4 6 0,0-8-948,5-4-7711,-8-1 6762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6:55.821"/>
    </inkml:context>
    <inkml:brush xml:id="br0">
      <inkml:brushProperty name="width" value="0.05" units="cm"/>
      <inkml:brushProperty name="height" value="0.05" units="cm"/>
      <inkml:brushProperty name="color" value="#008C3A"/>
    </inkml:brush>
  </inkml:definitions>
  <inkml:trace contextRef="#ctx0" brushRef="#br0">665 259 1168,'0'0'1388,"0"-3"8,7-20 3931,1-1 1,1 1 0,23-42-1,-28 56-3954,-4 8-1264,0 1 0,0-1 0,1 0 0,-1 1 0,0-1 0,0 0-1,1 1 1,-1-1 0,0 1 0,1-1 0,-1 1 0,1-1 0,-1 1 0,1-1 0,-1 1 0,1-1 0,-1 1 0,2-1 0,13-26 3338,0 17-2832,-6 7-615,0 0 0,1-3 0,-2-2 0,-1 3 0,-1 1 0,-6 4 0,0 0 0,0 0 0,0 0 0,1-1 0,-1 1 0,0 0 0,0 0 0,0 0 0,0 0 0,0 0 0,0 0 0,0 0 0,0-1 0,0 1 0,0 0 0,0 0 0,0 0 0,1 0 0,-1 0 0,0-1 0,0 1 0,0 0 0,0 0 0,0 0 0,0 0 0,0 0 0,0-1 0,-1 1 0,1 0 0,0 0 0,0 0 0,0 0 0,0 0 0,0-1 0,0 1 0,0 0 0,0 0 0,0 0 0,0 0 0,0 0 0,0 0 0,-1 0 0,1-1 0,0 1 0,-3-1 0,1-1 0,-1 0 0,1 1 0,-1 0 0,0 0 0,0 0 0,0 0 0,0 0 0,0 1 0,0-1 0,0 1 0,-4-1 0,-46 2 0,12-1 0,-245-7 0,82 5 0,139 2 91,45 2-223,0-2 0,-1-1 0,-28-4 0,43 3-617,1 0 242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10.292"/>
    </inkml:context>
    <inkml:brush xml:id="br0">
      <inkml:brushProperty name="width" value="0.05" units="cm"/>
      <inkml:brushProperty name="height" value="0.05" units="cm"/>
      <inkml:brushProperty name="color" value="#008C3A"/>
    </inkml:brush>
  </inkml:definitions>
  <inkml:trace contextRef="#ctx0" brushRef="#br0">0 3 16890,'0'0'60,"0"-1"0,1 1 1,-1 0-1,0 0 0,0 0 1,0 0-1,0 0 1,0 0-1,0-1 0,0 1 1,0 0-1,1 0 1,-1 0-1,0 0 0,0 0 1,0 0-1,0 0 1,0 0-1,1 0 0,-1 0 1,0-1-1,0 1 0,0 0 1,0 0-1,1 0 1,-1 0-1,0 0 0,0 0 1,0 0-1,0 0 1,1 0-1,-1 0 0,0 1 1,0-1-1,0 0 1,0 0-1,1 0 0,-1 0 1,0 0-1,0 0 0,0 0 1,0 0-1,0 0 1,0 0-1,1 1 0,-1-1 1,0 0-1,0 0 1,0 0-1,0 0 0,0 0 1,0 1-1,0-1 1,0 0-1,0 0 0,0 0 1,1 0-1,-1 1 1,3 16 533,-1-1 1,-1 1 0,0 1-1,-2 22 1,0 13 296,4 22 207,6 141 1238,-6-163-1899,6 59 715,-6-96-1162,0 0-1,0 0 0,2-1 0,10 26 0,-15-40-117,1 1 1,0-1-1,-1 1 0,1-1 0,0 0 1,0 1-1,0-1 0,0 0 0,0 0 1,2 3-1,5-2-3561,-6-22-5321,-4 3 3672,-1 3 1807</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9.599"/>
    </inkml:context>
    <inkml:brush xml:id="br0">
      <inkml:brushProperty name="width" value="0.05" units="cm"/>
      <inkml:brushProperty name="height" value="0.05" units="cm"/>
      <inkml:brushProperty name="color" value="#004F8B"/>
    </inkml:brush>
  </inkml:definitions>
  <inkml:trace contextRef="#ctx0" brushRef="#br0">757 70 1004,'1'-1'150,"0"1"-1,0-1 1,-1 1 0,1-1 0,0 0-1,-1 1 1,1-1 0,-1 0-1,1 0 1,-1 1 0,1-1 0,-1 0-1,1 0 1,-1 0 0,0 0-1,0 0 1,1 0 0,-1 1-1,0-1 1,0 0 0,0 0 0,0 0-1,0 0 1,0 0 0,0 0-1,0 0 1,-1 0 0,1 0-1,0 1 1,0-1 0,-1 0 0,1 0-1,0 0 1,-1 0 0,1 1-1,-1-1 1,0 0 0,1 0 0,-1 1-1,1-1 1,-1 0 0,0 1-1,1-1 1,-1 1 0,0-1-1,0 1 1,0-1 0,-1 0 0,-3-2 407,-1 0 0,1 0 0,-1 1-1,0 0 1,0 0 0,-7-2 0,-31-2 1190,1 2-1,-1 2 1,-70 4-1,62 0-878,-26 4-948,-120 22 0,185-25-464,-1 0 1,1 1 0,-23 10-1,31-11-89,0 0-1,-1 0 1,1 0 0,-7 7-1,10-8-72,0 0 0,0 0-1,0 0 1,0 0 0,0 1-1,1-1 1,-1 1 0,1-1 0,-1 1-1,0 4 1,-2 7-1744</inkml:trace>
  <inkml:trace contextRef="#ctx0" brushRef="#br0" timeOffset="1">503 313 1708,'60'11'5932,"-282"25"2435,17-4-9791,128-20-6304,50-4 5265</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51.253"/>
    </inkml:context>
    <inkml:brush xml:id="br0">
      <inkml:brushProperty name="width" value="0.05" units="cm"/>
      <inkml:brushProperty name="height" value="0.05" units="cm"/>
      <inkml:brushProperty name="color" value="#004F8B"/>
    </inkml:brush>
  </inkml:definitions>
  <inkml:trace contextRef="#ctx0" brushRef="#br0">0 1 144,'5'45'7024,"12"23"-1887,2 6-1672,22 230 3034,18 73-2224,-8-40-1588,48 111 86,-50-246-2026,61 181-728,-48-183-22,-18-23 3,-28-103 0,50 140 0,-48-167 0,-3 0 0,13 60 0,7 99 0,-24-139 0,15 71 0,11 76 0,-21-30 0,4 48 0,0-2 0,27 239 0,17-102 0,-53-303 0,25 77 0,-30-127 0,-6-14 0,6 2-53,5-10-1096,-6 2-3106,0 1-1,0-1 0,7-12 1,0-6-963</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17.817"/>
    </inkml:context>
    <inkml:brush xml:id="br0">
      <inkml:brushProperty name="width" value="0.05" units="cm"/>
      <inkml:brushProperty name="height" value="0.05" units="cm"/>
      <inkml:brushProperty name="color" value="#004F8B"/>
    </inkml:brush>
  </inkml:definitions>
  <inkml:trace contextRef="#ctx0" brushRef="#br0">1 0 80,'0'0'6330,"1"4"-4721,5 15 1181,0-1-1,-1 1 1,3 31-1,0 27 1064,-8-76-3818,34 370 6631,-20-226-5686,11 145 1076,-16-219-2056,-5-83-2891,-1-17-1007,-3 24 3524,0-23-5276,-4-2-4616,1 14 6787</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18.264"/>
    </inkml:context>
    <inkml:brush xml:id="br0">
      <inkml:brushProperty name="width" value="0.05" units="cm"/>
      <inkml:brushProperty name="height" value="0.05" units="cm"/>
      <inkml:brushProperty name="color" value="#004F8B"/>
    </inkml:brush>
  </inkml:definitions>
  <inkml:trace contextRef="#ctx0" brushRef="#br0">500 11 424,'12'-3'4581,"-1"1"-1550,29-4 8853,-37 6-10622,13 0 4034,-13 0-4427,10 0 2875,-20 3-3311,-15 4-292,-1-1 1,0-1-1,-45 4 1,-81-2 444,83-5-495,-87-1-1766,127-4 78,-9 0-4909,16 7-4984,13 3 7364</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18.798"/>
    </inkml:context>
    <inkml:brush xml:id="br0">
      <inkml:brushProperty name="width" value="0.05" units="cm"/>
      <inkml:brushProperty name="height" value="0.05" units="cm"/>
      <inkml:brushProperty name="color" value="#004F8B"/>
    </inkml:brush>
  </inkml:definitions>
  <inkml:trace contextRef="#ctx0" brushRef="#br0">3 27 796,'5'-20'5688,"-3"13"-536,-5 29 1602,-1 42-4058,2-20-1192,2 281 4144,31 1-1544,-31-320-3997,9 43 213,-9-46-326,1 0 1,-1-1 0,1 1 0,0-1-1,0 1 1,0-1 0,0 1 0,1-1-1,-1 0 1,1 1 0,0-1-1,-1 0 1,1 0 0,3 2 0,-5-4-103,1 1 0,-1-1 1,0 0-1,1-1 0,-1 1 1,0 0-1,1 0 0,-1 0 1,1 0-1,-1 0 0,0 0 0,1 0 1,-1 0-1,0-1 0,1 1 1,-1 0-1,0 0 0,0 0 1,1-1-1,-1 1 0,0 0 1,0 0-1,1-1 0,-1 1 1,0 0-1,0-1 0,1 1 1,-1 0-1,0-1 0,0 1 1,5-10-608,-4 9 243,-1-1 81,1 0 0,-1 1 0,1-1-1,-1 0 1,0 0 0,0 0 0,0 1-1,0-1 1,0-3 0,-1 1-1842,0 0 1,0 0-1,0 0 0,-1 0 1,-2-6-1,-3-4-1663</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19.165"/>
    </inkml:context>
    <inkml:brush xml:id="br0">
      <inkml:brushProperty name="width" value="0.05" units="cm"/>
      <inkml:brushProperty name="height" value="0.05" units="cm"/>
      <inkml:brushProperty name="color" value="#004F8B"/>
    </inkml:brush>
  </inkml:definitions>
  <inkml:trace contextRef="#ctx0" brushRef="#br0">629 42 780,'4'-1'401,"122"-26"17378,-102 18-9717,-24 9-7974,0 0-1,0 0 1,0 0 0,0 0 0,0 0 0,0 0 0,0 0 0,0-1-1,0 1 1,0 0 0,0 0 0,0 0 0,0 0 0,0 0-1,0 0 1,0 0 0,0-1 0,0 1 0,0 0 0,0 0 0,0 0-1,0 0 1,0 0 0,-26-3 4111,17 3-5097,-72 1 1066,-153 21 0,204-18-312,-150 23-5026,144-19 2485,-1 1-1,-61 24 0,69-19-3910,6 1 2001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19.751"/>
    </inkml:context>
    <inkml:brush xml:id="br0">
      <inkml:brushProperty name="width" value="0.05" units="cm"/>
      <inkml:brushProperty name="height" value="0.05" units="cm"/>
      <inkml:brushProperty name="color" value="#004F8B"/>
    </inkml:brush>
  </inkml:definitions>
  <inkml:trace contextRef="#ctx0" brushRef="#br0">0 0 256,'0'0'2960,"4"3"-1414,-1-1-1185,0 0-1,0 1 1,-1-1-1,1 1 0,-1 0 1,0 0-1,0 0 0,0 0 1,0 0-1,0 0 0,-1 1 1,1-1-1,-1 1 1,0-1-1,0 1 0,0-1 1,0 7-1,68 346 8661,3 17-4729,-59-321-3617,6 28 1063,34 93-1,-39-150-1493,-13-22-271,-1 0 0,1-1 0,-1 1 1,1-1-1,-1 1 0,1-1 0,-1 1 1,1-1-1,-1 1 0,1-1 0,0 1 1,-1-1-1,1 0 0,0 1 0,0-1 1,-1 0-1,1 0 0,0 0 0,0 1 1,-1-1-1,1 0 0,0 0 0,0 0 1,-1 0-1,1 0 0,0 0 0,1-1 1,-2 0-141,1 0 1,0 0 0,-1 1-1,1-1 1,-1 0 0,0 0-1,1 0 1,-1 0-1,0-1 1,1 1 0,-1 0-1,0 0 1,0 0 0,0 0-1,0 0 1,0 0 0,0-1-1,-2-19-3804,-7-7-7352,3 14 7762</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0.080"/>
    </inkml:context>
    <inkml:brush xml:id="br0">
      <inkml:brushProperty name="width" value="0.05" units="cm"/>
      <inkml:brushProperty name="height" value="0.05" units="cm"/>
      <inkml:brushProperty name="color" value="#004F8B"/>
    </inkml:brush>
  </inkml:definitions>
  <inkml:trace contextRef="#ctx0" brushRef="#br0">698 18 1136,'22'-17'9258,"-27"17"-7685,-29-1 513,-1 2 1,1 2-1,-41 7 0,25-3-906,-201 34 3047,85-5-5595,160-34 950,0-1 0,0 1 0,0 0 0,1 1 0,-11 5 0,0 7-3582,15-13 2943,0 0 1,0 0 0,0 0 0,0 1 0,0-1 0,0 0 0,1 0 0,-1 5-1,0 6-1936</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0.419"/>
    </inkml:context>
    <inkml:brush xml:id="br0">
      <inkml:brushProperty name="width" value="0.05" units="cm"/>
      <inkml:brushProperty name="height" value="0.05" units="cm"/>
      <inkml:brushProperty name="color" value="#004F8B"/>
    </inkml:brush>
  </inkml:definitions>
  <inkml:trace contextRef="#ctx0" brushRef="#br0">365 30 1320,'13'3'958,"20"2"3207,-31-4-3887,-1-1 1,1 0-1,0 0 1,-1 0 0,1-1-1,0 1 1,-1 0-1,1-1 1,0 1-1,-1-1 1,1 1-1,-1-1 1,1 0 0,-1 1-1,3-3 1,-4 3-127,0-1 1,1 1 0,-1-1 0,0 1 0,0 0-1,0-1 1,0 1 0,0-1 0,1 1 0,-1-1-1,0 1 1,0-1 0,0 1 0,0-1 0,-1 1-1,1 0 1,0-1 0,0 1 0,0-1 0,0 1-1,0-1 1,0 1 0,-1-1 0,1 1 0,0 0-1,0-1 1,-1 1 0,1 0 0,0-1 0,-1 1-1,1 0 1,0-1 0,-1 1 0,0-1 0,-9-8 1243,6 8-1146,0-1 0,0 1 0,0 0 1,0 1-1,0-1 0,0 1 1,-1 0-1,1 0 0,0 0 1,0 0-1,0 1 0,0 0 0,0-1 1,-4 3-1,-3-1 186,-19 5-240,1 2 0,0 1-1,1 1 1,-32 17 0,37-17-727,-30 17-2091,37-18-1024,1 0-1,-27 24 0,18-9 516</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0.885"/>
    </inkml:context>
    <inkml:brush xml:id="br0">
      <inkml:brushProperty name="width" value="0.05" units="cm"/>
      <inkml:brushProperty name="height" value="0.05" units="cm"/>
      <inkml:brushProperty name="color" value="#004F8B"/>
    </inkml:brush>
  </inkml:definitions>
  <inkml:trace contextRef="#ctx0" brushRef="#br0">10 18 336,'-10'-18'15956,"17"175"-8363,11 1-3974,43 156 579,-32-196-3665,55 141-1,-70-231-532,-14-27 0,0 0 0,1 0 0,-1 0 0,1 0 0,0 0 0,-1 0 0,1-1 0,0 1 0,0 0 0,0 0 0,-1 0 0,1-1 0,0 1 0,0 0 0,0-1 0,0 1 0,0-1 0,0 1 0,0-1 0,0 0 0,0 1 0,2-1 0,3-5-109,-6 3 42,1 1 1,-1-1-1,0 1 1,1-1-1,-1 0 1,0 1-1,0-1 1,0 0-1,0 1 1,-1-3-1,-5-19-5213,-17-19-9003,10 22 9845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10.624"/>
    </inkml:context>
    <inkml:brush xml:id="br0">
      <inkml:brushProperty name="width" value="0.05" units="cm"/>
      <inkml:brushProperty name="height" value="0.05" units="cm"/>
      <inkml:brushProperty name="color" value="#008C3A"/>
    </inkml:brush>
  </inkml:definitions>
  <inkml:trace contextRef="#ctx0" brushRef="#br0">396 52 14761,'8'-5'559,"11"-2"889,-18 7-1393,-1 0 0,0 0 0,0 0 0,1 0 0,-1 0 0,0 0 0,0 0 0,1-1 0,-1 1 0,0 0 0,0 0 0,1 0 0,-1 0 0,0-1 0,0 1 0,0 0 0,0 0 0,1 0 0,-1-1 0,0 1 0,0 0 0,0 0 0,0-1 0,0 1 0,0 0 0,0 0 0,0-1 0,0 1 0,1 0 0,-1 0 0,0-1 0,0 1 0,0 0-1,-1 0 1,1-1 0,0 1 0,0 0 0,0 0 0,0-1 0,0 1 0,0 0 0,0 0 0,0-1 0,0 1 0,-1 0 0,1 0 0,0-1 0,0 1 0,0 0 0,-14-5 295,1 1 1,-1 0-1,1 1 0,-22-3 0,-60-1 93,77 6-837,-1 2 0,1 0 0,0 0 0,-29 8 0,34-6-872,1 1 1,-19 9 0,22-9-836,0 1-1,0 0 0,-13 12 1,4 0-606</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1.230"/>
    </inkml:context>
    <inkml:brush xml:id="br0">
      <inkml:brushProperty name="width" value="0.05" units="cm"/>
      <inkml:brushProperty name="height" value="0.05" units="cm"/>
      <inkml:brushProperty name="color" value="#004F8B"/>
    </inkml:brush>
  </inkml:definitions>
  <inkml:trace contextRef="#ctx0" brushRef="#br0">658 37 520,'21'-8'3827,"1"0"-1,33-6 1,-24 7 3847,-68 17-4806,13-3-1645,-28 4 0,-294 21 1743,195-22-4750,119-9 236,12 0 581,-35 5-1,21 6-3603,30-10 3159,1 0 0,-1 0 0,1 0-1,0 1 1,-1-1 0,-3 5 0,0 2-1543</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1.581"/>
    </inkml:context>
    <inkml:brush xml:id="br0">
      <inkml:brushProperty name="width" value="0.05" units="cm"/>
      <inkml:brushProperty name="height" value="0.05" units="cm"/>
      <inkml:brushProperty name="color" value="#004F8B"/>
    </inkml:brush>
  </inkml:definitions>
  <inkml:trace contextRef="#ctx0" brushRef="#br0">673 0 1024,'33'11'2808,"-3"-2"1440,-11-6 2433,-55 8-2222,-161 17 3456,-98-11-3229,174-15-4819,81 0-3645,0 0-5506,25 1 2948,4 0 1927</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4.333"/>
    </inkml:context>
    <inkml:brush xml:id="br0">
      <inkml:brushProperty name="width" value="0.05" units="cm"/>
      <inkml:brushProperty name="height" value="0.05" units="cm"/>
      <inkml:brushProperty name="color" value="#004F8B"/>
    </inkml:brush>
  </inkml:definitions>
  <inkml:trace contextRef="#ctx0" brushRef="#br0">10 7 1136,'3'-6'5498,"-2"6"-5269,-1 0 0,0 0 0,0 0 0,1 0 0,-1-1 0,0 1 0,1 0 1,-1 0-1,0 0 0,1 0 0,-1 0 0,0 0 0,0 0 0,1 0 0,-1 0 0,0 0 0,1 0 0,-1 0 0,1 1 0,3 15 2367,-3 27-1172,-12 98 2411,2-52-1608,5 109-1,10-88-116,23 124 0,-29-229-2115,1-1 0,0 0 1,0 0-1,1 0 1,-1 0-1,1 0 1,0 0-1,0 0 1,3 5-1,-4-9-28,-1 0 0,0 0-1,0 0 1,0 1 0,1-1-1,-1 0 1,0 0 0,0 0 0,1 0-1,-1 0 1,0 1 0,0-1-1,1 0 1,-1 0 0,0 0-1,0 0 1,1 0 0,-1 0 0,0 0-1,0 0 1,1 0 0,-1 0-1,0 0 1,0 0 0,1 0-1,-1 0 1,0 0 0,1 0 0,-1 0-1,0-1 1,0 1 0,1 0-1,-1 0 1,0 0 0,0 0-1,0 0 1,1-1 0,-1 1 0,0 0-1,0 0 1,0 0 0,1-1-1,-1 1 1,0 0 0,0 0 0,0-1-1,0 1 1,0 0 0,0 0-1,1-1 1,-1 1 0,0 0-1,0 0 1,0-1 0,0 1 0,0 0-1,0 0 1,0-1 0,0 1-1,3-15-1164,-3-12-2290,-7-12-6968,6 34 9320,-5-17-2244</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4.673"/>
    </inkml:context>
    <inkml:brush xml:id="br0">
      <inkml:brushProperty name="width" value="0.05" units="cm"/>
      <inkml:brushProperty name="height" value="0.05" units="cm"/>
      <inkml:brushProperty name="color" value="#004F8B"/>
    </inkml:brush>
  </inkml:definitions>
  <inkml:trace contextRef="#ctx0" brushRef="#br0">663 23 1324,'63'-22'18494,"-71"24"-17105,-64 9 1710,-87 4 1,96-11-2942,-113 21-1,150-18-1794,1 0 0,-38 17-1,46-16-921,1 1 0,0 0 0,1 1 0,-22 18 0,4 5-1034</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5.754"/>
    </inkml:context>
    <inkml:brush xml:id="br0">
      <inkml:brushProperty name="width" value="0.05" units="cm"/>
      <inkml:brushProperty name="height" value="0.05" units="cm"/>
      <inkml:brushProperty name="color" value="#004F8B"/>
    </inkml:brush>
  </inkml:definitions>
  <inkml:trace contextRef="#ctx0" brushRef="#br0">0 66 264,'4'-49'7647,"3"32"3770,-6 17-11162,-1 1 0,0-1 0,0 0 1,0 1-1,0-1 0,0 0 0,1 1 1,-1-1-1,0 0 0,0 1 0,0 0 1,6 19 4555,-2 0-5505,74 574 6925,-74-568-6203,-3-17-43,1 7-270,1 1 0,0-1 0,2 0-1,11 30 1,-14-42 335</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6.192"/>
    </inkml:context>
    <inkml:brush xml:id="br0">
      <inkml:brushProperty name="width" value="0.05" units="cm"/>
      <inkml:brushProperty name="height" value="0.05" units="cm"/>
      <inkml:brushProperty name="color" value="#004F8B"/>
    </inkml:brush>
  </inkml:definitions>
  <inkml:trace contextRef="#ctx0" brushRef="#br0">749 20 1248,'31'-20'20805,"-34"23"-19823,0 0-708,-1 1-1,0-1 1,-1 0 0,1-1 0,-1 1-1,1-1 1,-1 0 0,1 0 0,-9 2-1,-53 10 1427,47-10-1367,-351 43 2843,157-24-7362,196-19 1669,13-3 631,0 0 0,0 1 0,0 0-1,0 0 1,1 0 0,-6 4 0,1 2-2088</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7.190"/>
    </inkml:context>
    <inkml:brush xml:id="br0">
      <inkml:brushProperty name="width" value="0.05" units="cm"/>
      <inkml:brushProperty name="height" value="0.05" units="cm"/>
      <inkml:brushProperty name="color" value="#004F8B"/>
    </inkml:brush>
  </inkml:definitions>
  <inkml:trace contextRef="#ctx0" brushRef="#br0">0 12 580,'7'-11'13783,"-2"251"-6915,-3-42-4010,4-73-723,27 142 0,-33-265-2139,7 24-21,-7-25-15,0-1 0,0 1 0,1 0 0,-1 0 0,0 0 0,1-1 0,-1 1 0,0 0 0,1-1 0,-1 1 0,1 0 0,-1-1 0,1 1 0,0 0 0,-1-1 0,1 1 0,0-1 0,-1 1-1,1-1 1,0 1 0,0-1 0,-1 0 0,1 1 0,1-1 0,-1 0-811,2-22-2648,0-3-4609,-5 9 3049,-2-3 1536</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7.539"/>
    </inkml:context>
    <inkml:brush xml:id="br0">
      <inkml:brushProperty name="width" value="0.05" units="cm"/>
      <inkml:brushProperty name="height" value="0.05" units="cm"/>
      <inkml:brushProperty name="color" value="#004F8B"/>
    </inkml:brush>
  </inkml:definitions>
  <inkml:trace contextRef="#ctx0" brushRef="#br0">526 54 1348,'17'-11'4770,"-1"-2"1,20-17 4517,-43 31-8342,-128 28 2538,22-4-2535,-57 16-2202,67-14-2025,98-25 2741,-1-1 1,0 1 0,1 1 0,0-1 0,-7 5 0,10-6-210,0 0 1,0 1-1,0 0 1,0-1-1,0 1 0,0 0 1,0 0-1,0 0 1,1 0-1,-1 0 1,1 0-1,-1 1 1,0 2-1,1 2-1900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7.869"/>
    </inkml:context>
    <inkml:brush xml:id="br0">
      <inkml:brushProperty name="width" value="0.05" units="cm"/>
      <inkml:brushProperty name="height" value="0.05" units="cm"/>
      <inkml:brushProperty name="color" value="#004F8B"/>
    </inkml:brush>
  </inkml:definitions>
  <inkml:trace contextRef="#ctx0" brushRef="#br0">494 1 56,'28'8'2763,"-17"-4"-1052,0-1 0,0 1 0,11 7 0,-20-10-442,-44 1 6299,-92 14-4403,101-11-3119,0 2-1,0 1 1,1 2 0,-37 16 0,43-14-1945,-41 25 0,49-24-1368,0 0 1,-25 25-1,13-5 287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8.205"/>
    </inkml:context>
    <inkml:brush xml:id="br0">
      <inkml:brushProperty name="width" value="0.05" units="cm"/>
      <inkml:brushProperty name="height" value="0.05" units="cm"/>
      <inkml:brushProperty name="color" value="#004F8B"/>
    </inkml:brush>
  </inkml:definitions>
  <inkml:trace contextRef="#ctx0" brushRef="#br0">1 1 1392,'2'2'1372,"0"0"-1037,0 1 0,0 0-1,0 0 1,0 0-1,-1 0 1,1 0 0,-1 0-1,0 1 1,0-1 0,0 0-1,0 1 1,-1-1-1,1 1 1,-1-1 0,0 5-1,-4 62 2886,3-54-2592,-3 74 1803,5 1 0,3-1 0,20 110 0,-24-198-2458,6 29 349,-6-30-393,0 0-1,0 0 1,1 0 0,-1 0-1,0 0 1,0 0 0,1 0-1,-1 0 1,1 0 0,-1-1-1,1 1 1,-1 0 0,1 0-1,0 0 1,-1-1 0,1 1-1,0 0 1,0 0 0,-1-1-1,1 1 1,0-1 0,0 1-1,0-1 1,1 1 0,7-12-9621,-9 11 9550,0 0 0,0-1 1,0 1-1,0 0 0,0 0 0,0-1 0,0 1 0,0 0 0,0 0 1,0-1-1,0 1 0,-1 0 0,1 0 0,0-1 0,0 1 0,0 0 0,0 0 1,0-1-1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10.974"/>
    </inkml:context>
    <inkml:brush xml:id="br0">
      <inkml:brushProperty name="width" value="0.05" units="cm"/>
      <inkml:brushProperty name="height" value="0.05" units="cm"/>
      <inkml:brushProperty name="color" value="#008C3A"/>
    </inkml:brush>
  </inkml:definitions>
  <inkml:trace contextRef="#ctx0" brushRef="#br0">315 1 19054,'9'5'1072,"1"-2"1300,-26 9-1148,-3-7-156,-9 1-168,-7 0-188,-6-1-144,-6 4-163,0-4-349,-6 12-685,6-8-1031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8.541"/>
    </inkml:context>
    <inkml:brush xml:id="br0">
      <inkml:brushProperty name="width" value="0.05" units="cm"/>
      <inkml:brushProperty name="height" value="0.05" units="cm"/>
      <inkml:brushProperty name="color" value="#004F8B"/>
    </inkml:brush>
  </inkml:definitions>
  <inkml:trace contextRef="#ctx0" brushRef="#br0">463 39 14953,'41'-20'6255,"-48"20"-5823,-128-12 809,113 9-1641,-1 1 0,0 1-1,0 1 1,0 1 0,0 1-1,0 1 1,-30 7-1,40-6-293,0 1-1,1 0 0,-20 11 0,-10 10-5503,22-9 2558,4 3 1103</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8.873"/>
    </inkml:context>
    <inkml:brush xml:id="br0">
      <inkml:brushProperty name="width" value="0.05" units="cm"/>
      <inkml:brushProperty name="height" value="0.05" units="cm"/>
      <inkml:brushProperty name="color" value="#004F8B"/>
    </inkml:brush>
  </inkml:definitions>
  <inkml:trace contextRef="#ctx0" brushRef="#br0">488 0 260,'44'13'10902,"-301"18"-7138,196-25-4211,-6 1-677,-47 6-6512,82-12 5581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9.491"/>
    </inkml:context>
    <inkml:brush xml:id="br0">
      <inkml:brushProperty name="width" value="0.05" units="cm"/>
      <inkml:brushProperty name="height" value="0.05" units="cm"/>
      <inkml:brushProperty name="color" value="#004F8B"/>
    </inkml:brush>
  </inkml:definitions>
  <inkml:trace contextRef="#ctx0" brushRef="#br0">0 0 1156,'4'3'15631,"4"14"-12387,3 13-4762,-8-20 3336,129 530 6700,-28-44-5251,-17 32-2616,-81-488-651,54 448 0,-45-368 0,45 184 0,-12-83 0,-18-47 0,31 149 0,-51-292 0,-9-30 0,-1 1 0,1-1 0,0 0 0,0 1 0,0-1 0,0 0 0,0 0 0,0 0 0,0 0 0,0 1 0,0-2 0,0 1 0,1 0 0,-1 0 0,0 0 0,1-1 0,2 2 0,9-2 0,3-7-3363,-13 5 1634,0 0 0,-1 0 0,1-1 0,0 1 0,-1-1-1,1 0 1,-1 0 0,4-5 0,0-1-3240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37.587"/>
    </inkml:context>
    <inkml:brush xml:id="br0">
      <inkml:brushProperty name="width" value="0.05" units="cm"/>
      <inkml:brushProperty name="height" value="0.05" units="cm"/>
      <inkml:brushProperty name="color" value="#004F8B"/>
    </inkml:brush>
  </inkml:definitions>
  <inkml:trace contextRef="#ctx0" brushRef="#br0">0 1 684,'0'1'12778,"0"14"-12170,40 200 5227,34 101-1902,-5-83-1073,-47-165-4182,-44-85-15132,15 9 13253</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38.020"/>
    </inkml:context>
    <inkml:brush xml:id="br0">
      <inkml:brushProperty name="width" value="0.05" units="cm"/>
      <inkml:brushProperty name="height" value="0.05" units="cm"/>
      <inkml:brushProperty name="color" value="#004F8B"/>
    </inkml:brush>
  </inkml:definitions>
  <inkml:trace contextRef="#ctx0" brushRef="#br0">669 40 384,'39'-24'21476,"-67"19"-20327,0 1 0,-41-2 0,-66 5 432,77 2-1173,11-1-723,1 3 1,-81 14 0,56 1-4604,1 9-6307,41-13 7560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38.586"/>
    </inkml:context>
    <inkml:brush xml:id="br0">
      <inkml:brushProperty name="width" value="0.05" units="cm"/>
      <inkml:brushProperty name="height" value="0.05" units="cm"/>
      <inkml:brushProperty name="color" value="#004F8B"/>
    </inkml:brush>
  </inkml:definitions>
  <inkml:trace contextRef="#ctx0" brushRef="#br0">19 46 548,'0'-6'2260,"-1"0"0,1 0 0,-1 0 0,0 0 1,-3-9 5318,4 20-6602,-6 112 2640,0 37-1416,10-69-1079,17 105-1,-19-181-1384,0 1 0,0-1-1,0 1 1,1-1 0,1 0 0,0 0 0,6 11-1,-5-16-2141,8-25-15253</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38.920"/>
    </inkml:context>
    <inkml:brush xml:id="br0">
      <inkml:brushProperty name="width" value="0.05" units="cm"/>
      <inkml:brushProperty name="height" value="0.05" units="cm"/>
      <inkml:brushProperty name="color" value="#004F8B"/>
    </inkml:brush>
  </inkml:definitions>
  <inkml:trace contextRef="#ctx0" brushRef="#br0">670 16 1332,'28'-14'9063,"-33"13"-7664,-25 1 711,-37 4 0,12-1-724,22-2-765,-304 21 3100,323-20-4190,1 1-1,0 0 1,0 1 0,0 0-1,-24 12 1,7 3-3392,3 3-3596,17-8 4725</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39.252"/>
    </inkml:context>
    <inkml:brush xml:id="br0">
      <inkml:brushProperty name="width" value="0.05" units="cm"/>
      <inkml:brushProperty name="height" value="0.05" units="cm"/>
      <inkml:brushProperty name="color" value="#004F8B"/>
    </inkml:brush>
  </inkml:definitions>
  <inkml:trace contextRef="#ctx0" brushRef="#br0">560 17 1196,'13'2'9932,"-50"-6"-8267,-126-10 4604,134 13-5458,-1 2 0,0 0 0,-47 10 0,64-8-1124,1 1-1,-1 0 1,1 1-1,-1 0 1,1 1-1,-11 9 1,9-6-1886,0 1 0,1 0-1,1 1 1,-17 19 0,2 4-1072</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39.599"/>
    </inkml:context>
    <inkml:brush xml:id="br0">
      <inkml:brushProperty name="width" value="0.05" units="cm"/>
      <inkml:brushProperty name="height" value="0.05" units="cm"/>
      <inkml:brushProperty name="color" value="#004F8B"/>
    </inkml:brush>
  </inkml:definitions>
  <inkml:trace contextRef="#ctx0" brushRef="#br0">0 29 820,'8'-29'17537,"0"54"-16355,-2 0 0,-1 1 1,-1-1-1,2 34 0,4 34 460,-6-73-1376,16 97 1509,35 116 0,-33-180-3018,-25-67-8536,-8-20 932,0 9 5311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39.923"/>
    </inkml:context>
    <inkml:brush xml:id="br0">
      <inkml:brushProperty name="width" value="0.05" units="cm"/>
      <inkml:brushProperty name="height" value="0.05" units="cm"/>
      <inkml:brushProperty name="color" value="#004F8B"/>
    </inkml:brush>
  </inkml:definitions>
  <inkml:trace contextRef="#ctx0" brushRef="#br0">940 17 1472,'41'-17'13551,"-52"19"-11906,-285 40 5138,10-1-3590,260-38-3593,-153 27 1397,156-24-3058,-39 16 1,49-16-1134,0 1 1,0 0 0,-22 17-1,12-4-519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44.262"/>
    </inkml:context>
    <inkml:brush xml:id="br0">
      <inkml:brushProperty name="width" value="0.025" units="cm"/>
      <inkml:brushProperty name="height" value="0.025" units="cm"/>
      <inkml:brushProperty name="color" value="#E71224"/>
    </inkml:brush>
  </inkml:definitions>
  <inkml:trace contextRef="#ctx0" brushRef="#br0">1 20 780,'55'141'7306,"12"75"-779,-40-123-4046,-16-58-1562,37 133 3587,-44-153-3869,0-1 0,1 1 0,13 24-1,-16-36-501,-2-1-78,1 0 0,0-1 0,-1 1 0,1-1 0,0 1 0,0-1 0,0 0 0,0 1-1,0-1 1,1 0 0,1 2 0,-1-4-53,-1 0-1,0 1 1,1-1-1,-1 0 1,0 0 0,0 0-1,0-1 1,0 1-1,0 0 1,0 0-1,2-3 1,-2 3 1,4-6 4,1 0 0,-1 0 0,-1-1 0,1 0 0,4-11 0,8-15 7,49-82 50,224-351 459,-282 456-493,1 1 0,0 0 0,0 0 0,13-10 0,-17 16-505,1 1 0,-1-1 0,0 1 0,9-3 0,-9 4-835,-1 1 0,1-1-1,-1 1 1,1 1-1,-1-1 1,9 0-1,-2 1-3870,-9 0 1574</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0.336"/>
    </inkml:context>
    <inkml:brush xml:id="br0">
      <inkml:brushProperty name="width" value="0.05" units="cm"/>
      <inkml:brushProperty name="height" value="0.05" units="cm"/>
      <inkml:brushProperty name="color" value="#004F8B"/>
    </inkml:brush>
  </inkml:definitions>
  <inkml:trace contextRef="#ctx0" brushRef="#br0">0 29 1432,'7'-28'13659,"5"274"-6421,-5-54-5238,25 70 80,-11-126-2364,-12-102-3254,-9-64-13132</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0.667"/>
    </inkml:context>
    <inkml:brush xml:id="br0">
      <inkml:brushProperty name="width" value="0.05" units="cm"/>
      <inkml:brushProperty name="height" value="0.05" units="cm"/>
      <inkml:brushProperty name="color" value="#004F8B"/>
    </inkml:brush>
  </inkml:definitions>
  <inkml:trace contextRef="#ctx0" brushRef="#br0">669 27 752,'56'-20'6162,"-54"17"-4072,-2 3-1987,-1 0 0,1-1 0,0 1 0,0 0 0,0 0 0,0 0 0,-1-1 0,1 1 0,0 0 0,0 0 0,0 0 0,-1 0 0,1-1 0,0 1 0,0 0 0,-1 0 0,1 0 0,0 0 0,0 0 0,-1 0 0,1 0 0,0 0 0,0 0 0,-1 0 0,1 0 0,0 0 0,0 0 0,-1 0 0,1 0 0,0 0 0,0 0 0,-1 0 0,1 0 0,0 1 0,-185 17 5304,-100 28-3005,177-21-3362,94-21 196,-1 1 1,1 0-1,1 2 1,-1-1-1,-15 11 1,25-14-462,0 1 1,1-1-1,-1 1 0,1 0 1,-6 7-1,7-7 646,-11 13-1915</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1.037"/>
    </inkml:context>
    <inkml:brush xml:id="br0">
      <inkml:brushProperty name="width" value="0.05" units="cm"/>
      <inkml:brushProperty name="height" value="0.05" units="cm"/>
      <inkml:brushProperty name="color" value="#004F8B"/>
    </inkml:brush>
  </inkml:definitions>
  <inkml:trace contextRef="#ctx0" brushRef="#br0">933 7 840,'17'10'4044,"-24"-11"721,-19-7-3488,-6 4 473,1 1-1,-53 3 0,42 0-845,-11 1-389,0 3 1,0 2 0,0 2 0,-76 22 0,83-15-2279,-70 31 1,78-27-2199,-72 48 0,33-8 1015</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1.418"/>
    </inkml:context>
    <inkml:brush xml:id="br0">
      <inkml:brushProperty name="width" value="0.05" units="cm"/>
      <inkml:brushProperty name="height" value="0.05" units="cm"/>
      <inkml:brushProperty name="color" value="#004F8B"/>
    </inkml:brush>
  </inkml:definitions>
  <inkml:trace contextRef="#ctx0" brushRef="#br0">0 13 492,'3'-13'5492,"3"19"-1110,4 26-1113,-2 101 1341,-6-59-3045,2 10 250,5-1 0,28 125 1,-37-208-1819,3 13 195,1 0 0,9 19 0,-12-29-248,1 0-1,0 0 1,0 0 0,-1 0 0,2-1-1,-1 1 1,3 2 0,-4-4-44,0 0 1,0-1-1,0 1 1,0 0-1,0-1 1,0 1-1,0-1 1,0 0-1,0 1 1,0-1-1,0 0 1,0 0 0,0 1-1,0-1 1,1 0-1,-1 0 1,0 0-1,0 0 1,0 0-1,0-1 1,2 1-1,-2-1-463,1 0 0,-1 1 0,0-1 0,0 0 0,1 0 0,-1 0 0,0 0-1,0 0 1,0 0 0,0 0 0,0 0 0,0 0 0,0 0 0,-1-1 0,1 1 0,0 0 0,-1-1 0,1 1 0,-1 0 0,1-1-1,-1 1 1,0-1 0,1-1 0,0-16-2908</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1.785"/>
    </inkml:context>
    <inkml:brush xml:id="br0">
      <inkml:brushProperty name="width" value="0.05" units="cm"/>
      <inkml:brushProperty name="height" value="0.05" units="cm"/>
      <inkml:brushProperty name="color" value="#004F8B"/>
    </inkml:brush>
  </inkml:definitions>
  <inkml:trace contextRef="#ctx0" brushRef="#br0">1072 43 16654,'8'-3'473,"-4"1"-216,1 1 0,-1 0 0,0-1 0,0 0 0,0 0 0,0 0 0,-1 0 0,1-1 0,0 0 0,-1 1 0,5-6 0,-8 7-164,-1 0 0,1 1 0,-1-1 0,0 0 0,1 1 0,-1-1 0,1 0 0,-1 1 0,0-1 0,0 1 0,1 0 0,-1-1 0,0 1 0,0-1 0,0 1 0,1 0 0,-1 0 0,0-1 0,0 1 0,0 0 0,0 0-1,0 0 1,1 0 0,-2 0 0,-65 2 1453,-73 12 0,-73 22-262,58-10-650,95-16-540,-177 30-531,84-1-3166,150-38 3592,-29 10-3528,28-10 2387,-1 1 0,1 0 1,0 1-1,0-1 0,0 0 1,0 1-1,1 0 0,-6 4 1,-2 10-2324</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2.107"/>
    </inkml:context>
    <inkml:brush xml:id="br0">
      <inkml:brushProperty name="width" value="0.05" units="cm"/>
      <inkml:brushProperty name="height" value="0.05" units="cm"/>
      <inkml:brushProperty name="color" value="#004F8B"/>
    </inkml:brush>
  </inkml:definitions>
  <inkml:trace contextRef="#ctx0" brushRef="#br0">0 22 432,'3'-4'1243,"9"-13"5675,-11 17-6772,-1 0 0,0 0 0,0 0 1,0 0-1,0 0 0,1 0 0,-1 0 1,0 0-1,0 0 0,0 0 0,1 0 1,-1 0-1,0 0 0,0 0 0,0 0 1,0 0-1,2 1 1317,-1-1-1317,3 18 1149,-1 1 1,-1 0 0,0 33-1,1 10 311,32 246 3349,-21-217-3428,37 123 1,-48-206-1586,-3-4-133,1 0-1,0 0 1,1 0-1,-1 0 1,1 0-1,-1-1 1,1 1-1,0 0 1,0-1-1,1 0 1,-1 1-1,4 2 1,-5-36-18575</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2.442"/>
    </inkml:context>
    <inkml:brush xml:id="br0">
      <inkml:brushProperty name="width" value="0.05" units="cm"/>
      <inkml:brushProperty name="height" value="0.05" units="cm"/>
      <inkml:brushProperty name="color" value="#004F8B"/>
    </inkml:brush>
  </inkml:definitions>
  <inkml:trace contextRef="#ctx0" brushRef="#br0">837 53 1440,'1'-1'326,"0"-1"1,0 1-1,0 0 0,0 0 0,0 0 1,0-1-1,0 1 0,0-1 1,0 1-1,-1-1 0,1 1 0,-1-1 1,1 1-1,-1-1 0,1 1 0,-1-1 1,0 0-1,0 1 0,0-3 0,-1 2-147,0 1 0,0 0 0,0 0 0,0 0 0,0 0 0,0 0 0,0 0 0,0 1-1,0-1 1,-1 0 0,1 0 0,0 1 0,-1-1 0,1 1 0,-1-1 0,1 1 0,0 0 0,-1 0-1,1-1 1,-1 1 0,-2 0 0,-52-4 1924,-1 1-1,-64 7 1,39-1-1153,-260 17-1179,320-17-900,-34 10 1,48-11-101,1 0 0,-1 1-1,1 0 1,0 1 0,0-1-1,0 1 1,-12 10 0,6 0-1226</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2.856"/>
    </inkml:context>
    <inkml:brush xml:id="br0">
      <inkml:brushProperty name="width" value="0.05" units="cm"/>
      <inkml:brushProperty name="height" value="0.05" units="cm"/>
      <inkml:brushProperty name="color" value="#004F8B"/>
    </inkml:brush>
  </inkml:definitions>
  <inkml:trace contextRef="#ctx0" brushRef="#br0">447 10 14253,'10'4'581,"17"6"-211,-11-10 3003,-17 0-3282,0 0 0,0-1 1,0 1-1,0-1 0,0 0 0,0 1 1,0-1-1,0 0 0,0 0 0,0 1 1,0-1-1,-1-1 0,-5-5 165,1 5-105,0 1-1,0-1 0,0 1 1,-1 1-1,1-1 0,0 1 1,0 0-1,0 0 0,-9 2 1,1 0 18,-18 1-629,1 2 0,-1 1 1,-43 15-1,34-6-3200,1 1 0,-40 23 0,17-3 476</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3.189"/>
    </inkml:context>
    <inkml:brush xml:id="br0">
      <inkml:brushProperty name="width" value="0.05" units="cm"/>
      <inkml:brushProperty name="height" value="0.05" units="cm"/>
      <inkml:brushProperty name="color" value="#004F8B"/>
    </inkml:brush>
  </inkml:definitions>
  <inkml:trace contextRef="#ctx0" brushRef="#br0">1 16 432,'10'-15'13809,"-5"20"-13397,-1 1-1,0 1 0,0-1 0,-1 0 0,0 1 1,0 0-1,-1 0 0,1 0 0,-2 0 0,1 0 1,-1 0-1,1 13 0,37 307 5698,-21-224-4617,35 114 0,-48-201-1875,15 31-1,-20-46 332,0-1 0,0 0 0,0 0 0,0 1 0,0-1 0,0 0-1,0 0 1,0 1 0,0-1 0,0 0 0,0 0 0,1 0 0,-1 1 0,0-1 0,0 0 0,0 0-1,0 0 1,0 0 0,1 1 0,-1-1 0,0 0 0,0 0 0,0 0 0,1 0 0,-1 0-1,0 0 1,0 1 0,0-1 0,1 0 0,-1 0 0,0 0 0,0 0 0,1 0 0,-1 0-1,0 0 1,1 0 0,2-9-4965,-3-19-5279,-6 9 6465</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3.525"/>
    </inkml:context>
    <inkml:brush xml:id="br0">
      <inkml:brushProperty name="width" value="0.05" units="cm"/>
      <inkml:brushProperty name="height" value="0.05" units="cm"/>
      <inkml:brushProperty name="color" value="#004F8B"/>
    </inkml:brush>
  </inkml:definitions>
  <inkml:trace contextRef="#ctx0" brushRef="#br0">946 1 17374,'7'0'4781,"-550"122"735,432-100-5240,43-10-638,-47 11-1788,95-17-313,-32 13 1,48-18 1550,1 1 1,0 0-1,0-1 1,1 1 0,-1 0-1,0 0 1,1 0-1,-1 1 1,1-1-1,0 1 1,-4 3-1,-1 11-2523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45.159"/>
    </inkml:context>
    <inkml:brush xml:id="br0">
      <inkml:brushProperty name="width" value="0.025" units="cm"/>
      <inkml:brushProperty name="height" value="0.025" units="cm"/>
      <inkml:brushProperty name="color" value="#E71224"/>
    </inkml:brush>
  </inkml:definitions>
  <inkml:trace contextRef="#ctx0" brushRef="#br0">0 1 140,'2'6'14365,"-1"10"-8616,5 47-6445,-5-56 2120,4 50-353,20 187 2836,-15-182-2266,34 116 1,-39-164-1650,-3-4 110,1-1 1,1 0-1,-1 0 1,11 17-1,-13-24-313,1 0 0,-1 0 0,1 0 0,0 0 0,0 0 0,-1-1 0,1 1 0,1-1 0,-1 1 0,0-1 1,0 0-1,0 1 0,1-1 0,-1-1 0,0 1 0,1 0 0,-1 0 0,1-1 0,-1 0 0,1 1 0,0-1 0,-1 0 0,6-1 0,7-4-7103,1-11 1522,-5-4 1635</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3.860"/>
    </inkml:context>
    <inkml:brush xml:id="br0">
      <inkml:brushProperty name="width" value="0.05" units="cm"/>
      <inkml:brushProperty name="height" value="0.05" units="cm"/>
      <inkml:brushProperty name="color" value="#004F8B"/>
    </inkml:brush>
  </inkml:definitions>
  <inkml:trace contextRef="#ctx0" brushRef="#br0">0 2 1312,'1'0'294,"-1"0"0,1-1 0,-1 1-1,1 0 1,-1 0 0,1 0 0,0 0 0,-1 0 0,1-1-1,-1 1 1,1 0 0,0 1 0,-1-1 0,1 0 0,-1 0-1,1 0 1,0 0 0,-1 0 0,1 1 0,-1-1 0,1 0-1,-1 0 1,1 1 0,0-1 0,9 15 2061,0 21-370,6 145 3550,-10-85-3793,22 150 1711,-19-191-3047,3-1 1,27 78 0,-29-110-288,-3-11-2974</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4.188"/>
    </inkml:context>
    <inkml:brush xml:id="br0">
      <inkml:brushProperty name="width" value="0.05" units="cm"/>
      <inkml:brushProperty name="height" value="0.05" units="cm"/>
      <inkml:brushProperty name="color" value="#004F8B"/>
    </inkml:brush>
  </inkml:definitions>
  <inkml:trace contextRef="#ctx0" brushRef="#br0">768 94 16494,'3'-3'246,"0"1"0,0-1 1,-1 1-1,1-1 1,0 0-1,-1 0 0,0-1 1,1 1-1,-1 0 1,0-1-1,-1 1 0,1-1 1,1-6-1,-4 9-171,1 0-1,-1 1 1,0-1 0,0 0-1,0 0 1,0 0-1,0 1 1,0-1 0,0 0-1,0 1 1,-1-1-1,1 1 1,0 0 0,0-1-1,-2 1 1,3-1-13,-25-5 460,0 1 0,0 1 0,-45-2-1,22 2-237,-122-4-731,138 9-315,0 1 1,1 2 0,-42 10 0,51-9 411,-58 17-3892,66-17 2259,1 1 1,-1 0-1,-19 11 0,4 3-728</inkml:trace>
  <inkml:trace contextRef="#ctx0" brushRef="#br0" timeOffset="1">654 484 804,'13'6'1884,"0"5"-140,-10 0 2997,-32-2-3033,1-9 24,-10 8 72,-9-5-112,-6-3-131,-13 0-201,-3 0-280,3 9-392,-3-9-592,-1 2-868,14 7-6073,9-1 2329,3 12 1536</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11.819"/>
    </inkml:context>
    <inkml:brush xml:id="br0">
      <inkml:brushProperty name="width" value="0.05" units="cm"/>
      <inkml:brushProperty name="height" value="0.05" units="cm"/>
      <inkml:brushProperty name="color" value="#FFC114"/>
    </inkml:brush>
  </inkml:definitions>
  <inkml:trace contextRef="#ctx0" brushRef="#br0">0 1 36,'498'90'1064,"4"-34"-559,-248-43-374,126 9 60,-351-20-174,42 4 28,-63-5-46,-1 1-1,0 0 1,0 0-1,1 0 1,-1 1-1,10 5 1,-16-8-7,-1 0-1,1 1 1,-1-1 0,1 0 0,-1 0-1,0 1 1,1-1 0,-1 0 0,1 1 0,-1-1-1,0 0 1,1 1 0,-1-1 0,0 1-1,1-1 1,-1 1 0,0-1 0,0 1 0,1-1-1,-1 1 1,0-1 0,0 1 0,0-1-1,0 1 1,1-1 0,-1 1 0,0-1 0,0 1-1,0 0 1,-1 0-18,1 0-1,-1 0 1,1 0 0,-1-1-1,0 1 1,1 0 0,-1 0 0,0 0-1,1-1 1,-1 1 0,0 0-1,0-1 1,0 1 0,-1 0-1,-33 14-527,-6-4 271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21.802"/>
    </inkml:context>
    <inkml:brush xml:id="br0">
      <inkml:brushProperty name="width" value="0.05" units="cm"/>
      <inkml:brushProperty name="height" value="0.05" units="cm"/>
      <inkml:brushProperty name="color" value="#FFC114"/>
    </inkml:brush>
  </inkml:definitions>
  <inkml:trace contextRef="#ctx0" brushRef="#br0">3 0 316,'0'0'1392,"0"4"-713,-2 11-8,1-11 625,11 24 1879,10 69 859,7 55-2376,53 270 1297,-54-305-2300,41 169 950,-14-65-294,-28-113-747,44 192 600,-48-200-839,66 250 744,-51-238-748,4 14 176,25 130-1,-8 21-219,-53-259-255,23 125 282,-26-135-231,0 0 0,1 0 0,0 0 1,1-1-1,-1 1 0,5 7 0,-7-14-46,2-14-384,-1-1 21,2 1 0,4-14 0,-1-1-665,10-85-12266,-10 75 9788</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33.647"/>
    </inkml:context>
    <inkml:brush xml:id="br0">
      <inkml:brushProperty name="width" value="0.05" units="cm"/>
      <inkml:brushProperty name="height" value="0.05" units="cm"/>
      <inkml:brushProperty name="color" value="#FFC114"/>
    </inkml:brush>
  </inkml:definitions>
  <inkml:trace contextRef="#ctx0" brushRef="#br0">2 25 384,'-2'-24'11886,"6"39"-11529,0 0-1,-1 0 0,-1 0 0,-1 1 0,0 25 0,1 11 208,6 70 542,13 120 623,73 466 1636,-62-480-2541,18 180 164,-1 9-25,-35-314-741,33 172 347,-22-134-356,32 190 355,-41-249-443,-11-51-34,68 313 715,67 103-350,-64-218-249,-38-106-57,39 168 54,-7-24-60,49 108 268,-105-333-358,103 362 26,-46-101 174,-25-149 31,16 66 61,-34-99-214,15 67 67,33 165 117,-35-184-166,44 140 53,-68-230-141,-4 0 1,4 82-1,-4 28 111,2-44 115,-11-106-240,6 116 112,1-65-8,-11-90-184,0 0 1,0 1-1,0-1 1,0 1-1,0-1 1,0 1-1,0-1 1,0 0-1,0 1 1,0-1-1,0 1 1,0-1-1,0 1 1,0-1-1,0 0 1,1 1-1,-1-1 1,0 1-1,0-1 1,0 0-1,1 1 1,-1-1-1,0 0 1,1 1-1,-1-1 1,8-5-844,6-20-1245,-3-20-2586,-2 9-2099,2-2 1427,-1-3 1634</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40.939"/>
    </inkml:context>
    <inkml:brush xml:id="br0">
      <inkml:brushProperty name="width" value="0.05" units="cm"/>
      <inkml:brushProperty name="height" value="0.05" units="cm"/>
      <inkml:brushProperty name="color" value="#FFC114"/>
    </inkml:brush>
  </inkml:definitions>
  <inkml:trace contextRef="#ctx0" brushRef="#br0">0 34 1356,'8'-13'3126,"3"-8"7816,-8 24-10010,1 1-656,-1 0 0,0 1 0,1-1-1,-2 1 1,1 0 0,0 0 0,2 9 0,14 45 1456,-15-47-1484,71 278 3676,26 79-372,-97-357-3421,-3-7-77,0 0-1,1 0 1,-1 0 0,1 0-1,1 0 1,-1-1-1,1 1 1,0-1-1,0 1 1,6 6-1,-9-11-69,1 0 0,-1 0 0,0 1 0,0-1 0,1 0 0,-1 0-1,0 0 1,1 0 0,-1 0 0,1 0 0,-1 0 0,0 0 0,1 0 0,-1 0 0,0 0-1,1 0 1,-1 0 0,0 0 0,1 0 0,-1 0 0,0 0 0,1-1 0,-1 1 0,0 0-1,0 0 1,1 0 0,-1 0 0,0-1 0,1 1 0,-1 0 0,0 0 0,0-1 0,0 1-1,1 0 1,-1-1 0,0 1 0,0 0 0,0 0 0,1-1 0,-1 1 0,0 0 0,0-1-1,0 1 1,0 0 0,0-1 0,0 1 0,0 0 0,0-1 0,0 1 0,0-1 0,0 1-1,0-1 1,2-20-1226,-2 21 1191,-1-4-360,1 0 0,-1 0 1,0 0-1,0 0 0,0 0 1,-1 0-1,1 0 0,-1 0 1,0 1-1,0-1 0,0 1 1,0-1-1,-4-4 0,0 3-1353,1-1-1,0 0 0,-1 1 1,0 0-1,-1 1 0,-6-5 0,-3 0-1284</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41.306"/>
    </inkml:context>
    <inkml:brush xml:id="br0">
      <inkml:brushProperty name="width" value="0.05" units="cm"/>
      <inkml:brushProperty name="height" value="0.05" units="cm"/>
      <inkml:brushProperty name="color" value="#FFC114"/>
    </inkml:brush>
  </inkml:definitions>
  <inkml:trace contextRef="#ctx0" brushRef="#br0">1002 12 8,'53'-12'18521,"-107"30"-15955,-2-2 0,-86 12 0,-125 4 548,242-29-2812,-116 9 637,-162 21 1246,296-32-2388,1 0-1,0 1 1,0 0 0,-1-1-1,1 2 1,0-1 0,1 1-1,-9 4 1,11 0-1316,8 4-5203,11 4-3923,-1-2 6319</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42.792"/>
    </inkml:context>
    <inkml:brush xml:id="br0">
      <inkml:brushProperty name="width" value="0.05" units="cm"/>
      <inkml:brushProperty name="height" value="0.05" units="cm"/>
      <inkml:brushProperty name="color" value="#FFC114"/>
    </inkml:brush>
  </inkml:definitions>
  <inkml:trace contextRef="#ctx0" brushRef="#br0">9 21 40,'-9'-21'13765,"32"132"-8579,0 64-1534,-11-81-2175,71 320 3525,-80-404-4873,-1 4-28,6 19 146,-8-32-299,0 1 1,1-1-1,-1 0 1,1 1-1,-1-1 1,1 0-1,0 1 1,0-1 0,-1 0-1,1 0 1,0 0-1,0 1 1,0-1-1,0 0 1,3 1-1,-3-1-718,-1-4-881,1 1 1123,-1-1 1,0 1-1,0 0 0,0-1 1,-1 1-1,1-1 0,-1 1 0,0-4 1,-14-19-9581,12 20 8147,-8-11-1462</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43.137"/>
    </inkml:context>
    <inkml:brush xml:id="br0">
      <inkml:brushProperty name="width" value="0.05" units="cm"/>
      <inkml:brushProperty name="height" value="0.05" units="cm"/>
      <inkml:brushProperty name="color" value="#FFC114"/>
    </inkml:brush>
  </inkml:definitions>
  <inkml:trace contextRef="#ctx0" brushRef="#br0">984 4 16265,'28'-3'5380,"-82"21"-3360,-107 20 1,-69-3-84,151-24-1290,21-3-305,-265 47 245,268-38-2294,38-10-1316,-1 2-3544,6 0 477,7 2 1851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47.509"/>
    </inkml:context>
    <inkml:brush xml:id="br0">
      <inkml:brushProperty name="width" value="0.05" units="cm"/>
      <inkml:brushProperty name="height" value="0.05" units="cm"/>
      <inkml:brushProperty name="color" value="#FFC114"/>
    </inkml:brush>
  </inkml:definitions>
  <inkml:trace contextRef="#ctx0" brushRef="#br0">1 2 360,'0'0'4643,"7"-1"860,31 223 1204,-11-55-4256,-21-137-2045,10 58 1512,47 143 1,-60-222-1846,-2-5-76,0 0-1,0 0 1,1 0-1,-1-1 1,1 1-1,0 0 1,0-1-1,0 0 1,0 1 0,1-1-1,-1 0 1,1 0-1,0 0 1,0 0-1,4 2 1,-6-5-447,1-3-223,0 1 424,-1 0-1,1 0 0,-1-1 1,0 1-1,0-1 1,0 1-1,0-1 1,0 1-1,0-1 0,-1 1 1,1-4-1,-1 0-2012,0 0-1,0-1 0,0 1 0,-3-11 0,0-2-786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57.876"/>
    </inkml:context>
    <inkml:brush xml:id="br0">
      <inkml:brushProperty name="width" value="0.025" units="cm"/>
      <inkml:brushProperty name="height" value="0.025" units="cm"/>
      <inkml:brushProperty name="color" value="#E71224"/>
    </inkml:brush>
  </inkml:definitions>
  <inkml:trace contextRef="#ctx0" brushRef="#br0">254 3 80,'13'-3'1850,"2"6"-1521,-3 3 100,-6-5-373,52 13 397,-53-13-425,0 1 0,0 0 0,-1 1-1,1-1 1,-1 1 0,0 0 0,0 0-1,0 0 1,6 7 0,8 10 77,-1 1 1,-2 1-1,17 29 0,46 81 313,-67-114-356,-2 1 0,0 1-1,-1-1 1,-1 2-1,6 26 1,-10-30-13,0 1 0,-1 35 0,-2-45-45,-1 1 1,0 0 0,0-1-1,-1 0 1,0 1 0,-1-1-1,0 0 1,-5 10-1,0-1-4,-2-1 0,0 0 0,-1 0 0,-1-1 0,0 0 0,-26 23 0,33-34-3,-1 0 1,0 0 0,0 0-1,-1-1 1,1 0-1,-1 0 1,-10 3 0,-53 10-40,54-12 27,1-2-6,0 0 0,0-1-1,0-1 1,1 0 0,-1-1-1,0-1 1,0 0 0,1-1 0,-1 0-1,-24-11 1,26 10 4,1-2 0,-1 0-1,2 0 1,-1-1 0,1-1 0,0 1 0,0-2 0,1 0 0,0 0-1,1-1 1,0 0 0,-9-13 0,14 17 22,1-1 0,-1 0 0,1 0 0,0 0-1,1 0 1,0-1 0,0 1 0,0-1 0,1 1 0,0-1 0,1 0-1,-1 1 1,2-1 0,-1 0 0,1 1 0,0-1 0,3-9 0,-2 11 2,0 0 0,0-1 0,1 1 0,0 0 1,0 1-1,0-1 0,1 0 0,0 1 0,0 0 1,0 0-1,1 0 0,0 0 0,0 1 0,0-1 1,0 1-1,1 1 0,-1-1 0,1 1 0,0 0 1,8-3-1,-9 5-171,-1-1 1,1 1-1,-1 0 1,1 0 0,0 1-1,-1-1 1,1 1-1,0 0 1,-1 1-1,1-1 1,0 1 0,-1 0-1,1 0 1,-1 0-1,1 0 1,4 3-1,9 6-483</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47.842"/>
    </inkml:context>
    <inkml:brush xml:id="br0">
      <inkml:brushProperty name="width" value="0.05" units="cm"/>
      <inkml:brushProperty name="height" value="0.05" units="cm"/>
      <inkml:brushProperty name="color" value="#FFC114"/>
    </inkml:brush>
  </inkml:definitions>
  <inkml:trace contextRef="#ctx0" brushRef="#br0">834 10 13009,'13'-10'1817,"-14"14"411,-2-1-2065,1-1 1,0 0-1,-1 0 0,1 0 0,-1-1 0,0 1 0,0 0 0,1-1 0,-1 0 0,-4 1 0,-29 7 496,0-2 0,0-2 0,-1-1 0,-40-1 0,-150-15 604,13 0-2300,212 12 971,-69 3-1636,63-2 990,1 0-1,0 0 1,0 0 0,0 1 0,0 1-1,0-1 1,-10 6 0,17-8 438,-1 0 0,1 1-1,-1-1 1,1 0 0,-1 1 0,1-1 0,-1 0 0,1 1 0,-1-1 0,1 1 0,-1-1 0,1 0-1,0 1 1,-1-1 0,1 1 0,0 0 0,-1-1 0,1 1 0,0-1 0,0 1 0,-1-1 0,1 1 0,0 0-1,0-1 1,0 1 0,0-1 0,0 1 0,0 0 0,0 10-2224</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48.163"/>
    </inkml:context>
    <inkml:brush xml:id="br0">
      <inkml:brushProperty name="width" value="0.05" units="cm"/>
      <inkml:brushProperty name="height" value="0.05" units="cm"/>
      <inkml:brushProperty name="color" value="#FFC114"/>
    </inkml:brush>
  </inkml:definitions>
  <inkml:trace contextRef="#ctx0" brushRef="#br0">453 0 344,'64'17'8382,"-63"-17"-8322,-1 0 0,0 0-1,0 0 1,0 0 0,0 0-1,0 0 1,0 0 0,1 0-1,-1 0 1,0 0 0,0 0-1,0 0 1,0 0 0,0 0-1,0 0 1,0 0 0,1 1 0,-1-1-1,0 0 1,0 0 0,0 0-1,0 0 1,0 0 0,0 0-1,0 0 1,0 1 0,0-1-1,0 0 1,0 0 0,0 0-1,0 0 1,0 0 0,0 0 0,0 1-1,0-1 1,0 0 0,0 0-1,0 0 1,0 0 0,0 0-1,0 0 1,0 1 0,0-1-1,0 0 1,0 0 0,0 0-1,0 0 1,-6 7 1607,-8 2-469,-1-3-324,1 1-1,-2-2 1,1 0-1,-1-1 1,-31 5-1,-83-1 1488,101-7-1833,-29-2-235,28 1-1152,-32 2 0,53-1-1527,-1 1 0,1 0 0,0 0 0,-10 4 0,8 0-928</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0.481"/>
    </inkml:context>
    <inkml:brush xml:id="br0">
      <inkml:brushProperty name="width" value="0.05" units="cm"/>
      <inkml:brushProperty name="height" value="0.05" units="cm"/>
      <inkml:brushProperty name="color" value="#FFC114"/>
    </inkml:brush>
  </inkml:definitions>
  <inkml:trace contextRef="#ctx0" brushRef="#br0">0 0 1220,'3'4'7744,"0"0"-7496,-1 0 0,0 0 1,-1 0-1,1 0 1,-1 0-1,2 6 0,7 152 4947,-5-46-2904,5-8-188,5-1 0,35 130 1,-50-236-2094,9 24 231,-9-24-248,0 0-1,1 0 1,-1 0-1,0-1 1,1 1-1,-1 0 1,1 0-1,-1-1 1,1 1-1,0 0 1,-1-1 0,1 1-1,0 0 1,-1-1-1,1 1 1,0-1-1,0 1 1,-1-1-1,1 1 1,0-1-1,0 0 1,1 1 0,-1-1-48,0-1 1,-1 1 0,1 0 0,0 0 0,-1-1 0,1 1 0,0-1 0,-1 1 0,1-1 0,0 1-1,-1-1 1,1 1 0,-1-1 0,1 1 0,-1-1 0,1 0 0,-1 1 0,0-1 0,1 0 0,-1 0-1,0 1 1,0-1 0,1 0 0,-1-1 0,4-17-1524,-6-5-1263,-6-11-7644,2 20 7496</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0.817"/>
    </inkml:context>
    <inkml:brush xml:id="br0">
      <inkml:brushProperty name="width" value="0.05" units="cm"/>
      <inkml:brushProperty name="height" value="0.05" units="cm"/>
      <inkml:brushProperty name="color" value="#FFC114"/>
    </inkml:brush>
  </inkml:definitions>
  <inkml:trace contextRef="#ctx0" brushRef="#br0">881 6 1428,'10'-5'7873,"-23"4"-4514,-48 6-2922,24-1 1127,-165 1 1674,120-5-3043,0 3 1,-114 20-1,190-22-385,-25 5-523,-39 13 0,61-16-127,-1 1 1,1 1-1,0-1 0,0 1 1,0 1-1,1 0 1,0 0-1,-9 8 1,3 3-2331,6 3 963</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1.149"/>
    </inkml:context>
    <inkml:brush xml:id="br0">
      <inkml:brushProperty name="width" value="0.05" units="cm"/>
      <inkml:brushProperty name="height" value="0.05" units="cm"/>
      <inkml:brushProperty name="color" value="#FFC114"/>
    </inkml:brush>
  </inkml:definitions>
  <inkml:trace contextRef="#ctx0" brushRef="#br0">654 1 216,'41'20'11339,"-47"-22"-10216,-15-2-330,-1 0 1,1 2 0,-27 0-1,28 2-863,-1 2 0,1 0 0,-39 10-1,-40 20-4699,-148 71 0,137-51 2603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1.915"/>
    </inkml:context>
    <inkml:brush xml:id="br0">
      <inkml:brushProperty name="width" value="0.05" units="cm"/>
      <inkml:brushProperty name="height" value="0.05" units="cm"/>
      <inkml:brushProperty name="color" value="#FFC114"/>
    </inkml:brush>
  </inkml:definitions>
  <inkml:trace contextRef="#ctx0" brushRef="#br0">0 0 400,'0'0'2726,"3"5"-1380,2 7-579,0-1 0,-1 1 0,0 0 0,-1 0-1,2 15 1,8 71 2008,-11-77-2361,42 264 4233,-31-229-3692,2-2 1,2 0 0,27 55-1,-41-101-860,7 13 427,16 27 0,-23-44-522,-1 0-1,1 0 0,0 0 0,0-1 1,0 1-1,1-1 0,-1 0 0,1 1 1,0-2-1,0 1 0,0 0 0,0-1 1,6 3-1,-10-5-62,1 0 1,-1 0-1,0 0 1,0 1-1,0-1 1,1 0-1,-1 0 1,0 0-1,0 0 0,1 0 1,-1 0-1,0 0 1,0 0-1,1 0 1,-1 0-1,0 0 1,0 0-1,0 0 0,1 0 1,-1 0-1,0 0 1,0 0-1,1 0 1,-1-1-1,0 1 1,0 0-1,0 0 0,1 0 1,-1 0-1,0 0 1,0-1-1,0 1 1,0 0-1,1 0 1,-1 0-1,0 0 0,0-1 1,0 1-1,0 0 1,0 0-1,0 0 1,0-1-1,-2-13-2959,-14-14-5349,4 15 5578</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2.250"/>
    </inkml:context>
    <inkml:brush xml:id="br0">
      <inkml:brushProperty name="width" value="0.05" units="cm"/>
      <inkml:brushProperty name="height" value="0.05" units="cm"/>
      <inkml:brushProperty name="color" value="#FFC114"/>
    </inkml:brush>
  </inkml:definitions>
  <inkml:trace contextRef="#ctx0" brushRef="#br0">579 48 13713,'43'-8'3266,"-108"4"-2102,-81-14 0,42 3-981,85 13-511,0 1 1,-1 1-1,1 1 1,0 0-1,0 1 1,0 1 0,-22 7-1,28-6-790,0 1 1,0 0-1,1 1 0,0 0 0,0 1 0,-15 10 1,11-2-1959,3 2 934</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2.598"/>
    </inkml:context>
    <inkml:brush xml:id="br0">
      <inkml:brushProperty name="width" value="0.05" units="cm"/>
      <inkml:brushProperty name="height" value="0.05" units="cm"/>
      <inkml:brushProperty name="color" value="#FFC114"/>
    </inkml:brush>
  </inkml:definitions>
  <inkml:trace contextRef="#ctx0" brushRef="#br0">830 0 13945,'4'3'154,"28"16"552,-31-18-639,1 0 0,-1 0 0,1 0 0,-1 0 0,0 1-1,0-1 1,1 0 0,-1 0 0,0 1 0,0-1 0,0 1 0,0-1-1,-1 1 1,1-1 0,0 1 0,-1 0 0,1 1 0,-1-2-9,0 0 0,0 0 1,-1 0-1,1 0 0,0 0 1,-1-1-1,1 1 0,-1 0 0,1 0 1,-1 0-1,1-1 0,-1 1 1,1 0-1,-1-1 0,0 1 1,1 0-1,-1-1 0,0 1 0,0-1 1,0 1-1,1-1 0,-1 0 1,-1 1-1,-22 7 745,24-8-795,-313 70 2812,118-30-4725,2 10-5791,119-24 3805,2 4 1180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3.386"/>
    </inkml:context>
    <inkml:brush xml:id="br0">
      <inkml:brushProperty name="width" value="0.05" units="cm"/>
      <inkml:brushProperty name="height" value="0.05" units="cm"/>
      <inkml:brushProperty name="color" value="#FFC114"/>
    </inkml:brush>
  </inkml:definitions>
  <inkml:trace contextRef="#ctx0" brushRef="#br0">0 0 292,'79'272'8421,"81"221"-606,-159-491-7774,9 26 855,1-1 1,2-1 0,30 49 0,-41-73-853,0 1 0,0-1 1,0 1-1,0-1 0,0 0 0,0 0 0,1 0 1,-1 0-1,1 0 0,-1-1 0,1 1 0,0-1 1,0 1-1,-1-1 0,1 0 0,0 0 1,0-1-1,0 1 0,0 0 0,0-1 0,5 0 1,-3-3-419,-1-1-58,-1 0-1,0 0 1,0-1-1,0 1 1,4-10-1,-5 10-595,-1 1 1,0-1-1,1-1 1,-1 1-1,-1 0 0,1 0 1,-1 0-1,1 0 1,-2-6-1,-1-7-1804</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3.717"/>
    </inkml:context>
    <inkml:brush xml:id="br0">
      <inkml:brushProperty name="width" value="0.05" units="cm"/>
      <inkml:brushProperty name="height" value="0.05" units="cm"/>
      <inkml:brushProperty name="color" value="#FFC114"/>
    </inkml:brush>
  </inkml:definitions>
  <inkml:trace contextRef="#ctx0" brushRef="#br0">799 44 712,'9'-8'1350,"-8"7"-1079,0 1 0,0-1 0,0 0 0,0 0 0,0 0 0,0 0 0,-1 0 0,1 0 0,0 0 0,0 0 0,-1-1 0,1 1 0,-1 0 0,1 0 0,-1-1 0,1 0 0,-2 1-57,0 0 0,-1 0-1,1 0 1,0 0 0,-1 1-1,1-1 1,0 0-1,-1 1 1,1-1 0,-1 1-1,-1-1 1,3 1-41,-12-2 468,1 0 1,0 0 0,-1 1-1,1 1 1,-20 1 0,4 0 88,-70 3-123,0 4 1,-162 36-1,229-37-1533,1 1-1,-44 19 1,55-19-1444,-1 1 1,-22 17 0,17-7 244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59.914"/>
    </inkml:context>
    <inkml:brush xml:id="br0">
      <inkml:brushProperty name="width" value="0.025" units="cm"/>
      <inkml:brushProperty name="height" value="0.025" units="cm"/>
      <inkml:brushProperty name="color" value="#E71224"/>
    </inkml:brush>
  </inkml:definitions>
  <inkml:trace contextRef="#ctx0" brushRef="#br0">1338 0 132,'0'18'208,"1"2"-19,-1 0 0,-1 1 0,-1-1 0,-1 0 0,-8 28 0,-5 6 63,-2 0 1,-3-2-1,-37 68 0,45-101-195,-1-1 0,-1-1 1,-1 0-1,0-1 0,-23 18 0,-17 11 97,-2-2 0,-90 48-1,104-68-71,-2-1-1,0-3 1,-1-2-1,-64 15 0,78-25-55,0-1 1,0-1-1,0-2 0,-1-2 0,-58-4 0,76 1-22,0-1 1,-1 0-1,1-2 0,1 0 1,-1 0-1,1-1 0,0-1 0,-22-14 1,28 15-2,1 0 0,-1-1 0,1 0 1,1-1-1,0 0 0,0 0 0,0 0 0,1-1 1,0 0-1,1 0 0,0-1 0,0 1 0,1-1 1,-4-13-1,4 8 36,0 0 1,1-1 0,0 1 0,1-1-1,1 0 1,0 1 0,2-1-1,-1 0 1,2 0 0,0 1 0,1-1-1,1 1 1,5-16 0,-1 9 39,2-1 0,0 1 0,2 1 0,0 0 0,1 0 0,16-18 0,-5 11 53,0 1-1,2 1 0,39-30 0,-47 43-90,0 0 0,2 2 1,-1 0-1,1 2 0,0 0 0,1 1 1,0 1-1,1 1 0,-1 1 0,1 1 1,0 0-1,0 2 0,0 1 0,0 0 1,0 2-1,1 1 0,34 6 1,-34-3-25,0 0 0,-1 2 0,1 1 1,-1 0-1,-1 2 0,1 0 1,-2 2-1,0 0 0,0 1 1,-1 1-1,0 1 0,-2 1 0,0 0 1,0 1-1,-2 1 0,19 26 1,-29-35-57,1 1 0,-1-1 1,-1 1-1,0 0 1,0 0-1,-1 0 1,0 0-1,-1 1 1,0-1-1,0 1 1,-1 0-1,-1-1 0,0 1 1,-2 20-1,-1-16-203,-1-1-1,0-1 0,0 1 0,-1 0 0,-1-1 1,0 0-1,-1 0 0,-1-1 0,0 0 0,-14 17 1,-19 18-902,-8 4 348</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4.050"/>
    </inkml:context>
    <inkml:brush xml:id="br0">
      <inkml:brushProperty name="width" value="0.05" units="cm"/>
      <inkml:brushProperty name="height" value="0.05" units="cm"/>
      <inkml:brushProperty name="color" value="#FFC114"/>
    </inkml:brush>
  </inkml:definitions>
  <inkml:trace contextRef="#ctx0" brushRef="#br0">1157 0 416,'1'0'322,"8"1"909,1 1-1,-1-1 0,1 2 0,13 4 1602,-30-7-1157,-167 10 3653,-95 23-2137,250-31-3026,-322 54 763,121-4-4264,174-38-1050,-47 21 1,43-13 1630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4.985"/>
    </inkml:context>
    <inkml:brush xml:id="br0">
      <inkml:brushProperty name="width" value="0.05" units="cm"/>
      <inkml:brushProperty name="height" value="0.05" units="cm"/>
      <inkml:brushProperty name="color" value="#FFC114"/>
    </inkml:brush>
  </inkml:definitions>
  <inkml:trace contextRef="#ctx0" brushRef="#br0">1 1 704,'0'0'209,"1"0"-1,-1 0 1,1 0-1,-1 0 1,0 0-1,1 0 1,-1 0-1,1 0 1,-1 0 0,1 0-1,-1 0 1,1 0-1,-1 0 1,0 0-1,1 0 1,-1 1-1,1-1 1,-1 0-1,1 0 1,-1 0 0,0 1-1,1-1 1,-1 0-1,0 1 1,1-1-1,-1 0 1,0 1-1,0-1 1,1 1-1,6 18 1922,-4 23-60,16 290 5840,-8-254-6490,3 0 0,30 89 1,-44-167-1419,20 53 575,-19-51-593,0 1 0,1 0 0,-1 0-1,1 0 1,0-1 0,0 1 0,0-1 0,0 0 0,0 1 0,1-1 0,-1 0 0,1 0 0,-1 0 0,5 1 0,-6-2-123,0-1 1,1 0 0,-1 0-1,0 1 1,1-1 0,-1 0-1,1 0 1,-1 0 0,0 0-1,1-1 1,-1 1 0,0 0-1,1-1 1,-1 1 0,0-1-1,0 1 1,1-1 0,-1 1-1,0-1 1,0 0 0,0 0-1,0 1 1,0-1-1,0 0 1,0 0 0,0 0-1,0 0 1,0-1 0,0 1-1,-1 0 1,1 0 0,0 0-1,0-2 1,2-3-1594,-1 0 0,1 0 0,-1 0 0,0 0 0,2-12 0,-3-2-1344</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5.317"/>
    </inkml:context>
    <inkml:brush xml:id="br0">
      <inkml:brushProperty name="width" value="0.05" units="cm"/>
      <inkml:brushProperty name="height" value="0.05" units="cm"/>
      <inkml:brushProperty name="color" value="#FFC114"/>
    </inkml:brush>
  </inkml:definitions>
  <inkml:trace contextRef="#ctx0" brushRef="#br0">843 25 772,'15'-5'1682,"-11"4"-969,0 0 0,0 0 1,0 0-1,0-1 0,0 0 0,6-4 1,-8 2 1524,-11 2 1669,7 3-3798,-219 26 5510,-123 27-4304,305-46-1770,1 1 1,-43 17 0,64-19-354,0 1 0,-23 14 0,29-15-479,1 1 1,0 0 0,0 1 0,-11 12-1,6 1-2257,7-2 1076</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5.650"/>
    </inkml:context>
    <inkml:brush xml:id="br0">
      <inkml:brushProperty name="width" value="0.05" units="cm"/>
      <inkml:brushProperty name="height" value="0.05" units="cm"/>
      <inkml:brushProperty name="color" value="#FFC114"/>
    </inkml:brush>
  </inkml:definitions>
  <inkml:trace contextRef="#ctx0" brushRef="#br0">717 1 2044,'41'13'2305,"49"24"-1,-52-22 2189,-39-15-4317,-1-1 0,1 1 1,0 0-1,-1 0 1,1 0-1,-1 0 0,1 0 1,-1 0-1,1 0 1,-1 1-1,-2 0 0,-4 0 239,-196 12 3788,-93 27-4915,258-31-957,0 2-1,2 1 1,-1 2-1,1 1 1,-43 26-1,-7 11-897</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5.987"/>
    </inkml:context>
    <inkml:brush xml:id="br0">
      <inkml:brushProperty name="width" value="0.05" units="cm"/>
      <inkml:brushProperty name="height" value="0.05" units="cm"/>
      <inkml:brushProperty name="color" value="#FFC114"/>
    </inkml:brush>
  </inkml:definitions>
  <inkml:trace contextRef="#ctx0" brushRef="#br0">0 21 1120,'11'-21'6242,"-11"21"-6162,0 0 0,0 0-1,0 0 1,1 0 0,-1 0 0,0 0 0,0 0 0,0 0 0,1 0 0,-1 0 0,0 0 0,0 1 0,0-1 0,0 0-1,1 0 1,-1 0 0,0 0 0,0 0 0,0 0 0,0 0 0,1 0 0,-1 1 0,0-1 0,0 0 0,0 0-1,0 0 1,0 0 0,0 1 0,0-1 0,1 0 0,-1 0 0,0 0 0,0 0 0,0 1 0,0-1 0,0 0-1,0 0 1,0 0 0,0 1 0,0-1 0,0 0 0,0 0 0,0 0 0,0 0 0,0 1 0,0-1 0,0 0-1,0 0 1,0 45 3423,0-32-2916,0 60 2077,-1 16-53,11 93 0,17 1-402,-20-150-2061,2 1 0,1-2 1,19 44-1,-17-56-1204,-11-20 868,-1 1 0,1-1 0,-1 1 0,1-1 0,0 1 0,-1-1 0,1 0 0,0 1 0,-1-1 0,1 0 0,0 0 0,-1 1 1,1-1-1,0 0 0,0 0 0,-1 0 0,1 0 0,0 0 0,0 0 0,-1 0 0,1 0 0,0 0 0,1-1 0,2-18-10235,-6 4 6507</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6.324"/>
    </inkml:context>
    <inkml:brush xml:id="br0">
      <inkml:brushProperty name="width" value="0.05" units="cm"/>
      <inkml:brushProperty name="height" value="0.05" units="cm"/>
      <inkml:brushProperty name="color" value="#FFC114"/>
    </inkml:brush>
  </inkml:definitions>
  <inkml:trace contextRef="#ctx0" brushRef="#br0">786 78 936,'14'-10'1105,"-9"7"-375,1-1 1,-1 0-1,0 0 0,0-1 1,0 0-1,6-7 0,-11 12-625,0-1 0,0 1 0,0 0 0,1-1 0,-1 1 0,0-1 0,0 1 0,0-1 0,0 1 0,0-1-1,0 1 1,0 0 0,0-1 0,0 1 0,0-1 0,0 1 0,0-1 0,0 1 0,0-1 0,0 1 0,0-1 0,-1 1-1,1 0 1,0-1 0,0 1 0,0-1 0,-1 1 0,1 0 0,-1-1 0,-14-8 1855,-18 3 23,-12 4-351,0 2 1,-81 10-1,75-5-1134,-27 3-358,-85 20 0,125-18-1329,-41 16 1,52-16-1113,1 2 0,-30 19 0,25-9-1318,4 1 1099</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6.666"/>
    </inkml:context>
    <inkml:brush xml:id="br0">
      <inkml:brushProperty name="width" value="0.05" units="cm"/>
      <inkml:brushProperty name="height" value="0.05" units="cm"/>
      <inkml:brushProperty name="color" value="#FFC114"/>
    </inkml:brush>
  </inkml:definitions>
  <inkml:trace contextRef="#ctx0" brushRef="#br0">1044 0 1408,'44'17'7025,"-50"-15"-5441,-40 6 1595,-78 6-1,23-5-1559,-9 4-1005,-189 24 2623,149-11-4772,4 9-4961,87-17 1799,13 1 1426</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7:30.227"/>
    </inkml:context>
    <inkml:brush xml:id="br0">
      <inkml:brushProperty name="width" value="0.05" units="cm"/>
      <inkml:brushProperty name="height" value="0.05" units="cm"/>
      <inkml:brushProperty name="color" value="#FFC114"/>
    </inkml:brush>
  </inkml:definitions>
  <inkml:trace contextRef="#ctx0" brushRef="#br0">5759 170 36,'0'0'901,"10"2"528,-5-2 2351,-18 3 3344,-72 14-5765,-49 6-76,-223 10 0,253-26-956,-591 64 1045,-301 53-744,950-120-617,-789 97 136,393-61-68,251-27-70,-113 1-54,41-2 39,-215 33 27,153 5-154,240-37 118,52-9 5,-1 2 0,-47 14 0,48-10 12,22-7-1,-1 0 1,0 1-1,1 1 0,0 0 1,0 1-1,-14 9 0,-8 4-16,28-16 10,-1-1 1,1 1 0,0 0 0,1 0 0,-1 1 0,0-1 0,1 1 0,0 0 0,0 0 0,-7 9 0,-12 21 57,16-17 3,4-12-40,1 0 0,0 0 0,0 0 1,0 1-1,-1 8 0,-2 23 133,1 0 0,2 0 0,3 51 0,2-49-37,13 117 308,173 688 2099,-132-587-1587,17 60 106,-65-277-953,-8-33-64,0 1 0,1-1 0,-1 0 0,2 0 0,-1 0 0,1 0 0,0-1 0,5 9 0,-2-4-3,-3-7-13,-1 0 0,1 0 0,-1 0 0,2 0 0,-1-1 0,0 1 0,0-1 0,1 0 0,0 0 0,0 0 0,0 0 0,6 3 0,12-1-18,-1 0 0,35 3 0,-8-6 33,1-2 0,68-9 0,-5 0 19,519-9 246,-275 16-106,150-5 0,-312-6-149,246-12 24,-129 7-57,163 3 13,-358 12-7,271-22 5,402-93-71,-535 78 20,-85 14 44,272-45-44,-179 28-27,52-10-7,-165 28 30,34-6 22,-168 28 27,5-1-33,0-1 0,30-11 1,-44 14 24,-1 0 1,0-1-1,0 0 0,0 0 1,0 0-1,0-1 0,-1 1 1,1-1-1,-1 0 0,0-1 1,0 1-1,-1-1 0,6-7 1,-5 2-2,1 1 1,-2 0-1,0-1 0,0 0 1,0 0-1,-1 0 1,-1 0-1,1-13 1,-1-12 0,-5-37 0,2 52 7,-66-478-92,27 240-13,-32-207-86,50 361-53,-52-141 0,48 164 135,-64-154-126,87 225 227,-5-9-9,-1 1 0,-24-32 0,14 21 0,14 21 10,0 1-1,-1 0 0,0 0 1,0 0-1,-1 1 0,0 0 1,0 1-1,-1 0 0,1 0 1,-1 0-1,0 1 0,0 1 1,-1-1-1,1 2 0,-14-4 1,-16-1-48,-1 2 0,-56 0 0,91 5 48,-47-1-717,0 3 0,1 2 1,-101 22-1,80-7-3456,0 3 1,-75 34-1,54-12 983</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8:45.891"/>
    </inkml:context>
    <inkml:brush xml:id="br0">
      <inkml:brushProperty name="width" value="0.05" units="cm"/>
      <inkml:brushProperty name="height" value="0.05" units="cm"/>
      <inkml:brushProperty name="color" value="#FFC114"/>
    </inkml:brush>
  </inkml:definitions>
  <inkml:trace contextRef="#ctx0" brushRef="#br0">1 42 324,'12'-12'4966,"-7"7"-2904,17-19 16416,-21 24-18316,5 8 1161,4 14-1304,16 164 2167,-10-64-1503,33 139 609,-34-195-1070,7 26-63,-6-31-4362,-15-53 405</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8:46.390"/>
    </inkml:context>
    <inkml:brush xml:id="br0">
      <inkml:brushProperty name="width" value="0.05" units="cm"/>
      <inkml:brushProperty name="height" value="0.05" units="cm"/>
      <inkml:brushProperty name="color" value="#FFC114"/>
    </inkml:brush>
  </inkml:definitions>
  <inkml:trace contextRef="#ctx0" brushRef="#br0">985 9 904,'18'-9'14021,"-29"9"-10479,-80 6-1358,-411 21 3349,362-23-4537,71-3-573,33-2-1016,1 2 0,-58 9 0,91-10-296,-17 1-645,14 1-2958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3.964"/>
    </inkml:context>
    <inkml:brush xml:id="br0">
      <inkml:brushProperty name="width" value="0.025" units="cm"/>
      <inkml:brushProperty name="height" value="0.025" units="cm"/>
      <inkml:brushProperty name="color" value="#E71224"/>
    </inkml:brush>
  </inkml:definitions>
  <inkml:trace contextRef="#ctx0" brushRef="#br0">68 1033 244,'0'0'973,"3"12"3187,1-5 3013,2-28-6221,-2 0 0,0-1 0,2-42-1,-7-72-40,0 97-635,-49-531 1404,43 516-1520,5 32-838,-1 0-1,-2 0 1,-9-30 0,6 47-1064,4 3-837</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8:51.718"/>
    </inkml:context>
    <inkml:brush xml:id="br0">
      <inkml:brushProperty name="width" value="0.05" units="cm"/>
      <inkml:brushProperty name="height" value="0.05" units="cm"/>
      <inkml:brushProperty name="color" value="#FFC114"/>
    </inkml:brush>
  </inkml:definitions>
  <inkml:trace contextRef="#ctx0" brushRef="#br0">0 1 328,'0'0'5595,"13"1"1461,-7 143-1125,16 79-2186,-9-105-1954,19 107 886,-8-78-847,-18-112-1377,-3-18-301,-1 0 1,1 17-1,-19-67-8940,6 15 1709,7 13 2343,-1-4 1413</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8:52.684"/>
    </inkml:context>
    <inkml:brush xml:id="br0">
      <inkml:brushProperty name="width" value="0.05" units="cm"/>
      <inkml:brushProperty name="height" value="0.05" units="cm"/>
      <inkml:brushProperty name="color" value="#FFC114"/>
    </inkml:brush>
  </inkml:definitions>
  <inkml:trace contextRef="#ctx0" brushRef="#br0">704 3 340,'68'-1'5272,"-13"0"770,-49 1-5181,-1 0 0,0 0-1,0 1 1,1-1-1,7 3 1,16 1 4876,-194 2-2270,-383 24-2765,418-14-5254,127-15 4064,-1-1 0,0 1 0,1 1-1,-1-1 1,0 0 0,1 1 0,-6 3 0,8-4-470,-1 0 0,1 0 0,-1 0 0,1 1-1,0-1 1,-1 0 0,1 1 0,0-1 0,0 1 0,-2 3 0,0 3-1818</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8:53.081"/>
    </inkml:context>
    <inkml:brush xml:id="br0">
      <inkml:brushProperty name="width" value="0.05" units="cm"/>
      <inkml:brushProperty name="height" value="0.05" units="cm"/>
      <inkml:brushProperty name="color" value="#FFC114"/>
    </inkml:brush>
  </inkml:definitions>
  <inkml:trace contextRef="#ctx0" brushRef="#br0">890 0 956,'60'9'7598,"-23"-6"3668,-49-2-10458,1 0 0,-22 5 0,-16 3 347,-414 31 3327,340-30-3816,-12 2-932,44-9-2857,63-4-1090,-1-4-6385,16 2 6884</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8:59.269"/>
    </inkml:context>
    <inkml:brush xml:id="br0">
      <inkml:brushProperty name="width" value="0.05" units="cm"/>
      <inkml:brushProperty name="height" value="0.05" units="cm"/>
      <inkml:brushProperty name="color" value="#FFC114"/>
    </inkml:brush>
  </inkml:definitions>
  <inkml:trace contextRef="#ctx0" brushRef="#br0">1 29 528,'7'-29'18981,"-3"62"-14852,7 62-2765,40 263 2415,-48-338-3613,31 135 340,-33-154-608,-1 0 0,0 0 0,1 0-1,-1 1 1,0-1 0,1 0 0,0 0-1,-1 0 1,1 0 0,0 0 0,-1 0-1,3 1 1,-3-1 26,0-1 0,1 0 0,-1 0 0,0 0-1,0 0 1,1 0 0,-1 0 0,0 0 0,0 0 0,0 0 0,1 0-1,-1 0 1,0 0 0,0 0 0,1 0 0,-1 0 0,0 0 0,0 0-1,1 0 1,-1 0 0,0 0 0,0-1 0,1 1 0,-1 0-1,0 0 1,0 0 0,0 0 0,0 0 0,1-1 0,-1 1 0,0 0-1,0 0 1,0 0 0,0-1 0,1 1 0,-1 0 0,1-2-339,-1 0 0,1 0 0,0 1 0,-1-1 0,1 0 0,-1 0 1,1 0-1,-1 0 0,0 0 0,0 0 0,0 0 0,0 0 0,0 1 1,-1-5-1,-11-21-9752,3 15 6967</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8:59.589"/>
    </inkml:context>
    <inkml:brush xml:id="br0">
      <inkml:brushProperty name="width" value="0.05" units="cm"/>
      <inkml:brushProperty name="height" value="0.05" units="cm"/>
      <inkml:brushProperty name="color" value="#FFC114"/>
    </inkml:brush>
  </inkml:definitions>
  <inkml:trace contextRef="#ctx0" brushRef="#br0">790 35 628,'4'-4'987,"1"1"0,0 0 0,0 0 0,1 1 0,-1-1 0,6-1 0,5-8 9178,-197 25-5129,44-1-3258,110-11-1545,-149 12 1277,139-8-1799,-1 1 1,-57 18-1,81-19-619,1 0 0,-1 1-1,-19 13 1,23-13-1554,0 1 0,1 0-1,0 1 1,-15 16 0,5 1-930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00.107"/>
    </inkml:context>
    <inkml:brush xml:id="br0">
      <inkml:brushProperty name="width" value="0.05" units="cm"/>
      <inkml:brushProperty name="height" value="0.05" units="cm"/>
      <inkml:brushProperty name="color" value="#FFC114"/>
    </inkml:brush>
  </inkml:definitions>
  <inkml:trace contextRef="#ctx0" brushRef="#br0">0 82 592,'94'-82'15477,"-90"84"-14323,-3-1-1011,1 0 0,0 0 1,0 0-1,-1 0 0,1 1 1,-1-1-1,1 1 0,-1-1 0,0 1 1,1 0-1,-1 0 0,0-1 1,0 1-1,0 0 0,0 0 0,-1 0 1,1 0-1,0 0 0,0 3 1,4 47 1707,-4-31-1288,90 612 7545,-91-630-8195,6 23 65,-5-25-61,-1-1 0,0 1 0,0 0 0,1 0-1,-1-1 1,0 1 0,1 0 0,-1-1 0,1 1 0,-1 0 0,1-1-1,-1 1 1,1-1 0,-1 1 0,1 0 0,-1-1 0,1 0 0,0 1 0,-1-1-1,1 1 1,0-1 0,0 0 0,-1 1 0,1-1 0,1 0 0,0-3-1308,-1-23-1277,-1 14-804,-1 0 1,0 1-1,-6-20 1,-2 2-260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00.437"/>
    </inkml:context>
    <inkml:brush xml:id="br0">
      <inkml:brushProperty name="width" value="0.05" units="cm"/>
      <inkml:brushProperty name="height" value="0.05" units="cm"/>
      <inkml:brushProperty name="color" value="#FFC114"/>
    </inkml:brush>
  </inkml:definitions>
  <inkml:trace contextRef="#ctx0" brushRef="#br0">695 40 312,'47'-23'11320,"-63"14"-8357,6 7-2224,0 0 0,0 0 0,-1 1 0,1 1 0,-17 0 0,10 0-212,-213 12 3284,79 13-4001,129-19-727,-1 1 0,2 0-1,-32 16 1,39-15-903,0 0 0,0 0 0,1 1 0,1 1 0,-22 21 0,4 7-1263</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00.794"/>
    </inkml:context>
    <inkml:brush xml:id="br0">
      <inkml:brushProperty name="width" value="0.05" units="cm"/>
      <inkml:brushProperty name="height" value="0.05" units="cm"/>
      <inkml:brushProperty name="color" value="#FFC114"/>
    </inkml:brush>
  </inkml:definitions>
  <inkml:trace contextRef="#ctx0" brushRef="#br0">0 43 620,'3'-9'1525,"7"-24"11065,-1 48-10098,-7-13-2319,0 0 1,-1 1-1,0-1 0,1 0 1,-1 1-1,0-1 0,0 0 1,0 1-1,0 5 0,3 19 1019,-1 1-1,-2 31 1,0-2-170,6 125 1393,17 203 1062,-11-278-5855,-12-103 159,2-1 3221,-4-31-20071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01.127"/>
    </inkml:context>
    <inkml:brush xml:id="br0">
      <inkml:brushProperty name="width" value="0.05" units="cm"/>
      <inkml:brushProperty name="height" value="0.05" units="cm"/>
      <inkml:brushProperty name="color" value="#FFC114"/>
    </inkml:brush>
  </inkml:definitions>
  <inkml:trace contextRef="#ctx0" brushRef="#br0">808 56 380,'6'-4'1303,"-5"4"-727,1-1-1,0 0 1,-1 0-1,1 0 1,-1 0-1,1 0 1,-1-1-1,1 1 1,-1 0-1,0-1 1,1-1-1,-2 1-278,-1 1 0,0-1 0,0 1 0,-1-1 0,1 1 0,0 0 0,0-1 0,-1 1 0,1 0 0,-1 0 0,1 0-1,-1 0 1,1 0 0,-4-1 0,-6-2 408,0 1-1,-1 0 1,1 1-1,-1 0 1,-17 0-1,-63 2 899,58 2-974,-21-1-166,-1 3 1,1 3 0,-74 18-1,98-16-1490,1 1 0,-48 23 0,55-21-1580,0 1 0,1 1 0,-36 30 0,20-10-212</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01.477"/>
    </inkml:context>
    <inkml:brush xml:id="br0">
      <inkml:brushProperty name="width" value="0.05" units="cm"/>
      <inkml:brushProperty name="height" value="0.05" units="cm"/>
      <inkml:brushProperty name="color" value="#FFC114"/>
    </inkml:brush>
  </inkml:definitions>
  <inkml:trace contextRef="#ctx0" brushRef="#br0">1 6 1588,'0'-1'199,"1"1"-1,-1 0 1,0-1-1,1 1 1,-1 0-1,0-1 1,1 1-1,-1 0 1,1-1-1,-1 1 1,0 0-1,1 0 1,-1 0-1,1-1 1,-1 1-1,1 0 1,-1 0-1,1 0 1,-1 0-1,1 0 1,-1 0-1,1 0 1,-1 0-1,1 0 1,-1 0-1,1 0 1,-1 0-1,1 0 1,-1 1 0,0-1-1,1 0 1,-1 0-1,1 0 1,-1 1-1,1-1 1,-1 0-1,1 1 1,0 1 85,1 0 0,-1-1 0,0 1 1,0 0-1,0 0 0,0 0 0,-1 0 1,1 0-1,0 4 0,6 48 1749,0 148 2068,8 140 339,23 0-1694,-34-320-3066,5 30-752,-7-20-3634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4.402"/>
    </inkml:context>
    <inkml:brush xml:id="br0">
      <inkml:brushProperty name="width" value="0.025" units="cm"/>
      <inkml:brushProperty name="height" value="0.025" units="cm"/>
      <inkml:brushProperty name="color" value="#E71224"/>
    </inkml:brush>
  </inkml:definitions>
  <inkml:trace contextRef="#ctx0" brushRef="#br0">1 336 448,'1'-11'545,"0"1"0,1-1-1,0 1 1,0-1 0,2 1-1,-1 0 1,1 0 0,0 1 0,1-1-1,0 1 1,8-10 0,3-4 143,2 1 0,0 0 0,23-19 0,-30 31-388,0 0 0,1 0 0,1 1 0,0 1 1,0 0-1,0 1 0,1 1 0,0 0 0,0 0 0,1 1 1,19-3-1,-23 6-115,0 1 1,0 0-1,-1 1 0,1 0 1,0 0-1,0 1 1,0 1-1,-1 0 0,1 0 1,-1 1-1,1 1 1,-1-1-1,0 2 1,0-1-1,-1 1 0,15 11 1,21 20 797,-2 3 0,76 85 0,20 21 824,-135-142-1890,25 20-337,-29-23 297,1 1 1,0-1-1,0 1 0,0-1 1,0 1-1,0-1 1,0 0-1,0 0 0,0 1 1,0-1-1,0 0 1,0 0-1,0 0 0,0 0 1,0 0-1,0 0 0,0 0 1,0 0-1,0 0 1,0-1-1,0 1 0,0 0 1,0-1-1,0 1 1,0-1-1,0 1 0,0-1 1,0 1-1,1-2 1,20-30-8965,-9 15 6224</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01.826"/>
    </inkml:context>
    <inkml:brush xml:id="br0">
      <inkml:brushProperty name="width" value="0.05" units="cm"/>
      <inkml:brushProperty name="height" value="0.05" units="cm"/>
      <inkml:brushProperty name="color" value="#FFC114"/>
    </inkml:brush>
  </inkml:definitions>
  <inkml:trace contextRef="#ctx0" brushRef="#br0">660 39 15629,'6'-3'476,"0"0"0,-1 0-1,1-1 1,6-5 1068,-25 2-582,7 4-772,-2 1-16,-1 0 1,1 1-1,-1 0 1,1 0-1,-1 1 0,1 0 1,-17 3-1,4-1 20,-19 1-183,-170 18-488,106 0-2380,75-12-344,-42 17 0,11 2-912,3 3 1250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02.161"/>
    </inkml:context>
    <inkml:brush xml:id="br0">
      <inkml:brushProperty name="width" value="0.05" units="cm"/>
      <inkml:brushProperty name="height" value="0.05" units="cm"/>
      <inkml:brushProperty name="color" value="#FFC114"/>
    </inkml:brush>
  </inkml:definitions>
  <inkml:trace contextRef="#ctx0" brushRef="#br0">1 3 1004,'0'-1'292,"1"1"0,0 0 1,-1 0-1,1-1 0,-1 1 0,1 0 0,0 0 0,-1 0 0,1 0 1,0 0-1,-1 0 0,1 0 0,-1 0 0,1 0 0,0 0 0,-1 0 1,1 1-1,-1-1 0,1 0 0,0 0 0,-1 1 0,1-1 1,0 1-1,10 13 2036,-10-9-2017,1 0-1,-1 0 0,1 0 1,-1 0-1,0 6 0,3 177 4843,-4-90-2925,15 114-1,-9-167-1663,14 75 316,-20-118-1031,0-1 0,1 1 0,-1-1 0,0 0 0,1 1 0,-1-1 0,1 1 0,0-1 0,-1 0 0,1 1 0,0-1 0,0 0 0,0 0 0,0 0 0,0 1 0,0-1 0,0 0 0,0 0 0,0-1 0,1 1 0,-1 0 0,2 1-1,1-30-11558,-3 14 8812</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02.491"/>
    </inkml:context>
    <inkml:brush xml:id="br0">
      <inkml:brushProperty name="width" value="0.05" units="cm"/>
      <inkml:brushProperty name="height" value="0.05" units="cm"/>
      <inkml:brushProperty name="color" value="#FFC114"/>
    </inkml:brush>
  </inkml:definitions>
  <inkml:trace contextRef="#ctx0" brushRef="#br0">767 14 19114,'15'-5'855,"-10"3"-477,0 1-1,0-1 1,0 1-1,1 0 1,7-1 1249,-21 2-912,-180 20 2328,-59 2-1518,154-17-1404,27-1-1200,-89-6 0,92-7-825</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13.406"/>
    </inkml:context>
    <inkml:brush xml:id="br0">
      <inkml:brushProperty name="width" value="0.05" units="cm"/>
      <inkml:brushProperty name="height" value="0.05" units="cm"/>
      <inkml:brushProperty name="color" value="#FFC114"/>
    </inkml:brush>
  </inkml:definitions>
  <inkml:trace contextRef="#ctx0" brushRef="#br0">29 14 132,'0'0'224,"-6"-2"280,-4-4-412,7 3-48,-6 0-416</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16.290"/>
    </inkml:context>
    <inkml:brush xml:id="br0">
      <inkml:brushProperty name="width" value="0.05" units="cm"/>
      <inkml:brushProperty name="height" value="0.05" units="cm"/>
      <inkml:brushProperty name="color" value="#FFC114"/>
    </inkml:brush>
  </inkml:definitions>
  <inkml:trace contextRef="#ctx0" brushRef="#br0">707 514 608,'-9'0'1645,"4"1"1467,4-1-2865,-14 16 10821,32-16-10716,-13 0-35,-1-2-30,119-59 2033,-43 22-1475,-40 20-442,1 1 0,1 2 0,63-16 0,29-7 9,57-12 104,42 13-72,168-34 473,-224 30-336,226-43 374,-148 69-78,2 22-76,-203-4-658,55 3 289,141 27 0,-175-17-283,0 2 0,123 49 0,-153-46-89,0 2 0,-2 2 0,42 31 0,-61-37-5,-2 0 1,0 2-1,-2 0 1,0 1-1,32 47 1,-34-43-11,-2 0 1,-1 1 0,0 1 0,-2 0-1,-2 0 1,14 54 0,-21-65-35,0 0-1,-1 0 1,-1 1 0,-1-1 0,0 1-1,-2-1 1,1 0 0,-2 0 0,0 1-1,-1-1 1,-1-1 0,0 1 0,-15 28-1,9-23 16,-1-1-1,-1-1 0,-1 0 1,-1-1-1,-26 25 0,14-19 24,-1 0 0,-60 36 0,0-11 54,-148 58 0,228-104-101,-486 176 306,341-136-102,-208 32 1,-346 1 234,364-51-343,-157 4-35,417-30-157,0-3-1,0-4 1,0-3-1,1-4 1,-96-31-1,146 34 18,1-1 0,1-1 0,1-2 0,0-1 0,1-1 0,1-2 0,0 0 1,-24-26-1,6 0-144,1-2 0,2-2 0,-40-66 1,61 86 108,1-2 0,2 0 1,1-1-1,2-1 0,-19-59 1,31 80 69,0 0-1,1-1 1,1 1 0,0-1 0,1 1 0,0-1 0,1 1-1,1-1 1,0 1 0,0 0 0,2 0 0,0 0 0,0 0 0,1 0-1,0 1 1,1 0 0,10-15 0,4-1-272,1 0 1,0 2-1,3 0 1,0 1-1,1 2 1,38-28-1,8 1-1936,100-53 0,-123 77 247,-21 13-1646,0 1 1,32-10 0,-8 9 408</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19.274"/>
    </inkml:context>
    <inkml:brush xml:id="br0">
      <inkml:brushProperty name="width" value="0.1" units="cm"/>
      <inkml:brushProperty name="height" value="0.1" units="cm"/>
      <inkml:brushProperty name="color" value="#008C3A"/>
    </inkml:brush>
  </inkml:definitions>
  <inkml:trace contextRef="#ctx0" brushRef="#br0">446 252 632,'-14'-13'6541,"13"11"-5805,0 0 1,0 0 0,0 0-1,0 1 1,-1-5 1319,16-10 638,33-12-1084,1 1 0,66-26 1,-69 36-1098,1 2 1,0 2-1,58-9 1,145-7 641,-195 26-962,0 2 0,0 3 1,0 2-1,-1 2 0,0 3 1,0 2-1,0 2 0,-2 2 1,61 27-1,-18-1 152,129 65 485,-196-90-723,0 1 0,-1 1 0,-1 1-1,24 25 1,-38-34-85,-1 1-1,-1 1 1,0 0 0,0 0-1,-1 1 1,-1 0-1,0 0 1,-1 1 0,0 0-1,6 26 1,-9-27-12,17 89 68,-18-87-69,-1 1 0,0-1 0,-2 0 0,-3 30 0,-2-21 2,0 1 0,-2-1 0,-1 0 1,0-1-1,-2 0 0,-1 0 1,-1-2-1,0 1 0,-2-1 1,-26 29-1,9-16 23,-2-2 0,-1 0 0,-1-3 0,-74 46 0,56-44-3,-1-3 1,-2-2-1,0-3 1,-93 24 0,26-17 63,-151 14 0,214-36-65,1-4 0,-1-2 0,1-2 0,-1-4 0,1-2 1,-69-15-1,95 12-19,0-1 0,1-2 0,1-1 0,-60-33 0,68 31-9,1-1-1,0-1 0,1-1 1,1-1-1,1-1 0,-31-40 1,24 23-6,2-1 0,-39-83 0,-18-89 30,66 161-11,-11-56 0,22 82-17,2 0-1,1 1 1,0-1-1,4-45 1,-1 60-141,0 1 0,0 0 0,1 0 0,0 0 0,0 0 0,0 0 0,1 0 0,0 1 0,1-1 0,-1 1 0,1 0 0,1 0 0,-1 0 0,1 1 0,0-1 0,7-5 0,-6 7-636,0-1 1,0 2-1,0-1 1,1 1 0,0-1-1,11-2 1,-8 3-1187,1 0 1,-1 2-1,0-1 1,20 1-1,27 2-1948</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58:10.041"/>
    </inkml:context>
    <inkml:brush xml:id="br0">
      <inkml:brushProperty name="width" value="0.1" units="cm"/>
      <inkml:brushProperty name="height" value="0.1" units="cm"/>
      <inkml:brushProperty name="color" value="#E71224"/>
    </inkml:brush>
  </inkml:definitions>
  <inkml:trace contextRef="#ctx0" brushRef="#br0">718 24 116,'18'5'1133,"-15"-4"-30,12 3 1797,-8-3 1437,20-6-275,-25 5-3278,21-12 2605,-23 11-3231,1 1 1,-1-1-1,1 1 1,-1 0 0,1-1-1,-1 1 1,1-1 0,-1 0-1,0 1 1,1-1-1,-1 1 1,0-1 0,1 1-1,-1-1 1,0 0-1,0 1 1,0-1 0,1 0-1,-1 0 1,-1 0-132,1 1 1,-1-1-1,1 1 0,-1-1 1,1 1-1,-1 0 1,1-1-1,-1 1 0,0 0 1,1 0-1,-1-1 1,1 1-1,-1 0 1,0 0-1,1 0 0,-1 0 1,0 0-1,1 0 1,-1 0-1,0 0 0,1 0 1,-1 0-1,0 0 1,1 0-1,-1 0 0,0 0 1,0 1-1,-29 5 112,0 0 0,1 2-1,0 1 1,1 2 0,0 1 0,-37 21-1,-155 107 105,177-110-167,8-6-35,1 3 0,1 0 0,-31 35 0,47-44 24,1 2 1,1-1-1,0 2 0,2 0 1,1 1-1,-17 38 0,26-53-24,0 0-1,1 0 1,-1 1 0,2-1-1,-1 1 1,1-1 0,0 1-1,1-1 1,-1 1 0,2-1-1,-1 1 1,1 0 0,0-1-1,1 1 1,-1-1 0,2 0-1,-1 0 1,1 1 0,0-2-1,0 1 1,1 0-1,0-1 1,0 1 0,1-1-1,-1 0 1,1 0 0,1-1-1,-1 0 1,1 0 0,0 0-1,0 0 1,0-1 0,1 0-1,-1-1 1,11 5 0,6 2 59,1-2 0,0 0 0,0-1 0,1-2 0,44 5 0,130-4 520,-53-4-247,-107 2-482,26 0-995,-26-9-4255,-33 5-2452,-1 1 6214,-4 0 279,1 0-2066</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58:15.250"/>
    </inkml:context>
    <inkml:brush xml:id="br0">
      <inkml:brushProperty name="width" value="0.1" units="cm"/>
      <inkml:brushProperty name="height" value="0.1" units="cm"/>
      <inkml:brushProperty name="color" value="#E71224"/>
    </inkml:brush>
  </inkml:definitions>
  <inkml:trace contextRef="#ctx0" brushRef="#br0">614 1 16,'-86'44'8147,"66"-31"-7433,0 1-1,1 0 1,-34 35 0,23-16-198,1 1 0,2 2 0,2 1 1,1 0-1,-20 47 0,-75 212 1310,89-205-1053,4 2-1,-23 155 0,42-191-389,3 0 0,2 1 0,3-1 0,2 1 0,18 97 0,-16-131-280,2 0-1,0-1 1,2 0-1,0 0 1,1 0 0,2-2-1,0 1 1,1-1 0,1-1-1,1 0 1,1-2 0,1 1-1,0-2 1,2 0 0,0-1-1,0-1 1,1-1-1,1-1 1,31 15 0,-23-15-79,-1-1 0,2-2-1,0 0 1,0-3 0,0 0 0,56 4 0,-47-9-1661,58-4 0,40-18-9540,-95 12 8188</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58:16.238"/>
    </inkml:context>
    <inkml:brush xml:id="br0">
      <inkml:brushProperty name="width" value="0.1" units="cm"/>
      <inkml:brushProperty name="height" value="0.1" units="cm"/>
      <inkml:brushProperty name="color" value="#E71224"/>
    </inkml:brush>
  </inkml:definitions>
  <inkml:trace contextRef="#ctx0" brushRef="#br0">0 0 224,'24'7'5175,"-10"-2"3003,-1 3-4385,24 23-3012,-28-23 582,-9-7-1341,0-1 0,0 1 0,0-1 0,0 1 0,0 0 0,0-1 0,0 1 0,0-1 0,0 1 0,0 0 0,0-1 0,0 1 0,0-1 0,0 1 0,0-1 0,-1 1 0,1 0 0,0-1 0,-1 1 0,1-1 0,0 1 0,-1-1 0,1 1 0,0-1 0,-1 1 0,1-1 0,-1 0 0,1 1-1,-1-1 1,1 0 0,-1 1 0,1-1 0,-1 0 0,1 1 0,-1-1 0,1 0 0,-2 0 0,-35 3 316,35-3-300,0 0-5,-9 0 0,9 0 8,2 0 8,-6 2 109,6-2-174,0 0-1,0 0 1,0 1 0,0-1 0,0 0-1,0 0 1,1 0 0,-1 0 0,0 0 0,0 0-1,0 0 1,0 0 0,0 0 0,0 0 0,0 0-1,0 0 1,0 0 0,0 0 0,0 0-1,0 1 1,0-1 0,0 0 0,0 0 0,0 0-1,0 0 1,0 0 0,0 0 0,0 0 0,0 0-1,0 0 1,0 0 0,0 0 0,0 1-1,0-1 1,0 0 0,0 0 0,0 0 0,0 0-1,0 0 1,0 0 0,0 0 0,0 0 0,0 0-1,0 0 1,0 0 0,0 0 0,0 0-1,0 0 1,-1 1 0,1-1 0,0 0 0,0 0-1,0 0 1,0 0 0,0 0 0,0 0 0,15 2-854,-12-2-1144,-3 0-2964,2-2 811,9-7 1265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58:17.052"/>
    </inkml:context>
    <inkml:brush xml:id="br0">
      <inkml:brushProperty name="width" value="0.1" units="cm"/>
      <inkml:brushProperty name="height" value="0.1" units="cm"/>
      <inkml:brushProperty name="color" value="#E71224"/>
    </inkml:brush>
  </inkml:definitions>
  <inkml:trace contextRef="#ctx0" brushRef="#br0">1 185 256,'1'-2'3680,"11"-9"14425,-9 7-16489,-1 1-4757,7-13 3579,2 0 1,0 1-1,0 0 0,15-14 1,-17 20-325,0 1 1,0 0-1,1 1 0,0 0 1,0 0-1,0 1 0,15-7 1,-20 12-69,0-1 0,0 0 0,0 1 0,1 0 0,-1 0 0,0 1 0,0 0 1,1 0-1,-1 0 0,0 0 0,0 1 0,1 0 0,-1 0 0,0 0 0,0 0 0,0 1 0,0 0 0,0 0 1,-1 1-1,1-1 0,8 7 0,4 5 160,-1 0 0,0 1-1,-1 1 1,14 19 0,7 7 284,-17-21-166,2-1 0,0-1 0,42 30 0,-51-42-271,1 0-1,-1-1 1,1 0 0,0 0 0,1-2-1,-1 0 1,1 0 0,0-1-1,24 1 1,18-3-918,0-3-1,73-11 1,-69 6-4557,-1 2-5078,-42 4 7104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5.372"/>
    </inkml:context>
    <inkml:brush xml:id="br0">
      <inkml:brushProperty name="width" value="0.025" units="cm"/>
      <inkml:brushProperty name="height" value="0.025" units="cm"/>
      <inkml:brushProperty name="color" value="#E71224"/>
    </inkml:brush>
  </inkml:definitions>
  <inkml:trace contextRef="#ctx0" brushRef="#br0">0 40 192,'3'-40'11197,"-1"44"-10053,4 19-15,0-1-1,-2 1 1,0 0-1,0 43 0,-1-22-222,5 53 766,22 283 3673,-30-366-5391,0-6-276,0 0 0,1-1-1,-1 1 1,2 0 0,-1-1 0,3 8-1,-3-14-971,-8-21-12731,1 9 10980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58:17.935"/>
    </inkml:context>
    <inkml:brush xml:id="br0">
      <inkml:brushProperty name="width" value="0.1" units="cm"/>
      <inkml:brushProperty name="height" value="0.1" units="cm"/>
      <inkml:brushProperty name="color" value="#E71224"/>
    </inkml:brush>
  </inkml:definitions>
  <inkml:trace contextRef="#ctx0" brushRef="#br0">54 187 240,'0'0'1283,"0"0"-28,0 0-35,3 1-33,-2 0-1004,0 0 1,1 0-1,-1 0 0,0 0 1,0 0-1,0 1 0,0-1 1,0 0-1,0 0 0,-1 1 0,1-1 1,0 0-1,-1 1 0,1-1 1,-1 1-1,1-1 0,-1 1 0,0-1 1,0 1-1,1-1 0,-1 1 1,0 0-1,0-1 0,-1 3 1,1 51 2810,-1 19 1018,15 130-1,-10-160-2833,-5-36-855,2 0 0,-1 0-1,1 0 1,0 0 0,1 0-1,0 0 1,0 0-1,5 11 1,-6-18 18,-1-1-59,1-7-52,1-13-134,-1-1-1,-1 1 1,0-1 0,-4-20 0,-17-90-120,13 89-29,-25-101-199,10 48 36,17 72 162,3 15 38,1 0-1,0 0 1,-1-17-1,1 8 33,1 16-9,1 0 0,0 0 0,-1 0 0,1-1 0,0 1 0,0 0-1,0 0 1,0 0 0,0-1 0,0 1 0,0 0 0,1 0 0,-1 0 0,0-1 0,1 1 0,-1 0-1,1-2 1,1 1 11,0-1-1,0 1 1,0 0-1,1-1 1,-1 1-1,0 0 1,1 0-1,0 1 1,-1-1-1,1 0 1,0 1-1,0 0 0,-1-1 1,1 1-1,0 0 1,0 1-1,1-1 1,-1 1-1,0-1 1,5 1-1,8-1 98,-1 1 0,29 5 0,-35-4-66,17 3 48,-1 1 0,0 2 0,0 0 0,0 2 0,-1 0-1,-1 2 1,35 20 0,-26-10-22,0 1-1,-2 1 1,0 2 0,36 39-1,-56-54-63,-1 1-1,0 1 1,0-1 0,-1 2-1,-1-1 1,0 1-1,-1 0 1,6 15 0,-10-19-10,1 0 0,-1 0 0,-1 0 0,0 0 0,0 1 0,-1-1 0,0 0 0,-1 0 0,1 1 1,-2-1-1,0 0 0,0 0 0,-5 14 0,1-9 4,-1-1 0,0 0 0,-1 0 1,-1-1-1,0 0 0,0-1 0,-1 0 0,0 0 1,-1-1-1,-1 0 0,1-1 0,-1-1 0,-21 12 1,-9 3-175,-2-2 0,-84 27 1,109-41-479,-1-2 1,-23 3 0,15-5-3027,2-2-4459,23-2 3533,-2-6 1398</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58:18.485"/>
    </inkml:context>
    <inkml:brush xml:id="br0">
      <inkml:brushProperty name="width" value="0.1" units="cm"/>
      <inkml:brushProperty name="height" value="0.1" units="cm"/>
      <inkml:brushProperty name="color" value="#E71224"/>
    </inkml:brush>
  </inkml:definitions>
  <inkml:trace contextRef="#ctx0" brushRef="#br0">1 76 876,'0'-6'1615,"0"-1"-1,0 1 1,1-1-1,0 1 1,0-1-1,0 1 1,4-10 0,-4 15-1363,0 0 0,0 0 0,0 0 0,0 0 1,0 0-1,0 0 0,0 0 0,0 1 0,1-1 0,-1 0 1,0 1-1,1-1 0,-1 1 0,0-1 0,1 1 1,-1-1-1,2 1 0,21-2 1198,-22 2-1255,26 1 701,0 2-1,0 0 0,-1 2 1,1 1-1,50 18 0,-26-3-74,96 53-1,-125-60-675,-1 0 0,0 1-1,-1 2 1,-1 0 0,-1 1-1,25 29 1,-31-30-71,-1 0-1,0 1 1,-1 0 0,-1 1-1,-1 0 1,-1 1 0,0 0-1,7 32 1,-9-21-5,-2 0 0,-1 0 0,-1 0-1,-2 0 1,-1 0 0,-1 0 0,-2 0 0,-15 60 0,2-35 40,-2 0 0,-2-2 0,-53 95 0,8-42 512,-5-4 1,-85 97-1,52-69 560,93-112-4726,9 5-8066,2-9 6363,0 1 810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58:26.766"/>
    </inkml:context>
    <inkml:brush xml:id="br0">
      <inkml:brushProperty name="width" value="0.1" units="cm"/>
      <inkml:brushProperty name="height" value="0.1" units="cm"/>
      <inkml:brushProperty name="color" value="#E71224"/>
    </inkml:brush>
  </inkml:definitions>
  <inkml:trace contextRef="#ctx0" brushRef="#br0">13 44 1044,'-11'-5'1226,"9"4"-38,2 1-53,0 0-37,0 0-13,0 0-60,0 0-80,0 0-93,0 0-48,0 0-24,0 0-17,0 0-4,0 0-3,0 0-6,0 0 0,0 0-11,0 0-36,0 0-49,5-2-49,18-6-83,1 1 0,0 1 0,0 1 0,1 1 0,-1 1 0,1 1 0,0 1 0,-1 2 0,38 4 0,-34-1-416,0 1 1,-1 2-1,1 1 1,-1 1-1,-1 1 1,0 1-1,0 1 1,28 19 0,-47-26-87,0 0 0,0 0 0,0 1 0,-1 0 0,0 0 0,0 0 0,-1 1 0,1 0 0,-1 0 0,-1 0 0,0 1 0,0-1 0,5 15 0,-6-12-4,-1 0 0,0 0 1,0 0-1,-1 0 0,-1 0 0,1 0 0,-2 1 0,1-1 0,-2 0 1,-2 14-1,-1-6 1,-1 0 0,-1 0 0,0 0 0,-1-1 0,-1 0 0,-1-1 0,0 0 0,-1 0 0,-1-1 0,0 0 0,-28 24 0,11-15 47,-2-1-1,-1-2 1,-40 20-1,-107 43 718,122-58-218,43-18-315,-5 3-2117,32-9-290,-8 0-715,5 0-6921,3 1 6333</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58:27.496"/>
    </inkml:context>
    <inkml:brush xml:id="br0">
      <inkml:brushProperty name="width" value="0.1" units="cm"/>
      <inkml:brushProperty name="height" value="0.1" units="cm"/>
      <inkml:brushProperty name="color" value="#E71224"/>
    </inkml:brush>
  </inkml:definitions>
  <inkml:trace contextRef="#ctx0" brushRef="#br0">369 52 896,'14'-9'3592,"28"-12"-1,1 1 3463,-42 19-6262,-1 1-72,0 0-52,0 0-37,0 0-47,0 0-44,-8 2-50,-25 11-125,1 2 0,0 0 0,0 2 0,2 2 0,0 0 0,2 2 0,0 1 0,-26 28-1,37-33-191,2 0 0,0 1-1,1 0 1,0 1 0,2 1-1,1 0 1,0 0 0,1 2-1,1-1 1,1 1 0,1 0-1,2 0 1,-7 40 0,11-50-62,1 0 0,0 0 0,0 0 1,1 0-1,0 0 0,1 0 0,1-1 0,0 1 1,0 0-1,1-1 0,1 0 0,11 20 1,-8-18-15,1-1 1,0-1-1,1 1 1,0-2 0,1 1-1,0-1 1,1-1-1,0 0 1,16 9 0,3-2 29,0-1 1,1-2 0,1-2 0,0 0 0,0-2-1,1-2 1,0-1 0,39 2 0,126 0-543,-67-7-4692,-132-1 4898,14 1-1654,-6 3-6031,-8-4 3356,0 0 1377</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58:28.059"/>
    </inkml:context>
    <inkml:brush xml:id="br0">
      <inkml:brushProperty name="width" value="0.1" units="cm"/>
      <inkml:brushProperty name="height" value="0.1" units="cm"/>
      <inkml:brushProperty name="color" value="#E71224"/>
    </inkml:brush>
  </inkml:definitions>
  <inkml:trace contextRef="#ctx0" brushRef="#br0">694 14 1280,'0'0'1436,"5"-5"894,-3 3 5106,-1 1-6011,0-1-3463,-3-1 6166,-4 3 8260,-439 34-8614,295-28-3166,50-2-608,110-6-2940,26 0-6985,-27 3 3157,-8-1 2055</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08.594"/>
    </inkml:context>
    <inkml:brush xml:id="br0">
      <inkml:brushProperty name="width" value="0.1" units="cm"/>
      <inkml:brushProperty name="height" value="0.1" units="cm"/>
      <inkml:brushProperty name="color" value="#008C3A"/>
    </inkml:brush>
  </inkml:definitions>
  <inkml:trace contextRef="#ctx0" brushRef="#br0">2791 572 392,'0'0'909,"16"-3"3791,-3 1-976,-11 2-2767,11 2 2849,-10-2-2911,-2 0-675,0 0 0,1 1 0,-1-1 0,0 0 0,0 0 0,0 0 0,0 1-1,0-1 1,0 1 0,0-1 0,1 1 0,0 0 0,-1 0-151,-1-1 0,0 0 0,1 1 0,-1-1 0,0 1 0,1-1 1,-1 1-1,0-1 0,0 1 0,0-1 0,1 1 0,-1-1 0,0 1 0,0-1 0,0 1 1,0-1-1,0 1 0,0-1 0,0 1 0,0-1 0,0 1 0,0-1 0,0 1 0,-1-1 1,1 1-1,0-1 0,0 1 0,0-1 0,-1 1 0,1-1 0,0 1 0,-1-1 1,1 1-1,0-1 0,-1 1 0,-19 23 472,0-1 0,-2-1 0,-1-2 0,-42 32 0,7-6-146,-326 227 816,280-210-945,-173 77-1,231-122-252,-1-1 0,-1-3 0,-1-1 0,0-3-1,0-2 1,-1-2 0,0-2 0,0-2 0,0-3-1,0-2 1,0-2 0,1-2 0,0-2 0,0-2-1,1-3 1,0-2 0,1-1 0,1-3 0,-67-39-1,57 24-93,2-2 0,1-2 0,3-3-1,1-2 1,2-1 0,2-3 0,-66-91-1,38 31-305,5-3 0,-74-163-1,107 204 191,21 44-841,1 0 0,-17-55 0,27 63-2112,6-9-6776,0 13 7185</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09.065"/>
    </inkml:context>
    <inkml:brush xml:id="br0">
      <inkml:brushProperty name="width" value="0.1" units="cm"/>
      <inkml:brushProperty name="height" value="0.1" units="cm"/>
      <inkml:brushProperty name="color" value="#008C3A"/>
    </inkml:brush>
  </inkml:definitions>
  <inkml:trace contextRef="#ctx0" brushRef="#br0">648 70 1020,'4'-21'7048,"-12"33"-3301,-10 14-2985,-32 28 427,-3-2 1,-2-2-1,-105 73 0,154-118-1137,-93 58 649,88-56-606,-1-1 0,0-1-1,0 0 1,-1-1 0,1 0 0,-24 4 0,32-7-76,1-1-1,0 0 1,0 0 0,-1 0-1,1 0 1,0 0 0,-1-1-1,1 1 1,0-1-1,-1 0 1,1 0 0,0 0-1,0-1 1,0 1 0,0-1-1,0 1 1,1-1 0,-1 0-1,0 0 1,1 0-1,-1-1 1,1 1 0,-4-5-1,4 3 1,-1-1 0,1 0-1,0 0 1,0 1 0,0-1-1,1-1 1,-1 1 0,1 0-1,0 0 1,1 0 0,-1-1-1,1 1 1,0 0 0,2-7-1,5-33 159,3 1-1,1 0 0,3 1 0,30-70 0,-41 108-118,-1-1 1,1 1-1,0 0 0,0 0 0,0 0 0,1 0 0,-1 0 0,1 1 1,0-1-1,1 1 0,5-5 0,-7 8-24,-1 0 0,0 0 0,1 0 0,-1 0 1,0 0-1,1 0 0,-1 0 0,1 1 0,-1 0 0,1-1 0,0 1 0,-1 0 0,1 0 0,-1 0 1,1 1-1,-1-1 0,1 1 0,-1-1 0,1 1 0,-1 0 0,1 0 0,-1 0 0,0 0 0,1 0 1,-1 1-1,0-1 0,0 1 0,3 2 0,23 21 471,0 1-1,-2 2 1,41 56-1,-12-16 190,-30-38-481,86 95 1027,-97-112-1380,-1-1-1,2 0 1,-1-1-1,2-1 1,-1 0-1,31 14 1,-5-15-3637,-10-2-7925</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22.164"/>
    </inkml:context>
    <inkml:brush xml:id="br0">
      <inkml:brushProperty name="width" value="0.1" units="cm"/>
      <inkml:brushProperty name="height" value="0.1" units="cm"/>
      <inkml:brushProperty name="color" value="#008C3A"/>
    </inkml:brush>
  </inkml:definitions>
  <inkml:trace contextRef="#ctx0" brushRef="#br0">1 24 14081,'15'-23'5082,"-14"26"-4585,3 37 1441,-2 71 0,-2-29-620,5 62 1504,31 180 0,-35-315-2709,1 0 0,0 0 0,1 1 0,0-1 0,0-1 0,1 1 0,0 0 0,5 8 1,-6-14-88,0 0 1,-1 0-1,1 0 1,0 0-1,0-1 1,1 1-1,-1-1 1,0 1-1,1-1 1,0 0 0,-1-1-1,1 1 1,0-1-1,0 1 1,0-1-1,0 0 1,0-1-1,0 1 1,0-1-1,0 0 1,4 0 0,36-2 44,77-14 0,-4 0-4446,-101 15 2955,11-1-4614</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22.550"/>
    </inkml:context>
    <inkml:brush xml:id="br0">
      <inkml:brushProperty name="width" value="0.1" units="cm"/>
      <inkml:brushProperty name="height" value="0.1" units="cm"/>
      <inkml:brushProperty name="color" value="#008C3A"/>
    </inkml:brush>
  </inkml:definitions>
  <inkml:trace contextRef="#ctx0" brushRef="#br0">317 41 536,'9'-9'4614,"-9"8"-4259,1 1 0,-1-1 0,0 0 0,1 0 0,-1 0 0,0 0 0,0 0 0,0 0 0,1 0 0,-1-1 0,-1 1-157,0 0-1,0 0 1,0 0 0,0 1-1,0-1 1,0 0 0,0 0-1,0 1 1,0-1 0,0 0-1,0 1 1,0-1 0,0 1-1,-1 0 1,1-1 0,0 1-1,-3 0 1,-13-4 1041,0 1 0,0 1-1,-1 1 1,-32 2 0,-68 13-399,108-12-1191,1 0 1,0 0-1,-10 4 1,-1 7-2585,17 13-8307</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22.899"/>
    </inkml:context>
    <inkml:brush xml:id="br0">
      <inkml:brushProperty name="width" value="0.1" units="cm"/>
      <inkml:brushProperty name="height" value="0.1" units="cm"/>
      <inkml:brushProperty name="color" value="#008C3A"/>
    </inkml:brush>
  </inkml:definitions>
  <inkml:trace contextRef="#ctx0" brushRef="#br0">101 0 1992,'5'3'374,"23"19"1756,-27-21-1859,1 0-1,-1 0 1,0 1-1,0-1 1,0 0 0,0 1-1,0-1 1,0 1-1,-1-1 1,1 1 0,0-1-1,-1 1 1,1-1-1,-1 1 1,0 0 0,1 2-1,-2-3-42,-1 1 0,1-1 0,-1 0 0,1 1 0,-1-1 0,1 0-1,-1 0 1,0 0 0,1 0 0,-1-1 0,0 1 0,0 0 0,0-1 0,0 1 0,-2-1 0,-6 2 205,-1-1 1,1 1-1,0 1 1,-19 7 0,8 1-2925,2 6-3930,10-8 4266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6:57.693"/>
    </inkml:context>
    <inkml:brush xml:id="br0">
      <inkml:brushProperty name="width" value="0.05" units="cm"/>
      <inkml:brushProperty name="height" value="0.05" units="cm"/>
      <inkml:brushProperty name="color" value="#008C3A"/>
    </inkml:brush>
  </inkml:definitions>
  <inkml:trace contextRef="#ctx0" brushRef="#br0">102 151 240,'0'-8'-531,"1"6"1948,-1 0 2,0 0-1,1 0 0,-1 0 0,1 0 1,0 0-1,11-12 11053,-18 14-11957,2 1-385,-1-1 0,1 0 0,0 0 0,-1 0 0,1 0 0,-1-1 1,1 1-1,-1-1 0,1-1 0,0 1 0,-1 0 0,1-1 0,0 0 0,0 0 1,0 0-1,1-1 0,-5-2 0,5 2-66,-1 0 0,1 0 0,0 0-1,0 0 1,0-1 0,1 0 0,-1 1 0,1-1 0,-2-5 0,3 8-55,1-1 1,0 1 0,0-1-1,-1 1 1,1-1 0,0 1-1,0-1 1,1 0 0,-1 1-1,0-1 1,0 1 0,1-1 0,-1 1-1,1-1 1,-1 1 0,1-1-1,0 1 1,0 0 0,-1-1-1,1 1 1,0 0 0,0-1-1,0 1 1,1 0 0,-1 0 0,0 0-1,0 0 1,0 0 0,1 0-1,1 0 1,0-1 0,1 0 1,-1 1-1,1-1 1,-1 1-1,1 0 1,0 0-1,0 0 0,-1 1 1,1-1-1,0 1 1,0 0-1,0 0 0,0 0 1,0 1-1,-1-1 1,1 1-1,5 2 0,1-1 22,0 2 0,0-1-1,-1 1 1,1 1-1,9 6 1,-17-10-25,-1 0 0,1 0 0,-1 0 0,0 0 0,1 0 0,-1 0 0,0 0 0,0 1 0,0-1 0,0 0 0,0 1 0,0-1 0,0 1 0,0-1 0,0 1 0,-1-1 0,1 1 0,-1 0 0,1-1 0,-1 1 0,0 0 0,0 0 0,1-1 0,-1 1 0,0 0 0,-1 0 0,1-1 0,0 1 0,-1 3 0,0-5-4,1 1 1,-1 0-1,0 0 0,0-1 1,0 1-1,1 0 1,-1-1-1,0 1 1,0-1-1,0 1 0,0-1 1,0 1-1,0-1 1,0 0-1,-2 1 1,-1 0 4,-3 1 0,-4 1 9,-12-5-43,-11-1-4,31 3 38,1 0-1,1 0-18,0 0 0,0 0 0,0 1 0,0-1 0,0 0 0,0 0 0,0 0 0,0 1 0,0-1 0,0 0 0,0 1 0,0-1 0,0 1 0,1 0 0,-1-1 0,0 1 0,0-1 0,0 1 0,1 0 0,-1 0 0,0-1 0,0 3 1,0-2-28,0 0-181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5.703"/>
    </inkml:context>
    <inkml:brush xml:id="br0">
      <inkml:brushProperty name="width" value="0.025" units="cm"/>
      <inkml:brushProperty name="height" value="0.025" units="cm"/>
      <inkml:brushProperty name="color" value="#E71224"/>
    </inkml:brush>
  </inkml:definitions>
  <inkml:trace contextRef="#ctx0" brushRef="#br0">864 16 17534,'36'-14'1677,"-34"14"-1294,-7-1 90,-17 0-15,0 1-1,0 1 0,-25 4 1,-71 17 538,65-12-675,-70 14-320,-158 51 1,170-28-2241,43-9-6153,51-23 4111,4 1 1300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23.328"/>
    </inkml:context>
    <inkml:brush xml:id="br0">
      <inkml:brushProperty name="width" value="0.1" units="cm"/>
      <inkml:brushProperty name="height" value="0.1" units="cm"/>
      <inkml:brushProperty name="color" value="#008C3A"/>
    </inkml:brush>
  </inkml:definitions>
  <inkml:trace contextRef="#ctx0" brushRef="#br0">7 79 92,'-4'-10'8776,"3"9"-8436,1 0-1,0 0 1,-1 0-1,1 0 1,0 0-1,-1 0 1,1 0-1,0 0 1,0 0-1,0-1 1,0 1-1,0 0 1,0 0-1,1 0 1,-1 0-1,0 0 1,0 0 0,1 0-1,0-2 1,1 0-153,0 1 1,-1 1 0,1-1-1,0 0 1,0 0 0,0 1 0,5-3-1,2-1 71,0 1 0,1 0 0,0 0-1,0 1 1,0 1 0,0-1 0,0 2-1,0-1 1,1 2 0,-1-1 0,0 1-1,1 1 1,-1 0 0,16 3 0,-22-3-204,-1 0 0,1 0 0,0 0 0,-1 1 0,1-1 0,-1 1 0,0 0 0,1 0 0,-1 0 0,0 0 0,0 1 0,0-1-1,-1 1 1,1 0 0,-1-1 0,1 1 0,-1 1 0,0-1 0,0 0 0,0 0 0,0 1 0,-1-1 0,0 1 0,1 0 0,-1-1 0,0 1 0,-1 0 0,1 0 0,-1-1 0,0 1 0,0 7 0,-1 5 49,0 0-1,-2 0 0,0 0 0,0-1 1,-2 1-1,-7 19 0,-22 40 565,-84 140 0,93-173-333,21-36-214,1-1 1,0 1-1,0 0 1,1 0 0,-1 0-1,1 0 1,-2 10 0,4-14-74,0 1 0,0-1 0,0 0 1,1 1-1,-1-1 0,0 0 0,1 1 1,0-1-1,-1 0 0,1 0 0,0 0 1,0 1-1,0-1 0,1 0 0,-1 0 1,0 0-1,1-1 0,-1 1 0,1 0 0,0-1 1,-1 1-1,1-1 0,4 3 0,2 2 43,1-1-1,-1-1 0,1 0 1,1 0-1,-1-1 0,11 3 0,64 11-576,-41-9-1209,-11-6-2231,-21-3-543</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24.112"/>
    </inkml:context>
    <inkml:brush xml:id="br0">
      <inkml:brushProperty name="width" value="0.1" units="cm"/>
      <inkml:brushProperty name="height" value="0.1" units="cm"/>
      <inkml:brushProperty name="color" value="#008C3A"/>
    </inkml:brush>
  </inkml:definitions>
  <inkml:trace contextRef="#ctx0" brushRef="#br0">21 374 36,'-2'-12'8173,"5"-20"-4472,-1 8-1568,-1-7-569,1 0 0,7-37 0,-6 48-393,-1-1 0,0-22 0,-1 42-964,0-1 0,0 1 0,0 0 0,0-1-1,0 1 1,0 0 0,0 0 0,0 0 0,1 0 0,-1 0 0,0 0 0,1 0 0,2-1-1,5-4 104,-8 5-264,-1-11-17,0 5-26,0 0 1,0 6-3,0 0 1,0 0-1,0 0 1,0 1-1,1-1 0,-1 0 1,0 0-1,-1 0 1,1 0-1,0 1 1,0-1-1,0 0 1,0 0-1,-1 0 1,1 1-1,0-1 0,-1 0 1,1 1-1,0-1 1,-1 0-1,1 0 1,-1 1-1,1-1 1,-1 1-1,1-1 1,-1 0-1,0 1 1,1-1-1,-1 1 0,0 0 1,-1-2-1,0 2 25,1-1-51,-3-3 22,2 2-125,-1 1-1,1-1 1,-1 1 0,1 0 0,-1 0 0,1 0 0,-1 0 0,0 0-1,0 1 1,-4-1 0,-14 9-3681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24.771"/>
    </inkml:context>
    <inkml:brush xml:id="br0">
      <inkml:brushProperty name="width" value="0.1" units="cm"/>
      <inkml:brushProperty name="height" value="0.1" units="cm"/>
      <inkml:brushProperty name="color" value="#008C3A"/>
    </inkml:brush>
  </inkml:definitions>
  <inkml:trace contextRef="#ctx0" brushRef="#br0">37 58 908,'-32'-23'12647,"32"23"-12522,0 0 0,-2-2 627,2 2-627,0 0 0,-1-1 1,1 1-1,0 0 0,0-1 0,0 1 1,-1 0-1,1-1 0,0 1 1,0-1-1,0 1 0,0 0 0,0-1 1,0 1-1,0 0 0,0-1 1,0 1-1,0-1 0,0 1 0,0 0 1,0-1-1,4-2 77,0 0 0,1 0 1,-1 1-1,1 0 0,-1 0 0,1 0 0,0 0 0,0 1 1,0-1-1,0 2 0,0-1 0,0 0 0,9 1 1,6 0 177,1 1-1,21 5 1,-37-6-325,-1 1 0,0 0 0,1 0 0,-1 0 0,0 1 0,0 0 0,0-1 0,0 1 0,0 1 1,0-1-1,-1 1 0,1-1 0,-1 1 0,1 0 0,-1 0 0,0 0 0,2 4 0,-3-3-25,0-1 1,0 1 0,-1-1-1,1 1 1,-1-1-1,0 1 1,0 0 0,0 0-1,-1-1 1,1 1 0,-1 0-1,0 0 1,0 0-1,0 0 1,0-1 0,-1 1-1,0 0 1,0 0-1,-2 6 1,-4 5 17,0 0 0,0 0 1,-2-1-1,0 0 0,0 0 0,-2-1 0,1 0 0,-2-1 0,-13 12 0,19-18 27,0 0-1,1 0 0,0 1 1,0-1-1,-6 13 1,11-17-67,0 0 1,1-1-1,-1 1 1,1 0 0,-1-1-1,1 1 1,0 0 0,0-1-1,-1 1 1,1-1 0,0 1-1,0-1 1,1 0 0,1 3-1,2 3 27,15 25 70,40 49-1,-9-14 103,-47-61-181,0 0 1,0 0 0,-1 1 0,0-1 0,0 1-1,0 0 1,-1 0 0,0-1 0,0 2-1,-1-1 1,0 0 0,0 0 0,-1 12 0,-1-14-41,1 0 0,-1-1 0,0 1 0,-1 0 0,1 0 0,-1-1-1,0 1 1,0-1 0,-1 1 0,1-1 0,-1 0 0,0 0 0,0 0 0,0 0 0,-1-1 0,1 1 0,-1-1 0,0 0 0,0 0 0,-5 3 0,-6 3-947,-29 11 0,17-8-2127,1 1-4350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25.400"/>
    </inkml:context>
    <inkml:brush xml:id="br0">
      <inkml:brushProperty name="width" value="0.1" units="cm"/>
      <inkml:brushProperty name="height" value="0.1" units="cm"/>
      <inkml:brushProperty name="color" value="#008C3A"/>
    </inkml:brush>
  </inkml:definitions>
  <inkml:trace contextRef="#ctx0" brushRef="#br0">201 60 1056,'1'-1'258,"0"0"1,-1 0-1,0 0 0,1 0 0,-1 0 0,1 0 1,-1 0-1,0 0 0,0 0 0,0 0 1,0 0-1,0 0 0,0 0 0,0 0 0,0 0 1,0 0-1,0 0 0,0 0 0,-1 0 1,1 0-1,0 0 0,-1 0 0,1 0 1,-1 0-1,1 0 0,-1 0 0,0 0 0,1 0 1,-1 0-1,0 1 0,1-1 0,-1 0 1,0 1-1,0-1 0,0 0 0,0 1 0,0-1 1,-1 0-1,-5-2 353,-1-1 0,1 1 0,-1 1 0,-9-3 1,6 2 50,4 2-621,1 0 0,-1 0-1,1 1 1,-1 0-1,1 0 1,-1 0 0,1 1-1,-1 0 1,-11 3 0,15-3-224,0 1 1,-1-1-1,1 0 0,0 1 1,0 0-1,0-1 1,0 1-1,0 0 1,-3 4-1,5-5 24,0 0 0,0 0 0,0 1 0,0-1 0,0 0 0,0 1 0,1-1 0,-1 1 0,0 0 0,1-1 0,-1 1 0,1-1 0,-1 1 0,1 0 0,0-1 0,0 1 0,0 0 0,0-1 0,0 4 0,1-3-14,0 1 1,-1-1 0,1 0 0,0 1 0,1-1 0,-1 0 0,0 0-1,1 0 1,-1 0 0,1 0 0,-1 0 0,1 0 0,0 0 0,0-1-1,3 3 1,36 21-613,-23-15 854,0 0 375,12 7 568,-29-16-919,0-1 0,1 1 0,-1 0 0,0 0 0,0-1 0,-1 1 0,1 0-1,0 0 1,0 0 0,0 0 0,-1 0 0,1 0 0,0 0 0,-1 0 0,1 1 0,-1-1-1,1 0 1,-1 2 0,0-2-6,0 0 0,0 1-1,-1-1 1,1 0 0,0 0-1,-1 0 1,1 0 0,-1-1-1,0 1 1,1 0 0,-1 0-1,0 0 1,1 0 0,-1-1-1,0 1 1,0 0 0,0-1-1,0 1 1,0 0 0,0-1-1,0 1 1,-1 0 0,-27 9 447,21-7-402,-20 6-244,-3 2-1841,-1 3-3742,19-6 3935</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25.938"/>
    </inkml:context>
    <inkml:brush xml:id="br0">
      <inkml:brushProperty name="width" value="0.1" units="cm"/>
      <inkml:brushProperty name="height" value="0.1" units="cm"/>
      <inkml:brushProperty name="color" value="#008C3A"/>
    </inkml:brush>
  </inkml:definitions>
  <inkml:trace contextRef="#ctx0" brushRef="#br0">51 32 900,'0'-11'2100,"1"10"-1855,-6-18 7845,1 23-7105,0-1-689,1 0 0,-1 1 1,1-1-1,0 1 0,0 0 0,1 0 1,-1 0-1,1 0 0,0 0 1,0 1-1,0-1 0,0 1 0,1-1 1,0 1-1,0 0 0,0-1 0,1 1 1,-1 7-1,2-2 42,0 0-1,0-1 1,1 1-1,0 0 1,1-1 0,0 1-1,0-1 1,1 0-1,0 0 1,1 0 0,0 0-1,0-1 1,1 0-1,10 11 1,9 7 499,0-1 0,49 35 0,-57-47-566,194 134 1809,-34-26-836,-134-91-917,-23-16-151,0 0 0,-1 1 1,19 20-1,-36-33-151,1 1 0,-1 0 0,0-1 0,0 1 0,0 0 0,0 0 0,-1 0 1,1 0-1,-1 1 0,0-1 0,0 0 0,0 1 0,0-1 0,0 0 0,-1 1 0,0-1 0,1 5 1,-2-5-17,0 1 1,0-1-1,0 0 1,0 0 0,0 0-1,0 0 1,-1 0 0,0-1-1,1 1 1,-1 0-1,0-1 1,0 1 0,0-1-1,-1 0 1,1 1 0,-1-1-1,1 0 1,-5 2-1,-4 2-16,-1 0-1,1 0 0,-1-1 0,0-1 1,0 0-1,-1-1 0,-19 3 0,-93 5-139,117-11 133,-18 1-67,-44-4-1,64 2 75,0 0-1,1 0 0,-1 0 0,0 0 0,0-1 1,1 0-1,-1 0 0,1-1 0,0 0 0,-1 1 1,1-2-1,0 1 0,-6-7 0,8 7 7,1 1 0,1-1 0,-1 0 1,0-1-1,1 1 0,-1 0 0,1 0 0,0-1 0,0 1 0,0 0 0,1-1 1,-1 1-1,1-1 0,0 1 0,0-1 0,0 1 0,0-1 0,1 1 0,0-1 0,-1 1 1,3-6-1,2-5-1,0 0 1,0 1 0,15-24-1,60-94-15,-43 76-8,-4-1 0,-1-1-1,25-68 1,-55 120 11,-1 1 0,1-1 1,-1 1-1,0-1 0,0 0 1,-1 1-1,1-1 0,-1 0 1,0 1-1,0-1 0,-1 0 1,1 1-1,-3-8 0,2 9-28,-1 0 0,1 0 0,-1 0-1,0 0 1,0 1 0,0-1 0,0 1-1,0 0 1,-1-1 0,1 1 0,-1 0-1,1 0 1,-1 1 0,0-1 0,0 0-1,0 1 1,0 0 0,0-1 0,0 1-1,0 1 1,-4-2 0,-9-1-187,0 0 0,0 0 0,-1 2 0,-18 0 0,7 2-2170,-50 9 1,18 3-3798,-78 28 1,39-5 2359</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34.260"/>
    </inkml:context>
    <inkml:brush xml:id="br0">
      <inkml:brushProperty name="width" value="0.05" units="cm"/>
      <inkml:brushProperty name="height" value="0.05" units="cm"/>
      <inkml:brushProperty name="color" value="#004F8B"/>
    </inkml:brush>
  </inkml:definitions>
  <inkml:trace contextRef="#ctx0" brushRef="#br0">556 56 148,'0'0'1441,"3"-1"10,23-1 4120,-24 2-4398,11-13 4500,-13 11-5525,0 1 1,0-1 0,0 1 0,0-1-1,-1 1 1,1 0 0,0-1 0,-1 1-1,1-1 1,-1 1 0,0 0-1,1-1 1,-1 1 0,0 0 0,0 0-1,0-1 1,1 1 0,-1 0-1,0 0 1,-3-2 0,2 2 52,0 0 0,-1 0 0,1-1 0,-1 1 0,1 1 0,-1-1 0,0 0 0,1 1 1,-1-1-1,-4 1 0,-5 0 199,0 1 1,0 0 0,0 1 0,-13 4-1,1 0 5,0 2 0,1 1 0,0 1 0,-36 22 0,18-7 63,-54 46 0,73-52-343,1 1 1,1 0 0,1 2 0,0 0-1,2 1 1,1 1 0,-17 32 0,29-48-60,0 1-1,1-1 1,0 1 0,0-1-1,1 1 1,0 0 0,1 0 0,-1 0-1,2 0 1,-1 0 0,3 16 0,-1-17-16,0-1 1,1 0-1,0 0 1,0 0-1,1 0 1,0-1-1,0 1 1,1-1-1,-1 0 1,1 0 0,1 0-1,-1 0 1,1-1-1,0 1 1,7 4-1,2 1 77,0-1-1,0-1 1,1-1 0,1 0-1,-1-1 1,1 0-1,1-1 1,-1-1-1,1-1 1,27 4 0,16-1 578,99-2-1,-149-5-647,39-1 180,114 5-2241,-162-4 1383,18 3 130,-11 1-3615</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0.333"/>
    </inkml:context>
    <inkml:brush xml:id="br0">
      <inkml:brushProperty name="width" value="0.05" units="cm"/>
      <inkml:brushProperty name="height" value="0.05" units="cm"/>
      <inkml:brushProperty name="color" value="#004F8B"/>
    </inkml:brush>
  </inkml:definitions>
  <inkml:trace contextRef="#ctx0" brushRef="#br0">0 19 1008,'9'-18'19619,"-12"52"-16802,2 0 1,4 51-1,15 73-167,-8-83-1658,34 206-935,5 48-68,-26-137 11,19 67 0,-29-191 0,166 757 0,-109-528 0,-57-230 0,4 78 0,-10-76 0,14 124 0,15 139 0,46 234 0,-18-35 0,-54-428 0,79 685 0,-59-445 0,-12-117 0,-1-36 0,32 307 0,16 102 0,-52-468 0,12 410 0,0 10 0,-18-492 0,15 200 0,-7-64 0,11 309 0,-1-24 0,-19-348 0,3 153 0,-5-116 0,-4-124 0,1-13 0,-5 47 0,-2-37 0,2-32-7514,-12-31-8322</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4.174"/>
    </inkml:context>
    <inkml:brush xml:id="br0">
      <inkml:brushProperty name="width" value="0.05" units="cm"/>
      <inkml:brushProperty name="height" value="0.05" units="cm"/>
      <inkml:brushProperty name="color" value="#004F8B"/>
    </inkml:brush>
  </inkml:definitions>
  <inkml:trace contextRef="#ctx0" brushRef="#br0">65 26 544,'6'-26'16416,"-6"31"-15356,-18 144 5026,-18 206 255,24-172-4170,11-174 747,0 5-4572,-1 2-7365</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4.639"/>
    </inkml:context>
    <inkml:brush xml:id="br0">
      <inkml:brushProperty name="width" value="0.05" units="cm"/>
      <inkml:brushProperty name="height" value="0.05" units="cm"/>
      <inkml:brushProperty name="color" value="#004F8B"/>
    </inkml:brush>
  </inkml:definitions>
  <inkml:trace contextRef="#ctx0" brushRef="#br0">1006 7 1228,'11'-5'12647,"-10"4"-12195,-17 0 2810,-29 5-2051,-369 63 6707,309-44-9159,-190 69 0,260-77-618,-43 26-10442,49-21 8686</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5.224"/>
    </inkml:context>
    <inkml:brush xml:id="br0">
      <inkml:brushProperty name="width" value="0.05" units="cm"/>
      <inkml:brushProperty name="height" value="0.05" units="cm"/>
      <inkml:brushProperty name="color" value="#004F8B"/>
    </inkml:brush>
  </inkml:definitions>
  <inkml:trace contextRef="#ctx0" brushRef="#br0">27 30 568,'12'-29'14611,"-15"85"-11319,-10 57 0,0-7-1424,4 286 1938,9-281-8970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6.037"/>
    </inkml:context>
    <inkml:brush xml:id="br0">
      <inkml:brushProperty name="width" value="0.025" units="cm"/>
      <inkml:brushProperty name="height" value="0.025" units="cm"/>
      <inkml:brushProperty name="color" value="#E71224"/>
    </inkml:brush>
  </inkml:definitions>
  <inkml:trace contextRef="#ctx0" brushRef="#br0">0 146 484,'66'-39'9172,"-64"55"-7612,-5 2-752,-1-1 1,0 0-1,-7 18 1,4-15 94,-6 32-1,11-40-570,1 0 0,0 0-1,0 0 1,1 1-1,1-1 1,0 0 0,1 0-1,5 19 1,-6-27-262,0-1 0,0 1 1,1-1-1,-1 1 0,1-1 0,0 0 1,0 0-1,0 0 0,1 0 1,-1 0-1,1 0 0,-1-1 0,1 1 1,0-1-1,0 1 0,0-1 1,0 0-1,0-1 0,1 1 1,-1 0-1,1-1 0,-1 0 0,1 0 1,-1 0-1,1 0 0,0 0 1,-1-1-1,1 0 0,0 1 0,-1-1 1,1-1-1,5 0 0,2-1 4,0 0-1,0-1 0,0-1 1,0 0-1,0 0 1,-1-1-1,0 0 0,0-1 1,0 0-1,0-1 1,-1 0-1,0 0 0,-1-1 1,0 0-1,0-1 1,-1 0-1,0 0 0,0 0 1,5-12-1,-5 10-42,0-1-1,-2 0 1,1-1-1,-1 1 0,-1-1 1,0 0-1,-1 0 1,-1 0-1,0 0 1,0-1-1,-1 1 1,-1-1-1,0 1 0,-1 0 1,-1-1-1,-3-13 1,4 21-83,-1 0 0,0 1 1,0-1-1,-1 1 0,0 0 0,0 0 0,0 0 1,0 0-1,-1 0 0,0 1 0,0-1 1,0 1-1,0 0 0,-1 0 0,1 1 1,-1-1-1,0 1 0,0 0 0,-1 0 1,1 1-1,0 0 0,-1 0 0,0 0 0,1 0 1,-1 1-1,0 0 0,-8 0 0,2 0-484,-1 0 0,1 2 0,0-1 0,-1 2 0,-12 2 0,8 0-1369,1 0 1,-1 1-1,-15 8 1,10-2-1926,2-2 1163</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5.574"/>
    </inkml:context>
    <inkml:brush xml:id="br0">
      <inkml:brushProperty name="width" value="0.05" units="cm"/>
      <inkml:brushProperty name="height" value="0.05" units="cm"/>
      <inkml:brushProperty name="color" value="#004F8B"/>
    </inkml:brush>
  </inkml:definitions>
  <inkml:trace contextRef="#ctx0" brushRef="#br0">805 19 1312,'10'-4'3467,"-9"3"-3160,0 1 1,0 0-1,0-1 1,0 1 0,0-1-1,0 1 1,0-1-1,0 1 1,0-1-1,-1 0 1,1 1 0,3-5 3288,-8 5-2200,-14-2-378,-1 1 1,1 0 0,0 2-1,0 0 1,-23 5-1,-5-1 153,10-1-558,-406 52 3226,422-51-5227,0 0 1,-36 15-1,47-16-518,1 0 0,-1 1 0,1 0 0,0 0 0,-7 7 0,-2 7-1538</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6.172"/>
    </inkml:context>
    <inkml:brush xml:id="br0">
      <inkml:brushProperty name="width" value="0.05" units="cm"/>
      <inkml:brushProperty name="height" value="0.05" units="cm"/>
      <inkml:brushProperty name="color" value="#004F8B"/>
    </inkml:brush>
  </inkml:definitions>
  <inkml:trace contextRef="#ctx0" brushRef="#br0">88 26 820,'11'-25'16462,"-32"80"-14647,3 2 0,2 1-1,2 0 1,-6 72 0,14-56-1076,2 0 0,4 1 0,10 75 0,-6-121-635,1 0 0,14 44 1,-19-71-270,1 1 0,0-1 0,0 1 1,0-1-1,0 0 0,0 1 0,1-1 0,-1 0 1,1 0-1,-1 0 0,1 0 0,0 0 0,0 0 1,0 0-1,0-1 0,0 1 0,4 2 0,-5-35-17077,-4 17 13863</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6.505"/>
    </inkml:context>
    <inkml:brush xml:id="br0">
      <inkml:brushProperty name="width" value="0.05" units="cm"/>
      <inkml:brushProperty name="height" value="0.05" units="cm"/>
      <inkml:brushProperty name="color" value="#004F8B"/>
    </inkml:brush>
  </inkml:definitions>
  <inkml:trace contextRef="#ctx0" brushRef="#br0">645 46 1080,'1'-1'421,"0"0"-1,0 1 1,-1-1-1,1 0 1,0 1-1,0-1 1,-1 0-1,1 0 1,-1 0-1,1 0 1,-1 0-1,1 1 1,-1-1-1,1 0 1,-1 0-1,0 0 1,1 0-1,-1 0 1,0 0-1,0 0 1,0-2-1,0 2-255,-1 0 0,1 0-1,-1 0 1,0 0-1,1 1 1,-1-1-1,0 0 1,1 0-1,-1 1 1,0-1-1,0 1 1,0-1 0,0 1-1,0-1 1,0 1-1,1-1 1,-1 1-1,0 0 1,0-1-1,0 1 1,0 0 0,0 0-1,-2 0 1,-24-5 2856,-52-1 1,-83 10 265,148-3-3003,-42 3-602,-79 15 0,73-4-4086,1 7-4710,23-6 5618</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7.060"/>
    </inkml:context>
    <inkml:brush xml:id="br0">
      <inkml:brushProperty name="width" value="0.05" units="cm"/>
      <inkml:brushProperty name="height" value="0.05" units="cm"/>
      <inkml:brushProperty name="color" value="#004F8B"/>
    </inkml:brush>
  </inkml:definitions>
  <inkml:trace contextRef="#ctx0" brushRef="#br0">0 65 692,'22'-34'4673,"3"3"5598,-24 35-9213,2 15-286,-1 0 0,-1 0 0,-1 0 0,-1 1 0,-3 23 0,-1 8 110,-6 273 2770,13-254-2829,2-1 1,24 116 0,-27-180-836,1 7-310,1 0 1,10 24-1,-13-36 247,0 0 1,0 1-1,0-1 1,0 0 0,0 0-1,0 1 1,0-1-1,0 0 1,0 1-1,1-1 1,-1 0-1,0 0 1,0 1-1,0-1 1,1 0-1,-1 0 1,0 1 0,0-1-1,1 0 1,-1 0-1,0 0 1,0 1-1,1-1 1,-1 0-1,0 0 1,1 0-1,-1 0 1,0 0-1,1 0 1,-1 0 0,0 0-1,1 0 1,-1 0-1,1 0 1,5-10-5104,0-19-4478,-5 15 6099</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7.391"/>
    </inkml:context>
    <inkml:brush xml:id="br0">
      <inkml:brushProperty name="width" value="0.05" units="cm"/>
      <inkml:brushProperty name="height" value="0.05" units="cm"/>
      <inkml:brushProperty name="color" value="#004F8B"/>
    </inkml:brush>
  </inkml:definitions>
  <inkml:trace contextRef="#ctx0" brushRef="#br0">755 43 1396,'1'-1'312,"0"1"0,0 0 0,0-1 0,0 1 0,0-1 0,0 0 0,0 1 0,0-1 0,0 0 0,-1 0 1,1 1-1,0-1 0,0 0 0,-1 0 0,1 0 0,0 0 0,0-2 0,-1 3-113,0-1 1,0 1-1,0-1 1,0 0-1,0 1 0,0-1 1,0 1-1,0-1 1,0 0-1,0 1 1,-1-1-1,1 1 1,0-1-1,0 1 1,-1-1-1,1 1 0,0-1 1,-1 1-1,1-1 1,0 1-1,-1-1 1,1 1-1,-1-1 1,-2-1 184,1 0 1,-1 1 0,1-1-1,-1 1 1,1 0 0,-1 0 0,0 0-1,1 0 1,-1 0 0,0 1-1,0-1 1,0 1 0,-3-1 0,-47 4 1792,0 3 0,-57 12 0,59-8-1363,-268 53-1100,277-52-2600,-20 9-7161,54-17 8917,-19 8-2523</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7.922"/>
    </inkml:context>
    <inkml:brush xml:id="br0">
      <inkml:brushProperty name="width" value="0.05" units="cm"/>
      <inkml:brushProperty name="height" value="0.05" units="cm"/>
      <inkml:brushProperty name="color" value="#004F8B"/>
    </inkml:brush>
  </inkml:definitions>
  <inkml:trace contextRef="#ctx0" brushRef="#br0">0 0 196,'0'0'1609,"3"2"-25,-1 0-1272,0 0 0,0 1-1,0-1 1,-1 0 0,1 1 0,-1-1-1,1 0 1,-1 1 0,0 0 0,0-1 0,0 1-1,0 0 1,0 0 0,-1-1 0,1 1 0,-1 0-1,0 0 1,0 0 0,0 4 0,-1 12 1341,-6 38 1,1-14-374,-2 66 1560,6 111 0,4-181-2220,2 0-1,1-1 0,2 1 1,17 52-1,-11-63-748,-13-27-30,1 0-1,0 0 0,-1 0 0,1 0 0,0 0 1,0 0-1,0 0 0,0 0 0,0-1 0,0 1 1,0 0-1,0-1 0,0 1 0,0 0 0,0-1 0,0 1 1,1-1-1,-1 0 0,0 1 0,3-1 0,6-23-11377,-10 9 8678</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8.262"/>
    </inkml:context>
    <inkml:brush xml:id="br0">
      <inkml:brushProperty name="width" value="0.05" units="cm"/>
      <inkml:brushProperty name="height" value="0.05" units="cm"/>
      <inkml:brushProperty name="color" value="#004F8B"/>
    </inkml:brush>
  </inkml:definitions>
  <inkml:trace contextRef="#ctx0" brushRef="#br0">622 53 180,'11'-7'1714,"-2"-2"3425,-9 8-4985,0 0 0,0 0 0,0 1 1,0-1-1,-1 0 0,1 0 0,0 1 1,-1-1-1,1 0 0,-1 1 0,1-1 1,0 1-1,-1-1 0,1 0 0,-1 1 1,0-1-1,1 1 0,-1-1 0,1 1 1,-1-1-1,0 1 0,0-1 0,-4-1 308,0-1 1,0 1-1,-1 0 0,1 1 0,0-1 0,-1 1 1,1 0-1,-1 1 0,-8-1 0,3 0 113,-35-3 960,0 2 1,-87 9-1,76 0-2807,-106 30 0,148-33-828,0 2 1,1 0-1,-1 1 1,-17 11-1,9-3-537</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8.609"/>
    </inkml:context>
    <inkml:brush xml:id="br0">
      <inkml:brushProperty name="width" value="0.05" units="cm"/>
      <inkml:brushProperty name="height" value="0.05" units="cm"/>
      <inkml:brushProperty name="color" value="#004F8B"/>
    </inkml:brush>
  </inkml:definitions>
  <inkml:trace contextRef="#ctx0" brushRef="#br0">551 0 1724,'25'1'7729,"-28"0"-5433,-31 2 2389,25-2-5522,-80 9 2574,-90 20-1,129-17-5750,-70 26 0,71-17 259,7-3 1140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8.941"/>
    </inkml:context>
    <inkml:brush xml:id="br0">
      <inkml:brushProperty name="width" value="0.05" units="cm"/>
      <inkml:brushProperty name="height" value="0.05" units="cm"/>
      <inkml:brushProperty name="color" value="#004F8B"/>
    </inkml:brush>
  </inkml:definitions>
  <inkml:trace contextRef="#ctx0" brushRef="#br0">1 7 240,'0'-1'234,"1"1"0,-1-1-1,1 1 1,-1-1 0,1 1 0,-1-1 0,1 1-1,-1 0 1,1-1 0,0 1 0,-1 0 0,1-1-1,0 1 1,-1 0 0,1 0 0,0 0-1,-1-1 1,1 1 0,0 0 0,-1 0 0,1 0-1,0 0 1,-1 0 0,1 1 0,0-1 0,0 0-1,0 0 1,0 1-52,0 0 0,0-1 0,-1 1 0,1 0 0,0 0 0,0 0 0,-1 0 0,1 0 0,0 0 0,-1 0 0,1 0 0,-1 0 0,0 0 0,1 2 0,1 4 366,0 0 0,-1 0 0,0 0 0,-1 10 0,-5 147 4105,0-96-3488,4 0 1,2 0-1,12 79 1,-11-136-1471,0 0 1,0 1 0,1-1 0,1 0 0,0 0-1,0-1 1,11 18 0,-6-20-2661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9.278"/>
    </inkml:context>
    <inkml:brush xml:id="br0">
      <inkml:brushProperty name="width" value="0.05" units="cm"/>
      <inkml:brushProperty name="height" value="0.05" units="cm"/>
      <inkml:brushProperty name="color" value="#004F8B"/>
    </inkml:brush>
  </inkml:definitions>
  <inkml:trace contextRef="#ctx0" brushRef="#br0">528 48 64,'4'-4'610,"7"-16"6267,-11 19-6734,0 0-1,0 1 0,0-1 1,0 1-1,0-1 0,0 0 0,0 1 1,0-1-1,-1 0 0,1 1 1,0-1-1,0 1 0,-1-1 0,1 1 1,0-1-1,-1 0 0,1 1 1,-1-1-1,1 1 0,-1 0 1,1-1-1,-1 1 0,1-1 0,-1 1 1,1 0-1,-1-1 0,1 1 1,-1 0-1,0 0 0,0-1 0,-3 0 222,0 0-1,0 0 1,0 0-1,-1 0 0,1 0 1,0 1-1,-6 0 1,-6-1 415,6 1-360,0 0 0,0 0 0,-10 2 0,-18 1 570,-112 10 1012,116-9-2028,-60 11-1601,45-5-1353,41-8 881,0 1 0,0 1 0,-14 8 0,6-2-515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6.439"/>
    </inkml:context>
    <inkml:brush xml:id="br0">
      <inkml:brushProperty name="width" value="0.025" units="cm"/>
      <inkml:brushProperty name="height" value="0.025" units="cm"/>
      <inkml:brushProperty name="color" value="#E71224"/>
    </inkml:brush>
  </inkml:definitions>
  <inkml:trace contextRef="#ctx0" brushRef="#br0">0 694 736,'1'0'160,"0"1"0,-1-1 1,1 0-1,0 1 0,-1-1 0,1 0 1,0 1-1,-1-1 0,1 0 0,0 0 0,-1 0 1,1 0-1,0 1 0,0-1 0,-1 0 0,1 0 1,0 0-1,-1-1 0,1 1 0,0 0 0,0 0 1,-1 0-1,1 0 0,0-1 0,-1 1 0,2-1 1,-1 0 23,0 0 0,0 0 0,0 0 0,0 0 1,0-1-1,-1 1 0,1 0 0,0-1 0,-1 1 1,1 0-1,-1-1 0,1-2 0,1-7 328,0 0 0,-1 0-1,-1-12 1,1 11 60,-4-265 4153,-1 97-2820,2 143-1536,1 28-127,0 0-1,1 0 0,0 1 0,0-1 0,1 0 1,0 0-1,0 0 0,6-16 0,-6 24-202,0 0 0,-1 0 1,1 0-1,0 0 0,0 0 0,0 0 0,0 0 0,0 0 0,0 0 0,0 1 1,0-1-1,1 0 0,-1 1 0,0-1 0,0 1 0,1-1 0,-1 1 1,0-1-1,1 1 0,0 0 0,31-2 400,-30 2-402,35 1 158,0 1 0,0 3 0,0 1-1,39 11 1,-75-17-208,0 1 0,0-1-1,1 1 1,-1 0-1,0 0 1,0 0 0,0 0-1,0 0 1,0 0 0,0 1-1,0-1 1,0 0 0,-1 1-1,1 0 1,0-1-1,-1 1 1,2 3 0,-2-3-23,0 0 0,-1 0 0,0 1 0,1-1 0,-1 0 0,0 0 0,0 0 0,0 0 0,0 1 0,-1-1 0,1 0 0,-1 0 0,1 0 0,-1 0 0,0 0 0,0 0 0,1 0 0,-1 0 0,-2 2 0,-8 16-482,-2 0 0,0-1 0,0-1 0,-21 21 1,-71 61-5148,42-41 193,18-15 3017</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9.609"/>
    </inkml:context>
    <inkml:brush xml:id="br0">
      <inkml:brushProperty name="width" value="0.05" units="cm"/>
      <inkml:brushProperty name="height" value="0.05" units="cm"/>
      <inkml:brushProperty name="color" value="#004F8B"/>
    </inkml:brush>
  </inkml:definitions>
  <inkml:trace contextRef="#ctx0" brushRef="#br0">729 0 1512,'10'9'7471,"-186"1"-659,-11 1-4496,-1 10-4870,156-16-204,0 2 0,-34 12 0,8 1 143</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9.992"/>
    </inkml:context>
    <inkml:brush xml:id="br0">
      <inkml:brushProperty name="width" value="0.05" units="cm"/>
      <inkml:brushProperty name="height" value="0.05" units="cm"/>
      <inkml:brushProperty name="color" value="#004F8B"/>
    </inkml:brush>
  </inkml:definitions>
  <inkml:trace contextRef="#ctx0" brushRef="#br0">121 29 828,'-12'-29'8946,"7"34"-7592,-3 5-730,1 0-1,-1 1 0,2 0 1,0 0-1,0 1 0,1 0 1,-6 20-1,-3 21 406,3 1-1,2 0 1,2 0 0,3 1 0,3-1-1,5 68 1,-2-99-629,8 44 0,-9-62-513,0 0 1,1 0-1,0 0 0,-1 0 1,1-1-1,1 1 1,-1 0-1,1-1 1,0 1-1,0-1 1,0 0-1,0 0 1,1 0-1,7 6 0,-10-10-69,0 1 0,-1-1 0,1 0 0,0 1 0,0-1 0,0 0 0,-1 1 0,1-1 0,0 0 0,0 0 0,0 0 0,0 0 0,-1 0 0,1 0 0,0 0 0,0 0 0,0 0 0,0 0 0,-1 0 0,1-1 0,0 1 0,0 0-1,0-1 1,-1 1 0,1 0 0,0-1 0,0 1 0,0-2 0,2 0-878,-1 0-1,0 0 0,0 0 1,0-1-1,0 1 0,-1-1 0,3-2 1,5-14-2050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0.333"/>
    </inkml:context>
    <inkml:brush xml:id="br0">
      <inkml:brushProperty name="width" value="0.05" units="cm"/>
      <inkml:brushProperty name="height" value="0.05" units="cm"/>
      <inkml:brushProperty name="color" value="#004F8B"/>
    </inkml:brush>
  </inkml:definitions>
  <inkml:trace contextRef="#ctx0" brushRef="#br0">456 45 188,'1'0'237,"0"-1"0,0 1 1,0-1-1,0 0 0,0 1 0,0-1 0,0 0 0,-1 0 1,1 1-1,0-1 0,0 0 0,-1 0 0,1 0 0,0 0 1,-1 0-1,1 0 0,-1 0 0,1-2 0,-1 3-66,0-1 0,0 1 1,0-1-1,0 0 0,0 1 0,-1-1 0,1 1 0,0-1 0,0 0 0,-1 1 0,1-1 0,0 1 0,-1-1 0,1 1 1,0-1-1,-1 1 0,1-1 0,-1 1 0,1 0 0,-1-1 0,1 1 0,-1-1 0,0 1 0,-3-2 303,0 0 1,0 0-1,0 0 0,-1 1 0,1 0 0,0 0 0,-9-1 0,-108-1 3045,91 5-3460,0 0 0,-31 9 1,33-5-1452,-43 15 0,59-16-574,0 0-1,0 1 1,-13 9 0,6-3-59</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0.678"/>
    </inkml:context>
    <inkml:brush xml:id="br0">
      <inkml:brushProperty name="width" value="0.05" units="cm"/>
      <inkml:brushProperty name="height" value="0.05" units="cm"/>
      <inkml:brushProperty name="color" value="#004F8B"/>
    </inkml:brush>
  </inkml:definitions>
  <inkml:trace contextRef="#ctx0" brushRef="#br0">572 23 684,'0'0'5115,"-3"-3"-3693,-1 1-1091,0-1 0,-1 1 0,1 0 0,-1 0 0,1 0 1,-1 0-1,0 1 0,0 0 0,0 0 0,0 0 0,0 1 0,-7-1 1,-8 2 645,-38 6 0,28-3-380,-5 2-627,0 2 0,0 0 1,1 3-1,-46 20 1,-54 38-7856,94-41 5713</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0.999"/>
    </inkml:context>
    <inkml:brush xml:id="br0">
      <inkml:brushProperty name="width" value="0.05" units="cm"/>
      <inkml:brushProperty name="height" value="0.05" units="cm"/>
      <inkml:brushProperty name="color" value="#004F8B"/>
    </inkml:brush>
  </inkml:definitions>
  <inkml:trace contextRef="#ctx0" brushRef="#br0">1 1 96,'4'3'1551,"-1"-1"-1121,1 2 0,-1-1 1,0 0-1,0 1 0,0-1 1,-1 1-1,1 0 0,-1 0 1,0 0-1,0 0 0,0 0 1,-1 1-1,1-1 0,-1 1 1,0-1-1,1 9 0,-1 4 413,-1 0 0,0 0 0,-1 0 0,-4 22 0,-1 23 748,5-45-1208,0 141 2771,2-134-2653,1 1-1,2-1 0,0 0 1,11 32-1,-4-35-600,-11-20 43,1-1 0,-1 1 0,0-1 1,1 0-1,-1 1 0,1-1 0,-1 0 1,1 1-1,-1-1 0,1 0 0,-1 1 0,1-1 1,-1 0-1,1 0 0,-1 0 0,1 1 1,-1-1-1,1 0 0,0 0 0,-1 0 1,1 0-1,-1 0 0,1 0 0,-1 0 1,1 0-1,0 0 0,-1 0 0,1-1 1,-1 1-1,1 0 0,6-13-9740,-3 6 8528,-4-11-1560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1.336"/>
    </inkml:context>
    <inkml:brush xml:id="br0">
      <inkml:brushProperty name="width" value="0.05" units="cm"/>
      <inkml:brushProperty name="height" value="0.05" units="cm"/>
      <inkml:brushProperty name="color" value="#004F8B"/>
    </inkml:brush>
  </inkml:definitions>
  <inkml:trace contextRef="#ctx0" brushRef="#br0">834 51 972,'1'-1'347,"0"1"-1,0-1 1,0 0 0,0 0-1,0 0 1,0 0 0,-1 0-1,1 0 1,0 0 0,0 0-1,-1 0 1,2-3-1,-2 3-136,-1 0 0,1 0 0,0 0 0,-1 0 0,1 0 0,-1 1 0,1-1 0,-1 0 0,1 0 0,-1 0 0,0 1-1,1-1 1,-1 0 0,0 1 0,0-1 0,1 1 0,-1-1 0,-1 0 0,-2-1 123,0-1 0,0 1 0,0 0 1,0 0-1,0 0 0,-1 1 0,1 0 0,-1 0 0,1 0 0,-6 0 1,-49-2 1644,49 3-1635,-53 1 1097,-74 11 0,94-5-2040,-1 2 0,-63 21 0,99-27 503,-15 4-3081,1 2 1,-28 14 0,27-11 697</inkml:trace>
  <inkml:trace contextRef="#ctx0" brushRef="#br0" timeOffset="1">695 501 48,'3'1'753,"-2"-1"-564,-1 0 0,1 0 0,0 0 0,0 0 0,-1 0 0,1 0 0,0 1 0,-1-1 0,1 0 0,0 1 0,-1-1 0,1 0 0,0 1 0,-1-1 0,1 1 0,-1-1 0,1 1 0,-1-1 0,1 1 0,-1-1 0,1 1 0,-1 0 0,1-1 0,-1 1 0,0 0 0,1-1 0,-1 2 0,-5 0 1441,-150 25 4813,-86 1-3317,184-24-3045,-79 2-2842,115-6 210,-1-2 0,-24-5 0,16 1 52</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32.290"/>
    </inkml:context>
    <inkml:brush xml:id="br0">
      <inkml:brushProperty name="width" value="0.05" units="cm"/>
      <inkml:brushProperty name="height" value="0.05" units="cm"/>
      <inkml:brushProperty name="color" value="#004F8B"/>
    </inkml:brush>
  </inkml:definitions>
  <inkml:trace contextRef="#ctx0" brushRef="#br0">48 121 640,'-2'-9'1524,"1"0"1,0 0-1,1 0 0,0 0 1,2-16-1,0-9 4686,-1 17-1789,1 23-2447,-2 27-1273,-4 26 31,2-13-462,-7 126 502,-5 108-177,11-67 30,6 355 533,-3 29 141,-4-55 82,4-81-187,-13 42-226,9-392-782,8 216 279,-2-266-435,17 185-30,7 112 0,-12-182 0,-10-30 0,-2-34 0,-2 161 0,-2-113 0,38 372 0,-32-485 0,47 445 0,-10 17 0,-17-172 0,26 388 0,-45-570 0,4 71 0,31 308 0,-14-7 0,-4-163 0,-7-177 0,-6-52 0,20 247 0,-22-323 0,-1-14 0,0 48 0,-6-83-133,1 0-676,-1-1 1,0 1-1,-1-1 0,0 1 1,0-1-1,-1 0 1,-5 14-1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35.264"/>
    </inkml:context>
    <inkml:brush xml:id="br0">
      <inkml:brushProperty name="width" value="0.05" units="cm"/>
      <inkml:brushProperty name="height" value="0.05" units="cm"/>
      <inkml:brushProperty name="color" value="#004F8B"/>
    </inkml:brush>
  </inkml:definitions>
  <inkml:trace contextRef="#ctx0" brushRef="#br0">2 106 764,'7'-7'2212,"-2"9"2409,-1 2-4075,-1 0-1,0 0 1,0 1-1,0-1 1,0 1-1,-1 0 1,0-1-1,0 1 1,2 8-1,12 59 3185,-10-44-2796,72 315 9111,-72-323-8886,-5-25-74,-8-34-405,-14-36-369,-36-107-383,39 136 0,-18-72 1,33 102 167,0 1 1,-1-22-1,4 33-77,0 1 0,0-1 1,0 1-1,0-1 0,1 1 1,-1-1-1,1 1 0,0 0 1,0-1-1,0 1 0,0 0 1,1 0-1,-1-1 0,1 1 1,0 0-1,0 1 0,3-4 1,-2 3 23,1 0 0,1 1 0,-1 0 0,0 0 0,0 0 0,1 0 0,-1 1 0,1 0 0,0 0 0,-1 0 0,1 0 0,0 1 0,-1 0 0,1 0 0,4 0 0,13 2 287,39 8 0,-59-10-329,34 9-1,0 1 0,-1 2 0,0 1 0,53 30 0,-33-12 0,96 73 0,-128-86 0,0 2 0,-1 1 0,24 29 0,-38-41 0,-1 1 0,0 0 0,-1 0 0,0 0 0,0 1 0,-1 0 0,-1 0 0,0 0 0,0 1 0,-1-1 0,2 13 0,-5-19 0,0 0 0,1 0 0,-2 0 0,1 0 0,-1 0 0,1 0 0,-1-1 0,-1 1 0,1 0 0,-1 0 0,1-1 0,-1 1 0,-1-1 0,-3 7 0,1-5 0,1-1 0,-1 1 0,-1-1 0,1 0 0,-1 0 0,0-1 0,0 0 0,-12 7 0,-1-2 0,0-2 0,-1 0 0,0-1 0,0 0 0,-41 4 0,-326 10-1942</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36.722"/>
    </inkml:context>
    <inkml:brush xml:id="br0">
      <inkml:brushProperty name="width" value="0.05" units="cm"/>
      <inkml:brushProperty name="height" value="0.05" units="cm"/>
      <inkml:brushProperty name="color" value="#004F8B"/>
    </inkml:brush>
  </inkml:definitions>
  <inkml:trace contextRef="#ctx0" brushRef="#br0">1 115 144,'4'-23'2428,"-2"11"-87,1 1 1,0-1 0,5-12-1,-4 12-439,2-9 10938,-10 34-11607,1-1-594,1-1 0,0 1 0,1 0-1,0 22 1,0-2 98,0 70-429,4-1-1,17 106 1,12 159-308,14 107 0,89 212 0,-69-350 0,-29-131 0,-26-133 0,-4 1 0,-4 118 0,2 28 0,76 493 0,-34-345 0,-39-265 0,-10 163 0,-3-35 0,58 636 0,-49-824 0,22 310 0,-21 0 0,-12 194 0,10-427 0,11 308 0,33-1 0,35 338 0,-63-518 0,14 20 0,-13-119 0,67 640 0,-76-709 0,14 143 0,-15-108 0,4 74 0,-17-136 0,1-37 0,1 0 0,0-1 0,2 1 0,-1 0 0,4 17 0,-1-23 0,-3-7 0,0 0 0,0 0 0,0 0 0,0 0 0,1 0 0,-1 0 0,0 0 0,0 0 0,0 0 0,0 0 0,1 0 0,-1 0 0,0 0 0,0 0 0,0 0 0,0 0 0,1 0 0,-1 0 0,0 0 0,0 0 0,0 0 0,1 0 0,-1 0 0,0 0 0,0 0 0,0 0 0,0 0 0,0 0 0,1 0 0,-1-1 0,0 1 0,0 0 0,0 0 0,0 0 0,0 0 0,0 0 0,0 0 0,1-1 0,-1 1 0,0 0 0,0 0 0,0 0 0,0-1 0,6-16-3314,-6 10 228,0-1 0,0 0 0,-1 1 0,-2-15 0,-3-1-1948</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38.629"/>
    </inkml:context>
    <inkml:brush xml:id="br0">
      <inkml:brushProperty name="width" value="0.05" units="cm"/>
      <inkml:brushProperty name="height" value="0.05" units="cm"/>
      <inkml:brushProperty name="color" value="#004F8B"/>
    </inkml:brush>
  </inkml:definitions>
  <inkml:trace contextRef="#ctx0" brushRef="#br0">280 43 1500,'3'0'1584,"31"-3"3560,-24 2-2655,0 0 1,0 1 0,0 0-1,14 1 1,-21 0-1631,4 1 1424,1-2 3276,-11-3-5520,-1-1-1,1 1 1,-1 0 0,0 0 0,0 1 0,0-1 0,-1 1 0,1 0-1,0 0 1,-7-1 0,-7-1-65,-1 1 0,0 0-1,1 2 1,-1 0 0,0 2 0,-33 3 0,-45 8-230,93-11 281,0 0 0,1 0 0,-1 0 0,0 1 0,0 0 0,1 0 0,-1 0-1,1 0 1,0 0 0,0 0 0,0 1 0,0 0 0,0 0 0,0 0 0,1 0 0,-1 0 0,1 0 0,0 1 0,0-1 0,0 1 0,0-1 0,1 1 0,-1 0 0,0 6 0,-3 8 212,1 1 1,1-1-1,-1 33 0,4-46-197,-1 31 216,2 1-1,2-1 1,1 1-1,1-1 1,3-1-1,13 41 1,-14-56-256,0 0 0,2 0 0,1-1 0,0 0 0,2-1 0,23 30 0,-31-43 0,4 5 0,0 0 0,20 16 0,-25-23 0,1-1 0,0 1 0,0-1 0,0 0 0,1 0 0,-1 0 0,0-1 0,1 1 0,-1-1 0,1 0 0,7 0 0,42 1-210,0-4-1,0-1 1,76-16 0,-54 8-148,-54 6-798,-19 4 513,1 0 1,0 0-1,0 0 0,0 1 0,0-1 0,0 1 1,0 0-1,-1 0 0,6 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6.972"/>
    </inkml:context>
    <inkml:brush xml:id="br0">
      <inkml:brushProperty name="width" value="0.025" units="cm"/>
      <inkml:brushProperty name="height" value="0.025" units="cm"/>
      <inkml:brushProperty name="color" value="#E71224"/>
    </inkml:brush>
  </inkml:definitions>
  <inkml:trace contextRef="#ctx0" brushRef="#br0">126 242 484,'14'-16'3903,"-13"15"-3661,0 0 0,0 0 1,0 0-1,1 0 0,-2 0 0,1 0 1,0 0-1,0-1 0,0 1 0,0 0 0,-1-1 1,1 1-1,-1 0 0,1-1 0,-1 1 0,1-1 1,-1-2-1,4-9 2053,-4 12-2167,1 1-1,-1-1 1,0 1-1,0-1 1,1 1-1,-1-1 1,0 1-1,0-1 1,0 0-1,0 1 0,0-1 1,0 1-1,0-1 1,0 0-1,0 1 1,0-1-1,0 1 1,0-1-1,0 0 1,0 1-1,0-1 1,-1 1-1,1-1 0,0 1 1,-1-1-1,1 1 1,-1-1-1,-3 3 585,-5 3-408,0 1 0,0 0 0,0 0 0,1 1 0,0 1-1,1-1 1,-1 1 0,1 0 0,-10 17 0,6-9-29,2 0 0,0 0 0,1 1 0,0 0 0,-5 21 1,12-36-244,1-1 0,-1 1 0,1-1 0,0 1 0,-1 0 1,1-1-1,0 1 0,0 0 0,0 0 0,0-1 0,0 1 1,0 0-1,1-1 0,-1 1 0,1 0 0,-1-1 0,1 1 1,-1-1-1,1 1 0,0-1 0,0 1 0,2 2 0,-2-3-2,1 1 0,0-1 0,0 0 0,0 0 0,0 0-1,0 0 1,0 0 0,1 0 0,-1-1 0,0 1-1,0-1 1,1 1 0,-1-1 0,4 0 0,5 0 36,1 0 0,0-2 0,-1 1 0,1-2 0,11-2 1,-4-2-28,-1 1 0,1-2 1,-1-1-1,0 0 0,-1-1 1,0-1-1,-1 0 1,27-25-1,-31 24-29,-1 0 0,0 0 0,-1-1 0,0-1 0,0 1 1,-2-2-1,0 1 0,0-1 0,-2 0 0,10-31 0,-15 41-14,0 1-1,0-1 1,0 0 0,-1 0 0,1 1-1,-1-1 1,-1 0 0,1 0 0,0 0-1,-1 1 1,0-1 0,0 0-1,-1 1 1,1-1 0,-1 1 0,0-1-1,0 1 1,-4-6 0,3 7-48,0-1 0,0 1 0,-1 0 0,1 0 0,0 0 1,-1 1-1,0-1 0,0 1 0,1 0 0,-1 0 0,-1 0 0,1 1 0,0-1 0,0 1 1,-1 0-1,1 0 0,0 1 0,-1-1 0,-8 1 0,0 1-299,0 0 0,0 1 0,0 0 0,1 1 0,-1 0 0,0 1 1,1 0-1,0 1 0,-14 8 0,-15 13-3201,5 5-3483,20-17 4576</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38.982"/>
    </inkml:context>
    <inkml:brush xml:id="br0">
      <inkml:brushProperty name="width" value="0.05" units="cm"/>
      <inkml:brushProperty name="height" value="0.05" units="cm"/>
      <inkml:brushProperty name="color" value="#004F8B"/>
    </inkml:brush>
  </inkml:definitions>
  <inkml:trace contextRef="#ctx0" brushRef="#br0">421 57 380,'-6'-28'7533,"5"26"-7199,0 0 0,0 1 0,-1-1 0,1 1 0,-1-1-1,1 1 1,-1-1 0,1 1 0,-1 0 0,0-1 0,0 1 0,0 0 0,1 0 0,-1 1 0,0-1 0,0 0 0,0 1 0,0-1 0,-4 0 0,-46-3 3479,34 4-2811,-115 2 3179,125-1-4052,-114 10-2702,117-10 512,0 0 0,0 0 0,-1 1 0,1-1 0,-6 4 0,3 0-1088</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2.833"/>
    </inkml:context>
    <inkml:brush xml:id="br0">
      <inkml:brushProperty name="width" value="0.05" units="cm"/>
      <inkml:brushProperty name="height" value="0.05" units="cm"/>
      <inkml:brushProperty name="color" value="#004F8B"/>
    </inkml:brush>
  </inkml:definitions>
  <inkml:trace contextRef="#ctx0" brushRef="#br0">1 15 660,'21'-15'16015,"-19"17"-15818,-1 0 1,1 0-1,-1 0 1,0 1-1,0-1 1,0 0-1,0 0 1,0 1-1,0-1 0,0 1 1,-1-1-1,1 1 1,-1-1-1,0 4 1,0 45 2122,-1-26-1660,24 495 6053,-20-503-7894,-3-17 1125,0 0 0,0 0 0,0 0 0,0 0 0,0 0 0,0-1 0,0 1 0,0 0-1,0 0 1,0 0 0,0 0 0,0 0 0,0 0 0,0 0 0,2-1-1235,-2 1 1235,0 0 0,0 0 0,0 0 0,0 0 0,0 0 0,0 0-1,0 0 1,0 0 0,1 0 0,-1 0 0,0 0 0,0 0 0,0 2-898,1-6-855,0 1-1,-1 0 1,1-1 0,-1 1 0,0-1 0,0 1-1,-1-4 1,-2-7-1730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3.231"/>
    </inkml:context>
    <inkml:brush xml:id="br0">
      <inkml:brushProperty name="width" value="0.05" units="cm"/>
      <inkml:brushProperty name="height" value="0.05" units="cm"/>
      <inkml:brushProperty name="color" value="#004F8B"/>
    </inkml:brush>
  </inkml:definitions>
  <inkml:trace contextRef="#ctx0" brushRef="#br0">735 19 288,'10'-14'20756,"-10"13"-20494,-1 1 0,1 0 1,0-1-1,-1 1 0,1 0 0,0-1 0,-1 1 0,1 0 0,-1 0 0,1-1 0,0 1 1,-1 0-1,1 0 0,-1 0 0,1 0 0,-1-1 0,1 1 0,0 0 0,-1 0 0,1 0 1,-1 0-1,1 0 0,-1 0 0,0 0 0,-46 7-3165,32-4 5365,-272 27 297,95-20-4774,166-8 129,0 0 0,-27 6 0,40-5-1187,0 1 1,1 0-1,-15 7 1,4 0-499</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3.671"/>
    </inkml:context>
    <inkml:brush xml:id="br0">
      <inkml:brushProperty name="width" value="0.05" units="cm"/>
      <inkml:brushProperty name="height" value="0.05" units="cm"/>
      <inkml:brushProperty name="color" value="#004F8B"/>
    </inkml:brush>
  </inkml:definitions>
  <inkml:trace contextRef="#ctx0" brushRef="#br0">1 10 276,'3'-9'11071,"4"169"-4098,2 28-3338,-2-120-2668,-1-6-50,3-1 0,29 109 0,-33-157-848,-3-8-2721,-7-33-14553</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4.018"/>
    </inkml:context>
    <inkml:brush xml:id="br0">
      <inkml:brushProperty name="width" value="0.05" units="cm"/>
      <inkml:brushProperty name="height" value="0.05" units="cm"/>
      <inkml:brushProperty name="color" value="#004F8B"/>
    </inkml:brush>
  </inkml:definitions>
  <inkml:trace contextRef="#ctx0" brushRef="#br0">581 62 1212,'3'-2'861,"1"0"0,-2 1 0,1-1 0,0 0 0,0 0 0,0-1 0,-1 1 0,0-1 0,1 1 0,-1-1 0,0 0 0,0 0 0,2-4 1395,-8 6-806,-41-8 1691,0 2 1,-71-1-1,52 8-3769,-82 12-1,122-8-2212,0 1-1,0 1 1,1 1-1,-33 15 1,8 1-773</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4.622"/>
    </inkml:context>
    <inkml:brush xml:id="br0">
      <inkml:brushProperty name="width" value="0.05" units="cm"/>
      <inkml:brushProperty name="height" value="0.05" units="cm"/>
      <inkml:brushProperty name="color" value="#004F8B"/>
    </inkml:brush>
  </inkml:definitions>
  <inkml:trace contextRef="#ctx0" brushRef="#br0">1 1 668,'4'-1'9082,"0"10"-7144,0 15-870,-13 244 6652,9-196-6282,4-1-1,16 99 1,-13-134-1016,-5-18-308,2 0 0,0 0 0,9 24 0,-13-41-210,0-1-1,0 1 1,0-1 0,0 0-1,0 1 1,0-1-1,0 1 1,1-1 0,-1 0-1,0 1 1,0-1 0,0 0-1,1 1 1,-1-1-1,0 1 1,0-1 0,1 0-1,-1 0 1,0 1 0,1-1-1,-1 0 1,0 0-1,1 1 1,-1-1 0,0 0-1,1 0 1,-1 0 0,1 0-1,-1 1 1,1-1-1,4-12-3772,-3-22-5907,-5 18 6535</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4.947"/>
    </inkml:context>
    <inkml:brush xml:id="br0">
      <inkml:brushProperty name="width" value="0.05" units="cm"/>
      <inkml:brushProperty name="height" value="0.05" units="cm"/>
      <inkml:brushProperty name="color" value="#004F8B"/>
    </inkml:brush>
  </inkml:definitions>
  <inkml:trace contextRef="#ctx0" brushRef="#br0">365 33 1500,'1'0'186,"-1"-1"0,1 1-1,-1 0 1,0 0 0,1-1-1,-1 1 1,0 0 0,1-1-1,-1 1 1,0 0 0,0-1-1,1 1 1,-1 0 0,0-1 0,0 1-1,0-1 1,1 1 0,-1 0-1,0-1 1,0 1 0,0-1-1,0 1 1,0-1 0,0 1-1,0 0 1,0-1 0,0 1 0,0-1-1,0 1 1,0-1 0,0 1-1,0-1 1,0 1 0,-1 0-1,1-1 1,0 1 0,0-1-1,-1 1 1,0-1 77,0 0 0,-1 0 0,1 0 0,-1 0 1,1 0-1,-1 0 0,1 1 0,-1-1 0,0 0 0,-2 0 0,-41-5 1931,17 5-1857,-1 0 0,1 3 0,-1 0 1,-29 7-1,2 5-3330,2 6-3700,32-9 4599</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5.289"/>
    </inkml:context>
    <inkml:brush xml:id="br0">
      <inkml:brushProperty name="width" value="0.05" units="cm"/>
      <inkml:brushProperty name="height" value="0.05" units="cm"/>
      <inkml:brushProperty name="color" value="#004F8B"/>
    </inkml:brush>
  </inkml:definitions>
  <inkml:trace contextRef="#ctx0" brushRef="#br0">512 0 184,'8'9'8384,"-35"-7"-7242,-158 14 4604,155-12-6006,0 2 0,1 1 0,0 1 0,-38 17 1,62-23-86,-15 7-2043,0 0 0,-20 15 1,2 5-2</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5.619"/>
    </inkml:context>
    <inkml:brush xml:id="br0">
      <inkml:brushProperty name="width" value="0.05" units="cm"/>
      <inkml:brushProperty name="height" value="0.05" units="cm"/>
      <inkml:brushProperty name="color" value="#004F8B"/>
    </inkml:brush>
  </inkml:definitions>
  <inkml:trace contextRef="#ctx0" brushRef="#br0">1 2 500,'7'-2'8031,"-4"19"-6899,0 0 1,-2 1-1,0-1 1,-1 0-1,-1 1 0,-3 18 1,1 16 343,1 21 154,4 1-1,4-1 1,18 97-1,-22-157-1865,6 21-728,3-17-3182</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5.950"/>
    </inkml:context>
    <inkml:brush xml:id="br0">
      <inkml:brushProperty name="width" value="0.05" units="cm"/>
      <inkml:brushProperty name="height" value="0.05" units="cm"/>
      <inkml:brushProperty name="color" value="#004F8B"/>
    </inkml:brush>
  </inkml:definitions>
  <inkml:trace contextRef="#ctx0" brushRef="#br0">541 81 928,'1'-1'355,"0"0"0,0 0 0,0 0 1,0 0-1,-1 0 0,1 0 0,0 0 0,0 0 0,-1 0 0,1-1 1,-1 1-1,1 0 0,0-2 0,-1 3-181,0-1 0,0 1-1,0-1 1,0 0 0,0 1-1,0-1 1,0 1 0,-1-1 0,1 0-1,0 1 1,0-1 0,0 1 0,-1-1-1,1 1 1,0-1 0,-1 1 0,1-1-1,0 1 1,-1-1 0,0 0 0,-2-1 283,0 0 1,0 0-1,0 0 1,0 0 0,-1 1-1,1-1 1,-7-1-1,-22-6 719,0 1-1,-1 1 1,0 2 0,-37-1-1,37 5-1464,0 2-1,0 1 1,1 1-1,-41 10 1,24 3-2650,4 7-4985,28-12 5491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7.354"/>
    </inkml:context>
    <inkml:brush xml:id="br0">
      <inkml:brushProperty name="width" value="0.025" units="cm"/>
      <inkml:brushProperty name="height" value="0.025" units="cm"/>
      <inkml:brushProperty name="color" value="#E71224"/>
    </inkml:brush>
  </inkml:definitions>
  <inkml:trace contextRef="#ctx0" brushRef="#br0">0 549 108,'0'0'2906,"3"-2"-1868,1 0-565,-1-1-1,0 1 0,0-1 0,-1 0 0,1 0 1,-1 0-1,1 0 0,-1-1 0,0 1 0,0 0 1,0-1-1,-1 0 0,1 1 0,-1-1 1,2-7-1,19-105 4303,0-62-2143,-18 136-1888,2 0 0,16-59 0,-17 92-293,-2 17-231,-2 19 20,-1 76 738,1-50-341,-1-36-223,5 30 0,-4-42-354,0 1-1,0-1 1,0 0-1,1 0 0,0 0 1,0 0-1,1 0 1,-1 0-1,5 6 1,-5-9-112,0-1 1,0 1 0,0-1-1,0 0 1,0 0 0,0 0-1,0 0 1,0 0 0,1 0-1,-1-1 1,0 1 0,0-1-1,1 1 1,-1-1-1,0 0 1,1 0 0,-1 0-1,0 0 1,1-1 0,-1 1-1,0 0 1,1-1 0,-1 0-1,0 0 1,0 1 0,5-4-1,26-13-3985,-8-1-7184,-21 14 8151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6.282"/>
    </inkml:context>
    <inkml:brush xml:id="br0">
      <inkml:brushProperty name="width" value="0.05" units="cm"/>
      <inkml:brushProperty name="height" value="0.05" units="cm"/>
      <inkml:brushProperty name="color" value="#004F8B"/>
    </inkml:brush>
  </inkml:definitions>
  <inkml:trace contextRef="#ctx0" brushRef="#br0">660 43 636,'8'0'997,"1"0"0,-1-1 0,14-3 0,-21 4-785,0 0-1,1 0 0,-1-1 0,0 1 0,1 0 0,-1-1 1,0 1-1,1-1 0,-1 0 0,0 1 0,0-1 0,0 0 1,0 0-1,0 0 0,0 0 0,0 0 0,0 0 1,0 0-1,0 0 0,0 0 0,0 0 0,-1 0 0,1-1 1,-1 1-1,1 0 0,-1-1 0,1 1 0,-1 0 0,1-2 1,-2 2-113,1 1 0,0-1 0,0 1 1,-1-1-1,1 1 0,0-1 0,0 1 1,-1 0-1,1-1 0,-1 1 0,1-1 1,0 1-1,-1 0 0,1-1 0,-1 1 0,1 0 1,-1-1-1,1 1 0,-1 0 0,1 0 1,-1 0-1,1-1 0,-1 1 0,0 0 1,1 0-1,-1 0 0,1 0 0,-2 0 1,-16-1 828,17 1-765,-28 2 791,0 1 0,0 2 1,-52 14-1,26-5-566,-88 22-808,33-8-1641,2-4-3764,46-11 2141,5 1 1120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6.602"/>
    </inkml:context>
    <inkml:brush xml:id="br0">
      <inkml:brushProperty name="width" value="0.05" units="cm"/>
      <inkml:brushProperty name="height" value="0.05" units="cm"/>
      <inkml:brushProperty name="color" value="#004F8B"/>
    </inkml:brush>
  </inkml:definitions>
  <inkml:trace contextRef="#ctx0" brushRef="#br0">66 7 1324,'-3'-6'8661,"-2"20"-5908,-5 29-1703,9-40-383,-16 77 1244,4 0 1,3 1 0,4 0-1,6 119 1,2-166-1545,1 1 1,2 0-1,2-1 0,10 34 1,-2-38-661,-15-29 123,1 0 1,-1 0-1,1 0 0,-1-1 1,1 1-1,-1 0 0,1 0 1,-1-1-1,1 1 1,0 0-1,-1-1 0,1 1 1,0-1-1,0 1 0,0-1 1,-1 1-1,1-1 1,0 1-1,0-1 0,0 0 1,0 1-1,0-1 1,0 0-1,-1 0 0,1 0 1,0 0-1,0 0 0,0 0 1,0 0-1,1 0 1,5-18-9388,-7 16 8325,3-15-2181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6.955"/>
    </inkml:context>
    <inkml:brush xml:id="br0">
      <inkml:brushProperty name="width" value="0.05" units="cm"/>
      <inkml:brushProperty name="height" value="0.05" units="cm"/>
      <inkml:brushProperty name="color" value="#004F8B"/>
    </inkml:brush>
  </inkml:definitions>
  <inkml:trace contextRef="#ctx0" brushRef="#br0">538 58 352,'1'-1'200,"-1"1"0,1-1 0,0 0 0,-1 1 1,1-1-1,-1 0 0,1 1 0,-1-1 0,1 0 0,-1 1 0,0-1 0,1 0 0,-1 0 0,0 0 1,1 0-1,-1 1 0,0-1 0,0 0 0,0 0 0,0 0 0,0 0 0,0 1 0,0-1 0,0 0 1,0 0-1,0 0 0,-1 0 0,1 0 0,0 1 0,0-1 0,-1 0 0,1 0 0,-1 1 0,1-1 1,-1 0-1,1 0 0,-1 1 0,1-1 0,-1 0 0,1 1 0,-1-1 0,0 1 0,1-1 0,-1 1 1,0-1-1,0 1 0,0-1 0,-3-1 320,0-1 1,0 1-1,0 0 0,0 0 1,-1 1-1,1-1 1,-8 0-1,-21-2 1101,0 2-1,-64 3 1,-11 15-1805,20 6-3358,2 9-4027,39-8 4810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7.286"/>
    </inkml:context>
    <inkml:brush xml:id="br0">
      <inkml:brushProperty name="width" value="0.05" units="cm"/>
      <inkml:brushProperty name="height" value="0.05" units="cm"/>
      <inkml:brushProperty name="color" value="#004F8B"/>
    </inkml:brush>
  </inkml:definitions>
  <inkml:trace contextRef="#ctx0" brushRef="#br0">0 0 840,'0'0'1688,"2"3"-3,1 0-1343,-2 0 0,1 0-1,0 0 1,-1 1 0,1-1 0,-1 1 0,0-1 0,0 1-1,0-1 1,-1 1 0,1-1 0,-1 6 0,-1 52 2326,0-40-1832,-2 49 1175,-3 126 2359,7-139-2799,11 77 1,-11-124-1435,1-1 0,1 1 1,5 12-1,-7-19-154,-1-2-30,0-1 1,0 0-1,0 1 1,0-1 0,0 1-1,1-1 1,-1 0-1,0 1 1,0-1 0,0 0-1,0 1 1,1-1-1,-1 0 1,0 1-1,0-1 1,1 0 0,-1 1-1,0-1 1,1 0-1,-1 0 1,0 1-1,1-1 1,-1 0 0,0 0-1,1 0 1,-1 1-1,1-1 1,-1 0 0,0 0-1,1 0 1,0 0-1,8-9-4668,-7 5 3422,0 0-1,-1 1 1,1-1-1,-1 0 1,2-8-1,-1-8-1669</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7.605"/>
    </inkml:context>
    <inkml:brush xml:id="br0">
      <inkml:brushProperty name="width" value="0.05" units="cm"/>
      <inkml:brushProperty name="height" value="0.05" units="cm"/>
      <inkml:brushProperty name="color" value="#004F8B"/>
    </inkml:brush>
  </inkml:definitions>
  <inkml:trace contextRef="#ctx0" brushRef="#br0">708 11 1208,'9'-11'12490,"-32"13"-8878,-48 15-3020,63-15 612,-104 22 1537,28-8-1806,-34 8-891,-6 2-4718,4 6-4453,64-12 5887</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7.986"/>
    </inkml:context>
    <inkml:brush xml:id="br0">
      <inkml:brushProperty name="width" value="0.05" units="cm"/>
      <inkml:brushProperty name="height" value="0.05" units="cm"/>
      <inkml:brushProperty name="color" value="#004F8B"/>
    </inkml:brush>
  </inkml:definitions>
  <inkml:trace contextRef="#ctx0" brushRef="#br0">38 0 1204,'0'0'3157,"0"5"-1550,-12 106 5053,-13 205-20,25-303-6495,4 161 2158,-1-142-1939,1 0-1,1 0 1,13 41 0,-17-72-421,8 21-245,-9-21 115,1-1 1,-1 1-1,1 0 1,-1-1 0,1 1-1,0 0 1,-1-1 0,1 1-1,0-1 1,0 1 0,-1-1-1,1 0 1,0 1 0,0-1-1,0 0 1,0 1 0,-1-1-1,1 0 1,0 0-1,0 0 1,2 0 0,6-21-9757,-5 3 6795</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8.332"/>
    </inkml:context>
    <inkml:brush xml:id="br0">
      <inkml:brushProperty name="width" value="0.05" units="cm"/>
      <inkml:brushProperty name="height" value="0.05" units="cm"/>
      <inkml:brushProperty name="color" value="#004F8B"/>
    </inkml:brush>
  </inkml:definitions>
  <inkml:trace contextRef="#ctx0" brushRef="#br0">560 81 596,'4'-3'487,"-2"3"-132,-1-1-1,1 0 1,0 0-1,0 0 1,-1-1-1,1 1 1,-1 0-1,1-1 1,-1 1-1,0-1 1,1 1-1,-1-1 1,0 0-1,0 1 1,0-1-1,0 0 1,0 0-1,-1 0 1,2-3-1,-3 4-169,1 0 0,-1 0 0,0 0 0,0 0 0,1 0 0,-1 0 0,0 0 0,0 0 0,0 0 0,0 0 0,0 1 0,0-1 0,0 1 0,-1-1 0,1 0 0,0 1 0,0 0 0,0-1 0,-1 1 0,-1-1 0,0 0 429,-21-6 245,0 1 0,-1 1 0,1 1-1,-1 1 1,0 1 0,0 1 0,0 1 0,-27 4 0,11 1-1306,-45 12-1,-33 18-4248,69-14-3202,30-12 5417</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8.667"/>
    </inkml:context>
    <inkml:brush xml:id="br0">
      <inkml:brushProperty name="width" value="0.05" units="cm"/>
      <inkml:brushProperty name="height" value="0.05" units="cm"/>
      <inkml:brushProperty name="color" value="#004F8B"/>
    </inkml:brush>
  </inkml:definitions>
  <inkml:trace contextRef="#ctx0" brushRef="#br0">632 45 664,'18'-3'3473,"-18"3"-3397,0 0 0,1 0 0,-1 0 1,0-1-1,0 1 0,0 0 0,0 0 0,0 0 1,1 0-1,-1-1 0,0 1 0,0 0 0,0 0 0,0 0 1,0-1-1,0 1 0,0 0 0,0 0 0,0 0 0,0-1 1,0 1-1,0 0 0,0 0 0,0 0 0,0-1 0,0 1 1,0 0-1,0 0 0,0 0 0,0-1 0,0 1 1,0 0-1,0 0 0,0 0 0,0-1 0,-1 1 0,1 0 1,0 0-1,0 0 0,-2-2 188,0 0 0,0 1 0,0-1 0,0 1 0,0-1 0,0 1 1,0 0-1,-1 0 0,1 0 0,0 0 0,-4 0 0,-19-5 789,1 1 1,-1 2 0,0 0-1,0 1 1,-30 3-1,14 2-551,0 2-1,0 2 0,-46 14 1,54-11-1760,-36 18 0,45-17-1627,1 1 0,-22 16 0,7 2 188</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9.006"/>
    </inkml:context>
    <inkml:brush xml:id="br0">
      <inkml:brushProperty name="width" value="0.05" units="cm"/>
      <inkml:brushProperty name="height" value="0.05" units="cm"/>
      <inkml:brushProperty name="color" value="#004F8B"/>
    </inkml:brush>
  </inkml:definitions>
  <inkml:trace contextRef="#ctx0" brushRef="#br0">0 1 1088,'0'0'1614,"2"3"2,0 0-1184,0 1 1,-1 0-1,0-1 1,1 1-1,-2 0 1,1-1-1,0 1 1,-1 0-1,1 0 0,-1 6 1,-5 46 2647,1-18-1706,1 196 4578,5-170-3798,18 104-1,-19-162-2182,0 0-1,0 1 1,1-1 0,0 0 0,1 0-1,3 7 1,-2-10-1526,5-19-12045,-9 12 14159,-1-9-3785</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9.323"/>
    </inkml:context>
    <inkml:brush xml:id="br0">
      <inkml:brushProperty name="width" value="0.05" units="cm"/>
      <inkml:brushProperty name="height" value="0.05" units="cm"/>
      <inkml:brushProperty name="color" value="#004F8B"/>
    </inkml:brush>
  </inkml:definitions>
  <inkml:trace contextRef="#ctx0" brushRef="#br0">604 69 1184,'13'-14'2135,"-10"12"-1512,-1 0 0,0 0 0,1 0 0,-1-1 0,0 1 0,-1-1 0,1 1 0,2-4 0,-4 5-505,0 0 1,0 1-1,0-1 0,0 1 0,0-1 1,0 1-1,-1-1 0,1 1 0,0-1 0,0 1 1,0-1-1,-1 1 0,1-1 0,0 1 1,0-1-1,-1 1 0,1-1 0,0 1 0,-1 0 1,1-1-1,-1 1 0,1-1 0,-1 1 1,1 0-1,0 0 0,-1-1 0,1 1 1,-1 0-1,1 0 0,-1-1 0,-1 1 0,-18-7 1575,19 7-1390,-18-4 678,1 2-1,-1 0 1,-33 1 0,13 0-205,-124 5 403,4 13-3440,149-16 1590,0 1 0,0 0-1,-11 5 1,15-5-751,0 1 0,0 0 1,0 0-1,0 0 0,-9 8 1,0 3-1130</inkml:trace>
  <inkml:trace contextRef="#ctx0" brushRef="#br0" timeOffset="1">613 434 448,'23'6'7675,"-33"-6"-4423,-52-7-2141,34 3 788,3 3-877,-1 1 1,-43 6 0,40-3-514,-10 2 10,0 2-1,-66 20 0,-13 15-7457,72-20 2661,6 4 1298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7.988"/>
    </inkml:context>
    <inkml:brush xml:id="br0">
      <inkml:brushProperty name="width" value="0.025" units="cm"/>
      <inkml:brushProperty name="height" value="0.025" units="cm"/>
      <inkml:brushProperty name="color" value="#E71224"/>
    </inkml:brush>
  </inkml:definitions>
  <inkml:trace contextRef="#ctx0" brushRef="#br0">1 28 92,'31'-28'12133,"-30"29"-11919,1 0-1,-1 1 1,0-1-1,0 0 1,0 0-1,-1 1 1,1-1 0,0 1-1,1 2 1,0 3 281,0 0 0,0 1 0,-1-1 0,0 0 0,1 12 0,-1 1 175,1-8-248,1 19 1054,11 38 0,-12-61-1235,0 1 0,1-1 0,0 0 0,1-1 0,-1 1 0,1-1 0,1 1 0,0-1 0,9 11 0,-11-15-220,1 0-1,0-1 1,-1 1 0,1-1 0,0 0 0,0 0-1,0 0 1,0 0 0,1-1 0,-1 1-1,0-1 1,1 0 0,-1-1 0,1 1 0,-1-1-1,1 0 1,-1 0 0,6-1 0,37-6-2835,-4-6-7102,-34 11 6260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0.378"/>
    </inkml:context>
    <inkml:brush xml:id="br0">
      <inkml:brushProperty name="width" value="0.05" units="cm"/>
      <inkml:brushProperty name="height" value="0.05" units="cm"/>
      <inkml:brushProperty name="color" value="#004F8B"/>
    </inkml:brush>
  </inkml:definitions>
  <inkml:trace contextRef="#ctx0" brushRef="#br0">24 23 180,'0'-2'443,"0"1"0,0-1 0,0 1-1,0-1 1,1 1 0,-1-1 0,0 1 0,6-10 8458,-8 16-7481,-8 49 1910,2 1 0,-2 99 0,11-84-1960,3-1-1,4 1 1,28 122 0,-34-185-1458,10 33 634,-11-38-668,0-1 0,-1 0-1,1 1 1,0-1-1,-1 0 1,1 0-1,0 0 1,0 0 0,0 0-1,0 0 1,0 0-1,0 0 1,0 0 0,0 0-1,0 0 1,1-1-1,-1 1 1,0 0 0,1-1-1,-1 1 1,0-1-1,1 0 1,-1 1 0,2-1-1,-1-4-1556,1-8 184,-3 9-173,0-1-1,0 0 1,0 0 0,0 1 0,0-1 0,-1 0 0,-1-4 0,-2-7-2063</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0.704"/>
    </inkml:context>
    <inkml:brush xml:id="br0">
      <inkml:brushProperty name="width" value="0.05" units="cm"/>
      <inkml:brushProperty name="height" value="0.05" units="cm"/>
      <inkml:brushProperty name="color" value="#004F8B"/>
    </inkml:brush>
  </inkml:definitions>
  <inkml:trace contextRef="#ctx0" brushRef="#br0">651 6 132,'-2'-3'8211,"-11"1"-6216,-20 1-755,-239 37 6732,112-16-8080,85-6-3165,64-12 1523,0 2 0,0-1 0,0 2 0,-15 8 0,1 3-913</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1.124"/>
    </inkml:context>
    <inkml:brush xml:id="br0">
      <inkml:brushProperty name="width" value="0.05" units="cm"/>
      <inkml:brushProperty name="height" value="0.05" units="cm"/>
      <inkml:brushProperty name="color" value="#004F8B"/>
    </inkml:brush>
  </inkml:definitions>
  <inkml:trace contextRef="#ctx0" brushRef="#br0">3 107 1288,'0'-12'1113,"2"-46"5665,-2 21 6270,-4 139-9893,9 118 1,26 70-926,-26-270-2407,-5-20 27,0 1 0,1 0 1,-1-1-1,0 1 0,0 0 0,1-1 1,-1 1-1,0 0 0,1-1 1,-1 1-1,0-1 0,1 1 1,-1-1-1,1 1 0,-1-1 0,1 1 1,-1-1-1,1 1 0,0-1 1,-1 0-1,1 1 0,-1-1 1,2 1-1,-1-5-1638,4-8-105,-4 8 40,0 0 0,0 1 0,-1-1 0,1-1 1,-1 1-1,0-7 0,-1-6-1861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1.454"/>
    </inkml:context>
    <inkml:brush xml:id="br0">
      <inkml:brushProperty name="width" value="0.05" units="cm"/>
      <inkml:brushProperty name="height" value="0.05" units="cm"/>
      <inkml:brushProperty name="color" value="#004F8B"/>
    </inkml:brush>
  </inkml:definitions>
  <inkml:trace contextRef="#ctx0" brushRef="#br0">691 23 13981,'1'-1'51,"-1"1"0,0 0-1,0 0 1,1 0 0,-1 0-1,0 0 1,0-1 0,1 1-1,-1 0 1,0 0 0,0 0-1,0-1 1,0 1 0,1 0-1,-1 0 1,0-1 0,0 1-1,0 0 1,0 0 0,0-1-1,0 1 1,0 0 0,0-1-1,0 1 1,0 0 0,0 0-1,0-1 1,0 1 0,0 0-1,0 0 1,0-1 0,0 1-1,0 0 1,0-1 0,0 1-1,0 0 1,0 0 0,0-1-1,-1 1 1,1 0 0,0 0-1,0-1 1,0 1 0,0 0-1,-1 0 1,1-1 0,-20-5 1210,-32 2-47,47 3-910,-105 1 1425,-173 23 0,252-20-1739,11-1-376,0 2 1,0 0-1,-24 8 1,35-9-542,0 1 0,1 0 1,-14 9-1,18-10-339,-1 0 0,1 0 0,0 1 0,0-1 1,1 1-1,-1 0 0,-4 7 0,4-2-1324</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1.773"/>
    </inkml:context>
    <inkml:brush xml:id="br0">
      <inkml:brushProperty name="width" value="0.05" units="cm"/>
      <inkml:brushProperty name="height" value="0.05" units="cm"/>
      <inkml:brushProperty name="color" value="#004F8B"/>
    </inkml:brush>
  </inkml:definitions>
  <inkml:trace contextRef="#ctx0" brushRef="#br0">497 6 1200,'2'2'8718,"-18"-4"-5725,-49-4-625,36 8-1700,0 2-1,0 0 0,0 2 0,1 1 0,0 2 1,-46 19-1,50-16-2435,-26 16 0,29-14-2452,-26 22 1,18-10 1356</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2.376"/>
    </inkml:context>
    <inkml:brush xml:id="br0">
      <inkml:brushProperty name="width" value="0.05" units="cm"/>
      <inkml:brushProperty name="height" value="0.05" units="cm"/>
      <inkml:brushProperty name="color" value="#004F8B"/>
    </inkml:brush>
  </inkml:definitions>
  <inkml:trace contextRef="#ctx0" brushRef="#br0">1 0 292,'2'3'1486,"0"-1"-1193,0 0 1,0 0-1,-1 0 0,1 0 0,-1 0 1,0 1-1,1-1 0,-1 0 1,0 1-1,-1-1 0,1 1 0,0 0 1,-1-1-1,1 1 0,-1-1 0,0 1 1,0 0-1,0-1 0,0 1 0,-1 3 1,-9 175 7577,8-106-4893,13 121-1,-6-152-2209,-3-17-653,1-1-1,10 38 1,-8-38-2126,-4-15-5752</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2.709"/>
    </inkml:context>
    <inkml:brush xml:id="br0">
      <inkml:brushProperty name="width" value="0.05" units="cm"/>
      <inkml:brushProperty name="height" value="0.05" units="cm"/>
      <inkml:brushProperty name="color" value="#004F8B"/>
    </inkml:brush>
  </inkml:definitions>
  <inkml:trace contextRef="#ctx0" brushRef="#br0">695 13 15725,'0'0'48,"0"0"0,0 0 0,0-1 0,0 1 0,0 0 0,0 0 0,0-1 0,0 1 0,0 0 0,0 0 0,0 0 0,0-1 0,0 1 0,0 0 0,0 0 0,0-1 0,0 1 0,0 0 0,0 0 0,0 0-1,0-1 1,-1 1 0,1 0 0,0 0 0,0 0 0,0-1 0,0 1 0,0 0 0,-1 0 0,1 0 0,0 0 0,0 0 0,0-1 0,0 1 0,-1 0 0,1 0 0,0 0 0,0 0 0,-1 0 0,1 0 0,0 0-1,-16-4 929,-19 2 202,-33 5 514,-77 14 0,45-4-1138,46-7-627,-88 10-4189,50 2-6090,53-7 7069</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3.189"/>
    </inkml:context>
    <inkml:brush xml:id="br0">
      <inkml:brushProperty name="width" value="0.05" units="cm"/>
      <inkml:brushProperty name="height" value="0.05" units="cm"/>
      <inkml:brushProperty name="color" value="#004F8B"/>
    </inkml:brush>
  </inkml:definitions>
  <inkml:trace contextRef="#ctx0" brushRef="#br0">1 15 672,'1'-1'436,"0"0"-1,0-1 1,1 1 0,-1 0-1,1 0 1,-1 0 0,1 0 0,0 0-1,-1 1 1,1-1 0,0 0-1,-1 1 1,1-1 0,0 1-1,0-1 1,0 1 0,-1 0-1,1 0 1,0 0 0,0 0-1,2 0 1,-3 1-223,1 0 0,-1 0 0,1 0-1,-1 0 1,1 0 0,-1 0 0,0 0 0,1 0-1,-1 1 1,0-1 0,0 0 0,0 1 0,0-1 0,0 1-1,0-1 1,-1 1 0,1-1 0,0 1 0,-1 0 0,1-1-1,-1 1 1,1 2 0,11 65 3709,6 119-1,-12-107-2600,30 220 2813,-16-152-2160,-14-120-2293,-8-41-2475,-6-14 624,-7-12-6732,5 14 3129,1 1 2016</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3.510"/>
    </inkml:context>
    <inkml:brush xml:id="br0">
      <inkml:brushProperty name="width" value="0.05" units="cm"/>
      <inkml:brushProperty name="height" value="0.05" units="cm"/>
      <inkml:brushProperty name="color" value="#004F8B"/>
    </inkml:brush>
  </inkml:definitions>
  <inkml:trace contextRef="#ctx0" brushRef="#br0">494 29 880,'22'-8'2850,"-8"0"5878,-14 8-8638,-10-4 472,0 2-1,0-1 0,0 2 1,0-1-1,0 1 0,-17 1 0,-72 7 1325,50-2-1540,21-2-696,1 1 1,-1 1-1,1 2 1,-30 11-1,3 3-3096,2 4-3605,30-12 4731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3.876"/>
    </inkml:context>
    <inkml:brush xml:id="br0">
      <inkml:brushProperty name="width" value="0.05" units="cm"/>
      <inkml:brushProperty name="height" value="0.05" units="cm"/>
      <inkml:brushProperty name="color" value="#004F8B"/>
    </inkml:brush>
  </inkml:definitions>
  <inkml:trace contextRef="#ctx0" brushRef="#br0">588 1 420,'16'3'1360,"-10"0"4069,-47-3-3885,13 0-76,-10 0-120,-3 2-128,-6 1-128,0 3-160,-10 2-344,4 6-472,-4 1-552,-5 10-756,8-2-3532,10-1 1608,3 4 1055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8.321"/>
    </inkml:context>
    <inkml:brush xml:id="br0">
      <inkml:brushProperty name="width" value="0.025" units="cm"/>
      <inkml:brushProperty name="height" value="0.025" units="cm"/>
      <inkml:brushProperty name="color" value="#E71224"/>
    </inkml:brush>
  </inkml:definitions>
  <inkml:trace contextRef="#ctx0" brushRef="#br0">184 321 768,'3'-6'801,"1"-1"0,-1 0 0,-1 0 0,1 0 0,-1 0 0,-1 0-1,1-1 1,-1 1 0,0-8 0,-1 12-619,0 1 0,0 0 0,0-1 0,0 1 0,-1 0 0,1-1 0,-1 1 0,1 0 0,-1 0 0,0 0 0,0-1 0,0 1 1,0 0-1,0 0 0,-1 0 0,1 0 0,0 1 0,-1-1 0,0 0 0,1 1 0,-1-1 0,0 1 0,0-1 0,0 1 0,0 0 0,0 0 0,0 0 0,0 0 0,0 0 0,-1 0 0,-3-1 0,-3 0 124,0 1 1,0-1-1,-1 1 0,1 1 0,0 0 1,0 0-1,0 1 0,0 0 1,-14 3-1,19-3-213,-1 0 0,0-1 0,1 0 0,-1 0 0,1 0-1,-1 0 1,-8-2 0,12 2-86,1 0-1,-1 0 0,1-1 0,-1 1 1,1 0-1,-1 0 0,1-1 0,-1 1 0,1 0 1,-1-1-1,1 1 0,-1 0 0,1-1 1,-1 1-1,1-1 0,0 1 0,-1 0 1,1-1-1,0 1 0,-1-1 0,1 1 1,0-1-1,0 0 0,-1 1 0,1-1 0,0 0 1,2-20 84,20-27-40,-14 32-42,-1 2-79,-4 7-104,1 0 0,-1 0 1,-1 0-1,1 0 0,-1-1 0,0 1 0,0-9 1,-2 15 133,0 1 1,0-1-1,0 1 1,0 0-1,0-1 1,0 1-1,0 0 1,-1-1-1,1 1 1,0-1-1,0 1 1,0 0-1,-1-1 1,1 1-1,0 0 1,0 0-1,-1-1 1,1 1-1,0 0 1,-1 0-1,1-1 1,0 1-1,-1 0 1,-5 1-6861,-14 14 3697,10-5 970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4.195"/>
    </inkml:context>
    <inkml:brush xml:id="br0">
      <inkml:brushProperty name="width" value="0.05" units="cm"/>
      <inkml:brushProperty name="height" value="0.05" units="cm"/>
      <inkml:brushProperty name="color" value="#004F8B"/>
    </inkml:brush>
  </inkml:definitions>
  <inkml:trace contextRef="#ctx0" brushRef="#br0">39 1 528,'-3'-1'12620,"-4"33"-9115,-5 46-1437,-4 355 6207,16-408-8058,0-11-422,0-1-1,1 1 1,1-1 0,0 1-1,0-1 1,9 24 0,-10-35-364,-1 0 851,-6-35-19406</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4.560"/>
    </inkml:context>
    <inkml:brush xml:id="br0">
      <inkml:brushProperty name="width" value="0.05" units="cm"/>
      <inkml:brushProperty name="height" value="0.05" units="cm"/>
      <inkml:brushProperty name="color" value="#004F8B"/>
    </inkml:brush>
  </inkml:definitions>
  <inkml:trace contextRef="#ctx0" brushRef="#br0">708 24 292,'0'0'82,"0"0"0,1 0 0,-1 0-1,0-1 1,1 1 0,-1 0 0,0 0 0,0 0 0,1 0-1,-1 0 1,0-1 0,0 1 0,1 0 0,-1 0 0,0 0-1,0-1 1,1 1 0,-1 0 0,0 0 0,0-1 0,0 1 0,0 0-1,0 0 1,1-1 0,-1 1 0,0 0 0,0-1 0,0 1-1,0 0 1,0-1 0,0 1 0,0 0 0,0 0 0,0-1-1,0 1 1,0 0 0,0-1 0,0 1 0,0 0 0,0-1-1,0 1 1,0 0 0,-1-1 0,1 1 0,0 0 0,0 0-1,0-1 1,0 1 0,-1 0 0,1 0 0,0-1 0,0 1 0,-1 0-1,1 0 1,0 0 0,0 0 0,-1-1 0,1 1 0,0 0-1,0 0 1,-1 0 0,1 0 0,0 0 0,-1 0 0,1 0-1,0 0 1,-1-1 0,-25-6 3028,-12 5-989,1 3-1,-1 1 0,-59 11 0,-108 38 322,83-10-4604,103-33 162,1 0 0,0 1 0,0 2 0,-19 14 0,4 5-776</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4.897"/>
    </inkml:context>
    <inkml:brush xml:id="br0">
      <inkml:brushProperty name="width" value="0.05" units="cm"/>
      <inkml:brushProperty name="height" value="0.05" units="cm"/>
      <inkml:brushProperty name="color" value="#004F8B"/>
    </inkml:brush>
  </inkml:definitions>
  <inkml:trace contextRef="#ctx0" brushRef="#br0">1 15 300,'19'-14'8845,"-15"17"-7066,-1 0-1453,0 1-1,0-1 1,0 1-1,-1 0 0,0 0 1,1 0-1,-1 0 1,-1 0-1,1 1 0,0-1 1,-1 1-1,0-1 1,0 1-1,0 6 0,9 55 2982,1 90 0,-4-34-1054,-3-67-1211,-1-12-70,10 45 1,-13-87-1009,6 20 137,-6-20-195,0 0 0,1-1 0,-1 1 0,0 0 0,1-1 0,-1 1 0,1 0 0,-1-1 0,0 1 0,1-1 0,-1 1 0,1-1 0,0 1 0,-1-1 0,1 1 0,-1-1 0,1 1 0,0-1 0,-1 0 0,1 1 0,0-1 0,-1 0 0,1 0 0,1 1 0,0-5-1521,2-11-571,1-28-9625,-5 20 8306</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5.245"/>
    </inkml:context>
    <inkml:brush xml:id="br0">
      <inkml:brushProperty name="width" value="0.05" units="cm"/>
      <inkml:brushProperty name="height" value="0.05" units="cm"/>
      <inkml:brushProperty name="color" value="#004F8B"/>
    </inkml:brush>
  </inkml:definitions>
  <inkml:trace contextRef="#ctx0" brushRef="#br0">620 60 1592,'1'0'307,"0"-1"-1,0 1 1,0-1 0,0 0-1,0 1 1,0-1-1,-1 0 1,1 0 0,0 1-1,0-1 1,0 0-1,-1 0 1,1 0-1,0 0 1,-1 0 0,1 0-1,0-2 1,-1 2-160,0 1 0,-1-1 0,1 0-1,0 0 1,-1 1 0,1-1 0,0 0 0,-1 1 0,1-1 0,-1 0 0,1 1-1,-1-1 1,1 1 0,-1-1 0,0 1 0,1-1 0,-1 1 0,0-1 0,1 1-1,-1 0 1,0-1 0,1 1 0,-1 0 0,0 0 0,-1-1 0,-13-4 1032,0 0 1,-1 1 0,-23-4-1,-1 4 286,-52 1-1,-56 10-889,123-4-1255,0 1 1,0 1-1,-44 16 0,57-16-697,0 1 0,0 0 0,1 1 0,0 0-1,0 0 1,-11 11 0,3 2-1060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5.580"/>
    </inkml:context>
    <inkml:brush xml:id="br0">
      <inkml:brushProperty name="width" value="0.05" units="cm"/>
      <inkml:brushProperty name="height" value="0.05" units="cm"/>
      <inkml:brushProperty name="color" value="#004F8B"/>
    </inkml:brush>
  </inkml:definitions>
  <inkml:trace contextRef="#ctx0" brushRef="#br0">620 0 528,'69'23'8502,"-80"-25"-6816,-14-2-476,-1 2 0,1 1 0,-32 2 0,-42 12 1018,-147 40 0,165-37-4292,-11 3-7880,66-10 7072</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5.909"/>
    </inkml:context>
    <inkml:brush xml:id="br0">
      <inkml:brushProperty name="width" value="0.05" units="cm"/>
      <inkml:brushProperty name="height" value="0.05" units="cm"/>
      <inkml:brushProperty name="color" value="#004F8B"/>
    </inkml:brush>
  </inkml:definitions>
  <inkml:trace contextRef="#ctx0" brushRef="#br0">55 0 1012,'0'0'6059,"-1"6"-4605,-14 47 799,3 2-1,2 0 0,-4 85 0,12-75-1430,3 0 0,2 0 0,4 0 0,2-1 0,23 79-1,-29-131-716,1 0 0,0 0-1,1 0 1,0-1-1,13 21 1,-17-31-168,0 0 0,-1 0 0,1 0 0,0 0 0,0 0 0,-1-1 0,1 1 1,0 0-1,0 0 0,0-1 0,0 1 0,0-1 0,0 1 0,0-1 0,0 1 0,0-1 1,0 0-1,1 1 0,-1-1 0,0 0 0,0 0 0,0 0 0,0 0 0,0 0 0,3 0 0,-4 0 61,2-3-1388,-1-3-99,1 1 0,-2-1 1,1 0-1,-1 1 1,0-1-1,0 0 1,-2-8-1,-1-8-1439</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6.244"/>
    </inkml:context>
    <inkml:brush xml:id="br0">
      <inkml:brushProperty name="width" value="0.05" units="cm"/>
      <inkml:brushProperty name="height" value="0.05" units="cm"/>
      <inkml:brushProperty name="color" value="#004F8B"/>
    </inkml:brush>
  </inkml:definitions>
  <inkml:trace contextRef="#ctx0" brushRef="#br0">676 23 15193,'0'0'99,"0"0"-1,1-1 1,-1 1 0,0 0-1,1 0 1,-1-1-1,0 1 1,0-1-1,0 1 1,1 0-1,-1-1 1,0 1-1,0-1 1,0 1-1,0 0 1,0-1-1,0 1 1,0-1-1,0 1 1,0 0 0,0-1-1,0 1 1,0-1-1,0 1 1,0-1-1,0 1 1,0 0-1,-1-1 1,1 1-1,0-1 1,0 1-1,0 0 1,-1-1-1,1 0 1,-18-5 1414,-33 4-540,43 2-502,-253 12 2679,131 10-4976,94-13-2364,-51 19 0,43-8-756,2 2 1502</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6.580"/>
    </inkml:context>
    <inkml:brush xml:id="br0">
      <inkml:brushProperty name="width" value="0.05" units="cm"/>
      <inkml:brushProperty name="height" value="0.05" units="cm"/>
      <inkml:brushProperty name="color" value="#004F8B"/>
    </inkml:brush>
  </inkml:definitions>
  <inkml:trace contextRef="#ctx0" brushRef="#br0">1 21 560,'0'-2'681,"1"0"0,0 1 0,0-1 0,0 1 0,0-1 0,0 1 0,0-1 0,1 1 0,-1 0 0,4-4 2892,-2 7-3263,-2-1 1,1 1-1,0 0 0,0 0 1,-1 0-1,1 1 0,-1-1 1,1 0-1,-1 1 0,0-1 0,0 0 1,0 1-1,0 0 0,-1-1 1,1 1-1,-1-1 0,1 1 1,-1 0-1,0-1 0,0 4 1,6 137 4421,-4-54-2886,4-1 0,17 89 1,-16-141-1395,6 29 388,-11-59-883,0 0 0,0 0 0,1-1 0,-1 1 0,1-1 0,0 0-1,1 0 1,5 7 0,-9-12-22,0 1 0,1-1-1,-1 1 1,0-1 0,1 1-1,-1-1 1,1 0 0,-1 1-1,0-1 1,1 1 0,-1-1-1,1 0 1,-1 0 0,1 1-1,-1-1 1,1 0 0,-1 0-1,1 1 1,-1-1 0,1 0-1,-1 0 1,1 0 0,-1 0-1,1 0 1,0 0 0,-1 0-1,1 0 1,-1 0 0,2 0-1,-2-1-280,1 0 0,-1 1 0,1-1 0,-1 0 0,1 1 0,-1-1 0,0 0 0,1 0 0,-1 0 0,0 1 0,1-1 0,-1 0 0,0 0 0,0 0 1,0 0-1,0 0 0,-1-36-10060,-2 14 6679</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6.923"/>
    </inkml:context>
    <inkml:brush xml:id="br0">
      <inkml:brushProperty name="width" value="0.05" units="cm"/>
      <inkml:brushProperty name="height" value="0.05" units="cm"/>
      <inkml:brushProperty name="color" value="#004F8B"/>
    </inkml:brush>
  </inkml:definitions>
  <inkml:trace contextRef="#ctx0" brushRef="#br0">742 71 64,'9'-6'1091,"-7"5"-733,1 0 1,-1 0-1,0 0 1,0 0-1,0-1 1,0 1-1,0-1 1,-1 1-1,1-1 1,0 0-1,-1 0 1,1 0-1,-1 0 1,0 0-1,0 0 1,1 0 0,0-4-1,-3 5-97,0 0-1,-1 0 1,1 0 0,0 0 0,0 1-1,-1-1 1,1 0 0,-1 0 0,1 1-1,-1-1 1,-2 0 0,4 1-142,-23-5 1254,0 2-1,0 0 0,-1 1 0,-42 2 0,6 1-246,-189-10-910,230 9-1656,-33 5 0,43-3 119,1-1-1,0 1 1,0 1-1,0-1 1,1 1-1,-12 6 1,0 3-1168</inkml:trace>
  <inkml:trace contextRef="#ctx0" brushRef="#br0" timeOffset="1">563 411 14025,'16'11'556,"-11"-9"-252,-1 1 0,0 0 1,1 0-1,-1 1 0,0-1 0,0 1 1,-1 0-1,7 8 0,-26-7 1601,-199 33 3157,2 0-4003,209-37-1002,-71 17-4073,3 5-7266,46-12 7655</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21.266"/>
    </inkml:context>
    <inkml:brush xml:id="br0">
      <inkml:brushProperty name="width" value="0.05" units="cm"/>
      <inkml:brushProperty name="height" value="0.05" units="cm"/>
      <inkml:brushProperty name="color" value="#004F8B"/>
    </inkml:brush>
  </inkml:definitions>
  <inkml:trace contextRef="#ctx0" brushRef="#br0">0 203 1184,'0'0'5147,"3"-4"-4277,27-41 1160,-20 29-1225,0 1 0,1 0 0,1 0-1,0 1 1,16-14 0,-20 21-296,0 0 1,1 1-1,0 0 0,1 0 1,17-7-1,-24 11-406,0 1 1,0 1-1,1-1 0,-1 0 0,0 1 1,1 0-1,-1 0 0,0 0 0,1 0 1,-1 0-1,0 1 0,1-1 1,-1 1-1,0 0 0,0 0 0,0 0 1,0 0-1,0 1 0,0-1 0,0 1 1,0 0-1,5 4 0,10 10 419,1 2 0,19 26 0,-20-23-73,36 33 0,-42-45-290,0 0 0,1 0 0,0-1 0,0-1-1,1 0 1,23 8 0,-26-12-588,0 0-1,0-1 1,21 3 0,-23-5-967,-1 0 1,0 0 0,0-1-1,0 0 1,16-4 0,-11-1-3020,-3 1 1341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8.707"/>
    </inkml:context>
    <inkml:brush xml:id="br0">
      <inkml:brushProperty name="width" value="0.025" units="cm"/>
      <inkml:brushProperty name="height" value="0.025" units="cm"/>
      <inkml:brushProperty name="color" value="#E71224"/>
    </inkml:brush>
  </inkml:definitions>
  <inkml:trace contextRef="#ctx0" brushRef="#br0">0 393 872,'5'2'288,"0"-1"-1,0 1 1,1-1-1,-1 0 1,0-1-1,0 1 0,0-1 1,1 0-1,-1 0 1,0-1-1,0 0 1,1 0-1,-1 0 1,0 0-1,0-1 1,0 0-1,0 0 1,-1 0-1,1-1 1,-1 1-1,1-1 1,-1 0-1,0-1 1,0 1-1,5-6 1,7-7 543,0-1 0,-1 0 1,-1-1-1,19-32 0,38-85 1876,-67 127-2536,7-14 395,-7 11 15,1 0 0,0 1-1,1 0 1,0 0 0,15-16 0,-21 31-253,-3 37 330,2-27-294,0 0 0,1 0 0,1 0 0,3 23 1,-3-34-303,0 0 0,0 0 1,0 0-1,1 0 0,0 0 1,0 0-1,0 0 0,0-1 1,0 1-1,1-1 0,0 0 1,0 0-1,-1 0 0,2 0 1,-1 0-1,0 0 0,1-1 1,-1 0-1,1 1 0,-1-1 1,6 1-1,-1 0-3,0 0 0,1-1-1,-1 0 1,1-1 0,-1 0 0,1 0-1,0 0 1,-1-2 0,1 1-1,0-1 1,-1 0 0,1 0 0,12-5-1,-8 2-23,-1-1-1,1 0 1,-1-1-1,0 0 1,-1-1-1,1 0 1,-2 0-1,13-11 1,-21 16-83,0 0 1,-1 0-1,1 0 1,0 0-1,-1 0 0,1-1 1,-1 1-1,1 0 1,-1-1-1,0 1 0,0-1 1,0 1-1,-1-1 1,1 1-1,0-1 0,-1-4 1,0 5-37,0 1 0,0 0 0,0 0 0,-1 0-1,1-1 1,0 1 0,-1 0 0,1 0 0,-1 0 0,0 0 0,1 0 0,-1 0 0,0 0 0,0 0 0,1 0 0,-1 0 0,0 0 0,0 0 0,0 1-1,0-1 1,0 0 0,0 1 0,0-1 0,0 1 0,-1-1 0,1 1 0,0-1 0,0 1 0,0 0 0,-1-1 0,1 1 0,0 0 0,0 0 0,0 0-1,-1 0 1,1 0 0,-2 1 0,-3-1-436,-1 1 0,1 0-1,0 0 1,0 0 0,-8 3 0,-31 15-6068,26-11 2961,-6 1 968</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22.079"/>
    </inkml:context>
    <inkml:brush xml:id="br0">
      <inkml:brushProperty name="width" value="0.05" units="cm"/>
      <inkml:brushProperty name="height" value="0.05" units="cm"/>
      <inkml:brushProperty name="color" value="#004F8B"/>
    </inkml:brush>
  </inkml:definitions>
  <inkml:trace contextRef="#ctx0" brushRef="#br0">139 238 44,'3'2'1465,"0"1"-959,0 0 1,0 1-1,0-1 1,0 1-1,-1-1 1,1 1 0,-1 0-1,0 0 1,0 0-1,-1 0 1,1 0-1,-1 0 1,0 0-1,0 0 1,0 1-1,-1-1 1,1 6-1,6 256 10636,-7-253-10657,0 19 417,0 13 2717,0-45-3570,0 0-1,0 0 1,0 0-1,0 0 0,0 0 1,-1 0-1,1 0 1,0 0-1,0 0 1,0 0-1,0 0 0,0 0 1,0 0-1,0 0 1,0 0-1,0 0 0,0 0 1,0 0-1,0 0 1,0 0-1,-1 0 1,1 0-1,0 0 0,0 0 1,0 1 96,0-1-96,-4-26 197,-10-57 168,-3 2 1,-4 0-1,-38-96 0,42 131-356,-21-61 163,30 66 55,8 40-262,-1 0-1,1 0 0,0 0 0,-1 1 1,1-1-1,0 0 0,0 0 0,0 0 1,-1 0-1,1 0 0,0 1 0,0-1 1,1 0-1,-1 0 0,0 0 0,0 0 0,0 0 1,0 1-1,1-1 0,-1 0 0,0 0 1,1 0-1,-1 1 0,1-1 0,-1 0 1,1 1-1,-1-1 0,1 0 0,-1 1 0,1-1 1,0 0-1,-1 1 0,1-1 0,0 1 1,0 0-1,-1-1 0,1 1 0,0-1 1,0 1-1,0 0 0,-1 0 0,1-1 1,0 1-1,0 0 0,0 0 0,0 0 0,0 0 1,0 0-1,-1 0 0,1 0 0,0 0 1,1 1-1,18 3 82,0 0 0,0 2 0,-1 1 0,0 0 0,0 1 0,25 15 0,106 73 125,-130-82-195,111 84 99,-117-86-107,0 1 0,-1 1 0,0 0 0,-1 1 0,-1 0 0,15 25 0,-24-36-15,0 0 1,-1 0-1,1 0 1,0 1-1,-1-1 1,0 0-1,0 1 1,-1-1-1,1 1 1,-1-1-1,0 1 1,0-1-1,0 1 1,-1-1-1,1 1 1,-1-1-1,-2 8 1,0-6 3,-1 1-1,1 0 1,-1-1 0,0 0 0,0 0-1,-1 0 1,0 0 0,0-1-1,-11 10 1,-4-1 12,0 0 0,0-2-1,-1 0 1,-1-1 0,-37 13-1,3-5-1496,-92 20-1,129-38-574</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23.970"/>
    </inkml:context>
    <inkml:brush xml:id="br0">
      <inkml:brushProperty name="width" value="0.05" units="cm"/>
      <inkml:brushProperty name="height" value="0.05" units="cm"/>
      <inkml:brushProperty name="color" value="#004F8B"/>
    </inkml:brush>
  </inkml:definitions>
  <inkml:trace contextRef="#ctx0" brushRef="#br0">45 48 56,'-13'-48'24388,"10"52"-23508,-1 2-471,1 1-1,-1 0 1,1 0-1,1 0 1,-1 0-1,1 0 1,1 0-1,-1 1 0,1-1 1,0 13-1,-2 59 114,8 87-1,18 80 867,-3-47-869,11 219-519,7-32 0,-4-40 0,3 245 0,14-79 0,-43-451 0,13 175 0,-12-49 0,-14 100 0,11 294 0,7 103 0,-14-462 0,-24 301 0,11-261 0,6-84 0,-10 235 0,16-358 0,-1 5 0,0 66 0,10 534 0,-7-547 0,-3 833 0,40-219 0,-4-177 0,-3-36 0,11-66 0,-20-231 0,-17-174 0,-3-15 0,2 0 0,9 41 0,-11-68 0,-1 1 0,0-1 0,1 1 0,-1-1 0,1 1 0,-1-1 0,1 1 0,0-1 0,0 0 0,-1 1 0,1-1 0,2 2 0,-3-3 0,0 0 0,0 0 0,1 1 0,-1-1 0,0 0 0,0 0 0,1 0 0,-1 0 0,0 0 0,0 0 0,1 0 0,-1 0 0,0 0 0,0 0 0,1 0 0,-1 0 0,0 0 0,1 0 0,-1 0 0,0 0 0,0 0 0,1 0 0,-1 0 0,0 0 0,0 0 0,1 0 0,-1 0 0,0-1 0,0 1 0,0 0 0,1 0 0,-1-1 0,3-1-626,0 0 0,0-1-1,0 0 1,-1 1 0,1-1 0,-1 0 0,0 0 0,0-1-1,0 1 1,0 0 0,2-6 0,0-2-2896,0 0 0,4-22 0,-1-9-1748</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26.503"/>
    </inkml:context>
    <inkml:brush xml:id="br0">
      <inkml:brushProperty name="width" value="0.05" units="cm"/>
      <inkml:brushProperty name="height" value="0.05" units="cm"/>
      <inkml:brushProperty name="color" value="#004F8B"/>
    </inkml:brush>
  </inkml:definitions>
  <inkml:trace contextRef="#ctx0" brushRef="#br0">9 30 784,'0'-2'1342,"2"-25"17902,3 46-18573,-1 1 0,0 0-1,-2 0 1,1 25 0,3 28 433,22 305 1720,-34 1-1505,9-21 122,0 0-86,-6-267-1355,-7 120 0,-4 161 0,10-172 0,-9 232 0,-6 24 0,21 118 0,8-330 0,6 103 0,6 40 0,-11 30 0,-6-76 0,13-66 0,5 97 0,-10-102 0,-10-68 0,3 23 0,3-57 0,7 77 0,-1 46 0,-2-35 0,56 312 0,-35-311 0,-20-146 0,-5-43 0,41 513 0,-49-444 0,-8 275 0,5-369 0,-3 34 0,-17 96 0,18-152 0,1 0 0,0 31 0,-2-8 0,4-38 0,1-13-2993,-4-12-7112,2 8 5123,-1-8-288</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34.725"/>
    </inkml:context>
    <inkml:brush xml:id="br0">
      <inkml:brushProperty name="width" value="0.05" units="cm"/>
      <inkml:brushProperty name="height" value="0.05" units="cm"/>
      <inkml:brushProperty name="color" value="#004F8B"/>
    </inkml:brush>
  </inkml:definitions>
  <inkml:trace contextRef="#ctx0" brushRef="#br0">253 74 1012,'11'-3'2972,"3"-19"14648,-13 19-16406,39-6-865,40-1-163,-78 9-176,0 1-11,7-2-4,-9 2 6,1 0 0,0 0 0,0 0-1,0 0 1,0-1 0,-1 1-1,1 0 1,0 0 0,0-1-1,0 1 1,-1 0 0,1-1-1,0 1 1,0-1 0,-1 1-1,1-1 1,-1 1 0,1-1-1,0 1 1,0-2 0,-8-5 81,3 4-77,1 2 27,-1 0 0,1 0 0,0 0 0,-1 1 0,1-1-1,-1 1 1,1 0 0,0 0 0,-1 0 0,1 0 0,-7 2 0,3-1 31,-14 1 88,0 1-1,0 1 1,1 1 0,0 1 0,0 0 0,0 2-1,-24 12 1,31-12-41,1 0-1,0 0 0,0 1 1,1 0-1,0 1 0,1 0 1,0 1-1,1 0 1,0 1-1,1 0 0,-11 18 1,13-17 9,0 1 0,0-1 1,1 1-1,1 0 0,1 0 0,0 0 1,0 1-1,1-1 0,1 1 1,1-1-1,0 1 0,1-1 1,3 17-1,-2-19-31,1 0 1,0 0-1,1 0 0,0-1 1,1 0-1,0 0 1,1 0-1,0-1 0,1 1 1,0-2-1,1 1 0,0-1 1,0 0-1,1 0 1,18 13-1,-10-10 18,1-2-1,0 0 1,0-2-1,1 1 1,0-2 0,1-1-1,32 7 1,11-3-81,71 2 1,-87-9-391,8 8-4313</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35.666"/>
    </inkml:context>
    <inkml:brush xml:id="br0">
      <inkml:brushProperty name="width" value="0.05" units="cm"/>
      <inkml:brushProperty name="height" value="0.05" units="cm"/>
      <inkml:brushProperty name="color" value="#004F8B"/>
    </inkml:brush>
  </inkml:definitions>
  <inkml:trace contextRef="#ctx0" brushRef="#br0">1 0 412,'0'0'27857</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41.950"/>
    </inkml:context>
    <inkml:brush xml:id="br0">
      <inkml:brushProperty name="width" value="0.05" units="cm"/>
      <inkml:brushProperty name="height" value="0.05" units="cm"/>
      <inkml:brushProperty name="color" value="#004F8B"/>
    </inkml:brush>
  </inkml:definitions>
  <inkml:trace contextRef="#ctx0" brushRef="#br0">91 111 676,'-4'2'14545,"-4"-31"-12121,8 28-2317,0 0 1,0 0 0,-1 0-1,1 0 1,0 0 0,1 0 0,-1 0-1,0 0 1,0 0 0,0 0 0,0 0-1,1 1 1,-1-1 0,0 0-1,1 0 1,-1 0 0,1 0 0,-1 0-1,1 0 1,0 1 0,-1-1-1,1 0 1,0 1 0,-1-1 0,1 0-1,0 1 1,0-1 0,0 1 0,0-1-1,-1 1 1,1-1 0,0 1-1,0 0 1,0-1 0,1 1 0,6-1 46,0 0 1,0 1-1,0 1 1,0-1-1,0 1 1,0 0-1,-1 1 0,1 0 1,0 0-1,-1 1 1,12 5-1,9 6 378,41 27-1,-63-37-437,-5-3-75,0-1 1,0 1-1,0-1 1,0 1 0,0 0-1,0-1 1,0 1-1,-1 0 1,1 0-1,0 0 1,0 0-1,0 0 1,-1 0-1,1 0 1,-1 0-1,1 0 1,-1 0-1,1 0 1,-1 0-1,1 0 1,-1 0-1,0 1 1,0-1-1,0 0 1,1 0-1,-1 0 1,0 1-1,-1 0 1,1-1-12,-1-1 0,1 1-1,-1-1 1,1 0 0,-1 1 0,0-1-1,1 0 1,-1 1 0,0-1 0,1 0-1,-1 0 1,1 0 0,-1 0 0,0 0 0,1 1-1,-1-1 1,0 0 0,0 0 0,1-1-1,-1 1 1,0 0 0,1 0 0,-1 0 0,0 0-1,1-1 1,-1 1 0,1 0 0,-1 0-1,0-1 1,1 1 0,-1 0 0,0-1 0,-16-9 48,6 2-31,0 0-1,1-1 0,0 0 0,1-1 1,-1 0-1,2-1 0,-14-20 0,22 30-15,-1 0 0,0 0 0,1 0 0,-1 1-1,1-1 1,-1 0 0,1 0 0,0 0 0,-1 0 0,1 0-1,0 0 1,-1 0 0,1 0 0,0 0 0,0 0 0,0 0-1,0 0 1,0 0 0,0 0 0,0 0 0,1 0-1,-1 0 1,0 0 0,0 0 0,1 0 0,-1 0 0,1 0-1,-1 0 1,1 0 0,-1 0 0,1 0 0,-1 0 0,2-1-1,0 1 78,3 4-46,-2-2-36,5 2 25,-1 1 0,1 0 0,-1 0 0,0 0 0,0 1 0,11 10-1,8 12 70,-26-27-99,0 0-1,0 0 1,0 0-1,0 0 1,-1 0-1,1 0 1,0 0-1,0 0 1,0 0-1,0 0 0,0 0 1,-1 0-1,1 0 1,0 0-1,0 0 1,0 0-1,0 0 1,-1 0-1,1 0 1,0 0-1,0 0 0,0 1 1,0-1-1,0 0 1,0 0-1,-1 0 1,1 0-1,0 0 1,0 0-1,0 0 1,0 1-1,0-1 0,0 0 1,0 0-1,0 0 1,0 0-1,0 0 1,0 1-1,0-1 1,0 0-1,0 0 1,-1 0-1,1 0 0,0 1 1,0-1-1,1 0 1,-1 0-1,0 0 1,0 0-1,0 0 1,0 1-1,0-1 1,0 0-1,0 0 0,0 0 1,0 0-1,0 0 1,0 1-1,0-1 1,0 0-1,0 0 1,1 0-1,-14-9-56,2-1 1,-1 0-1,1-1 1,-13-16-1,-6-3-81,29 29 131,3 20-60,-1-16 58,-1-3 6,0 0-1,0 0 1,0 0-1,1 0 1,-1 1-1,0-1 1,0 0-1,0 0 1,0 0-1,1 0 1,-1 0-1,0 0 1,0 0-1,0 0 1,0 0-1,0 1 1,0-1-1,1 0 1,-1 0-1,0 0 1,0 0-1,0 0 1,0 1-1,0-1 1,0 0-1,0 0 1,0 0-1,0 0 1,0 0-1,0 1 1,0-1-1,0 0 1,0 0-1,0 0 1,0 1-1,0-1 1,0 0-1,0 0 1,0 0-1,0 0 1,0 1-1,0-1 1,0 0-1,0 0 1,0 0-1,0 0 1,0 0-1,0 1 1,-1-1-1,1 0 1,0 0-1,0 0 1,0 0-1,0 0 1,0 0-1,0 0 1,-1 1-1,1-1 1,0 0-1,-81-24-326,79 23 310,-2 1-4,3 0 21,1 0 1,-1 0-1,0 0 0,1 0 1,-1 0-1,0 0 0,1 0 1,-1 0-1,0 0 0,0 0 1,1 0-1,-1 0 0,0 0 1,1 1-1,-1-1 0,1 0 1,-2 1-1,1 0 4,1-1 0,-1 1 1,1-1-1,0 1 0,-1 0 0,1-1 1,0 1-1,-1 0 0,1-1 0,0 1 0,0 0 1,0-1-1,0 1 0,0 0 0,0-1 1,0 1-1,0 0 0,0 0 0,0-1 1,0 1-1,0 0 0,0-1 0,0 1 0,1 1 1,0 0 0,0 0 1,0 0 0,1 0 0,-1-1-1,0 1 1,1 0 0,-1-1 0,4 3-1,6 4 14,0-1-1,16 8 0,-11-6 0,0 1-81,-15-8 30,-3-3 3,-28-14-15,21 11 27,1-1 1,-1-1 0,-9-8 0,17 13 69,7 3-41,-2-1-8,6 2 5,1 0 0,0 1 0,12 7 1,-32-11-49,0 0 1,1-1 0,-1 0 0,0 0 0,-9-4 0,10 2-716,-41-11 156,24 11-3627,2 7-7007,18-1 8435</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42.618"/>
    </inkml:context>
    <inkml:brush xml:id="br0">
      <inkml:brushProperty name="width" value="0.05" units="cm"/>
      <inkml:brushProperty name="height" value="0.05" units="cm"/>
      <inkml:brushProperty name="color" value="#004F8B"/>
    </inkml:brush>
  </inkml:definitions>
  <inkml:trace contextRef="#ctx0" brushRef="#br0">1 125 580,'0'1'313,"0"0"-1,-1 0 1,1-1 0,0 1-1,0 0 1,0 0 0,0 0 0,0 0-1,0 0 1,1-1 0,-1 1-1,0 0 1,0 0 0,0 0-1,1-1 1,-1 1 0,0 0-1,1 0 1,-1-1 0,1 1-1,-1 0 1,1 0 0,0 0 0,0-1 34,0-1 0,-1 1 0,1 0 0,0-1 0,0 1 0,-1-1 0,1 1 0,0-1 0,-1 1 0,1-1 0,-1 1 0,1-1 0,-1 1 0,1-1 0,-1 0 0,1 1 0,-1-1 1,1-1-1,12-22 3900,-5 5-3921,32-67 4450,-40 85-4743,0 1 0,0 0-1,0 0 1,0-1 0,1 1 0,-1 0-1,0 0 1,0 0 0,0-1 0,0 1-1,0 0 1,0 0 0,1 0 0,-1-1-1,0 1 1,0 0 0,0 0-1,1 0 1,-1 0 0,0 0 0,0 0-1,0-1 1,1 1 0,-1 0 0,0 0-1,0 0 1,1 0 0,-1 0 0,0 0-1,0 0 1,1 0 0,-1 0 0,0 0-1,0 0 1,1 0 0,-1 0-1,0 0 1,0 0 0,0 0 0,1 1-1,-1-1 1,0 0 0,0 0 0,1 0-1,-1 0 1,0 0 0,0 0 0,0 1-1,0-1 1,1 0 0,-1 0 0,0 0-1,0 1 1,7 11 539,-6-11-606,26 67 1257,-23-56-1095,0 0 0,0 0 0,2 0 1,-1-1-1,1 0 0,1 0 0,11 14 0,-12-19-85,0 0 0,0 0 0,1-1 0,0 1 0,0-1 0,0-1 0,1 0 0,-1 0 0,1 0 0,0-1 0,0 0 0,1 0 0,-1-1 0,0 0 0,1-1 0,-1 0 0,1 0 0,9-1 0,0-1-206,-1 0-1,0-2 1,0 0-1,0-1 1,0-1-1,0 0 1,-1-2-1,16-7 1,18-12-2296,-20 7-2725</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43.386"/>
    </inkml:context>
    <inkml:brush xml:id="br0">
      <inkml:brushProperty name="width" value="0.05" units="cm"/>
      <inkml:brushProperty name="height" value="0.05" units="cm"/>
      <inkml:brushProperty name="color" value="#004F8B"/>
    </inkml:brush>
  </inkml:definitions>
  <inkml:trace contextRef="#ctx0" brushRef="#br0">113 267 576,'-9'-3'9735,"6"9"-9197,-1 0 0,1 0 0,0 0-1,0 0 1,1 1 0,0-1 0,0 1 0,0-1 0,0 11 0,-5 70 2876,6-55-2295,1-2 455,4 39-1,1 7 1518,-5-75-2292,1-8-458,1-14-166,-1 0 0,-1 0 1,-3-34-1,-16-71-56,3 20-156,-6-18-48,5 33 141,11 39 153,6 52-199,1-1-1,-1 1 1,0-1-1,0 1 1,0-1 0,1 1-1,-1 0 1,0-1-1,1 1 1,-1 0 0,0-1-1,1 1 1,-1 0-1,0-1 1,1 1 0,-1 0-1,1 0 1,-1-1-1,0 1 1,1 0 0,-1 0-1,1 0 1,-1 0-1,1 0 1,-1-1 0,1 1-1,-1 0 1,1 0-1,-1 0 1,1 0 0,20 2 170,2 8-77,0 0-1,-1 1 1,0 1 0,-1 1 0,37 31-1,92 93 238,-147-134-331,2 2 4,89 95 184,-85-90-178,-1 1 0,0 1-1,-1 0 1,0 0 0,-1 0 0,0 1 0,7 23-1,-12-32-13,0 0 0,-1 1-1,1-1 1,-1 0-1,1 1 1,-1-1-1,-1 1 1,1-1-1,-1 0 1,1 1 0,-1-1-1,-1 0 1,1 0-1,0 0 1,-1 1-1,0-1 1,0-1 0,0 1-1,-1 0 1,1-1-1,-1 1 1,0-1-1,0 1 1,0-1-1,0 0 1,0-1 0,-1 1-1,1 0 1,-1-1-1,0 0 1,-7 3-1,-3 1 8,1 0-1,-1-2 0,-1 0 0,1 0 0,0-1 1,-1-1-1,0-1 0,-17 1 0,10-3-614,1 2 0,-1 1 0,-33 7 0,55-9 392,-1 0 0,1 0-1,-1 0 1,0 0 0,1 0 0,-1 1 0,1-1-1,-1 0 1,0 0 0,1 1 0,-1-1 0,1 0-1,-1 0 1,1 1 0,-1-1 0,1 1 0,-1-1 0,1 1-1,0-1 1,-1 0 0,1 1 0,0-1 0,-1 1-1,1 0 1,0-1 0,-1 1 0,1-1 0,0 1-1,0-1 1,0 2 0,0-1-526,0 0 0,0 0 0,1 0 1,-1 0-1,1 0 0,-1 0 0,1 0 0,-1 0 0,1 0 0,0 0 0,-1 0 0,1 0 1,3 2-1475,2 3-1329</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44.526"/>
    </inkml:context>
    <inkml:brush xml:id="br0">
      <inkml:brushProperty name="width" value="0.05" units="cm"/>
      <inkml:brushProperty name="height" value="0.05" units="cm"/>
      <inkml:brushProperty name="color" value="#004F8B"/>
    </inkml:brush>
  </inkml:definitions>
  <inkml:trace contextRef="#ctx0" brushRef="#br0">1 15 1420,'0'-15'19124,"1"36"-12360,1 2-7562,31 183 5231,-15-81-2609,29 346-1824,-45-442 0,21 472 0,-18-316 0,36 219 0,60 179 0,43 55 0,-52-245 0,11 241 0,-103-633 0,52 450 0,-16-126 0,40 377 0,-11-25 0,-54-553 0,17 493 0,-19-317 0,29 304 0,-13-229 0,-12 29 0,-2-18 0,-7-324 0,32 403 0,-20-343 0,11 96 0,7 61 0,1 2 0,-27-196 0,22 106 0,-27-182-490,-1-1-1,1 0 1,0 0-1,0 0 1,6 9-1,-7-15 147,-1 1 0,0-1 0,1 0 0,-1 0 0,1 0 0,-1 0 0,1 0 0,0 0 0,0-1 0,0 1 0,0-1 0,0 1 0,0-1 0,1 0 0,-1 0 1,0 0-1,1 0 0,-1 0 0,0 0 0,1 0 0,2-1 0,6 0-7226</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46.804"/>
    </inkml:context>
    <inkml:brush xml:id="br0">
      <inkml:brushProperty name="width" value="0.05" units="cm"/>
      <inkml:brushProperty name="height" value="0.05" units="cm"/>
      <inkml:brushProperty name="color" value="#004F8B"/>
    </inkml:brush>
  </inkml:definitions>
  <inkml:trace contextRef="#ctx0" brushRef="#br0">608 56 452,'2'-1'1040,"0"0"0,0 0 1,0 0-1,-1 0 0,1-1 0,-1 1 1,1-1-1,-1 1 0,3-4 0,-5 3-837,1 0 0,-1 1-1,1-1 1,-1 0 0,0 0-1,0 1 1,0-1-1,0 0 1,0 1 0,0-1-1,0 1 1,0 0 0,-1-1-1,1 1 1,-1 0 0,1 0-1,-1 0 1,-1-1-1,-1 0 57,0 0 0,1 1-1,-1 0 1,0-1-1,0 2 1,0-1-1,0 0 1,-5 1 0,-7 0 296,0 1 0,0 0 0,-22 5 0,8 0-51,1 1 0,-1 2 0,1 1 0,1 1 0,0 1 0,-48 29 0,58-28-256,0 0 0,1 0 0,1 2-1,0 0 1,1 1 0,0 0 0,1 1 0,2 1 0,-1 0-1,-12 26 1,17-27-8,0 0-1,1 0 1,1 1 0,0 0-1,2 0 1,0 0-1,-2 21 1,6-31-147,-1 0 1,1 1-1,1-1 1,0 0-1,0 0 1,1 0-1,0 0 1,0 0-1,0 0 0,1 0 1,1 0-1,-1-1 1,1 0-1,0 1 1,1-2-1,0 1 1,0 0-1,8 7 1,0-3 17,1 0 1,0 0-1,0-2 1,1 0 0,1 0-1,-1-1 1,1-1-1,20 6 1,2-2 116,-1-1 0,63 7 0,72-3-146,-59-11-4126,-108-4 2330,12 2 149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9.171"/>
    </inkml:context>
    <inkml:brush xml:id="br0">
      <inkml:brushProperty name="width" value="0.025" units="cm"/>
      <inkml:brushProperty name="height" value="0.025" units="cm"/>
      <inkml:brushProperty name="color" value="#E71224"/>
    </inkml:brush>
  </inkml:definitions>
  <inkml:trace contextRef="#ctx0" brushRef="#br0">0 5 896,'0'0'219,"0"-1"-1,2-2 5461,-2 3-5461,0 0 1,0 0-1,0 0 1,1 0-1,-1 0 0,0 0 1,0 0-1,0 0 1,0 0-1,0 0 0,1 0 1,-1 0-1,0 0 1,0 0-1,0 0 1,0 0-1,0 0 0,1 0 1,-1 0-1,0 0 1,0 0-1,0 0 1,0 0-1,7 10 1992,-5-6-2128,0 1-1,-1-1 0,1 1 1,-1-1-1,1 8 1,-2-12-75,3 57 1626,3 0-1,14 57 0,-19-112-1677,-1 0-174,0 0 1,0 0-1,1 0 0,-1 0 1,1 0-1,0 0 0,-1-1 1,1 1-1,0 0 0,0 0 0,0-1 1,0 1-1,0 0 0,1-1 1,-1 1-1,0-1 0,1 0 0,2 3 1,1-9-6262,1-6 5207,-6 11 698,9-15-2058</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47.475"/>
    </inkml:context>
    <inkml:brush xml:id="br0">
      <inkml:brushProperty name="width" value="0.05" units="cm"/>
      <inkml:brushProperty name="height" value="0.05" units="cm"/>
      <inkml:brushProperty name="color" value="#004F8B"/>
    </inkml:brush>
  </inkml:definitions>
  <inkml:trace contextRef="#ctx0" brushRef="#br0">72 62 936,'8'-7'9406,"-8"7"-9289,0 0 0,0-1 0,0 1 0,1 0 0,-1 0 1,0-1-1,0 1 0,0 0 0,0 0 0,0-1 0,0 1 0,0 0 0,1-1 0,-1 1 0,0 0 0,0 0 0,0-1 0,0 1 0,0 0 0,0-1 0,0 1 0,-1 0 0,1 0 0,0-1 0,0 1 0,0 0 0,0 0 0,0-1 0,0 1 0,0 0 1,-1 0-1,1-1 0,0 1 0,0 0 0,0 0 0,0-1 0,-1 1 0,1 0 0,0 0 0,0 0 0,-1-1 0,-15-14 1495,13 12-1359,0 1 1,0 0-1,1-1 0,-1 0 0,1 1 0,-4-7 1459,7 8-1657,0 1 0,-1-1 0,1 1 0,0 0 0,0-1 0,0 1 0,-1 0 0,1-1 0,0 1 0,0 0 0,0 0 0,0 0 0,-1-1 0,1 1 0,0 0 0,0 0 0,0 0 0,1 1 0,78 39 1347,-64-23-947,-15-16-309,-5 0-77,-3 0-45,0 0 0,-1 0 0,1-1-1,0 0 1,-1 0 0,1 0 0,0-1 0,-1 0-1,1-1 1,0 1 0,-8-4 0,-21-4-56,19 5-113,16 2-97,27 2-221,3 1 446,-16-2-392,-13-1-739,-20-3-2098,7 2 1378</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48.898"/>
    </inkml:context>
    <inkml:brush xml:id="br0">
      <inkml:brushProperty name="width" value="0.05" units="cm"/>
      <inkml:brushProperty name="height" value="0.05" units="cm"/>
      <inkml:brushProperty name="color" value="#004F8B"/>
    </inkml:brush>
  </inkml:definitions>
  <inkml:trace contextRef="#ctx0" brushRef="#br0">1 216 704,'0'0'15735,"2"-4"-15002,11-27 1307,27-46 1,-34 67-1756,1-1 1,1 1-1,0 0 0,0 1 1,0 0-1,1 0 1,1 1-1,10-7 1,-18 13-212,0 1 1,-1 0 0,1-1 0,1 1 0,-1 0-1,0 0 1,0 1 0,0-1 0,0 0 0,1 1-1,-1-1 1,0 1 0,1 0 0,-1 0-1,0 0 1,1 0 0,-1 0 0,0 0 0,1 1-1,-1-1 1,0 1 0,0 0 0,1-1 0,-1 1-1,0 0 1,0 0 0,0 1 0,0-1 0,0 0-1,0 1 1,-1-1 0,1 1 0,2 2 0,4 6 109,0 1 0,-1 0-1,0 0 1,0 1 0,4 13 0,8 12 331,-14-29-504,-1 0 1,2 0-1,-1-1 0,1 0 0,0 0 1,1 0-1,-1-1 0,1 0 0,0 0 0,1-1 1,0 0-1,0 0 0,0-1 0,0 0 0,0 0 1,1-1-1,0 0 0,0 0 0,0-1 0,0 0 1,0-1-1,0 0 0,0 0 0,0-1 1,1-1-1,14-1 0,-24 2-15,52-12-2385,-30 0-1975,-4-6-7852,-12 12 8872</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49.742"/>
    </inkml:context>
    <inkml:brush xml:id="br0">
      <inkml:brushProperty name="width" value="0.05" units="cm"/>
      <inkml:brushProperty name="height" value="0.05" units="cm"/>
      <inkml:brushProperty name="color" value="#004F8B"/>
    </inkml:brush>
  </inkml:definitions>
  <inkml:trace contextRef="#ctx0" brushRef="#br0">1 71 188,'0'0'5959,"2"5"-4569,4 16 174,-1-1 0,-1 2 0,0-1 1,0 42-1,5 31 1729,17 35 1570,-14-105-2969,-4-41-1309,-5-1-514,-1-1 0,0 1-1,-1 0 1,-1 0 0,-4-31 0,1 11-180,-13-118-338,11 117 306,-4-31 99,8 70 55,1 0 1,0 0-1,0-1 0,0 1 1,0 0-1,0 0 0,0-1 1,0 1-1,0 0 0,0-1 1,0 1-1,0 0 0,0 0 1,0-1-1,0 1 0,0 0 1,0-1-1,0 1 0,0 0 1,0 0-1,1-1 0,-1 1 1,0 0-1,0 0 0,0-1 1,0 1-1,1 0 0,-1 0 1,0 0-1,0-1 0,0 1 1,1 0-1,-1 0 0,0 0 1,0 0-1,1-1 0,-1 1 1,0 0-1,0 0 0,1 0 1,-1 0-1,0 0 0,1 0 1,-1 0-1,0 0 0,0 0 1,1 0-1,-1 0 0,0 0 1,1 0-1,10 3 100,0 1 0,-1 0 0,1 0-1,-1 1 1,0 1 0,0-1 0,9 9 0,68 56 570,-75-61-640,231 185 596,-233-187-631,-1 1-1,1 0 1,-2 1-1,1 0 0,7 10 1,-14-16-9,0-1-1,-1 1 1,1-1 0,-1 1 0,1 0-1,-1 0 1,0 0 0,0 0 0,0 0-1,-1 0 1,1 0 0,-1 0 0,1 0-1,-1 0 1,0 0 0,0 0 0,-1 0-1,1 0 1,-1 0 0,1 0 0,-1 0-1,0 0 1,0 0 0,0 0 0,-2 3-1,-2 1 3,1-1 0,-1 0 0,0 0 0,0-1 0,-1 0 0,0 0 0,0 0 0,0 0 0,-1-1 0,1 0 1,-1 0-1,0-1 0,0 0 0,-13 4 0,-12 2 2,0-1 1,-38 4-1,46-9-1,-23 7-43,28-6-888,1 0 1,-34 1 0,82-24-18964</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50.082"/>
    </inkml:context>
    <inkml:brush xml:id="br0">
      <inkml:brushProperty name="width" value="0.05" units="cm"/>
      <inkml:brushProperty name="height" value="0.05" units="cm"/>
      <inkml:brushProperty name="color" value="#004F8B"/>
    </inkml:brush>
  </inkml:definitions>
  <inkml:trace contextRef="#ctx0" brushRef="#br0">1 52 528,'0'-3'319,"-1"-1"992,1 0 1,1-1-1,-1 1 0,1-1 1,-1 1-1,1 0 1,2-7-1,-2 10-1095,0 0-1,0 1 0,0-1 0,0 0 1,0 1-1,0-1 0,0 1 1,0-1-1,0 1 0,0-1 0,1 1 1,-1 0-1,0-1 0,0 1 1,0 0-1,0 0 0,1 0 0,-1 0 1,0 0-1,0 0 0,0 0 0,2 1 1,-1-1-117,9 1 484,-1 0 0,1 0 0,0 1 0,-1 1 0,1 0 0,16 7 0,59 33 1604,-62-29-1803,-1 2 0,0 0-1,-1 2 1,-1 1 0,-1 0 0,-1 1-1,0 1 1,-2 1 0,0 1-1,-1 0 1,-2 1 0,15 34-1,-20-39-235,-2 1 0,0 1 1,-1 0-1,-1 0 0,-1 0 0,-1 0 0,0 27 0,-3-31-103,-1 0 1,0 0-1,-2 0 0,0-1 0,0 1 1,-2-1-1,0 1 0,-1-2 0,-14 28 1,8-22-385,-1-1 0,-1-1 1,0-1-1,-1 0 0,-2-1 0,1 0 1,-38 27-1,25-23-2262,-42 22-1,-35 6-8100,48-28 6875</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50.617"/>
    </inkml:context>
    <inkml:brush xml:id="br0">
      <inkml:brushProperty name="width" value="0.05" units="cm"/>
      <inkml:brushProperty name="height" value="0.05" units="cm"/>
      <inkml:brushProperty name="color" value="#004F8B"/>
    </inkml:brush>
  </inkml:definitions>
  <inkml:trace contextRef="#ctx0" brushRef="#br0">97 1 72,'-2'0'10468,"-15"10"-9336,12-6-696,1 1-1,1 0 1,-1 0 0,1 0 0,0 0 0,0 0 0,0 0 0,0 1-1,1 0 1,-3 11 0,-1 0 325,-2 8-284,1 1 0,1 0-1,1 0 1,1 0 0,2 1 0,0-1 0,2 1 0,1 0-1,1-1 1,2 0 0,0 1 0,2-1 0,0 0 0,12 28 0,-3-18-413,1 0 0,1 0 0,3-2 0,0 0 0,2-1 0,2-1 1,1-1-1,53 50 0,-55-60-969,1-1 0,1-1 0,1-1-1,42 21 1,28 11-9962,-49-32 7436</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51.731"/>
    </inkml:context>
    <inkml:brush xml:id="br0">
      <inkml:brushProperty name="width" value="0.05" units="cm"/>
      <inkml:brushProperty name="height" value="0.05" units="cm"/>
      <inkml:brushProperty name="color" value="#004F8B"/>
    </inkml:brush>
  </inkml:definitions>
  <inkml:trace contextRef="#ctx0" brushRef="#br0">1 49 104,'20'-17'10948,"12"5"1747,-10 4-9527,-16 5-2940,1 1-1,0 0 1,0 1-1,0 0 1,13-1 0,0 2-20,0 1 0,-1 1 0,1 1 0,-1 1 0,0 0 0,0 2 0,0 0 0,-1 1 0,27 14 0,-29-13-124,1 1 0,-1 1 0,-1 0 0,0 1 0,0 1 0,-1 0 0,-1 1 0,13 15 0,-22-23-66,0 0-1,0 1 0,0-1 0,-1 1 1,0 0-1,0 0 0,0 0 0,-1 0 1,0 1-1,0-1 0,-1 1 1,1-1-1,-1 1 0,-1 0 0,0-1 1,0 1-1,0 0 0,0 0 0,-1-1 1,0 1-1,-1-1 0,1 1 0,-1-1 1,-1 1-1,-3 7 0,1-4 0,-1-1-1,0 0 1,0 0-1,-1 0 1,0-1-1,0 0 1,-1-1-1,0 1 1,-1-1-1,-11 7 1,-6 1 49,-1 0 1,-36 13-1,30-14-680,-36 21 0,66-33 2044,34-15-27090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52.348"/>
    </inkml:context>
    <inkml:brush xml:id="br0">
      <inkml:brushProperty name="width" value="0.05" units="cm"/>
      <inkml:brushProperty name="height" value="0.05" units="cm"/>
      <inkml:brushProperty name="color" value="#004F8B"/>
    </inkml:brush>
  </inkml:definitions>
  <inkml:trace contextRef="#ctx0" brushRef="#br0">438 96 14189,'33'-5'2022,"-26"4"-1324,0 0 0,-1 0 0,1 0 0,7-4-1,-12 5-22,1 0 11,20-5 1096,-21 4-1272,5 2 64,-7-1-521,0 0 0,0 0 0,0 0-1,0-1 1,0 1 0,0 0 0,0 0 0,0 0 0,0 0 0,0 0-1,0 0 1,0 0 0,0 0 0,0 0 0,0 0 0,0-1 0,0 1-1,0 0 1,0 0 0,0 0 0,0 0 0,0 0 0,0 0-1,0 0 1,0 0 0,0 0 0,0 0 0,0 0 0,0-1 211,0 1-211,0 0 0,1 0-1,-1 0 1,0 0 0,0 0 0,0 0 0,0 0 0,0 0 0,0 0-1,-23-12 179,-1 0-1,-1 2 0,0 1 0,0 1 0,-29-5 0,40 10-196,-1 0-1,1 1 1,-1 1-1,1 1 1,-1 0-1,0 0 0,1 2 1,-1 0-1,1 1 1,0 0-1,-17 6 1,22-4 7,0 0 0,0 0 1,1 0-1,0 2 0,0-1 1,0 1-1,1 0 0,0 0 1,0 1-1,1 0 0,0 0 1,0 0-1,-7 16 0,0 4 158,1 0 1,2 0-1,-10 38 0,15-42-78,0 0 1,2 0-1,0 0 0,2 0 0,1 0 1,1 1-1,0-1 0,2 0 1,1 0-1,1 0 0,1-1 1,10 25-1,-13-40-73,1-1 1,0 1 0,0-1-1,0 0 1,1 0 0,0 0-1,1 0 1,-1-1-1,1 0 1,10 7 0,-6-6 3,0 0 0,1-1 1,-1 0-1,1-1 0,1 0 1,16 5-1,10-1 56,0-2-1,1-2 1,58 2 0,-66-6-55,102 3-25,-77-4-2427,-26 0-614,-26 0 144,-1 1 4286</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52.713"/>
    </inkml:context>
    <inkml:brush xml:id="br0">
      <inkml:brushProperty name="width" value="0.05" units="cm"/>
      <inkml:brushProperty name="height" value="0.05" units="cm"/>
      <inkml:brushProperty name="color" value="#004F8B"/>
    </inkml:brush>
  </inkml:definitions>
  <inkml:trace contextRef="#ctx0" brushRef="#br0">629 55 1448,'1'-10'1564,"-1"9"-1323,0 0 0,0 0 1,1 0-1,-1 0 0,0 0 1,0 0-1,0 0 1,0 0-1,0 0 0,-1 0 1,1 0-1,0 0 0,0 0 1,-1-1-1,1 1 0,0 0 1,-1 0-1,1 1 1,-1-1-1,1 0 0,-1 0 1,0 0-1,1 0 0,-1 0 1,0 1-1,0-1 1,0 0-1,1 1 0,-1-1 1,0 0-1,0 1 0,0-1 1,0 1-1,0-1 1,0 1-1,0 0 0,0-1 1,0 1-1,0 0 0,0 0 1,-2 0-1,-21-5 3116,-44-2-1,-74 8 2179,50 1-2611,-162 7 759,238-10-4197,7 0-2004</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0.558"/>
    </inkml:context>
    <inkml:brush xml:id="br0">
      <inkml:brushProperty name="width" value="0.05" units="cm"/>
      <inkml:brushProperty name="height" value="0.05" units="cm"/>
      <inkml:brushProperty name="color" value="#FFC114"/>
    </inkml:brush>
  </inkml:definitions>
  <inkml:trace contextRef="#ctx0" brushRef="#br0">3 0 804,'0'0'10574,"2"4"-9480,-1 1-505,0 0 1,0 0-1,0 0 1,0 0-1,-1 1 1,0-1-1,0 0 0,-1 0 1,-1 8-1,-3 42 2243,4 54-1,20 139 1259,-17-226-3766,1 13 308,2 0-1,1 0 1,1 0-1,16 40 1,-23-74-727,1 0 0,0 1 0,-1-1 1,1 0-1,0 1 0,0-1 0,0 0 0,0 0 1,0 0-1,0 0 0,0 0 0,1 0 0,-1 0 0,0-1 1,0 1-1,1 0 0,-1-1 0,1 1 0,-1-1 0,0 1 1,3 0-1,-4-1-33,1 0-1,0 0 1,0 0 0,-1 0 0,1 0 0,0-1-1,-1 1 1,1 0 0,0 0 0,0 0 0,-1-1-1,1 1 1,0 0 0,-1-1 0,1 1 0,-1 0-1,1-1 1,0 1 0,-1-1 0,1 1 0,-1-1-1,1 1 1,-1-1 0,1 0 0,-1 1-1,0-1 1,1 1 0,-1-1 0,0 0 0,1 1-1,-1-1 1,0 0 0,0 0 0,0 1 0,0-1-1,1 0 1,-1 0 0,0 1 0,0-1 0,0 0-1,-1-1 1,2-7-2597,-1 7 1678,1 0 0,-1 0-1,0 1 1,0-1 0,0 0 0,0 0-1,-1 1 1,1-1 0,0 0 0,-1-1 0,-5-9-2502</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1.090"/>
    </inkml:context>
    <inkml:brush xml:id="br0">
      <inkml:brushProperty name="width" value="0.05" units="cm"/>
      <inkml:brushProperty name="height" value="0.05" units="cm"/>
      <inkml:brushProperty name="color" value="#FFC114"/>
    </inkml:brush>
  </inkml:definitions>
  <inkml:trace contextRef="#ctx0" brushRef="#br0">717 1 468,'9'2'1447,"-1"1"0,1 0 0,0 0 0,-1 1 0,0 0 0,0 1 0,0 0 0,9 7 0,-17-11-1352,0-1 1,0 0 0,1 1 0,-1-1-1,0 1 1,0-1 0,0 1-1,0-1 1,1 1 0,-1-1 0,0 0-1,0 1 1,0-1 0,0 1 0,0-1-1,0 1 1,0-1 0,0 1 0,0-1-1,-1 1 1,1-1 0,0 1-1,0-1 1,0 0 0,0 1 0,-1-1-1,1 1 1,0-1 0,0 0 0,-1 1-1,1-1 1,0 0 0,-1 1 0,0-1-1,-12 12 1212,-9-2-425,-1-1 1,0 0-1,0-2 0,-30 6 0,-101 9 579,107-16-967,-269 20 439,259-29-2249,8 0-6156,38 5-419,9-1 6888,-3 4-1786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9.509"/>
    </inkml:context>
    <inkml:brush xml:id="br0">
      <inkml:brushProperty name="width" value="0.025" units="cm"/>
      <inkml:brushProperty name="height" value="0.025" units="cm"/>
      <inkml:brushProperty name="color" value="#E71224"/>
    </inkml:brush>
  </inkml:definitions>
  <inkml:trace contextRef="#ctx0" brushRef="#br0">283 48 2124,'1'-12'1085,"-1"11"-881,0 0 1,0-1-1,0 1 1,0 0-1,0 0 1,0 0-1,0 0 1,0 0-1,0-1 1,-1 1-1,1 0 1,-1-2-1,0 2-95,0 0 0,0 0 0,-1 0 0,1 0 0,0 0 0,0 0 0,-1 1 0,1-1 0,0 0 0,-1 1 1,1-1-1,0 1 0,-1 0 0,-2-1 0,-10-2 143,0 1 1,0 0-1,-1 1 1,1 1-1,0 0 1,-1 1-1,1 1 1,-21 4-1,22-3-1243,-1 1-1,1 1 1,0 0-1,1 0 0,-15 9 1,8-3-383</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1.503"/>
    </inkml:context>
    <inkml:brush xml:id="br0">
      <inkml:brushProperty name="width" value="0.05" units="cm"/>
      <inkml:brushProperty name="height" value="0.05" units="cm"/>
      <inkml:brushProperty name="color" value="#FFC114"/>
    </inkml:brush>
  </inkml:definitions>
  <inkml:trace contextRef="#ctx0" brushRef="#br0">396 1 296,'8'5'1502,"-1"0"0,1 0-1,0-1 1,12 5 0,-15-7-470,-5-2-954,0 1 0,1-1 0,-1 0 0,0 0 0,0 0 0,0 0 0,0 1 0,0-1 0,1 0-1,-1 0 1,0 0 0,0 1 0,0-1 0,0 0 0,0 0 0,0 1 0,0-1 0,0 0 0,0 0-1,0 1 1,0-1 0,0 0 0,0 0 0,0 1 0,0-1 0,0 0 0,0 0 0,0 0 0,0 1 0,0-1-1,0 0 1,0 0 0,-1 1 0,1-1 0,0 0 0,0 0 0,0 0 0,0 0 0,0 1 0,-1-1-1,1 0 1,0 0 0,0 0 0,0 0 0,-1 1 0,1-1 0,0 0 0,0 0 0,0 0 0,-1 0-1,1 0 1,-10 7 1179,-2-3-209,0-1 0,-1 0-1,1-1 1,-27 2 0,24-2-482,-43 3 1004,-65 8 464,97-8-3011,-28 8 1,35-6-1151,-21 18-8405,24-11 7323</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1.939"/>
    </inkml:context>
    <inkml:brush xml:id="br0">
      <inkml:brushProperty name="width" value="0.05" units="cm"/>
      <inkml:brushProperty name="height" value="0.05" units="cm"/>
      <inkml:brushProperty name="color" value="#FFC114"/>
    </inkml:brush>
  </inkml:definitions>
  <inkml:trace contextRef="#ctx0" brushRef="#br0">0 6 948,'12'-6'21225,"-12"19"-23313,4 88 5875,10 106 901,-10-176-4098,2-1 0,1-1 0,1 1 0,22 50 0,-19-54-435,16 33 712,-25-56-1128,0 1 0,1 0-1,0-1 1,-1 1 0,1-1 0,0 0 0,1 0 0,-1 0 0,0 0 0,1-1 0,7 4 0,-6-5-3478</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2.272"/>
    </inkml:context>
    <inkml:brush xml:id="br0">
      <inkml:brushProperty name="width" value="0.05" units="cm"/>
      <inkml:brushProperty name="height" value="0.05" units="cm"/>
      <inkml:brushProperty name="color" value="#FFC114"/>
    </inkml:brush>
  </inkml:definitions>
  <inkml:trace contextRef="#ctx0" brushRef="#br0">506 60 48,'50'-7'7986,"-35"8"1655,-125-11-5755,-62-8-255,9-5-4416,109 21-4392,-2 4-5966,40-1 8240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2.611"/>
    </inkml:context>
    <inkml:brush xml:id="br0">
      <inkml:brushProperty name="width" value="0.05" units="cm"/>
      <inkml:brushProperty name="height" value="0.05" units="cm"/>
      <inkml:brushProperty name="color" value="#FFC114"/>
    </inkml:brush>
  </inkml:definitions>
  <inkml:trace contextRef="#ctx0" brushRef="#br0">578 0 316,'6'6'1225,"0"0"1,0 0-1,0 0 0,0-1 1,15 9 2985,-30-12-3449,0 1-1,-1-1 1,1-1-1,0 0 1,-1 0-1,1 0 1,-11-2-1,-13 2 615,-57 4 1139,17-1-945,-83 15 1,104-10-1842,-22 3-4014,28 2-5347,26-4 6191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3.266"/>
    </inkml:context>
    <inkml:brush xml:id="br0">
      <inkml:brushProperty name="width" value="0.05" units="cm"/>
      <inkml:brushProperty name="height" value="0.05" units="cm"/>
      <inkml:brushProperty name="color" value="#FFC114"/>
    </inkml:brush>
  </inkml:definitions>
  <inkml:trace contextRef="#ctx0" brushRef="#br0">47 11 428,'-10'-10'13555,"10"10"-13417,-9 36 3312,-5 51 0,1 109 501,16 18-887,1-167-2335,1-1-1,19 72 1,-24-117-792,1 1 0,-1-1 0,0 0 1,0 1-1,1-1 0,-1 1 0,1-1 0,-1 0 0,1 1 0,0-1 0,-1 0 1,1 0-1,0 0 0,0 1 0,0-1 0,0 0 0,0 0 0,0 0 0,0 0 1,0-1-1,0 1 0,0 0 0,1 0 0,-1-1 0,2 2 0,-2-5-2516,0-15 745,-2 11-1015,-1 0 1,1 0-1,-1 0 0,-6-13 1,-1-2-718</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3.592"/>
    </inkml:context>
    <inkml:brush xml:id="br0">
      <inkml:brushProperty name="width" value="0.05" units="cm"/>
      <inkml:brushProperty name="height" value="0.05" units="cm"/>
      <inkml:brushProperty name="color" value="#FFC114"/>
    </inkml:brush>
  </inkml:definitions>
  <inkml:trace contextRef="#ctx0" brushRef="#br0">739 6 768,'10'0'2089,"0"0"0,-1-1 0,20-3 3454,-21 8-449,-8-4-4996,-32 8 1549,-1-2 0,1-1 0,-55 0 0,16 0-302,-209 17 2166,93-10-7718,180-11 2108,0 0 1,-1 0 0,1 1-1,0 0 1,0 0-1,-13 7 1,0 2-1607</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4.061"/>
    </inkml:context>
    <inkml:brush xml:id="br0">
      <inkml:brushProperty name="width" value="0.05" units="cm"/>
      <inkml:brushProperty name="height" value="0.05" units="cm"/>
      <inkml:brushProperty name="color" value="#FFC114"/>
    </inkml:brush>
  </inkml:definitions>
  <inkml:trace contextRef="#ctx0" brushRef="#br0">1 6 40,'1'-1'727,"1"1"0,-1-1 0,1 0 0,-1 1 0,1-1 0,-1 1 1,1-1-1,-1 1 0,1 0 0,0 0 0,-1 0 0,1-1 0,2 2 0,-3-1-548,0 1 1,0 0-1,0 0 1,0-1-1,0 1 1,-1 0-1,1 0 1,0 0-1,0 0 0,-1 0 1,1 0-1,0 0 1,-1 0-1,1 0 1,-1 1-1,0-1 1,1 0-1,-1 0 0,0 0 1,1 3-1,6 33 2940,4 51-1,3 18-238,-6-63-2106,2 0 0,2 0-1,2-2 1,2 1 0,36 67 0,-36-88-2075</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4.407"/>
    </inkml:context>
    <inkml:brush xml:id="br0">
      <inkml:brushProperty name="width" value="0.05" units="cm"/>
      <inkml:brushProperty name="height" value="0.05" units="cm"/>
      <inkml:brushProperty name="color" value="#FFC114"/>
    </inkml:brush>
  </inkml:definitions>
  <inkml:trace contextRef="#ctx0" brushRef="#br0">901 93 972,'28'-11'15311,"-35"10"-13953,-121-8 4145,8 2-2577,-218-24 1418,246 25-3653,-42-4-1245,46-2-6676,67 6-5222</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5.478"/>
    </inkml:context>
    <inkml:brush xml:id="br0">
      <inkml:brushProperty name="width" value="0.05" units="cm"/>
      <inkml:brushProperty name="height" value="0.05" units="cm"/>
      <inkml:brushProperty name="color" value="#FFC114"/>
    </inkml:brush>
  </inkml:definitions>
  <inkml:trace contextRef="#ctx0" brushRef="#br0">1 15 1004,'0'-1'398,"0"0"0,1 0 1,-1 0-1,0 0 0,1 0 0,-1 0 0,1 0 0,0 0 1,-1 0-1,1 1 0,0-1 0,-1 0 0,3-1 0,-3 2-212,0 0 0,0 0-1,1 0 1,-1 0-1,0 0 1,1 0-1,-1 0 1,0 0 0,0 0-1,1 0 1,-1 0-1,0 0 1,0 0 0,1 0-1,-1 0 1,0 0-1,1 0 1,-1 0-1,0 0 1,0 0 0,1 1-1,-1-1 1,0 0-1,1 1 743,-1-1-742,1 0-1,-1 1 1,6 13 4134,-5 5-3681,-12 97 3755,4-48-2316,2 0 0,7 127-1,1-168-1736,-1-1 92,1-1 0,1 1 0,2-1 0,13 41 0,-19-65-540,0 0-1,1 0 1,-1 0 0,0 0-1,1 0 1,-1 0-1,1 0 1,-1 0-1,1 0 1,-1 0-1,1-1 1,0 1-1,-1 0 1,1 0-1,0 0 1,0-1-1,0 1 1,0 0-1,0-1 1,-1 1-1,1-1 1,0 1-1,0-1 1,0 0-1,0 1 1,1-1-1,-1 0 1,0 1-1,0-1 1,0 0-1,0 0 1,2 0-1,-2-1-112,-1 1 0,0 0 0,1 0 0,-1-1 0,0 1 0,1 0 0,-1-1-1,0 1 1,0 0 0,1-1 0,-1 1 0,0-1 0,0 1 0,0 0 0,1-1-1,-1 1 1,0-1 0,0 1 0,0-1 0,0 1 0,0 0 0,0-1 0,0 1-1,0-1 1,0 1 0,0-1 0,0 1 0,0-1 0,0 1 0,0 0 0,-1-1-1,1 1 1,0-1 0,0 1 0,-1-1 0,-6-15-8052,6 15 7831,-5-10-3299</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5.844"/>
    </inkml:context>
    <inkml:brush xml:id="br0">
      <inkml:brushProperty name="width" value="0.05" units="cm"/>
      <inkml:brushProperty name="height" value="0.05" units="cm"/>
      <inkml:brushProperty name="color" value="#FFC114"/>
    </inkml:brush>
  </inkml:definitions>
  <inkml:trace contextRef="#ctx0" brushRef="#br0">720 3 184,'3'0'1509,"32"-3"16528,-49 8-17365,-1-2 0,1 0 1,-1 0-1,-24 0 0,-72-2 1485,65-1-1603,-170-3 1278,2 0-5008,209 3 2463,-31 1-1484,20 4-1777,3 3-4966,10-2 5843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6:58.594"/>
    </inkml:context>
    <inkml:brush xml:id="br0">
      <inkml:brushProperty name="width" value="0.05" units="cm"/>
      <inkml:brushProperty name="height" value="0.05" units="cm"/>
      <inkml:brushProperty name="color" value="#008C3A"/>
    </inkml:brush>
  </inkml:definitions>
  <inkml:trace contextRef="#ctx0" brushRef="#br0">1 564 40,'12'-8'3134,"9"-2"3840,-19 10-6765,-1 0 0,0 0 0,0 0 0,0 0 0,0 0 0,0 0-1,0 0 1,0 0 0,0 0 0,0 0 0,1 1 0,-1-1 0,0 0 0,0 1 0,0-1 0,0 1 0,0-1 0,-1 1 0,1 0 0,0-1 0,0 1 0,1 1 0,0 0 157,0 1 0,0 0-1,0 0 1,0 0 0,0 0-1,-1 0 1,2 4 0,2 8 701,-1 0-1,4 22 1,-7-30-666,39 173 6085,-31-144-5075,-9-35-1347,0-1-1,0 1 1,0-1-1,0 1 1,0-1-1,0 1 1,0-1 0,0 1-1,0-1 1,1 1-1,-1-1 1,0 1-1,0-1 1,0 1-1,1-1 1,-1 0 0,0 1-1,0-1 1,1 1-1,-1-1 1,0 0-1,1 1 1,-1-1 0,0 0-1,1 1 1,-1-1-1,1 0 1,0 1-1,2-15 522,-1-31-135,-18-127-109,0 21-171,12 94-187,-2-17-73,4-98 0,4 153 72,-2 3 6,1 0-1,1 0 1,0 1-1,7-23 1,-7 34 22,-1 0 0,1 0 0,0 0-1,0 0 1,0 1 0,0-1 0,1 1 0,-1-1 0,1 1 0,0 0 0,0 0 0,0 0 0,0 1 0,1-1 0,-1 1 0,1-1 0,0 1 0,0 0 0,-1 1 0,1-1 0,7-1 0,-1 0-5,0 0 0,0 1 0,0 0-1,1 1 1,-1 0 0,1 1 0,-1 0 0,0 0 0,1 2-1,-1-1 1,13 4 0,-6-1-5,-1 1 0,1 1 0,-1 1 0,0 0 0,0 1 0,-1 0 0,-1 2 0,23 16 0,-33-22 0,1 0 0,-1 0 0,0 0 0,0 1 0,0-1 0,-1 1 0,0 0 0,0 0 0,0 0 0,0 0 0,-1 1 0,0-1 0,0 1 0,0-1 0,-1 1 0,0 0 0,0-1 0,0 1 0,-1 0 0,0 0 0,0 0 0,0 0 0,-1-1 0,0 1 0,0 0 0,0 0 0,-1-1 0,0 1 0,-3 6 0,0-1-8,-1-1-1,0 1 1,-1-1-1,0 0 1,-1-1-1,0 0 1,0 0 0,-14 10-1,-7 4-51,-45 26-1,43-30 41,3-5-113,22-11 123,0-1 0,1 1 0,-1 0 0,-7 6 0,12-8 41,14-3 61,-1 1 0,1 1 1,25 2-1,-10 3-92,0 1 0,0 2 0,0 0 0,-1 2 0,43 22 0,-22-5 0,89 64 0,-127-83 0,0 0 0,-1 0 0,0 1 0,0 0 0,-1 1 0,0-1 0,11 20 0,-17-25 0,0-1 0,0 1 0,-1-1 0,1 1 0,-1 0 0,0-1 0,0 1 0,0 0 0,-1 0 0,1 0 0,-1 0 0,0-1 0,0 1 0,-1 0 0,1 0 0,-1 0 0,0 0 0,0 0 0,0-1 0,0 1 0,0 0 0,-1-1 0,0 1 0,0-1 0,0 0 0,0 1 0,0-1 0,-1 0 0,-2 3 0,-7 4-293,0 0 0,0 0 0,0-2 0,-1 1-1,0-2 1,-1 1 0,0-2 0,0 0 0,-1-1 0,1 0 0,-1-1 0,0 0-1,0-2 1,-27 2 0,23-3-281,-1 0-1,1-2 1,-1-1-1,1 0 0,0-1 1,-1-1-1,2-1 1,-1-1-1,0 0 0,1-1 1,-22-13-1,33 16-2290,0-1-1,0 0 1,-9-9 0,5 0-728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9.838"/>
    </inkml:context>
    <inkml:brush xml:id="br0">
      <inkml:brushProperty name="width" value="0.025" units="cm"/>
      <inkml:brushProperty name="height" value="0.025" units="cm"/>
      <inkml:brushProperty name="color" value="#E71224"/>
    </inkml:brush>
  </inkml:definitions>
  <inkml:trace contextRef="#ctx0" brushRef="#br0">0 161 292,'42'-8'3202,"63"-22"-1,-65 18-61,-38 11-1292,-2 3-1315,0 3-361,-1-1 0,1 1-1,-1-1 1,-1 1 0,1-1 0,-1 0-1,1 0 1,-1 0 0,0 0-1,-1 0 1,-3 5 0,-8 18 740,13-25-829,-9 23 1144,10-25-1201,0 0 0,-1 1 0,1-1 0,0 0 0,0 1 0,0-1 0,0 1 0,0-1 0,0 0 0,0 1 0,0-1 0,0 1 1,0-1-1,0 0 0,0 1 0,0-1 0,0 0 0,0 1 0,0-1 0,0 1 0,0-1 0,1 0 0,-1 1 0,0-1 0,0 0 0,0 1 0,1-1 0,-1 0 0,0 0 1,0 1-1,1-1 0,-1 0 0,0 0 0,1 1 0,-1-1 0,0 0 0,1 0 0,-1 0 0,0 0 0,1 1 0,-1-1 0,1 0 0,-1 0 0,0 0 0,1 0 0,-1 0 1,0 0-1,1 0 0,-1 0 0,1 0 0,-1 0 0,0 0 0,1 0 0,-1 0 0,0-1 0,1 1 0,-1 0 0,1 0 0,-1 0 0,0 0 0,1-1 0,8-2 93,1-1-1,-1 0 1,0-1-1,0 0 1,0 0-1,-1-1 1,0 0-1,0 0 1,-1-1-1,10-10 1,-13 13-139,-1 0 0,0 0 0,0-1 0,0 1 0,0-1 0,0 1 0,-1-1 0,0 0 0,0 0 0,0 0 0,-1 0 0,0 0 0,0-1 0,0 1 0,-1 0 0,1 0 0,-1-1 0,0 1 0,-1 0 0,1-1 0,-1 1 0,-2-7 0,2 9-106,0 1 0,0 0 0,0-1 0,0 1 0,-1-1 1,1 1-1,-1 0 0,1 0 0,-1 0 0,0 0 0,0 0 0,0 0 1,0 1-1,0-1 0,0 0 0,-1 1 0,1 0 0,0 0 0,-1-1 0,1 1 1,-1 1-1,0-1 0,-3-1 0,-2 1-1124,1 1 0,-1-1 0,1 1 0,-1 1 0,1-1 0,-1 1 0,-9 3 0,-2 1-883</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6.177"/>
    </inkml:context>
    <inkml:brush xml:id="br0">
      <inkml:brushProperty name="width" value="0.05" units="cm"/>
      <inkml:brushProperty name="height" value="0.05" units="cm"/>
      <inkml:brushProperty name="color" value="#FFC114"/>
    </inkml:brush>
  </inkml:definitions>
  <inkml:trace contextRef="#ctx0" brushRef="#br0">704 0 840,'7'5'1152,"0"-1"-1,0-1 1,0 1-1,11 3 1,-15-4 910,-4-3-1944,1 0 0,0 0 0,0 1 0,0-1 0,-1 0 1,1 0-1,0 1 0,0-1 0,0 0 0,-1 0 0,1 0 0,0 0 1,0 0-1,-1 1 0,1-1 0,0 0 0,-1 0 0,1 0 0,0 0 1,0 0-1,-1 0 0,1 0 0,0 0 0,-1 0 0,1 0 0,0 0 1,-1 0-1,1 0 0,0 0 0,0 0 0,-1 0 0,1 0 0,-1-1 0,-246-9 7658,-10 19-5381,214-6-2414,-45 7-3228,74-8 1109,1 1 1,0 1-1,-1 0 1,-16 8-1,7 0-1054</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6.531"/>
    </inkml:context>
    <inkml:brush xml:id="br0">
      <inkml:brushProperty name="width" value="0.05" units="cm"/>
      <inkml:brushProperty name="height" value="0.05" units="cm"/>
      <inkml:brushProperty name="color" value="#FFC114"/>
    </inkml:brush>
  </inkml:definitions>
  <inkml:trace contextRef="#ctx0" brushRef="#br0">0 15 116,'1'-1'330,"-1"0"0,1 0 0,-1 0 0,1 0 0,-1 0 0,1 0 0,0 1 1,0-1-1,0 0 0,-1 0 0,1 1 0,0-1 0,0 1 0,0-1 0,0 1 0,0-1 0,0 1 0,0-1 0,0 1 0,0 0 0,0 0 0,0-1 0,0 1 1,0 0-1,0 0 0,1 0 0,-1 0 0,0 0 0,0 0 0,2 1 0,-1 0-37,0 1 0,0-1 1,0 1-1,0 0 0,0-1 0,0 1 1,-1 0-1,1 0 0,-1 0 0,1 0 1,-1 0-1,2 5 0,3 5 432,0 1 0,-1 1 0,5 24 0,18 115 3122,-7-33-585,43 141 1,-58-243-3027,9 30 341,-14-46-606,0 0-1,0 0 0,1 1 1,-1-1-1,0 0 0,1 0 1,-1 0-1,1 0 0,0 0 1,-1-1-1,1 1 0,0 0 1,0-1-1,0 0 0,5 3 1,-7-4-39,0 0 1,1 0 0,-1 0-1,1 0 1,-1 0 0,1 0-1,-1 0 1,0 0 0,1 0-1,-1 0 1,1 0 0,-1 0 0,1 0-1,-1 0 1,0-1 0,1 1-1,-1 0 1,1 0 0,-1 0-1,0-1 1,1 1 0,-1 0 0,0-1-1,1 1 1,-1 0 0,0 0-1,0-1 1,1 1 0,-1-1-1,0 1 1,0 0 0,1-1-1,-1 1 1,0-1 0,0 1 0,0 0-1,0-1 1,0 1 0,0-1-1,0 1 1,0-1 0,0 1-1,0 0 1,0-1 0,0 1 0,0-1-1,0 1 1,0-1 0,0 1-1,0 0 1,-1-1 0,-4-25-4039,-8-16-6643,4 17 7370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6.883"/>
    </inkml:context>
    <inkml:brush xml:id="br0">
      <inkml:brushProperty name="width" value="0.05" units="cm"/>
      <inkml:brushProperty name="height" value="0.05" units="cm"/>
      <inkml:brushProperty name="color" value="#FFC114"/>
    </inkml:brush>
  </inkml:definitions>
  <inkml:trace contextRef="#ctx0" brushRef="#br0">674 5 1016,'27'-3'1610,"5"1"13579,-59 4-13336,-231 15 4008,63-5-3896,122-9-1959,-64 1-4459,114-2-699,4 0-3212</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8.164"/>
    </inkml:context>
    <inkml:brush xml:id="br0">
      <inkml:brushProperty name="width" value="0.05" units="cm"/>
      <inkml:brushProperty name="height" value="0.05" units="cm"/>
      <inkml:brushProperty name="color" value="#FFC114"/>
    </inkml:brush>
  </inkml:definitions>
  <inkml:trace contextRef="#ctx0" brushRef="#br0">685 0 1012,'5'4'1219,"0"0"0,0 0-1,0 0 1,-1 1 0,0 0 0,4 5 0,-5-8-379,-1 0 0,1 0 0,0 0 1,-1 0-1,1 0 0,0-1 0,0 1 1,0-1-1,0 0 0,0 0 0,0 0 1,0 0-1,4 0 0,-5-1 121,5 6 994,-6-6-1691,-1 1 0,1-1 0,0 1 0,-1-1 1,1 1-1,-1-1 0,1 1 0,-1 0 0,1-1 0,-1 1 0,1 0 1,-1 0-1,0-1 0,1 1 0,-1 0 0,0 0 0,1 0 0,-1 0-200,0 0 1,0 0-1,0 0 0,0 0 0,0 0 0,0-1 0,0 1 1,0 0-1,0 0 0,0 0 0,-1 0 0,1-1 0,0 1 0,-1 0 1,1 0-1,0 0 0,-1-1 0,1 1 0,-1 0 0,1-1 1,-1 1-1,1 0 0,-1-1 0,0 1 0,1-1 0,-1 1 1,0-1-1,1 1 0,-3 0 0,-28 14 33,19-10 140,-6 3-99,-1-2 0,0 0 0,-21 3 0,29-7-84,-57 11 174,0-3 1,-1-3 0,-70-2-1,6-2-39,2 0-3884,130-3 2949,-10 1-2537,13 21-14189</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8.831"/>
    </inkml:context>
    <inkml:brush xml:id="br0">
      <inkml:brushProperty name="width" value="0.05" units="cm"/>
      <inkml:brushProperty name="height" value="0.05" units="cm"/>
      <inkml:brushProperty name="color" value="#FFC114"/>
    </inkml:brush>
  </inkml:definitions>
  <inkml:trace contextRef="#ctx0" brushRef="#br0">16 2 1264,'-1'-1'9310,"0"11"-4437,-2 31-3099,-2 20-369,2-14-443,1-1 1,2 1 0,2 0-1,3-1 1,1 1 0,3-1-1,1-1 1,26 71 0,-36-115-1014,1 0 0,-1 1 0,1-1 1,-1 0-1,1 0 0,-1 1 0,1-1 0,0 0 1,-1 0-1,1 0 0,0 0 0,0 0 0,0 0 0,0 0 1,0 0-1,0 0 0,0 0 0,0-1 0,0 1 1,1 0-1,-1-1 0,0 1 0,2 0 0,-2-2-264,0 0 1,-1-1-1,1 1 0,0 0 0,-1 0 0,1 0 0,-1-1 0,0 1 0,1 0 0,-1-1 0,0 1 0,0 0 0,0-1 0,0 1 0,0 0 1,0-2-1,-9-26-10710,3 13 7546</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9.168"/>
    </inkml:context>
    <inkml:brush xml:id="br0">
      <inkml:brushProperty name="width" value="0.05" units="cm"/>
      <inkml:brushProperty name="height" value="0.05" units="cm"/>
      <inkml:brushProperty name="color" value="#FFC114"/>
    </inkml:brush>
  </inkml:definitions>
  <inkml:trace contextRef="#ctx0" brushRef="#br0">632 42 692,'30'-5'4035,"-28"5"-3658,-1 0-1,1 0 1,-1-1 0,0 1-1,1-1 1,-1 1 0,0-1 0,1 1-1,-1-1 1,0 1 0,0-1-1,0 0 1,1 0 0,-1 0 0,0 0-1,2-2 1,-5 2-148,1 0 0,0 0 1,0 0-1,0 0 0,-1 0 0,1 0 1,0 0-1,-1 0 0,1 0 0,-1 1 0,1-1 1,-1 1-1,1-1 0,-1 1 0,1-1 0,-1 1 1,1 0-1,-3 0 0,-183-12 5437,143 12-5443,0 2-1,-55 8 1,50-2-756,-76 16-3750,107-19 1243,1 1 0,-27 12 0,14-3 208</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9.518"/>
    </inkml:context>
    <inkml:brush xml:id="br0">
      <inkml:brushProperty name="width" value="0.05" units="cm"/>
      <inkml:brushProperty name="height" value="0.05" units="cm"/>
      <inkml:brushProperty name="color" value="#FFC114"/>
    </inkml:brush>
  </inkml:definitions>
  <inkml:trace contextRef="#ctx0" brushRef="#br0">1 1 1208,'10'0'2459,"-4"0"1224,-4 1-3371,0-1 1,0 0-1,0 1 0,0 0 1,0-1-1,0 1 1,0 0-1,0 0 0,0 0 1,-1 0-1,1 0 0,0 1 1,-1-1-1,1 1 1,0-1-1,-1 1 0,0-1 1,1 1-1,1 3 0,0 1 256,0 0 0,-1 1 0,0 0 0,0-1 1,2 12-1,1 23 1596,2 55 1,-3-28-771,0-21-82,11 52-1,-11-82-1443,1 1 0,0 0 0,1-1 0,1 0 0,1-1 0,10 17 0,-7-18-3090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9.865"/>
    </inkml:context>
    <inkml:brush xml:id="br0">
      <inkml:brushProperty name="width" value="0.05" units="cm"/>
      <inkml:brushProperty name="height" value="0.05" units="cm"/>
      <inkml:brushProperty name="color" value="#FFC114"/>
    </inkml:brush>
  </inkml:definitions>
  <inkml:trace contextRef="#ctx0" brushRef="#br0">878 4 1448,'-54'3'9631,"-45"8"-5398,11-1-2044,-16-1 567,-173-8 0,251-3-2934,-84-7-650,90 6-3014,-29-8 1,21 3-1030,6 4 1479</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31.424"/>
    </inkml:context>
    <inkml:brush xml:id="br0">
      <inkml:brushProperty name="width" value="0.05" units="cm"/>
      <inkml:brushProperty name="height" value="0.05" units="cm"/>
      <inkml:brushProperty name="color" value="#FFC114"/>
    </inkml:brush>
  </inkml:definitions>
  <inkml:trace contextRef="#ctx0" brushRef="#br0">0 49 88,'2'-5'1291,"1"0"0,-1 1 0,1-1 0,0 1-1,3-5 1,-1 3 525,-4 4-619,5-7 3570,-6 9-4666,4 1 3408,-3-1-3408,-1 0-1,0 1 0,0-1 1,0 0-1,0 0 0,5 28 1954,2 55 1,-2-16-751,46 327 2997,-42-335-3816,22 111 989,-24-135-1142,-7-27-242,1-1 1,1 1-1,-1-1 1,1 0 0,1 0-1,4 10 1,-6-20-440,0 1 1,-1-1-1,1 0 1,-1 0-1,1 0 1,-1 0 0,0 1-1,0-1 1,0 0-1,0 0 1,-1 0-1,0-4 1,0 6-63,0-1 1,0 1-1,0-1 1,0 1 0,0 0-1,0 0 1,0-1-1,0 1 1,-1 0-1,-1-1 1,1 0-1086,-1 1 0,0-1 0,1 1 0,-1 0 0,0 0 0,0 0 0,0 0 0,-4 0 0,-6-2-2078</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31.943"/>
    </inkml:context>
    <inkml:brush xml:id="br0">
      <inkml:brushProperty name="width" value="0.05" units="cm"/>
      <inkml:brushProperty name="height" value="0.05" units="cm"/>
      <inkml:brushProperty name="color" value="#FFC114"/>
    </inkml:brush>
  </inkml:definitions>
  <inkml:trace contextRef="#ctx0" brushRef="#br0">725 0 432,'121'31'20841,"-107"-23"-17158,-14-8-3565,0 0 1,1 0-1,-1 0 1,0 0-1,0 0 1,1 0-1,-1 0 1,0 0-1,0 0 1,1 0-1,-1 1 1,0-1-1,0 0 1,0 0-1,1 0 1,-1 0-1,0 1 1,0-1-1,0 0 1,0 0-1,1 0 1,-1 1-1,0-1 1,0 0-1,0 0 1,0 1-1,0-1 0,0 0 1,0 0-1,0 1 1,0-1-1,1 0 1,-1 0-1,0 1 1,0-1-1,0 0 1,-1 0-1,1 1 1,0-1-1,-55 9 672,0-3 0,-80-1-1,70-4-513,-136-3 253,-53 3-4283,244-1 2675,0 1 0,1 1 0,-17 3 0,23-4 515,0 0 0,0 1 0,0-1 0,0 0-1,1 1 1,-1 0 0,1-1 0,-1 1 0,1 0 0,-1 0 0,1 1 0,0-1 0,0 0 0,0 1 0,-2 4-1,3-7 102,1 1 0,0 0 0,-1 0 0,1 0 0,0 0 0,0 0 0,-1 0 0,1 0-1,0 0 1,0 0 0,0 0 0,0 0 0,0-1 0,1 1 0,-1 2 0,1 1-551,-1 9-1624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10.175"/>
    </inkml:context>
    <inkml:brush xml:id="br0">
      <inkml:brushProperty name="width" value="0.025" units="cm"/>
      <inkml:brushProperty name="height" value="0.025" units="cm"/>
      <inkml:brushProperty name="color" value="#E71224"/>
    </inkml:brush>
  </inkml:definitions>
  <inkml:trace contextRef="#ctx0" brushRef="#br0">0 326 284,'6'-3'630,"26"-15"568,-1-2-1,0-1 1,-2-2-1,-1-1 1,35-36-1,-12 6 417,33-31 1698,-82 83-3201,-1 1 0,1-1 0,0 1 1,0-1-1,-1 1 0,1 0 1,0 0-1,0 0 0,0 0 1,0 0-1,0 0 0,1 1 0,-1-1 1,0 0-1,2 1 0,-3 0-72,0 0 0,-1 0-1,1 1 1,0-1 0,-1 0 0,1 1-1,0-1 1,-1 1 0,1-1-1,-1 0 1,1 1 0,-1 0-1,1-1 1,-1 1 0,1-1 0,-1 1-1,1-1 1,-1 1 0,0 0-1,1-1 1,-1 1 0,0 0-1,0-1 1,1 2 0,4 17 379,5 108 1692,-9-93-1418,2 1-1,1-1 0,1 0 0,12 40 0,-13-62-391,1 1 1,0-1-1,0 0 1,1-1-1,1 1 1,10 14-1,-12-21-197,0 0 0,-1 0 0,2-1 0,-1 1 0,0-1 0,1 0 0,0 0 0,0-1-1,0 0 1,0 0 0,0-1 0,1 1 0,0-1 0,6 1 0,1-1-177,1 0 0,17-1 0,-19-1-1216,-1 0 1,1 2 0,19 3-1,-31-5 865,0 0-1,0 0 0,0 1 0,0-1 0,0 0 0,-1 1 0,1-1 0,0 1 0,0-1 0,0 1 0,0 0 0,-1-1 0,1 1 0,0 0 0,0-1 0,-1 1 0,1 0 0,-1 0 0,1 0 0,0-1 0,-1 1 0,0 0 0,1 0 0,0 2 0,0 10-2940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32.393"/>
    </inkml:context>
    <inkml:brush xml:id="br0">
      <inkml:brushProperty name="width" value="0.05" units="cm"/>
      <inkml:brushProperty name="height" value="0.05" units="cm"/>
      <inkml:brushProperty name="color" value="#FFC114"/>
    </inkml:brush>
  </inkml:definitions>
  <inkml:trace contextRef="#ctx0" brushRef="#br0">515 1 296,'33'9'3580,"-13"0"3171,30 15 0,-35-13-2914,-14-11-3674,-1 0-1,1 0 0,-1 0 1,0 1-1,1-1 0,-1 0 1,0 0-1,1 1 0,-1-1 1,0 0-1,1 0 0,-1 1 1,0-1-1,1 0 0,-1 1 1,0-1-1,0 0 0,0 1 1,1-1-1,-1 1 0,0-1 1,0 0-1,0 1 0,0-1 1,0 1-1,0-1 0,0 1 1,0-1-1,0 0 0,0 1 1,0-1-1,0 1 0,-8 4 165,-1-1 0,1 0-1,-1-1 1,0 0 0,0-1-1,-10 3 1,-65 7 1107,57-9-1080,-258 25 1766,141-17-2120,128-11 0,4-4-506,12-3-904,7 2-3472</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34.828"/>
    </inkml:context>
    <inkml:brush xml:id="br0">
      <inkml:brushProperty name="width" value="0.05" units="cm"/>
      <inkml:brushProperty name="height" value="0.05" units="cm"/>
      <inkml:brushProperty name="color" value="#FFC114"/>
    </inkml:brush>
  </inkml:definitions>
  <inkml:trace contextRef="#ctx0" brushRef="#br0">17 1 248,'0'0'2876,"-11"0"5806,9 7-8080,1 1 0,0-1-1,0 1 1,1 0 0,-1 0-1,2-1 1,1 15 0,0-3-48,73 628 8467,-71-625-8694,-1-2 44,0-1 0,9 24 0,-11-41-395,-1 0 1,1 0-1,0-1 1,0 1 0,0 0-1,0-1 1,0 1 0,0 0-1,0-1 1,1 0-1,-1 1 1,0-1 0,1 0-1,-1 0 1,3 2-1,-3-3-542,2-1-1352,-2 1 1807,-1-1 0,1 1 1,0 0-1,-1-1 0,1 1 0,0 0 0,-1-1 0,1 1 0,-1-1 0,1 1 0,-1-1 1,1 0-1,-1 1 0,1-1 0,-1 1 0,1-1 0,-1 0 0,0 1 0,1-2 0,-1-6-2739,-3-3-4904,1 6 3977,0-4 840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35.210"/>
    </inkml:context>
    <inkml:brush xml:id="br0">
      <inkml:brushProperty name="width" value="0.05" units="cm"/>
      <inkml:brushProperty name="height" value="0.05" units="cm"/>
      <inkml:brushProperty name="color" value="#FFC114"/>
    </inkml:brush>
  </inkml:definitions>
  <inkml:trace contextRef="#ctx0" brushRef="#br0">764 16 100,'10'-16'10654,"-29"19"-5707,6 0-5542,-61 3 3683,-134-6 0,-25 1-1423,229-1-1677,-24 2-875,1 1 1,0 0-1,0 3 0,-48 14 1,57-10-2398,3 3-4284,9-5 4822</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35.744"/>
    </inkml:context>
    <inkml:brush xml:id="br0">
      <inkml:brushProperty name="width" value="0.05" units="cm"/>
      <inkml:brushProperty name="height" value="0.05" units="cm"/>
      <inkml:brushProperty name="color" value="#FFC114"/>
    </inkml:brush>
  </inkml:definitions>
  <inkml:trace contextRef="#ctx0" brushRef="#br0">412 1 156,'12'8'3796,"-1"1"1,20 19-1,-14-12 1745,0 3 2752,-12-13-7308,-4-4-381,10 10 3129,12 8-2685,-13-10-503,-10-10-537,0 1-1,0-1 1,0 0-1,0 1 1,1-1-1,-1 0 1,0 0-1,0 1 1,0-1-1,0 0 1,0 1-1,0-1 1,0 0-1,0 1 1,0-1-1,0 0 1,-1 1-1,1-1 1,0 0-1,0 1 1,0-1-1,0 0 1,0 1-1,0-1 1,-1 0-1,1 0 1,0 1-1,0-1 1,-1 0-1,1 0 1,0 1-1,0-1 1,-1 0-1,1 0 1,0 0-1,-11 9 86,10-9-86,-23 15 13,-1-2-1,0-1 0,-1-1 0,-42 12 0,12-3-12,-83 24-7,-14 5 0,152-49-258,0 1 0,0-1 0,0 0 0,0 1 0,0-1 0,0 1 0,0-1 0,0 1 0,1-1 1,-1 1-1,0 0 0,0 0 0,0-1 0,1 1 0,-1 0 0,0 0 0,1 0 0,-1 0 0,1 0 0,-1 0 0,1 0 0,-1 0 0,1 0 0,0 0 0,-1 1 0,1 1-1107,0-1 0,1 1-1,-1 0 1,1 0 0,-1 0-1,1-1 1,2 6 0,1 2-767,2 4-2537</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39.849"/>
    </inkml:context>
    <inkml:brush xml:id="br0">
      <inkml:brushProperty name="width" value="0.05" units="cm"/>
      <inkml:brushProperty name="height" value="0.05" units="cm"/>
      <inkml:brushProperty name="color" value="#FFC114"/>
    </inkml:brush>
  </inkml:definitions>
  <inkml:trace contextRef="#ctx0" brushRef="#br0">1 23 292,'1'-23'18762,"26"213"-12511,-14-79-4186,29 113 0,-40-219-2005,1 11 195,1-1 0,8 22 0,-10-33-442,-1-1 0,1 1 0,0-1 0,0 1 0,0-1 0,0 0 0,1 0 1,-1 0-1,1 0 0,0 0 0,0 0 0,0-1 0,0 0 0,6 4 0,-8-6 82,-1 0 0,1 0 0,-1 0 0,1 0 0,-1 0 0,1 0 0,-1-1 0,1 1 0,-1 0 0,1 0 0,-1 0 0,0-1 0,1 1 0,-1 0 0,1-1 0,-1 1 0,0 0 0,1-1 0,-1 1 0,0 0 0,0-1 0,1 1 0,-1-1 0,0 1 0,0-1 0,1 1 0,-1-1 0,6-13-3078,-6-11-8186,-3 13 7794</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0.204"/>
    </inkml:context>
    <inkml:brush xml:id="br0">
      <inkml:brushProperty name="width" value="0.05" units="cm"/>
      <inkml:brushProperty name="height" value="0.05" units="cm"/>
      <inkml:brushProperty name="color" value="#FFC114"/>
    </inkml:brush>
  </inkml:definitions>
  <inkml:trace contextRef="#ctx0" brushRef="#br0">872 9 16,'46'-6'4913,"2"3"8413,-54 6-12145,-27 6 153,1 0 1,-52 5 0,-78 1 870,114-11-1574,-172 17 1681,-117 9-1265,322-30-1805,-3 0-2249,7 2-5113,16 10-2121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2.338"/>
    </inkml:context>
    <inkml:brush xml:id="br0">
      <inkml:brushProperty name="width" value="0.05" units="cm"/>
      <inkml:brushProperty name="height" value="0.05" units="cm"/>
      <inkml:brushProperty name="color" value="#FFC114"/>
    </inkml:brush>
  </inkml:definitions>
  <inkml:trace contextRef="#ctx0" brushRef="#br0">0 5 116,'3'0'298,"4"1"560,0 0 0,0-1 0,0 0 0,0 0 0,10-2 1,-15 2-161,9-4 6101,-5 4-6632,-5 0 219,-1 0-1,1 0 1,0 0-1,0 0 1,0 0 0,-1 1-1,1-1 1,0 0-1,0 0 1,-1 1-1,1-1 1,0 1 0,-1-1-1,1 1 1,1 0-1,-1 0 596,0 1-751,0 0 0,0-1 0,0 1 0,0 0 1,0-1-1,-1 1 0,1 0 0,-1 0 1,1 0-1,-1-1 0,1 4 0,0 1 431,7 32 767,-1 1-1,2 63 1,-2-14-352,0-25-447,30 185 1497,-28-213-2382,4 14-1881,-10-17-3202</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3.070"/>
    </inkml:context>
    <inkml:brush xml:id="br0">
      <inkml:brushProperty name="width" value="0.05" units="cm"/>
      <inkml:brushProperty name="height" value="0.05" units="cm"/>
      <inkml:brushProperty name="color" value="#FFC114"/>
    </inkml:brush>
  </inkml:definitions>
  <inkml:trace contextRef="#ctx0" brushRef="#br0">946 7 1112,'6'-6'24935,"-17"11"-27897,-5 0 3622,-1 0 0,0-1 0,-22 3 0,0-1 59,-112 17 1668,-205 7-1,74-27-2328,259-5-1378</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7.393"/>
    </inkml:context>
    <inkml:brush xml:id="br0">
      <inkml:brushProperty name="width" value="0.05" units="cm"/>
      <inkml:brushProperty name="height" value="0.05" units="cm"/>
      <inkml:brushProperty name="color" value="#FFC114"/>
    </inkml:brush>
  </inkml:definitions>
  <inkml:trace contextRef="#ctx0" brushRef="#br0">44 12 408,'-1'-12'14562,"-8"100"-11708,-22 284 3681,29-291-5135,3 0-1,19 130 1,-17-186-1102,-3-19-242,1 1 0,-1-1 0,1 0 1,1 1-1,-1-1 0,1 0 0,0 0 1,0 0-1,1 0 0,0-1 0,5 9 1,-8-14-92,0 1 0,1-1 1,-1 0-1,0 0 1,1 1-1,-1-1 0,0 0 1,1 0-1,-1 1 1,0-1-1,1 0 0,-1 0 1,0 0-1,1 0 0,-1 0 1,1 0-1,-1 0 1,0 0-1,1 1 0,-1-1 1,1 0-1,-1-1 1,0 1-1,1 0 0,-1 0 1,1 0-1,-1 0 0,0 0 1,1 0-1,-1 0 1,0-1-1,1 1 0,-1 0 1,0 0-1,1 0 1,-1-1-1,0 1 0,1 0 1,-1 0-1,0-1 0,0 1 1,1 0-1,-1-1 1,0 1-1,0 0 0,0-1 1,1 1-1,-1-1 1,0 1-1,0 0 0,0-1 1,0 1-1,0 0 0,0-2 1,5-22-2372,-9 0-373,1 15-439,-1 0-1,1 1 1,-10-16-1,3 7-216</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7.738"/>
    </inkml:context>
    <inkml:brush xml:id="br0">
      <inkml:brushProperty name="width" value="0.05" units="cm"/>
      <inkml:brushProperty name="height" value="0.05" units="cm"/>
      <inkml:brushProperty name="color" value="#FFC114"/>
    </inkml:brush>
  </inkml:definitions>
  <inkml:trace contextRef="#ctx0" brushRef="#br0">683 68 1028,'86'-16'9014,"-57"14"274,-91-8-7188,-86 0-1,18 1-920,-227-12-2160,352 21 575,-44 3-1286,25 4-1166,22-6 2186,0 0 0,1 0 0,-1 0 0,0 0 0,1 0 0,-1 0 0,1 1 0,-1-1 0,-1 3-1,-1 7-3426,4 2 1244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15.564"/>
    </inkml:context>
    <inkml:brush xml:id="br0">
      <inkml:brushProperty name="width" value="0.025" units="cm"/>
      <inkml:brushProperty name="height" value="0.025" units="cm"/>
      <inkml:brushProperty name="color" value="#E71224"/>
    </inkml:brush>
  </inkml:definitions>
  <inkml:trace contextRef="#ctx0" brushRef="#br0">0 20 912,'0'0'1459,"8"-12"4218,-8 12-5418,0-1 0,0 1 0,0 0 0,0-1 1,0 1-1,0 0 0,1-1 0,-1 1 0,0 0 0,0 0 0,0-1 1,1 1-1,-1 0 0,0-1 0,0 1 0,0 0 0,1 0 0,-1 0 1,0-1-1,1 1 0,-1 0 0,0 0 0,0 0 0,1-1 0,-1 1 0,0 0 1,1 0-1,-1 0 0,0 0 0,1 0 0,-1 0 0,0 0 0,1 0 1,-1 0-1,1 0 0,9 43 1847,-2 1 0,4 55 0,-12-95-2023,40 310 3443,-4-45-1503,-29-231-1967,0 0-1475,-5-14-4677,-3-26 5021,1 0-1,-1 0 1,1 0-1,-1-1 1,0 1-1,0 0 1,0 0 0,0 0-1,0 0 1,0 0-1,-3-3 1,-2-3-2143</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8.091"/>
    </inkml:context>
    <inkml:brush xml:id="br0">
      <inkml:brushProperty name="width" value="0.05" units="cm"/>
      <inkml:brushProperty name="height" value="0.05" units="cm"/>
      <inkml:brushProperty name="color" value="#FFC114"/>
    </inkml:brush>
  </inkml:definitions>
  <inkml:trace contextRef="#ctx0" brushRef="#br0">798 1 496,'29'8'9360,"-41"-8"-7643,-1 0-1270,-477 14 8862,405-8-9471,-42 4-2639,45 5-7520,64-9 7432</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8.457"/>
    </inkml:context>
    <inkml:brush xml:id="br0">
      <inkml:brushProperty name="width" value="0.05" units="cm"/>
      <inkml:brushProperty name="height" value="0.05" units="cm"/>
      <inkml:brushProperty name="color" value="#FFC114"/>
    </inkml:brush>
  </inkml:definitions>
  <inkml:trace contextRef="#ctx0" brushRef="#br0">0 77 912,'3'-10'1176,"13"-39"7334,-14 44-5398,7-7 4437,-4 27-6750,0 0 0,-1 0 0,0 1 0,-2 0 0,2 25 0,2 12 126,22 94 1422,63 197 0,-89-336-2315,13 34 158,-14-39-260,0 0 0,1 0 0,-1 0 0,1-1 0,0 1 1,-1-1-1,1 1 0,0-1 0,0 0 0,1 0 0,2 3 1,-5-5 3,1 1 0,-1-1 0,1 0 0,-1 0 0,1 1 0,-1-1 0,1 0 0,-1 0 0,1 1 0,-1-1 0,1 0 0,-1 0 0,1 0 0,-1 0 0,1 0 0,-1 0 0,1 0 0,0 0 0,-1 0 0,1 0 0,-1 0 0,1 0 0,-1-1 0,1 1 0,-1 0 0,1 0 0,-1 0 0,1-1 0,-1 1 0,1 0 0,-1-1 0,1 1 0,-1 0 0,0-1 0,1 1 0,-1-1 0,0 1 0,1 0 1,-1-1-1,0 1 0,1-1 0,-1 1 0,0-1 0,0 1 0,0-1 0,0 1 0,1-1 0,-1 1 0,0-1 0,0 0 0,0 1 0,0-1 0,0 0 0,1-33-4356,-2 34 4200,-8-54-11943,0 24 8330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8.790"/>
    </inkml:context>
    <inkml:brush xml:id="br0">
      <inkml:brushProperty name="width" value="0.05" units="cm"/>
      <inkml:brushProperty name="height" value="0.05" units="cm"/>
      <inkml:brushProperty name="color" value="#FFC114"/>
    </inkml:brush>
  </inkml:definitions>
  <inkml:trace contextRef="#ctx0" brushRef="#br0">770 22 676,'38'-17'10547,"-45"16"-9154,-41-2 432,0 2-1,-56 6 0,6 1-447,-229 28 904,313-32-2583,0 1 0,0 1 1,1 0-1,-1 1 1,-24 12-1,32-14-323,0 1-1,0 0 1,1 0-1,-1 1 1,-9 9 0,13-11-233,-1 1 1,0-1-1,1 1 1,0 0-1,0 0 1,0 0-1,0 0 1,0 0 0,1 0-1,-1 6 1,0 5-1568</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9.125"/>
    </inkml:context>
    <inkml:brush xml:id="br0">
      <inkml:brushProperty name="width" value="0.05" units="cm"/>
      <inkml:brushProperty name="height" value="0.05" units="cm"/>
      <inkml:brushProperty name="color" value="#FFC114"/>
    </inkml:brush>
  </inkml:definitions>
  <inkml:trace contextRef="#ctx0" brushRef="#br0">721 0 776,'22'5'1637,"27"10"0,-18-5 1024,-40-11 2352,-6 1-3382,-37-3-203,-43-4 1631,-144 6 1,200 3-3245,0 2 1,1 1-1,-1 2 0,1 1 0,1 2 1,-51 22-1,51-13-2511,31-14 1231,-1 0-1,1-1 0,0 2 0,0-1 1,-6 9-1,-2 6-1449</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9.463"/>
    </inkml:context>
    <inkml:brush xml:id="br0">
      <inkml:brushProperty name="width" value="0.05" units="cm"/>
      <inkml:brushProperty name="height" value="0.05" units="cm"/>
      <inkml:brushProperty name="color" value="#FFC114"/>
    </inkml:brush>
  </inkml:definitions>
  <inkml:trace contextRef="#ctx0" brushRef="#br0">0 9 768,'1'-1'234,"-1"0"0,1 1 0,0-1 0,0 0 1,-1 1-1,1-1 0,0 1 0,0-1 0,0 1 0,-1-1 0,1 1 0,0 0 0,0-1 0,0 1 0,0 0 0,0 0 1,0-1-1,0 1 0,0 0 0,0 0 0,0 0 0,0 0 0,1 1 0,-1-1-73,0 1 0,-1-1 0,1 1 0,0 0 0,0-1 0,0 1 0,-1 0 0,1 0 0,0 0 0,-1-1 0,1 1 0,-1 0 0,1 0 0,-1 0 0,1 0-1,-1 0 1,1 2 0,1 5 458,-1 0-1,1 1 1,-1 16-1,0-20-189,-7 162 3811,0-17-1815,21 86 697,-8-184-2204,2 0 0,23 75 1,-31-125-893,-1 1 1,1-1 0,0 0 0,0 0 0,0 0 0,1 0 0,-1 0-1,1 0 1,-1 0 0,3 3 0,-3-5-80,0 1 0,-1-1-1,1 1 1,0-1 0,0 1 0,0-1-1,-1 1 1,1-1 0,0 0 0,0 1 0,0-1-1,0 0 1,0 0 0,0 0 0,0 0 0,0 0-1,0 0 1,0 0 0,1 0 0,0-1-193,-1 1 1,1-1 0,-1 0 0,1 0-1,0 0 1,-1 0 0,0-1-1,1 1 1,-1 0 0,0 0-1,1-1 1,-1 1 0,0-1 0,0 1-1,0-1 1,0 0 0,-1 1-1,1-1 1,0 0 0,-1 1-1,1-1 1,-1 0 0,1 0 0,-1-3-1,1-27-9255,-1 13 6512</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9.790"/>
    </inkml:context>
    <inkml:brush xml:id="br0">
      <inkml:brushProperty name="width" value="0.05" units="cm"/>
      <inkml:brushProperty name="height" value="0.05" units="cm"/>
      <inkml:brushProperty name="color" value="#FFC114"/>
    </inkml:brush>
  </inkml:definitions>
  <inkml:trace contextRef="#ctx0" brushRef="#br0">877 80 13721,'90'-47'4915,"-89"47"-4883,-1 0 1,0 0-1,1 0 1,-1 0-1,0-1 0,0 1 1,1 0-1,-1 0 1,0 0-1,1 0 1,-1 0-1,0-1 1,0 1-1,1 0 1,-1 0-1,0 0 0,0-1 1,0 1-1,1 0 1,-1 0-1,0-1 1,0 1-1,0 0 1,0-1-1,1 1 1,-1 0-1,0 0 0,0-1 1,0 1-1,0 0 1,0-1-1,0 1 1,0 0-1,0-1 1,0 1-1,0 0 1,0-1-1,0 1 0,0 0 1,0 0-1,0-1 1,0 1-1,-1 0 1,1-1-1,0 1 1,0 0-1,0 0 1,0-1-1,-1 1 1,1 0-1,0 0 0,0-1 1,0 1-1,-1 0 1,1 0-1,0 0 1,0-1-1,-1 1 1,1 0-1,0 0 1,-1 0-1,1 0 0,0 0 1,-1 0-1,1-1 1,-24-8 989,-3 5-508,0 1 1,-1 1-1,-33 3 1,24-1-245,-29 3-844,0 4 0,0 2 0,-87 23 0,133-26-556,0 0-1,1 1 1,-28 14-1,-16 18-8254,43-25 6540</inkml:trace>
  <inkml:trace contextRef="#ctx0" brushRef="#br0" timeOffset="1">682 533 740,'0'0'6432,"-11"-2"-4965,-194-13 4711,162 16-5520,1 2 0,-53 10 0,60-6-1441,1 2 0,0 1 1,-35 16-1,57-21-429,0 2 1,1-1-1,-1 1 0,1 1 1,-10 9-1,-13 14-1082</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50.133"/>
    </inkml:context>
    <inkml:brush xml:id="br0">
      <inkml:brushProperty name="width" value="0.05" units="cm"/>
      <inkml:brushProperty name="height" value="0.05" units="cm"/>
      <inkml:brushProperty name="color" value="#FFC114"/>
    </inkml:brush>
  </inkml:definitions>
  <inkml:trace contextRef="#ctx0" brushRef="#br0">1 0 496,'2'2'1614,"0"1"-1216,1 0 0,-1 0 0,0 0 0,0 0 0,0 0 0,-1 1 0,1-1 0,-1 1-1,1-1 1,-1 1 0,0 0 0,-1-1 0,1 7 0,2 56 2345,-3-51-2137,-1 76 1952,2 108 1521,2-155-3099,1 1 0,15 61 1,-7-72-839,-12-33-294,1 0 0,0 0 0,-1 0 1,1 0-1,0 0 0,0 0 0,-1 0 1,1 0-1,0 0 0,0 0 0,0 0 1,0 0-1,0 0 0,0-1 0,1 1 1,-1-1-1,0 1 0,0 0 0,0-1 1,1 0-1,-1 1 0,0-1 0,2 0 1,9-18-8937,-7 8 6208</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05.815"/>
    </inkml:context>
    <inkml:brush xml:id="br0">
      <inkml:brushProperty name="width" value="0.05" units="cm"/>
      <inkml:brushProperty name="height" value="0.05" units="cm"/>
      <inkml:brushProperty name="color" value="#FFC114"/>
    </inkml:brush>
  </inkml:definitions>
  <inkml:trace contextRef="#ctx0" brushRef="#br0">478 23 632,'2'-2'827,"7"-2"959,-1-1-1,1 1 1,12-3-1,-20 6-898,17 3 3356,-18-2-4117,1 1 0,-1-1 1,0 0-1,1 1 0,-1-1 0,1 1 0,-1 0 0,0-1 0,1 1 0,-1-1 0,0 1 0,0 0 1,1-1-1,-1 1 0,0-1 0,0 1 0,0 0 0,0-1 0,0 1 0,0 0 0,0-1 0,0 1 1,0 0-1,0-1 0,0 1 0,0 0 0,-1-1 0,1 1 0,0-1 0,-1 2 0,0 0 26,-1 1-1,1-1 0,-1 0 1,0 0-1,0 0 0,0 0 1,-4 3-1,-4 2 60,0 0 0,0-1 0,-11 4 0,-18 8 335,-1-3 0,-1-1-1,-45 9 1,62-18-321,0-1 0,-47 2 0,39-4-217,27-1-119,0 0 0,0-1 0,-1 1 0,1-1-1,0-1 1,0 1 0,0-1 0,-8-1 0,7 0-597,0 1 0,-1 0 0,1 1 0,0 0 0,-7 0 0,8 0-736,4 0 1155,1 0 0,-1 0 0,1 0 0,-1 0 0,1 0 0,-1 0-1,1 0 1,-1 0 0,1 0 0,-1 0 0,1 0 0,-1 1 0,1-1 0,-1 0 0,1 0 0,0 1 0,-1-1 0,1 0 0,-1 0 0,1 1 0,0-1 0,-1 0 0,1 1 0,0-1 0,-1 1 0,-1 2-642,-4 0-1736</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06.159"/>
    </inkml:context>
    <inkml:brush xml:id="br0">
      <inkml:brushProperty name="width" value="0.05" units="cm"/>
      <inkml:brushProperty name="height" value="0.05" units="cm"/>
      <inkml:brushProperty name="color" value="#FFC114"/>
    </inkml:brush>
  </inkml:definitions>
  <inkml:trace contextRef="#ctx0" brushRef="#br0">396 1 760,'4'1'897,"-1"0"0,0 1 0,1-1 0,-1 1 0,0 0 0,0 0-1,5 5 1,-7-6 266,-14 6 791,7-4-1539,-17 4 810,0 0-1,-1-2 0,0-1 1,0-1-1,-1-1 1,-30-1-1,-2 0 491,13-2-586,-17 0-189,57 1-1357,0 1 1,0-1 0,0 1 0,0 0-1,0 0 1,-7 3 0,10-3-236,0 0-1,0 0 1,0 0 0,0 0 0,1 0-1,-1-1 1,0 1 0,0 1 0,0-1-1,1 0 1,-1 0 0,1 0 0,-1 0-1,1 0 1,-1 1 0,0 1 0,0 13-2871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37.427"/>
    </inkml:context>
    <inkml:brush xml:id="br0">
      <inkml:brushProperty name="width" value="0.05" units="cm"/>
      <inkml:brushProperty name="height" value="0.05" units="cm"/>
      <inkml:brushProperty name="color" value="#FFC114"/>
    </inkml:brush>
  </inkml:definitions>
  <inkml:trace contextRef="#ctx0" brushRef="#br0">2 69 1096,'-1'-14'1805,"1"10"-892,-1 0-1,1 0 1,0 0-1,1 0 1,-1 0-1,1 0 0,2-22 14023,7 222-10078,11 97-1364,16-47-3299,-36-241-290,0-2-247,-1 0-1,1 1 1,-1-1 0,0 1-1,0-1 1,0 0-1,0 1 1,-2 5 0,-12-17-12425,12 7 11882,1 0 1,0-1-1,-1 1 1,1-1-1,0 0 1,-2-2-1,0-8-2923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15.909"/>
    </inkml:context>
    <inkml:brush xml:id="br0">
      <inkml:brushProperty name="width" value="0.025" units="cm"/>
      <inkml:brushProperty name="height" value="0.025" units="cm"/>
      <inkml:brushProperty name="color" value="#E71224"/>
    </inkml:brush>
  </inkml:definitions>
  <inkml:trace contextRef="#ctx0" brushRef="#br0">887 84 1092,'49'-30'8620,"-48"29"-7292,-6-1-14,-21-4-98,0 0 0,0 2 0,-37-1 0,16 1-279,-275-19 2946,252 20-3880,-127 11 1,182-6-976,0 1 1,-24 9 0,-27 16-9428,47-17 7264</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38.201"/>
    </inkml:context>
    <inkml:brush xml:id="br0">
      <inkml:brushProperty name="width" value="0.05" units="cm"/>
      <inkml:brushProperty name="height" value="0.05" units="cm"/>
      <inkml:brushProperty name="color" value="#FFC114"/>
    </inkml:brush>
  </inkml:definitions>
  <inkml:trace contextRef="#ctx0" brushRef="#br0">891 0 1436,'14'21'11479,"-3"-4"-3788,-11-17-7456,0 0 0,0 1 0,1-1 0,-1 0 0,0 1 1,0-1-1,0 0 0,0 1 0,0-1 0,0 0 0,0 1 0,0-1 1,0 0-1,0 1 0,0-1 0,0 0 0,0 1 0,0-1 0,0 0 1,0 0-1,0 1 0,0-1 0,0 0 0,0 1 0,-2 1 1411,2-2-1411,-706-19 4167,638 18-4402,-4 1 0,55 0 0,-1 0 0,5 0 0,1-2 0,3 2-315,37 5-6949,-11 5-5342,-10 0 8089</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40.148"/>
    </inkml:context>
    <inkml:brush xml:id="br0">
      <inkml:brushProperty name="width" value="0.05" units="cm"/>
      <inkml:brushProperty name="height" value="0.05" units="cm"/>
      <inkml:brushProperty name="color" value="#FFC114"/>
    </inkml:brush>
  </inkml:definitions>
  <inkml:trace contextRef="#ctx0" brushRef="#br0">83 22 476,'-26'-20'10575,"15"18"-3808,4 22-5433,1 1 1,1 0-1,1 0 0,-3 41 0,3-29-546,-3 33 507,2 0 1,4 0-1,3 0 0,13 90 1,-15-154-1320,0-1 1,0 1 0,0-1 0,0 1 0,1 0 0,-1-1-1,1 1 1,-1-1 0,1 1 0,-1-1 0,1 0 0,0 1 0,0-1-1,0 0 1,0 1 0,0-1 0,0 0 0,0 0 0,0 0 0,0 0-1,0 0 1,1 0 0,-1 0 0,0 0 0,1-1 0,1 2-1,-1-2-121,-1 0-1,1-1 0,-1 1 0,1 0 0,-1-1 0,1 1 0,-1-1 0,1 1 0,-1-1 0,1 0 1,-1 0-1,0 1 0,0-1 0,1 0 0,-1 0 0,0 0 0,0 0 0,0-1 0,0 1 0,0 0 1,0 0-1,0-1 0,-1 1 0,1 0 0,0-1 0,0-2 0,11-30-4992,-11 29 2675,0 0 0,-1 0 1,0-1-1,-1-9 0,1 1-1033</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40.516"/>
    </inkml:context>
    <inkml:brush xml:id="br0">
      <inkml:brushProperty name="width" value="0.05" units="cm"/>
      <inkml:brushProperty name="height" value="0.05" units="cm"/>
      <inkml:brushProperty name="color" value="#FFC114"/>
    </inkml:brush>
  </inkml:definitions>
  <inkml:trace contextRef="#ctx0" brushRef="#br0">827 0 13529,'13'0'676,"-10"0"-101,0 1 22,21 3 739,-23-3-647,9 2 716,-5 1-225,-7-1 1342,-26 3-1333,-1 0 0,-47 1 1,-66-4 759,51-2-980,79 0-884,-362 24 516,348-21-1528,-33 5-3186,40-2-986,1 2-3289,8-1 4383</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41.237"/>
    </inkml:context>
    <inkml:brush xml:id="br0">
      <inkml:brushProperty name="width" value="0.05" units="cm"/>
      <inkml:brushProperty name="height" value="0.05" units="cm"/>
      <inkml:brushProperty name="color" value="#FFC114"/>
    </inkml:brush>
  </inkml:definitions>
  <inkml:trace contextRef="#ctx0" brushRef="#br0">54 184 152,'-2'-93'7324,"1"2"10206,-2 96-16596,-3 7-423,1 1 1,1-1-1,-1 1 0,2 0 0,-3 20 0,-6 73 1051,11-100-1497,-4 108 646,4-1 0,20 159 0,-17-256-711,-1-2 0,0 1 0,2-1 0,-1-1 0,2 1 0,5 16 0,-3-23-1128,-2-9-1612,-4 0 2279,0 1 0,1 0 1,-1 0-1,0 0 0,0 0 1,0-1-1,0 1 0,0 0 1,0 0-1,0 0 0,0-1 1,-1 1-1,1-1 0,-7-18-11510,4 11 8210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41.683"/>
    </inkml:context>
    <inkml:brush xml:id="br0">
      <inkml:brushProperty name="width" value="0.05" units="cm"/>
      <inkml:brushProperty name="height" value="0.05" units="cm"/>
      <inkml:brushProperty name="color" value="#FFC114"/>
    </inkml:brush>
  </inkml:definitions>
  <inkml:trace contextRef="#ctx0" brushRef="#br0">1114 14 680,'2'0'1142,"0"-1"1,-1 1-1,1-1 0,0 1 0,-1-1 0,1 0 1,0 0-1,-1 0 0,0 0 0,1 0 1,-1 0-1,1 0 0,1-2 0,-27 5 11803,4 1-10745,-1-1-4435,-217 7 3800,-68 5 56,-133 6-1621,426-19 0,-1-1 0,0 1 0,-28 5 0,42-6-152,-1 0 0,1 1 0,0-1 0,-1 0 0,1 0 0,0 0 0,0 0 0,-1 0 0,1 0 0,0 1 0,-1-1 1,1 0-1,0 0 0,0 0 0,-1 1 0,1-1 0,0 0 0,0 0 0,0 1 0,-1-1 0,1 0 0,0 1 0,0-1 0,0 0 0,0 1 0,0-1 0,0 0 0,-1 0 0,1 1 0,0-1 0,0 0 0,0 1 0,0-1 0,0 0 1,0 1-1,0-1 0,0 0 0,1 1 0,-1-1 0,0 0 0,0 1 0,8 13-10479,-5-11 8274,3 3-2451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55.016"/>
    </inkml:context>
    <inkml:brush xml:id="br0">
      <inkml:brushProperty name="width" value="0.05" units="cm"/>
      <inkml:brushProperty name="height" value="0.05" units="cm"/>
      <inkml:brushProperty name="color" value="#FFC114"/>
    </inkml:brush>
  </inkml:definitions>
  <inkml:trace contextRef="#ctx0" brushRef="#br0">76 19 864,'-1'-19'18221,"-1"35"-14655,-1 21-5585,2-19 4207,-23 297 3797,11-170-3978,6-82-1138,-2 57 214,9-109 211,-3-6-5420,-5-14-4064,4-11-7039</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55.518"/>
    </inkml:context>
    <inkml:brush xml:id="br0">
      <inkml:brushProperty name="width" value="0.05" units="cm"/>
      <inkml:brushProperty name="height" value="0.05" units="cm"/>
      <inkml:brushProperty name="color" value="#FFC114"/>
    </inkml:brush>
  </inkml:definitions>
  <inkml:trace contextRef="#ctx0" brushRef="#br0">960 10 56,'23'-6'4837,"-9"3"6602,-75 21-8718,-71 13 0,-72 3-60,174-29-2322,-308 32 2408,278-32-2581,-37 3-1330,33-6-3389,54-1 1622</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55.984"/>
    </inkml:context>
    <inkml:brush xml:id="br0">
      <inkml:brushProperty name="width" value="0.05" units="cm"/>
      <inkml:brushProperty name="height" value="0.05" units="cm"/>
      <inkml:brushProperty name="color" value="#FFC114"/>
    </inkml:brush>
  </inkml:definitions>
  <inkml:trace contextRef="#ctx0" brushRef="#br0">841 1 392,'3'0'553,"0"1"1,0 0-1,0 0 1,1 0-1,-1 0 1,-1 0-1,1 1 1,0-1-1,0 1 0,4 3 1,19 14 18560,-283 0-14025,99-11-3005,-77 1-2084,47-3 0,181-6 0,1 0 0,0 0 0,0 0 0,1 1 0,-1 0 0,0 0 0,1 1 0,-11 3 0,14 2-2591,8 11-6740,-1-2 1855,-2 0 2680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00.907"/>
    </inkml:context>
    <inkml:brush xml:id="br0">
      <inkml:brushProperty name="width" value="0.05" units="cm"/>
      <inkml:brushProperty name="height" value="0.05" units="cm"/>
      <inkml:brushProperty name="color" value="#FFC114"/>
    </inkml:brush>
  </inkml:definitions>
  <inkml:trace contextRef="#ctx0" brushRef="#br0">57 38 452,'-2'-37'18767,"-10"71"-17444,1 0 0,2 0-1,2 2 1,1-1 0,-2 45 0,6-29-449,2-1 1,3 1 0,10 62 0,-7-72-502,-3-19-864,0-1 0,13 41 0,-24-73-7457,-3-3 5539,5 4-2190,0-3-366,0 0 1508</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01.260"/>
    </inkml:context>
    <inkml:brush xml:id="br0">
      <inkml:brushProperty name="width" value="0.05" units="cm"/>
      <inkml:brushProperty name="height" value="0.05" units="cm"/>
      <inkml:brushProperty name="color" value="#FFC114"/>
    </inkml:brush>
  </inkml:definitions>
  <inkml:trace contextRef="#ctx0" brushRef="#br0">701 32 500,'7'-4'2458,"1"-1"0,-1 1 0,16-5 0,-22 9-2384,-1 0 0,0 0 1,0 0-1,1-1 1,-1 1-1,0 0 0,0 0 1,0 0-1,1 0 1,-1-1-1,0 1 0,0 0 1,0 0-1,0-1 1,1 1-1,-1 0 0,0 0 1,0 0-1,0-1 1,0 1-1,0 0 0,0 0 1,0-1-1,0 1 1,0 0-1,0 0 0,0-1 1,0 1-1,0 0 1,0-1-1,0 1 0,-6-2 3291,-230 5 3303,71 2-4540,-60 6-2413,213-10-822,1 1 0,-19 4 0,21-3-1763,0 0 0,0 1-1,-13 7 1,6-1-643</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16.763"/>
    </inkml:context>
    <inkml:brush xml:id="br0">
      <inkml:brushProperty name="width" value="0.025" units="cm"/>
      <inkml:brushProperty name="height" value="0.025" units="cm"/>
      <inkml:brushProperty name="color" value="#E71224"/>
    </inkml:brush>
  </inkml:definitions>
  <inkml:trace contextRef="#ctx0" brushRef="#br0">3 20 996,'-2'-7'1065,"2"7"-840,0-1 0,0 1 0,0-1 1,-1 1-1,1-1 0,0 1 0,0-1 1,0 1-1,0-1 0,0 1 0,0-1 0,0 1 1,0-1-1,0 1 0,3-6 9033,-3 11-8032,19 264 7312,12 97-4081,-27-341-4193,1 8 53,12 43 1,-17-75-413,0 1-1,1-1 1,-1 0 0,1 0 0,-1 1 0,1-1-1,0 0 1,-1 0 0,1 0 0,0 1 0,0-1-1,0 0 1,0 0 0,0 0 0,0-1 0,0 1-1,2 1 1,-3-6-3770,0-19 1376,-6-17-10062,3 25 9250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01.637"/>
    </inkml:context>
    <inkml:brush xml:id="br0">
      <inkml:brushProperty name="width" value="0.05" units="cm"/>
      <inkml:brushProperty name="height" value="0.05" units="cm"/>
      <inkml:brushProperty name="color" value="#FFC114"/>
    </inkml:brush>
  </inkml:definitions>
  <inkml:trace contextRef="#ctx0" brushRef="#br0">0 43 524,'17'-13'3774,"10"-13"6371,-26 25-9965,-1 1 0,1 0 0,-1-1 0,0 1 0,1 0 0,-1 0 1,1 0-1,-1-1 0,1 1 0,-1 0 0,1 0 0,0 0 0,-1 0 0,1 0 1,-1 0-1,1 0 0,-1 0 0,1 0 0,-1 0 0,1 0 0,-1 0 0,1 0 1,-1 1-1,1-1 0,-1 0 0,1 0 0,-1 1 0,1-1 0,-1 0 0,1 0 0,-1 1 1,0-1-1,1 1 0,0 0 0,-1 0 43,1 1-1,0-1 1,-1 1-1,1 0 1,-1-1 0,1 1-1,-1 0 1,0 0 0,0-1-1,0 4 1,-6 43 1723,-9 26-487,2 1 0,4 0 0,4 0 0,3 84 1,3-149-1441,4 47 133,-5-54-287,1 0 1,-1-1-1,1 1 1,-1-1-1,1 1 1,0 0-1,0-1 1,0 0-1,0 1 1,1-1-1,-1 0 1,1 1-1,-1-1 1,1 0-1,0 0 0,0 0 1,2 1-1,6-1-973,14-28-20850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01.969"/>
    </inkml:context>
    <inkml:brush xml:id="br0">
      <inkml:brushProperty name="width" value="0.05" units="cm"/>
      <inkml:brushProperty name="height" value="0.05" units="cm"/>
      <inkml:brushProperty name="color" value="#FFC114"/>
    </inkml:brush>
  </inkml:definitions>
  <inkml:trace contextRef="#ctx0" brushRef="#br0">818 116 312,'33'-19'7968,"-33"18"-7636,-1-1-1,0 1 1,0-1 0,1 1-1,-1-1 1,0 1-1,0 0 1,0 0 0,-1-1-1,1 1 1,0 0-1,0 0 1,-3-1 0,-13-6 1926,-37-9 0,-58-4 314,79 15-1900,-118-11 1305,116 13-1665,-10 1-392,0 1-1,-62 7 1,67 0-2033,-49 11 1,73-11-1171,0 0 1,-26 13-1,10-4 174</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02.323"/>
    </inkml:context>
    <inkml:brush xml:id="br0">
      <inkml:brushProperty name="width" value="0.05" units="cm"/>
      <inkml:brushProperty name="height" value="0.05" units="cm"/>
      <inkml:brushProperty name="color" value="#FFC114"/>
    </inkml:brush>
  </inkml:definitions>
  <inkml:trace contextRef="#ctx0" brushRef="#br0">1 43 156,'1'-3'753,"1"0"-1,0 0 1,-1 1 0,1-1-1,0 0 1,0 1 0,1 0 0,2-3-1,9-11 7011,-13 19-6246,1 8-765,0 1-1,-2-1 0,1 0 1,-1 1-1,-1-1 0,0 1 1,-5 18-1,2 2 195,-4 33 256,4 1 0,2 0-1,8 72 1,-5-127-1147,0 0 0,1 0 0,1-1 0,5 19 0,-6-26-362,-1 0-1,1 0 1,-1-1-1,1 1 1,0 0-1,0-1 1,0 1-1,4 3 1,-5-5-401,1 0 0,0 0 0,0 0 0,-1 0 0,1 0 0,0 0 0,0 0 0,0 0 0,0-1 0,0 1 0,0-1 1,0 0-1,0 1 0,3-1 0,6-17-7866</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02.657"/>
    </inkml:context>
    <inkml:brush xml:id="br0">
      <inkml:brushProperty name="width" value="0.05" units="cm"/>
      <inkml:brushProperty name="height" value="0.05" units="cm"/>
      <inkml:brushProperty name="color" value="#FFC114"/>
    </inkml:brush>
  </inkml:definitions>
  <inkml:trace contextRef="#ctx0" brushRef="#br0">896 1 15897,'34'2'6532,"-44"-2"-5808,-122 6 1201,-39 3-625,-34 3-998,13 18-2484,97-4-2426,73-18 1158,0 0 0,-20 13 0,3 4 27</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03.023"/>
    </inkml:context>
    <inkml:brush xml:id="br0">
      <inkml:brushProperty name="width" value="0.05" units="cm"/>
      <inkml:brushProperty name="height" value="0.05" units="cm"/>
      <inkml:brushProperty name="color" value="#FFC114"/>
    </inkml:brush>
  </inkml:definitions>
  <inkml:trace contextRef="#ctx0" brushRef="#br0">1 3 712,'3'0'1465,"3"-1"-562,-1 0 0,1 1 1,0-1-1,-1 1 0,1 1 0,-1-1 1,1 1-1,10 2 0,-13-1-574,0-1 0,0 1-1,0 0 1,0 0 0,-1 0 0,1 0 0,0 0-1,-1 0 1,0 1 0,1-1 0,-1 1 0,0 0-1,0 0 1,-1 0 0,1 0 0,1 5-1,3 5 514,0 1 0,-2 1 0,0-1-1,4 26 1,2 62 1911,-4-24-994,1-23-71,28 105 1,-30-142-1997,8 22-663,-12-37 302,0 0 1,1-1 0,-1 1 0,1-1 0,0 0 0,0 1 0,2 1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03.360"/>
    </inkml:context>
    <inkml:brush xml:id="br0">
      <inkml:brushProperty name="width" value="0.05" units="cm"/>
      <inkml:brushProperty name="height" value="0.05" units="cm"/>
      <inkml:brushProperty name="color" value="#FFC114"/>
    </inkml:brush>
  </inkml:definitions>
  <inkml:trace contextRef="#ctx0" brushRef="#br0">855 71 92,'1'0'209,"0"-1"0,-1 1 0,1 0 0,-1 0 0,1-1 0,0 1 0,-1 0 0,1-1 0,-1 1 0,1-1-1,-1 1 1,1 0 0,-1-1 0,1 1 0,-1-1 0,0 1 0,1-1 0,-1 0 0,-5-6 3668,-18 1-1293,4 4-1361,0 1 0,-22 1 0,-11 0 360,-562-35 6763,563 31-8851,11-4-725</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07.712"/>
    </inkml:context>
    <inkml:brush xml:id="br0">
      <inkml:brushProperty name="width" value="0.05" units="cm"/>
      <inkml:brushProperty name="height" value="0.05" units="cm"/>
      <inkml:brushProperty name="color" value="#33CCFF"/>
    </inkml:brush>
  </inkml:definitions>
  <inkml:trace contextRef="#ctx0" brushRef="#br0">658 61 164,'-11'12'17114,"11"-12"-16879,0 0-1,1 0 1,-1 0-1,23 7 2826,22-4-2141,-12-4 161,44-8 0,-28 2-441,-31 5-419,52-6 994,121 1 1,118 38 438,-245-20-1381,-1 4 0,108 39 0,-149-46-212,302 128 608,-204-71-538,-55-26-78,-31-20-5,55 42 0,-79-53-39,6 5 1,-1 0 0,0 1 0,-1 0 0,13 18 1,-3 0-2,0 1 13,31 55 0,-44-68-25,-2-1 0,-1 2 0,0-1-1,6 28 1,-12-38 2,-1-1 0,0 1 0,0-1 0,-1 1 0,0 0 0,0-1 0,-1 1 0,-1-1-1,0 1 1,0-1 0,-1 0 0,-4 11 0,-2-2-11,0-1 0,-1 0-1,-1 0 1,-1-1 0,-1-1-1,0 0 1,0-1 0,-2 0-1,-20 15 1,-3-1 10,-2-2 0,-74 38 0,56-39 36,-91 27 0,104-38 1,-313 79 256,208-67-177,4-8 13,78-11-57,-53 4 97,0-7 1,-191-15 0,260 6-129,0-1 1,0-3 0,1-2-1,-87-32 1,115 34-26,0-1 0,1-1 0,1 0 0,0-2 0,1-1 0,0-1 0,1 0 0,0-1 0,2-1 0,0-1 0,0-1 0,-18-28 0,13 11 3,3-1 1,0-1 0,-18-57 0,-22-126 12,53 189-14,1-1 0,-2-60-1,8 75-9,0 1-1,1-1 1,0 1 0,1 0-1,2 0 1,-1 0-1,9-18 1,2 3-21,1 1 1,2 0-1,1 1 0,1 2 1,2 0-1,40-41 0,-30 39-40,1 1-1,1 1 0,2 2 0,74-41 1,-87 56-502,0 0 0,1 2-1,0 0 1,0 2 0,1 1 0,39-5 0,-44 9-2288,33 2 0,-35 1-794,0 1-1,18 5 1,14 6-613</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10.946"/>
    </inkml:context>
    <inkml:brush xml:id="br0">
      <inkml:brushProperty name="width" value="0.05" units="cm"/>
      <inkml:brushProperty name="height" value="0.05" units="cm"/>
      <inkml:brushProperty name="color" value="#33CCFF"/>
    </inkml:brush>
  </inkml:definitions>
  <inkml:trace contextRef="#ctx0" brushRef="#br0">117 1138 12897,'-13'19'769,"1"1"0,-12 27 0,23-45-703,-18 32 1892,-8 17 2266,14-24-853,12-27-2881,1 1-409,0-1 0,0 0-1,-1 0 1,1 0 0,0 0 0,-1 0 0,1 1 0,0-1-1,0 0 1,-1 0 0,1 0 0,0 1 0,0-1 0,-1 0-1,1 0 1,0 1 0,0-1 0,0 0 0,-1 0 0,1 1-1,0-1 1,0 0 0,0 1 0,0-1 0,0 0 0,0 1-1,0-1 1,0 1 0,0-1-46,0 0 0,-1 0-1,1 0 1,0 0 0,0 0 0,0 0-1,0 0 1,0 1 0,0-1 0,0 0-1,0 0 1,0 0 0,0 0 0,0 0-1,0 0 1,0 0 0,0 0 0,0 1-1,0-1 1,0 0 0,0 0 0,0 0-1,0 0 1,0 0 0,0 0 0,0 0-1,0 1 1,0-1 0,0 0 0,0 0-1,0 0 1,0 0 0,0 0 0,0 0-1,1 0 1,-1 0 0,0 1 0,0-1-1,0 0 1,0 0 0,0 0 0,0 0-1,0 0 1,0 0 0,0 0 0,1 0-1,-1 0 1,0 0 0,0 0 0,0 0-1,0 0 1,0 0 0,0 0 0,0 0-1,1 0 1,-1 0 0,0 0 0,0 0-1,0 0 1,0 0 0,0 0 0,0 0-1,0 0 1,1 0 0,-1 0 0,0 0-1,379-275 1357,671-366 0,-1021 625-1391,313-166 0,9 17 0,-309 146 0,58-23 0,-69 33-7868,-31 9 7611,1 0 0,-1 0 0,0 0 0,1 0 0,-1 0 0,1 0 0,-1 0 0,0 0-1,1 0 1,-1 1 0,1-1 0,-1 0 0,0 0 0,1 0 0,-1 1 0,0-1 0,1 0 0,-1 0-1,0 1 1,1-1-257,-1 1 257,0-1 0,1 0 0,-1 1 0,0-1 0,0 0 0,0 1 0,1-1-1,-1 0 1,0 1 0,0-1 0,0 1 0,0-1 0,0 0 0,0 1 0,0-1 0,0 1 0,0-1 0,0 1-1,0 0 1,0 9-4803</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16.991"/>
    </inkml:context>
    <inkml:brush xml:id="br0">
      <inkml:brushProperty name="width" value="0.05" units="cm"/>
      <inkml:brushProperty name="height" value="0.05" units="cm"/>
      <inkml:brushProperty name="color" value="#33CCFF"/>
    </inkml:brush>
  </inkml:definitions>
  <inkml:trace contextRef="#ctx0" brushRef="#br0">0 15 15325,'1'-14'5824,"0"27"-4378,1 31-833,0 381 3647,-1-418-4213,33 321 2067,-30-301-1963,8 46 389,25 83 0,-20-117-909,-16-37 152,0 0 0,0 0 0,0 0 1,0 0-1,1 0 0,-1 0 0,1 0 0,-1-1 0,1 1 0,0-1 0,0 1 0,0-1 1,0 0-1,3 2 0,-2-19-9393,-5 3 2592,-4-3 3209</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17.340"/>
    </inkml:context>
    <inkml:brush xml:id="br0">
      <inkml:brushProperty name="width" value="0.05" units="cm"/>
      <inkml:brushProperty name="height" value="0.05" units="cm"/>
      <inkml:brushProperty name="color" value="#33CCFF"/>
    </inkml:brush>
  </inkml:definitions>
  <inkml:trace contextRef="#ctx0" brushRef="#br0">1 46 652,'19'-45'14529,"-18"49"-13109,4 16-405,-2-1-1,0 1 1,-1 0 0,-1 0-1,-3 32 1,2 3 50,6 130 2867,57 341 0,-56-501-4119,1 5-3282,-6-51-332,-2 19 2704,1-1-1,-1 1 1,1-1-1,-1 1 1,0-1-1,0 1 1,-1-6-1,-2-5-4134,0 1 1588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17.097"/>
    </inkml:context>
    <inkml:brush xml:id="br0">
      <inkml:brushProperty name="width" value="0.025" units="cm"/>
      <inkml:brushProperty name="height" value="0.025" units="cm"/>
      <inkml:brushProperty name="color" value="#E71224"/>
    </inkml:brush>
  </inkml:definitions>
  <inkml:trace contextRef="#ctx0" brushRef="#br0">736 47 12769,'4'-2'224,"1"-2"358,1 0 0,-1 0 0,1 1 0,0 0 0,0 0-1,0 0 1,10-2 0,-38 0 668,20 4-1146,-1 0 0,0 0 0,0 0 0,0 0 0,1 1 0,-1-1 0,-5 1 0,-130-3 2698,-90 1-808,144 5-2314,-52 4-1578,71 3-2649,48-5 153,-29 10-1,14 1 1176</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17.686"/>
    </inkml:context>
    <inkml:brush xml:id="br0">
      <inkml:brushProperty name="width" value="0.05" units="cm"/>
      <inkml:brushProperty name="height" value="0.05" units="cm"/>
      <inkml:brushProperty name="color" value="#33CCFF"/>
    </inkml:brush>
  </inkml:definitions>
  <inkml:trace contextRef="#ctx0" brushRef="#br0">332 135 196,'-1'-4'418,"-1"1"0,0-1-1,0 0 1,0 1 0,0-1 0,-1 1-1,0 0 1,1 0 0,-1 0 0,0 0-1,-1 0 1,1 1 0,0-1 0,-1 1-1,1 0 1,-7-3 0,-8-3 745,-1 0 0,-21-6 0,27 11-675,-81-23 1486,30 12-4791,42 8-216,13 4 516</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18.025"/>
    </inkml:context>
    <inkml:brush xml:id="br0">
      <inkml:brushProperty name="width" value="0.05" units="cm"/>
      <inkml:brushProperty name="height" value="0.05" units="cm"/>
      <inkml:brushProperty name="color" value="#33CCFF"/>
    </inkml:brush>
  </inkml:definitions>
  <inkml:trace contextRef="#ctx0" brushRef="#br0">1 9 268,'0'-1'169,"0"1"0,0-1 1,1 1-1,-1-1 0,0 1 0,1-1 0,-1 1 1,0 0-1,1-1 0,-1 1 0,1-1 0,-1 1 1,0 0-1,1-1 0,-1 1 0,1 0 0,-1 0 1,1-1-1,-1 1 0,1 0 0,-1 0 0,1 0 1,-1 0-1,1 0 0,-1 0 0,1 0 0,0 0 0,-1 0 1,1 0-1,-1 0 0,1 0 0,-1 0 0,1 0 1,-1 0-1,1 0 0,-1 1 0,1-1 0,-1 0 1,1 0-1,-1 1 0,1-1 0,-1 0 0,1 1 1,-1-1-1,0 0 0,1 1 0,-1-1 0,0 1 1,1-1-1,-1 0 0,0 1 0,1-1 0,-1 1 1,0 0-1,2 2 278,0 1 0,-1-1-1,0 0 1,0 1 0,0-1 0,0 1 0,0-1 0,0 5 0,3 58 2459,19 249 5001,-13-233-5870,38 145 0,-39-191-1931,2 0 1,1 0 0,2-1-1,31 54 1,-44-87-199,0-1 0,0 1 0,0-1 1,0 1-1,0-1 0,0 0 0,0 0 0,1 0 0,-1 0 0,0 0 0,4 2 1,-5-3-86,1 0 0,-1 1 0,1-1 0,0 0 0,-1 0 1,1 0-1,-1 0 0,1 0 0,0 0 0,-1 0 1,1 0-1,-1 0 0,1 0 0,0-1 0,-1 1 0,1 0 1,-1 0-1,1 0 0,-1-1 0,1 1 0,-1 0 0,1-1 1,0 1-1,1-2-792,-1-1 1,1 1 0,0 0-1,-1 0 1,0-1-1,1 1 1,-1 0-1,0-1 1,0 1-1,-1-1 1,1 0-1,0 1 1,-1-4 0,4-16-2663</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18.360"/>
    </inkml:context>
    <inkml:brush xml:id="br0">
      <inkml:brushProperty name="width" value="0.05" units="cm"/>
      <inkml:brushProperty name="height" value="0.05" units="cm"/>
      <inkml:brushProperty name="color" value="#33CCFF"/>
    </inkml:brush>
  </inkml:definitions>
  <inkml:trace contextRef="#ctx0" brushRef="#br0">246 82 832,'36'-32'3770,"-34"30"-3332,0-1 0,0 1-1,0 0 1,-1-1 0,1 1 0,0-1 0,-1 1 0,0-1 0,0 0 0,0 1 0,0-1 0,0 0-1,0-4 1,-1 6-352,0 1 0,0-1-1,0 1 1,0 0 0,0-1-1,0 1 1,0-1 0,0 1 0,0 0-1,-1-1 1,1 1 0,0 0-1,0-1 1,0 1 0,-1 0-1,1-1 1,0 1 0,-1 0 0,1-1-1,0 1 1,-1 0 0,1 0-1,0 0 1,-1-1 0,1 1-1,0 0 1,-1 0 0,1 0 0,0 0-1,-1 0 1,1 0 0,-1-1-1,1 1 1,0 0 0,-1 0-1,1 0 1,-1 1 0,-15 1 977,15-2-1017,-4 2 206,0-1 0,0 1 0,0 1 0,0-1 0,1 1 0,-1 0 0,1 0 0,-1 0 0,1 1 0,0-1 0,-7 9 0,-2 5 440,-19 29 1,30-44-630,-22 39 381,1 0-1,3 1 0,1 1 0,2 1 0,2 1 0,2 0 1,2 0-1,2 2 0,-4 52 0,12-89-338,1 0 0,0 0 0,0 0 0,1 0 0,0 0 1,1 0-1,0-1 0,1 1 0,0 0 0,5 9 0,-5-14-61,0 1 1,0-1 0,1 0-1,0-1 1,0 1-1,0-1 1,0 1 0,1-1-1,-1-1 1,1 1-1,0-1 1,0 1-1,1-1 1,-1-1 0,1 1-1,-1-1 1,10 3-1,-2-2-27,0-1 0,0 0-1,0-1 1,0 0-1,0-1 1,0 0 0,1-1-1,-1-1 1,0 0-1,-1-1 1,15-4 0,-19 4-52,1 1 0,-1-1 0,0-1 0,-1 0 0,1 0-1,-1 0 1,0-1 0,0 0 0,0-1 0,0 0 0,-1 0 0,0 0 0,0 0 0,-1-1 0,0 0 0,0 0 0,6-14 0,-9 19-16,-1-1 0,0 1 0,0-1 0,0 0 0,-1 1 0,1-1 0,-1 0 0,1 0 0,-1 1 1,0-1-1,0 0 0,0 0 0,-1 0 0,1 1 0,0-1 0,-1 0 0,0 0 0,-1-3 0,0 4-49,1-1-1,-1 1 1,0 0-1,0 0 1,0 0 0,0 0-1,0 0 1,0 0-1,0 1 1,-1-1-1,1 1 1,0 0 0,-1-1-1,0 1 1,-3-1-1,-5-1-630,0 1-1,0 0 0,0 1 0,0 0 1,0 1-1,0 0 0,-20 2 0,-31 9-8376,36-5 6240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18.692"/>
    </inkml:context>
    <inkml:brush xml:id="br0">
      <inkml:brushProperty name="width" value="0.05" units="cm"/>
      <inkml:brushProperty name="height" value="0.05" units="cm"/>
      <inkml:brushProperty name="color" value="#33CCFF"/>
    </inkml:brush>
  </inkml:definitions>
  <inkml:trace contextRef="#ctx0" brushRef="#br0">173 1 1440,'-4'4'6646,"-18"34"-4242,-2 16 581,-29 104 0,31-70-954,-18 156 0,35-194-1300,2 0-1,5 63 1,1-83-415,1 0-1,1 0 1,2-1-1,1 0 0,12 29 1,-16-48-260,0-1 0,1 0 1,0 1-1,0-2 0,1 1 1,11 12-1,-15-19-76,0 0 1,0 0-1,0 0 1,0 0-1,0-1 1,0 1-1,1-1 0,-1 1 1,0-1-1,1 0 1,0 0-1,-1 0 1,1 0-1,-1 0 1,1-1-1,0 1 0,0-1 1,-1 1-1,1-1 1,0 0-1,0 0 1,0-1-1,-1 1 1,1 0-1,0-1 0,-1 0 1,1 0-1,0 0 1,2-1-1,2-2-97,0-1 0,0 1 0,-1-1 0,1-1 0,-1 1 0,-1-1 0,1 0 0,-1 0 0,0-1 0,5-8 0,6-13-391,17-38-1,-25 48 332,26-61-782,24-89 0,15-91-592,-58 206 1583,-8 35 465,-1-1 0,-1 0-1,-1 0 1,3-34-1,-7 52 126,-3 5 14,-10 22-112,1 1 0,2 0 0,0 1-1,2 0 1,-7 46 0,8-28 78,3 0 0,2 88 0,4-107-396,1-2 0,1 1 0,1 0 0,1-1 0,1 0 0,2 0 0,0-1 0,2 0 1,26 44-1,-33-62-155,0 0 1,0-1 0,1 1 0,0-1-1,7 7 1,-11-11-42,1 0 1,0 1 0,-1-1-1,1 0 1,0 0-1,0 0 1,0 0-1,0 0 1,0 0-1,0-1 1,0 1-1,1-1 1,-1 1-1,0-1 1,0 0-1,0 0 1,0 0 0,0 0-1,1 0 1,-1-1-1,2 0 1,-3 1-13,0-1 1,0 0 0,-1 0-1,1 1 1,0-1-1,-1 0 1,1 0 0,-1 0-1,1 0 1,-1 0 0,0 0-1,1 0 1,-1 0-1,0 0 1,1 0 0,-1 0-1,0 0 1,0-1 0,0 1-3,0-1-4,0-1-1,0 1 1,0-1-1,-1 1 1,1-1-1,-1 1 1,1-1-1,-1 1 1,0 0-1,0-1 1,0 1-1,0 0 1,0 0-1,-1 0 0,1 0 1,-1 0-1,1 0 1,-4-3-1,-34-29-184,38 33 189,-15-10-200,-2 0 0,1 0-1,-1 2 1,-1 0 0,0 1 0,0 1-1,0 1 1,-28-5 0,-12 2-2871,-93-4 1,129 10 595,21 3 1631,0 0 0,-1-1 0,1 0 0,-1 1 0,1-1 0,0 0 0,0 0 0,-1 0 0,1-1 0,0 1 0,-3-3-1,1-4-2295</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19.044"/>
    </inkml:context>
    <inkml:brush xml:id="br0">
      <inkml:brushProperty name="width" value="0.05" units="cm"/>
      <inkml:brushProperty name="height" value="0.05" units="cm"/>
      <inkml:brushProperty name="color" value="#33CCFF"/>
    </inkml:brush>
  </inkml:definitions>
  <inkml:trace contextRef="#ctx0" brushRef="#br0">53 7 268,'1'0'298,"-1"-1"-1,0 1 0,1-1 1,-1 1-1,1-1 1,-1 1-1,1 0 1,-1-1-1,1 1 1,-1 0-1,1-1 1,-1 1-1,1 0 1,-1 0-1,1-1 1,0 1-1,-1 0 1,1 0-1,-1 0 1,1 0-1,0 0 1,-1 0-1,1 0 1,0 0-1,-1 0 1,2 0-1,-2 1-157,1-1-1,-1 1 1,0-1 0,1 1 0,-1 0-1,1-1 1,-1 1 0,0 0-1,0-1 1,1 1 0,-1 0-1,0 0 1,0-1 0,0 1-1,0 0 1,0 0 0,0-1-1,0 2 1,-5 39 2055,2-28-1655,-47 240 6222,43-202-5408,2 1-1,3 101 1,3-140-1135,0 0-1,1-1 0,1 1 0,0 0 1,0-1-1,1 1 0,1-1 0,0 0 1,11 17-1,-13-24-273,1 0 0,-1 0-1,1-1 1,0 1 0,0-1 0,0 0 0,1-1 0,0 1-1,-1-1 1,1 0 0,1 0 0,-1 0 0,0 0 0,1-1-1,-1 0 1,1 0 0,-1-1 0,1 0 0,0 0 0,0 0-1,0 0 1,-1-1 0,8-1 0,-2 1-948,-1-2 1,1 1-1,-1-1 0,16-6 1,16-9-9928,-29 11 7547</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19.377"/>
    </inkml:context>
    <inkml:brush xml:id="br0">
      <inkml:brushProperty name="width" value="0.05" units="cm"/>
      <inkml:brushProperty name="height" value="0.05" units="cm"/>
      <inkml:brushProperty name="color" value="#33CCFF"/>
    </inkml:brush>
  </inkml:definitions>
  <inkml:trace contextRef="#ctx0" brushRef="#br0">55 48 576,'-6'-48'9068,"4"51"-7808,-5 11-636,0-1 1,1 1 0,1 0 0,0 0-1,1 1 1,1-1 0,0 1-1,1 0 1,0 0 0,1 0 0,2 27-1,-1-38-525,1 0 0,-1 1 0,1-1 0,0 0 1,1 0-1,-1 0 0,1 1 0,-1-1 0,1-1 0,0 1 0,1 0 0,-1 0 0,1-1 0,0 0 0,-1 1 0,1-1 0,1 0 0,-1 0 0,0-1 0,1 1 0,-1-1 0,1 1 0,0-1 0,0 0 0,0-1 0,6 3 0,-2-2 28,1 0 0,0-1 0,0 0 0,0-1-1,0 1 1,0-2 0,0 1 0,0-1 0,0-1-1,0 0 1,14-4 0,-8 1 130,0 1-1,25-4 1,-39 8-239,-1 0 0,1 0 0,0 0 0,0 0 0,-1 0 1,1 0-1,0 0 0,-1 0 0,1 0 0,0 0 0,0 1 0,-1-1 0,1 0 0,0 0 0,-1 1 0,1-1 0,0 0 0,-1 1 1,1-1-1,-1 1 0,1-1 0,-1 1 0,1-1 0,-1 1 0,2 1 0,-2-1 17,1 1 0,0 0-1,-1 0 1,1 0 0,-1-1 0,1 1 0,-1 0-1,0 0 1,0 0 0,0 2 0,0 6 149,-1 1 0,-5 19 0,6-28-154,-94 333 1882,4-15-738,65-217-857,-41 216 580,65-313-937,-4 52-318,5-55 198,0 1 0,0-1 1,1 0-1,-1 0 0,0 0 0,1 0 0,0 1 0,0-1 1,0 0-1,0 0 0,0 0 0,1-1 0,-1 1 1,4 4-1,-5-7-68,1 1 0,0-1 0,0 1 0,0 0 0,0-1 0,-1 0 0,1 1 0,0-1 0,0 0 0,0 1 1,0-1-1,0 0 0,0 0 0,0 0 0,0 0 0,0 1 0,0-2 0,0 1 0,0 0 0,0 0 0,0 0 0,0 0 0,0-1 0,0 1 0,0 0 1,0-1-1,0 1 0,1-1 0,25-18-8655,-23 16 8170,18-16-2914</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19.747"/>
    </inkml:context>
    <inkml:brush xml:id="br0">
      <inkml:brushProperty name="width" value="0.05" units="cm"/>
      <inkml:brushProperty name="height" value="0.05" units="cm"/>
      <inkml:brushProperty name="color" value="#33CCFF"/>
    </inkml:brush>
  </inkml:definitions>
  <inkml:trace contextRef="#ctx0" brushRef="#br0">32 397 1184,'17'61'3924,"16"116"0,-18-82-1618,-5-44-1030,47 234 6666,-56-282-7745,-1 0 0,1 0 0,0 0 0,0 0 1,0 0-1,1-1 0,-1 1 0,1 0 0,0-1 0,-1 1 0,1-1 1,4 4-1,-2-9 484,1-7-463,-1 1 1,1-2 0,-2 1 0,1 0 0,-1-1 0,2-14 0,6-75 379,-7 58-450,5-57-16,-6-136 1,-6 178-336,-2 1 0,-3 0-1,-29-105 1,27 134-19,0-1 0,-2 2 0,-24-43 0,33 65 174,1 0 1,0 0 0,-1-1 0,2 1-1,-1-1 1,-2-9 0,4 13 38,0 0 1,0 1-1,0-1 0,0 0 1,0 1-1,0-1 0,0 0 0,0 1 1,0-1-1,0 0 0,0 1 1,1-1-1,-1 0 0,0 1 1,1-1-1,-1 0 0,0 1 1,1-1-1,-1 1 0,2-2 1,-1 1 1,0 1 0,0-1 0,0 1 0,0-1 1,0 1-1,0 0 0,1-1 0,-1 1 0,0 0 1,0 0-1,1-1 0,-1 1 0,0 0 0,0 1 0,0-1 1,2 0-1,11 3-14,0 0 0,-1 1 0,0 0 0,0 1 1,0 1-1,15 9 0,18 6 0,-27-13-20,33 19 0,-51-26 38,0-1 0,-1 0 0,1 1 0,-1-1 0,1 0 0,0 1 0,-1-1 0,1 1 0,-1-1 0,1 1 0,-1-1 0,1 1 0,-1-1 0,0 1 0,1 0 0,-1-1 0,0 1 0,1 0 0,-1-1 0,0 1 0,0 0 0,0-1 0,1 1 0,-1 0 0,0 0 0,0-1 0,0 1 0,0 0 0,0-1 0,0 1 0,-1 1 0,0-1-13,0 1 0,0 0 0,0-1 0,0 1 0,0-1 0,0 1 0,-1-1 0,1 0 0,0 1 0,-1-1 0,-2 2 1,-7 3-180,0 0 0,-19 7 1,29-12 172,-26 10-429,-24 8-2277,0 3 0,-75 45-1,122-64 1779,0 0 0,0 0 0,0 1-1,1-1 1,-1 1 0,1 0 0,-6 8-1,2 5-1430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20.274"/>
    </inkml:context>
    <inkml:brush xml:id="br0">
      <inkml:brushProperty name="width" value="0.05" units="cm"/>
      <inkml:brushProperty name="height" value="0.05" units="cm"/>
      <inkml:brushProperty name="color" value="#33CCFF"/>
    </inkml:brush>
  </inkml:definitions>
  <inkml:trace contextRef="#ctx0" brushRef="#br0">1 566 880,'31'32'1614,"-23"-23"-538,1 1 1,1-1 0,16 12 0,-25-20-941,0 0 0,0 0 1,0-1-1,0 1 1,1-1-1,-1 1 0,0-1 1,0 1-1,0-1 1,1 0-1,-1 1 0,0-1 1,0 0-1,1 0 1,-1 0-1,0 0 0,1 0 1,-1 0-1,0 0 1,0-1-1,1 1 0,-1 0 1,0-1-1,0 1 0,0-1 1,1 1-1,-1-1 1,0 0-1,0 1 0,0-1 1,0 0-1,0 0 1,0 0-1,0 0 0,-1 0 1,1 0-1,0 0 1,0 0-1,0-1 0,3-5 244,0-1 1,0 0-1,-1 0 0,4-15 0,-4 12 114,96-361 4596,-66 233-3442,-30 124-1397,-1 8-13,-1 0 1,1 0 0,0 0 0,6-11-1,-7 17 34,-1 5-26,0 18-24,-1 25 332,10 73 0,-7-106-489,0-1-1,1 1 1,1-1-1,0 1 1,1-1-1,1 0 1,0-1-1,0 1 1,1-1-1,9 11 1,-14-20-55,1 0 1,-1 0-1,1-1 1,-1 1-1,1-1 0,0 0 1,0 1-1,0-1 1,0-1-1,0 1 1,1 0-1,-1-1 0,0 1 1,1-1-1,-1 0 1,1 0-1,5 0 0,-4-1-15,0 0 0,0-1 0,0 1 0,0-1 0,0 0 0,-1-1 0,1 1 0,0-1 0,-1 0 0,1 0 0,6-4-1,4-5-76,0 0 0,0-1 0,-1-1-1,-1 0 1,20-25 0,-2-4-366,43-78 1,-32 49-7,-42 71 452,0 0 1,0 0-1,0 0 1,0 0-1,1 0 1,-1 0-1,0 0 1,0 1-1,0-1 0,0 0 1,0 0-1,0 0 1,0 0-1,0 0 1,0 0-1,0 0 1,0 0-1,0 0 1,1 0-1,-1 0 1,0 0-1,0 0 0,0 0 1,0 0-1,0 0 1,0 0-1,0 0 1,0 0-1,0 0 1,1 0-1,-1 0 1,0 0-1,0 0 1,0 0-1,0 0 0,0 0 1,0 0-1,0 0 1,0 0-1,0 0 1,1 0-1,-1 0 1,0 0-1,0 0 1,0 0-1,0 0 0,0-1 1,0 1-1,0 0 1,0 0-1,0 0 1,0 0-1,-1 18 11,-8 38 118,6-38-92,-3 20 56,-11 86 318,16-109-341,1 0 0,1 1 0,0-1 0,0 0 0,2 0 0,4 16 0,-6-27-56,0-1 0,0 1 1,0-1-1,1 0 0,-1 1 1,1-1-1,0 0 0,0 0 1,0 0-1,0-1 0,1 1 1,-1 0-1,1-1 0,-1 0 1,1 1-1,0-1 0,0 0 0,0 0 1,0-1-1,1 1 0,-1-1 1,5 2-1,-2-2-3,-1 0 1,1 0-1,-1-1 0,1 0 1,-1 0-1,1-1 0,-1 0 0,0 0 1,1 0-1,-1 0 0,0-1 0,0 0 1,1 0-1,5-3 0,8-6-15,0-1-1,-1 0 1,0-1-1,-1-1 0,0 0 1,18-22-1,-22 22-22,-1 0 0,-1-2-1,0 1 1,-2-1 0,1-1 0,-2 0 0,11-28-1,-17 39 5,0-1-1,0 1 0,-1 0 0,0-1 1,-1 1-1,1-1 0,-1 1 0,0 0 1,-1-1-1,1 1 0,-1-1 0,0 1 1,-4-11-1,3 13-13,0 0 1,0 1 0,0 0-1,0-1 1,-1 1 0,1 0-1,-1 0 1,0 0-1,0 1 1,0-1 0,0 0-1,0 1 1,0 0 0,-1 0-1,1 0 1,-1 0-1,0 1 1,1-1 0,-1 1-1,0 0 1,0 0 0,0 1-1,-5-1 1,-5 0-186,1 0 0,-1 1 0,0 1 0,1 0 0,-16 4 0,-68 20-1845,77-20 1526,-46 16-2166,-10 2-6763,57-19 6792</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20.877"/>
    </inkml:context>
    <inkml:brush xml:id="br0">
      <inkml:brushProperty name="width" value="0.05" units="cm"/>
      <inkml:brushProperty name="height" value="0.05" units="cm"/>
      <inkml:brushProperty name="color" value="#33CCFF"/>
    </inkml:brush>
  </inkml:definitions>
  <inkml:trace contextRef="#ctx0" brushRef="#br0">0 382 1100,'42'373'12424,"-42"-366"-11951,2 0 0,-1 1 0,1-1 1,0 0-1,0-1 0,7 13 0,-9-18-432,0-1-1,0 0 1,0 0 0,1 1-1,-1-1 1,0 0 0,0 1-1,1-1 1,-1 0-1,0 0 1,0 1 0,1-1-1,-1 0 1,0 0 0,0 0-1,1 1 1,-1-1-1,0 0 1,1 0 0,-1 0-1,0 0 1,1 0 0,-1 0-1,0 0 1,1 0-1,-1 0 1,1 0 0,-1 0-1,0 0 1,1 0-1,-1 0 1,0 0 0,1 0-1,-1 0 1,1 0 0,10-13 729,5-19 33,-2-14-300,-2-1 0,-1 0 0,6-87-1,-9-149 268,-7 241-644,0 8 77,-2 0-1,-6-48 1,6 81-189,1 0-1,0 0 1,-1 0 0,1 0 0,0 0 0,0 0 0,0 0-1,0 0 1,0 0 0,0 0 0,0 0 0,0 0 0,1 0-1,-1 0 1,0 0 0,1 0 0,-1 0 0,0 0 0,1 0-1,-1 0 1,2-1 0,-1 2-8,0-1 0,0 1 0,0-1 0,0 1 0,1-1 0,-1 1 0,0 0 0,0-1 0,1 1 0,-1 0 0,0 0 0,1 0 0,-1 0 0,0 0 0,2 1 1,33 2 30,0 1 1,-1 3 0,42 12-1,-61-15-36,-1 2 0,0 0 0,0 1 0,0 0 0,-1 1 0,0 1 0,-1 0 0,1 1 0,14 15 0,-25-22-2,0 1 0,1 0 0,-2-1 1,1 1-1,0 0 0,-1 1 0,1-1 0,-1 0 0,-1 1 0,1-1 0,0 1 0,-1 0 0,0-1 0,0 1 0,-1 0 1,1 7-1,-2-5-2,1 0 0,-1 0 0,-1 0 1,1 0-1,-1 0 0,-1-1 1,1 1-1,-1 0 0,0-1 0,-5 7 1,-3 3-5,0-1 0,0-1 0,-2 0 0,0-1 0,0 0 0,-1-1 0,-27 18 0,-22 5-22,41-24 19,2 1 0,-22 15 0,41-26 10,-1 0 1,1 0-1,0 0 1,0 1-1,-1-1 1,1 0 0,0 1-1,0-1 1,0 1-1,1-1 1,-1 1-1,0-1 1,0 1 0,1 0-1,-1-1 1,1 1-1,0 0 1,-1-1-1,1 1 1,0 0 0,0-1-1,0 1 1,0 0-1,0 0 1,0-1-1,1 1 1,-1 0 0,1 2-1,2 3-1,1 1-1,0-1 1,0 1 0,9 12-1,2 3-4,-1 3-3,49 94-21,-56-103 25,-1 0 1,0 0-1,-1 0 0,-1 1 0,3 25 1,-6-34 2,-1 0 0,0 0 0,-1 0 0,0 0 0,0 0 0,-1 0 0,0 0 1,-1-1-1,0 1 0,0-1 0,-1 1 0,0-1 0,0 0 0,-1 0 0,0-1 1,0 0-1,-1 1 0,0-2 0,-7 8 0,1-4-277,0 0 0,-1-1 0,0 0 0,0-1 0,-1-1 0,0 0 0,0 0 0,0-2 0,-1 0 0,-19 4 0,21-6-849,0 0 0,0 1 0,0 0 0,1 1 1,-15 7-1,27-11 897,-1-1 0,1 0 1,-1 0-1,1 1 0,-1-1 0,1 0 0,-1 0 1,1 1-1,-1-1 0,1 0 0,0 1 0,-1-1 1,1 1-1,0-1 0,-1 1 0,1-1 0,0 1 1,0-1-1,-1 1 0,1-1 0,0 1 1,0-1-1,0 1 0,-1-1 0,1 1 0,0-1 1,0 1-1,0-1 0,0 1 0,0-1 0,0 2 1,3 6-2091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21.260"/>
    </inkml:context>
    <inkml:brush xml:id="br0">
      <inkml:brushProperty name="width" value="0.05" units="cm"/>
      <inkml:brushProperty name="height" value="0.05" units="cm"/>
      <inkml:brushProperty name="color" value="#33CCFF"/>
    </inkml:brush>
  </inkml:definitions>
  <inkml:trace contextRef="#ctx0" brushRef="#br0">0 784 2480,'11'0'250,"-1"0"1,1-1-1,-1 0 0,0-1 0,1 0 1,-1-1-1,0 0 0,0 0 0,-1-1 1,1-1-1,-1 1 0,0-1 0,0-1 0,0 0 1,14-12-1,9-12 704,-1-1 1,44-58-1,42-78 1063,-97 138-1637,131-228 3339,-111 183-2222,-35 62-1139,-4 10-233,-1 0 1,1 0-1,0 0 0,0 0 0,0 0 0,0-1 1,0 2-1,0-1 0,1 0 0,-1 0 0,1 0 0,-1 0 1,1 1-1,0-1 0,1-1 0,-3 8 258,0 21 38,0 8 103,1 0 0,8 57 0,-1-58-318,2 0 1,0-1-1,3 0 0,0-1 0,2 0 0,1-1 0,2-1 0,29 38 0,-46-65-197,1 0-1,-1 0 0,1 0 1,0 0-1,-1 0 0,1-1 1,0 1-1,0 0 1,0-1-1,0 0 0,0 1 1,1-1-1,2 1 1,-7-8-185,-2-2-22,0 0 1,0 1-1,-1-1 0,0 1 0,0 0 0,0 1 1,-1-1-1,0 1 0,-1 0 0,1 1 0,-15-10 1,8 6-520,0 1 0,0 1 0,-1 0 0,0 1-1,-23-7 1,17 8-4178,-36-5 0,33 7 2371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17.894"/>
    </inkml:context>
    <inkml:brush xml:id="br0">
      <inkml:brushProperty name="width" value="0.025" units="cm"/>
      <inkml:brushProperty name="height" value="0.025" units="cm"/>
      <inkml:brushProperty name="color" value="#E71224"/>
    </inkml:brush>
  </inkml:definitions>
  <inkml:trace contextRef="#ctx0" brushRef="#br0">1 14 912,'10'-13'9977,"-8"17"-6417,1 7-3911,-3-10 168,31 228 6000,-9-53-3537,-7-89-1230,31 165 1762,-44-242-2812,-1-3-168,0 0 0,1 0 0,0 0 0,0 0 0,1 0 0,6 10 0,-9-21-5857,0-14 1399,-3 1-153,2-5 1452</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21.743"/>
    </inkml:context>
    <inkml:brush xml:id="br0">
      <inkml:brushProperty name="width" value="0.05" units="cm"/>
      <inkml:brushProperty name="height" value="0.05" units="cm"/>
      <inkml:brushProperty name="color" value="#33CCFF"/>
    </inkml:brush>
  </inkml:definitions>
  <inkml:trace contextRef="#ctx0" brushRef="#br0">1 592 352,'4'1'1267,"4"1"-956,-4-1 420,-1 0 0,1 0 1,0 0-1,0-1 0,0 0 0,4 0 1,-7 0-613,1 0 1,-1 0 0,0 0 0,0-1 0,1 1 0,-1-1 0,0 1-1,0-1 1,0 1 0,0-1 0,0 0 0,0 1 0,0-1 0,0 0-1,0 0 1,0 0 0,0 0 0,0 0 0,0 0 0,-1 0 0,1 0 0,0 0-1,-1 0 1,1 0 0,0-2 0,6-19 442,-1 0 0,-1 0 0,-1 0-1,1-35 1,6-28 219,-1 31-332,42-177 1614,-52 227-2004,1 0 0,0 1 0,0-1 0,0 1 1,1 0-1,-1-1 0,1 1 0,-1 0 0,1 0 0,0 0 0,0 0 0,1 0 1,-1 0-1,1 1 0,-1-1 0,1 1 0,0 0 0,0-1 0,4-1 1,-5 3-43,0 1-1,0 0 1,0 0 0,0-1 0,0 1 0,-1 0 0,1 1 0,0-1 0,0 0 0,0 1 0,0-1 0,0 1 0,2 0-1,4 2 58,9 1-25,-1 1 1,1 1 0,-1 0 0,0 1-1,-1 1 1,0 1 0,0 0-1,-1 1 1,0 0 0,0 1 0,21 23-1,-32-29-46,0-1-1,0 1 1,-1-1-1,1 1 1,-1 0-1,0 0 1,-1 0-1,1 0 1,-1 1-1,0-1 1,0 0-1,0 1 1,-1-1-1,0 0 1,0 1-1,0-1 1,-1 0-1,0 1 1,0-1-1,0 0 1,0 1-1,-1-1 1,-4 7-1,-5 12 2,0-1 0,-2 0 0,-26 33 0,23-33 2,-103 141 356,118-162-342,0-1 0,0 1 0,0 0-1,0-1 1,1 1 0,-1 0 0,1 0 0,-1-1-1,1 1 1,0 0 0,0 0 0,0 0-1,0-1 1,0 1 0,0 0 0,0 0-1,0 0 1,1-1 0,-1 1 0,1 0 0,-1 0-1,1-1 1,0 1 0,0 0 0,1 2-1,4 4 39,0 0 0,0 0 0,13 12 0,6 8 40,-18-19-86,-1 0 0,-1 1 0,1 0 0,-2 0 0,1 1 0,-1-1 0,-1 1-1,0 0 1,0 0 0,-1 0 0,-1 0 0,0 0 0,0 1 0,-1-1 0,-2 12-1,1-11-63,-1 0-1,0 0 0,-1-1 0,0 1 0,-1 0 0,0-1 0,-1 0 0,0 0 0,-12 17 0,12-20-467,-1 0-1,-1-1 1,1 0 0,-1 0 0,-1-1-1,1 0 1,-16 10 0,14-12-924,8-3 1248,1-1 0,0 0 0,-1 0 0,1 0 0,0 0-1,0 0 1,-1 0 0,1 0 0,0 0 0,-1 0 0,1 0 0,0 0-1,0 0 1,-1 0 0,1 0 0,0 0 0,-1 0 0,1 0 0,0 0-1,0 0 1,-1 0 0,1 0 0,0-1 0,-1 1 0,1 0 0,0 0-1,0 0 1,-1 0 0,0-2-981,1 2 981,0 0 0,0-1 0,-3-8-2046</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22.447"/>
    </inkml:context>
    <inkml:brush xml:id="br0">
      <inkml:brushProperty name="width" value="0.05" units="cm"/>
      <inkml:brushProperty name="height" value="0.05" units="cm"/>
      <inkml:brushProperty name="color" value="#33CCFF"/>
    </inkml:brush>
  </inkml:definitions>
  <inkml:trace contextRef="#ctx0" brushRef="#br0">38 198 13397,'2'-4'466,"15"-27"1157,-11 16 4040,-12 58-4486,-14 54 0,-5 29 294,18-72-738,3 1 0,4 93 1,1-126-585,2-1 1,0 1-1,1-1 0,1 0 1,1 0-1,1 0 0,1-1 1,1 0-1,21 35 0,-27-50-220,0 0-1,1 0 1,0-1-1,0 1 1,0-1-1,0 0 1,1 0-1,-1 0 0,1-1 1,0 1-1,0-1 1,1 0-1,-1-1 1,1 1-1,-1-1 1,1 0-1,0-1 1,-1 1-1,1-1 1,0-1-1,0 1 1,0-1-1,0 0 0,0 0 1,0 0-1,0-1 1,0 0-1,0 0 1,0-1-1,6-2 1,5-2-396,0-2 1,-1 0-1,0-1 1,0-1-1,-1-1 0,0 0 1,-1 0-1,0-2 1,-1 0-1,21-26 1,6-15-2118,54-95 0,-69 107 1539,61-115 1779,-87 163-218,-2 20 154,1-13-186,1 0 1,0-1-1,1 16 0,1-23-388,-1-1 0,1 1 0,0-1 0,0 1 0,1-1 0,-1 1 0,1-1 0,0 0 0,0 0-1,0 0 1,1 0 0,0 0 0,3 4 0,-2-4-46,1 1 1,0-1-1,0 1 0,1-1 1,-1-1-1,1 1 0,0-1 1,0 0-1,0 0 0,1-1 0,-1 0 1,0 0-1,1 0 0,-1-1 1,1 0-1,0 0 0,-1-1 1,1 0-1,0 0 0,10-2 0,10-2-108,1-2-1,-1-1 0,44-17 0,-28 9-37,-24 10 47,-12 4 25,-1-1-1,0 0 1,0 0-1,0 0 0,0 0 1,9-6-1,-14 7-16,-1 1 3,0 0 36,1 0-1,-1 0 1,0-1-1,0 1 1,0 0 0,1 0-1,-1 0 1,0 0-1,0 0 1,0 0 0,0 0-1,1 0 1,-1-1-1,0 1 1,0 0-1,0 0 1,0 0 0,0 0-1,1 0 1,-1-1-1,0 1 1,0 0 0,0 0-1,0 0 1,0-1-1,0 1 1,0 0 0,0 0-1,0 0 1,0-1-1,0 1 1,0 0-1,0 0 1,0 0 0,0-1-1,0 1 1,0 0-1,0 0 1,0 0 0,0-1-1,0 1 1,0 0-1,0 0 1,-68-39-65,36 19 62,0 2 1,-2 1-1,0 2 0,-43-13 1,25 15 83,22 7 63,-39-15 0,68 21-131,0-1 0,0 1 0,0-1 0,0 0 0,0 0 0,0 1 0,1-1 0,-1 0 0,0 0 0,0 0 0,1 0 0,-1 0 0,0 0 0,1 0 0,-1 0 0,1 0 0,-1 0 0,1 0 0,0 0 0,-1 0 0,1-1 0,0 1 0,0 0 0,0 0 0,0 0 0,0 0 0,0-1 0,0 1 0,0 0 0,0 0 0,1 0 0,-1 0 0,1-3 0,2-5 13,0 0 0,1-1 0,6-9 0,-4 5 13,13-26 29,-8 19-33,14-42 0,-23 57-18,0 0 0,-1 0 0,0 0 0,0-1 0,0 1 0,-1 0 0,0 0 0,0-1-1,-1 1 1,1 0 0,-1 0 0,-2-7 0,1 10-1,1-1-1,0 1 1,-1 0 0,0 0-1,0 0 1,0 0 0,0 0-1,0 1 1,0-1 0,-1 1-1,0-1 1,1 1 0,-1 0-1,-6-4 1,3 3-7,-1 0 0,1 0 0,-1 0 1,0 1-1,0 0 0,-14-2 0,2 3-161,-1 0 1,1 1-1,-1 0 0,-30 6 1,12 1-1247,-71 23 1,79-19-289,2 1-1,0 1 1,0 1-1,1 2 1,-33 25-1,-11 20-1286</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24.032"/>
    </inkml:context>
    <inkml:brush xml:id="br0">
      <inkml:brushProperty name="width" value="0.05" units="cm"/>
      <inkml:brushProperty name="height" value="0.05" units="cm"/>
      <inkml:brushProperty name="color" value="#33CCFF"/>
    </inkml:brush>
  </inkml:definitions>
  <inkml:trace contextRef="#ctx0" brushRef="#br0">4577 102 40,'59'9'1170,"138"27"5231,-189-31-5191,-13 0-309,-20 3 71,-116 14 823,-189 5 1,256-23-1480,-1812-17 3416,1539-16-3293,-317-44 452,-70-6 105,693 75-938,-200-13 374,162 15-131,-85 8 0,149-5-252,0 1 0,-16 5 0,28-7-41,0 1 0,0 0 0,0 0-1,0 0 1,0 0 0,1 0 0,-1 1 0,0 0 0,1-1 0,-1 1 0,1 0 0,-1 0 0,1 0-1,0 0 1,0 1 0,0-1 0,-2 4 0,4-5-7,0 0 0,-1 0 0,1 1 0,0-1 0,0 0 0,0 1-1,0-1 1,0 0 0,1 1 0,-1-1 0,0 0 0,0 0 0,1 1 0,-1-1 0,1 0 0,-1 0 0,1 0 0,0 0 0,0 1-1,-1-1 1,1 0 0,0 0 0,0 0 0,0-1 0,0 1 0,0 0 0,2 1 0,3 3-2,0-1 0,1 1-1,11 5 1,30 11-8,2-1 1,83 20-1,113 14-11,-218-49 19,863 127-57,6-49 91,-418-41 77,346 10 326,-600-38 526,-2489 9 1166,1752 1-1583,501-23-519,8-1-17,0 0 1,1 0 0,-1 0 0,0 0 0,0 1 0,0 0 0,0-1 0,0 1 0,0 0 0,-4 3-1,6-4 1,-1 2 2,10 1 42,34 2-27,50 1-1,-23-3-20,519 38 7,414 49-106,-881-75 85,662 95 43,-765-105 18,-18-5-50,0 0-1,1 1 1,-1-1 0,0 0-1,0 0 1,0 0 0,0 0-1,0 0 1,0 1 0,0-1-1,0 0 1,0 0 0,0 0-1,0 0 1,0 0 0,0 1-1,0-1 1,0 0 0,0 0-1,0 0 1,0 0 0,0 0-1,0 1 1,0-1 0,0 0 0,0 0-1,0 0 1,0 0 0,-1 0-1,1 0 1,0 1 0,0-1-1,0 0 1,0 0 0,0 0-1,0 0 1,0 0 0,0 0-1,-1 0 1,1 0 0,0 0-1,0 1 1,0-1 0,0 0-1,0 0 1,-1 0 0,1 0-1,0 0 1,0 0 0,0 0-1,0 0 1,-1 0 0,-38 9 250,-547 29 759,391-31-783,53-1-83,-727 29 606,503-18-774,4 27-1744,315-36 1418,-66 14-4775,92-17 2554,0 1 0,1 2 0,-24 10 0,11 2-1536</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51.180"/>
    </inkml:context>
    <inkml:brush xml:id="br0">
      <inkml:brushProperty name="width" value="0.05" units="cm"/>
      <inkml:brushProperty name="height" value="0.05" units="cm"/>
      <inkml:brushProperty name="color" value="#33CCFF"/>
    </inkml:brush>
  </inkml:definitions>
  <inkml:trace contextRef="#ctx0" brushRef="#br0">0 135 752,'9'-29'3683,"4"-9"1965,-13 37-4986,5-13 2048,-2 9-878,0 6 447,41 168-346,-20-68-1366,189 639 1994,-208-726-2502,-3-7-20,0 0 1,0 0 0,0 0 0,-1 1 0,1 10 0,-2-17-22,-2-9-42,-22-99-436,-12-134 0,14 80 128,-70-429-476,87 570 1067,4 32 91,4 36 81,59 292 1071,-59-325-1452,36 153 624,20 111 452,-59-277-1118,2 20 61,-1-22-68,-1 1 0,0-1-1,0 1 1,0-1 0,0 1 0,0-1 0,0 1 0,0 0 0,0-1 0,0 1-1,0-1 1,0 1 0,0-1 0,0 1 0,-1-1 0,1 1 0,0-1-1,0 1 1,0-1 0,-1 1 0,1-1 0,0 1 0,-1-1 0,1 0 0,0 1-1,-1-1 1,1 1 0,-1-1 0,-3-5-73,-11-32-158,2-1 0,1-1 0,-12-71 1,10 45 39,-34-181-23,48 241 514,1 7-101,6 16-5,8 36 82,20 93 445,92 443 1462,-113-526-2026,-9-44-659,-1 1 0,0 1 0,0 25 0,-3-72-14552,2 6 11127</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57.802"/>
    </inkml:context>
    <inkml:brush xml:id="br0">
      <inkml:brushProperty name="width" value="0.1" units="cm"/>
      <inkml:brushProperty name="height" value="0.1" units="cm"/>
      <inkml:brushProperty name="color" value="#008C3A"/>
    </inkml:brush>
  </inkml:definitions>
  <inkml:trace contextRef="#ctx0" brushRef="#br0">0 270 668,'7'-19'2628,"-5"14"-1892,0-1 0,0 1 1,0 1-1,0-1 0,1 0 1,0 0-1,6-7 516,11 7 1902,17 121-1871,10 24-404,-29-87-535,-10-29-109,1-1-1,12 24 0,-21-96-165,-23-149-365,6 71 167,-5-71 277,22 181-23,0 17-118,-1-1 1,1 1 0,0-1 0,0 1 0,0-1 0,0 1 0,1-1 0,-1 1 0,0-1 0,0 1-1,0-1 1,0 1 0,0-1 0,1 1 0,-1-1 0,0 1 0,0-1 0,1 1 0,-1 0 0,0-1-1,1 1 1,-1 0 0,0-1 0,1 1 0,-1 0 0,1-1 0,0 2 8,0 0 0,0 0 0,0 0 0,0 0 0,0 0 0,0 0 0,0 0 0,0 0 0,-1 1 0,1-1 0,1 2 0,-1-1 16,17 34 330,0 1 0,13 43 0,-16-39-109,129 326 1847,-142-361-2054,-1-4-24,0 1 0,-1-1 0,1 1 1,0-1-1,0 1 0,1-1 0,-1 0 1,0 0-1,1 0 0,0 0 0,-1 0 0,1 0 1,0 0-1,2 2 0,-2-8 49,-4-37-94,-2 0-1,-16-77 1,-34-81-99,8 62 93,39 125 104,7 12-72,-1 0 0,1 0 0,0 0-1,0 0 1,0-1 0,0 1 0,-1 0 0,1 0 0,0 0 0,0 0 0,0 0 0,0 0 0,-1 0 0,1 0-1,0 0 1,0 1 0,0-1 0,0 0 0,-1 0 0,1 0 0,0 0 0,0 0 0,0 0 0,0 0 0,0 0-1,-1 0 1,1 0 0,0 1 0,0-1 0,0 0 0,0 0 0,0 0 0,0 0 0,0 0 0,0 0 0,-1 1-1,1-1 1,0 0 0,-4 22 92,4-5-45,0 0 1,2 1-1,6 30 1,-1-10 24,112 476 841,-72-332-532,-31-123-418,-16-59 29,0 0-1,0 1 1,0-1 0,0 0 0,0 0 0,0 0 0,0 1 0,0-1-1,0 0 1,0 0 0,1 0 0,-1 1 0,0-1 0,0 0 0,0 0 0,0 0-1,0 0 1,0 1 0,1-1 0,-1 0 0,0 0 0,0 0 0,0 0-1,0 0 1,1 0 0,-1 1 0,0-1 0,0 0 0,0 0 0,0 0 0,1 0-1,-1 0 1,0 0 0,0 0 0,0 0 0,1 0 0,-1 0 0,0 0-1,1 0 1,2-9-174,0-15-88,-4-50-388,-3 0-1,-22-123 1,23 177 569,-8-41-166,-2-1 0,-25-73-1,37 132 262,-9-19 93,9 21-84,1 0 0,-1 1 0,1-1 0,-1 0 0,1 0 0,-1 1 0,1-1 0,-1 1 0,0-1 0,1 1 0,-1-1 0,0 1 0,1-1 0,-1 1 0,0-1 0,0 1 0,0 0 0,1 0 0,-1-1 0,0 1 0,-1 0 0,-2 5 229,0 8-115,0 0 1,1 1-1,0-1 1,1 1-1,1 0 1,0 17-1,7 93 468,-1-62-354,-1 97 8,-4-91-8670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6:33.020"/>
    </inkml:context>
    <inkml:brush xml:id="br0">
      <inkml:brushProperty name="width" value="0.1" units="cm"/>
      <inkml:brushProperty name="height" value="0.1" units="cm"/>
      <inkml:brushProperty name="color" value="#008C3A"/>
    </inkml:brush>
  </inkml:definitions>
  <inkml:trace contextRef="#ctx0" brushRef="#br0">97 399 580,'93'-55'8286,"-59"31"-6763,-11 7-466,0 0 1,1 2-1,1 1 1,45-19 0,-33 21-395,1 3 1,0 1 0,0 2 0,0 1-1,1 2 1,-1 2 0,73 7 0,-51 1-149,-1 3 0,0 3 0,-1 2 1,77 31-1,-94-28-326,-1 1 0,0 3 1,-2 0-1,-1 3 0,0 1 0,-2 1 1,35 37-1,-48-41-76,0 1 0,-2 2-1,-1-1 1,-1 2 0,-1 1 0,-1 0 0,18 46-1,-20-35 47,-1 1 0,-2 0 0,-1 1 0,-3 0 0,4 54-1,-10-71-112,-1 1-1,-1-1 0,-1 0 0,-1 0 0,-1-1 0,-1 1 0,-2-1 0,0 0 0,-1 0 0,-1-1 0,-1 0 0,-2-1 0,0 0 0,0-1 0,-2 0 0,-1-1 0,0 0 0,-2-1 0,0-1 0,0-1 0,-2-1 1,-27 19-1,16-17-52,1-2 0,-2-1 0,0-2 0,-1 0 1,0-3-1,0 0 0,-1-2 0,0-2 1,-1 0-1,1-3 0,-1-1 0,-44-3 1,27-4-62,0-2 0,1-2 0,0-2 0,0-2 0,1-2 1,1-3-1,-61-33 0,53 23-14,2-4 0,2-1 1,-69-58-1,94 68 64,1-1 1,2-2-1,0 0 1,2-1-1,0-1 1,3-2-1,-24-45 0,34 55 46,1 1 0,1-1-1,1 0 1,1 0-1,0 0 1,2-1-1,-1-29 1,4 21 38,1 0 0,2 0 0,0 0 0,15-52 0,-3 33 20,2 1-1,2 1 1,3 1-1,1 1 0,2 1 1,32-43-1,-35 56-136,1 2 0,1 0 0,2 2 0,0 0-1,2 2 1,1 1 0,35-22 0,-60 44-80,12-9-309,1 1-1,0 1 0,37-14 0,-48 21-211,0 0-1,0 1 0,1 0 1,-1 0-1,0 1 1,13 0-1,-14 1-451,0 0-1,0 0 1,0 0-1,-1 1 1,1-1-1,0 1 1,0 0 0,-1 0-1,8 6 1,14 13-2523</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6:33.813"/>
    </inkml:context>
    <inkml:brush xml:id="br0">
      <inkml:brushProperty name="width" value="0.1" units="cm"/>
      <inkml:brushProperty name="height" value="0.1" units="cm"/>
      <inkml:brushProperty name="color" value="#008C3A"/>
    </inkml:brush>
  </inkml:definitions>
  <inkml:trace contextRef="#ctx0" brushRef="#br0">1395 40 508,'51'-40'21597,"-151"88"-17716,-164 106 0,156-78-2914,3 4-1,-167 168 0,213-185-966,3 3 1,3 2-1,3 2 0,4 2 0,2 3 0,-55 130 0,61-107 0,4 1 0,4 1 0,5 2 0,5 0 0,-9 123 0,18-45 0,9 0 0,7 0 0,34 217 0,-12-232 0,7-1 0,7-1 0,81 207 0,-80-268 0,4-1 0,5-3 0,4-2 0,4-2 0,4-3 0,79 86 0,-99-130 0,2-3 0,2-1 0,101 70 0,-110-88 0,2-2 0,1-2 0,0-2 0,2-1 0,0-2 0,49 10 0,-15-10 0,2-3 0,-1-5 0,1-2 0,86-6 0,-107 1-3741,30 5-7791,-56-3 8481,0-2-2131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6:36.574"/>
    </inkml:context>
    <inkml:brush xml:id="br0">
      <inkml:brushProperty name="width" value="0.05" units="cm"/>
      <inkml:brushProperty name="height" value="0.05" units="cm"/>
      <inkml:brushProperty name="color" value="#FFC114"/>
    </inkml:brush>
  </inkml:definitions>
  <inkml:trace contextRef="#ctx0" brushRef="#br0">144 552 1184,'25'-58'10406,"-22"52"-8912,1-3 4582,0 19-3555,-3-4-3207,13 44 2129,-9-35-1015,0 1 0,-2 1 0,0-1 0,2 27 0,-5-41-93,-30-70-166,-34-113-1,48 132-140,-75-232 336,86 264-246,3 14-35,1-1-1,-1-1 0,1 1 0,0 0 0,0 0 0,1 0 0,-1 0 0,1-1 0,0 1 1,0 0-1,1-8 0,4 14 108,9 6 57,1 1-1,-1 0 0,18 17 0,9 6 171,347 260 1654,73 59 257,-440-336-2303,-14-10-23,0 0 0,1 1 1,-2 0-1,13 13 1,-18-18-3,0 1-1,1-1 1,-1 1 0,0 0 0,0 0-1,-1 0 1,1 0 0,0-1 0,-1 1-1,1 0 1,-1 0 0,1 0 0,-1 0-1,0 1 1,0-1 0,0 0 0,0 0-1,0 0 1,-1 0 0,1 0 0,0 0-1,-1 0 1,0 0 0,1 0-1,-1-1 1,-2 5 0,0-1 0,-1 0 0,0 0 0,0 0 0,-1 0 0,1-1 0,-1 0 0,-10 7 0,-42 24 0,43-27 0,-52 25 0,-85 30 0,45-20 0,-53 23-5980,159-66 5779,-1 0-1,1 1 1,-1-1 0,1 0-1,0 0 1,-1 0 0,1 0-1,-1 0 1,1 1-1,-1-1 1,1 0 0,0 0-1,-1 0 1,1 0 0,-1 0-1,1-1 1,-1 1-1,1 0 1,-1 0 0,1 0-1,0 0 1,-1 0 0,1 0-1,-1-1 1,1 1 0,0 0-1,-1 0 1,1-1-1,-1 1 1,1 0 0,0-1-1,0 1 1,-1 0 0,1-1-1,-3-15-8507,6-3 4752</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6:37.610"/>
    </inkml:context>
    <inkml:brush xml:id="br0">
      <inkml:brushProperty name="width" value="0.05" units="cm"/>
      <inkml:brushProperty name="height" value="0.05" units="cm"/>
      <inkml:brushProperty name="color" value="#FFC114"/>
    </inkml:brush>
  </inkml:definitions>
  <inkml:trace contextRef="#ctx0" brushRef="#br0">227 1431 164,'17'26'3684,"4"8"4134,-22-66-5441,-6-36 1,-21-82-807,15 90-1005,-148-722 2845,107 423 542,54 357-3843,0-1 0,0 1 1,0-1-1,0 1 0,0-1 0,0 1 0,1-1 0,-1 1 0,1 0 0,0-1 0,0 1 0,-1-1 0,2 1 0,0-2 0,-1 2 360,4 9-22,10 13-9,-2 1 0,20 41 1,-27-48-372,139 339 46,-140-340-1742,-10-53-19534</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6:40.618"/>
    </inkml:context>
    <inkml:brush xml:id="br0">
      <inkml:brushProperty name="width" value="0.05" units="cm"/>
      <inkml:brushProperty name="height" value="0.05" units="cm"/>
      <inkml:brushProperty name="color" value="#FFC114"/>
    </inkml:brush>
  </inkml:definitions>
  <inkml:trace contextRef="#ctx0" brushRef="#br0">1028 698 1536,'18'19'3046,"-15"-17"-2292,-1 0 0,1 0-1,-1 0 1,0 0 0,0 0-1,0 1 1,0-1 0,3 6 0,-5-6 340,-5-7-56,-29-33 390,1 0-1,-36-58 1,-52-98 390,110 177-1641,-44-74 558,-82-145 3482,136 234-4172,1 0 93,-1 0 0,0 0 0,0 1 0,0-1 0,0 0 0,0 0 1,-1 1-1,1-1 0,0 1 0,-1-1 0,1 1 0,-1-1 0,0 1 0,1 0 0,-3-2 0,3 4-59,0-1 0,0 1-1,0-1 1,0 1-1,0 0 1,0-1-1,1 1 1,-1 0-1,0 0 1,0 0 0,1-1-1,-1 1 1,1 0-1,-1 0 1,1 0-1,-1 0 1,0 1-1,1-1 54,-7 15 348,0 0 1,2 1-1,0 0 0,-5 27 1,-4 17 259,-13 13-466,-3-1 0,-3-1 1,-80 127-1,110-194-275,0 1-1,0 0 1,1 0-1,0 0 1,1 1-1,-1-1 1,1 0 0,0 1-1,1-1 1,-1 1-1,1-1 1,1 1-1,1 10 1,0-14-168,-1 0 0,1 0 1,0 0-1,1 0 0,-1 0 0,1 0 1,-1-1-1,6 5 0,-5-4 62,1-1 14,0 1 0,0 0 0,0-1 1,0 0-1,0 0 0,0 0 0,1-1 0,-1 1 0,10 1 0,45 4-169,-37-6 224,308 9 760,-95-6 803,-222-4-1417,23 1 133,-35-1-231,0 0 0,0 0-1,0 0 1,0 0 0,0 0 0,0 0 0,0 1-1,-1-1 1,1 0 0,0 1 0,0-1 0,0 1 0,0-1-1,0 1 1,-1-1 0,1 1 0,0-1 0,0 1-1,-1 0 1,1-1 0,0 1 0,-1 0 0,1 0 0,-1 0-1,1-1 1,0 3 0,-1-2-9,0 0 0,0 0 0,-1 0 0,1 0 0,0 0 0,0 0-1,-1 0 1,1 0 0,0 0 0,-1 0 0,1 0 0,-1 0 0,0 0 0,1 0 0,-1 0 0,0-1 0,1 1 0,-2 1-1,-18 13-3,17-13 3,-47 30 0,-1-3 0,-2-2 0,-66 23 0,18-7 0,-113 46 0,553-213 0,-164 66 0,-154 51 0,0 0 0,0 0 0,26-15 0,-47 22 0,0 0 0,0-1 0,1 1 0,-1 0 0,0 0 0,0 0 0,1 0 0,-1 0 0,0 0 0,0-1 0,0 1 0,1 0 0,-1 0 0,0 0 0,0 0 0,0-1 0,1 1 0,-1 0 0,0 0 0,0-1 0,0 1 0,0 0 0,0 0 0,0-1 0,0 1 0,0 0 0,1 0 0,-1-1 0,0 1 0,0 0 0,0 0 0,0-1 0,0 1 0,0 0 0,-1-1 0,1 1 0,0 0 0,0 0 0,0-1 0,0 1 0,0 0 0,0 0 0,0-1 0,0 1 0,-1 0 0,1 0 0,0 0 0,0-1 0,0 1 0,0 0 0,-1 0 0,1 0 0,0 0 0,-1-1 0,-11-5 0,2 5-151,0-1 1,-1 2-1,1-1 0,0 2 1,0-1-1,-1 1 0,-14 4 1,-1-1-178,23-4 158,1 0-1,-1 0 1,0 1 0,1-1-1,-1 1 1,1 0 0,-1 0-1,0 0 1,1 0 0,0 0-1,-4 3 1,5-3-311,13-16-1268,-8 12 1626,0 0 0,0 0-1,1 1 1,-1-1 0,0 1-1,6-2 1,19-10-281,-25 11 372,-1 0 0,1 0-1,-1-1 1,0 1 0,0-1 0,0 0-1,0 0 1,-1 0 0,1 0 0,-1-1-1,0 1 1,0-1 0,-1 1 0,1-1-1,-1 1 1,0-1 0,0 0 0,-1 0-1,0 1 1,1-1 0,-2-8 0,-1-8-37,-1 0 1,-1 0 0,-9-31 0,10 41 46,-16-44-97,-2 1 1,-45-83-1,6 13 287,31 70 1907,32 59-1502,20 38 526,3-2-1,43 56 0,75 72 592,-111-132-1286,-1 0-279,-7-6-90,1-2-1,55 46 1,-80-74-35,0 0 0,0 0 0,0 0 0,1 0 0,-1 0 0,0-1 0,1 1 0,-1-1 0,0 1 0,1-1 0,-1 1 0,1-1 0,-1 0 0,1 0 0,2 1 0,-3-1 0,-1-1 0,1 1 0,0 0 0,0 0 0,-1-1 0,1 1 0,0-1 0,-1 1 0,1 0 0,-1-1 0,1 1 0,0-1 0,-1 1 0,1-1 0,-1 0 0,1 1 0,-1-1 0,0 1 0,1-1 0,-1 0 0,0 1 0,1-2 0,0-1 0,0-1 0,0 1 0,-1-1 0,1 1 0,-1-1 0,0 1 0,0-1 0,0 1 0,-1-1 0,1 1 0,-1-1 0,-1-3 0,-9-26-226,-2 1 1,-1 0-1,-2 1 1,-34-52-1,-94-106-1121,133 176 1322,9 11 6,0-2-21,-1 0 0,0 0 0,0 1 0,-1-1 0,1 1 0,-1 0 0,0 0 0,0 0-1,0 0 1,0 1 0,-6-3 0,10 5 41,0 0-1,-1 0 1,1 1-1,0-1 0,-1 0 1,1 0-1,0 0 1,0 0-1,-1 1 1,1-1-1,0 0 0,-1 0 1,1 1-1,0-1 1,0 0-1,0 1 0,-1-1 1,1 0-1,0 0 1,0 1-1,0-1 0,0 0 1,-1 1-1,1-1 1,0 0-1,0 1 1,0-1-1,0 1 0,0-1 1,0 0-1,0 1 1,0 0-1,-1 12 104,4-1-5,0-1-1,1 1 1,0-1-1,0 0 0,1-1 1,10 17-1,0 0 63,20 35 317,84 111 1,-98-135-860,-22-37 344,-1-1 0,1 1 0,-1-1 1,1 1-1,-1-1 0,0 1 0,1-1 0,-1 0 1,0 0-1,0 0 0,1 0 0,-1 0 0,0 0 1,-1 0-1,-24-5-325,1-1-1,-1-2 1,-25-10 0,0 1-379,14 3-144,1-2-1,-66-37 0,86 41 628,0-1-1,2 0 0,-20-20 0,31 29 204,-11-13-89,0 0 1,2-1-1,-16-26 1,-3-4 77,-46-81 885,63 107-496,12 15-150,-2 0 0,1 1 0,-1 0 0,-10-12-1,8 12 111,5 4-248,0 0 0,0 0 0,1 0 0,-1 0 0,-1 1 0,1-1 0,0 1 0,0-1 0,-1 1 0,1 0 0,0 0 0,-1 0 0,1 0 0,-1 1 0,0-1 0,1 1 0,-1-1 0,1 1 0,-1 0 0,0 0 0,1 0 0,-5 1 0,1 0 6,0 1 0,0 0 0,0 1 0,0-1 1,0 1-1,1 0 0,-1 1 0,1-1 0,0 1 0,0 0 1,0 0-1,-7 9 0,-8 9 186,-24 35 0,3 4 1,3 1 0,-36 84 0,-40 140 194,102-254-380,-2-1 1,-20 34 0,34-64-81,1-8-12,9-26-13,1 0 0,1 0-1,21-38 1,59-93-78,-73 132 117,6-11 61,2 2 0,2 1 0,41-45 0,-67 81-15,1 1 0,0-1-1,-1 1 1,2 0-1,5-4 1,-9 7-18,-1-1 0,1 1 0,-1 0 1,1 0-1,0-1 0,-1 1 0,1 0 0,0 0 0,-1 0 0,1 0 1,0 0-1,0 0 0,-1 0 0,1 0 0,0 0 0,-1 0 0,1 0 0,0 0 1,-1 0-1,2 1 0,-1 0 1,-1-1 0,1 1 1,0 0-1,0 0 0,-1 0 0,1 0 0,-1-1 0,1 1 1,0 0-1,-1 0 0,0 0 0,1 0 0,-1 0 1,0 0-1,1 0 0,-1 0 0,0 0 0,0 2 1,1 8 37,0 0 1,-2 0-1,1 0 0,-1 0 1,-5 20-1,0-4 50,-13 33 0,5-25-16,-1 1 0,-31 50 0,33-66-59,0 0-1,-2-1 1,0-1-1,-1 0 0,-25 20 1,35-33-28,0-1 0,0 0-1,0 0 1,-1-1 0,-10 5 0,14-7 3,-1 1 0,1-1 0,0-1 0,-1 1 0,1 0 0,0-1 0,-1 0 0,1 1-1,-1-1 1,1-1 0,-1 1 0,1 0 0,0-1 0,-5-1 0,-2-4-8,9 5 16,1 0 0,-1 1 0,0-1 0,0 0 0,1 0 0,-1 1-1,1-1 1,-1 0 0,1 0 0,-1 0 0,1 0 0,-1 0 0,1 0-1,0 0 1,-1 0 0,1 0 0,0 0 0,0 0 0,0 0 0,0 0-1,0 0 1,0 0 0,0 0 0,0 0 0,0 1 0,0-1 0,1 0-1,-1 0 1,0 0 0,1 0 0,-1 0 0,1 0 0,-1 0 0,1 0-1,-1 0 1,1 1 0,-1-1 0,1 0 0,0 0 0,0 1 0,-1-1-1,1 1 1,0-1 0,0 0 0,0 1 0,0-1 0,0 1 0,-1 0-1,3-1 1,3-2 30,-1 1-1,0 0 1,1 0 0,0 1-1,0 0 1,-1 0-1,12-1 1,4 5 84,1 0 0,-1 1 0,0 1 1,-1 1-1,0 1 0,23 11 0,-39-16-94,179 88 777,-118-55-400,73 28 1,-130-61-399,0 1 0,-1-1 0,1 0 0,0 0 0,0-1 0,0 0 0,1-1 0,-1 0 0,11-1 0,14 1 0,-20 1 0,-12-1 0,0 0 0,0 0 0,0 0 0,0 0 0,0 0 0,0 1 0,0-1 0,0 0 0,0 1 0,0-1 0,0 0 0,0 1 0,-1-1 0,1 1 0,0 0 0,0-1 0,1 2 0,-2-1 0,0-1 0,0 1 0,1-1 0,-1 1 0,0-1 0,0 1 0,0-1 0,0 1 0,0-1 0,0 1 0,0 0 0,0-1 0,0 1 0,0-1 0,0 1 0,0-1 0,0 1 0,-1-1 0,1 1 0,0-1 0,-1 1 0,-14 19 0,0-8 0,1-1 0,-1 0 0,-1-1 0,-23 11 0,-70 24 0,77-35 0,-1-2 0,-40 6 0,17-4 0,44-9 0,12-2 0,0 1 0,0 0 0,0 0 0,0 0 0,0 0 0,0 0 0,0 0 0,0 0 0,0 0 0,0 0 0,0 0 0,0 0 0,0-1 0,0 1 0,0 0 0,0 0 0,0 0 0,0 0 0,0 0 0,0 0 0,0 0 0,0 0 0,0 0 0,0-1 0,0 1 0,0 0 0,0 0 0,0 0 0,0 0 0,0 0 0,0 0 0,0 0 0,0 0 0,0 0 0,0 0 0,-1 0 0,1 0 0,0 0 0,0 0 0,0-1 0,0 1 0,0 0 0,0 0 0,0 0 0,0 0 0,0 0 0,0 0 0,0 0 0,-1 0 0,1 0 0,12-9 0,0 1 0,0 0 0,0 1 0,1 0 0,17-6 0,76-24 0,297-80 0,-383 111 0,189-49 0,-245 72 0,-552 173 0,548-178 0,-158 42 0,231-65 0,666-241 0,-662 232 0,-35 19 0,0-1 0,0 1 0,-1-1 0,1 1 0,0-1 0,0 0 0,-1 0 0,1 0 0,-1 0 0,0 0 0,0 0 0,1-1 0,0-3 0,-2 5 0,0 0 0,0 0 0,0 0 0,0 1 0,0-1 0,0 0 0,0 0 0,-1 0 0,1 0 0,0 1 0,-1-1 0,1 0 0,0 0 0,-1 0 0,1 1 0,-1-1 0,1 0 0,-1 1 0,1-1 0,-1 0 0,0 1 0,1-1 0,-1 1 0,0-1 0,1 1 0,-1-1 0,0 1 0,-1-1 0,-25-9 0,0 4 0,1 1 0,-1 2 1,-41-1-1,-85 9-18,126-3 10,-277 25-578,302-27 585,0 1 1,1-1-1,-1 0 1,0 1-1,0-1 1,1 1-1,-1-1 1,0 1-1,0 0 1,1-1 0,-1 1-1,1 0 1,-1 0-1,1 1 1,-1-1-1,0 1 1,1-1 2,1-1 0,0 0 0,0 1 1,0-1-1,0 0 0,0 1 0,0-1 1,0 0-1,0 1 0,0-1 0,0 0 0,0 1 1,0-1-1,0 0 0,0 0 0,0 1 1,0-1-1,0 0 0,0 1 0,0-1 0,0 0 1,1 1-1,-1-1 0,0 0 0,0 0 1,0 1-1,1-1 0,-1 0 0,1 1 0,17 8 126,23 5-32,-12-3 14,0-2-1,39 7 1,-61-14-110,-4-2 0,-1 1 0,1-1 0,-1 1 0,1-1 0,-1 0 0,1 0 0,-1 0 0,4-1 0,-5 1 0,-1-1 0,1 1 0,0-1 0,-1 1 0,1-1 0,-1 1 0,1-1 0,-1 1 0,1-1 0,-1 1 0,1-1 0,-1 0 0,1 1 0,-1-1 0,0 0 0,1 1 0,-1-1 0,0 0 0,0 0 0,0 1 0,1-1 0,-1 0 0,0 0 0,0 1 0,0-1 0,0 0 0,0 0 0,0 1 0,-1-1 0,1 0 0,0 0 0,0 1 0,0-1 0,-1-1 0,-4-14-70,-1 0-1,0 0 1,-1 1 0,0 0-1,-12-16 1,-6-14-102,4 2-33,7 12 124,-22-35 0,35 66 85,1 0 1,0-1 0,0 1 0,0 0 0,0 0 0,0-1-1,-1 1 1,1 0 0,0 0 0,0 0 0,0-1 0,-1 1 0,1 0-1,0 0 1,0 0 0,0 0 0,-1 0 0,1 0 0,0-1-1,0 1 1,-1 0 0,1 0 0,0 0 0,-1 0 0,1 0 0,0 0-1,0 0 1,-1 0 0,1 0 0,0 0 0,0 0 0,-1 0-1,1 0 1,0 0 0,0 1 0,-1-1 0,1 0 0,0 0-1,0 0 1,-1 0 0,1 0 0,0 1 0,0-1 0,0 0 0,-1 0-1,1 0 1,0 0 0,0 1 0,0-1 0,0 0 0,0 0-1,-1 1 1,1-1 0,0 0 0,0 0 0,0 1 0,0-1 0,0 0-1,0 0 1,0 1 0,0-1 0,0 0 0,0 0 0,0 1-1,0-1 1,0 0 0,0 1 0,-5 21 159,5-21-136,-2 32 46,1 0 1,1 0-1,2-1 0,6 36 1,1 11-7,-5-42-68,-2-25 0,-1 0 0,0 1 0,0-1 0,-1 0 0,-3 21 0,3-34 0,0 1 0,0 0 0,0 0 0,0 0 0,0 0 0,0 0 0,0 0 0,-1 0 0,1 0 0,0 0 0,0 0 0,0 0 0,0 0 0,0 0 0,0 0 0,0 0 0,0-1 0,0 1 0,0 0 0,0 0 0,0 0 0,0 0 0,0 0 0,-1 0 0,1 0 0,0 0 0,0 0 0,0 0 0,0 0 0,0 0 0,0 0 0,0 0 0,0 0 0,0 0 0,0 0 0,0 0 0,0 0 0,-1 0 0,1 0 0,0 0 0,0 0 0,0 0 0,0 1 0,0-1 0,0 0 0,0 0 0,0 0 0,0 0 0,0 0 0,0 0 0,0 0 0,0 0 0,-4-15-104,0 1 0,1-1 0,1 0 1,1 0-1,0-1 0,2-25 0,-3-38-331,-10-97 337,12 174 141,-1 0 1,1 0-1,-1 0 1,0 0-1,1 0 0,-1 0 1,0 0-1,0 0 1,0 0-1,-1 0 1,1 0-1,0 1 0,-1-1 1,-2-2-1,-11-19 61,8 6-95,1 0-1,1-1 0,1 1 1,-2-20-1,-2-14 455,8 51-463,0 0 0,0 0 0,0-1 0,0 1 0,-1 0 0,1 0 0,0 0 0,0 0 0,0 0 0,0 0 0,0-1 0,0 1 0,0 0 0,0 0 0,0 0 0,0 0 0,0 0 0,0 0 0,1-1 0,-1 1 0,0 0 0,0 0 0,0 0 0,0 0 0,0 0 0,0 0 0,0 0 0,0-1 0,0 1 0,0 0 0,0 0 0,0 0 0,1 0 0,-1 0 0,0 0 0,0 0 0,0 0 0,0 0 0,0 0 0,0 0 0,0 0 0,1 0 0,-1 0 0,0 0 0,0 0 0,0 0 0,0-1 0,0 1 0,0 1 0,1-1 0,-1 0 0,0 0 0,0 0 0,0 0 0,0 0 0,0 0 0,0 0 0,1 0 0,-1 0 0,0 0 0,0 0 0,0 0 0,0 0 0,0 0 0,0 0 0,0 1 0,4 2 0,-1 0 0,-1 1 0,1 0 0,0 0 0,-1-1 0,0 2 0,0-1 0,0 0 0,0 0 0,-1 1 0,0-1 0,2 8 0,7 66 0,-8-63 0,-1-6 0,4 65 0,-5-67 0,0 0 0,-1 0 0,1-1 0,-1 1 0,-1 0 0,1 0 0,-1-1 0,-3 8 0,4-14-6,1 1-1,0 0 1,-1 0-1,1-1 1,0 1-1,-1 0 1,1-1-1,-1 1 1,1 0-1,-1-1 1,1 1-1,-1-1 1,1 1 0,-1-1-1,0 1 1,1-1-1,-1 1 1,0-1-1,1 0 1,-1 1-1,0-1 1,0 0-1,1 0 1,-1 0-1,0 1 1,0-1 0,1 0-1,-1 0 1,0 0-1,0 0 1,0 0-1,1 0 1,-1 0-1,0-1 1,0 1-1,1 0 1,-1 0-1,0-1 1,0 1-1,1 0 1,-1-1 0,0 1-1,1-1 1,-2 0-1,-1-2-131,-1 1-1,1-1 0,1 0 1,-1 0-1,0 0 1,-3-6-1,-2-5-1064,0 0 0,1 0-1,1-1 1,0 0 0,-3-16-1,4 12-2247,2 1 1,0-1-1,0-37 0,5 14-311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18.234"/>
    </inkml:context>
    <inkml:brush xml:id="br0">
      <inkml:brushProperty name="width" value="0.025" units="cm"/>
      <inkml:brushProperty name="height" value="0.025" units="cm"/>
      <inkml:brushProperty name="color" value="#E71224"/>
    </inkml:brush>
  </inkml:definitions>
  <inkml:trace contextRef="#ctx0" brushRef="#br0">871 17 344,'50'-17'12041,"-56"17"-10844,-213 1 4455,-119 4-3092,281-4-3736,0 4-1,-63 12 1,108-15-166,0 2 0,1-1 1,0 2-1,-1-1 0,1 1 0,1 1 0,-11 7 1,-2 4-1362</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05.867"/>
    </inkml:context>
    <inkml:brush xml:id="br0">
      <inkml:brushProperty name="width" value="0.05" units="cm"/>
      <inkml:brushProperty name="height" value="0.05" units="cm"/>
      <inkml:brushProperty name="color" value="#33CCFF"/>
    </inkml:brush>
  </inkml:definitions>
  <inkml:trace contextRef="#ctx0" brushRef="#br0">4980 241 584,'45'-5'4391,"-43"4"-3652,38-5 3632,-17 1-2291,0 0 1,28-1-1,13-3-664,247-50 1739,-255 51-2602,80-4 1,-58 7-258,-3-1-62,161-19 295,-87-6-257,-62 12 9,120-11 1,-185 28-252,239-5 600,-167 15-211,140 30 0,-156-22-204,327 79 688,-210-33-504,-156-47-302,-1 2-1,67 41 0,-82-42-67,-1 1-1,-1 1 1,-1 1-1,0 0 0,-1 2 1,25 36-1,-17-17-6,-2 2 0,37 85 0,-52-101-25,-1 1-1,-2 0 0,0 0 1,-2 1-1,2 31 1,-1 142-38,-6-157 29,-2-1 7,-1 0-1,-13 59 1,-29 83 6,33-145-26,-2 0 0,-2-1 1,-1-1-1,-2 0 0,-1-2 1,-2 0-1,-2-1 0,-49 56 1,36-50 0,-2-2 0,-1-1 0,-2-2 0,-1-2 0,-2-2 0,-77 42 0,95-62 21,-2 0 0,1-2 1,-36 8-1,-92 13-15,83-18 13,-174 16-7,158-22 16,-382 13 61,93-8 77,212-4-67,67-5 45,1 4 1,-133 26 0,-324 108 254,231-56-269,-204 29 274,233-53-262,-252 59-12,340-64-163,97-25-16,27-8 6,-262 64-118,30-39-91,205-34 182,-77 1-57,8-8-15,62-4 79,-411 0-240,460-7 343,-78-16 0,111 13-22,0-1 0,1-3 0,0 0 0,-32-17 0,1-2-12,28 14 30,0-2-1,-56-38 0,33 15-2,31 23-46,1-2 0,1-1 0,0-1 0,-34-39 0,11 5-50,-27-36 112,60 66-37,1-1 1,1-1-1,1 0 1,-15-46-1,22 55-21,1 0 0,0 0 0,-3-32 0,7 39 8,2 1 0,0-1 0,0 0 1,1 0-1,1 0 0,0 0 0,4-15 1,-2 14 10,48-147-295,-42 135 248,2 0 0,0 0-1,1 1 1,18-24 0,72-81-130,-83 106 173,2 2 0,0 0 0,36-25 0,131-96 6,-126 100 86,3 2-1,1 4 1,1 2 0,2 3 0,79-22 0,-95 40 17,0 3 0,1 2 1,77-1-1,123 13 117,1 21-67,-104-9 29,303 35 326,-346-44-373,182-11 1,62-10 224,-98 12-514,-131 3 41,266 11-581,-310-9 504,-47 0 127,0-2-1,35-3 1,-53 0 41,0-1-1,0-1 1,0 0-1,-1-1 1,1-1-1,25-13 0,-32 15-1,0-1-1,-1 0 1,1 0-1,-1-1 0,0 0 1,-1 0-1,1-1 0,-1 0 1,0 0-1,-1 0 0,0-1 1,8-14-1,-4-1-21,-1-1 0,-2 0 0,0 0 0,-1 0-1,-2-1 1,0 0 0,-2 1 0,0-1 0,-2 0 0,-1 0 0,-5-24 0,0 0 37,0-53 1,0-2 25,5 90 31,2-1 0,0 0 0,1 0 0,3-20 1,-3 27-10,1-1 1,0 1 0,1 0 0,-1 0 0,1 0-1,1 0 1,0 1 0,0-1 0,5-6-1,-2 7 1,-1 0 0,1 1 0,0-1 0,1 1 0,0 1-1,0 0 1,0 0 0,0 0 0,13-4 0,10-3 42,43-9 1,-59 17-59,208-47 234,-11 3-1109,-163 34-471,27-7-2753,-24 14-6958,-33 6 7805</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06.401"/>
    </inkml:context>
    <inkml:brush xml:id="br0">
      <inkml:brushProperty name="width" value="0.05" units="cm"/>
      <inkml:brushProperty name="height" value="0.05" units="cm"/>
      <inkml:brushProperty name="color" value="#33CCFF"/>
    </inkml:brush>
  </inkml:definitions>
  <inkml:trace contextRef="#ctx0" brushRef="#br0">799 1036 300,'0'0'1545,"0"0"-55,0 0-49,0 0-6,0 0 11,0 0 15,0 0-14,0 0-27,0 0-40,0 0-37,-2-2-59,-9-15 1126,0 1-1,-16-36 1,5 10-946,-94-186 2451,73 155-2654,-99-126 0,-77-48 356,177 206-1603,-58-46 0,93 82-381,1 1 0,-1 0 0,0 0 0,0 0 0,-1 1 0,-12-4-1,19 6-1258,1 1-1584,0 0-4151,0 0 1239,0 0 1861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07.436"/>
    </inkml:context>
    <inkml:brush xml:id="br0">
      <inkml:brushProperty name="width" value="0.05" units="cm"/>
      <inkml:brushProperty name="height" value="0.05" units="cm"/>
      <inkml:brushProperty name="color" value="#33CCFF"/>
    </inkml:brush>
  </inkml:definitions>
  <inkml:trace contextRef="#ctx0" brushRef="#br0">598 7 704,'0'0'1640,"0"0"-55,4-3 249,-3 1 15,-3 1 3985,-17 0-4557,-1 1-1,1 2 1,0-1 0,0 2-1,-37 10 1,-3 0 40,-191 41-214,157-34-4859,73-16-696,0 1-3414,14-3 5190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07.768"/>
    </inkml:context>
    <inkml:brush xml:id="br0">
      <inkml:brushProperty name="width" value="0.05" units="cm"/>
      <inkml:brushProperty name="height" value="0.05" units="cm"/>
      <inkml:brushProperty name="color" value="#33CCFF"/>
    </inkml:brush>
  </inkml:definitions>
  <inkml:trace contextRef="#ctx0" brushRef="#br0">460 3 472,'42'-2'5685,"-40"2"-4313,1 0-26,2 1 2619,-9 3-1398,-22 7-307,-42 13 13,-166 32 2092,197-48-4081,28-6-287,-5 1-427,0 0 0,0 0 0,0-2 0,0 1-1,-26-3 1,39 1 176,-1 0 0,1-1-1,-1 1 1,1-1 0,-1 1-1,1-1 1,-1 0 0,1 0-1,0 0 1,-1 0 0,0-1-1,1 2-85,1-1-1,0 1 1,-1-1-1,1 1 0,-1-1 1,1 1-1,0-1 1,-1 1-1,1-1 0,0 1 1,0-1-1,0 1 1,-1-1-1,1 0 0,0 1 1,0-1-1,0 1 1,0-1-1,0 0 0,0 1 1,0-1-1,0 0 1,0 1-1,0-1 0,0 1 1,1-1-1,-1 0 1,0 1-1,0-1 0,1 0 1,7-7-2675</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08.236"/>
    </inkml:context>
    <inkml:brush xml:id="br0">
      <inkml:brushProperty name="width" value="0.05" units="cm"/>
      <inkml:brushProperty name="height" value="0.05" units="cm"/>
      <inkml:brushProperty name="color" value="#33CCFF"/>
    </inkml:brush>
  </inkml:definitions>
  <inkml:trace contextRef="#ctx0" brushRef="#br0">0 54 1432,'18'-52'13029,"-17"51"-11791,-1 1-71,3 2-53,4 7-256,0 0 0,0 0 0,0 1 0,9 19 1,0 0 169,85 131 3058,206 246-1,-296-393-3969,-3-2 32,1-1-1,1 0 1,-1 0-1,17 12 1,-24-21-134,0 1 0,0-1-1,0 0 1,0 1 0,0-1 0,1 0 0,-1 0 0,0-1 0,1 1-1,-1 0 1,0-1 0,1 1 0,-1-1 0,1 0 0,-1 0-1,0 0 1,1 0 0,-1 0 0,1-1 0,-1 1 0,1-1 0,-1 1-1,0-1 1,0 0 0,1 0 0,-1 0 0,0 0 0,0 0-1,0-1 1,0 1 0,3-3 0,0-1-14,0-1 0,-1 1 0,0-1 0,0 0 0,0 0 0,0 0 0,-1-1 0,0 1 0,-1-1 0,1 0 0,1-8 0,2-13 0,3-42 0,-6 41 0,19-219-1796,-20 209 1524,0 23-905,3-42-2363,5 22-7542,-7 30 6014,3 2 1541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08.639"/>
    </inkml:context>
    <inkml:brush xml:id="br0">
      <inkml:brushProperty name="width" value="0.05" units="cm"/>
      <inkml:brushProperty name="height" value="0.05" units="cm"/>
      <inkml:brushProperty name="color" value="#33CCFF"/>
    </inkml:brush>
  </inkml:definitions>
  <inkml:trace contextRef="#ctx0" brushRef="#br0">0 594 652,'0'0'1299,"0"0"22,4-4 35,1-4-847,0 1 0,0-1 0,-1 0 0,0 0-1,0 0 1,-1 0 0,3-13 0,16-71 2355,-14 49-1987,19-84 1624,18-79 2995,-44 203-5296,-1-1 1,1 1-1,0 0 0,0 0 0,1 0 1,-1 0-1,1 0 0,-1 1 0,1-1 1,0 0-1,0 1 0,0-1 0,1 1 1,2-3-1,0 5 400,1 3-441,-1 0 1,0 1-1,0-1 1,0 1-1,0 0 1,0 0-1,-1 0 1,0 1 0,0-1-1,4 7 1,37 60 865,-34-51-770,118 181 2013,-97-152-1800,-18-25-141,21 24 0,-30-42-394,-1-1-1,1 0 1,0 0 0,1 0 0,-1 0-1,1-1 1,0 0 0,0 0 0,10 4-1,-14-7-101,1-1-1,0 1 1,-1-1-1,1 1 1,0-1-1,-1 0 0,1 0 1,0 0-1,0 0 1,-1-1-1,1 1 1,2-2-1,11-6-2642,-15 7 2452,0 0-1,-1 1 1,1-1 0,-1 0-1,1 0 1,-1 1-1,1-1 1,-1 0 0,1 0-1,-1 0 1,0 0-1,0 1 1,1-1 0,-1 0-1,0 0 1,0-2-1,0 2-5118,-1 0 999,-4-6 1362</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08.952"/>
    </inkml:context>
    <inkml:brush xml:id="br0">
      <inkml:brushProperty name="width" value="0.05" units="cm"/>
      <inkml:brushProperty name="height" value="0.05" units="cm"/>
      <inkml:brushProperty name="color" value="#33CCFF"/>
    </inkml:brush>
  </inkml:definitions>
  <inkml:trace contextRef="#ctx0" brushRef="#br0">488 65 1080,'0'-2'415,"0"0"1,0 0-1,-1 0 0,1 0 0,0 0 1,-1 0-1,0 0 0,1 0 1,-1 0-1,0 0 0,0 0 0,0 0 1,0 1-1,0-1 0,0 0 1,-1 1-1,1-1 0,-3-1 0,1 0 34,-1 1-1,0-1 1,1 1-1,-1 0 0,0 0 1,0 1-1,0-1 0,-7-1 1,-7 0 420,1 1-1,-1 0 1,-25 1 0,39 1-656,-212 9 2401,174-8-3297,2 0-2313,15 3-5535,19-2 5981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09.504"/>
    </inkml:context>
    <inkml:brush xml:id="br0">
      <inkml:brushProperty name="width" value="0.05" units="cm"/>
      <inkml:brushProperty name="height" value="0.05" units="cm"/>
      <inkml:brushProperty name="color" value="#33CCFF"/>
    </inkml:brush>
  </inkml:definitions>
  <inkml:trace contextRef="#ctx0" brushRef="#br0">32 607 1256,'4'3'1101,"0"-1"0,0 0 0,1-1 0,-1 1 0,0-1 0,10 2 0,-12-3 334,1-2-96,-1 1-1139,0 0-1,0-1 1,0 0-1,-1 1 0,1-1 1,0 0-1,-1 0 1,1 0-1,-1 0 1,0 0-1,1 0 1,-1 0-1,0-1 1,0 1-1,-1 0 1,1-1-1,0 1 1,-1 0-1,0-1 1,1 1-1,-1-1 1,0 1-1,0-1 1,0 1-1,-1-3 1,0-15 589,-1 0 0,0 0 0,-10-32 0,-21-57 623,27 93-1223,0-2 12,-3-6 103,2-1 0,0 1 0,1-1 0,-3-38 0,9 57-287,-1 0 0,1 1 0,0-1 0,1 0 0,0 1 0,0-1 0,0 1 0,0-1 0,1 1 0,0-1 0,0 1 0,0 0 0,1 0 0,0 0 0,0 0 0,0 1 0,0-1 0,1 1 0,0-1 0,0 1 0,0 1 0,0-1 0,0 0 0,1 1 0,0 0 1,6-3-1,-4 3-23,0 1 1,0 0-1,0 0 1,0 0-1,0 1 1,0 0-1,0 1 1,0-1-1,1 1 1,13 2 0,-11 0 16,0 0 1,0 0 0,0 1-1,0 0 1,0 0 0,-1 1-1,11 6 1,-16-7-10,-1-1 0,1 1-1,-1 0 1,0-1 0,0 2 0,0-1 0,0 0 0,0 1 0,-1-1-1,0 1 1,0 0 0,0-1 0,0 1 0,0 0 0,-1 0 0,1 1-1,-1-1 1,0 0 0,0 0 0,-1 1 0,1-1 0,-1 0 0,-1 7-1,1-2-17,-1-1 0,-1 0 0,1 1 0,-2-1 0,1 0 0,-1 0 0,0-1 0,0 1 0,-1-1 0,0 1 0,-7 7 0,-1 1 7,1 0 1,1 1-1,0 0 1,1 0-1,1 1 0,-9 28 1,15-39 57,0 0-1,1 1 1,0-1 0,0 1 0,0-1 0,1 1 0,0-1-1,1 1 1,0-1 0,0 1 0,1-1 0,0 0 0,0 0 0,0 0-1,1 0 1,0 0 0,1 0 0,-1 0 0,10 11 0,-2-4 72,1-1 0,1 0 1,1-1-1,-1 0 1,2-1-1,-1-1 1,29 15-1,-21-14-77,0-2 0,0 0-1,0-1 1,1-1 0,33 5 0,-47-11-222,0 0 0,0-1 0,0 0 0,0-1-1,0 0 1,0 0 0,10-3 0,31-12-6197,-43 15 2827,-7 1-2550,0 0 3062</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09.833"/>
    </inkml:context>
    <inkml:brush xml:id="br0">
      <inkml:brushProperty name="width" value="0.05" units="cm"/>
      <inkml:brushProperty name="height" value="0.05" units="cm"/>
      <inkml:brushProperty name="color" value="#33CCFF"/>
    </inkml:brush>
  </inkml:definitions>
  <inkml:trace contextRef="#ctx0" brushRef="#br0">3 0 296,'0'0'378,"0"0"0,0 0 0,0 0 0,-1 1 0,1-1 0,0 0 0,0 0 1,0 0-1,0 0 0,0 0 0,0 0 0,0 0 0,0 0 0,0 0 0,0 0 0,-1 0 0,1 0 0,0 0 0,0 0 0,0 0 0,0 0 0,0 0 0,0 0 0,0 0 1,0 0-1,-1 0 0,4 22 2616,6 33-1265,13 36 1640,47 122 1,-64-198-3229,56 143 2060,-47-127-3116,22 35 1,-35-64 666,0-1 0,1 1 0,-1-1 1,0 0-1,1 1 0,-1-1 0,0 0 1,1 0-1,0 0 0,-1 0 0,4 1 0,19 6-7010,-14-5 2360,0 0 2261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0.173"/>
    </inkml:context>
    <inkml:brush xml:id="br0">
      <inkml:brushProperty name="width" value="0.05" units="cm"/>
      <inkml:brushProperty name="height" value="0.05" units="cm"/>
      <inkml:brushProperty name="color" value="#33CCFF"/>
    </inkml:brush>
  </inkml:definitions>
  <inkml:trace contextRef="#ctx0" brushRef="#br0">0 523 1584,'9'4'931,"-8"-3"-622,1 0 1,0 0-1,0 0 0,0 0 0,0 0 0,0-1 0,0 1 0,0-1 0,3 1 0,-4-2-224,0 1 1,0 0 0,0 0-1,0-1 1,0 1-1,0-1 1,0 1 0,0-1-1,0 0 1,0 1-1,0-1 1,-1 0 0,1 1-1,0-1 1,0 0-1,-1 0 1,1 0 0,0 0-1,-1 0 1,1 0-1,-1 0 1,1 0-1,-1-1 1,18-36 1497,-3-1-1,-1 0 1,10-45-1,13-125 1980,-29 169-2938,-5 26 226,0 0-1,1-26 1,0 45-496,29 43 554,-17-23-193,29 32 0,-24-36-362,0 0 0,2-2 0,1-1 0,27 17 0,107 52 661,-146-80-1275,-20-9-122,-5-2 339,-77-9-1192,-12-4-1909,37 1-1487,24 2-4349,28 9 6283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18.563"/>
    </inkml:context>
    <inkml:brush xml:id="br0">
      <inkml:brushProperty name="width" value="0.025" units="cm"/>
      <inkml:brushProperty name="height" value="0.025" units="cm"/>
      <inkml:brushProperty name="color" value="#E71224"/>
    </inkml:brush>
  </inkml:definitions>
  <inkml:trace contextRef="#ctx0" brushRef="#br0">732 1 580,'46'0'5215,"-39"2"-3640,-7 0-825,-6-1 3530,-69 2-1232,-91 14-1,-85 27-754,153-26-2246,94-17 42,-78 15-3059,59-11-1807,-33 13-1,32-7 1763</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0.919"/>
    </inkml:context>
    <inkml:brush xml:id="br0">
      <inkml:brushProperty name="width" value="0.05" units="cm"/>
      <inkml:brushProperty name="height" value="0.05" units="cm"/>
      <inkml:brushProperty name="color" value="#33CCFF"/>
    </inkml:brush>
  </inkml:definitions>
  <inkml:trace contextRef="#ctx0" brushRef="#br0">43 620 124,'20'2'3363,"-18"-1"-2942,0 0 0,1-1 0,-1 0 0,0 1 0,0-1 0,0 0 0,1 0 0,-1 0 0,0 0 0,0-1 0,1 1 0,-1 0-1,0-1 1,0 0 0,3-1 0,-4 1-239,0 0-1,0-1 0,0 0 1,0 1-1,0-1 1,0 1-1,0-1 0,-1 0 1,1 0-1,-1 0 0,1 1 1,-1-1-1,0 0 1,1 0-1,-1 0 0,0 0 1,0 1-1,0-1 1,-1 0-1,1 0 0,-1-3 1,0-6 457,-1-15 6,-1 0 1,-2 0-1,0 1 1,-17-49-1,2 7-278,-26-102 422,44 165-760,1 0 1,0-1-1,0 1 0,1-1 1,0 1-1,-1-1 0,1 1 0,1-1 1,-1 1-1,1 0 0,0-1 1,0 1-1,0-1 0,0 1 0,1 0 1,-1 0-1,1 0 0,0 0 1,1 0-1,-1 0 0,1 1 0,-1-1 1,1 1-1,0-1 0,1 1 1,-1 0-1,0 0 0,1 1 1,0-1-1,-1 1 0,1-1 0,5-1 1,1 0 57,0-1 0,0 1 0,0 1 0,1 0 0,-1 0 1,1 1-1,0 1 0,-1-1 0,1 2 0,0-1 0,0 2 0,16 1 1,-17 0-34,-1 0-1,1 1 1,-1 0 0,0 0 0,0 0 0,0 2 0,-1-1 0,1 1 0,-1 0 0,11 9 0,-14-10-37,-1 1 0,1 0 1,-1 0-1,0 0 0,0 0 1,-1 1-1,0 0 0,0-1 1,0 1-1,0 0 1,-1 1-1,0-1 0,-1 0 1,1 0-1,-1 1 0,0 9 1,0-3-21,-1 0 1,0 0 0,-2 0-1,1-1 1,-1 1-1,-1 0 1,0-1 0,-1 1-1,-1-1 1,1 0-1,-2-1 1,0 1 0,0-1-1,-1 0 1,0 0-1,-13 12 1,6-6-117,-15 19 19,28-35 147,1-1 0,0 0-6,0 0 0,4 1 5,8 0 2,-9 0 14,3-3 4,3 1-21,0-1 0,1 1-1,-1 0 1,0 1 0,1 0-1,-1 1 1,1 0 0,-1 1-1,0-1 1,0 2-1,0-1 1,0 1 0,0 1-1,0-1 1,-1 2 0,1-1-1,-1 1 1,0 0 0,-1 1-1,1 0 1,-1 0 0,-1 0-1,1 1 1,6 8-1,-8-8-35,0-1 0,-1 1 0,1-1 0,-1 1 0,0 0 0,-1 1 0,0-1-1,0 1 1,0 0 0,-1-1 0,-1 1 0,1 0 0,-1 0 0,0 0-1,-1 0 1,0 0 0,0 0 0,-1 1 0,0-1 0,0 0 0,-1-1 0,0 1-1,0 0 1,-1 0 0,0-1 0,-1 0 0,1 1 0,-1-1 0,-6 6-1,4-5-13,0-1 0,0 0-1,-1 0 1,-1-1-1,1 0 1,-1 0-1,0-1 1,0 0-1,0-1 1,-1 1-1,-15 4 1,10-4-216,0-1 0,0-1-1,0 0 1,-1-1 0,1-1 0,-1 0 0,-15-1 0,23-1-105,0 0 1,0 0 0,0 0 0,0-1 0,0 0-1,1 0 1,-8-4 0,11 4-215,-1 0 0,1 0 0,0 0 1,-1-1-1,1 1 0,-3-4 0,5 4-237,-1 0 1,0 0-1,1 0 0,-1-1 1,1 1-1,0-1 0,-1 1 1,1-1-1,-1-3 0,-2-14-2008</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1.258"/>
    </inkml:context>
    <inkml:brush xml:id="br0">
      <inkml:brushProperty name="width" value="0.05" units="cm"/>
      <inkml:brushProperty name="height" value="0.05" units="cm"/>
      <inkml:brushProperty name="color" value="#33CCFF"/>
    </inkml:brush>
  </inkml:definitions>
  <inkml:trace contextRef="#ctx0" brushRef="#br0">0 14 472,'2'-2'-90,"6"-5"1706,0 3 5062,0 7-769,-2 6-5660,-4-4 171,0 0 0,0 0-1,-1 0 1,0 1 0,0-1 0,0 1-1,0 5 1,0 5 370,39 186 4636,-29-163-4567,2-1 1,2 0 0,20 39 0,-29-66-697,0 0 1,0-1-1,2 0 1,-1 0 0,1-1-1,0 0 1,1 0 0,18 13-1,-18-16-220,-1-1 0,1 0 0,0-1-1,0 0 1,1 0 0,-1-1 0,1-1 0,-1 1-1,1-1 1,0-1 0,12 1 0,0-2-728,1-1 1,-1 0 0,29-6-1,7-10-3986,-48 13 1879,0 0 1,0-1-1,11-7 0,-2-2-396</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1.588"/>
    </inkml:context>
    <inkml:brush xml:id="br0">
      <inkml:brushProperty name="width" value="0.05" units="cm"/>
      <inkml:brushProperty name="height" value="0.05" units="cm"/>
      <inkml:brushProperty name="color" value="#33CCFF"/>
    </inkml:brush>
  </inkml:definitions>
  <inkml:trace contextRef="#ctx0" brushRef="#br0">31 1 532,'-15'1'4860,"14"0"-4637,0 0 0,-1 0 0,1 1 0,0-1 1,0 0-1,0 0 0,0 1 0,0-1 0,0 1 0,0-1 1,1 1-1,-1-1 0,1 1 0,-1 0 0,1-1 0,-1 1 1,1 3-1,-1 0 262,1 0 1,0 0 0,1 1-1,-1-1 1,3 10-1,0-3 215,1 1-1,1-1 0,0 0 0,9 15 1,-8-15-331,2-1 0,-1 0 0,1-1 0,1 0 0,0 0 0,1-1 0,0 0 0,18 13 0,-19-17-335,0 0 0,0 0 0,0-1-1,0 0 1,1-1 0,0 0 0,0-1 0,0 0 0,0 0-1,0-1 1,0 0 0,13-1 0,10-3-1019,37-7-1,-1-3-4001,-32 5-578,-9 3 3032</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1.923"/>
    </inkml:context>
    <inkml:brush xml:id="br0">
      <inkml:brushProperty name="width" value="0.05" units="cm"/>
      <inkml:brushProperty name="height" value="0.05" units="cm"/>
      <inkml:brushProperty name="color" value="#33CCFF"/>
    </inkml:brush>
  </inkml:definitions>
  <inkml:trace contextRef="#ctx0" brushRef="#br0">680 445 1160,'-104'-17'8436,"-1"9"-4871,-35-4-1181,60 4-1978,36 4-2145,-46-10-1,89 14 1738,0 0-261,0 0 1,0 0 0,0 0-1,1 0 1,-1-1-1,0 1 1,0 0 0,0 0-1,0-1 1,1 1-1,-1 0 1,0-1 0,0 1-1,1-1 1,-1 1-1,0-1 1,0 0 0,1 1-1,-1-1 1,1 0-1,-1 1 1,1-1-1,-1 0 1,1 0 0,-1 1-1,1-1 1,-1-1-1,3-6-1575</inkml:trace>
  <inkml:trace contextRef="#ctx0" brushRef="#br0" timeOffset="1">469 12 40,'0'0'71,"0"0"0,1-1 0,-1 1 1,0 0-1,0 0 0,0 0 0,0-1 0,1 1 0,-1 0 0,0 0 0,0-1 1,0 1-1,0 0 0,0 0 0,0-1 0,0 1 0,1 0 0,-1 0 0,0-1 1,0 1-1,0 0 0,0 0 0,0-1 0,0 1 0,0 0 0,0 0 0,-1-1 1,1 1-1,0 0 0,0 0 0,0-1 0,0 1 0,0 0 0,0 0 0,0-1 1,-1 1-1,1 0 0,0 0 0,0 0 0,0-1 0,0 1 0,-1 0 0,1 0 1,0 0-1,0 0 0,0 0 0,-1-1 0,1 1 0,0 0 0,0 0 0,-1 0 1,1 0-1,0 0 0,0 0 0,-1 0 0,1 0 0,0 0 0,0 0 0,-1 0 1,1 0-1,0 0 0,-1 0 0,1 0 0,0 0 0,-1 0 0,-21 2-93,18-1 486,-153 27 3474,60-9-2926,77-16-1146,-72 16-436,79-15-1260,0 0 0,-18 9 0,18-5 418</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2.292"/>
    </inkml:context>
    <inkml:brush xml:id="br0">
      <inkml:brushProperty name="width" value="0.05" units="cm"/>
      <inkml:brushProperty name="height" value="0.05" units="cm"/>
      <inkml:brushProperty name="color" value="#33CCFF"/>
    </inkml:brush>
  </inkml:definitions>
  <inkml:trace contextRef="#ctx0" brushRef="#br0">91 65 856,'16'-9'2449,"12"-8"2009,-27 16-4156,0 0 0,0-1 0,0 1 0,0 0 0,0-1 0,0 1-1,0 0 1,-1-1 0,1 1 0,0-1 0,-1 1 0,1-1 0,-1 1 0,0-1 0,1 0 0,-1 1 0,0-4 0,0 4-175,-1 0 0,0 1 0,1-1-1,-1 0 1,0 1 0,0-1 0,0 0 0,0 1 0,1-1 0,-1 1 0,0-1-1,0 1 1,0-1 0,0 1 0,0 0 0,0 0 0,0-1 0,0 1 0,0 0-1,0 0 1,0 0 0,0 0 0,0 0 0,0 0 0,0 0 0,-2 1 0,-4 2 63,1 0 1,-1 0 0,1 0 0,0 1 0,0 0 0,0 0-1,1 1 1,-8 7 0,5-4-9,1-1 1,0 2-1,0-1 0,1 1 1,-10 17-1,15-23-134,0-1-1,0 1 1,0 0 0,0 0-1,0 0 1,1 0-1,-1 0 1,1 0 0,0 0-1,0 0 1,0 0 0,0 0-1,1 0 1,-1 0-1,1 0 1,-1 0 0,1 0-1,0 0 1,1-1-1,-1 1 1,0 0 0,1-1-1,-1 1 1,1-1 0,3 4-1,7 8 215,2-1-1,-1 0 0,29 19 1,50 28 435,-54-37-404,-6-4-13,-9-6 41,30 24 1,-47-33-266,-1 1 0,0 0 0,0 0 0,0 0 0,-1 1 0,1-1 0,-1 1 0,-1 0 0,1 1 0,3 7 0,-6-9-27,0 1-1,0-1 1,0 0 0,-1 1-1,1-1 1,-1 0-1,-1 1 1,1-1 0,-1 0-1,0 1 1,0-1-1,0 0 1,-3 5-1,0 3-153,-1-1 0,-1 0-1,0-1 1,-9 14 0,11-19-239,0 0 0,-1-1 0,0 0 1,0 0-1,0 0 0,0 0 1,-1-1-1,-8 5 0,6-5-1316,0 0-1,0 0 0,-1-1 1,1 0-1,-1-1 1,-10 2-1,-3 2-1542</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3.073"/>
    </inkml:context>
    <inkml:brush xml:id="br0">
      <inkml:brushProperty name="width" value="0.05" units="cm"/>
      <inkml:brushProperty name="height" value="0.05" units="cm"/>
      <inkml:brushProperty name="color" value="#33CCFF"/>
    </inkml:brush>
  </inkml:definitions>
  <inkml:trace contextRef="#ctx0" brushRef="#br0">153 15 940,'1'0'296,"-1"-1"1,1 1-1,-1-1 0,0 1 1,1-1-1,-1 1 0,0-1 1,0 0-1,0 1 0,1-1 1,-1 1-1,0-1 0,0 0 1,0 1-1,0-1 0,0 1 1,0-1-1,0 0 0,0 1 0,0-1 1,0 1-1,0-1 0,-1 0 1,-9 10 5598,4-2-7096,-5 5 1789,1 1 0,0 1 1,1-1-1,1 1 0,0 1 0,1 0 1,-8 23-1,3 0 667,-13 71 1,15-50-439,2 0 0,3 1 0,3-1 0,3 1 0,14 108 0,-8-130-708,1 0 0,2-1-1,1 0 1,2-1 0,2 0 0,1-1 0,2-1-1,1 0 1,1-2 0,27 32 0,-32-46-940,27 25 1,-8-18-3112,2-8-7249,-21-13 7864</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3.437"/>
    </inkml:context>
    <inkml:brush xml:id="br0">
      <inkml:brushProperty name="width" value="0.05" units="cm"/>
      <inkml:brushProperty name="height" value="0.05" units="cm"/>
      <inkml:brushProperty name="color" value="#33CCFF"/>
    </inkml:brush>
  </inkml:definitions>
  <inkml:trace contextRef="#ctx0" brushRef="#br0">0 733 1328,'15'-36'1934,"-1"0"-1,-2-1 1,12-69-1,4-118 1764,-17 120-2233,-8 48-576,-3 39-206,1 0 1,1 0-1,0 0 0,10-31 0,-12 47-623,0 0 0,0 0 0,0 1 0,0-1 0,0 0-1,1 0 1,-1 1 0,0-1 0,1 0 0,-1 0 0,1 1 0,-1-1-1,0 1 1,1-1 0,0 0 0,-1 1 0,1-1 0,-1 1 0,1-1-1,0 1 1,-1-1 0,1 1 0,0 0 0,-1-1 0,1 1 0,0 0-1,0-1 1,-1 1 0,1 0 0,0 0 0,1 0 0,-1 0 24,0 1 0,1 0 0,-1-1 0,0 1 0,0 0 1,1 0-1,-1 0 0,0 0 0,0 0 0,0 0 0,0 1 1,0-1-1,0 0 0,1 3 0,4 6 280,-1 1 0,8 21 0,11 38 641,2-1-1,4-2 0,65 110 1,-81-156-1034,1 0 1,0-1 0,2-1-1,0 0 1,1-1 0,24 18-1,-26-29-772,-14-6 516,-1-1 1,1 1 0,-1-1 0,1 1-1,0 0 1,-1-1 0,1 1-1,-1 0 1,0 0 0,1 0 0,-1 0-1,0 0 1,1 1 0,-1-1-1,0 0 1,0 0 0,1 2 0,-2-2-2364,-4 0-4077,-2 2 5120,4-2 353,-8 5-1754</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3.770"/>
    </inkml:context>
    <inkml:brush xml:id="br0">
      <inkml:brushProperty name="width" value="0.05" units="cm"/>
      <inkml:brushProperty name="height" value="0.05" units="cm"/>
      <inkml:brushProperty name="color" value="#33CCFF"/>
    </inkml:brush>
  </inkml:definitions>
  <inkml:trace contextRef="#ctx0" brushRef="#br0">440 25 1128,'-1'-2'289,"-1"1"0,1-1 0,-1 0 0,0 0 0,1 1 0,-1-1 0,0 1 0,0 0 0,0-1 0,0 1 0,0 0 0,0 0 0,0 0 0,-1 0 0,1 1 0,0-1 0,0 1 0,-1-1 0,1 1 0,0 0 0,-3 0-1,-53-2 2785,11 4-1574,-82 7 1207,110-6-3226,1 0 0,0 1 0,0 0 1,-30 13-1,19 0-5950,19-11 4424</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4.107"/>
    </inkml:context>
    <inkml:brush xml:id="br0">
      <inkml:brushProperty name="width" value="0.05" units="cm"/>
      <inkml:brushProperty name="height" value="0.05" units="cm"/>
      <inkml:brushProperty name="color" value="#33CCFF"/>
    </inkml:brush>
  </inkml:definitions>
  <inkml:trace contextRef="#ctx0" brushRef="#br0">1 0 684,'56'113'7904,"16"59"-729,-55-118-5525,-11-20-5428,-6-33-205,0-1 700,0 0 998</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4.611"/>
    </inkml:context>
    <inkml:brush xml:id="br0">
      <inkml:brushProperty name="width" value="0.05" units="cm"/>
      <inkml:brushProperty name="height" value="0.05" units="cm"/>
      <inkml:brushProperty name="color" value="#33CCFF"/>
    </inkml:brush>
  </inkml:definitions>
  <inkml:trace contextRef="#ctx0" brushRef="#br0">33 510 64,'7'-58'6785,"-5"46"-5911,0 0 0,-1 0 1,0 0-1,-2-14 0,-26-131 3171,14 99-3257,12 51-616,-1 0 0,1 0 0,1 0 0,-1 0 0,1 0 0,1 0 0,-1 0-1,1 0 1,0 0 0,4-12 0,-3 15-96,0 0-1,0 1 1,0-1 0,0 0-1,1 1 1,-1-1-1,1 1 1,0 0 0,0 0-1,1 0 1,-1 0 0,0 0-1,1 1 1,0-1 0,-1 1-1,1 0 1,0 0-1,7-2 1,0 1 11,0 0 0,1 0 0,-1 1 0,0 0 0,1 1 1,-1 1-1,1 0 0,-1 0 0,1 1 0,-1 0 0,1 1 0,-1 1 0,0 0 0,0 0 0,0 1 0,11 5 0,-18-7-74,-1 1 0,1-1 1,-1 1-1,1-1 0,-1 1 0,0 0 0,0 0 0,0 1 0,-1-1 0,1 1 1,-1-1-1,0 1 0,0 0 0,0 0 0,0-1 0,-1 2 0,1-1 0,-1 0 0,0 0 1,0 0-1,-1 0 0,1 1 0,-1-1 0,0 0 0,0 1 0,-1 6 0,-1-2-8,0 0-1,0 0 1,-1 0 0,0-1-1,-1 1 1,0-1-1,0 0 1,-1 0-1,0 0 1,0 0-1,-9 9 1,-4 1-217,-37 29-1,9-10-17,45-36 250,0 0 1,0-1 0,0 1 0,0 0 0,1 0-1,-1 0 1,0 0 0,1 0 0,-1-1 0,0 1-1,1 0 1,-1 0 0,1 1 0,0-1 0,-1 0-1,1 0 1,-1 1 0,1-1-14,1-1 0,-1 1 0,0-1-1,0 1 1,0-1 0,1 1 0,-1-1 0,0 1-1,1-1 1,-1 1 0,0-1 0,1 0 0,-1 1 0,1-1-1,-1 1 1,0-1 0,1 0 0,-1 0 0,1 1-1,-1-1 1,1 0 0,-1 0 0,1 1 0,1-1 0,5 2 9,1-1 1,0 0 0,0 0 0,8-1 0,3 1 81,-3 2-64,-1 0-1,0 1 1,-1 0-1,1 1 1,-1 1 0,1 0-1,23 15 1,-34-18-25,1 0 0,-1 0 0,0 1-1,0-1 1,-1 1 0,1 0 0,-1 0 0,1 0 0,-1 0 0,-1 1-1,1-1 1,-1 1 0,1 0 0,-1 0 0,0 0 0,-1 0-1,0 0 1,1 0 0,-1 0 0,-1 0 0,1 0 0,-1 1 0,0-1-1,0 0 1,-1 0 0,-1 8 0,1-6-18,-1 0 1,0-1-1,0 1 1,-1 0-1,0-1 1,0 1-1,0-1 1,-1 0-1,0 0 0,0-1 1,-7 9-1,3-7-15,0 0 0,0-1-1,0 0 1,-1 0 0,0-1-1,0 0 1,-12 5 0,1-2-342,1-1-1,-41 9 1,53-15-115,0 1 0,0-2 0,0 1-1,0-1 1,0 0 0,0 0 0,0-1-1,0 0 1,0 0 0,0 0-1,0-1 1,-10-4 0,16 5 8,0 1 0,0-1 0,0 1 0,0-1 0,0 0-1,0 1 1,0-1 0,1 0 0,-1 0 0,0 1 0,1-1 0,-1 0 0,0 0 0,1 0 0,-1-2 0,-3-3-1908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24.623"/>
    </inkml:context>
    <inkml:brush xml:id="br0">
      <inkml:brushProperty name="width" value="0.025" units="cm"/>
      <inkml:brushProperty name="height" value="0.025" units="cm"/>
      <inkml:brushProperty name="color" value="#E71224"/>
    </inkml:brush>
  </inkml:definitions>
  <inkml:trace contextRef="#ctx0" brushRef="#br0">60 57 1072,'0'-3'302,"0"-4"1202,0 1 1,0-1-1,1 0 1,0 1-1,3-15 6472,-3 61-5340,-2 40 63,-30 323 2533,-3 33-1228,33-431-4087,1 1 0,0 0 0,0 0 0,1-1 0,0 1 0,1 7 0,6 7-7820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4.938"/>
    </inkml:context>
    <inkml:brush xml:id="br0">
      <inkml:brushProperty name="width" value="0.05" units="cm"/>
      <inkml:brushProperty name="height" value="0.05" units="cm"/>
      <inkml:brushProperty name="color" value="#33CCFF"/>
    </inkml:brush>
  </inkml:definitions>
  <inkml:trace contextRef="#ctx0" brushRef="#br0">0 1 848,'16'36'1528,"0"1"68,-4-3-67,-2-3-109,-4-2-128,-3-4-140,0 0-124,0-2-200,1-6-232,-4 3-324,3-6-344,-6 0-320,3-5-356,-4-4-2952,4-5 1259,0 0 829</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5.280"/>
    </inkml:context>
    <inkml:brush xml:id="br0">
      <inkml:brushProperty name="width" value="0.05" units="cm"/>
      <inkml:brushProperty name="height" value="0.05" units="cm"/>
      <inkml:brushProperty name="color" value="#33CCFF"/>
    </inkml:brush>
  </inkml:definitions>
  <inkml:trace contextRef="#ctx0" brushRef="#br0">367 15 816,'7'-6'2906,"2"-3"3044,-16 9-3202,-9 2-2937,-2 1 800,-1 0 0,1 1 0,0 1 0,0 1 0,0 1-1,1 0 1,-32 20 0,34-18-302,0 1-1,1 0 0,0 1 0,1 1 1,0 0-1,0 1 0,2 0 1,-20 29-1,25-34-165,0 1 1,1 1 0,0-1-1,1 1 1,0-1 0,1 1-1,-1 1 1,2-1 0,0 0-1,0 1 1,1-1 0,0 1-1,0-1 1,1 1-1,1-1 1,2 12 0,-2-18-95,0 0 1,0 0-1,0 0 0,1 0 1,0 0-1,0 0 1,0 0-1,0-1 1,1 1-1,-1-1 1,1 1-1,0-1 0,0 0 1,0 0-1,5 3 1,-2-3-9,0 1 1,0-1-1,0 0 1,0 0-1,0-1 1,1 0-1,0 0 0,12 1 1,3-1-120,1-1 0,-1-2-1,0 0 1,41-7 0,128-33-2558,-127 26-1532,1-2-4696,-43 11 6192</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5.923"/>
    </inkml:context>
    <inkml:brush xml:id="br0">
      <inkml:brushProperty name="width" value="0.05" units="cm"/>
      <inkml:brushProperty name="height" value="0.05" units="cm"/>
      <inkml:brushProperty name="color" value="#33CCFF"/>
    </inkml:brush>
  </inkml:definitions>
  <inkml:trace contextRef="#ctx0" brushRef="#br0">60 13 948,'1'-1'440,"1"0"1,-1 0-1,0 0 0,0 0 0,0 0 1,1 0-1,-1 0 0,0 0 1,1 1-1,-1-1 0,1 0 0,-1 1 1,1-1-1,2 1 0,-3 0-309,-1 0 0,1 0 0,-1 0 0,0 0 0,1 1 0,-1-1 0,1 0 0,-1 0 0,1 1 0,-1-1 0,0 0 0,1 1-1,-1-1 1,0 1 0,1-1 0,-1 0 0,0 1 0,0-1 0,1 1 0,-1-1 0,0 1 0,0-1 0,0 0 0,0 1 0,0-1 0,1 1 0,-1-1 0,0 1 0,0 0-1,0 8 557,0-1 0,-1 0-1,0 1 1,-2 8 0,2-12-462,-10 64 2027,-28 123 983,13-110-7011,21-74-609,1-7-191,4-1 1743</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6.344"/>
    </inkml:context>
    <inkml:brush xml:id="br0">
      <inkml:brushProperty name="width" value="0.05" units="cm"/>
      <inkml:brushProperty name="height" value="0.05" units="cm"/>
      <inkml:brushProperty name="color" value="#33CCFF"/>
    </inkml:brush>
  </inkml:definitions>
  <inkml:trace contextRef="#ctx0" brushRef="#br0">414 1 1120,'0'0'1375,"-5"4"-3,-18 22 718,0 0-1,-33 53 1,26-36-1002,-83 144 2537,43-65-2165,1-4-2211,54-90-997,13-25 783,1 1-1,-1-1 0,1 0 1,0 1-1,0-1 0,1 1 1,-1 3-1,3 5-1219</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6.659"/>
    </inkml:context>
    <inkml:brush xml:id="br0">
      <inkml:brushProperty name="width" value="0.05" units="cm"/>
      <inkml:brushProperty name="height" value="0.05" units="cm"/>
      <inkml:brushProperty name="color" value="#33CCFF"/>
    </inkml:brush>
  </inkml:definitions>
  <inkml:trace contextRef="#ctx0" brushRef="#br0">636 645 8,'18'-2'2851,"-16"2"-2539,0 0 0,0 0 0,-1 0 0,1-1 0,0 1 0,-1 0 1,1-1-1,0 1 0,-1-1 0,1 1 0,-1-1 0,1 0 0,-1 1 0,1-1 0,-1 0 1,1 0-1,1-2 0,-3 2-151,1 0 0,-1 1-1,0-1 1,0 0 0,1 0 0,-1 0 0,0 0 0,0 0 0,0 0 0,0 0-1,0 0 1,0 0 0,0 0 0,0 0 0,-1 0 0,1 0 0,0 0 0,-1 1-1,1-1 1,0 0 0,-1 0 0,0-1 0,-13-19 1413,12 17-1194,-23-26 1055,-1 1 1,-1 1 0,-58-46 0,-82-56 333,9 7-2457,9-8-6089,146 128 6120,-19-23-6248,18 15 4529</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6.993"/>
    </inkml:context>
    <inkml:brush xml:id="br0">
      <inkml:brushProperty name="width" value="0.05" units="cm"/>
      <inkml:brushProperty name="height" value="0.05" units="cm"/>
      <inkml:brushProperty name="color" value="#33CCFF"/>
    </inkml:brush>
  </inkml:definitions>
  <inkml:trace contextRef="#ctx0" brushRef="#br0">114 1 340,'2'6'552,"0"-1"0,0 1 0,-1 0-1,0 0 1,0 0 0,0 1 0,-1-1 0,0 11-1,-10 51 1927,4-34-1467,-3 20-33,-3 1 0,-2-1 0,-33 82-1,47-135-1102,-11 21-203,4-12-1336,7-10 1504,0 1 0,0-1 1,0 0-1,-1 0 0,1 0 0,0 0 1,0 0-1,0 1 0,0-1 0,0 0 1,-1 0-1,1 0 0,0 0 0,0 0 1,0 0-1,-1 0 0,1 0 0,0 0 1,0 0-1,0 1 0,-1-1 0,1 0 1,0 0-1,0 0 0,0 0 0,-1 0 1,1-1-1,0 1 0,0 0 0,0 0 1,-1 0-1,1 0 0,0 0 0,0 0 1,-1 0-1,1-1-1578</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7.533"/>
    </inkml:context>
    <inkml:brush xml:id="br0">
      <inkml:brushProperty name="width" value="0.05" units="cm"/>
      <inkml:brushProperty name="height" value="0.05" units="cm"/>
      <inkml:brushProperty name="color" value="#33CCFF"/>
    </inkml:brush>
  </inkml:definitions>
  <inkml:trace contextRef="#ctx0" brushRef="#br0">0 121 960,'0'-4'1052,"0"0"1,1 0-1,-1 0 0,1 1 0,0-1 1,2-6-1,-2 7-685,1 0 0,-1 0 1,1 0-1,0 0 0,0 0 0,4-4 0,-1 2-163,1 0-1,0 1 0,0-1 0,0 1 1,1 1-1,12-6 0,-6 4 89,0 0 0,0 1 0,1 0 0,0 1 0,17-2 0,-22 4-139,0 0 0,-1 1 1,1 1-1,0-1 0,0 1 0,-1 1 0,1-1 0,-1 1 1,15 6-1,-19-6-104,0 1 1,0 0 0,0 0-1,-1 0 1,1 1 0,-1-1-1,1 1 1,-1 0 0,0 0-1,-1 0 1,1 0 0,-1 0-1,1 0 1,-1 1 0,-1 0-1,1-1 1,-1 1 0,1 0-1,-1-1 1,0 9 0,2 10 172,-1 1 1,-3 42-1,1-64-205,-11 136 897,4-74 196,4 110 0,3-169-1048,1 0 0,-1 0 0,1 0 0,0 0-1,1-1 1,-1 1 0,1 0 0,0-1 0,0 1 0,0-1 0,1 1 0,-1-1 0,4 4 0,-3-5-31,0-1 0,-1 1-1,1-1 1,0 0 0,0 0 0,0 0 0,1 0 0,-1 0 0,0-1 0,1 0 0,-1 1 0,1-1 0,-1 0-1,1-1 1,0 1 0,-1-1 0,1 1 0,4-1 0,27-3-150,0-1-1,0-1 1,-1-2-1,46-15 1,60-13-2967,-115 36 534,-2 8-6053,-14-6 6063</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8.013"/>
    </inkml:context>
    <inkml:brush xml:id="br0">
      <inkml:brushProperty name="width" value="0.05" units="cm"/>
      <inkml:brushProperty name="height" value="0.05" units="cm"/>
      <inkml:brushProperty name="color" value="#33CCFF"/>
    </inkml:brush>
  </inkml:definitions>
  <inkml:trace contextRef="#ctx0" brushRef="#br0">585 1 872,'-19'3'1268,"-3"2"0,-6 1-36,-4-1-91,-6 1-93,-2 3-84,-1-4-96,-3 4-84,-3-6-96,3 2-168,0-5-204,3 3-256,6-3-272,1 3-296,5-3-240,7 3-2504,7-6 1103,5 0 733</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8.696"/>
    </inkml:context>
    <inkml:brush xml:id="br0">
      <inkml:brushProperty name="width" value="0.05" units="cm"/>
      <inkml:brushProperty name="height" value="0.05" units="cm"/>
      <inkml:brushProperty name="color" value="#33CCFF"/>
    </inkml:brush>
  </inkml:definitions>
  <inkml:trace contextRef="#ctx0" brushRef="#br0">5 1613 11725,'-1'3'134,"0"-2"-64,0 0-1,1 0 1,0 1-1,-1-1 1,1 0-1,0 1 1,0-1-1,0 0 1,-1 1-1,1-1 1,1 0-1,-1 1 1,0-1-1,0 0 1,0 1-1,1-1 1,-1 0-1,1 0 1,-1 1-1,1-1 1,-1 0-1,1 0 1,0 0-1,0 0 1,-1 0-1,1 0 1,0 0-1,0 0 1,0 0-1,0 0 1,0 0-1,0 0 1,0-1-1,1 1 1,-1 0-1,0-1 1,2 1-1,3 0 47,0-1 0,0 1 0,0-2 0,0 1 0,-1-1 0,1 0 0,0 0 0,0 0 0,-1-1-1,1 0 1,8-4 0,12-7 224,24-15-1,-44 25-286,55-35 238,-2-2 1,-1-3-1,-3-2 1,63-66-1,-90 81-205,-1-2-1,-1 0 1,-2-2-1,-2 0 1,-1-2-1,-1-1 1,-2 0-1,24-73 1,-35 83-67,-1 0 1,-1 0 0,-2 0-1,-1-1 1,0 1 0,-2-1-1,-2 1 1,0-1 0,-2 1-1,-1 0 1,-10-34 0,4 27-142,-2 1 1,-1 1-1,-2 0 1,-1 1-1,-1 1 1,-2 0-1,-1 1 1,-32-33-1,21 28-844,-51-40 0,46 46-2000,-1 1-1,-82-43 0,45 36 395</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7:03.323"/>
    </inkml:context>
    <inkml:brush xml:id="br0">
      <inkml:brushProperty name="width" value="0.05" units="cm"/>
      <inkml:brushProperty name="height" value="0.05" units="cm"/>
      <inkml:brushProperty name="color" value="#FFC114"/>
    </inkml:brush>
  </inkml:definitions>
  <inkml:trace contextRef="#ctx0" brushRef="#br0">1081 2059 5248,'-185'-167'80,"3"-25"-144,6-34-116,25-23-28,19-31-168,16-25-1156,34-15 520,25 0 344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6:58.926"/>
    </inkml:context>
    <inkml:brush xml:id="br0">
      <inkml:brushProperty name="width" value="0.05" units="cm"/>
      <inkml:brushProperty name="height" value="0.05" units="cm"/>
      <inkml:brushProperty name="color" value="#008C3A"/>
    </inkml:brush>
  </inkml:definitions>
  <inkml:trace contextRef="#ctx0" brushRef="#br0">1 48 15353,'8'-6'425,"0"0"-1,1 1 1,0 0-1,0 1 1,1 0-1,-1 0 1,1 1-1,-1 0 1,1 1-1,0 0 1,0 0-1,0 1 0,0 1 1,1-1-1,-1 2 1,0-1-1,0 1 1,0 1-1,0 0 1,0 1-1,9 3 1,1 2-97,-1 2 1,0 0-1,-1 1 1,0 1 0,-1 1-1,0 0 1,-1 2-1,26 27 1,-7 1 180,-1 0 0,32 59-1,-33-48-182,-3 2-1,-2 1 0,-3 1 0,-3 2 0,29 119 1,-43-142-190,-2-1 1,-2 1 0,-1 0-1,-2 0 1,-2 0 0,-1 0 0,-2 0-1,-1 0 1,-2-1 0,-1 0-1,-21 53 1,15-54-440,-3 0 0,-1-2 1,-1 1-1,-2-2 0,-1-1 0,-1-1 1,-2 0-1,-1-2 0,-32 27 0,-22 2-1973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25.207"/>
    </inkml:context>
    <inkml:brush xml:id="br0">
      <inkml:brushProperty name="width" value="0.025" units="cm"/>
      <inkml:brushProperty name="height" value="0.025" units="cm"/>
      <inkml:brushProperty name="color" value="#E71224"/>
    </inkml:brush>
  </inkml:definitions>
  <inkml:trace contextRef="#ctx0" brushRef="#br0">1245 31 64,'41'-20'15766,"-50"17"-14163,9 2-1513,-1 1 1,0-1 0,1 1-1,-1-1 1,1 1 0,-1-1-1,0 1 1,0 0 0,1-1-1,-1 1 1,0 0-1,0-1 1,1 1 0,-1 0-1,0 0 1,0 0 0,-1 0-1,-39-2 2297,1 2-1,-75 10 0,-10 0-189,-139 5 699,146-8-1944,-256-1-483,254-6-439,118 0-31,-3-1-355,0 1 0,0 0-1,1 0 1,-1 1 0,0-1 0,1 1-1,-1 0 1,1 0 0,-1 0-1,1 1 1,-6 2 0,7-2-3462,29 11-12282</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7:12.220"/>
    </inkml:context>
    <inkml:brush xml:id="br0">
      <inkml:brushProperty name="width" value="0.05" units="cm"/>
      <inkml:brushProperty name="height" value="0.05" units="cm"/>
      <inkml:brushProperty name="color" value="#FFC114"/>
    </inkml:brush>
  </inkml:definitions>
  <inkml:trace contextRef="#ctx0" brushRef="#br0">1 247 1072,'17'-10'5226,"-16"9"-3913,11-3 5393,-9 4-6005,0 0 1,0 0-1,0 1 0,0-1 0,0 1 0,1-1 0,-1 1 1,0 0-1,2 1 0,0 0 136,-1-1 0,1 1 0,0-1 0,0 0 0,7 0-1,-11-1-854,0 0-1,1 0 1,-1-1-1,0 1 1,1 0-1,-1-1 1,0 1-1,1 0 1,-1-1-1,0 0 1,0 1-1,0-1 0,1 0 1,0-1-1,110-95-4974,-34 32-3249,-30 27 3874,9 1 1327</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7:13.051"/>
    </inkml:context>
    <inkml:brush xml:id="br0">
      <inkml:brushProperty name="width" value="0.05" units="cm"/>
      <inkml:brushProperty name="height" value="0.05" units="cm"/>
      <inkml:brushProperty name="color" value="#FFC114"/>
    </inkml:brush>
  </inkml:definitions>
  <inkml:trace contextRef="#ctx0" brushRef="#br0">11 54 21026,'-10'-2'1067,"22"7"583,-2-1-1689,-1 0 646,0-1 1,1 0 0,-1 0-1,1 0 1,0-1 0,-1-1-1,1 0 1,10 0 0,-8 0 26,5-1-275,-17-1-410,1 1-1,-1 0 1,1-1-1,-1 1 1,0 0-1,1-1 1,-1 1-1,1-1 1,-1 1-1,0-1 1,1 1-1,-1-1 1,0 1-1,1-1 1,-1 1-1,0-1 1,0 1-1,0-1 1,0 1-1,1-1 1,-1 0-1,0 1 1,0-1 0,0 1-1,0-1 1,0 0-1,0 0 1,-4-35-5162,1 24 543,-2 0-4014,2 4 5039</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7:13.886"/>
    </inkml:context>
    <inkml:brush xml:id="br0">
      <inkml:brushProperty name="width" value="0.05" units="cm"/>
      <inkml:brushProperty name="height" value="0.05" units="cm"/>
      <inkml:brushProperty name="color" value="#FFC114"/>
    </inkml:brush>
  </inkml:definitions>
  <inkml:trace contextRef="#ctx0" brushRef="#br0">413 547 56,'-7'-14'368,"-2"-3"-28,-1-3 0,-5-8-28,-7-4-52,0-4-28,-6-4-52,-4-2-60,-6-4-60,1-2-52,-4 0-40,0 0-72,0 0-624,3 6 244,7 5 168</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7:27.885"/>
    </inkml:context>
    <inkml:brush xml:id="br0">
      <inkml:brushProperty name="width" value="0.05" units="cm"/>
      <inkml:brushProperty name="height" value="0.05" units="cm"/>
      <inkml:brushProperty name="color" value="#FFC114"/>
    </inkml:brush>
  </inkml:definitions>
  <inkml:trace contextRef="#ctx0" brushRef="#br0">138 17 576,'0'-1'333,"-1"0"0,1 0-1,-1 0 1,1 0 0,-1 0 0,0 0-1,0 0 1,1 0 0,-1 0 0,0 1-1,0-1 1,0 0 0,0 0 0,0 1 0,0-1-1,0 1 1,-5-3 4228,-12 21-1512,11-4-2320,0 0 1,1 1-1,1 0 0,1 0 0,0 0 0,0 1 1,-1 20-1,2-14-288,-46 371 2948,44-307-2541,4 0-1,16 138 0,-14-209-686,2 0-1,0-1 0,1 1 1,0-1-1,9 19 1,-10-28-103,0 1 0,0 0 0,1-1 0,-1 0 0,1 0 0,1 0 0,-1 0 0,1-1 0,-1 0 0,1 0 0,1 0 0,-1 0 0,0-1 0,12 5 0,-3-3 33,1 0 0,-1-1 0,1-1 0,0 0 0,0-1 0,1 0 0,17-1 0,111-13-70,-83 5-498,49-6-4314,-91 10 2162,-7 0-1614,0 2-3467</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7:28.452"/>
    </inkml:context>
    <inkml:brush xml:id="br0">
      <inkml:brushProperty name="width" value="0.05" units="cm"/>
      <inkml:brushProperty name="height" value="0.05" units="cm"/>
      <inkml:brushProperty name="color" value="#FFC114"/>
    </inkml:brush>
  </inkml:definitions>
  <inkml:trace contextRef="#ctx0" brushRef="#br0">412 24 692,'51'-22'14481,"-57"21"-13433,-41 1 749,0 1 0,-60 11 0,37-4-1123,25-6-662,32-2-518,-1 1 0,1 0 0,-1 1 0,1 0 0,0 1 0,-1 0 0,-19 9 0,32-12 397,0 0 1,0 1 0,1-1-1,-1 1 1,0-1-1,1 0 1,-1 1 0,0-1-1,1 1 1,-1-1-1,0 1 1,1 0 0,-1-1-1,1 1 1,-1 0-1,1-1 1,-1 1 0,1 0-1,0 0 1,-1-1-1,1 1 1,0 0 0,0 0-1,-1 0 1,1-1 0,0 1-1,0 0 1,0 0-1,0 1 1,1 0-46,-1 0-1,1 0 1,0 0 0,0-1-1,0 1 1,0 0 0,0-1-1,1 1 1,-1-1 0,0 1-1,1-1 1,1 2 0,6 4-278,0-1 0,0 0 1,15 7-1,58 22 82,14 7 2671,-94-42-2225,-1 0-1,0 1 1,0 0 0,0-1-1,0 1 1,0-1 0,1 1-1,-1 0 1,0 0 0,-1 0-1,1 0 1,0 0 0,0 0-1,0 0 1,0 0 0,-1 0 0,1 0-1,0 0 1,-1 0 0,1 2-1,-1-2-14,-1 0 0,1 0 0,0 0 0,-1 0 0,0 0 0,1 0 0,-1-1 0,1 1 0,-1 0 0,0 0-1,0 0 1,1 0 0,-1-1 0,0 1 0,0 0 0,0-1 0,0 1 0,0-1 0,0 1 0,0-1 0,0 0 0,0 1 0,-1-1 0,-50 18 905,37-14-1651,1 1 1,-24 11-1,34-14-538,-1 1 1,1-1-1,0 1 0,0 0 1,1 1-1,-1-1 0,-4 6 1,-1 1-1153</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7:28.942"/>
    </inkml:context>
    <inkml:brush xml:id="br0">
      <inkml:brushProperty name="width" value="0.05" units="cm"/>
      <inkml:brushProperty name="height" value="0.05" units="cm"/>
      <inkml:brushProperty name="color" value="#FFC114"/>
    </inkml:brush>
  </inkml:definitions>
  <inkml:trace contextRef="#ctx0" brushRef="#br0">1 150 872,'30'-42'7533,"-6"10"-3616,-19 27-3509,0-1 0,0 0 0,0 1 0,1 0 1,0 1-1,0-1 0,1 1 0,-1 0 0,1 0 0,0 1 0,0 0 0,0 0 0,0 1 0,13-3 0,0 1 187,0 1 1,1 0 0,-1 2 0,29 1-1,-32 1-122,0 0 1,0 1-1,32 8 0,-45-9-407,0 1-1,0-1 1,0 0-1,0 1 1,0 0-1,-1 0 1,1 0-1,-1 1 1,1-1-1,-1 1 1,0 0 0,0 0-1,0 0 1,0 0-1,-1 0 1,1 1-1,-1-1 1,0 1-1,0-1 1,0 1 0,0 0-1,1 4 1,-1 6 44,1-1 0,-2 1 0,0 0 0,-1 0 0,0 0 0,-1 0 1,-5 27-1,-32 98 228,23-92-221,-30 86 114,24-76 31,3 0 0,-13 69 0,30-122-223,0-1 0,1 0-1,0 1 1,-1-1 0,1 0 0,1 1-1,-1-1 1,0 0 0,1 1-1,0-1 1,-1 0 0,1 0 0,1 0-1,-1 1 1,0-1 0,1 0 0,-1 0-1,1-1 1,0 1 0,4 4 0,-3-4-1,1 0 0,0 0 0,0-1 1,0 1-1,0-1 0,1 0 1,-1 0-1,1-1 0,-1 1 1,1-1-1,0 0 0,-1 0 1,1 0-1,5-1 0,27 0 48,-1-1 1,0-2-1,0-2 0,44-11 0,-27 5-159,11 1-348,52-11-1375,-98 16-154,-1-1-1,19-8 1,-13 0-9145,-13 8 7594</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7:30.434"/>
    </inkml:context>
    <inkml:brush xml:id="br0">
      <inkml:brushProperty name="width" value="0.05" units="cm"/>
      <inkml:brushProperty name="height" value="0.05" units="cm"/>
      <inkml:brushProperty name="color" value="#FFC114"/>
    </inkml:brush>
  </inkml:definitions>
  <inkml:trace contextRef="#ctx0" brushRef="#br0">16 246 332,'1'11'17352,"1"-23"-16946,-1 0 1,0 0 0,0 0-1,-1 0 1,-1 0 0,0 0-1,-1 1 1,-3-14 0,-2-27 308,4 36-519,1-22 275,2 37-454,0 0 0,0 0 0,0-1 0,1 1 0,-1 0 0,0 0 0,1 0 0,-1 0 0,1 0 0,-1 0 0,1 0 0,0 0 0,-1 0 0,1 0 0,0 0 0,0 0 0,-1 0 0,1 1 0,0-1 0,0 0 0,0 1 0,0-1 0,0 0 0,0 1 0,0-1 0,2 0 0,-1 1 71,3 1-2,5 2 22,1 0-1,-1 1 1,0 1-1,11 5 1,-9-3 143,1-2 1,23 9-1,-32-13-218,1 0-1,0 0 1,-1 0 0,1-1 0,0 0 0,0 0-1,0 0 1,-1 0 0,1-1 0,0 0-1,-1 0 1,7-2 0,38-21 112,-42 19-172,0 1 0,1 0 0,0 1 0,-1-1 0,1 2 0,0-1 1,1 1-1,-1 0 0,9-1 0,-13 4-315,0-1 1,1 1-1,-1 0 0,0 0 1,0 1-1,0-1 0,0 1 1,0 0-1,-1 0 0,1 0 0,0 0 1,-1 0-1,4 4 0,16 9-11658,-14-9 9067</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8:48.259"/>
    </inkml:context>
    <inkml:brush xml:id="br0">
      <inkml:brushProperty name="width" value="0.05" units="cm"/>
      <inkml:brushProperty name="height" value="0.05" units="cm"/>
      <inkml:brushProperty name="color" value="#FFC114"/>
    </inkml:brush>
  </inkml:definitions>
  <inkml:trace contextRef="#ctx0" brushRef="#br0">147 196 132,'2'-2'411,"1"-1"0,-1 1 0,0 0 0,0-1 0,0 0 0,-1 0 0,1 1 0,-1-1 0,1 0 0,-1 0 0,0 0 0,0 0 0,0-1 0,0-3 0,0-4 96,-1 1 1,0-1 0,-1-11 0,0 15-210,0 0-1,1-1 1,0 1-1,0 0 1,1 0 0,0 0-1,3-11 1,-4 2 490,0 15-741,1 1 1,-1 0-1,0-1 0,0 1 0,0-1 0,0 1 0,0 0 0,0-1 0,0 1 0,0 0 0,0-1 0,0 1 0,0 0 0,-1-1 0,1 1 0,0 0 0,0-1 0,0 1 0,0 0 0,0-1 1,-1 1-1,1 0 0,0-1 0,0 1 0,0 0 0,-1 0 0,1-1 0,0 1 0,-1 0 0,1 0 0,0 0 0,0-1 0,-1 1 0,-9 7 22,1 0 0,1 1 0,0 0 0,0 1 1,0-1-1,1 1 0,1 1 0,-1 0 0,-4 10 0,-5 10 52,2 0 1,-11 35-1,17-43-76,1 1 0,2 1 1,0-1-1,2 1 0,0 0 0,1 0 0,2 0 0,3 35 1,-1-49-28,0 0 0,0 0 0,1 0 0,0 0 0,1 0 0,0-1 1,1 0-1,-1 0 0,11 14 0,-9-16-9,-1-1 0,1 0 1,1 0-1,-1-1 0,1 1 0,0-1 0,0-1 1,0 1-1,1-1 0,0-1 0,-1 1 0,1-1 1,9 2-1,6-1 10,0 0 0,-1-1 0,1-1 0,0-1 0,0-1 0,0-1 0,42-8 0,-2-4 5,93-32 1,-107 24-51,-46 19 24,0 1 1,0-2-1,0 1 0,0 0 1,0-1-1,0 1 0,0-1 0,-1 0 1,1 0-1,-1 0 0,3-4 0,-5 6 2,1 0 0,-1 0-1,0 1 1,0-1-1,1 0 1,-1 0-1,0 0 1,0 1 0,0-1-1,0 0 1,0 0-1,0 0 1,0 0-1,0 0 1,0 1 0,0-1-1,0 0 1,-1 0-1,1 0 1,0 1 0,0-1-1,-1 0 1,1 0-1,-1 0 1,-1-1 0,1 1 0,0-1 0,-1 1 0,0 0 0,1 0 0,-1 0 0,1 0 0,-1 0 1,0 0-1,-2-1 0,-4-1 2,1 1 1,-1 0 0,0 1-1,-8-2 1,-50 0 1146,66 1-747,0 2-387,0-1-1,0 1 0,0-1 1,0 1-1,0-1 1,0 1-1,0-1 0,0 1 1,0 0-1,0-1 1,0 1-1,0-1 0,0 1 1,0-1-1,0 1 1,0-1-1,1 1 1,-1 0-1,0-1 0,0 1 1,1-1-1,-1 1 1,0 0-1,0-1 0,1 1 1,-1 0-1,1-1 1,7-6 64,11-7-51,0-1 1,1 2-1,39-20 0,-57 33-184,0-1 0,0 0 0,0 1 0,0-1 0,0 1 0,0-1 0,0 1 0,1 0 0,-1 0 0,4 0 0,-4 1-273,0-1 0,-1 1 0,1 0 0,0-1 1,0 1-1,-1 0 0,1 0 0,-1 0 0,1 0 0,-1 0 0,1 1 0,-1-1 0,1 0 0,-1 1 0,0-1 1,0 1-1,0-1 0,0 1 0,1 2 0,10 17-2043</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8:49.371"/>
    </inkml:context>
    <inkml:brush xml:id="br0">
      <inkml:brushProperty name="width" value="0.05" units="cm"/>
      <inkml:brushProperty name="height" value="0.05" units="cm"/>
      <inkml:brushProperty name="color" value="#FFC114"/>
    </inkml:brush>
  </inkml:definitions>
  <inkml:trace contextRef="#ctx0" brushRef="#br0">16 32 684,'-16'-31'12261,"16"38"-11657,4 95 1150,23 150 1,39 105-166,-65-355-1580,1 12-113,-1-8-94,0 0 0,0 0-1,1 0 1,-1 0 0,1-1 0,0 1 0,1 0 0,0-1 0,4 8 0,-7-13 69,1 0 0,0 1 0,-1-1 0,1 0 0,-1 0 0,1 0 0,-1 0 0,1 0 0,0 0-1,-1 1 1,1-1 0,-1-1 0,1 1 0,0 0 0,-1 0 0,1 0 0,-1 0 0,1 0 0,0 0 0,-1-1 0,1 1 0,-1 0 0,1-1 0,-1 1 0,1 0 0,-1-1 0,1 1 0,-1 0 0,0-1 0,1 1 0,-1-1 0,1 1 0,-1-1 0,0 1 0,1-1 0,17-22-4780,-15 19 4208,10-15-1567</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8:49.704"/>
    </inkml:context>
    <inkml:brush xml:id="br0">
      <inkml:brushProperty name="width" value="0.05" units="cm"/>
      <inkml:brushProperty name="height" value="0.05" units="cm"/>
      <inkml:brushProperty name="color" value="#FFC114"/>
    </inkml:brush>
  </inkml:definitions>
  <inkml:trace contextRef="#ctx0" brushRef="#br0">1 41 656,'19'-40'7562,"-17"43"-6434,1 1-900,0 1 0,-1-1-1,0 0 1,0 1 0,0-1-1,0 1 1,-1 0 0,2 5 0,5 47 944,-4-22-661,93 477 3130,-56-353-2468,71 180 1,-94-290-1062,-11-26-549,1-1 1,2-1-1,0 1 1,19 29-1,-29-50 342,1-1-1,-1 1 1,0-1-1,0 1 1,1-1-1,-1 1 1,0-1-1,1 1 1,-1-1-1,0 1 1,1-1-1,-1 1 1,1-1-1,-1 0 1,1 1 0,-1-1-1,1 0 1,-1 1-1,1-1 1,-1 0-1,1 0 1,0 1-1,-1-1 1,1 0-1,-1 0 1,1 0-1,0 0 1,-1 0-1,1 0 1,-1 0-1,1 0 1,0 0-1,-1 0 1,1 0-1,-1 0 1,1-1-1,0 1 1,10-18-6774,-9 13 6328,5-8-1597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38.541"/>
    </inkml:context>
    <inkml:brush xml:id="br0">
      <inkml:brushProperty name="width" value="0.05" units="cm"/>
      <inkml:brushProperty name="height" value="0.05" units="cm"/>
      <inkml:brushProperty name="color" value="#FFC114"/>
    </inkml:brush>
  </inkml:definitions>
  <inkml:trace contextRef="#ctx0" brushRef="#br0">1 49 72,'-1'-13'2861,"1"-8"289,4 7 5687,-4 18-7770,2 306 6323,21 160-1632,-19-416-5313,7 58-3162,-11-110 1700,1 1 2459,2-28-22901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8:50.041"/>
    </inkml:context>
    <inkml:brush xml:id="br0">
      <inkml:brushProperty name="width" value="0.05" units="cm"/>
      <inkml:brushProperty name="height" value="0.05" units="cm"/>
      <inkml:brushProperty name="color" value="#FFC114"/>
    </inkml:brush>
  </inkml:definitions>
  <inkml:trace contextRef="#ctx0" brushRef="#br0">918 324 2416,'-1'-6'284,"-1"1"0,0-1 0,0 1 0,0-1 0,-1 1 0,1 0 0,-2-1 0,1 1-1,0 1 1,-1-1 0,-7-7 0,-2 1 170,1 1 1,-2 1-1,-17-10 0,-20-10 242,-1 3-1,-70-24 1,-112-24-237,204 67-945,1 0 1,-58-4-1,72 10-108,-1 1 0,1 1 1,0 0-1,0 1 0,-1 1 0,2 0 0,-24 9 0,-21 16-836</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8:56.562"/>
    </inkml:context>
    <inkml:brush xml:id="br0">
      <inkml:brushProperty name="width" value="0.05" units="cm"/>
      <inkml:brushProperty name="height" value="0.05" units="cm"/>
      <inkml:brushProperty name="color" value="#FFC114"/>
    </inkml:brush>
  </inkml:definitions>
  <inkml:trace contextRef="#ctx0" brushRef="#br0">865 86 15189,'32'-11'1736,"-29"11"-1166,-1 0 13,19 0 803,-19 0-354,-6-2-672,-53-16 22,0 3 0,0 2 0,-1 2 0,0 3 1,-1 3-1,-100 3 0,141 3-369,0 1 0,0 1-1,1 1 1,-1 1 0,1 0 0,0 1 0,0 0 0,0 2-1,1 0 1,-26 17 0,29-15-2,1 1-1,0 0 1,0 0 0,1 1-1,0 1 1,1 0 0,1 0-1,0 1 1,1 0 0,0 1-1,1 0 1,-5 15 0,0 9 52,1 1 1,2 0 0,-4 41-1,-3 123 283,15-184-308,-3 141 1149,22 207 1,6-203 437,-23-157-1542,1 0 0,1 0 0,-1-1 0,1 1 0,0-1 0,1 0 0,0 0 0,0 0 0,0-1 0,1 1 0,0-1 0,0 0 1,1 0-1,0-1 0,0 0 0,8 6 0,-4-5-84,1 0 1,0-1 0,0 0-1,0 0 1,1-1 0,-1-1-1,1 0 1,0 0-1,0-2 1,13 2 0,198-2-2856,-126-6-2266,1 0-7254,-66 2 8966</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8:57"/>
    </inkml:context>
    <inkml:brush xml:id="br0">
      <inkml:brushProperty name="width" value="0.05" units="cm"/>
      <inkml:brushProperty name="height" value="0.05" units="cm"/>
      <inkml:brushProperty name="color" value="#FFC114"/>
    </inkml:brush>
  </inkml:definitions>
  <inkml:trace contextRef="#ctx0" brushRef="#br0">469 52 11893,'53'-48'3634,"-56"47"-2940,-5 0-441,-1 0 1,1 0-1,0 1 1,0 0-1,0 1 0,-1 0 1,1 0-1,0 1 1,0 0-1,0 0 1,-13 6-1,-4 4 316,-1 0 0,-30 20 0,35-18-255,1 1 0,0 1 0,1 1 1,0 0-1,2 1 0,0 1 0,1 1 0,-14 22 1,14-15 2,0 1 1,2 1 0,1 1-1,2 0 1,-15 56-1,17-38-33,1 0-1,3 1 1,2 0-1,2-1 1,2 1-1,2 0 1,3 0-1,15 65 1,-14-84-162,2 0 1,1-1-1,1 0 1,1-1-1,1 0 0,28 41 1,-32-56-272,1 0 0,0 0 0,1-2 0,1 1 0,-1-1 0,2-1 0,-1 0 0,2 0 0,-1-2 0,1 0 0,0 0 0,1-1 0,0-1 0,21 6 0,21 0-2362,-22-8-4047,65-1-1,-37-6 2524</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00.837"/>
    </inkml:context>
    <inkml:brush xml:id="br0">
      <inkml:brushProperty name="width" value="0.05" units="cm"/>
      <inkml:brushProperty name="height" value="0.05" units="cm"/>
      <inkml:brushProperty name="color" value="#FFC114"/>
    </inkml:brush>
  </inkml:definitions>
  <inkml:trace contextRef="#ctx0" brushRef="#br0">390 82 732,'2'-6'1368,"1"1"0,0-1 0,0 1 0,6-8 0,0 1 1545,-5 6-919,-2 4-1242,-1 0 0,1 0-1,-1-1 1,1 1 0,-1 0 0,0-1-1,0 1 1,0-1 0,1-5 1590,-9 10-1886,-13 5-210,1 0 0,0 2 0,1 0-1,0 1 1,0 1 0,1 1 0,1 0-1,0 1 1,0 1 0,2 1 0,-22 25 0,11-9-115,2 2 1,2 0 0,0 1 0,3 1 0,-20 49 0,26-52-89,1 2 0,2 0-1,1 0 1,1 0 0,3 1 0,0 0 0,2 0 0,2 0 0,1 0 0,2 0 0,1 0 0,10 37 0,-9-56-47,-1 0 0,2-1 1,0 1-1,1-1 0,1 0 1,0-1-1,1 0 1,10 14-1,-12-20-11,1 0-1,-1 0 1,2 0 0,-1-1-1,1 0 1,0-1 0,0 0-1,1 0 1,0-1 0,0 0-1,0-1 1,19 6 0,-13-7-11,1 0 1,0-1 0,0 0-1,0-1 1,1-2 0,-1 1-1,0-2 1,29-6-1,-21 2 6,-1-1 0,0-2 0,0 0 0,-1-1 0,26-16 0,-39 20 23,0-1-1,0 0 1,-1 0-1,0-1 1,-1 0 0,0-1-1,0 1 1,0-2-1,-1 1 1,6-12 0,-10 16 0,-1 0 0,0 1 0,0-1 1,0 0-1,0 0 0,-1 0 0,0-1 0,0 1 1,0 0-1,-1 0 0,0-1 0,0 1 1,0 0-1,0 0 0,-1-1 0,0 1 1,0 0-1,-1 0 0,1 0 0,-1 0 0,0 0 1,0 0-1,-1 1 0,-5-9 0,3 6-2,-1 1 0,1 1 0,-1-1-1,0 1 1,-1 0 0,1 0 0,-1 1-1,0 0 1,0 0 0,0 1 0,-1 0-1,1 0 1,-15-3 0,11 3 9,1 1 0,-1 0 0,1 1 0,-1 1 0,0 0 0,0 0 0,1 1 0,-1 0 0,-20 5 0,30-5-27,4-5-589,80-59-2146,-46 37 130,-31 21 2198,24-16-3935,-10 10-3283,-11 8 4927</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01.506"/>
    </inkml:context>
    <inkml:brush xml:id="br0">
      <inkml:brushProperty name="width" value="0.05" units="cm"/>
      <inkml:brushProperty name="height" value="0.05" units="cm"/>
      <inkml:brushProperty name="color" value="#FFC114"/>
    </inkml:brush>
  </inkml:definitions>
  <inkml:trace contextRef="#ctx0" brushRef="#br0">28 44 636,'-1'0'602,"0"-3"868,0 1 0,-1-1 0,1 0 0,-1 1 1,0 0-1,0-1 0,0 1 0,0 0 0,-4-4 0,3 2 387,3 3-1550,-1 1-1,1-1 1,0 1-1,0 0 1,0-1 0,-1 1-1,1-1 1,0 1-1,0-1 1,0 1-1,0 0 1,0-1-1,0 1 1,-1-1-1,1 1 1,0-1-1,1 1 1,-1-1-1,0 1 1,0-1 0,21 0 29,-1 1 0,1 1 0,0 1 0,-1 1 0,1 0 0,33 12 0,-14-2-102,0 2-1,52 28 1,-74-34-138,0 1-1,0 1 1,-1 1 0,-1 1-1,29 27 1,-40-35-73,-1 0 0,0 0 0,0 1 0,0-1 0,-1 1 0,1 0 0,-1 0 0,-1 0 0,1 0 0,-1 1 0,0-1 0,-1 1 1,1 0-1,-1-1 0,-1 1 0,1 0 0,-1-1 0,0 1 0,-1 0 0,1 0 0,-4 11 0,0-5 6,-1 0 0,-1 1 0,0-2 0,-1 1 0,0-1 1,-1 0-1,0 0 0,-1-1 0,-1 0 0,-15 14 0,-11 7 63,-70 47-1,-31 4 132,63-41-2457,89-64-15387,-5 13 14307</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01.858"/>
    </inkml:context>
    <inkml:brush xml:id="br0">
      <inkml:brushProperty name="width" value="0.05" units="cm"/>
      <inkml:brushProperty name="height" value="0.05" units="cm"/>
      <inkml:brushProperty name="color" value="#FFC114"/>
    </inkml:brush>
  </inkml:definitions>
  <inkml:trace contextRef="#ctx0" brushRef="#br0">1 18 324,'0'-1'200,"0"0"0,0 0-1,1 1 1,-1-1 0,0 0 0,1 0 0,-1 0 0,0 1-1,1-1 1,-1 0 0,1 0 0,-1 1 0,1-1-1,0 0 1,-1 1 0,1-1 0,0 1 0,-1-1-1,1 1 1,0-1 0,0 1 0,-1-1 0,1 1 0,0 0-1,0-1 1,0 1 0,0 0 0,-1 0 0,1 0-1,0 0 1,0 0 0,0 0 0,1 0 0,-1 0 18,0 1 1,0-1 0,1 1 0,-1 0-1,0 0 1,0-1 0,0 1 0,0 0 0,0 0-1,0 0 1,0 0 0,0 0 0,-1 1-1,1-1 1,0 0 0,-1 0 0,1 0-1,-1 1 1,1-1 0,-1 0 0,1 3-1,13 51 2625,46 200 3175,8 72-2432,-42-226-2167,48 118-1,-71-213-1548,-1 0-1,1 0 1,0 0-1,1-1 0,0 1 1,0-1-1,9 10 1,-12-14-61,0 0 1,1 1 0,-1-1-1,1 0 1,-1 0-1,1 0 1,-1-1 0,1 1-1,-1 0 1,1-1 0,0 1-1,-1 0 1,1-1 0,0 0-1,0 1 1,-1-1 0,1 0-1,0 0 1,0 0-1,0 0 1,-1-1 0,1 1-1,0 0 1,0-1 0,-1 1-1,1-1 1,0 1 0,-1-1-1,1 0 1,-1 0 0,1 0-1,-1 0 1,1 0-1,1-1 1,1-3-1543,1 1 0,-1 0-1,0-1 1,0 0 0,4-6 0,7-12-1538</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02.188"/>
    </inkml:context>
    <inkml:brush xml:id="br0">
      <inkml:brushProperty name="width" value="0.05" units="cm"/>
      <inkml:brushProperty name="height" value="0.05" units="cm"/>
      <inkml:brushProperty name="color" value="#FFC114"/>
    </inkml:brush>
  </inkml:definitions>
  <inkml:trace contextRef="#ctx0" brushRef="#br0">0 48 1020,'12'-31'4031,"0"15"1971,-9 17-4467,1 5-936,0 0 1,-1 0 0,0 1-1,-1-1 1,1 1 0,-1-1-1,1 9 1,8 55 2012,-6-38-1694,167 909 9115,-172-939-10106,13 46-284,0-29-987,-13-18 1214,1-1 0,-1 1 0,1-1 0,-1 1 0,1-1 0,-1 0 0,1 0 0,0 1 0,-1-1 0,1 0 0,-1 0 0,1 1-1,0-1 1,-1 0 0,1 0 0,0 0 0,-1 0 0,1 0 0,0 0 0,-1 0 0,1 0 0,-1 0 0,1 0 0,0-1 0,-1 1-1,2 0 1,0-2-706,-1 1-1,1-1 1,-1 1 0,1-1-1,-1 0 1,0 0-1,0 0 1,1 1-1,-1-1 1,-1 0 0,1 0-1,0 0 1,0-3-1,2-1-4119,0-1 1729</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02.521"/>
    </inkml:context>
    <inkml:brush xml:id="br0">
      <inkml:brushProperty name="width" value="0.05" units="cm"/>
      <inkml:brushProperty name="height" value="0.05" units="cm"/>
      <inkml:brushProperty name="color" value="#FFC114"/>
    </inkml:brush>
  </inkml:definitions>
  <inkml:trace contextRef="#ctx0" brushRef="#br0">607 289 200,'0'-19'947,"-4"-78"3502,3 88-3903,-1-1 1,1 1-1,-2 0 0,1 0 1,-1 0-1,-1 0 0,0 1 1,-5-10-1,4 12-224,0 0-1,0 0 1,-1 0-1,1 1 1,-1 0-1,-1 0 1,1 1-1,-1-1 1,1 1 0,-1 1-1,-1-1 1,1 1-1,0 1 1,-1-1-1,1 1 1,-10-1-1,-9-2 248,0 2-1,0 1 1,-40 2-1,-79 14-949,48 2-4514,51-8-1132,23-4 3533</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02.851"/>
    </inkml:context>
    <inkml:brush xml:id="br0">
      <inkml:brushProperty name="width" value="0.05" units="cm"/>
      <inkml:brushProperty name="height" value="0.05" units="cm"/>
      <inkml:brushProperty name="color" value="#FFC114"/>
    </inkml:brush>
  </inkml:definitions>
  <inkml:trace contextRef="#ctx0" brushRef="#br0">0 40 316,'6'-34'12253,"-5"34"-11912,1-1-1,-1 0 1,0 0 0,0 1-1,1-1 1,-1 1 0,0-1-1,1 1 1,-1 0 0,1 0-1,-1-1 1,0 1 0,1 0-1,-1 0 1,1 0 0,-1 1-1,3-1 1,8 2 324,0 1-1,0 0 1,-1 1 0,1 0 0,-1 1-1,1 0 1,15 11 0,79 58 1656,-105-73-2285,88 67 1697,151 149 0,-211-185-1408,0 1 0,-2 1 0,-2 1 0,-1 1 0,-2 1 0,-1 1 0,-2 1 0,15 47 0,-27-62-325,-1 0 0,-1 0 0,-1 1 0,-2 0 0,0-1 0,-2 1 0,-3 41 0,-3-30 0,0-1 0,-2 0 0,-2 0 0,-23 55 0,6-32 0,-63 100 0,-46 36 0,30-62-3441,-64 64-7841,69-82 6281,38-37 319</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08.261"/>
    </inkml:context>
    <inkml:brush xml:id="br0">
      <inkml:brushProperty name="width" value="0.05" units="cm"/>
      <inkml:brushProperty name="height" value="0.05" units="cm"/>
      <inkml:brushProperty name="color" value="#FFC114"/>
    </inkml:brush>
  </inkml:definitions>
  <inkml:trace contextRef="#ctx0" brushRef="#br0">261 77 752,'0'0'10152,"-2"4"-9310,1-2-668,0 0 0,0 0-1,0 0 1,0 0-1,-1 0 1,1-1-1,-1 1 1,1 0-1,-1-1 1,0 0-1,0 1 1,1-1 0,-1 0-1,0 0 1,0 0-1,0 0 1,0 0-1,-1 0 1,1 0-1,0-1 1,0 1-1,0-1 1,-1 0 0,1 0-1,0 0 1,0 0-1,0 0 1,-1 0-1,-1-1 1,1 1-51,0-1 0,0 0 0,0 0 0,0 0-1,1 0 1,-1-1 0,0 1 0,1-1 0,0 0 0,-1 1 0,1-1 0,0 0 0,0 0 0,0-1 0,0 1-1,0 0 1,0-1 0,1 1 0,-1-1 0,1 0 0,-1 1 0,1-1 0,0 0 0,0 0 0,0-4 0,0 4 18,1 0 1,-1 0-1,1 0 0,0 0 1,0 0-1,0 0 1,1 1-1,-1-1 1,1-4-1,0 6-101,-1-1-1,1 1 0,0 0 0,-1 0 0,1-1 1,0 1-1,0 0 0,0 0 0,0 0 0,0 0 1,0 0-1,0 0 0,0 0 0,0 1 0,0-1 1,0 0-1,1 1 0,-1-1 0,0 1 0,1-1 1,-1 1-1,0-1 0,1 1 0,1 0 0,2 0 30,0 0-1,0 0 1,0 1-1,0 0 0,-1 0 1,1 0-1,0 0 0,-1 1 1,1 0-1,-1 0 1,0 0-1,1 0 0,-1 1 1,0 0-1,0 0 0,-1 0 1,1 0-1,-1 0 0,1 1 1,3 5-1,-4-6-23,-1 0-1,0 0 1,0-1-1,0 1 1,0 1 0,0-1-1,-1 0 1,1 0-1,-1 1 1,0-1-1,0 1 1,0-1-1,-1 1 1,1-1-1,-1 1 1,0 0-1,0-1 1,0 1 0,0-1-1,0 1 1,-1-1-1,0 1 1,0-1-1,0 1 1,0-1-1,0 1 1,-1-1-1,-3 6 1,4-7-29,-1-1-1,1 0 1,-1 1 0,1-1 0,-1 0-1,0 0 1,0 1 0,1-1-1,-1-1 1,0 1 0,0 0 0,0 0-1,0-1 1,0 1 0,0-1-1,0 0 1,0 1 0,-1-1-1,1 0 1,0 0 0,0-1 0,0 1-1,0 0 1,0-1 0,0 1-1,-3-2 1,-7-2 11,1 0 0,0-1 0,-15-8 0,15 7-24,1 0-100,0 0 0,1-1 0,-12-10 0,20 16-40,17-3-300,-13 3 353,1 2 66,0 0 0,-1 1 0,1-1 0,0 1-1,-1 0 1,1 0 0,4 4 0,-4-3-3,-4-3 16,1 0-1,-1 0 1,0 0-1,1 1 1,-1-1 0,1 0-1,-1 0 1,1 0-1,-1 1 1,0-1-1,1 0 1,-1 0-1,0 1 1,1-1 0,-1 0-1,0 1 1,0-1-1,1 0 1,-1 1-1,0-1 1,0 0-1,1 1 1,-1-1-1,0 1 1,0-1 0,0 1-1,0-1 1,0 0-1,0 1 1,0-1-1,0 1 1,0 0-1,-15 1-55,-29-8-8,40 5 21,-3 0-111,0 1 1,0 0 0,0 0 0,-1 1 0,-6 1 0,-7 1-2513,0-4-4679,12-1 2837,5-4 1373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39.005"/>
    </inkml:context>
    <inkml:brush xml:id="br0">
      <inkml:brushProperty name="width" value="0.05" units="cm"/>
      <inkml:brushProperty name="height" value="0.05" units="cm"/>
      <inkml:brushProperty name="color" value="#FFC114"/>
    </inkml:brush>
  </inkml:definitions>
  <inkml:trace contextRef="#ctx0" brushRef="#br0">867 42 1020,'63'-11'7541,"-61"11"-7122,0 0 1,0 0 0,0-1 0,0 1-1,0-1 1,0 1 0,0-1-1,-1 0 1,1 0 0,0 1 0,0-1-1,-1 0 1,1-1 0,-1 1-1,4-3 1044,-9 3-462,-20-4 292,0 1 0,-1 1 0,-41 0 0,-81 10 485,60-1-1004,-287 18-1089,337-21-335,-1-1-375,18-1-608,-1 1 0,-24 4 0,8 4-8028,24-4 6611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08.977"/>
    </inkml:context>
    <inkml:brush xml:id="br0">
      <inkml:brushProperty name="width" value="0.05" units="cm"/>
      <inkml:brushProperty name="height" value="0.05" units="cm"/>
      <inkml:brushProperty name="color" value="#FFC114"/>
    </inkml:brush>
  </inkml:definitions>
  <inkml:trace contextRef="#ctx0" brushRef="#br0">294 40 96,'13'-10'2518,"11"-10"2425,-17 10 2262,-14 13-6275,-2 0-595,0 1 0,1 0 1,0 1-1,0-1 0,0 2 0,0-1 0,-9 10 1,-2 7 216,0 0 1,2 2 0,1 0-1,0 1 1,2 1-1,-14 36 1,5-1 225,-28 112 0,33-92-127,-13 144 0,28-187-424,2 0 0,2 0 0,1 0 0,2 0 0,2 0 0,12 41 0,-15-68-148,1 0 0,0 0 1,1-1-1,0 1 0,1-1 0,0 0 0,0 0 0,10 10 0,-11-15-40,0 0-1,0-1 0,0 1 1,0-1-1,1 0 0,0-1 0,0 1 1,0-1-1,0 0 0,0-1 0,1 1 1,-1-1-1,1-1 0,0 1 1,7 0-1,-1-1 9,0-1 0,0 0 1,0-1-1,0-1 0,-1 0 1,1 0-1,0-1 0,-1-1 1,0 0-1,0-1 0,12-6 0,-17 7-24,1 0-1,-1-1 0,1 0 1,-1 0-1,-1 0 0,1-1 1,-1 0-1,0 0 0,0-1 1,-1 0-1,0 0 0,0 0 1,-1 0-1,1-1 0,-2 0 1,1 0-1,3-11 0,-6 16-13,-1-1 0,1 1 0,0-1 0,-1 0-1,0 1 1,0-1 0,0 1 0,0-1 0,-1 1 0,1-1-1,-1 0 1,0 1 0,0-1 0,0 1 0,0 0 0,-1-1-1,1 1 1,-5-5 0,4 5-3,0 1 1,0 0-1,0 0 1,-1 0-1,1 0 0,-1 1 1,1-1-1,-1 1 1,0-1-1,1 1 0,-1 0 1,0 0-1,0 0 1,0 0-1,0 1 0,0-1 1,0 1-1,0 0 0,0 0 1,0 0-1,0 0 1,-4 1-1,-7 1 16,0 2 0,0-1 0,0 2 1,0 0-1,1 0 0,-1 1 0,2 1 0,-1 0 0,1 1 0,0 1 1,0 0-1,1 0 0,0 1 0,-13 15 0,24-24-20,0-1-1,-1 0 1,1 0-1,0 1 1,-1-1-1,1 0 1,0 1 0,0-1-1,-1 0 1,1 1-1,0-1 1,0 0 0,0 1-1,-1-1 1,1 1-1,0-1 1,0 0-1,0 1 1,0-1 0,0 1-1,0-1 1,0 1-1,0-1 1,0 0-1,0 1 1,0-1 0,0 1-1,0-1 1,0 0-1,0 1 1,0-1-1,1 1 1,-1 0 0,15 1 30,20-9 3,50-24-80,-64 21-432,0 2 0,1 0 0,0 2 1,1 0-1,31-3 0,-51 8 72,1 1-1,0 0 0,0 1 1,0-1-1,0 1 1,0 0-1,6 2 1,-7-2-259,-1 0 1,0 0-1,0 0 1,1 1-1,-1-1 1,0 1-1,-1-1 1,1 1-1,0 0 1,0-1-1,-1 1 1,1 0-1,-1 0 0,1 1 1,-1-1-1,0 0 1,0 0-1,0 1 1,0-1-1,0 3 1,6 20-2807</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10.528"/>
    </inkml:context>
    <inkml:brush xml:id="br0">
      <inkml:brushProperty name="width" value="0.05" units="cm"/>
      <inkml:brushProperty name="height" value="0.05" units="cm"/>
      <inkml:brushProperty name="color" value="#FFC114"/>
    </inkml:brush>
  </inkml:definitions>
  <inkml:trace contextRef="#ctx0" brushRef="#br0">36 101 120,'-20'-26'9882,"5"8"-3190,15 17-6561,-1 1-1,1-1 1,0 0-1,0 1 1,0-1-1,0 1 0,0-1 1,0 0-1,1 1 1,-1-1-1,0 1 1,0-1-1,0 1 1,1-1-1,-1 0 1,0 1-1,0-1 1,1 1-1,-1-1 1,0 1-1,1 0 1,-1-1-1,1 1 1,-1-1-1,1 1 1,-1 0-1,1-1 1,-1 1-1,1 0 0,-1-1 1,1 1-1,0 0 1,8-5 176,0 1 0,0 0 0,1 0 1,-1 1-1,19-3 0,51-4 484,-53 7-447,1 2 0,0 0 0,-1 2 1,1 1-1,36 7 0,-54-7-244,1 1 0,-1 0-1,1 1 1,-1-1-1,0 2 1,0-1-1,-1 1 1,1 1-1,-1-1 1,0 2-1,0-1 1,-1 1-1,0 0 1,0 0 0,-1 1-1,0 0 1,8 14-1,-3 0 65,-1-1-1,-2 1 1,0 1-1,-1 0 1,6 38-1,6 123 608,-15-129-561,9 125 396,44 362 1084,-41-472-1270,32 84 0,-19-64-242,-3-7-178,-26-82 0,0 0 0,1 0 0,-1 1 0,0-1 0,0 0 0,0 1 0,0-1 0,0 0 0,0 1 0,0-1 0,0 1 0,0-1 0,-1 0 0,1 0 0,0 1 0,-1-1 0,1 0 0,-1 0 0,0 1 0,1-1 0,-1 0 0,0 0 0,0 0 0,0 0 0,0 0 0,0 0 0,0 0 0,0 0 0,0 0 0,0-1 0,0 1 0,0 0 0,0-1 0,-1 1 0,1-1 0,0 1 0,-2 0 0,-5 0 0,-1 1 0,1-1 0,0-1 0,0 1 0,-10-2 0,5 1 0,-55 2-1856,-34 7-5223,0-1-67,81-8 1470,6-2 1723</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11.030"/>
    </inkml:context>
    <inkml:brush xml:id="br0">
      <inkml:brushProperty name="width" value="0.05" units="cm"/>
      <inkml:brushProperty name="height" value="0.05" units="cm"/>
      <inkml:brushProperty name="color" value="#FFC114"/>
    </inkml:brush>
  </inkml:definitions>
  <inkml:trace contextRef="#ctx0" brushRef="#br0">18 109 64,'-10'-27'9998,"10"27"-9919,-7-29 5391,7 28-5350,0-1 0,0 1 0,0 0 0,1-1 0,-1 1 0,0 0 0,1-1 0,-1 1 0,1 0 0,-1-1 0,1 1 0,0 0 0,-1 0 0,1 0 0,0 0 1,0 0-1,0 0 0,0 0 0,0 0 0,2-2 0,4 0 120,-1-1 0,1 1 0,0 0 0,0 0 0,0 1 0,1 0 0,-1 0 1,0 1-1,1 0 0,-1 0 0,1 0 0,-1 1 0,1 1 0,0-1 0,-1 1 0,12 3 1,4 1 88,-1 1 0,1 1 0,-2 1 0,25 12 0,-33-13-139,0 0 1,0 1 0,-1 0-1,0 1 1,-1 0-1,0 1 1,0 0-1,16 21 1,-20-21-68,-1-1 0,0 1 0,-1 0 0,0 0 0,0 1 0,-1-1 0,-1 1 0,1 0 0,-2 0 0,0 0 0,2 22 0,-4-21-11,0 1 0,-1-1 0,-1 1 1,0-1-1,0 0 0,-1 0 0,-1 0 0,0 0 0,0-1 1,-1 1-1,-1-1 0,-8 13 0,8-15-339,0-1 1,0 0-1,-1-1 0,1 0 0,-2 0 0,1 0 1,-1-1-1,0 0 0,-1 0 0,1-1 1,-1 0-1,0-1 0,0 0 0,-1 0 0,-15 4 1,20-8-518</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11.364"/>
    </inkml:context>
    <inkml:brush xml:id="br0">
      <inkml:brushProperty name="width" value="0.05" units="cm"/>
      <inkml:brushProperty name="height" value="0.05" units="cm"/>
      <inkml:brushProperty name="color" value="#FFC114"/>
    </inkml:brush>
  </inkml:definitions>
  <inkml:trace contextRef="#ctx0" brushRef="#br0">6 51 13881,'-3'-50'8286,"2"56"-7387,-1 40 1476,8 91-1,19 54 137,-8-72-1295,48 330 9,-40-315-1225,-17-112-2145,0-12 359,-8-10 1744,0 0 0,0 0 0,1 0 0,-1 0 1,0 0-1,1 0 0,-1 0 0,0 0 0,1 0 0,-1 0 0,0 0 0,0 0 1,1 0-1,-1 0 0,0 0 0,1 0 0,-1 0 0,0 0 0,0 0 1,1 0-1,-1-1 0,0 1 0,0 0 0,1 0 0,-1 0 0,0-1 0,0 1 1,0 0-1,1 0 0,-1 0 0,0-1 0,0 1 0,0 0 0,1-1 0,7-12-1899,13-28-10629,-17 33 10943,10-20-2404</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11.718"/>
    </inkml:context>
    <inkml:brush xml:id="br0">
      <inkml:brushProperty name="width" value="0.05" units="cm"/>
      <inkml:brushProperty name="height" value="0.05" units="cm"/>
      <inkml:brushProperty name="color" value="#FFC114"/>
    </inkml:brush>
  </inkml:definitions>
  <inkml:trace contextRef="#ctx0" brushRef="#br0">1 71 260,'22'-43'4462,"-3"16"6255,-16 31-9242,3 9-783,0 0 1,-1 0-1,-1 0 0,0 1 0,0-1 0,-2 1 0,3 22 0,4 20 548,163 822 7836,-170-865-9132,-1-6-120,0 0-1,1 0 1,-1 0 0,2 1-1,-1-2 1,1 1 0,4 8-1,-7-15 53,0 0 0,0 0 0,1 1 0,-1-1 1,0 0-1,0 0 0,1 0 0,-1 1 0,0-1 0,0 0 0,1 0 0,-1 0 0,0 0 0,1 0 0,-1 1 0,0-1 0,1 0 0,-1 0 0,0 0 0,1 0 1,-1 0-1,0 0 0,1 0 0,-1 0 0,0 0 0,1 0 0,-1-1 0,0 1 0,1 0 0,-1 0 0,0 0 0,1 0 0,-1 0 0,0-1 0,1 1 0,-1 0 1,0 0-1,0 0 0,1-1 0,-1 1 0,0 0 0,0 0 0,0-1 0,1 1 0,-1 0 0,0-1 0,0 1 0,0 0 0,1-1 0,-1 0-339,1-1 0,0 1 0,0-1 0,0 1 0,-1-1 0,1 1 0,-1-1 0,1 0 0,-1 1 0,1-3 0,-3-18-10213,2 10 7327</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12.048"/>
    </inkml:context>
    <inkml:brush xml:id="br0">
      <inkml:brushProperty name="width" value="0.05" units="cm"/>
      <inkml:brushProperty name="height" value="0.05" units="cm"/>
      <inkml:brushProperty name="color" value="#FFC114"/>
    </inkml:brush>
  </inkml:definitions>
  <inkml:trace contextRef="#ctx0" brushRef="#br0">862 192 2276,'-8'-22'970,"3"6"553,-1 1 0,-10-19 0,12 28-1096,1 1 0,-1 0 0,0 0 1,0 0-1,-1 0 0,0 1 0,1-1 0,-1 1 0,-8-4 0,0 0 286,-1 1 1,-1 1 0,1 0-1,-1 1 1,0 0-1,0 1 1,-1 1 0,-25-2-1,-13 2 1134,-61 4 0,111-1-1774,-322 24 3760,271-20-3897,-8 2-726</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44.317"/>
    </inkml:context>
    <inkml:brush xml:id="br0">
      <inkml:brushProperty name="width" value="0.05" units="cm"/>
      <inkml:brushProperty name="height" value="0.05" units="cm"/>
      <inkml:brushProperty name="color" value="#008C3A"/>
    </inkml:brush>
  </inkml:definitions>
  <inkml:trace contextRef="#ctx0" brushRef="#br0">424 154 404,'23'-20'2246,"28"-37"2059,-41 49-3963,-1 1-1,2 0 1,-1 1-1,1 1 1,-1-1 0,19-5-1,-8 4 70,0 1 0,40-6 1,-41 11-263,-1 0 1,1 2-1,-1 0 0,1 1 1,-1 1-1,1 0 1,-1 2-1,-1 0 1,1 1-1,-1 2 1,0-1-1,21 13 0,-16-5-17,0 1 0,-1 1 0,0 1-1,27 31 1,66 93 264,-109-133-379,-1 0 0,0 0 1,0 0-1,-1 0 1,0 1-1,4 17 1,8 62 74,-15-81-84,3 16 13,-1 0 1,-2 0-1,0 0 1,-2 0-1,0 1 1,-6 28-1,-2-8-5,7-31-5,0 1-1,-1-1 0,-1 0 0,-11 27 0,0-10-5,-48 88 43,47-93-37,0-2-1,-2 0 0,-1-1 1,-38 37-1,26-33 3,-2-1 0,-38 23-1,49-35-1,0-2 0,-1-1-1,0-1 1,-40 12 0,45-18 4,-1-1 1,1 0 0,-1-2-1,1 0 1,-1-2 0,1 1-1,-1-2 1,1-1 0,0 0 0,0-1-1,0-1 1,-33-14 0,21 6-10,2-2-1,-1-1 1,2 0 0,0-3 0,1 0 0,-36-35 0,25 15-23,-40-53 1,61 68 21,0-1 0,2 0 0,1-1 0,1 0 0,1-1 0,1-1 0,-8-34 0,12 24 111,1 0 1,1-1 0,3-53-1,1 85-86,1-11 84,1 0 0,0 0-1,2 0 1,0 0 0,0 1-1,2-1 1,12-25-1,-2 9-81,2 1-1,37-50 1,-43 67-512,0 1 1,2 0-1,23-19 1,-16 17-2094,1 1 0,26-15 0,-8 9 301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58.228"/>
    </inkml:context>
    <inkml:brush xml:id="br0">
      <inkml:brushProperty name="width" value="0.05" units="cm"/>
      <inkml:brushProperty name="height" value="0.05" units="cm"/>
      <inkml:brushProperty name="color" value="#008C3A"/>
    </inkml:brush>
  </inkml:definitions>
  <inkml:trace contextRef="#ctx0" brushRef="#br0">0 20 432,'8'-18'6674,"-7"18"-6532,-1-1 1,0 1-1,1 0 0,-1 0 1,1 0-1,-1 0 0,0-1 1,1 1-1,-1 0 0,1 0 1,-1 0-1,1 0 0,-1 0 0,1 0 1,-1 0-1,0 0 0,1 0 1,-1 0-1,1 0 0,-1 1 1,1-1-1,-1 0 0,0 0 1,1 0-1,-1 0 0,1 1 1,-1-1-1,0 0 0,1 0 1,-1 1-1,0-1 0,1 0 1,-1 1-1,0-1 0,1 0 0,-1 1 1,9 22 2465,-3 28-32,-6-4-1196,-10 245 2515,2-230-3363,2-19-20,2 0-1,1 55 1,3-91-404,1 1 1,0-1-1,0 0 0,1 1 0,-1-1 0,2 0 0,-1 0 0,1-1 0,0 1 1,0 0-1,8 11 0,-6-13 0,-1 0 0,1-1 0,0 1 0,0-1 0,1 0 0,-1 0 1,1 0-1,0-1 0,0 0 0,0 0 0,1-1 0,12 4 0,23 4 337,0-3 1,1-1-1,0-2 0,60-3 0,-35 1-4131,-56 1 1488</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58.798"/>
    </inkml:context>
    <inkml:brush xml:id="br0">
      <inkml:brushProperty name="width" value="0.05" units="cm"/>
      <inkml:brushProperty name="height" value="0.05" units="cm"/>
      <inkml:brushProperty name="color" value="#008C3A"/>
    </inkml:brush>
  </inkml:definitions>
  <inkml:trace contextRef="#ctx0" brushRef="#br0">277 40 1304,'3'0'1539,"25"0"16703,-34-5-17940,0 1-1,-1 0 1,0 1-1,0-1 1,0 1-1,-1 1 1,1-1-1,-1 1 1,1 1 0,-1-1-1,-9 0 1,-93-3-340,105 5-128,-3 1-614,-1-1 0,1 1-1,0 1 1,-15 3-1,5 2-3419,1 0-4128,10-1 5430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59.163"/>
    </inkml:context>
    <inkml:brush xml:id="br0">
      <inkml:brushProperty name="width" value="0.05" units="cm"/>
      <inkml:brushProperty name="height" value="0.05" units="cm"/>
      <inkml:brushProperty name="color" value="#008C3A"/>
    </inkml:brush>
  </inkml:definitions>
  <inkml:trace contextRef="#ctx0" brushRef="#br0">261 139 396,'98'-37'20544,"-104"33"-19110,-11 0-757,-19 3 1303,-46-8-1,-35-13-1573,108 20-917,-1-1 0,1 1 0,0-2 0,1 1 0,-10-6 0,0-4-4242,2-4-4901,12 9 6084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39.322"/>
    </inkml:context>
    <inkml:brush xml:id="br0">
      <inkml:brushProperty name="width" value="0.05" units="cm"/>
      <inkml:brushProperty name="height" value="0.05" units="cm"/>
      <inkml:brushProperty name="color" value="#FFC114"/>
    </inkml:brush>
  </inkml:definitions>
  <inkml:trace contextRef="#ctx0" brushRef="#br0">600 46 1376,'15'5'4457,"-22"-8"385,-9-2-1684,3 2-3751,-243-31 7694,130 28-6849,-2 12-3777,119-5 1258,-1-1 0,1 0 0,-13-1-1,3-4-603</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00.539"/>
    </inkml:context>
    <inkml:brush xml:id="br0">
      <inkml:brushProperty name="width" value="0.05" units="cm"/>
      <inkml:brushProperty name="height" value="0.05" units="cm"/>
      <inkml:brushProperty name="color" value="#008C3A"/>
    </inkml:brush>
  </inkml:definitions>
  <inkml:trace contextRef="#ctx0" brushRef="#br0">1 117 468,'6'-16'2410,"1"-4"2528,17-34 1,-23 52-4569,1 0 1,-1-1-1,1 1 1,0 0 0,-1 1-1,1-1 1,0 0-1,3-2 1,3-2 3283,-6 7-3278,-1 1-299,1 0 0,-1 1 0,0-1 0,0 0 0,0 0 0,0 0-1,0 1 1,0-1 0,-1 0 0,1 1 0,-1-1 0,1 1 0,-1-1 0,0 0 0,-1 6 0,-4 46 685,3-38-559,-17 120 1070,-5 58 309,23-191-1546,1 1 0,-1-1-1,1 1 1,0-1 0,0 0 0,1 1 0,-1-1-1,1 0 1,0 1 0,0-1 0,0 0 0,0 0-1,0 0 1,1 0 0,-1 0 0,1 0-1,0 0 1,0 0 0,0 0 0,0-1 0,0 1-1,1-1 1,-1 0 0,1 0 0,-1 0 0,1 0-1,0 0 1,0 0 0,0-1 0,0 1 0,0-1-1,0 0 1,1 0 0,2 1 0,31 6 156,1-1 1,-1-2-1,68 1 1,-44-9-746,-36 1-2105,-7-1-2829,-1 0-4338</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00.884"/>
    </inkml:context>
    <inkml:brush xml:id="br0">
      <inkml:brushProperty name="width" value="0.05" units="cm"/>
      <inkml:brushProperty name="height" value="0.05" units="cm"/>
      <inkml:brushProperty name="color" value="#008C3A"/>
    </inkml:brush>
  </inkml:definitions>
  <inkml:trace contextRef="#ctx0" brushRef="#br0">13 38 1416,'0'-4'1577,"-1"0"-1,0 1 0,0-1 1,0 0-1,0 1 1,-7-12 10970,9 20-11389,32 191 5196,-10-67-4623,26 111-1629,-44-218-2661,-3-18 989,-1 0 0,1 0 0,0 0 0,0 0-1,4 6 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13.417"/>
    </inkml:context>
    <inkml:brush xml:id="br0">
      <inkml:brushProperty name="width" value="0.05" units="cm"/>
      <inkml:brushProperty name="height" value="0.05" units="cm"/>
      <inkml:brushProperty name="color" value="#008C3A"/>
    </inkml:brush>
  </inkml:definitions>
  <inkml:trace contextRef="#ctx0" brushRef="#br0">518 41 768,'0'-2'356,"0"0"1,0 1-1,0-1 0,-1 0 0,1 1 1,0-1-1,-1 0 0,1 1 0,-1-1 1,1 1-1,-1-1 0,0 1 0,0-1 1,0 1-1,1 0 0,-1-1 1,-1 1-1,1 0 0,0 0 0,0-1 1,0 1-1,-1 0 0,1 0 0,0 0 1,-1 1-1,1-1 0,-1 0 0,-2-1 1,2 2 373,-35 1 2605,22 4-2785,0 1 0,0 0 0,1 1 0,0 1 0,0 0 0,1 1 1,-16 13-1,-80 81 1061,102-96-1469,-14 15 100,1 2-1,2 0 0,1 1 0,0 1 1,2 0-1,-19 47 0,20-40-42,3 1-1,0 1 1,2 0-1,2 0 1,-4 47 0,10-66-121,1 1-1,0-1 1,1 1 0,0-1 0,2 0 0,0 0 0,7 22 0,-8-31-58,1 0 1,0 0-1,0 0 1,1-1-1,0 0 0,0 1 1,0-1-1,1 0 0,0-1 1,0 1-1,1-1 0,-1 0 1,1-1-1,0 1 0,1-1 1,-1 0-1,1-1 0,8 4 1,4-1-3,1-1 1,-1-1 0,1-1-1,0-1 1,0 0 0,0-2-1,0 0 1,0-1 0,0-1-1,-1-1 1,24-7 0,-38 9-14,-1 0 1,1-1 0,-1 0 0,0 0-1,1 0 1,-1-1 0,0 0 0,0 1-1,0-1 1,-1-1 0,1 1 0,4-6-1,-7 8 1,0 0 0,0-1-1,-1 1 1,1 0 0,0-1-1,-1 1 1,1-1 0,0 1-1,-1-1 1,0 1 0,1-1-1,-1 0 1,0 1-1,0-1 1,0 1 0,0-4-1,-1 3 4,0 0-1,1 0 1,-1 0-1,0 0 1,0 0-1,0 0 1,-1 1-1,1-1 0,0 0 1,-1 1-1,1-1 1,-1 1-1,1-1 1,-1 1-1,-3-3 1,-3 0 13,1 0 1,-1 0 0,0 1 0,-1 0 0,1 0 0,0 1-1,-1 0 1,-15-1 0,11 1-187,-1 2-1,0-1 1,0 2 0,-26 3 0,38-3-319,-1-1-1,1 1 1,-1 0 0,1-1 0,-1 1 0,1 0 0,-1 1 0,1-1 0,0 0 0,-4 4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15.349"/>
    </inkml:context>
    <inkml:brush xml:id="br0">
      <inkml:brushProperty name="width" value="0.05" units="cm"/>
      <inkml:brushProperty name="height" value="0.05" units="cm"/>
      <inkml:brushProperty name="color" value="#008C3A"/>
    </inkml:brush>
  </inkml:definitions>
  <inkml:trace contextRef="#ctx0" brushRef="#br0">0 28 312,'2'-2'896,"15"-24"19547,-4 36-18765,-10-9-885,9 34 2381,5 31-1654,-3 1 0,9 111 1,-17-119-1129,17 215-21,-10-101-224,-8-110-147,23 222 0,12-61 0,5 38 0,-10 83 0,-10 24 0,-6-64 0,-3 17 0,-5-83 0,84 746 0,0-374 0,-12-90 0,48 260 0,-80-475 0,70 374 0,-76-385 0,-24-149 0,43 369 0,-12-86 0,49 355 0,-35-96 0,-57-573 0,-8-102-44,-1-10-70,0 0-1,0 1 1,0-1 0,0 0 0,0 0 0,-1 0-1,1 0 1,-2 4 0,-14-32-19258,6-1 14950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16.258"/>
    </inkml:context>
    <inkml:brush xml:id="br0">
      <inkml:brushProperty name="width" value="0.05" units="cm"/>
      <inkml:brushProperty name="height" value="0.05" units="cm"/>
      <inkml:brushProperty name="color" value="#008C3A"/>
    </inkml:brush>
  </inkml:definitions>
  <inkml:trace contextRef="#ctx0" brushRef="#br0">0 15 568,'4'-15'15645,"12"173"-9402,21 163-1725,58 193-62,-95-510-4427,3 13 141,1 0 0,1 1-1,0-1 1,15 31 0,-20-47-219,1 0 1,-1-1-1,0 1 0,1 0 0,-1-1 0,0 1 0,1-1 0,-1 1 0,1 0 1,-1-1-1,1 1 0,0-1 0,-1 1 0,1-1 0,-1 0 0,1 1 1,0-1-1,-1 0 0,1 1 0,0-1 0,0 0 0,-1 0 0,1 1 0,0-1 1,0 0-1,-1 0 0,2 0 0,-1-1-89,0 1 1,0-1-1,-1 1 1,1-1-1,0 1 1,0-1-1,0 0 1,-1 0-1,1 1 1,0-1-1,-1 0 1,1 0-1,-1 0 0,1 0 1,-1 0-1,1-1 1,8-23-4476,-6 5-3579,0 4 2820,0 1 1632</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16.653"/>
    </inkml:context>
    <inkml:brush xml:id="br0">
      <inkml:brushProperty name="width" value="0.05" units="cm"/>
      <inkml:brushProperty name="height" value="0.05" units="cm"/>
      <inkml:brushProperty name="color" value="#008C3A"/>
    </inkml:brush>
  </inkml:definitions>
  <inkml:trace contextRef="#ctx0" brushRef="#br0">1 48 1216,'19'-40'9702,"-18"37"-7809,6-2 3804,-2 14-5073,-1-1 1,0 1-1,0 0 1,-1 0-1,-1 0 0,3 12 1,7 64 1736,-9-55-1806,45 334 3165,20-2-1184,-62-337-2417,2 9 80,1 1 0,22 52 0,-27-79-740,0 0-1,1-1 1,0 0 0,0 0 0,0 0-1,10 9 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16.987"/>
    </inkml:context>
    <inkml:brush xml:id="br0">
      <inkml:brushProperty name="width" value="0.05" units="cm"/>
      <inkml:brushProperty name="height" value="0.05" units="cm"/>
      <inkml:brushProperty name="color" value="#008C3A"/>
    </inkml:brush>
  </inkml:definitions>
  <inkml:trace contextRef="#ctx0" brushRef="#br0">637 75 508,'0'-3'683,"0"-1"1,0 1-1,0-1 1,0 0-1,-1 1 1,1-1-1,-1 1 1,0-1-1,0 1 0,-1-1 1,1 1-1,-3-4 1,2 5-385,0 0-1,0 0 1,0 0 0,0 1 0,0-1 0,-1 1-1,1-1 1,-1 1 0,1 0 0,-1 0 0,0 0 0,1 0-1,-1 0 1,0 1 0,1-1 0,-7 1 0,-43-4 1736,0 3 0,0 3 0,-62 8 0,15 0-597,95-10-1428,-113 10 13,41 0-5283,64-6 295</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18.230"/>
    </inkml:context>
    <inkml:brush xml:id="br0">
      <inkml:brushProperty name="width" value="0.05" units="cm"/>
      <inkml:brushProperty name="height" value="0.05" units="cm"/>
      <inkml:brushProperty name="color" value="#008C3A"/>
    </inkml:brush>
  </inkml:definitions>
  <inkml:trace contextRef="#ctx0" brushRef="#br0">41 295 892,'9'-100'15484,"-4"81"-10165,-5 18-5070,1-1-1,-1 1 0,1 0 1,-1 0-1,0-1 1,1 1-1,-1 0 0,0-1 1,0 1-1,0 0 1,0-1-1,0 1 0,0 0 1,-1 0-1,1-1 1,0 1-1,-1-2 0,-17-47 2138,11 33-1483,-9-32 1,1 14 1501,20 108-2404,2 1 0,25 98 1,-7-37-3,73 656 1,-96-769 0,18 389 0,46 621 0,3-588 0,3 27 0,-31-175 0,25 224 0,-16-67 0,-28-205 0,29 282 0,115 687 0,0 56 0,-151-1118 0,30 383 0,9 194 0,-17-407 0,14 188 0,-38-433 0,-8-71 53,1-13 0,-5 3-94,0 0 0,-1-1 1,1 1-1,0 0 1,-1-1-1,1 1 0,-1-1 1,1 1-1,-1-1 1,0 1-1,0-1 1,0-2-1,-1-6-2446,-2-15-11066,2 16 10801,-2-9-2112</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26.733"/>
    </inkml:context>
    <inkml:brush xml:id="br0">
      <inkml:brushProperty name="width" value="0.05" units="cm"/>
      <inkml:brushProperty name="height" value="0.05" units="cm"/>
      <inkml:brushProperty name="color" value="#008C3A"/>
    </inkml:brush>
  </inkml:definitions>
  <inkml:trace contextRef="#ctx0" brushRef="#br0">1 32 160,'13'-31'17226,"-12"35"-16048,7 30 389,-1-1-1,-1 1 1,0 38 0,4 22 65,70 319 3025,-78-407-4734,-2-4-12,0 0 1,0-1-1,0 1 1,0-1-1,1 1 0,-1-1 1,0 1-1,1-1 1,-1 1-1,1-1 0,0 0 1,-1 1-1,1-1 0,0 0 1,0 1-1,0-1 1,2 2-1,-2-21-4735,-8-5-7554,5 19 10504,-2-7-1849</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27.151"/>
    </inkml:context>
    <inkml:brush xml:id="br0">
      <inkml:brushProperty name="width" value="0.05" units="cm"/>
      <inkml:brushProperty name="height" value="0.05" units="cm"/>
      <inkml:brushProperty name="color" value="#008C3A"/>
    </inkml:brush>
  </inkml:definitions>
  <inkml:trace contextRef="#ctx0" brushRef="#br0">522 32 1456,'44'-19'7547,"-20"10"-3175,6 5 1680,-19 4 2856,-46 19-8352,0-1 0,-52 17 0,-86 20 1665,72-24-1678,-1-5-830,35-9-429,50-13-874,4-5-613</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39.840"/>
    </inkml:context>
    <inkml:brush xml:id="br0">
      <inkml:brushProperty name="width" value="0.05" units="cm"/>
      <inkml:brushProperty name="height" value="0.05" units="cm"/>
      <inkml:brushProperty name="color" value="#FFC114"/>
    </inkml:brush>
  </inkml:definitions>
  <inkml:trace contextRef="#ctx0" brushRef="#br0">1098 58 944,'0'-2'317,"0"-1"0,0 1-1,-1 0 1,1 0 0,0 0 0,-1-1-1,0 1 1,1 0 0,-1 0 0,0 0-1,0 0 1,0 0 0,0 0 0,-1 0-1,1 0 1,0 1 0,-1-1 0,1 0-1,-1 1 1,0-1 0,0 1 0,1 0-1,-1-1 1,0 1 0,0 0-1,0 0 1,0 0 0,0 0 0,0 1-1,-1-1 1,-2 0 0,-7-1 474,0 0 0,0 1 1,0 1-1,-21 1 0,26 0-510,-28 3 752,0 2-1,0 1 0,1 2 1,0 1-1,-60 28 0,44-15-96,2 2 0,0 2 0,2 2 0,-75 62 0,79-52-9,-55 68-1,79-87-741,-10 13 198,1 1 0,1 2 0,3 0 0,1 1-1,1 2 1,-25 67 0,38-83-266,1 2 1,1-1-1,1 1 1,1 0-1,1 0 1,1 0-1,2 1 1,0-1-1,2 0 1,1 0-1,1 0 1,13 46-1,-5-35-94,2 0 1,2-1-1,1-1 0,1-1 0,2 0 0,1-1 0,2-2 1,27 30-1,-17-26-6,2-1 1,2-2-1,0-1 1,2-2-1,1-1 1,53 25-1,0-9-17,1-3 0,3-4 0,1-5 0,144 27 0,-110-36 0,1-6 0,265-2 0,-333-16 0,-1-4 0,0-2 0,-1-3 0,84-26 0,-104 22 0,-1-1 0,0-2 0,-1-2 0,-1-1 0,-1-2 0,70-56 0,-82 56 0,-1-2 0,-1 0 0,-1-2 0,-1 0 0,-2-2 0,-1 0 0,-1-1 0,-1-1 0,-2-1 0,-1-1 0,-2 0 0,11-41 0,-14 29 0,-2-1 0,-2 0 0,-2 0 0,-2 0 0,-2 0 0,-3 0 0,-1 0 0,-2 0 0,-2 0 0,-2 1 0,-2 0 0,-2 1 0,-2 1 0,-37-71 0,33 78 0,-1 0 0,-3 2 0,0 0 0,-3 2 0,0 0 0,-2 2 0,-39-31 0,40 39 0,-1 1 0,-1 2 0,-1 1 0,0 2 0,-1 0 0,-1 2 0,0 2 0,-69-16 0,55 20-95,0 2 0,0 2 0,0 3 0,-1 1 0,1 2 0,-66 13 0,10 5-496,-178 62 0,133-26-1976,3 7 1,-246 147 0,84-8-9803,170-100 8474</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40.013"/>
    </inkml:context>
    <inkml:brush xml:id="br0">
      <inkml:brushProperty name="width" value="0.05" units="cm"/>
      <inkml:brushProperty name="height" value="0.05" units="cm"/>
      <inkml:brushProperty name="color" value="#008C3A"/>
    </inkml:brush>
  </inkml:definitions>
  <inkml:trace contextRef="#ctx0" brushRef="#br0">1 76 440,'3'-21'2645,"-1"0"-266,9-13 10725,-20 151-10024,14 235 818,24-1-1260,-20-248-1899,-6-63-554,3 28-1004,-6-66-723,0 2 4064</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40.466"/>
    </inkml:context>
    <inkml:brush xml:id="br0">
      <inkml:brushProperty name="width" value="0.05" units="cm"/>
      <inkml:brushProperty name="height" value="0.05" units="cm"/>
      <inkml:brushProperty name="color" value="#008C3A"/>
    </inkml:brush>
  </inkml:definitions>
  <inkml:trace contextRef="#ctx0" brushRef="#br0">811 4 344,'14'-3'13571,"-37"9"-11557,-175 24 5577,4-11-4416,-33 3-1575,219-21-1579,-75 12-2821,43-1-2405,5 5-4023,18-4 5250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41.533"/>
    </inkml:context>
    <inkml:brush xml:id="br0">
      <inkml:brushProperty name="width" value="0.05" units="cm"/>
      <inkml:brushProperty name="height" value="0.05" units="cm"/>
      <inkml:brushProperty name="color" value="#008C3A"/>
    </inkml:brush>
  </inkml:definitions>
  <inkml:trace contextRef="#ctx0" brushRef="#br0">37 14 592,'-3'-14'13342,"-3"31"-12451,1 0-1,0 0 1,1 1 0,-2 33-1,0 84 1990,6-90-2121,-1 94 2620,34 266 0,-30-386-3341,-3-10-296,2 0 0,-1 0 0,1 0 0,5 13 0,-2-14-3121,-4-28-11123,-7 7 11040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41.929"/>
    </inkml:context>
    <inkml:brush xml:id="br0">
      <inkml:brushProperty name="width" value="0.05" units="cm"/>
      <inkml:brushProperty name="height" value="0.05" units="cm"/>
      <inkml:brushProperty name="color" value="#008C3A"/>
    </inkml:brush>
  </inkml:definitions>
  <inkml:trace contextRef="#ctx0" brushRef="#br0">600 34 968,'28'-15'5571,"-25"13"-4108,0 1-1,0-1 1,1 1 0,-1 0 0,0 0-1,7-1 1,-48-7 2103,-180 17 1996,88-1-4294,100-6-1207,0 2 0,-48 10 0,62-8-1364,1-1 0,-21 10 0,27-10-1464,1 1 0,-1 0 0,1 0 0,-14 12 1,12-6-683</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42.267"/>
    </inkml:context>
    <inkml:brush xml:id="br0">
      <inkml:brushProperty name="width" value="0.05" units="cm"/>
      <inkml:brushProperty name="height" value="0.05" units="cm"/>
      <inkml:brushProperty name="color" value="#008C3A"/>
    </inkml:brush>
  </inkml:definitions>
  <inkml:trace contextRef="#ctx0" brushRef="#br0">541 0 15829,'18'1'4157,"-40"1"-1675,5-1-2631,-135 6 2261,-10 1-1954,139-5-1956,-32 10 0,37-7-738,1 0 0,-25 13 0,14-2-2018,5 5 1384</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42.718"/>
    </inkml:context>
    <inkml:brush xml:id="br0">
      <inkml:brushProperty name="width" value="0.05" units="cm"/>
      <inkml:brushProperty name="height" value="0.05" units="cm"/>
      <inkml:brushProperty name="color" value="#008C3A"/>
    </inkml:brush>
  </inkml:definitions>
  <inkml:trace contextRef="#ctx0" brushRef="#br0">62 11 1152,'-4'-11'4457,"1"18"952,-1 5-5721,-1 2 1247,0 1 1,2 0-1,0 0 1,-2 18 0,0 7 227,-7 39 381,5 1-1,3 0 1,3 0 0,4 0-1,3 0 1,34 156 0,-35-210-1318,0-2 228,1 0-1,10 27 0,-14-45-498,0-1-1,1 0 0,-1 0 1,1-1-1,0 1 1,0-1-1,0 1 0,1-1 1,0 0-1,-1 0 0,1 0 1,1-1-1,-1 1 1,1-1-1,6 4 0,-11-7-31,1 0 0,-1 0-1,1 1 1,-1-1-1,1 0 1,-1 0 0,1 0-1,-1 1 1,1-1 0,-1 0-1,1 0 1,-1 0 0,1 0-1,-1 0 1,1 0 0,-1 0-1,1 0 1,-1 0 0,1 0-1,-1 0 1,1-1-1,-1 1 1,1 0 0,-1 0-1,1 0 1,-1-1 0,0 1-1,1 0 1,-1 0 0,1-1-1,0 0-292,-1 0 0,1 0 0,-1 0 0,1 0 0,-1-1 0,0 1 0,0 0 0,0 0 0,1 0 0,-1 0 0,0 0 0,0 0 0,-1-2 0,-7-33-10610,2 17 7518</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43.065"/>
    </inkml:context>
    <inkml:brush xml:id="br0">
      <inkml:brushProperty name="width" value="0.05" units="cm"/>
      <inkml:brushProperty name="height" value="0.05" units="cm"/>
      <inkml:brushProperty name="color" value="#008C3A"/>
    </inkml:brush>
  </inkml:definitions>
  <inkml:trace contextRef="#ctx0" brushRef="#br0">566 50 764,'19'-12'3336,"-7"2"1760,-12 9-4925,-1 0 0,1 0 0,0 0 0,-1 0 0,1 0 0,-1 1 0,1-1 0,-1 0 0,1 0 0,-1 1 0,0-1 0,1 0 0,-1 1 0,0-1 0,0 0 0,1 1 0,-1-1 0,0 1 0,0-1 0,0 1 0,0 0 0,0-1 0,0 1 0,0 0 0,0 0 0,1-1 0,-1 1 0,-2 0 0,-33-3 2128,30 3-1853,-171-8 4445,0 13-3543,160-3-1808,0 0 0,0 1 1,1 1-1,-21 7 0,5 4-3642,2 5-4451,17-9 5616</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43.400"/>
    </inkml:context>
    <inkml:brush xml:id="br0">
      <inkml:brushProperty name="width" value="0.05" units="cm"/>
      <inkml:brushProperty name="height" value="0.05" units="cm"/>
      <inkml:brushProperty name="color" value="#008C3A"/>
    </inkml:brush>
  </inkml:definitions>
  <inkml:trace contextRef="#ctx0" brushRef="#br0">588 28 820,'3'-2'8101,"-16"-4"-6011,-25-3-565,-98 2 3231,50 4-2921,-49 5-1011,71 1-2979,-22 2-7279,53-2 6432</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55.547"/>
    </inkml:context>
    <inkml:brush xml:id="br0">
      <inkml:brushProperty name="width" value="0.05" units="cm"/>
      <inkml:brushProperty name="height" value="0.05" units="cm"/>
      <inkml:brushProperty name="color" value="#008C3A"/>
    </inkml:brush>
  </inkml:definitions>
  <inkml:trace contextRef="#ctx0" brushRef="#br0">5 1 1144,'0'0'10851,"-1"5"-9726,-2 23 399,2 0 0,1 0 0,7 54 1,-6-74-1382,16 128 3181,47 185-1,-54-274-2716,-7-32-465,-1-1-1,2 0 0,0 1 1,1-1-1,0-1 1,10 18-1,-7-22-1757,-3-12-1361,-3-6-2415,-2-2-3466</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55.916"/>
    </inkml:context>
    <inkml:brush xml:id="br0">
      <inkml:brushProperty name="width" value="0.05" units="cm"/>
      <inkml:brushProperty name="height" value="0.05" units="cm"/>
      <inkml:brushProperty name="color" value="#008C3A"/>
    </inkml:brush>
  </inkml:definitions>
  <inkml:trace contextRef="#ctx0" brushRef="#br0">594 29 1012,'3'-1'544,"14"-10"3712,-5-5 5555,-16 15-8290,-26 1 157,0 1-1,0 2 0,0 0 0,-30 9 1,14-4-603,-7 0-272,-79 16 715,110-18-2750,1 0 0,-1 2 0,-39 19 1,2 5-11509,34-13 8701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36:41.850"/>
    </inkml:context>
    <inkml:brush xml:id="br0">
      <inkml:brushProperty name="width" value="0.1" units="cm"/>
      <inkml:brushProperty name="height" value="0.1" units="cm"/>
      <inkml:brushProperty name="color" value="#E71224"/>
    </inkml:brush>
  </inkml:definitions>
  <inkml:trace contextRef="#ctx0" brushRef="#br0">21 68 768,'-19'-66'11552,"19"64"-10609,0 2-30,0 0-32,0 0-25,0 0-35,0 0-65,0 0-66,0 0-56,-1 3-498,1 0 1,0 0-1,0 0 0,0 0 0,0 0 0,1 0 0,-1 0 0,2 4 0,1 14 324,3 216 2154,-5-96-1597,0-70-522,18 327 2633,-19-395-3105,1 0-1,-1 0 1,1 0 0,0-1-1,0 1 1,0 0 0,0-1-1,1 1 1,-1-1 0,1 1-1,0-1 1,-1 0 0,1 1-1,0-1 1,0 0-1,1 0 1,-1-1 0,0 1-1,1 0 1,-1-1 0,1 1-1,-1-1 1,1 0 0,5 2-1,7 2 71,0-1 0,0-1-1,25 3 1,-1 0 149,143 28 927,-121-27-1318,-22-3-1634,-1 2-4495,-35-5 4004,-1 0-926,0-1-2973,-2 0 2498</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56.515"/>
    </inkml:context>
    <inkml:brush xml:id="br0">
      <inkml:brushProperty name="width" value="0.05" units="cm"/>
      <inkml:brushProperty name="height" value="0.05" units="cm"/>
      <inkml:brushProperty name="color" value="#008C3A"/>
    </inkml:brush>
  </inkml:definitions>
  <inkml:trace contextRef="#ctx0" brushRef="#br0">86 3 284,'-10'-2'1161,"8"2"2,-1 0-877,1 0-1,0 1 0,0-1 1,0 1-1,0 0 0,0 0 1,-1 0-1,1 0 0,1 0 1,-1 0-1,0 0 1,0 1-1,0-1 0,1 1 1,-1-1-1,1 1 0,-1 0 1,1-1-1,-1 1 0,1 0 1,0 0-1,0 0 0,0 0 1,0 0-1,0 3 0,-3 6 736,0 0 0,1 0-1,-3 19 1,0 31 667,1-1 1,4 1-1,2-1 0,13 91 1,5-37 1016,47 157-1,-65-268-2729,13 32 506,-13-33-604,0-1 0,-1 0 0,1 0-1,0 0 1,0 0 0,0 0 0,0 0 0,0 0 0,0 0 0,1 0 0,-1-1-1,0 1 1,0 0 0,1-1 0,-1 1 0,0-1 0,0 1 0,1-1 0,-1 0-1,1 1 1,-1-1 0,3 0 0,-4 0-47,1-1 1,-1 1-1,1 0 1,-1 0-1,1-1 1,-1 1-1,1-1 0,-1 1 1,1 0-1,-1-1 1,0 1-1,1-1 0,-1 1 1,0-1-1,1 1 1,-1-1-1,0 1 0,1-1 1,-1 1-1,0-1 1,0 1-1,0-1 1,0 1-1,0-1 0,0-1 1,2-13-6066,-2 3 1154,-3-2 1542</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56.867"/>
    </inkml:context>
    <inkml:brush xml:id="br0">
      <inkml:brushProperty name="width" value="0.05" units="cm"/>
      <inkml:brushProperty name="height" value="0.05" units="cm"/>
      <inkml:brushProperty name="color" value="#008C3A"/>
    </inkml:brush>
  </inkml:definitions>
  <inkml:trace contextRef="#ctx0" brushRef="#br0">632 50 956,'13'-10'2077,"-11"9"-1270,0-1 0,1 0 0,-1 1 0,0-1 1,0 0-1,0 0 0,0 0 0,2-4 1,-5 5-536,1-1 0,-1 1-1,1 0 1,-1 0 0,0 0 0,0 0 0,0 0 0,0 0 0,1 0 0,-1 0 0,0 0 0,-1 1 0,1-1 0,0 0 0,0 0 0,0 1 0,0-1 0,-1 1 0,1-1 0,-3 0 0,-33 1 1262,0 0 0,0 3 0,0 1 0,-37 9 0,30-6-777,-126 29 410,58-4-3371,66-15-1006,40-14 979,-1 0 0,1 1 0,0 0 0,-10 7-1,8 0-1008</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57.195"/>
    </inkml:context>
    <inkml:brush xml:id="br0">
      <inkml:brushProperty name="width" value="0.05" units="cm"/>
      <inkml:brushProperty name="height" value="0.05" units="cm"/>
      <inkml:brushProperty name="color" value="#008C3A"/>
    </inkml:brush>
  </inkml:definitions>
  <inkml:trace contextRef="#ctx0" brushRef="#br0">488 38 1088,'1'0'146,"-1"0"0,1 0 0,0 0 0,-1 0-1,1-1 1,-1 1 0,1 0 0,0 0 0,-1 0 0,1-1-1,-1 1 1,1 0 0,-1-1 0,1 1 0,0 0 0,-1-1 0,0 1-1,1-1 1,-1 1 0,1-1 0,-1 1 0,1-1 0,-1 1 0,0-1-1,1 1 1,-1-1 0,0 1 0,0-1 0,0 0 0,1 1-1,-1-1 1,0 1 0,0-1 0,0 0 0,0 1 0,0-1 0,0 0-1,0 1 1,0-1 0,0 0 0,0 1 0,-1-1 0,1 1 0,0-2-1,-1 1 98,0 0 0,0 0-1,0-1 1,0 1 0,0 0 0,0 0-1,-1 0 1,1 0 0,0 1-1,0-1 1,-1 0 0,1 1-1,-1-1 1,1 0 0,0 1-1,-1 0 1,1-1 0,-1 1-1,-2 0 1,-19-2 948,0 2 0,0 1 1,0 1-1,0 1 0,0 1 0,-30 9 0,22-3-1397,0 1 0,1 1 0,-55 32 0,75-38-968,1 0-1,0 0 1,0 1 0,1 0-1,0 0 1,0 1 0,1 0-1,0 1 1,-6 10-1,-4 11-1796</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57.600"/>
    </inkml:context>
    <inkml:brush xml:id="br0">
      <inkml:brushProperty name="width" value="0.05" units="cm"/>
      <inkml:brushProperty name="height" value="0.05" units="cm"/>
      <inkml:brushProperty name="color" value="#008C3A"/>
    </inkml:brush>
  </inkml:definitions>
  <inkml:trace contextRef="#ctx0" brushRef="#br0">1 122 452,'3'-85'11170,"4"48"984,3 135-9506,-2 0-1165,62 283 1093,-45-274-5242,-38-138-18738</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57.912"/>
    </inkml:context>
    <inkml:brush xml:id="br0">
      <inkml:brushProperty name="width" value="0.05" units="cm"/>
      <inkml:brushProperty name="height" value="0.05" units="cm"/>
      <inkml:brushProperty name="color" value="#008C3A"/>
    </inkml:brush>
  </inkml:definitions>
  <inkml:trace contextRef="#ctx0" brushRef="#br0">730 41 1600,'50'-40'14905,"-56"40"-13268,-6 0-886,-1 0 1,0 1 0,1 0 0,-1 1 0,-12 3-1,-69 23 1895,50-14-1821,-79 23 953,-154 46-1800,168-45-6190,106-37 5387,1-1-1,-1 1 0,1 0 1,0 0-1,-1 0 0,1 1 1,0-1-1,0 0 0,0 1 1,0-1-1,0 1 1,0 0-1,-2 3 0,-1 9-2801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58.335"/>
    </inkml:context>
    <inkml:brush xml:id="br0">
      <inkml:brushProperty name="width" value="0.05" units="cm"/>
      <inkml:brushProperty name="height" value="0.05" units="cm"/>
      <inkml:brushProperty name="color" value="#008C3A"/>
    </inkml:brush>
  </inkml:definitions>
  <inkml:trace contextRef="#ctx0" brushRef="#br0">0 8 680,'0'0'260,"1"-1"0,-1 1 0,0-1 1,0 1-1,0 0 0,0-1 0,1 1 0,-1 0 0,0-1 0,0 1 0,1 0 1,-1-1-1,0 1 0,1 0 0,-1 0 0,0-1 0,1 1 0,-1 0 0,0 0 1,1-1-1,-1 1 0,1 0 0,-1 0 0,0 0 0,1 0 0,-1 0 0,1 0 1,-1 0-1,0 0 0,1 0 0,-1 0 0,1 0 0,-1 0 0,1 0 0,6 5 3903,-3 0-5130,-2-1 1340,1-1 1,-1 1-1,0 0 1,-1 0-1,1 0 0,-1 1 1,0-1-1,2 8 1,2 10 821,15 41 1067,4 17 332,48 104 1,-70-179-2538,23 48 1137,51 80 0,-74-129-1225,1-1 1,-1 0-1,1 0 0,-1 0 1,1 0-1,0 0 1,0-1-1,6 5 1,8-3-2987,-17-7 297,0 2 2271,-1-2-919,1-1 1,-1 1-1,0 0 0,0 0 1,0 0-1,0 0 0,-3-5 1,-8-6-2234</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58.682"/>
    </inkml:context>
    <inkml:brush xml:id="br0">
      <inkml:brushProperty name="width" value="0.05" units="cm"/>
      <inkml:brushProperty name="height" value="0.05" units="cm"/>
      <inkml:brushProperty name="color" value="#008C3A"/>
    </inkml:brush>
  </inkml:definitions>
  <inkml:trace contextRef="#ctx0" brushRef="#br0">582 101 472,'17'-12'1378,"-13"9"-759,1 1-1,-1-1 0,1-1 1,-1 1-1,0 0 0,0-1 1,-1 0-1,1 0 0,-1 0 1,5-7-1,-8 10-481,0 0 0,0 0-1,0 1 1,0-1 0,0 0-1,0 0 1,0 0 0,0 0 0,0 0-1,0 1 1,0-1 0,0 0-1,-1 0 1,1 0 0,0 0 0,-1 1-1,1-1 1,-1 0 0,1 0-1,-1 1 1,1-1 0,-1 0 0,1 1-1,-1-1 1,0 1 0,1-1-1,-1 1 1,0-1 0,1 1 0,-1-1-1,0 1 1,0-1 0,1 1-1,-1 0 1,-2-1 0,-32-8 2294,33 9-2215,-30-5 1375,0 2 0,-61 1 0,-65 15 33,124-10-1508,2 1-543,-56 13 0,29 4-2994,47-16-115,1 1 0,-18 12 0,15-7 717</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59.017"/>
    </inkml:context>
    <inkml:brush xml:id="br0">
      <inkml:brushProperty name="width" value="0.05" units="cm"/>
      <inkml:brushProperty name="height" value="0.05" units="cm"/>
      <inkml:brushProperty name="color" value="#008C3A"/>
    </inkml:brush>
  </inkml:definitions>
  <inkml:trace contextRef="#ctx0" brushRef="#br0">761 25 796,'6'0'8904,"-35"-6"-6163,-52-8-101,10 10-95,1 3 0,-122 15-1,191-14-2548,-152 26 542,78-3-4049,59-17 172,0 1 0,-20 13 0,9-1-149</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04.259"/>
    </inkml:context>
    <inkml:brush xml:id="br0">
      <inkml:brushProperty name="width" value="0.05" units="cm"/>
      <inkml:brushProperty name="height" value="0.05" units="cm"/>
      <inkml:brushProperty name="color" value="#008C3A"/>
    </inkml:brush>
  </inkml:definitions>
  <inkml:trace contextRef="#ctx0" brushRef="#br0">19 57 84,'28'-4'30035,"-25"4"-27822,-39-40-3538,35 39 1573,0 1-221,0-1-1,0 1 1,0-1 0,0 0 0,0 1-1,0-1 1,0 0 0,1 0 0,-1 1-1,0-1 1,0 0 0,1 0 0,-2-2-1,9 4-2584,10 7-3208,0 4-7081,-10-7 9094</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08.047"/>
    </inkml:context>
    <inkml:brush xml:id="br0">
      <inkml:brushProperty name="width" value="0.05" units="cm"/>
      <inkml:brushProperty name="height" value="0.05" units="cm"/>
      <inkml:brushProperty name="color" value="#008C3A"/>
    </inkml:brush>
  </inkml:definitions>
  <inkml:trace contextRef="#ctx0" brushRef="#br0">463 3 1248,'10'0'1353,"-8"0"-8,45-3 11023,-46 4-11875,0-1 0,0 0 0,-1 1 0,1-1 0,0 0-1,-1 1 1,1-1 0,0 1 0,-1 0 0,1-1 0,-1 1 0,1-1 0,-1 1-1,1 0 1,-1-1 0,0 1 0,1 0 0,-1 0 0,1 0 0,-41 8 366,12-4-467,1 1 0,-28 10 0,32-7-281,0 0 0,0 2 0,1 0-1,1 2 1,0 0 0,1 1 0,0 1 0,1 1-1,1 1 1,-17 19 0,20-18-60,0 0-1,1 1 1,2 1-1,0 0 1,0 1-1,2 0 1,1 0 0,1 1-1,0 0 1,2 1-1,0 0 1,2 0 0,-3 41-1,7-46-37,0 0 0,1 0 0,1 0 0,1 0 0,0 0 0,2 0 0,0-1 0,0 0-1,2 0 1,0 0 0,1 0 0,10 14 0,-9-18-10,0 0 1,1-1-1,1 0 0,0 0 1,0-2-1,1 1 0,1-1 0,-1-1 1,2 0-1,-1-1 0,1-1 1,0 0-1,1 0 0,17 4 0,-6-4-5,1 0 0,-1-2 0,1-1 0,0-1 0,0-2 0,43-2 0,-54-1-5,-1 0 0,1-1 0,-1-1 0,1 0 0,19-9 0,-26 9 1,0 0 1,0-1-1,-1 0 0,1-1 0,-2 0 1,1 0-1,0-1 0,-1 0 0,8-10 0,-12 14 4,-1 0 0,0 0 0,0 0 0,0 0 0,0 0 0,0 0 0,0-1 0,-1 1-1,0-1 1,0 1 0,0-1 0,0 0 0,0 1 0,-1-1 0,1 0 0,-1 1 0,0-1-1,-1 0 1,1 1 0,0-1 0,-1 0 0,0 1 0,0-1 0,0 1 0,0-1-1,-1 1 1,1-1 0,-1 1 0,0 0 0,0 0 0,0 0 0,0 0 0,-1 0 0,-5-5-1,0 0 1,-1 1 0,-1-1 0,0 2 0,0 0 0,0 0 0,-1 0 0,1 1-1,-1 1 1,-21-6 0,7 6-52,0 0 1,0 1-1,0 2 0,0 0 0,0 2 1,0 1-1,0 1 0,0 1 0,1 1 0,-31 10 1,28-4-424,26-10 283,0-1-1,-1 1 1,1-1 0,0 1-1,0-1 1,0 1-1,0 0 1,0 0-1,0 0 1,0-1-1,0 1 1,0 0 0,0 0-1,1 0 1,-1 0-1,0 1 1,0 1-1,2-2-563,1 0 0,0 0 0,0 0 0,-1 0 0,1-1 0,0 1 0,0 0-1,0-1 1,3 1 0,-1 0-2228,8 4-2119,1 1 1552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36:42.388"/>
    </inkml:context>
    <inkml:brush xml:id="br0">
      <inkml:brushProperty name="width" value="0.1" units="cm"/>
      <inkml:brushProperty name="height" value="0.1" units="cm"/>
      <inkml:brushProperty name="color" value="#E71224"/>
    </inkml:brush>
  </inkml:definitions>
  <inkml:trace contextRef="#ctx0" brushRef="#br0">277 51 940,'18'-12'2917,"-12"8"-1042,-1 0-1,1 0 0,0 1 0,8-4 0,-12 7-863,-3-1-687,0 0 0,0 1 0,0-1 0,0 0 1,0 1-1,0-1 0,0 1 0,0 0 0,0-1 0,-1 1 1,1 0-1,0 0 0,0-1 0,0 1 0,0 0 1,-1 0-1,1 0 0,-2 1 0,-43-1 126,11 0 237,-39-2 37,47 3-1779,0-2 1,-50-8-1,57 13-2404,16-3-4795,4-1 5604</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10.011"/>
    </inkml:context>
    <inkml:brush xml:id="br0">
      <inkml:brushProperty name="width" value="0.05" units="cm"/>
      <inkml:brushProperty name="height" value="0.05" units="cm"/>
      <inkml:brushProperty name="color" value="#008C3A"/>
    </inkml:brush>
  </inkml:definitions>
  <inkml:trace contextRef="#ctx0" brushRef="#br0">0 63 1368,'15'-20'25128,"28"5"-24348,-32 10-642,1 0 0,17-3 0,-5 4-91,1 1 1,-1 2 0,1 0-1,0 1 1,-1 2 0,1 1-1,-1 0 1,0 2-1,0 1 1,0 1 0,25 10-1,-39-12-42,-1-1-1,0 2 0,0-1 1,0 1-1,0 1 0,-1-1 1,0 2-1,-1-1 0,1 1 1,11 17-1,-16-21-2,0 0 0,0 1 0,-1-1 0,0 1 0,0 0 0,0 0 0,0 0 0,-1 0 0,0 0 1,0 0-1,0 0 0,-1 0 0,0 0 0,0 1 0,0-1 0,0 0 0,-1 0 0,0 0 0,0 0 0,0 0 0,-1 0 0,0 0 0,0 0 0,-2 4 0,-2 0 15,0-1 1,-1 0-1,0 0 1,0 0-1,0-1 1,-1 0-1,0-1 1,0 0-1,-1 0 1,0 0-1,0-1 1,0-1-1,-14 6 1,-17 3-229,-79 18 1,97-26-94,17-4-775,-1 1 2694,41-2-23946</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10.399"/>
    </inkml:context>
    <inkml:brush xml:id="br0">
      <inkml:brushProperty name="width" value="0.05" units="cm"/>
      <inkml:brushProperty name="height" value="0.05" units="cm"/>
      <inkml:brushProperty name="color" value="#008C3A"/>
    </inkml:brush>
  </inkml:definitions>
  <inkml:trace contextRef="#ctx0" brushRef="#br0">1 41 13609,'0'-6'904,"0"3"-518,0 1 0,0 0 1,0 0-1,0 0 0,0-1 1,1 1-1,-1 0 0,2-4 1,-2 5 360,-1-6 133,0 5-447,1 6 2174,46 336 4605,-22-220-6248,6-2 1,57 145 0,-75-231-961,-6-16-4,0 0 0,0 0 0,2 0 0,0-1 0,19 27 0,-27-41-47,1-1-1,-1 1 1,0 0-1,1-1 1,-1 1-1,1 0 1,-1-1-1,1 1 1,0-1-1,-1 1 1,1-1-1,-1 1 1,1-1-1,0 0 1,0 1-1,-1-1 1,1 0-1,0 1 1,-1-1-1,1 0 1,0 0-1,0 0 1,0 0-1,-1 1 1,1-1-1,0 0 1,1-1-1,-1 1-138,0-1-1,0 0 1,-1 0-1,1 0 1,0 1-1,-1-1 1,1 0-1,0 0 1,-1 0-1,1 0 1,-1 0-1,0 0 1,1 0 0,-1 0-1,0 0 1,1-2-1,0-6-1549,0 0 1,-1 0-1,0-16 0,-6-11-9633,3 16 7795</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10.732"/>
    </inkml:context>
    <inkml:brush xml:id="br0">
      <inkml:brushProperty name="width" value="0.05" units="cm"/>
      <inkml:brushProperty name="height" value="0.05" units="cm"/>
      <inkml:brushProperty name="color" value="#008C3A"/>
    </inkml:brush>
  </inkml:definitions>
  <inkml:trace contextRef="#ctx0" brushRef="#br0">0 57 316,'1'-4'1029,"0"-1"1,0 0-1,0 0 0,0 0 0,4-8 1,1-6 10048,1 43-8536,-3-14-1929,-2 0-1,1 0 0,0 11 0,10 99 1755,6 0 0,50 178-1,-44-218-1460,3-2-1,64 123 0,-88-193-885,1-1 0,0 1 0,0-1 0,7 7 0,-11-13-76,1 1 1,-1-1-1,1 0 1,-1 0-1,1 0 0,-1 0 1,1 0-1,-1 0 1,1 0-1,0-1 1,-1 1-1,3 0 0,-3-1-33,0 0-1,0 0 1,0 0-1,0 0 0,0 0 1,0 0-1,0-1 0,0 1 1,0 0-1,0-1 0,-1 1 1,1 0-1,0-1 0,0 1 1,0-1-1,0 1 1,-1-1-1,1 0 0,0 1 1,0-1-1,-1 0 0,1 1 1,-1-1-1,2-1 0,-1 0-339,0 0 0,0 0 0,0-1 0,0 1 0,0 0 0,-1-1 0,1 1 0,0 0 0,-1-1 0,0 1 0,0-1 0,0 1-1,0 0 1,0-4 0,0 2-1033,-1 0-1,0 0 1,0 1-1,0-1 0,0 0 1,0 0-1,-1 1 1,-2-5-1,-5-4-2094</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11.079"/>
    </inkml:context>
    <inkml:brush xml:id="br0">
      <inkml:brushProperty name="width" value="0.05" units="cm"/>
      <inkml:brushProperty name="height" value="0.05" units="cm"/>
      <inkml:brushProperty name="color" value="#008C3A"/>
    </inkml:brush>
  </inkml:definitions>
  <inkml:trace contextRef="#ctx0" brushRef="#br0">742 101 1128,'0'-3'379,"-1"0"0,1 0 0,-1 0-1,0-1 1,0 1 0,0 0 0,0 0 0,-1 0 0,1 0-1,-1 1 1,1-1 0,-1 0 0,0 0 0,0 1-1,-1 0 1,1-1 0,0 1 0,-1 0 0,1 0 0,-1 0-1,0 0 1,0 1 0,1-1 0,-1 1 0,0 0 0,-5-2-1,-9-3 789,0 1 0,-1 1 0,-27-3 0,39 6-864,-49-5 2270,-98 1 0,-55 19-1567,174-10-2790,-47 10 1,36 2-9138,37-11 8054</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12.005"/>
    </inkml:context>
    <inkml:brush xml:id="br0">
      <inkml:brushProperty name="width" value="0.05" units="cm"/>
      <inkml:brushProperty name="height" value="0.05" units="cm"/>
      <inkml:brushProperty name="color" value="#008C3A"/>
    </inkml:brush>
  </inkml:definitions>
  <inkml:trace contextRef="#ctx0" brushRef="#br0">1 14 1620,'18'-14'17739,"-13"22"-17027,0 1 0,-1-1 0,0 1 0,0 0 0,-1-1 0,0 2 0,-1-1 0,3 16-1,5 17 491,184 812 4597,-178-736-5799,0 146 0,-22 117 0,9 261 0,97 155 0,-35-450 0,24 140 0,-7 260 0,-67-577 0,8 135 0,26 194 0,34 191 0,-30-345 0,53 434 0,-91-626 0,44 396 0,132 593 0,-150-939 0,12 67 0,-16-96 0,2 8 0,2 134 0,-38-292 0,2 26 0,2-1 0,15 51 0,-21-96 0,-1-3 0,0 0 0,0 0 0,0 0 0,0 0 0,0 0 0,0-1 0,0 1 0,1 0 0,-1 0 0,0 0 0,1 0 0,-1 0 0,0-1 0,1 1 0,-1 0 0,1 0 0,-1-1 0,1 1 0,0 0 0,-1-1 0,1 1 0,0-1 0,-1 1 0,1-1 0,0 1 0,0-1 0,0 1 0,-1-1 0,1 0 0,0 1 0,0-1 0,0 0 0,0 0 0,0 0 0,-1 0 0,1 0 0,0 0 0,0 0 0,0 0 0,0 0 0,0 0 0,1 0 0,-1-1-32,0 1 0,0 0 1,0 0-1,0-1 0,0 1 0,0-1 1,0 1-1,0-1 0,0 1 0,0-1 1,0 1-1,0-1 0,-1 0 0,1 0 1,0 1-1,0-1 0,-1 0 0,1 0 1,-1 0-1,1 0 0,0 0 0,-1 0 1,0 0-1,1 0 0,-1-1 0,1 0-157,-1-1-1,0 1 1,0 0-1,0 0 1,-1-1 0,1 1-1,0 0 1,-1 0-1,1-1 1,-1 1-1,-2-3 1,0-2-770,0 1 0,-1 0 1,0 0-1,0 0 0,-1 0 0,1 1 1,-8-7-1,-7-1-6522,-3-3 2273</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18.073"/>
    </inkml:context>
    <inkml:brush xml:id="br0">
      <inkml:brushProperty name="width" value="0.05" units="cm"/>
      <inkml:brushProperty name="height" value="0.05" units="cm"/>
      <inkml:brushProperty name="color" value="#008C3A"/>
    </inkml:brush>
  </inkml:definitions>
  <inkml:trace contextRef="#ctx0" brushRef="#br0">313 17 1344,'12'-5'4900,"-10"4"-4094,0 0 0,1 0 0,-1 0 0,18-7 15604,-36 22-15807,1 0 0,-21 12 0,19-14-315,1 0-1,0 1 1,-22 24-1,15-9-192,1 2 0,1 0-1,2 1 1,1 1-1,2 0 1,1 1 0,2 1-1,1 1 1,1 0 0,2 0-1,2 1 1,1 0 0,2 0-1,1 0 1,2 1-1,4 36 1,-2-57-117,1 0 0,1 0 1,1 0-1,0-1 0,1 1 0,1-1 0,0 0 1,1-1-1,0 0 0,1 0 0,1 0 0,0-1 0,1 0 1,0-1-1,1 0 0,1-1 0,0 0 0,0-1 0,1 0 1,0-1-1,1 0 0,0-1 0,0-1 0,1 0 1,0-1-1,0 0 0,0-2 0,1 0 0,15 3 0,-1-3-48,-1-1-1,51-1 0,-62-2 19,-1-2 1,1 0 0,-1-1-1,1-1 1,30-11 0,-43 13 32,0-1-1,0 1 1,0-1 0,-1 0 0,0 0 0,1 0 0,-1-1 0,0 1 0,0-1 0,-1 0-1,5-6 1,-7 9 11,0-1-1,0 0 1,0 0-1,0 0 1,0 0-1,0 0 1,-1 0-1,1 0 1,-1 0-1,1 0 0,-1 0 1,0 0-1,0-1 1,0 1-1,0 0 1,0 0-1,0 0 1,-1 0-1,1 0 1,-1 0-1,1 0 1,-1 0-1,0 0 0,0 0 1,0 0-1,0 0 1,0 0-1,0 0 1,-1 1-1,-1-3 1,-4-3-141,0 1 1,0 0 0,-1 1 0,0 0 0,0 0-1,0 1 1,0 0 0,-1 0 0,-14-4 0,13 5-957,0 1 0,0 0-1,-1 0 1,-16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18.552"/>
    </inkml:context>
    <inkml:brush xml:id="br0">
      <inkml:brushProperty name="width" value="0.05" units="cm"/>
      <inkml:brushProperty name="height" value="0.05" units="cm"/>
      <inkml:brushProperty name="color" value="#008C3A"/>
    </inkml:brush>
  </inkml:definitions>
  <inkml:trace contextRef="#ctx0" brushRef="#br0">14 133 316,'0'-13'2738,"0"0"-1,-1-1 1,0 1-1,-1 0 1,-6-24 0,7 36-2615,1 0 1,0 1 0,0-1 0,0 0 0,0 0 0,0 0 0,0 0-1,0 1 1,0-1 0,0 0 0,0 0 0,0 0 0,0 0 0,0 1-1,1-1 1,-1 0 0,0 0 0,1 0 0,-1 1 0,0-1 0,1 0-1,-1 1 1,1-1 0,-1 0 0,1 1 0,0-1 0,-1 1-1,1-1 1,0 1 0,-1-1 0,1 1 0,0-1 0,-1 1 0,1 0-1,0-1 1,0 1 0,0 0 0,-1-1 0,1 1 0,0 0 0,0 0-1,1 0 1,36-4 755,-15 5-621,-1 0 0,0 2 0,0 0 0,0 1 0,33 12 0,-43-12-186,0 1 0,0 0 1,0 1-1,0 0 1,-1 1-1,0 0 0,-1 1 1,1 0-1,-2 1 0,17 17 1,-23-22-44,0 0 0,0 0 0,0 1 0,-1-1 0,1 1 0,-1 0 0,0-1 0,0 1 0,-1 0 0,1 0 0,-1 0 0,0 0 0,0 0 0,-1 1 0,0-1 0,0 0 0,0 0 0,0 0 0,-1 1 0,0-1 0,0 0 0,0 0 0,-1 0 0,0 0 0,0-1 0,0 1 0,0 0 0,-1-1 0,0 1 0,0-1 0,-6 7 0,-2 1 6,0 0 0,-1-1 0,0-1 0,-1 0 0,0 0 0,-1-1 0,0-1 0,0 0 0,-16 5 0,-51 21-1511,64-24-222</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19.021"/>
    </inkml:context>
    <inkml:brush xml:id="br0">
      <inkml:brushProperty name="width" value="0.05" units="cm"/>
      <inkml:brushProperty name="height" value="0.05" units="cm"/>
      <inkml:brushProperty name="color" value="#008C3A"/>
    </inkml:brush>
  </inkml:definitions>
  <inkml:trace contextRef="#ctx0" brushRef="#br0">1 11 900,'3'-10'9753,"3"94"-6200,20 172 2318,-10-167-4550,5-1 0,3-2 0,4 0 1,71 148-1,-96-227-1318,16 28 60,-18-34-133,-1 0 0,1 0 0,0 0 1,-1 0-1,1 0 0,0 0 0,0 0 0,0 0 1,0 0-1,0 0 0,0 0 0,0 0 0,0-1 1,0 1-1,1 0 0,-1-1 0,0 1 1,0-1-1,1 0 0,-1 1 0,0-1 0,2 0 1,-2 0-105,0-1 1,0 0 0,0 1 0,0-1 0,0 0 0,0 0-1,0 0 1,0 0 0,0 0 0,0 0 0,-1 0-1,1 0 1,0 0 0,-1 0 0,1 0 0,-1 0-1,1-1 1,-1 1 0,1 0 0,-1 0 0,0-1 0,1-2-1,3-33-7101,-4 35 6446,1-23-3614,-1 0 1351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19.356"/>
    </inkml:context>
    <inkml:brush xml:id="br0">
      <inkml:brushProperty name="width" value="0.05" units="cm"/>
      <inkml:brushProperty name="height" value="0.05" units="cm"/>
      <inkml:brushProperty name="color" value="#008C3A"/>
    </inkml:brush>
  </inkml:definitions>
  <inkml:trace contextRef="#ctx0" brushRef="#br0">0 21 368,'1'-1'305,"-1"0"1,0-1-1,1 1 0,-1-1 0,1 1 1,0 0-1,-1 0 0,1-1 1,0 1-1,0 0 0,0 0 0,0 0 1,1-1-1,-1 1-79,-1 1-1,1 0 1,-1-1-1,1 1 1,-1 0 0,1 0-1,-1 0 1,1-1 0,-1 1-1,1 0 1,0 0 0,-1 0-1,1 0 1,-1 0 0,1 0-1,-1 0 1,1 0 0,0 1-1,-1-1 1,1 0-1,-1 0 1,2 1 0,-1 0 132,1-1 0,-1 1 1,0 0-1,1 0 1,-1 1-1,0-1 0,0 0 1,0 0-1,0 1 0,0-1 1,1 2-1,5 14-583,35 195 6173,-21-91-4325,-3-35-559,3-1 0,4-1 0,56 126 0,-78-204-1051,5 11 179,18 29 1,-24-43-281,0 1 0,1-1 0,-1 0 0,1 0 0,-1 0 0,1 0 1,0 0-1,0-1 0,1 1 0,-1-1 0,0 0 0,1 0 0,0 0 0,6 2 1,-9-3-40,-1-1 1,1 0 0,0 0 0,0 0-1,0 0 1,0 0 0,0 0-1,0 0 1,-1 0 0,1 0 0,0 0-1,0 0 1,0 0 0,0-1 0,-1 1-1,1 0 1,0-1 0,0 1 0,0-1-1,-1 1 1,1-1 0,0 1-1,-1-1 1,1 1 0,0-1 0,-1 0-1,1 1 1,-1-1 0,1 0 0,-1 1-1,1-1 1,-1 0 0,1 0-1,-1 0 1,1 0 0,-1-2-765,1 1 1,-1 0-1,0 0 1,1-1-1,-1 1 1,0 0-1,0-1 1,-1 1-1,1 0 1,0-1-1,-1 1 1,-1-4-1,-3-6-2227</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19.688"/>
    </inkml:context>
    <inkml:brush xml:id="br0">
      <inkml:brushProperty name="width" value="0.05" units="cm"/>
      <inkml:brushProperty name="height" value="0.05" units="cm"/>
      <inkml:brushProperty name="color" value="#008C3A"/>
    </inkml:brush>
  </inkml:definitions>
  <inkml:trace contextRef="#ctx0" brushRef="#br0">560 104 872,'0'-4'656,"0"0"-1,0 0 1,-1 0-1,1-1 1,-1 1-1,0 0 1,0 0-1,0 0 1,-1 0-1,-1-4 1,1 5-396,0 1-1,0 0 1,0 0 0,0-1 0,0 1-1,0 0 1,-1 1 0,1-1-1,-1 0 1,1 1 0,-1-1 0,1 1-1,-1 0 1,0 0 0,-4-1-1,-18-5 584,-1 1-1,-1 1 1,1 2-1,-1 0 0,-28 2 1,-135 14-1068,111 4-4269,43-8-1353,19-4 3432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36:42.756"/>
    </inkml:context>
    <inkml:brush xml:id="br0">
      <inkml:brushProperty name="width" value="0.1" units="cm"/>
      <inkml:brushProperty name="height" value="0.1" units="cm"/>
      <inkml:brushProperty name="color" value="#E71224"/>
    </inkml:brush>
  </inkml:definitions>
  <inkml:trace contextRef="#ctx0" brushRef="#br0">211 1 164,'0'0'1275,"3"0"-22,21 5 4673,-22-5-4795,-2 0-23,0 0-24,0 0-26,0 0-37,0 0-46,0 0-18,0 0-7,0 0-67,-5 2-38,-17 2-114,0 0 0,-1-1 1,1-2-1,-1 0 0,-24-3 0,-5 1-3508,30 4-9056,21-3 8814</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0.009"/>
    </inkml:context>
    <inkml:brush xml:id="br0">
      <inkml:brushProperty name="width" value="0.05" units="cm"/>
      <inkml:brushProperty name="height" value="0.05" units="cm"/>
      <inkml:brushProperty name="color" value="#008C3A"/>
    </inkml:brush>
  </inkml:definitions>
  <inkml:trace contextRef="#ctx0" brushRef="#br0">0 53 14517,'6'-14'1518,"1"-10"2308,-7 24-3708,0-1 0,0 0 0,1 0 0,-1 0 0,0 1 0,1-1 0,-1 0 0,0 1 0,1-1 0,-1 0 0,1 1 0,-1-1 0,1 0 0,0 1 0,-1-1 0,1 1 0,-1-1 0,1 1 0,0 0 0,0-1 0,-1 1 0,1 0 0,0-1 0,0 1 0,-1 0 0,1 0 0,0-1 0,0 1 0,0 0 0,-1 0 0,1 0 0,1 0 0,24 1 1471,-7 2-1156,-1 2 0,0 0 0,0 1-1,0 1 1,-1 1 0,0 0 0,0 1 0,27 20 0,-10-3-62,-2 1 0,52 56 0,-41-35-108,-3 2-1,-2 2 1,-2 1 0,50 101-1,-64-105-104,-1 0-1,-3 1 0,-3 0 0,-1 2 1,-3 0-1,6 59 0,-15-86-476,-2 0 1,0 1-1,-2-1 1,0 0-1,-2 0 1,-1-1-1,0 1 1,-18 44-1,13-46-273,-1-1 0,0 0 0,-2-1 0,0 0 0,-2-1 0,0-1 0,-1 0 0,-1-1 0,0-1 0,-1-1 0,-1 0-1,-1-1 1,0-2 0,-1 0 0,-1-1 0,0 0 0,0-2 0,-1-1 0,0-1 0,-1-1 0,1-1 0,-1-1 0,-31 3 0,-9-5-4745,1-5 1620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0.404"/>
    </inkml:context>
    <inkml:brush xml:id="br0">
      <inkml:brushProperty name="width" value="0.05" units="cm"/>
      <inkml:brushProperty name="height" value="0.05" units="cm"/>
      <inkml:brushProperty name="color" value="#008C3A"/>
    </inkml:brush>
  </inkml:definitions>
  <inkml:trace contextRef="#ctx0" brushRef="#br0">254 34 1432,'-1'-2'369,"1"0"0,-1 0 0,-1 0-1,1 0 1,0 0 0,0 0 0,-1 0 0,1 1 0,-1-1-1,0 1 1,1-1 0,-1 1 0,0-1 0,0 1 0,0 0-1,0 0 1,0 0 0,0 0 0,0 0 0,0 1 0,0-1-1,-1 1 1,1-1 0,-3 1 0,-2 1 1148,-1 4-990,0 0 1,0 1 0,0 0-1,1 0 1,0 0 0,0 1-1,0 0 1,1 1-1,0-1 1,-8 15 0,-3 8 219,1 1 0,2 0 0,2 1 0,0 1 0,2 0 1,-10 66-1,13-44-198,2 0 0,3 1 0,7 87 0,0-92-268,2-1 0,3-1 1,2 0-1,2 0 0,37 87 1,-33-100-257,1 0 1,2-1 0,1-1-1,2-1 1,1-1-1,1-2 1,55 50 0,-43-48-306,2-3 0,1 0 1,1-3-1,1-1 1,75 29-1,-78-39-1149,0-2 0,63 12 0,-69-20-1541,0-1 0,1-1 1,50-3-1,-16-8-422</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1.323"/>
    </inkml:context>
    <inkml:brush xml:id="br0">
      <inkml:brushProperty name="width" value="0.05" units="cm"/>
      <inkml:brushProperty name="height" value="0.05" units="cm"/>
      <inkml:brushProperty name="color" value="#008C3A"/>
    </inkml:brush>
  </inkml:definitions>
  <inkml:trace contextRef="#ctx0" brushRef="#br0">79 64 700,'0'1'263,"1"1"0,-1-1 0,0 1 0,1 0 1,-1-1-1,0 1 0,0 0 0,0-1 0,0 1 0,-1 0 0,1-1 0,0 1 0,-1 0 0,1-1 0,-1 1 1,1-1-1,-1 1 0,0-1 0,0 1 0,0-1 0,0 1 0,0-1 0,0 0 0,0 1 0,0-1 1,0 0-1,0 0 0,-1 0 0,1 0 0,-1 0 0,1 0 0,0 0 0,-1-1 0,0 1 0,1-1 0,-1 1 1,-2 0-1,2-1 372,-1-1-40,0 1-489,1-1 0,0 0 0,-1 0 0,1-1 0,0 1 0,0 0 0,0-1 0,0 1 0,0-1 0,0 0 0,1 1 0,-1-1 0,0 0 0,1 0 0,0 0 0,-1-1 0,1 1 0,0 0 0,0 0 0,0-1 0,0 1 0,1 0-1,-1-1 1,0 1 0,1-3 0,-1 2 10,0 0 0,1 0 0,-1 0 0,1 0 0,0 0 0,0 1 0,0-1 0,0 0 0,0 0 0,1 0 0,-1 0 0,1 0 0,0 1 0,-1-1 0,2 0 0,-1 1 0,0-1 0,0 0 0,1 1 0,2-4 0,-3 6-52,1-1 1,-1 1-1,1 0 0,-1-1 1,1 1-1,-1 0 0,1 0 1,-1 0-1,1 0 1,-1 0-1,1 1 0,-1-1 1,1 0-1,-1 1 0,1-1 1,-1 1-1,0-1 1,1 1-1,-1 0 0,0-1 1,1 1-1,1 2 0,-2-3-91,5 5 203,0 1 1,0-1-1,0 1 1,-1 0-1,0 0 1,0 1 0,-1-1-1,0 1 1,6 12-1,-5-9 113,17 39 872,-22-49-1149,0 1 1,0-1-1,0 0 1,0 0-1,0 0 1,0 1-1,0-1 1,0 0-1,1 0 1,-1 1-1,0-1 1,0 0-1,0 0 1,0 0-1,0 1 1,-1-1-1,1 0 1,0 0-1,0 1 1,0-1-1,0 0 1,0 0-1,0 0 1,0 1-1,0-1 0,0 0 1,0 0-1,-1 0 1,1 1-1,0-1 1,0 0-1,0 0 1,0 0-1,-1 0 1,1 0-1,0 1 1,0-1-1,0 0 1,-1 0-1,1 0 1,0 0-1,0 0 1,0 0-1,-1 0 1,1 0-1,0 0 1,0 0-1,-1 0 1,1 0-1,0 0 1,0 0-1,0 0 1,-1 0-1,1 0 1,0 0-1,0 0 1,-1 0-1,1 0 1,0 0-1,0 0 1,0-1-1,-1 1 1,1 0-1,0 0 1,-8-6 63,0-1 1,0 0 0,1 0-1,0 0 1,1-1 0,-1 0-1,-9-17 1,16 24-24,0 1-48,0 0 0,0 0 0,0-1-1,0 1 1,0 0 0,0 0-1,0 0 1,0 0 0,0 0 0,0-1-1,0 1 1,1 0 0,-1 0-1,0 0 1,0 0 0,0 0 0,0 0-1,0 0 1,0 0 0,0-1-1,1 1 1,-1 0 0,0 0 0,0 0-1,0 0 1,0 0 0,0 0-1,1 0 1,-1 0 0,0 0 0,0 0-1,0 0 1,0 0 0,0 0-1,1 0 1,-1 0 0,0 0 0,0 0-1,0 0 1,0 0 0,1 0-1,-1 0 1,0 0 0,0 0 0,0 1-1,0-1 1,0 0 0,0 0-1,1 0 1,-1 0 0,0 0 0,0 0-1,0 0 1,0 0 0,0 1-1,0-1 1,0 0 0,0 0 0,0 0-1,0 0 1,0 0 0,1 0-1,-1 1 1,0-1 0,0 0-1,15 17 179,16 25 306,-28-37-536,13 19 614,-15-23-685,0 0-1,-1 0 1,1 0 0,0 0 0,0 0-1,0 0 1,0 0 0,0 0-1,0-1 1,1 1 0,-1 0 0,0-1-1,0 1 1,0 0 0,3 0-1,-4-19-2283,3-13-9642,-3 20 9019</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1.923"/>
    </inkml:context>
    <inkml:brush xml:id="br0">
      <inkml:brushProperty name="width" value="0.05" units="cm"/>
      <inkml:brushProperty name="height" value="0.05" units="cm"/>
      <inkml:brushProperty name="color" value="#008C3A"/>
    </inkml:brush>
  </inkml:definitions>
  <inkml:trace contextRef="#ctx0" brushRef="#br0">189 83 1228,'36'-33'3066,"19"-16"7997,-61 52-10337,-7 5-317,0 0-1,0 0 0,1 2 1,1-1-1,-1 1 0,2 1 1,-13 15-1,8-6 106,0 1 1,2 1-1,-21 42 1,16-19 14,1 2 0,3 0 0,2 0 0,-7 53 0,14-72-256,2 0-1,2 0 1,0 0 0,2 0 0,1 0 0,1 0-1,7 32 1,-6-46-159,1 1 0,0 0 1,0-1-1,2 0 0,0 0 0,0-1 0,1 0 0,1 0 0,0 0 1,1-2-1,0 1 0,1-1 0,0 0 0,20 14 0,-10-13-43,-1 0 0,2-2 0,-1 0-1,2-1 1,-1-2 0,1 0 0,0-1 0,0-1-1,1-1 1,0-2 0,-1 0 0,1-1 0,0-2-1,0 0 1,41-9 0,-53 8-80,0-2 1,0 0-1,15-6 0,-24 9 6,0-1-1,0 1 1,0-1-1,0 0 0,0 0 1,-1 0-1,1 0 1,0 0-1,-1-1 1,0 1-1,1-1 0,-1 1 1,0-1-1,0 0 1,-1 0-1,4-6 1,-5 8 1,0 0 0,0 0 0,1 0 0,-1 1-1,0-1 1,0 0 0,0 0 0,0 0 0,0 0 0,0 0 0,0 0 0,-1 0 0,1 0 0,0 0 0,0 0 0,-1 0 0,1 0 0,-1 0 0,1 0 0,-1 0 0,1 1 0,-1-1 0,0-1 0,-1 1-2,1-1 1,-1 1 0,0 0-1,0 0 1,0 0-1,1 0 1,-1 0 0,0 0-1,0 1 1,-3-2 0,-5 1-6,0-1 0,0 1 0,-16 1 0,23 0 9,-26 1-24,1 2 0,-37 8 0,-10 2 207,67-14 221,25-3-231,30-6 33,199-31 462,-243 41-754,-1 0 0,0 0-1,0 0 1,0 0-1,1 0 1,-1 0-1,0 0 1,0 1-1,0-1 1,0 1-1,1-1 1,2 3-1,-5-2-187,-1 0 0,1 1-1,0-1 1,-1 1-1,0-1 1,1 0-1,-1 0 1,1 1 0,-1-1-1,0 0 1,-2 2-1,-10 13-3091,9-10 853,-1-1-1,1 1 1,0 0 0,-3 6 0,0 5-1102</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3.012"/>
    </inkml:context>
    <inkml:brush xml:id="br0">
      <inkml:brushProperty name="width" value="0.05" units="cm"/>
      <inkml:brushProperty name="height" value="0.05" units="cm"/>
      <inkml:brushProperty name="color" value="#008C3A"/>
    </inkml:brush>
  </inkml:definitions>
  <inkml:trace contextRef="#ctx0" brushRef="#br0">17 91 672,'-4'-46'5047,"-1"2"10416,3 50-14389,0 6-451,0 1 0,1 0-1,0-1 1,1 1 0,2 17 0,12 74 1835,-6-58-1724,28 208 105,65 432 1904,112 305-2743,2-244 0,-203-705 0,103 313 0,-43-152 0,88 240 0,0-1 0,104 467 0,-221-732 0,156 727 0,-38 0 0,-40-298 0,-78-409 0,21 86 0,-11-70 0,-27-125 0,28 168 0,-27-94 0,52 173 0,-77-327 0,11 42 0,78 259 0,-68-240 0,-4 1 0,12 89 0,8 20 0,-18-88 0,-18-78 9,0 0 1,11 24-1,-12-32-22,1-1 1,-1 1-1,1-1 0,0 0 1,0 0-1,0 0 0,1 0 1,-1 0-1,1-1 0,6 5 1,-10-8-196,0 1 0,1-1 1,-1 0-1,0 0 0,1 0 1,-1 0-1,0 0 0,1 0 0,-1 0 1,0 0-1,1 0 0,-1 0 1,0 0-1,1 0 0,-1 0 1,0 0-1,1 0 0,-1 0 1,0 0-1,0 0 0,1-1 1,-1 1-1,0 0 0,1 0 0,-1 0 1,0-1-1,0 1 0,1 0 1,-1 0-209,0-1 209,1 1-1,-1-1 0,7-9-4076,0-9-4020,-3-7 3635</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6.532"/>
    </inkml:context>
    <inkml:brush xml:id="br0">
      <inkml:brushProperty name="width" value="0.05" units="cm"/>
      <inkml:brushProperty name="height" value="0.05" units="cm"/>
      <inkml:brushProperty name="color" value="#008C3A"/>
    </inkml:brush>
  </inkml:definitions>
  <inkml:trace contextRef="#ctx0" brushRef="#br0">850 0 856,'0'0'10181,"5"3"-8676,15 14 8756,-85-24-8802,-71-3 191,76 10-1477,0 2-1,0 2 0,-115 25 1,163-25-165,1 0 0,0 0 0,-1 1-1,1 0 1,1 1 0,-1 1 0,1-1 0,-17 16 0,15-10 47,0 1 0,1 0 0,0 0 0,1 1-1,-14 24 1,6-2 150,2 1 0,2 1 0,1 0 0,-13 66 0,13-37 266,3 0 1,-4 137 0,15-165-230,1-1 0,2 0 0,1-1 0,2 1 0,2-1 0,26 69 0,-29-90-164,1-1-1,1 0 1,0 0 0,1-1-1,1 0 1,0-1 0,0 0-1,2 0 1,0-1 0,0-1-1,1 0 1,0 0 0,1-1-1,0-1 1,1-1 0,0 0-1,0-1 1,0 0 0,1-1-1,20 4 1,-2-2-86,0-2 1,1-2-1,49 1 1,108-12-188,-114 2 29,-67 5-748,64-6-1256,-39-2-3086,-5-6-8133,-23 9 9567</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7.194"/>
    </inkml:context>
    <inkml:brush xml:id="br0">
      <inkml:brushProperty name="width" value="0.05" units="cm"/>
      <inkml:brushProperty name="height" value="0.05" units="cm"/>
      <inkml:brushProperty name="color" value="#008C3A"/>
    </inkml:brush>
  </inkml:definitions>
  <inkml:trace contextRef="#ctx0" brushRef="#br0">357 53 108,'22'-42'9884,"-22"39"-8311,0 3-1514,0-1 0,0 1 0,0 0 0,0 0 0,0 0 0,0 0 0,0-1 0,0 1 1,0 0-1,0 0 0,0 0 0,0 0 0,0-1 0,0 1 0,0 0 0,0 0 0,0 0 0,0 0 0,0-1 0,0 1 0,0 0 0,0 0 0,0 0 0,0 0 0,0-1 0,0 1 0,0 0 0,-1 0 0,1 0 0,0 0 0,0 0 0,0 0 0,0-1 0,0 1 0,0 0 0,-1 0 0,1 0 0,0 0 0,0 0 0,0 0 0,0 0 0,-1 0 0,1 0 0,0 0 0,0 0 0,0 0 0,-5-1 300,0 1 0,0 0 0,0 0 0,0 0 0,0 1 0,1-1 0,-1 1 0,0 0 0,1 1 0,-1-1 0,0 1 0,-4 2 0,1 1 98,-1 0 0,1 1-1,0 0 1,0 0 0,-10 11 0,1 2 235,0 1 1,2 1-1,-24 40 0,13-12-202,2 0 0,2 2-1,3 1 1,1 0 0,3 1 0,3 1-1,1 0 1,4 1 0,1 0 0,4 110-1,5-127-301,1-1 0,2 1 0,1-1 0,2 0 0,25 64 0,-26-82-226,0-1 0,2 0 0,0 0 0,1-1 0,0-1 0,2 1 0,0-2 0,0 0 0,2 0 0,0-2 0,0 0 0,27 17 0,-29-23-273,0-1-1,0 0 1,1-1-1,0-1 1,0 0-1,0 0 1,0-2-1,0 0 0,28 0 1,15-6-5024,-45 2 1444,-1-1-1,19-6 1,-10-1 155</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7.718"/>
    </inkml:context>
    <inkml:brush xml:id="br0">
      <inkml:brushProperty name="width" value="0.05" units="cm"/>
      <inkml:brushProperty name="height" value="0.05" units="cm"/>
      <inkml:brushProperty name="color" value="#008C3A"/>
    </inkml:brush>
  </inkml:definitions>
  <inkml:trace contextRef="#ctx0" brushRef="#br0">323 34 240,'9'-6'1312,"-4"3"-226,1-1-1,-1 1 1,1 0 0,0 1-1,0-1 1,8-1 0,-9 0 365,-10 3 2529,-5 2-3316,0 1 1,0 1 0,0 0 0,1 0-1,-19 10 1,11-2-240,2 1 0,-1 0 1,2 1-1,0 1 0,0 0 0,1 1 0,1 0 1,-16 26-1,4 0 153,2 1 1,-23 61-1,28-58 110,-22 89 1,35-113-466,0 0 0,2 0 0,0 0 1,2 1-1,0-1 0,6 38 0,-4-49-131,1 0 0,0 1 0,0-1-1,1 0 1,1-1 0,0 1-1,0-1 1,1 0 0,0 0 0,0 0-1,1-1 1,13 12 0,-10-11-22,1 0 1,0-1 0,1 0-1,-1-1 1,2 0-1,-1-1 1,1 0 0,0-1-1,17 4 1,-16-5-34,0-1 0,1-1 1,-1-1-1,0 0 0,1 0 0,-1-2 1,1 1-1,27-7 0,-31 4-30,0 0 0,0 0-1,-1-1 1,1-1 0,-1 0-1,0 0 1,0-1 0,-1 0 0,0-1-1,0 0 1,16-16 0,-22 20-6,0-1 1,0 0-1,0 1 1,0-1-1,-1 0 1,1-1-1,-1 1 1,0 0-1,-1-1 1,1 1-1,-1-1 1,1 1-1,-1-1 1,0-6-1,-1 7-5,0 1 0,-1-1 0,1 1 0,-1-1 0,0 1 0,0-1 0,0 1-1,-1 0 1,1-1 0,-1 1 0,1 0 0,-1 0 0,0 0 0,0 0-1,-1 1 1,1-1 0,-1 1 0,1-1 0,-1 1 0,-3-2 0,-7-6-143,-1 1 1,0 1 0,-1 1-1,0 0 1,0 0 0,-27-6-1,-3 1-1184,-50-5 0,1 8-2200,53 9-4963,29-1 3863,7-1 1408</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8.252"/>
    </inkml:context>
    <inkml:brush xml:id="br0">
      <inkml:brushProperty name="width" value="0.05" units="cm"/>
      <inkml:brushProperty name="height" value="0.05" units="cm"/>
      <inkml:brushProperty name="color" value="#008C3A"/>
    </inkml:brush>
  </inkml:definitions>
  <inkml:trace contextRef="#ctx0" brushRef="#br0">1 106 756,'3'-52'13156,"-3"50"-12397,1-1-205,0 0 1,1 0 0,-1 1 0,1-1 0,0 1-1,0-1 1,0 1 0,0-1 0,4-3 0,3 2-331,1 1 1,-1-1-1,1 2 1,0-1-1,-1 1 1,1 1-1,0 0 1,0 0-1,0 1 1,0 0 0,0 1-1,0 0 1,0 1-1,0-1 1,0 2-1,13 5 1,7 3 2,0 1 1,-1 2-1,52 33 1,-69-40-158,0 2 1,-1 0-1,0 0 1,0 1-1,-1 0 1,0 1-1,-1 0 1,0 1 0,7 12-1,-13-19-47,0 1-1,-1-1 1,1 1 0,-1 0 0,0-1-1,-1 1 1,1 0 0,-1 0-1,0 0 1,-1 0 0,1 0-1,-1 0 1,0 1 0,-1-1-1,0 0 1,0 0 0,0 0 0,0 0-1,-1-1 1,0 1 0,0 0-1,-1-1 1,0 1 0,-3 5-1,-1-1 9,-1 0 1,-1 0-1,1-1 0,-1 0 0,-1-1 0,0 0 0,0 0 0,-20 11 0,5-6-177,0-1-1,-52 17 0,35-17-593,2-2-1116,15 0-2403</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8.596"/>
    </inkml:context>
    <inkml:brush xml:id="br0">
      <inkml:brushProperty name="width" value="0.05" units="cm"/>
      <inkml:brushProperty name="height" value="0.05" units="cm"/>
      <inkml:brushProperty name="color" value="#008C3A"/>
    </inkml:brush>
  </inkml:definitions>
  <inkml:trace contextRef="#ctx0" brushRef="#br0">7 30 1128,'0'-8'1399,"0"6"-745,0-1 0,-3-13 12518,2 30-9710,-2 51-1467,5 20 922,19 142 0,-13-180-2470,3 0-1,1-1 1,2 0 0,32 68 0,-43-106-525,20 32-726,-22-39 609,0 1-1,0-1 1,1 1 0,-1-1 0,0 1 0,1-1-1,-1 0 1,1 0 0,0 0 0,-1 0 0,1 0-1,0 0 1,0 0 0,-1 0 0,1-1 0,0 1-1,0-1 1,0 1 0,3-1 0,-4-1-379,1 0 0,0 0-1,-1 0 1,1 0 0,-1 0 0,1 0 0,-1-1 0,0 1 0,1-1 0,-1 1 0,0-1 0,0 1 0,0-1-1,0 1 1,0-1 0,-1 0 0,1 0 0,0-2 0,6-15-4473,-1-1 1533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36:44.738"/>
    </inkml:context>
    <inkml:brush xml:id="br0">
      <inkml:brushProperty name="width" value="0.1" units="cm"/>
      <inkml:brushProperty name="height" value="0.1" units="cm"/>
      <inkml:brushProperty name="color" value="#E71224"/>
    </inkml:brush>
  </inkml:definitions>
  <inkml:trace contextRef="#ctx0" brushRef="#br0">10 86 780,'0'0'974,"-1"-4"-88,-3-11 7620,7 10-8307,1 1 1,-1 0-1,1 0 0,0 0 0,0 0 0,0 1 0,0 0 0,1 0 0,0 0 0,-1 0 1,1 1-1,0-1 0,0 1 0,0 0 0,1 1 0,9-2 0,10-2 128,0 1 1,32 1-1,-52 2-241,17 1 149,0 0-1,0 1 0,1 1 1,-1 2-1,42 10 0,-54-11-173,-1 1-1,1-1 0,0 2 0,-1-1 0,0 1 0,0 1 0,0-1 0,-1 1 0,0 1 0,0 0 0,0 0 0,-1 0 0,0 1 0,10 16 0,-13-17-31,-1 1-1,0 0 0,0 0 1,-1 0-1,0 0 0,0 0 1,-1 0-1,0 0 1,0 1-1,-1-1 0,0 0 1,-1 1-1,0-1 0,0 0 1,-4 15-1,0-5 3,-1-1 0,-1 1 0,0-2 0,-2 1 0,1-1-1,-14 17 1,2-6 2,-2 0 0,-1-2 0,-1 0 0,-30 22 0,-115 79 107,124-95-77,13-10 49,19-13 134,1 0-1,0 0 0,1 1 1,-12 12-1,23-21-214,-1 0-1,1 1 1,0-1-1,-1 1 0,1-1 1,0 1-1,-1-1 1,1 0-1,0 1 1,0-1-1,-1 1 0,1-1 1,0 1-1,0 0 1,0-1-1,0 1 1,0-1-1,-1 1 0,1-1 1,0 1-1,1-1 1,-1 1-1,0-1 1,0 1-1,0-1 1,0 1-1,0 0 0,0-1 1,1 1-1,0 0 12,0 0-1,0 1 1,0-2-1,0 1 1,0 0-1,0 0 1,0 0-1,0 0 1,0-1-1,1 1 1,1 0-1,3 1 84,-1 0 0,1 0 0,0-1 0,9 2 0,55-1 1213,119-11 1,68-25 178,-215 27-1290,-35 6-423,73-9 180,-30 7-7150,-48 4-184,-2 2 4391,0-2-289</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8.918"/>
    </inkml:context>
    <inkml:brush xml:id="br0">
      <inkml:brushProperty name="width" value="0.05" units="cm"/>
      <inkml:brushProperty name="height" value="0.05" units="cm"/>
      <inkml:brushProperty name="color" value="#008C3A"/>
    </inkml:brush>
  </inkml:definitions>
  <inkml:trace contextRef="#ctx0" brushRef="#br0">1 103 1332,'2'-7'312,"0"-4"745,2 0 0,-1 0 0,1 0-1,9-14 1,0-1 8984,-12 30-8742,2 10-522,0 1 1,-1-1 0,-1 1 0,0 0-1,-1-1 1,-3 24 0,1 15 256,2 6-215,4 1 0,1 0-1,4-1 1,2 0 0,25 80 0,-32-129-843,0 1 0,0-1-1,1 0 1,11 17 0,-14-25-146,-1 0-1,0 0 1,1 0-1,-1 0 1,1 0-1,0-1 1,-1 1-1,1-1 1,0 1-1,0-1 1,0 0-1,0 1 1,0-1-1,0 0 1,0 0-1,1-1 1,-1 1-1,0 0 1,1-1-1,-1 1 1,0-1-1,1 0 1,-1 0-1,0 0 1,1 0-1,-1 0 1,5-1-1,-6 0-116,0 1 0,0 0 0,1-1 0,-1 0-1,0 1 1,0-1 0,0 0 0,1 0 0,-1 1 0,0-1-1,0 0 1,1-2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9.269"/>
    </inkml:context>
    <inkml:brush xml:id="br0">
      <inkml:brushProperty name="width" value="0.05" units="cm"/>
      <inkml:brushProperty name="height" value="0.05" units="cm"/>
      <inkml:brushProperty name="color" value="#008C3A"/>
    </inkml:brush>
  </inkml:definitions>
  <inkml:trace contextRef="#ctx0" brushRef="#br0">622 134 956,'1'-2'310,"0"-1"0,-1 1 0,0 0 0,1-1 0,-1 1 0,0-1 0,0 1 0,0 0 0,-1-1 0,1 1 0,0 0 0,-1-1 0,0 1 0,1 0 0,-1-1 0,0 1 0,0 0 0,0 0 0,-1 0 0,1 0 0,0 0 0,-1 0 0,1 0 0,-1 1 0,0-1 0,1 0 0,-1 1 0,0-1 0,0 1 0,0 0 0,0 0 0,0 0 0,-1 0 0,-3-2 0,-9-2 352,1 1 0,-1 0 0,0 1-1,-21-2 1,21 3-270,-222-17 2194,128 12-5174,0-4-6589,89 8 6905</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9.604"/>
    </inkml:context>
    <inkml:brush xml:id="br0">
      <inkml:brushProperty name="width" value="0.05" units="cm"/>
      <inkml:brushProperty name="height" value="0.05" units="cm"/>
      <inkml:brushProperty name="color" value="#008C3A"/>
    </inkml:brush>
  </inkml:definitions>
  <inkml:trace contextRef="#ctx0" brushRef="#br0">1 73 14925,'6'-66'6457,"-6"64"-5808,0 2-590,0 0-1,0-1 1,0 1 0,0 0 0,0 0 0,0 0-1,0 0 1,0-1 0,0 1 0,0 0 0,0 0-1,0 0 1,0 0 0,0 0 0,0-1 0,0 1 0,0 0-1,0 0 1,0 0 0,0 0 0,1 0 0,-1 0-1,0-1 1,0 1 0,0 0 0,0 0 0,0 0-1,0 0 1,0 0 0,1 0 0,-1 0 0,0 0 0,0 0-1,0-1 1,0 1 0,1 0 0,-1 0 0,0 0-1,0 0 1,0 0 0,0 0 0,0 0 0,1 0 0,-1 0-1,0 0 1,0 0 0,0 0 0,0 0 0,1 0-1,-1 1 1,0-1 0,0 0 0,0 0 0,0 0-1,0 0 1,1 0 0,-1 0 0,0 0 0,0 0 0,0 1-1,83 57 2534,-40-29-1969,-1 1 0,50 49 0,-42-28-297,-2 3 1,-2 1-1,54 89 1,-68-90-174,-2 1 1,-3 1-1,-3 1 0,24 83 0,-40-110-97,-1 0 0,-2 0 0,-1 1 0,-1 0 0,-2 0 0,-1 0 0,-1 0 0,-2 0 0,-1-1 0,-15 54 0,12-57-60,-1-2 0,-2 1-1,0-1 1,-2-1 0,0 0 0,-2-1-1,-22 29 1,28-41-115,-3 1-836,0 1 0,2 0 0,-11 18 0,20-31 757,-1 1-1,1 0 1,0-1 0,0 1 0,-1 0 0,1 0-1,0-1 1,0 1 0,0 0 0,0 0-1,0-1 1,0 1 0,0 0 0,0 0-1,0-1 1,0 1 0,0 0 0,0-1-1,0 1 1,1 1 0,16 5-13885</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9.952"/>
    </inkml:context>
    <inkml:brush xml:id="br0">
      <inkml:brushProperty name="width" value="0.05" units="cm"/>
      <inkml:brushProperty name="height" value="0.05" units="cm"/>
      <inkml:brushProperty name="color" value="#008C3A"/>
    </inkml:brush>
  </inkml:definitions>
  <inkml:trace contextRef="#ctx0" brushRef="#br0">46 119 124,'25'-23'11877,"-27"21"-11206,-64-76 5139,65 78-5762,1-1-1,0 1 0,0-1 0,0 1 1,-1 0-1,1-1 0,0 1 0,0 0 1,0-1-1,0 1 0,0-1 0,0 1 1,0 0-1,0-1 0,0 1 0,0-1 1,0 1-1,0 0 0,0-1 0,0 1 1,0-1-1,0 1 0,1 0 0,-1-1 1,0 1-1,0-1 0,0 1 0,1 0 1,-1-1-1,0 1 0,0 0 0,1 0 1,-1-1-1,0 1 0,1 0 0,-1 0 1,0-1-1,1 1 0,-1 0 0,0 0 1,1 0-1,-1 0 0,1-1 0,-1 1 1,0 0-1,1 0 0,-1 0 0,1 0 1,-1 0-1,0 0 0,1 0 0,-1 0 1,1 0-1,-1 0 0,1 0 0,15-1 224,-11 2-181,0-1 0,0 1 1,0 0-1,-1 1 0,1-1 1,0 1-1,-1 0 1,1 0-1,-1 0 0,0 1 1,0-1-1,7 7 0,-11-8-134,0 0 0,0 0-1,-1 1 1,1-1-1,-1 0 1,1 0-1,-1 0 1,1 0-1,-1 0 1,0 1 0,1-1-1,-1 0 1,0 0-1,0-1 1,0 1-1,0 0 1,0 0 0,0 0-1,0-1 1,0 1-1,0 0 1,-3 0-1,-8 4-1206,-15 5-1371,5-11-7625,12-1 7580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30.952"/>
    </inkml:context>
    <inkml:brush xml:id="br0">
      <inkml:brushProperty name="width" value="0.05" units="cm"/>
      <inkml:brushProperty name="height" value="0.05" units="cm"/>
      <inkml:brushProperty name="color" value="#008C3A"/>
    </inkml:brush>
  </inkml:definitions>
  <inkml:trace contextRef="#ctx0" brushRef="#br0">394 62 100,'14'-13'1751,"-12"11"-1409,0 1-1,0-1 0,0 1 1,-1-1-1,1 1 1,-1-1-1,1 0 0,-1 0 1,1 0-1,-1 0 0,0 0 1,0 0-1,0 0 1,0 0-1,-1 0 0,1-1 1,0-1-1,-1 3-232,0 0 0,-1 1 0,1-1 0,0 0 0,-1 1 0,1-1 0,-1 1 0,1-1 0,-1 0 0,1 1-1,-1-1 1,1 1 0,-1-1 0,1 1 0,-1 0 0,0-1 0,1 1 0,-1 0 0,0-1 0,1 1 0,-1 0 0,0 0 0,1-1 0,-1 1 0,0 0 0,0 0 0,1 0 0,-2 0-1,-27 0 2394,14 4-2099,-1 0 1,1 1-1,0 1 0,1 1 0,0 0 0,0 1 0,0 0 1,1 1-1,0 0 0,1 1 0,0 1 0,0 0 0,-17 22 1,6-4 17,2 2 1,0 0 0,2 1 0,-28 66 0,38-75-217,0 0 0,2 0-1,1 1 1,1 0 0,1 0 0,0 1 0,2-1 0,1 1 0,4 37 0,-1-45-85,1 0 0,0-1 0,1 1-1,1-1 1,1 0 0,0 0 0,1 0 0,1-1 0,0 0-1,1-1 1,1 0 0,0 0 0,1-1 0,19 19 0,-14-18-39,0-1 0,1-1 1,1 0-1,0-1 0,0-1 0,1-1 1,0-1-1,1 0 0,22 5 1,-28-9-56,1-1 1,-1-1 0,1 0-1,0 0 1,0-2-1,-1 0 1,1-1 0,0 0-1,0-1 1,-1 0-1,1-2 1,-1 0-1,25-10 1,-31 10-24,0 0 1,-1-1-1,0 0 0,0 0 0,0 0 1,-1-1-1,0 0 0,6-8 0,-10 13-5,-1-1-1,0 1 1,1-1-1,-1 0 1,0 1-1,0-1 1,0 0-1,0 0 1,-1 0-1,1 0 1,0 0-1,-1 0 1,1 1-1,-1-2 1,0 1-1,0 0 1,1 0-1,-1 0 1,-1 0-1,1 0 1,0 0-1,0 0 1,-1 0-1,1 0 1,-1 0-1,0 1 1,1-1-1,-1 0 1,0 0-1,0 0 1,0 1-1,-1-1 1,1 0-1,0 1 1,-1-1-1,1 1 1,0-1-1,-1 1 1,0 0-1,-2-2 1,-3-1-6,0 0 0,0 0 0,-1 1 0,1 0 0,-1 1 0,0 0 0,0 0 1,-15-2-1,-70 0 259,79 4-109,15 0-138,1 0-1,-1-1 1,0 1 0,1 0 0,-1-1 0,1 0-1,-1 1 1,0-1 0,0 0 0,1 0-1,-1 0 1,1-1 0,3-1 2,7-3-291,0 0-1,1 1 1,0 1-1,20-4 1,-33 7 158,1 1 0,-1 0 0,0 0 0,1 0 0,-1 0 0,0 0 0,0 0 0,1 0 0,-1 0 1,0 0-1,1 0 0,-1 0 0,0 1 0,1-1 0,-1 0 0,0 0 0,0 0 0,1 0 0,-1 0 0,0 1 1,0-1-1,1 0 0,-1 0 0,0 0 0,0 1 0,0-1 0,1 0 0,-1 0 0,0 1 0,0-1 0,0 0 1,0 0-1,0 1 0,1-1 0,-1 0 0,0 0 0,0 1 0,0-1 0,0 0 0,0 1 0,0-1 1,0 0-1,0 1 0,0-1 0,0 0 0,0 0 0,0 1 0,0-1 0,0 0 0,-1 1 0,1-1 0,0 0 1,0 0-1,0 1 0,0-1 0,0 0 0,-1 0 0,1 1 0,0-1 0,0 0 0,-13 25-7088,10-19 5131,-6 10-887</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31.638"/>
    </inkml:context>
    <inkml:brush xml:id="br0">
      <inkml:brushProperty name="width" value="0.05" units="cm"/>
      <inkml:brushProperty name="height" value="0.05" units="cm"/>
      <inkml:brushProperty name="color" value="#008C3A"/>
    </inkml:brush>
  </inkml:definitions>
  <inkml:trace contextRef="#ctx0" brushRef="#br0">17 180 768,'-8'-25'2299,"7"21"-1609,-1 0 0,1 0 0,0 0 0,0 0 0,0 0 0,0-5 0,1 7-471,0 0 0,0 0 0,1 0 0,-1 0 0,1 1 1,-1-1-1,1 0 0,-1 0 0,1 1 0,0-1 1,0 1-1,0-1 0,0 0 0,0 1 0,0 0 1,1-1-1,-1 1 0,2-2 0,4-2 223,-1 0-1,1 1 0,0-1 1,0 1-1,1 1 1,-1 0-1,12-4 1,59-12 1228,-45 12-1033,-1-1 103,0 1 0,0 2 0,1 1-1,0 2 1,53 2 0,-81 1-644,0 0 0,0 0 0,0 0 0,0 1 0,0-1 0,0 1 0,-1 1 0,1-1 0,0 0 0,-1 1 0,0 0 0,1 0 0,-1 0 1,0 1-1,3 4 0,-2-2 8,-1 0 1,0 0 0,0 0 0,-1 1-1,0 0 1,0-1 0,0 1-1,-1 0 1,3 15 0,37 339 2111,-30-216-1730,31 234 589,30-5 90,-26-175-478,-46-196-676,-1-1 0,1 1 1,-1-1-1,0 1 0,1-1 0,-1 1 0,0 0 1,-1-1-1,1 1 0,0-1 0,-1 1 0,1 0 0,-1-1 1,0 1-1,-2 3 0,2-5-3,-1 1-1,1-1 1,-1 1 0,1-1-1,-1 0 1,0 1 0,0-1-1,1 0 1,-1 0 0,0 0-1,0-1 1,0 1 0,0 0-1,0-1 1,0 1 0,-1-1-1,1 0 1,0 0 0,-2 0-1,-63 0-106,49-1-185,-1 0-1,-28 4 0,-14 9-1280,-29 3-3838,78-15 3419,-16-5-9608,21 0 8222</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32.071"/>
    </inkml:context>
    <inkml:brush xml:id="br0">
      <inkml:brushProperty name="width" value="0.05" units="cm"/>
      <inkml:brushProperty name="height" value="0.05" units="cm"/>
      <inkml:brushProperty name="color" value="#008C3A"/>
    </inkml:brush>
  </inkml:definitions>
  <inkml:trace contextRef="#ctx0" brushRef="#br0">1 239 224,'4'-13'3598,"0"0"0,9-19 0,-3 1 510,-2 20-3743,0 0-1,1 0 1,0 1 0,0 0-1,1 0 1,0 1 0,1 0-1,0 1 1,1 1 0,-1-1-1,2 2 1,-1 0 0,0 0-1,17-4 1,-12 5-239,0 1 1,0 1-1,1 0 1,-1 2-1,1 0 1,-1 0-1,1 2 0,0 0 1,-1 1-1,28 8 1,-17-3 37,0 1 0,0 2-1,-1 1 1,41 23 0,-58-29-98,0 1 0,-1 1-1,0 0 1,0 0 0,-1 1-1,0 0 1,0 0-1,0 1 1,-1-1 0,-1 2-1,0-1 1,0 1 0,-1 0-1,8 19 1,-12-24-33,1 0 1,-1 0 0,0 0-1,0 1 1,-1-1 0,1 0-1,-1 0 1,0 1 0,-1-1-1,1 0 1,-1 1 0,0-1-1,-1 0 1,1 0-1,-4 7 1,2-5 9,-1-1-1,0 1 1,-1-1-1,1 0 1,-1 0-1,-1-1 1,1 1-1,-1-1 1,-10 7-1,-7 2-72,0-1 0,-1-1 0,0-1 1,-1-1-1,-26 7 0,20-8-442,4-1-1485,-27 11 0,48-13-532,24 8-9879</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32.423"/>
    </inkml:context>
    <inkml:brush xml:id="br0">
      <inkml:brushProperty name="width" value="0.05" units="cm"/>
      <inkml:brushProperty name="height" value="0.05" units="cm"/>
      <inkml:brushProperty name="color" value="#008C3A"/>
    </inkml:brush>
  </inkml:definitions>
  <inkml:trace contextRef="#ctx0" brushRef="#br0">0 133 13221,'13'-80'2794,"2"29"2278,-15 49-4359,0 21 24,0 31 937,8 61 0,3-32-1194,3-1 1,4-1-1,3-1 0,3 0 0,46 95 1,-69-170-556,14 27-906,-14-27 798,0 0 0,-1 0 0,1 0 0,0 0 0,0 0 0,0 0 0,0 0 0,0 0 0,0-1 0,0 1 0,0 0 0,0 0 0,0-1 0,0 1 0,0-1 0,1 1 0,-1-1 0,3 1 0,0-5-1598,6-13-166,11-37-9369,-11 19 8019</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32.772"/>
    </inkml:context>
    <inkml:brush xml:id="br0">
      <inkml:brushProperty name="width" value="0.05" units="cm"/>
      <inkml:brushProperty name="height" value="0.05" units="cm"/>
      <inkml:brushProperty name="color" value="#008C3A"/>
    </inkml:brush>
  </inkml:definitions>
  <inkml:trace contextRef="#ctx0" brushRef="#br0">3 47 820,'-3'-47'11814,"5"60"-8466,11 67-1360,69 326 3122,-53-305-3708,80 188-1,-104-278-1467,-3-5-110,0-1 0,0 0 0,1 0 0,0 1 0,0-2 0,0 1 0,0 0 0,1-1 0,0 1 0,0-1 0,5 4 0,-9-8-6,0 0-1,0 1 0,1-1 0,-1 0 0,0 0 0,0 0 0,1 0 1,-1 0-1,0 1 0,0-1 0,1 0 0,-1 0 0,0 0 0,1 0 1,-1 0-1,0 0 0,0 0 0,1 0 0,-1 0 0,0 0 0,1 0 0,-1 0 1,0 0-1,0-1 0,1 1 0,-1 0 0,0 0 0,1 0 0,-1 0 1,0 0-1,0-1 0,0 1 0,1 0 0,-1-1-365,0 1 365,1 0 0,-1 0 0,0 0 0,0-1 0,0 1 0,0 0 1,0-1-1,1 1 0,-1 0 0,0-1 0,1-8-5952,-1 4 5071,0 4 1965,-2-10-3998</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33.123"/>
    </inkml:context>
    <inkml:brush xml:id="br0">
      <inkml:brushProperty name="width" value="0.05" units="cm"/>
      <inkml:brushProperty name="height" value="0.05" units="cm"/>
      <inkml:brushProperty name="color" value="#008C3A"/>
    </inkml:brush>
  </inkml:definitions>
  <inkml:trace contextRef="#ctx0" brushRef="#br0">925 111 1080,'-4'-5'600,"0"-1"0,0 1 0,0 0 0,0 0-1,-1 1 1,0-1 0,0 1 0,0 0 0,0 0 0,-1 0 0,0 1 0,1 0 0,-1 0-1,0 1 1,-11-4 0,-7 0 1017,-1 1 0,-43-4 0,46 7-835,-253-18 5714,137 24-5598,2 15-3380,122-16 608,-1 0 0,1 1 0,1 1 1,-1 0-1,-22 12 0,-3 11-1709</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36:45.530"/>
    </inkml:context>
    <inkml:brush xml:id="br0">
      <inkml:brushProperty name="width" value="0.1" units="cm"/>
      <inkml:brushProperty name="height" value="0.1" units="cm"/>
      <inkml:brushProperty name="color" value="#E71224"/>
    </inkml:brush>
  </inkml:definitions>
  <inkml:trace contextRef="#ctx0" brushRef="#br0">1 313 668,'0'-29'9750,"0"-2"-4607,1-9-3704,10-66 0,-10 99-1350,1 1 1,0 0-1,0-1 0,0 1 1,1 0-1,-1 0 1,2 0-1,-1 0 0,1 1 1,-1-1-1,1 1 0,8-7 1,-9 9-47,-1 1 1,1 0 0,0 0 0,0 0-1,0 0 1,0 1 0,0-1-1,1 1 1,-1 0 0,0 0 0,1 0-1,-1 0 1,0 1 0,1-1-1,-1 1 1,1 0 0,-1 0 0,1 0-1,-1 0 1,1 1 0,-1 0-1,1-1 1,-1 1 0,0 0 0,5 2-1,9 6 215,-1 0 0,0 2 0,0-1 1,-1 2-1,24 22 0,17 13 660,-55-46-906,-1 0-1,1-1 1,-1 1-1,1-1 1,-1 1-1,1-1 0,0 0 1,-1 1-1,1-1 1,0 1-1,-1-1 1,1 0-1,0 0 1,-1 1-1,1-1 1,0 0-1,0 0 1,-1 0-1,1 0 1,0 0-1,0 0 1,-1 0-1,1 0 1,0 0-1,0 0 1,-1 0-1,1-1 1,0 1-1,0 0 1,-1-1-1,1 1 1,0 0-1,-1-1 1,1 1-1,-1 0 0,1-1 1,0 1-1,-1-1 1,1 0-1,-1 1 1,1-1-1,-1 1 1,1-1-1,-1 0 1,0 1-1,1-1 1,-1 0-1,0 1 1,0-1-1,1-1 1,1-6-27,0 0 1,0 0 0,-1 0-1,0-9 1,1-2-25,4 0 33,-6 18 7,1 0 0,-1 1 0,0-1 0,1 0 0,-1 0 0,1 0 0,-1 1 0,1-1 0,-1 0 0,1 0 0,-1 1 0,1-1 0,0 0 0,-1 1 0,1-1 0,0 1 0,-1-1 0,1 1 0,0-1 0,0 1 0,0 0 0,-1-1 0,1 1 0,0 0 0,0 0 0,0-1 0,0 1 0,0 0 0,0 0 0,0 0 0,21 5 21,-20-4-18,18 8 74,0 0 0,-1 1 0,18 13 0,5 2 128,7 1 4,-12-7-1981,-35-18 1417,0-1 0,0 0 1,0 0-1,-1 0 0,1-1 0,0 1 1,0 0-1,-1-1 0,1 1 0,0-1 1,-1 1-1,3-2 0,11-3-9298,6 1 6624</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49.804"/>
    </inkml:context>
    <inkml:brush xml:id="br0">
      <inkml:brushProperty name="width" value="0.025" units="cm"/>
      <inkml:brushProperty name="height" value="0.025" units="cm"/>
      <inkml:brushProperty name="color" value="#E71224"/>
    </inkml:brush>
  </inkml:definitions>
  <inkml:trace contextRef="#ctx0" brushRef="#br0">15 40 344,'-3'-21'5678,"-5"3"5690,7 17-10180,0 67 3140,0-13-2491,6 58 0,69 348 3647,-54-363-4859,-19-94-725,-1 0 0,1 0 0,0-1 1,-1 1-1,1 0 0,0-1 0,0 1 0,0-1 0,0 1 0,0-1 0,0 0 1,1 1-1,-1-1 0,2 1 0,0 0-359,-12-14-12568,0 7 5331,-4 3 4104</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50.274"/>
    </inkml:context>
    <inkml:brush xml:id="br0">
      <inkml:brushProperty name="width" value="0.025" units="cm"/>
      <inkml:brushProperty name="height" value="0.025" units="cm"/>
      <inkml:brushProperty name="color" value="#E71224"/>
    </inkml:brush>
  </inkml:definitions>
  <inkml:trace contextRef="#ctx0" brushRef="#br0">965 26 36,'13'-2'1974,"-10"1"-1266,1 1-1,-1-1 0,0 0 0,1 0 1,-1 0-1,0 0 0,0 0 1,5-3-1,-6 3-118,1 0-1,-1 0 1,1 0-1,0 1 1,-1-1 0,1 1-1,0-1 1,3 1-1,0 0 565,-5-1-690,14-1 4469,13-1-924,-16 3 2088,-202 8-3654,-405 59-2442,492-55-324,-66 10-3844,136-13-10858,23-3 10270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50.992"/>
    </inkml:context>
    <inkml:brush xml:id="br0">
      <inkml:brushProperty name="width" value="0.025" units="cm"/>
      <inkml:brushProperty name="height" value="0.025" units="cm"/>
      <inkml:brushProperty name="color" value="#E71224"/>
    </inkml:brush>
  </inkml:definitions>
  <inkml:trace contextRef="#ctx0" brushRef="#br0">10 7 116,'-9'-6'18494,"24"141"-12985,22 74-1407,17 1-611,-36-133-3815,-17-76 151,0 1 0,-1-1 0,0 1 0,1-1 0,-1 1 1,0 0-1,0-1 0,1 1 0,-1-1 0,-1 1 1,1 0-1,0-1 0,0 1 0,0-1 0,-1 1 1,1-1-1,-2 4 0,-8 3-5993,-5-5-6414,13-3 9158</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51.423"/>
    </inkml:context>
    <inkml:brush xml:id="br0">
      <inkml:brushProperty name="width" value="0.025" units="cm"/>
      <inkml:brushProperty name="height" value="0.025" units="cm"/>
      <inkml:brushProperty name="color" value="#E71224"/>
    </inkml:brush>
  </inkml:definitions>
  <inkml:trace contextRef="#ctx0" brushRef="#br0">824 6 248,'5'-1'1574,"0"-1"0,0 1 0,0 0 1,0 1-1,11-1 8404,-24 1-8901,-98 0 2271,-257 3 1728,241-1-4773,-61 2-4197,146 0 515,32-3 1753,1 0-1,0 0 1,0 1 0,0-1-1,0 1 1,-6 3 0,0 3-1693</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51.776"/>
    </inkml:context>
    <inkml:brush xml:id="br0">
      <inkml:brushProperty name="width" value="0.025" units="cm"/>
      <inkml:brushProperty name="height" value="0.025" units="cm"/>
      <inkml:brushProperty name="color" value="#E71224"/>
    </inkml:brush>
  </inkml:definitions>
  <inkml:trace contextRef="#ctx0" brushRef="#br0">558 1 1368,'19'1'3327,"-19"-1"-3167,1 0-1,-1 0 1,0 0-1,0 0 0,0 0 1,0 0-1,0 0 1,1 0-1,-1 0 0,0 0 1,0 0-1,0 0 0,0 0 1,0 0-1,1 0 1,-1 0-1,0 0 0,0 1 1,0-1-1,0 0 0,0 0 1,0 0-1,1 0 1,-1 0-1,0 0 0,0 0 1,0 1-1,0-1 1,0 0-1,0 0 0,0 0 1,0 0-1,0 0 0,0 0 1,0 1-1,0-1 1,0 0-1,0 0 0,0 0 1,0 0-1,0 1 0,0-1 1,-10 8 5655,-3-2-7444,-6 2 2649,0-2 1,0 0 0,0-2-1,-1 0 1,-25 2 0,20-3-215,-191 22 4200,100-13-4886,112-12-509,0 1 1,1 0-1,-1 0 0,0 0 0,1 0 0,-1 1 0,1-1 1,-1 1-1,-4 3 0,7-4-201,-1 0 1,1 1-1,0-1 0,-1 0 1,1 0-1,0 1 1,0-1-1,0 1 0,0-1 1,0 1-1,0-1 0,0 1 1,0 0-1,1-1 0,-1 1 1,1 0-1,-1-1 1,1 1-1,0 0 0,0 0 1,0 3-1,4 19-3332</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53.506"/>
    </inkml:context>
    <inkml:brush xml:id="br0">
      <inkml:brushProperty name="width" value="0.025" units="cm"/>
      <inkml:brushProperty name="height" value="0.025" units="cm"/>
      <inkml:brushProperty name="color" value="#E71224"/>
    </inkml:brush>
  </inkml:definitions>
  <inkml:trace contextRef="#ctx0" brushRef="#br0">3 14 784,'-3'-14'18910,"23"200"-12731,-13-143-5190,2-1-1,21 61 1,-17-65-503,2 7 189,3 0 0,1-1 1,38 65-1,-57-109-679,24 30-294,-23-29 209,0 0 1,0 0-1,0 0 1,0 0-1,0-1 0,0 1 1,0 0-1,0-1 0,0 1 1,0-1-1,0 1 0,0-1 1,1 0-1,-1 1 0,0-1 1,0 0-1,0 0 1,1 0-1,-1 0 0,0 0 1,0 0-1,1 0 0,-1 0 1,0-1-1,0 1 0,2-1 1,-2 1-205,0-1 1,-1 0-1,1 1 1,0-1 0,0 0-1,-1 0 1,1 1-1,0-1 1,-1 0 0,1 0-1,-1 0 1,1 0-1,-1 0 1,1 0 0,-1 0-1,0 0 1,1 0-1,-1 0 1,0 0 0,0 0-1,0 0 1,0 0-1,0 0 1,0 0-1,0 0 1,-1-2 0,-5-24-10287,0 12 6683</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53.841"/>
    </inkml:context>
    <inkml:brush xml:id="br0">
      <inkml:brushProperty name="width" value="0.025" units="cm"/>
      <inkml:brushProperty name="height" value="0.025" units="cm"/>
      <inkml:brushProperty name="color" value="#E71224"/>
    </inkml:brush>
  </inkml:definitions>
  <inkml:trace contextRef="#ctx0" brushRef="#br0">996 3 1012,'48'-3'8728,"-45"3"-4199,-9 2-3045,-45 17 884,0-2 1,-75 13-1,-116 8 436,90-16-1282,-105 12-1143,183-23-3203,38-3-2197,2 3-3498,16-5 4501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55.262"/>
    </inkml:context>
    <inkml:brush xml:id="br0">
      <inkml:brushProperty name="width" value="0.025" units="cm"/>
      <inkml:brushProperty name="height" value="0.025" units="cm"/>
      <inkml:brushProperty name="color" value="#E71224"/>
    </inkml:brush>
  </inkml:definitions>
  <inkml:trace contextRef="#ctx0" brushRef="#br0">0 69 324,'0'-8'1539,"1"-1"0,0 1 1,0 0-1,1 0 0,0 0 0,4-11 4396,-5 24-4613,5 19 139,-1 0-1,-1 0 0,1 30 1,6 42 755,2-31-1045,3-2-1,3 0 0,48 108 0,-47-121-656,-15-38-615,0 1 1,0-1 0,1 0-1,0-1 1,1 1-1,14 16 1,-13-16-859,-24-25-20531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55.618"/>
    </inkml:context>
    <inkml:brush xml:id="br0">
      <inkml:brushProperty name="width" value="0.025" units="cm"/>
      <inkml:brushProperty name="height" value="0.025" units="cm"/>
      <inkml:brushProperty name="color" value="#E71224"/>
    </inkml:brush>
  </inkml:definitions>
  <inkml:trace contextRef="#ctx0" brushRef="#br0">831 43 1296,'20'-12'3501,"10"-10"9204,-35 20-11155,-4 0-908,0 1-1,0-1 1,0 2-1,0-1 1,0 1-1,-12 1 1,-63 11 2219,29-4-1452,-476 43 3545,437-45-5071,58-3-466</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11.901"/>
    </inkml:context>
    <inkml:brush xml:id="br0">
      <inkml:brushProperty name="width" value="0.025" units="cm"/>
      <inkml:brushProperty name="height" value="0.025" units="cm"/>
      <inkml:brushProperty name="color" value="#E71224"/>
    </inkml:brush>
  </inkml:definitions>
  <inkml:trace contextRef="#ctx0" brushRef="#br0">1 71 116,'0'-14'1301,"3"-13"21631,-1 41-20259,3 35-2356,41 362 5111,-38-364-5428,19 95 0,-21-125 0,-6-17 0,0 0 0,0 0 0,0-1 0,0 1 0,0 0 0,0 0 0,0 0 0,0 0 0,0 0 0,0 0 0,0 0 0,0 0 0,0 0 0,0 0 0,0 0 0,0 0 0,0-1 0,0 1 0,0 0 0,0 0 0,0 0 0,0 0 0,0 0 0,1 0 0,-1 0 0,0 0 0,0 0 0,0 0 0,0 0 0,0 0 0,0 0 0,0 0 0,0 0 0,0 0 0,0 0 0,0 0 0,0 0 0,0 0 0,1 0 0,-1 0 0,0 0 0,0 0 0,0 0 0,0 0 0,0 0 0,0 0 0,0 0 0,0 0 0,0 0 0,0 0 0,0 0 0,1 0 0,-1 0 0,0 0 0,0 0 0,0 0 0,0 0 0,0 0 0,0 0 0,0 0 0,0 0 0,0 0 0,0 0 0,3-11 0,-1-1 0,0 0 0,-1 0 0,-1-22 0,-8-55 0,2 23 0,5 47 0,-29-332 0,26 309 0,-2-17 0,10 87-467,2 48 0,-6-74-147,-1 0 1,1 0-1,0 0 0,0 0 1,-1 0-1,1 0 1,-1 0-1,0 0 0,0 0 1,-1 3-1,-10 7-12999,5-7 9496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6:59.644"/>
    </inkml:context>
    <inkml:brush xml:id="br0">
      <inkml:brushProperty name="width" value="0.05" units="cm"/>
      <inkml:brushProperty name="height" value="0.05" units="cm"/>
      <inkml:brushProperty name="color" value="#008C3A"/>
    </inkml:brush>
  </inkml:definitions>
  <inkml:trace contextRef="#ctx0" brushRef="#br0">388 129 140,'6'-26'2855,"-2"12"-306,-1 1-1,-1-1 0,2-22 1,-4 35-2409,0 0 1,0 0-1,0 0 1,0 0-1,-1 0 1,1 0-1,0 0 1,0 0-1,-1 0 1,1 1-1,0-1 1,-1 0-1,1 0 1,-1 0-1,1 0 1,-1 0-1,0 0 1,1 1-1,-1-1 1,0 0-1,1 1 1,-1-1-1,0 0 1,0 1-1,0-1 1,0 1-1,1-1 1,-1 1-1,0-1 1,0 1-1,0 0 1,0 0-1,0-1 1,0 1-1,0 0 1,0 0-1,0 0 1,0 0-1,0 0 1,0 0-1,0 0 1,0 0-1,0 1 1,0-1-1,-1 1 1,-5 0 316,1 1 1,0 0-1,0 0 1,0 0-1,-7 5 1,-4 3 27,0 2 0,1-1 0,1 2 0,0 0 0,1 1 0,0 0 0,1 2 0,0-1 0,-16 29 0,7-5-124,2 0-1,1 2 1,-17 53 0,18-31-137,2 0 1,3 1-1,3 0 1,3 1-1,2 0 1,3 0-1,3 0 1,3 0-1,3 0 1,3 0-1,2-1 1,34 101-1,-36-139-253,0 0-1,1-1 1,2-1-1,1 0 1,0 0-1,2-1 0,1-1 1,25 26-1,-25-32-448,1 0-1,1 0 0,36 21 0,-32-24-822,-1-1 0,2-2-1,40 14 1,50 7-11599,-58-16 8839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04.351"/>
    </inkml:context>
    <inkml:brush xml:id="br0">
      <inkml:brushProperty name="width" value="0.05" units="cm"/>
      <inkml:brushProperty name="height" value="0.05" units="cm"/>
      <inkml:brushProperty name="color" value="#FFC114"/>
    </inkml:brush>
  </inkml:definitions>
  <inkml:trace contextRef="#ctx0" brushRef="#br0">2072 91 28,'10'-3'2667,"5"-1"4185,9 2-4933,-22 2-1279,1 0-15,86 7 4415,-62-3-4193,1-2 0,-1-1-1,47-4 1,275-41 1384,-179 30-1425,-162 13-777,137-5 365,489-21 1224,202 28-712,-726 8-746,184 38 1,-132-17-109,96 32-44,-207-48-4,113 36-38,-2 7-1,-3 6 1,225 127-1,-363-180 27,-1 2-1,-1 0 0,0 1 1,-1 1-1,0 1 0,-1 1 1,-1 0-1,0 1 0,22 33 0,-26-31 1,-2 0-1,0 1 1,-1 0-1,-1 1 1,6 28-1,17 110-6,-27-124 6,-1-1 0,-2 0 0,-1 1-1,-2-1 1,-1 0 0,-2 0-1,-10 41 1,3-34 4,-1-1-1,-3 0 1,-1 0 0,-1-2 0,-33 51-1,1-19 15,-2-1-1,-3-4 1,-3-1-1,-2-3 0,-3-3 1,-112 79-1,-803 496 306,852-564-255,-214 84 1,-145 17 65,361-130-45,-2-5-1,-253 35 0,199-55-7,0-8-1,-263-23 1,269-2-13,1-7 1,-224-62 0,-35-59 29,348 111-61,1-4-1,-152-98 1,1-36-11,148 100-31,4-4 1,-110-134-1,138 144 5,-115-158-51,150 196 54,1-2-1,2 0 1,1-1 0,2-1-1,-19-66 1,23 58 25,2-1 0,2-1 0,1 1-1,3-1 1,1 1 0,2-1 0,2 1 0,2 0 0,14-55 0,2 24 12,3 0 0,3 2 0,3 1 0,3 2 1,3 0-1,3 3 0,3 2 0,3 1 0,54-56 1,-78 95-79,1 0 0,1 2 1,1 1-1,1 1 1,0 2-1,2 0 0,35-16 1,-41 24-422,0 1 0,1 0 1,0 2-1,0 0 0,1 2 0,0 1 1,0 0-1,-1 2 0,1 1 1,32 3-1,-7 5-3674,0 1 0,54 18-1,16 13 204</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12.479"/>
    </inkml:context>
    <inkml:brush xml:id="br0">
      <inkml:brushProperty name="width" value="0.025" units="cm"/>
      <inkml:brushProperty name="height" value="0.025" units="cm"/>
      <inkml:brushProperty name="color" value="#E71224"/>
    </inkml:brush>
  </inkml:definitions>
  <inkml:trace contextRef="#ctx0" brushRef="#br0">872 9 972,'13'0'2921,"0"0"-1,-1-1 1,17-3-1,-28 4-2830,-1 0-1,0 0 0,1 0 0,-1-1 0,0 1 0,1 0 0,-1 0 0,1 0 0,-1 0 0,6 5 9281,-33 0-8125,0-2 0,1 0 0,-1-2 0,-30-1 0,-11 0-152,-234 1 900,159-1-1452,-90-3-541,199 0 0,30 1 0,7 0 0,10-1 0,0 0 0,1 1 0,-1 1 0,27 0 0,69 6 0,-68-2 0,382 34 0,-399-35 0,4 1 0,-50 0 0,-44-1-305,-9 1-1700,-110 16 1,123-6-905,-83 26-10963,89-18 9685</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35.259"/>
    </inkml:context>
    <inkml:brush xml:id="br0">
      <inkml:brushProperty name="width" value="0.025" units="cm"/>
      <inkml:brushProperty name="height" value="0.025" units="cm"/>
      <inkml:brushProperty name="color" value="#E71224"/>
    </inkml:brush>
  </inkml:definitions>
  <inkml:trace contextRef="#ctx0" brushRef="#br0">48 166 176,'0'-30'5126,"-1"1"0,-7-37 0,6 56-2811,-2-9 213,-2 7 2700,4 15-4229,-4 31 78,1 1 0,3 1 1,1 51-1,1-63-783,22 375 1246,-14-345-1540,-4-29 0,2 42 0,-6-62-338,1 5-1296,-2-9 686,-2-4 150,-13-35-2717,-9-32-11886,19 47 11765</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35.588"/>
    </inkml:context>
    <inkml:brush xml:id="br0">
      <inkml:brushProperty name="width" value="0.025" units="cm"/>
      <inkml:brushProperty name="height" value="0.025" units="cm"/>
      <inkml:brushProperty name="color" value="#E71224"/>
    </inkml:brush>
  </inkml:definitions>
  <inkml:trace contextRef="#ctx0" brushRef="#br0">874 23 1440,'9'-5'2869,"0"0"1,1 1-1,12-4 0,-19 7 1479,-9 4-3003,-34 10 1417,-76 15-1,-53-1-158,91-16-1779,0 1-213,-235 45-1592,304-54 351,0-1-1,0 2 1,0 0-1,0 0 1,-13 9-1,16-9-837,0 0-1,1 0 0,0 1 1,0 0-1,0 0 0,0 0 1,1 1-1,-4 7 1,-3 7-2189</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35.926"/>
    </inkml:context>
    <inkml:brush xml:id="br0">
      <inkml:brushProperty name="width" value="0.025" units="cm"/>
      <inkml:brushProperty name="height" value="0.025" units="cm"/>
      <inkml:brushProperty name="color" value="#E71224"/>
    </inkml:brush>
  </inkml:definitions>
  <inkml:trace contextRef="#ctx0" brushRef="#br0">506 17 304,'57'-17'17210,"-65"19"-15732,-42 7 587,1-3-1,-55 1 1,-61 7-1921,151-12-927,-1 1 1,1 1-1,0 1 0,-16 6 0,20-6-928,0 0-1,1 0 1,0 1-1,0 0 1,1 1 0,-11 10-1,-7 10-1675</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36.277"/>
    </inkml:context>
    <inkml:brush xml:id="br0">
      <inkml:brushProperty name="width" value="0.025" units="cm"/>
      <inkml:brushProperty name="height" value="0.025" units="cm"/>
      <inkml:brushProperty name="color" value="#E71224"/>
    </inkml:brush>
  </inkml:definitions>
  <inkml:trace contextRef="#ctx0" brushRef="#br0">1 11 636,'0'-1'287,"0"1"-1,0-1 1,0 1 0,0-1-1,0 1 1,1-1 0,-1 1-1,0-1 1,0 1 0,0 0-1,1-1 1,-1 1 0,0-1-1,0 1 1,1 0 0,-1-1-1,0 1 1,1 0 0,-1-1-1,1 1 1,-1 0 0,0 0-1,1-1 1,-1 1 0,1 0-1,-1 0 1,1 0 0,-1 0-1,0-1 1,1 1 0,0 0-1,3 14 5056,-3-7-6238,2 16 2981,0 44 0,-2-12-459,35 320 5009,-25-302-5488,4-1 0,4 0 0,29 76 0,-34-119-1054,-14-27-229,1-1-1,0 0 1,-1 0-1,1 0 1,0 0-1,0 0 1,0 0 0,0 0-1,0 0 1,0-1-1,0 1 1,0 0-1,0 0 1,0-1-1,0 1 1,0-1-1,1 1 1,-1-1-1,0 1 1,2-1-1,-2 0-1446,-1-4-355,-3-12-705,-6-15-9499,3 17 8484</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36.610"/>
    </inkml:context>
    <inkml:brush xml:id="br0">
      <inkml:brushProperty name="width" value="0.025" units="cm"/>
      <inkml:brushProperty name="height" value="0.025" units="cm"/>
      <inkml:brushProperty name="color" value="#E71224"/>
    </inkml:brush>
  </inkml:definitions>
  <inkml:trace contextRef="#ctx0" brushRef="#br0">726 27 15277,'52'-25'4067,"-51"24"-2761,-6 1-619,-47 0 577,1 2 0,-89 15 0,89-10-919,11-2-187,-35 5-1303,-98 25 1,151-28-711,-1 1-1,-39 20 1,48-20-1309,1 1-1,-22 16 0,12-5 190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36.941"/>
    </inkml:context>
    <inkml:brush xml:id="br0">
      <inkml:brushProperty name="width" value="0.025" units="cm"/>
      <inkml:brushProperty name="height" value="0.025" units="cm"/>
      <inkml:brushProperty name="color" value="#E71224"/>
    </inkml:brush>
  </inkml:definitions>
  <inkml:trace contextRef="#ctx0" brushRef="#br0">748 11 1044,'13'3'7517,"-21"-5"-5900,-16-2-958,0 1-1,0 0 0,-1 2 0,1 1 0,0 1 1,-1 1-1,1 1 0,0 1 0,1 1 1,-31 10-1,2 4-1395,2 1 1,0 3-1,-75 46 1,97-51-1191,0 1 0,1 1 0,-27 26 0,10 3-502</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37.274"/>
    </inkml:context>
    <inkml:brush xml:id="br0">
      <inkml:brushProperty name="width" value="0.025" units="cm"/>
      <inkml:brushProperty name="height" value="0.025" units="cm"/>
      <inkml:brushProperty name="color" value="#E71224"/>
    </inkml:brush>
  </inkml:definitions>
  <inkml:trace contextRef="#ctx0" brushRef="#br0">1 12 284,'3'-12'11937,"-1"102"-6720,17 103 0,2-65-2885,50 167 0,-19-147-697,-41-122-1311,1 0 0,2-1 0,23 32-1,-36-55-364,0 0 0,0-1 0,1 1 0,-1-1-1,1 0 1,-1 1 0,1-1 0,-1 0 0,1 0-1,-1 0 1,1 0 0,0 0 0,0-1 0,-1 1-1,1 0 1,4 0 0,-5-1-57,0 0-1,-1 0 1,1 0-1,0-1 1,0 1-1,0 0 1,0 0-1,0-1 1,-1 1-1,1-1 1,0 1-1,0-1 1,0 1-1,-1-1 0,1 1 1,0-1-1,-1 1 1,1-1-1,-1 0 1,1 0-1,-1 1 1,1-1-1,-1 0 1,1 0-1,-1 1 1,1-1-1,-1 0 1,0 0-1,0 0 1,1 0-1,-1 0 1,0 1-1,0-1 1,0 0-1,0 0 1,0-2-1,0-4-1807,0 0-1,-1 0 1,0 1-1,0-1 0,0 0 1,-1 0-1,-4-12 1,-4-9-1917</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37.606"/>
    </inkml:context>
    <inkml:brush xml:id="br0">
      <inkml:brushProperty name="width" value="0.025" units="cm"/>
      <inkml:brushProperty name="height" value="0.025" units="cm"/>
      <inkml:brushProperty name="color" value="#E71224"/>
    </inkml:brush>
  </inkml:definitions>
  <inkml:trace contextRef="#ctx0" brushRef="#br0">949 53 1372,'11'-5'1174,"-7"4"-664,-1 0 0,0 0 0,0 0 1,0-1-1,0 0 0,0 1 0,0-1 0,0 0 0,-1 0 0,4-3 0,-6 5-373,0-1 0,0 1 0,0-1 0,-1 1 0,1-1-1,0 1 1,0-1 0,0 1 0,0 0 0,-1-1 0,1 1-1,0-1 1,0 1 0,-1 0 0,1-1 0,0 1-1,-1 0 1,1-1 0,0 1 0,-1 0 0,1-1 0,0 1-1,-1 0 1,1 0 0,-1-1 0,1 1 0,-1 0 0,1 0-1,-1 0 1,1 0 0,0 0 0,-1 0 0,1 0 0,-1 0-1,0 0 1,-77-9 3761,-95 3 0,113 5-3097,-26 0-34,-110 12 0,155-5-1943,-56 15 0,69-12-1673,0 0 0,-46 23-1,44-14-1337,6 1 1268</inkml:trace>
  <inkml:trace contextRef="#ctx0" brushRef="#br0" timeOffset="1">437 612 1408,'9'6'1444,"1"-3"0,-4 0 7333,-37-17-7441,2 14-100,-5 0-167,-10 2-113,-6 1-148,-13 3-248,-6-3-444,-1 2-548,-2-2-840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38.279"/>
    </inkml:context>
    <inkml:brush xml:id="br0">
      <inkml:brushProperty name="width" value="0.025" units="cm"/>
      <inkml:brushProperty name="height" value="0.025" units="cm"/>
      <inkml:brushProperty name="color" value="#E71224"/>
    </inkml:brush>
  </inkml:definitions>
  <inkml:trace contextRef="#ctx0" brushRef="#br0">211 146 272,'0'0'3848,"3"1"-2603,15 1 6208,2-7-3656,23-17-2040,-13 6-515,153-54 2127,-135 53-2269,-34 8-689,-11 4 17,-13 2 696,-41 1-216,0 3 0,-63 10 0,-65 2-2672,173-13 1718,-61-1-4913,-3-1-5884,45 2 6838</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06.872"/>
    </inkml:context>
    <inkml:brush xml:id="br0">
      <inkml:brushProperty name="width" value="0.05" units="cm"/>
      <inkml:brushProperty name="height" value="0.05" units="cm"/>
      <inkml:brushProperty name="color" value="#FFC114"/>
    </inkml:brush>
  </inkml:definitions>
  <inkml:trace contextRef="#ctx0" brushRef="#br0">203 256 300,'-22'-29'459,"-78"-104"2255,28 49 2367,64 74 2872,29 30-6455,24 22-455,199 162 1553,382 381-118,-606-566-2392,271 273 1090,107 104 178,15-20-162,-348-319-922,134 104 850,-196-158-1138,0-1 1,-1 0-1,1-1 1,0 1-1,0 0 1,0-1-1,0 0 1,0 0-1,1 1 0,-1-2 1,5 2-1,-8-2-7,1 0 0,-1-1-1,1 1 1,0 0-1,-1 0 1,1-1 0,-1 1-1,1 0 1,-1-1-1,1 1 1,-1 0 0,1-1-1,-1 1 1,0-1 0,1 1-1,-1 0 1,1-1-1,-1 1 1,0-1 0,1 0-1,-1 1 1,0-1-1,0 1 1,0-1 0,1 1-1,-1-2 1,2-14-618,-3 10 218,0 1 1,0 0-1,-1 0 0,1 0 0,-1 0 0,0 0 0,-1 0 1,1 0-1,-6-6 0,-11-14-3711,-3 3-4421,19 18 6387,-5-7-943</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02.386"/>
    </inkml:context>
    <inkml:brush xml:id="br0">
      <inkml:brushProperty name="width" value="0.025" units="cm"/>
      <inkml:brushProperty name="height" value="0.025" units="cm"/>
      <inkml:brushProperty name="color" value="#E71224"/>
    </inkml:brush>
  </inkml:definitions>
  <inkml:trace contextRef="#ctx0" brushRef="#br0">13 6 36,'0'0'488,"-13"0"-236,45-5-704,-23 5 340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07.259"/>
    </inkml:context>
    <inkml:brush xml:id="br0">
      <inkml:brushProperty name="width" value="0.025" units="cm"/>
      <inkml:brushProperty name="height" value="0.025" units="cm"/>
      <inkml:brushProperty name="color" value="#E71224"/>
    </inkml:brush>
  </inkml:definitions>
  <inkml:trace contextRef="#ctx0" brushRef="#br0">0 45 1280,'3'-45'19375,"-1"49"-18281,4 10-217,0 1 0,-2 0 0,0-1 0,5 31 0,1 7 311,16 58 846,23 87 834,11 30-2325,-50-193-11790,-28-49-223,7 7 7865</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07.693"/>
    </inkml:context>
    <inkml:brush xml:id="br0">
      <inkml:brushProperty name="width" value="0.025" units="cm"/>
      <inkml:brushProperty name="height" value="0.025" units="cm"/>
      <inkml:brushProperty name="color" value="#E71224"/>
    </inkml:brush>
  </inkml:definitions>
  <inkml:trace contextRef="#ctx0" brushRef="#br0">1238 17 1600,'48'-5'9841,"-46"4"-8411,2 0 570,1 0-2174,-10 1 7254,-200-4-1234,98-1-4214,-813 20 1880,914-15-3542,-24 2-629,28-2 570,1 0 0,-1 0 0,1 1 0,0-1 0,-1 0 0,1 1 0,-1-1 0,1 1 0,0 0 0,-1-1 0,1 1 1,0 0-1,0 0 0,0-1 0,-2 3 0,27 13-19034,-14-8 14984</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13.085"/>
    </inkml:context>
    <inkml:brush xml:id="br0">
      <inkml:brushProperty name="width" value="0.025" units="cm"/>
      <inkml:brushProperty name="height" value="0.025" units="cm"/>
      <inkml:brushProperty name="color" value="#E71224"/>
    </inkml:brush>
  </inkml:definitions>
  <inkml:trace contextRef="#ctx0" brushRef="#br0">1 38 648,'6'-33'9784,"-5"29"-4444,3 7-3305,3 8-1742,1 16 2323,10 53 1,-3-6-702,139 412 5604,-146-466-7847,-5-14 27,-1-1 1,0 1 0,0 0 0,0 0-1,-1 0 1,1 10 0,-17-30-22912</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13.462"/>
    </inkml:context>
    <inkml:brush xml:id="br0">
      <inkml:brushProperty name="width" value="0.025" units="cm"/>
      <inkml:brushProperty name="height" value="0.025" units="cm"/>
      <inkml:brushProperty name="color" value="#E71224"/>
    </inkml:brush>
  </inkml:definitions>
  <inkml:trace contextRef="#ctx0" brushRef="#br0">1355 23 1072,'59'-22'16825,"-67"22"-15498,-437 50 7666,225-22-7045,218-27-1933,-486 61 2559,424-54-2574,-100 17-3819,158-24 2711,-5 2-908,6 1-5861,23 12-2472</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17.354"/>
    </inkml:context>
    <inkml:brush xml:id="br0">
      <inkml:brushProperty name="width" value="0.025" units="cm"/>
      <inkml:brushProperty name="height" value="0.025" units="cm"/>
      <inkml:brushProperty name="color" value="#E71224"/>
    </inkml:brush>
  </inkml:definitions>
  <inkml:trace contextRef="#ctx0" brushRef="#br0">4 29 860,'-3'-28'20883,"3"33"-19650,4 162 4632,15 91-2433,28 4-2939,-45-251-492,52 187-1,-53-194-753,1 0 1,0-1-1,0 1 1,0 0-1,0-1 1,1 1-1,-1-1 1,1 0-1,5 5 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17.772"/>
    </inkml:context>
    <inkml:brush xml:id="br0">
      <inkml:brushProperty name="width" value="0.025" units="cm"/>
      <inkml:brushProperty name="height" value="0.025" units="cm"/>
      <inkml:brushProperty name="color" value="#E71224"/>
    </inkml:brush>
  </inkml:definitions>
  <inkml:trace contextRef="#ctx0" brushRef="#br0">1063 59 1328,'18'-8'2730,"-10"5"-550,0 0 0,0-1 0,-1 0 0,1 0 0,9-8 0,-16 11-855,-16-7 1239,4 5-1761,-1 0 1,1 1-1,-1 1 0,0 0 0,0 0 0,-22 2 0,8 0 124,-236 17 1277,1 21 438,156-22-2297,-140 34-345,238-49 0,-26 7-3420,-38 15 0,70-24 3001,1 0-1,0 1 1,-1-1 0,1 0-1,0 0 1,-1 0-1,1 0 1,0 0 0,-1 0-1,1 0 1,0 1 0,-1-1-1,1 0 1,0 0-1,0 1 1,-1-1 0,1 0-1,0 0 1,0 1 0,-1-1-1,1 0 1,0 1-1,0-1 1,0 0 0,0 0-1,-1 1 1,1-1 0,0 0-1,0 1 1,0-1 0,0 1-1,0-1 1</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0.788"/>
    </inkml:context>
    <inkml:brush xml:id="br0">
      <inkml:brushProperty name="width" value="0.025" units="cm"/>
      <inkml:brushProperty name="height" value="0.025" units="cm"/>
      <inkml:brushProperty name="color" value="#E71224"/>
    </inkml:brush>
  </inkml:definitions>
  <inkml:trace contextRef="#ctx0" brushRef="#br0">26 21 1368,'-1'-21'29601,"-8"67"-29084,-4 85 0,10 55 226,3-156-722,41 587-21,-37-575 0,-3-23 0,1-1 0,1 1 0,0-1 0,7 18 0,-10-34-19,1 0-1,0-1 1,0 1 0,-1-1 0,1 1-1,0-1 1,0 1 0,0-1-1,1 1 1,-1-1 0,0 0 0,3 2-1,-26-22-23515</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1.306"/>
    </inkml:context>
    <inkml:brush xml:id="br0">
      <inkml:brushProperty name="width" value="0.025" units="cm"/>
      <inkml:brushProperty name="height" value="0.025" units="cm"/>
      <inkml:brushProperty name="color" value="#E71224"/>
    </inkml:brush>
  </inkml:definitions>
  <inkml:trace contextRef="#ctx0" brushRef="#br0">1188 4 1508,'30'-3'3627,"-28"3"-1832,1 0-32,19 1 1877,13 1 12176,-44-2-14742,-842 31 2470,658-8-3544,13-1 0,134-19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6.161"/>
    </inkml:context>
    <inkml:brush xml:id="br0">
      <inkml:brushProperty name="width" value="0.05" units="cm"/>
      <inkml:brushProperty name="height" value="0.05" units="cm"/>
      <inkml:brushProperty name="color" value="#FFC114"/>
    </inkml:brush>
  </inkml:definitions>
  <inkml:trace contextRef="#ctx0" brushRef="#br0">2753 547 788,'11'-31'20993,"-10"31"-20857,6 11 449,0 0 0,0 0 0,-1 1-1,7 21 1,17 59 1056,-25-75-1450,147 594 3225,-116-450-3044,41 219 190,-8-36-211,104 464 154,-75-153-292,-61-363-185,40 120-51,24-7 5,19 89-3,-47-142 7,-27-127 13,11 65-14,-27-122 18,107 711 47,-81-435 140,-56-441-185,0 0-1,0 0 1,0 0-1,0 0 1,0 0 0,-1 0-1,1 0 1,-1-1 0,0 1-1,0 0 1,0 0-1,0 0 1,0-1 0,-1 1-1,-2 3 1,1-2 14,0 0 1,-1 0 0,0 0-1,0 0 1,-1-1-1,1 1 1,-9 4 0,-6 1 45,0-1 0,0 0 0,-30 7 0,38-12-60,-138 32-5,-214 23 0,213-38 0,125-16 0,-651 71 0,632-73 0,-516 16 0,201-10 0,251-4 0,-169 15 0,212-17 0,-87-8 0,133 3 0,0-2 0,0 0 0,1-1 0,-1 0 0,1-2 0,1 0 0,-32-21 0,38 22 0,1 0 0,0-2 0,0 1 0,1-1 0,0 0 0,1-1 0,0 0 0,0 0 0,1-1 0,1 0 0,-9-18 0,2-3 0,0-1 0,-14-66 0,4-44 0,11 57 0,-25-173 0,17 102 0,-57-536 0,25 190 0,-50-365 0,34 116 0,16 129 0,-25 56 0,3 17 0,55 394 0,-22-349 0,44 36 0,-7 361 0,-4 2 0,-5-1 0,-28-107 0,31 154 0,3 0 0,3 0 0,3-62 0,1 121 0,0-5 0,0 1 0,1-1 0,0 0 0,0 0 0,0 1 0,0-1 0,1 1 0,0-1 0,1 1 0,-1 0 0,1 0 0,0 0 0,0 0 0,0 0 0,1 1 0,-1-1 0,1 1 0,5-4 0,1 0 0,1 0 0,0 0 0,1 1 0,-1 1 0,1 0 0,23-7 0,427-124 0,-372 113 0,-36 9 0,85-23 0,175-25 0,-207 52 0,146 4 0,334 8 0,-539-3 0,96 0 0,-86 3 0,-31-1 0,0 1 0,40 6 0,13 7 0,-41-4 0,-24-6 0,-1-1 0,1 2 0,15 6 0,-26-9 0,0 1 0,0-1 0,0 1 0,0 0 0,0 0 0,0 0 0,-1 0 0,1 1 0,-1-1 0,0 1 0,0 0 0,-1 0 0,6 8 0,6 22 0,-2 1 0,0 0 0,-3 1 0,9 61 0,34 158 6,-35-193-16,2-2 1,28 60-1,-12-49-103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07.287"/>
    </inkml:context>
    <inkml:brush xml:id="br0">
      <inkml:brushProperty name="width" value="0.05" units="cm"/>
      <inkml:brushProperty name="height" value="0.05" units="cm"/>
      <inkml:brushProperty name="color" value="#FFC114"/>
    </inkml:brush>
  </inkml:definitions>
  <inkml:trace contextRef="#ctx0" brushRef="#br0">1 9 372,'0'0'1073,"2"-8"4939,12 32-4614,18 48 0,-10-21-668,305 616 4909,-267-565-4413,4 9 557,-60-96-1284,-4-15-485,0 0-1,0 0 0,0 0 1,0 0-1,0 1 1,0-1-1,0 0 1,0 0-1,0 0 1,0 0-1,0 0 0,-1 1 1,1-1-1,0 0 1,0 0-1,0 0 1,0 0-1,0 0 1,-1 0-1,1 0 0,0 0 1,0 1-1,0-1 1,0 0-1,0 0 1,-1 0-1,1 0 1,0 0-1,0 0 0,0 0 1,0 0-1,-1 0 1,1 0-1,0 0 1,0 0-1,0 0 1,-1 0-1,1 0 0,-22-10 595,14 6-745,-3 0-97,1 0 0,-1 1 0,0 0 0,0 1 1,0 0-1,0 1 0,0 0 0,-1 1 0,1 0 1,0 1-1,-14 2 0,4 2-1875,1 0 0,0 1 0,0 1 0,-34 17 0,15-4-681</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6.897"/>
    </inkml:context>
    <inkml:brush xml:id="br0">
      <inkml:brushProperty name="width" value="0.05" units="cm"/>
      <inkml:brushProperty name="height" value="0.05" units="cm"/>
      <inkml:brushProperty name="color" value="#FFC114"/>
    </inkml:brush>
  </inkml:definitions>
  <inkml:trace contextRef="#ctx0" brushRef="#br0">1 76 368,'21'-45'3039,"-4"14"8061,-17 32-10911,0 1 1,0-1-1,0 1 0,1-1 1,-1 0-1,1 0 1,-1 1-1,1-1 1,0 0-1,-1 0 0,2 2 1,3 5 274,-2 5 236,0 0 1,-1 0-1,0 1 1,-1-1-1,-1 24 1,0-5 66,5 99 1731,6 0 1,55 258-1,-66-387-2544,14 43-89,-13-42-240,1-1 0,-1 1 0,1 0 0,-1-1 0,1 1-1,0-1 1,3 4 0,-26-31-15979,11 14 12702</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7.233"/>
    </inkml:context>
    <inkml:brush xml:id="br0">
      <inkml:brushProperty name="width" value="0.05" units="cm"/>
      <inkml:brushProperty name="height" value="0.05" units="cm"/>
      <inkml:brushProperty name="color" value="#FFC114"/>
    </inkml:brush>
  </inkml:definitions>
  <inkml:trace contextRef="#ctx0" brushRef="#br0">783 139 40,'39'-25'4790,"72"-35"0,3 6 12741,-120 55-16253,-409 69 3060,248-40-4317,-162 25-151,264-45-2351,24-3-3068,40-7 5188,0 0-348,-1 0 0,1 0-1,0 0 1,0 1 0,0-1-1,0 0 1,0 1 0,0-1-1,0 1 1,0-1 0,0 1 0,0-1-1,1 1 1,-1-1 0,0 1-1,-2 2-708,-1 5-2709</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7.650"/>
    </inkml:context>
    <inkml:brush xml:id="br0">
      <inkml:brushProperty name="width" value="0.05" units="cm"/>
      <inkml:brushProperty name="height" value="0.05" units="cm"/>
      <inkml:brushProperty name="color" value="#FFC114"/>
    </inkml:brush>
  </inkml:definitions>
  <inkml:trace contextRef="#ctx0" brushRef="#br0">1 959 628,'8'-4'718,"0"0"-1,-1-1 1,1-1-1,-1 1 1,0-1 0,-1 0-1,1-1 1,-1 1-1,-1-1 1,1-1 0,-1 1-1,0-1 1,6-13-1,2-9 701,0-2 0,9-40 0,-22 72-1415,124-593 9965,-106 486-7382,-18 106-2501,0-1 0,0 1 0,0 0 1,0 0-1,0 0 0,1 0 0,-1-1 1,0 1-1,1 0 0,-1 0 1,1 0-1,-1 0 0,1 0 0,0 0 1,-1 0-1,1 0 0,0 0 1,0 0-1,-1 0 0,1 1 0,2-2 1,-1 5 450,7 19 93,-1 1 0,8 39 0,0 0-83,84 219-219,-83-241-305,3-2 0,1 0 0,2-1 0,53 65 0,-68-92-102,1-1 1,1 0-1,18 14 0,-25-20 14,1-1 0,-1 0-1,1 0 1,0 0-1,0 0 1,-1-1-1,1 0 1,0 0-1,1 0 1,-1 0-1,0 0 1,0-1-1,0 0 1,0 0-1,6 0 1,-10 0-108,1 0 0,-1 0 0,1 0 0,-1 0 0,1 0 1,-1 0-1,0 0 0,1 0 0,-1 0 0,1 0 0,-1 0 0,1-1 0,-1 1 1,0 0-1,1 0 0,-1 0 0,0-1 0,1 1 0,-1 0 0,0 0 0,1-1 1,-1 1-1,0 0 0,1-1 0,-1 1 0,0 0 0,0-1 0,1 1 0,-1-1 1,0 1-1,0 0 0,0-1 0,1 1 0,-1-1 0,0 1 0,0 0 0,0-1 1,0 1-1,0-1 0,0 1 0,0-1 0,0 1 0,0-1 0,-1 0-666,1 0 0,-1 0 0,0 0 0,1 0 0,-12-8-8400,2 3 5547</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7.977"/>
    </inkml:context>
    <inkml:brush xml:id="br0">
      <inkml:brushProperty name="width" value="0.05" units="cm"/>
      <inkml:brushProperty name="height" value="0.05" units="cm"/>
      <inkml:brushProperty name="color" value="#FFC114"/>
    </inkml:brush>
  </inkml:definitions>
  <inkml:trace contextRef="#ctx0" brushRef="#br0">535 171 972,'0'-21'2093,"1"14"-970,-1 0-1,0-1 0,-1 1 0,-1-10 1,1 13-807,-1 1 1,1 0-1,0-1 1,-1 1-1,0 0 1,0 0-1,0 0 1,0 0 0,0 0-1,-1 0 1,1 1-1,-4-3 1,-1-2 166,-1 2 1,-1-1 0,1 1-1,-1 1 1,0-1 0,0 1-1,0 1 1,0 0 0,-19-4-1,-2 2 740,-57-2 1,41 7-1552,-76 11 0,37-2-7810,69-9 4301,2-3 1165</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8.315"/>
    </inkml:context>
    <inkml:brush xml:id="br0">
      <inkml:brushProperty name="width" value="0.05" units="cm"/>
      <inkml:brushProperty name="height" value="0.05" units="cm"/>
      <inkml:brushProperty name="color" value="#FFC114"/>
    </inkml:brush>
  </inkml:definitions>
  <inkml:trace contextRef="#ctx0" brushRef="#br0">1 40 448,'7'-5'831,"2"-2"1863,1 1 0,-1 0 1,1 1-1,12-5 0,-20 10-1502,-1 1-1023,-1 0 0,1 0-1,-1 1 1,1-1 0,-1 0 0,1 0-1,-1 1 1,0-1 0,1 1 0,-1-1-1,0 2 1,0-2 96,9 82 3648,-4-22-2557,5 14 263,21 73-1,-22-115-1105,1-2 1,2 1 0,1-2 0,31 54 0,-37-74-370,-1-1 1,2 0 0,-1 0 0,1-1-1,1 0 1,-1 0 0,1-1-1,1 0 1,-1 0 0,1-1-1,0-1 1,19 8 0,-24-11-90,1 0 0,0 0 1,0-1-1,0 1 0,0-2 1,0 1-1,0 0 0,0-1 0,1 0 1,-1-1-1,0 0 0,0 1 0,0-2 1,0 1-1,0-1 0,0 0 1,-1 0-1,1-1 0,-1 1 0,1-1 1,-1 0-1,0-1 0,0 1 0,0-1 1,5-6-1,1-2-39,-1 0 0,-1-1 0,0 0 0,-1 0 0,0-1 0,-1 0 1,0 0-1,-2-1 0,1 0 0,-2 0 0,5-28 0,-5 17-86,-1 0 0,-2 0 0,-1 0 0,0 0 0,-2 0 0,-7-34 0,4 38-2701,-16-41 0,21 61 2345,-1 1 1,1-1 0,0 0-1,-1 0 1,1 1-1,0-1 1,0 0-1,0 0 1,0 1 0,1-1-1,-1 0 1,0 1-1,1-1 1,-1 0-1,1 1 1,0-1 0,-1 0-1,3-2 1,21-25-8140,-18 22 6558,10-10-912</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8.661"/>
    </inkml:context>
    <inkml:brush xml:id="br0">
      <inkml:brushProperty name="width" value="0.05" units="cm"/>
      <inkml:brushProperty name="height" value="0.05" units="cm"/>
      <inkml:brushProperty name="color" value="#FFC114"/>
    </inkml:brush>
  </inkml:definitions>
  <inkml:trace contextRef="#ctx0" brushRef="#br0">148 79 6929,'5'-4'36,"65"-47"670,-62 46 157,0 1 0,0 0 0,17-6 0,-24 9-739,0 1 1,1 0-1,-1 0 1,0 0-1,1 1 1,-1-1-1,0 0 1,1 0-1,-1 1 1,0-1-1,0 0 0,0 1 1,1 0-1,-1-1 1,0 1-1,0 0 1,0-1-1,0 1 1,0 0-1,0 0 1,0 0-1,0 0 0,0 0 1,-1 0-1,1 0 1,0 0-1,0 0 1,-1 0-1,1 1 1,0 1-1,15 39 1537,48 294 3575,-31-139-3673,-12-91-235,39 114-1,-57-210-1305,1-1-1,0 1 0,7 10 1,-10-18-91,0-1 0,0 1 1,0 0-1,0-1 0,0 0 1,0 1-1,0-1 1,0 0-1,1 1 0,-1-1 1,1 0-1,-1 0 1,1 0-1,-1 0 0,1 0 1,-1-1-1,1 1 0,0 0 1,-1-1-1,1 1 1,0-1-1,0 0 0,-1 0 1,1 1-1,0-1 1,2 0-1,-3-1-95,1 1 0,-1-1 1,0 1-1,0-1 0,0 0 0,0 0 1,0 1-1,0-1 0,0 0 0,0 0 1,0 0-1,0 0 0,0 0 0,0 0 1,0 0-1,-1 0 0,1 0 0,0-1 0,0-1 1,9-28-4500,-8 20 2406,10-28-2551,-2-3 1459</inkml:trace>
  <inkml:trace contextRef="#ctx0" brushRef="#br0" timeOffset="1">663 249 132,'2'-2'331,"0"0"-1,0 0 1,-1 0-1,1-1 1,-1 1-1,1-1 1,-1 1-1,0-1 1,0 1-1,0-1 1,0 1-1,-1-1 1,1 0-1,-1 0 1,1 1-1,-1-1 1,0 0-1,0 0 1,-1-3-1,0 3-80,0 0-1,0 0 1,-1 0 0,1 0-1,-1 0 1,0 0-1,0 1 1,0-1-1,0 1 1,0-1-1,0 1 1,-1 0-1,1 0 1,-1 0-1,0 0 1,-4-2-1,-9-4 334,0 0 0,0 2 0,0-1 0,-1 2 0,-29-6 0,-89-6 978,94 15-1860,-1 1 0,0 2 0,-43 7 0,50-2-4040,-65 19-1,64-11 2124</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9.035"/>
    </inkml:context>
    <inkml:brush xml:id="br0">
      <inkml:brushProperty name="width" value="0.05" units="cm"/>
      <inkml:brushProperty name="height" value="0.05" units="cm"/>
      <inkml:brushProperty name="color" value="#FFC114"/>
    </inkml:brush>
  </inkml:definitions>
  <inkml:trace contextRef="#ctx0" brushRef="#br0">271 56 1360,'8'-3'728,"40"-13"3057,-45 15-3436,-1 0 0,1 0 0,-1 0 0,0-1 0,1 1 0,-1-1 0,0 1 0,0-1 0,0 0 1,0 1-1,0-1 0,-1 0 0,1 0 0,2-5 534,-3 6-848,-1 1 1,0 0-1,0 0 1,0 0-1,0-1 1,0 1-1,0 0 1,0 0-1,0-1 1,1 1-1,-1 0 1,0 0-1,0 0 1,0-1-1,0 1 1,0 0-1,0 0 1,0-1-1,0 1 1,-1 0-1,1 0 1,0-1-1,0 1 1,0 0-1,0 0 1,0-1-1,0 1 1,0 0-1,0 0 1,-1 0-1,1-1 1,0 1-1,-7 1 3030,-4 3-2723,0 1-1,1 0 1,0 1-1,0 0 1,0 0-1,-16 14 1,-2 9 236,1 0 1,1 2-1,2 0 1,-29 51-1,37-55-252,2 1 0,1 0 0,1 1 0,2 1 0,0 0 0,-5 38-1,13-57-176,0 0-1,2-1 0,-1 1 0,1 0 0,1 0 0,0 0 0,0 0 1,1 0-1,1-1 0,-1 1 0,6 11 0,-5-17-81,-1 1 0,1-1 0,1 0 0,-1 0-1,1-1 1,-1 1 0,1-1 0,1 1 0,-1-1 0,1 0 0,-1-1 0,1 1-1,0-1 1,0 0 0,1 0 0,-1-1 0,0 1 0,1-1 0,0-1 0,-1 1 0,12 1-1,-5-2 12,1 0 0,0-1 1,0 0-1,0-1 0,-1-1 0,1 0 0,-1-1 0,25-8 0,-8 0 45,0-1 0,39-24 1,-41 20-39,-1-1 1,0-2-1,-2-1 1,0 0 0,40-46-1,-52 51-40,0 0-1,-1-1 0,-1 0 0,0 0 0,-1-1 1,-1-1-1,-1 1 0,0-1 0,-1-1 0,6-34 1,-11 46-47,0-1 1,-1 1-1,0 0 1,0 0-1,0 0 1,-1 0-1,0 0 1,-1 0-1,1 0 1,-1 0 0,-1 0-1,1 1 1,-1-1-1,0 1 1,-1 0-1,0 0 1,0 0-1,0 0 1,0 0-1,-1 1 1,0 0-1,0 0 1,-1 0 0,1 1-1,-8-5 1,-1 1-130,0 0 0,0 2 0,-1-1 0,0 2 0,-1 0 0,1 1 1,-1 0-1,0 1 0,0 1 0,-18 0 0,-5 1-805,0 3 1,1 1-1,-1 2 0,1 2 0,-71 21 1,48-6-3834,4 3-3329,38-16 4937</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9.387"/>
    </inkml:context>
    <inkml:brush xml:id="br0">
      <inkml:brushProperty name="width" value="0.05" units="cm"/>
      <inkml:brushProperty name="height" value="0.05" units="cm"/>
      <inkml:brushProperty name="color" value="#FFC114"/>
    </inkml:brush>
  </inkml:definitions>
  <inkml:trace contextRef="#ctx0" brushRef="#br0">17 2 14349,'0'0'54,"0"0"0,0 0 0,1 0 1,-1-1-1,0 1 0,0 0 0,1 0 0,-1 0 0,0 0 0,1 0 0,-1 0 0,0 0 0,1 0 0,-1 0 0,0 0 0,1 0 0,-1 0 0,0 0 0,1 0 0,-1 0 0,0 0 0,1 0 0,-1 0 0,0 0 1,0 0-1,1 0 0,-1 0 0,0 1 0,1-1 0,-1 0 0,0 0 0,0 0 0,1 1 0,-1-1 0,0 0 0,0 0 0,0 1 0,1-1 0,-1 0 0,0 0 0,0 1 0,0-1 0,0 0 0,0 1 1,1-1-1,3 16 723,-20 91 2631,6 1 1,4 171-1,8-245-3011,0 16 500,10 52 1,-9-89-682,0 1 0,0-1 0,1 0-1,1 0 1,0-1 0,1 0 0,0 1-1,15 20 1,-15-27-187,-1 0 0,1-1 0,0 1 0,0-1 0,1 0 0,0-1 0,0 0 0,0 0 0,0 0 0,1-1 0,-1 0 0,1-1 0,0 0 0,8 2 0,14 1 84,0-2 0,42 1 0,-39-4-92,197 14-561,-187-11-5189</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9.766"/>
    </inkml:context>
    <inkml:brush xml:id="br0">
      <inkml:brushProperty name="width" value="0.05" units="cm"/>
      <inkml:brushProperty name="height" value="0.05" units="cm"/>
      <inkml:brushProperty name="color" value="#FFC114"/>
    </inkml:brush>
  </inkml:definitions>
  <inkml:trace contextRef="#ctx0" brushRef="#br0">466 110 1156,'13'-28'2112,"-10"24"-1587,-1-1 0,0 1 0,0-1-1,0 1 1,0-1 0,-1 0 0,1 0 0,-1 1-1,0-7 1,-1 10-441,0 0 0,0 1-1,0-1 1,0 0 0,-1 0-1,1 1 1,0-1 0,0 0-1,-1 1 1,1-1 0,0 0 0,-1 1-1,1-1 1,-1 1 0,1-1-1,-1 0 1,1 1 0,-1-1 0,1 1-1,-1 0 1,1-1 0,-1 1-1,0-1 1,1 1 0,-1 0-1,0-1 1,1 1 0,-1 0 0,0 0-1,0 0 1,1-1 0,-1 1-1,0 0 1,1 0 0,-1 0-1,0 0 1,0 0 0,1 0 0,-1 1-1,0-1 1,0 0 0,1 0-1,-2 1 1,-3 0 128,0 0 0,1 1 0,-1-1 0,0 1 0,-4 2 0,-7 7 203,0-1 1,1 2-1,0 0 1,1 1 0,1 0-1,0 1 1,0 1 0,2 0-1,0 0 1,-15 29-1,7-7 317,1 1 1,2 1-1,-18 71 0,27-82-97,1 0 1,-4 50-1,9-68-454,1 0 1,0 0-1,1 0 0,0-1 0,0 1 1,1 0-1,0-1 0,1 1 1,0-1-1,0 0 0,9 16 0,-8-20-99,0 0 0,1 0 0,-1-1 0,1 1 0,0-1 0,0 0 0,1 0 0,-1 0 0,1-1 0,0 0 0,-1 0 0,2-1 0,-1 1 0,0-1 0,0 0 0,1-1 0,-1 0 0,1 0 0,10 0 0,7 0 68,0-2 1,0 0-1,0-1 0,30-8 0,-14 1-44,0-2 0,0-2 0,-1-2 1,70-36-1,-81 35-46,0-1 1,0-2-1,-2-1 1,0 0-1,-2-2 1,41-47-1,-59 62-41,-1 0 0,1-1 0,-1 0 0,-1 0 0,0 0 1,0 0-1,0-1 0,-1 1 0,-1-1 0,1 0 0,-1 0 0,-1 0 0,2-17 0,-4 18-7,0 1-1,0-1 1,0 0 0,-1 0-1,0 1 1,0-1 0,-1 1-1,0-1 1,-1 1 0,1 0-1,-1 0 1,-1 1 0,1-1 0,-1 1-1,0 0 1,-7-6 0,-6-4 2,0 1 0,-1 0 0,0 2 0,-1 0 0,-1 1 0,-39-16 0,8 8-116,-97-23 0,116 36-121,-1 1 0,1 2 1,-1 1-1,1 2 1,-1 1-1,-59 9 0,71-6-475,1 2 0,-1 1-1,1 0 1,-33 17-1,40-16-508,0 1 0,0 0-1,1 1 1,1 1-1,-1 0 1,2 0 0,-13 14-1,7 2-3571,7-3 1452</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30.187"/>
    </inkml:context>
    <inkml:brush xml:id="br0">
      <inkml:brushProperty name="width" value="0.05" units="cm"/>
      <inkml:brushProperty name="height" value="0.05" units="cm"/>
      <inkml:brushProperty name="color" value="#FFC114"/>
    </inkml:brush>
  </inkml:definitions>
  <inkml:trace contextRef="#ctx0" brushRef="#br0">480 71 552,'8'-2'561,"-1"-2"1,1 1-1,-1-1 0,0 0 0,-1 0 1,1-1-1,-1 0 0,0 0 1,0-1-1,0 1 0,8-13 1082,-18 17-1357,0 0-1,-1 0 1,1 0-1,0 0 0,-1 1 1,1 0-1,0 0 0,-1 0 1,1 0-1,-1 1 0,1-1 1,0 1-1,-1 0 1,-7 3-1,-6 3 530,-33 17-1,12-3-208,1 1-1,1 2 1,2 2-1,0 1 0,-36 38 1,52-46-361,1 1-1,1 1 1,1 0 0,1 2 0,1 0 0,0 0-1,2 1 1,1 1 0,-14 44 0,23-58-171,-1-1 0,2 1 1,-1 0-1,1-1 0,1 1 0,0 0 1,1 0-1,0-1 0,0 1 1,1 0-1,0-1 0,1 1 0,0-1 1,1 0-1,0 0 0,1 0 0,0-1 1,0 0-1,1 1 0,0-2 1,1 1-1,0-1 0,0 0 0,1 0 1,0-1-1,0 0 0,1-1 0,0 0 1,0 0-1,0-1 0,1 0 0,10 4 1,4-1 13,0 0 0,0-2-1,0-1 1,1-1 0,-1-1 0,1-1 0,32-2 0,8-4 182,101-18 0,-162 21-261,47-11 107,-46 11-100,-1 0 0,0-1 0,0 1 0,0-1 0,0 0 0,0-1 0,-1 1 0,1-1 0,4-4 0,-7 7-13,-1-1-1,0 1 1,1 0 0,-1-1-1,0 1 1,1-1 0,-1 1-1,0-1 1,0 1 0,0-1-1,0 1 1,1-1 0,-1 1-1,0-1 1,0 0 0,0 1-1,0-1 1,0 1 0,0-1-1,0 1 1,-1-1 0,1 1-1,0-1 1,0 1 0,0-1-1,0 1 1,-1-1 0,1 1-1,0-1 1,-1 1 0,1-1-1,0 1 1,-1-1 0,1 1-1,0 0 1,-1-1 0,1 1-1,-1 0 1,1-1 0,0 1-1,-1 0 1,1 0 0,-1-1-1,0 1 1,-25-11 51,-7 3-36,0 2 0,-51-4-1,50 7-245,0-1-1,-50-13 0,84 17 204,0 0-1,0 0 1,0 0-1,-1 0 1,1 0 0,0 0-1,0 0 1,0 0-1,0 0 1,0 0-1,0 0 1,0 0-1,0 0 1,0 0 0,0 0-1,0 0 1,-1-1-1,1 1 1,0 0-1,0 0 1,0 0-1,0 0 1,0 0 0,0 0-1,0 0 1,0 0-1,0 0 1,0 0-1,0 0 1,0-1-1,0 1 1,0 0 0,0 0-1,0 0 1,0 0-1,0 0 1,0 0-1,0 0 1,0 0-1,0 0 1,0 0 0,0-1-1,0 1 1,0 0-1,0 0 1,0 0-1,0 0 1,0 0-1,0 0 1,0 0 0,1 0-1,-1 0 1,0 0-1,0 0 1,0 0-1,0-1 1,0 1-1,0 0 1,0 0 0,0 0-1,0 0 1,0 0-1,0 0 1,1 0-1,-1 0 1,0 0-1,0 0 1,11-6-629,19-4-449,10-1-5157,73-32-1,-66 18 3433</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08.570"/>
    </inkml:context>
    <inkml:brush xml:id="br0">
      <inkml:brushProperty name="width" value="0.05" units="cm"/>
      <inkml:brushProperty name="height" value="0.05" units="cm"/>
      <inkml:brushProperty name="color" value="#FFC114"/>
    </inkml:brush>
  </inkml:definitions>
  <inkml:trace contextRef="#ctx0" brushRef="#br0">616 83 52,'11'2'764,"-9"-2"-25,9 4 1786,-5-1 235,-8-1-1138,-23 2-699,-41-2-710,-135-12 832,118 5-744,-88-6 1799,171 11-2085,0 0 0,-1 0 0,1 0 1,0 0-1,0 1 0,0-1 0,0 0 1,0 0-1,-1 0 0,1 0 0,0 0 0,0 0 1,0 0-1,0 0 0,-1 0 0,1 0 0,0 0 1,0 0-1,0 0 0,0 0 0,-1 0 0,1 0 1,0-1-1,0 1 0,0 0 0,0 0 1,0 0-1,0 0 0,-1 0 0,1 0 0,0 0 1,0 0-1,0 0 0,0-1 0,0 1 0,0 0 1,0 0-1,-1 0 0,1 0 0,0 0 0,0-1 1,0 1-1,0 0 0,0 0 0,0 0 0,0 0 1,0 0-1,0-1 0,0 1 0,0 0 1,0 0-1,0 0 0,0 0 0,0-1 0,0 1 1,0 0-1,0 0 0,11-11 216,22-7 25,-12 11-57,-5 2 23,1-1-1,16-8 1,-25 8-359,-9 3-7,-18 3-215,10 1 97,0 1 1,0 0 0,0 0-1,-10 5 1,-2 5-1650,0 2-1,1 0 1,-24 22 0,40-33 1773,-42 37-1853</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30.687"/>
    </inkml:context>
    <inkml:brush xml:id="br0">
      <inkml:brushProperty name="width" value="0.05" units="cm"/>
      <inkml:brushProperty name="height" value="0.05" units="cm"/>
      <inkml:brushProperty name="color" value="#FFC114"/>
    </inkml:brush>
  </inkml:definitions>
  <inkml:trace contextRef="#ctx0" brushRef="#br0">6 60 528,'-2'-16'-371,"-1"-14"6860,3 16 153,4 32-4093,55 222 2873,-50-214-5070,1 1 0,1-2-1,1 1 1,2-2 0,0 1 0,32 38 0,-42-57-302,1 0 1,1-1-1,-1 0 1,1 0 0,-1 0-1,1-1 1,1 0 0,-1 0-1,1 0 1,-1-1-1,1 0 1,0 0 0,0-1-1,0 0 1,1 0 0,-1-1-1,0 1 1,1-2-1,-1 1 1,1-1 0,-1 0-1,1-1 1,-1 1 0,0-2-1,1 1 1,-1-1-1,0 0 1,10-4 0,7-6-36,-1 0 0,0-1 0,-1-1 0,0-1 1,-1-2-1,-1 1 0,-1-2 0,0-1 0,-2-1 1,20-25-1,16-32-8,66-123 1,-115 195-6,-4 5 8,0 0-1,0 0 1,0 0-1,0 0 1,0 0-1,0 0 0,0 0 1,0 0-1,0 0 1,0 0-1,0 0 1,0 0-1,0 0 1,0 0-1,0 0 0,0 0 1,0 0-1,0 0 1,1 0-1,-1 0 1,0 0-1,0 0 0,0 0 1,0 0-1,0 0 1,0 0-1,0 0 1,0 0-1,0 0 1,0 0-1,0 0 0,0 0 1,0 0-1,0-1 1,0 1-1,0 0 1,0 0-1,0 0 1,0 0-1,-1 11 196,-9 31-68,-2 7 74,-82 451 1289,19 49 11,-4 16 126,75-539-1542,-14 63 223,16-81-267,0 0 1,-1 0-1,0 0 1,-1 0 0,0 0-1,0-1 1,-9 12-1,13-18-43,-1 0 0,0 0 0,0-1 0,1 1-1,-1 0 1,0-1 0,0 1 0,0-1 0,0 1-1,0-1 1,0 1 0,0-1 0,0 0 0,0 1 0,0-1-1,0 0 1,0 0 0,0 0 0,0 0 0,0 0-1,0 0 1,0 0 0,0 0 0,-1 0 0,1 0 0,0-1-1,0 1 1,0 0 0,0-1 0,0 1 0,0-1-1,1 1 1,-1-1 0,0 1 0,0-1 0,0 0 0,0 1-1,1-1 1,-1 0 0,0 0 0,0 0 0,1 1-1,-1-2 1,-5-5 18,1 0 0,1 0 0,-1 0 0,-3-9 0,-10-27-38,2-1 0,-21-90 0,27 92-40,-28-123-296,-13-51-1457,49 210 2270,0-11-3947,18 11-2354,-12 5 5402,6-3-3137,0 1 1,18-10-1,-15 7 1942,20-10-1382</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31.016"/>
    </inkml:context>
    <inkml:brush xml:id="br0">
      <inkml:brushProperty name="width" value="0.05" units="cm"/>
      <inkml:brushProperty name="height" value="0.05" units="cm"/>
      <inkml:brushProperty name="color" value="#FFC114"/>
    </inkml:brush>
  </inkml:definitions>
  <inkml:trace contextRef="#ctx0" brushRef="#br0">0 26 23990,'18'-5'1626,"71"-13"5525,-84 17-7094,23-1-421,-27 31-23211</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31.588"/>
    </inkml:context>
    <inkml:brush xml:id="br0">
      <inkml:brushProperty name="width" value="0.05" units="cm"/>
      <inkml:brushProperty name="height" value="0.05" units="cm"/>
      <inkml:brushProperty name="color" value="#FFC114"/>
    </inkml:brush>
  </inkml:definitions>
  <inkml:trace contextRef="#ctx0" brushRef="#br0">3674 34 200,'70'-8'1536,"208"-17"9386,-240 25-7805,-37 3-1368,-9 2-72,-70 17 1323,-671 129 2592,591-122-4855,-109 21 229,-364 58 708,-1231 297-77,1741-378-1597,-44 13 0,144-31-567,21-9 533,0 0 1,0 0-1,0 1 1,0-1-1,0 0 1,0 0-1,1 0 1,-1 0-1,0 1 1,0-1-1,0 0 1,0 0-1,1 0 1,-1 0-1,0 1 1,0-1-1,1 0 1,-1 0-1,0 0 1,0 0-1,0 0 1,1 0-1,-1 0 1,0 0-1,0 0 1,1 0-1,-1 0 1,0 0-1,0 0 1,1 0-1,-1 0 1,0 0-1,0 0 1,1 0-1,-1 0 1,0 0-1,0 0 1,1-1-1,44-3-2430,138-40 158,-47 10 1370,627-109-2148,203 64 3173,-837 71 349,432-55 2234,-389 39-1174,-94 16-450,-78 8-1020,1 0-1,-1 0 1,1 0-1,-1 0 1,1 0 0,-1 0-1,0 0 1,1 0 0,-1 0-1,1 0 1,-1 0-1,1 0 1,-1 0 0,0 0-1,1 0 1,-1 0 0,1 1-1,-1-1 1,0 0-1,1 0 1,-1 1 0,1-1-1,-1 0 1,1 1 0,-9 6 466,-27 10 55,32-16-522,-590 209 1931,-23-43-1066,579-158-823,-563 136 119,-49 13-137,639-155-51,7-3 0,-1 1 0,1 0 0,0 0 0,0 0 0,0 0 0,0 0 0,0 1 0,-3 1 0,7-1 0,8-1 0,38-2 0,57-10 0,761-114 0,-151 17 0,-706 107 0,29-4 0,39 0 0,-74 5 0,1 0 0,-1 0 0,0 0 0,1 0 0,-1 1 0,0-1 0,1 1 0,-1-1 0,4 2 0,-6-1 0,0-1 0,0 0 0,1 0 0,-1 0 0,0 0 0,0 1 0,0-1 0,0 0 0,1 0 0,-1 1 0,0-1 0,0 0 0,0 0 0,0 1 0,0-1 0,0 0 0,1 0 0,-1 1 0,0-1 0,0 0 0,0 1 0,0-1 0,0 0 0,0 0 0,0 1 0,0-1 0,0 0 0,0 1 0,-1-1 0,1 0 0,0 0 0,0 1 0,0-1 0,0 0 0,0 0 0,0 1 0,-1-1 0,1 0 0,0 0 0,0 1 0,-1-1 0,-3 4 0,0 0 0,-1 0 0,0-1 0,0 0 0,0 0 0,-8 4 0,-53 21 1,-2-2-1,-97 22 1,33-10-26,-22 11-451,14-8-1477</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12.954"/>
    </inkml:context>
    <inkml:brush xml:id="br0">
      <inkml:brushProperty name="width" value="0.1" units="cm"/>
      <inkml:brushProperty name="height" value="0.1" units="cm"/>
      <inkml:brushProperty name="color" value="#E71224"/>
    </inkml:brush>
  </inkml:definitions>
  <inkml:trace contextRef="#ctx0" brushRef="#br0">431 74 376,'4'-5'1230,"-1"0"1,0 0-1,0-1 0,0 1 1,-1-1-1,1 1 0,-1-1 1,-1 0-1,1 0 0,-1 0 1,1-6-1,-2 11-367,0 1-35,0 0-37,0 0-25,0 0-16,0 0-34,-6 3-35,-13 11-138,0 1 0,1 0 0,1 2 0,0 0 0,-19 26 0,-1 6 185,-31 54 0,35-47-513,3 1 1,2 1-1,3 2 0,2 0 1,3 2-1,2 0 0,4 2 1,2-1-1,-7 114 1,19-154-229,0 0 0,1 0 0,2 0 0,0 0 1,10 35-1,-10-49-97,0 0-1,1 0 1,0 0-1,0 0 1,1-1-1,0 0 1,1 0-1,-1 0 1,2 0 0,-1-1-1,1 0 1,0 0-1,0-1 1,1 0-1,14 9 1,-8-9-373,-1 1 0,2-2 0,-1 0 0,1 0 0,-1-2 1,1 0-1,0 0 0,18 0 0,46-3-4050,-1-6-3715,-32 3 5220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14.970"/>
    </inkml:context>
    <inkml:brush xml:id="br0">
      <inkml:brushProperty name="width" value="0.1" units="cm"/>
      <inkml:brushProperty name="height" value="0.1" units="cm"/>
      <inkml:brushProperty name="color" value="#E71224"/>
    </inkml:brush>
  </inkml:definitions>
  <inkml:trace contextRef="#ctx0" brushRef="#br0">171 24 384,'11'-7'3156,"4"0"-115,-13 7-2073,8-7 1023,-4 4 502,-6 5 3826,-44 57-5019,26-37-1005,1 1 0,1 0 0,1 1 0,-14 30 0,14-18-163,2 1 0,1 1 0,2 0 0,1 0 0,3 1 0,-4 67 0,10-85-99,1 1-1,1-1 1,0 0 0,2 0-1,12 40 1,-10-46-23,0-1 0,0 0 0,2 0 0,0 0 0,0-1 1,1 0-1,1-1 0,21 22 0,-21-25-12,1-1 0,0 0-1,0 0 1,1-1 0,-1-1 0,2 0 0,-1-1-1,1 0 1,0-1 0,0 0 0,22 3 0,-23-5-10,0-1 0,0 0 0,1-1 0,-1 0 0,0-1 0,0 0 0,0-1 0,0 0 0,0-1 0,-1 0 0,1-1 0,-1-1 0,14-7 0,-21 11-1,-1-2 0,1 1 0,-1 0 0,1-1 0,-1 1 0,0-1 0,0 0-1,0 0 1,-1 0 0,1-1 0,-1 1 0,1-1 0,-1 1 0,0-1 0,0 0 0,-1 0 0,1 1 0,-1-1 0,0 0 0,0-1 0,0 1-1,-1 0 1,1 0 0,-1 0 0,0 0 0,0 0 0,-1-1 0,1 1 0,-1 0 0,0 0 0,0 0 0,0 0 0,-1 0 0,1 0 0,-1 0 0,0 1-1,0-1 1,0 0 0,0 1 0,-1 0 0,0 0 0,1-1 0,-1 1 0,-1 1 0,1-1 0,0 0 0,-6-3 0,1 2 3,1 0 1,-1 1 0,1 0-1,-1 0 1,0 1-1,0 0 1,-1 0 0,1 1-1,0 0 1,-1 0 0,1 1-1,0 0 1,-1 1 0,-9 1-1,8-1 27,0 1 0,0 1 0,0 0 0,0 0 0,1 0 0,-1 2 0,1-1 0,0 1 0,0 0 0,0 1 0,-8 7 0,16-12 0,16 4 5,-6-5-14,12-6-17,-1-1-1,0-1 1,29-15-1,59-42-144,14-5-2963,-89 61-1339,-27 11-1327,1 4 4667,-7-6 613,5 9-1817</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16.323"/>
    </inkml:context>
    <inkml:brush xml:id="br0">
      <inkml:brushProperty name="width" value="0.1" units="cm"/>
      <inkml:brushProperty name="height" value="0.1" units="cm"/>
      <inkml:brushProperty name="color" value="#E71224"/>
    </inkml:brush>
  </inkml:definitions>
  <inkml:trace contextRef="#ctx0" brushRef="#br0">1 10 240,'0'0'852,"0"-6"456,-1 2 2418,3 5 3270,9 15-4154,9 20-2016,4 17 616,3-1 0,37 53 1,78 88 1342,-140-190-2728,0 0-1,0 0 0,0 0 1,0-1-1,1 1 1,0-1-1,-1 1 1,1-1-1,0 0 1,0 0-1,0-1 0,0 1 1,0 0-1,0-1 1,1 0-1,5 2 1,-5-6 86,1-3-121,-1 0 1,0 0-1,-1 0 0,1 0 0,-1 0 1,0-1-1,-1 1 0,1-1 0,-1 0 1,-1 1-1,2-9 0,1-17-52,1-38 0,-4 38 7,0-51 3,0 1-1295,4 29-3143,-3 46 3139,2-5-5001,-1 4 2534,0-1 923</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21.411"/>
    </inkml:context>
    <inkml:brush xml:id="br0">
      <inkml:brushProperty name="width" value="0.1" units="cm"/>
      <inkml:brushProperty name="height" value="0.1" units="cm"/>
      <inkml:brushProperty name="color" value="#E71224"/>
    </inkml:brush>
  </inkml:definitions>
  <inkml:trace contextRef="#ctx0" brushRef="#br0">10 80 368,'4'-22'4554,"-4"20"-4194,1-1 0,-1 0 0,0 1 0,0-1 0,0 0 0,0 1 0,-1-1 0,1 1 0,-1-1-1,-1-3 1,-2-19 6277,-2 91-4691,11 38-344,34 184-1,-23-195-1185,-5-17-186,25 136-1001,-25-179-282,1-20-1263,-11-13 2000,0 0 1,-1 1-1,1-1 0,0 0 1,0 0-1,-1 0 0,1 0 1,0 0-1,0 0 0,-1 0 0,1 0 1,0 0-1,0 0 0,-1 0 1,1 0-1,0-1 0,0 1 0,-1 0 1,1 0-1,0-1 0,1 0 1,12-7-3165,-3 1 1056</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21.761"/>
    </inkml:context>
    <inkml:brush xml:id="br0">
      <inkml:brushProperty name="width" value="0.1" units="cm"/>
      <inkml:brushProperty name="height" value="0.1" units="cm"/>
      <inkml:brushProperty name="color" value="#E71224"/>
    </inkml:brush>
  </inkml:definitions>
  <inkml:trace contextRef="#ctx0" brushRef="#br0">0 46 600,'1'-1'388,"10"-26"3526,-10 26-3628,-1 0 1,1 0 0,-1 0 0,1 0-1,0 0 1,-1 0 0,1 0-1,0 0 1,0 0 0,0 0 0,0 0-1,0 1 1,0-1 0,0 0 0,0 0-1,0 1 1,0-1 0,0 1 0,0-1-1,2 1 1,8 15 1383,-11-14-1554,2 4 268,0 1-1,1 0 1,-2 0 0,1 0-1,-1 0 1,1 11 0,2 7 342,24 146 2112,-9-44-1727,68 335 1064,-83-428-2588,3 15-638,-7-45 684,1-1 0,0 1 1,0 0-1,0 0 0,0 0 0,0-1 0,1 1 0,-1 0 0,1-1 1,0 1-1,3 2 0,10 2-8077,-15-7 8172,7 1-2479</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22.094"/>
    </inkml:context>
    <inkml:brush xml:id="br0">
      <inkml:brushProperty name="width" value="0.1" units="cm"/>
      <inkml:brushProperty name="height" value="0.1" units="cm"/>
      <inkml:brushProperty name="color" value="#E71224"/>
    </inkml:brush>
  </inkml:definitions>
  <inkml:trace contextRef="#ctx0" brushRef="#br0">529 76 208,'0'-3'487,"0"0"1,0 1-1,0-1 1,-1 0-1,1 1 0,0-1 1,-1 0-1,0 1 1,1-1-1,-1 1 1,0-1-1,-1 1 0,1-1 1,0 1-1,-2-2 1,0 1-181,1 1 1,-1 0 0,0 0 0,0 1-1,0-1 1,0 1 0,0-1 0,0 1 0,0 0-1,-1 0 1,1 0 0,-4 0 0,-32-5 1034,1 2 1,-1 2 0,0 2-1,-45 5 1,38-3-868,-34 5-793,15-2-3385,24-3-4835,39-2 6153</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22.497"/>
    </inkml:context>
    <inkml:brush xml:id="br0">
      <inkml:brushProperty name="width" value="0.1" units="cm"/>
      <inkml:brushProperty name="height" value="0.1" units="cm"/>
      <inkml:brushProperty name="color" value="#E71224"/>
    </inkml:brush>
  </inkml:definitions>
  <inkml:trace contextRef="#ctx0" brushRef="#br0">0 56 152,'2'-3'769,"0"0"0,-1 0 0,1 0-1,0 0 1,0 0 0,0 0 0,1 1 0,-1-1 0,1 1 0,-1 0-1,1-1 1,0 1 0,0 1 0,0-1 0,5-2 0,8 0-33,0 1 0,0 0 0,1 1 0,-1 1 1,1 1-1,-1 0 0,1 1 0,-1 1 0,0 1 0,20 5 1,11 5 29,-1 3 1,51 25 0,-45-17-228,0 3-1,-2 2 1,-2 2 0,0 2-1,-3 3 1,0 1 0,76 84-1,-96-90-282,-1 0 0,-1 2-1,-2 0 1,-2 2 0,19 44-1,-27-49-49,0 0 0,-2 1 0,-1 0 0,-2 1 0,-1 0 0,1 64 0,-7-47-23,-3 1 1,-2-1-1,-2 1 1,-2-2 0,-2 0-1,-3 0 1,-1-1-1,-3-1 1,-31 57-1,-42 38-434,41-69-1454,37-54 636,-6 10-4311,19-26 4254,0 0 1,1-1-1,-1 1 1,1 0-1,-1 0 1,1-1-1,0 1 1,0 0-1,0 0 1,0 3-1,3 6-2887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25.970"/>
    </inkml:context>
    <inkml:brush xml:id="br0">
      <inkml:brushProperty name="width" value="0.05" units="cm"/>
      <inkml:brushProperty name="height" value="0.05" units="cm"/>
      <inkml:brushProperty name="color" value="#FFC114"/>
    </inkml:brush>
  </inkml:definitions>
  <inkml:trace contextRef="#ctx0" brushRef="#br0">0 1235 1548,'1'1'256,"0"-1"0,0 1 0,0-1 0,0 1 0,0-1 0,1 0 0,-1 1 0,0-1 0,0 0 0,0 0 0,0 0-1,0 0 1,0 0 0,1 0 0,-1 0 0,0 0 0,0 0 0,0-1 0,2 0 0,-1 0-31,-1 0 1,1-1-1,-1 1 0,1-1 1,-1 1-1,1-1 0,-1 0 1,0 0-1,0 1 0,0-1 1,0 0-1,1-2 0,4-14 767,0 0 0,6-31 0,-2 9-284,38-149 1349,70-250 1428,-104 393-3080,75-221 2375,-74 228-2229,-12 26-322,1 1 0,1 0 0,1 1 0,-1-1 0,2 1 0,-1 0 0,9-10 0,-14 21-213,-1-1 1,0 1-1,1-1 1,-1 1-1,1-1 1,-1 1-1,0 0 1,1-1 0,-1 1-1,1 0 1,-1 0-1,1-1 1,-1 1-1,1 0 1,-1 0-1,1 0 1,-1-1-1,1 1 1,0 0 0,-1 0-1,1 0 1,-1 0-1,1 0 1,-1 0-1,1 0 1,-1 0-1,1 1 1,0-1 0,-1 0-1,1 0 1,-1 0-1,1 0 1,-1 1-1,1-1 1,-1 0-1,1 1 1,-1-1-1,1 0 1,-1 1 0,0-1-1,1 0 1,-1 1-1,0-1 1,1 1-1,-1-1 1,0 1-1,1-1 1,-1 1 0,0-1-1,0 1 1,12 30 391,49 206 2295,20 68-165,123 265-1877,-191-551-3167,-4-7-3631</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26.267"/>
    </inkml:context>
    <inkml:brush xml:id="br0">
      <inkml:brushProperty name="width" value="0.1" units="cm"/>
      <inkml:brushProperty name="height" value="0.1" units="cm"/>
      <inkml:brushProperty name="color" value="#E71224"/>
    </inkml:brush>
  </inkml:definitions>
  <inkml:trace contextRef="#ctx0" brushRef="#br0">460 26 868,'95'-25'14446,"-93"25"-13438,1 0-70,-3 0-871,0 0 0,-1 0 1,1 0-1,0 0 1,0 0-1,0 0 1,0 1-1,0-1 1,0 0-1,0 0 0,0 0 1,0 0-1,0 0 1,0 0-1,0 1 1,0-1-1,0 0 0,0 0 1,0 0-1,0 0 1,0 0-1,0 0 1,0 1-1,1-1 0,-1 0 1,0 0-1,0 0 1,0 0-1,0 0 1,0 0-1,0 0 1,0 0-1,0 0 0,0 1 1,0-1-1,1 0 1,-1 0-1,0 0 1,0 0-1,0 0 0,0 0 1,0 0-1,0 0 1,1 0-1,-1 0 1,0 0-1,0 0 0,0 0 1,0 0-1,0 0 1,0 0-1,1 0 1,-1 0-1,0 0 1,-19 10 1104,-32 9-330,5-9-205,-1-2 1,-83 3-1,56-6-381,-69-1-1674,99-5-1771,42 1 847,1 0-4550,-3-2 4105,3 1-272</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26.666"/>
    </inkml:context>
    <inkml:brush xml:id="br0">
      <inkml:brushProperty name="width" value="0.1" units="cm"/>
      <inkml:brushProperty name="height" value="0.1" units="cm"/>
      <inkml:brushProperty name="color" value="#E71224"/>
    </inkml:brush>
  </inkml:definitions>
  <inkml:trace contextRef="#ctx0" brushRef="#br0">337 20 1164,'0'0'1266,"0"0"-34,6 0-92,-4-2 1199,-5-1 5087,-3 0-7037,0 1 1,0 0-1,-1 0 1,1 0 0,-1 1-1,0 0 1,1 0 0,-1 1-1,0-1 1,-8 2-1,-80 9 1843,1 0-2909,33-8-4928,59-2 1256,1 1 793,-7 4 1079</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27.038"/>
    </inkml:context>
    <inkml:brush xml:id="br0">
      <inkml:brushProperty name="width" value="0.1" units="cm"/>
      <inkml:brushProperty name="height" value="0.1" units="cm"/>
      <inkml:brushProperty name="color" value="#E71224"/>
    </inkml:brush>
  </inkml:definitions>
  <inkml:trace contextRef="#ctx0" brushRef="#br0">582 20 1000,'10'-2'1287,"-8"1"1,-2 1 21,0 0-7,0 0 16,-1 0-1138,0 0 0,-1 0 0,1-1 0,-1 1 0,1-1 0,-1 1 0,1-1 0,0 1 0,-1-1 0,1 0 0,-2-1 0,-5-3 271,0 4 93,-1-1 0,1 1 0,0 1 1,-1-1-1,1 2 0,-9 0 0,-10 0 553,-59 3 1951,-99 17-1,52-4-2820,91-9-2999,40-7 1527,-1 0 0,0 0 1,1 0-1,-1 0 0,1 1 1,-1-1-1,-2 3 0,1 2-1847</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27.549"/>
    </inkml:context>
    <inkml:brush xml:id="br0">
      <inkml:brushProperty name="width" value="0.1" units="cm"/>
      <inkml:brushProperty name="height" value="0.1" units="cm"/>
      <inkml:brushProperty name="color" value="#E71224"/>
    </inkml:brush>
  </inkml:definitions>
  <inkml:trace contextRef="#ctx0" brushRef="#br0">234 23 28,'9'-9'2716,"6"-4"2601,-14 12-4124,-1 1-47,0 0-33,0 0-23,-3 6-11,-48 79 2523,22-39-1508,-38 82-1,48-78-1050,2 1-1,-18 91 1,3 109 893,28-186-1466,2 1-1,4 0 0,3-1 1,2 1-1,3-2 1,36 123-1,-34-152-308,2 0 1,2-1-1,1 0 0,1-2 1,39 53-1,-40-64-170,2 0 0,0-1 0,1-2 0,0 0 0,2-1 0,0 0 0,1-2 0,38 19 0,-43-26-425,0-1 0,0 0 1,1-1-1,0-1 0,0-1 0,28 2 0,7-6-4979,-1-9-5708,-30 3 7125</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32.926"/>
    </inkml:context>
    <inkml:brush xml:id="br0">
      <inkml:brushProperty name="width" value="0.1" units="cm"/>
      <inkml:brushProperty name="height" value="0.1" units="cm"/>
      <inkml:brushProperty name="color" value="#E71224"/>
    </inkml:brush>
  </inkml:definitions>
  <inkml:trace contextRef="#ctx0" brushRef="#br0">4 139 1160,'-1'-10'3397,"-1"-4"811,2 12-3297,0 2-74,3-28 3350,-1 23-3963,1 1 1,0-1-1,0 1 0,0-1 0,0 1 1,1 0-1,-1 1 0,1-1 0,0 1 1,0-1-1,1 1 0,-1 0 0,1 0 1,7-3-1,-2 2 11,-1 0 1,1 0 0,0 1-1,1 0 1,-1 1 0,16-2-1,-19 4-142,0 0 0,0 1 0,0-1 0,0 2 0,0-1 0,0 1 1,0 0-1,0 1 0,0-1 0,-1 2 0,1-1 0,8 7 0,9 6 214,39 37 0,-34-28-130,-20-18-193,0 0 0,1 0 1,-1-1-1,2 0 0,-1-1 0,21 8 1,-23-10-191,0-1 0,0 0 0,1-1-1,-1 0 1,0 0 0,1-1 0,-1 0 0,1-1 0,-1 0 0,10-2 0,44-14-3177,-3-8-5707,-38 16 6626</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33.609"/>
    </inkml:context>
    <inkml:brush xml:id="br0">
      <inkml:brushProperty name="width" value="0.1" units="cm"/>
      <inkml:brushProperty name="height" value="0.1" units="cm"/>
      <inkml:brushProperty name="color" value="#E71224"/>
    </inkml:brush>
  </inkml:definitions>
  <inkml:trace contextRef="#ctx0" brushRef="#br0">65 61 636,'33'-55'8455,"-28"49"-4086,-5 10-1920,-12 20-1151,-8 19-375,3 8-319,2 1 0,3 1 0,2 0 0,-4 64 0,12-76-344,1 0-1,3 0 1,1 0 0,2-1-1,2 1 1,13 43-1,-15-69-170,0 0-1,1 0 1,1-1-1,1 0 1,0-1-1,0 1 1,2-1-1,-1-1 1,2 0-1,-1-1 1,21 17-1,-24-22-55,1 0-1,-1-1 1,1 0 0,1 0-1,-1-1 1,0 0-1,1 0 1,0-1 0,0-1-1,0 1 1,0-1-1,0-1 1,1 0-1,-1 0 1,1 0 0,-1-2-1,0 1 1,1-1-1,-1 0 1,15-4 0,-14 1-19,-1 1 1,1-1-1,-1 0 1,1-1 0,-1 0-1,9-7 1,-15 9-15,0 1-1,0-1 1,0 1-1,0-1 1,-1 0 0,1 0-1,-1 0 1,1 0 0,-1-1-1,0 1 1,0-1 0,-1 1-1,1-1 1,-1 1 0,0-1-1,0 0 1,0 0 0,0 0-1,0-5 1,-1 7-8,-1 1 0,1-1 1,0 0-1,-1 1 0,1-1 0,-1 1 0,1-1 1,-1 1-1,0-1 0,0 1 0,0-1 1,0 1-1,0 0 0,0-1 0,0 1 0,0 0 1,0 0-1,-1 0 0,1 0 0,0 0 0,-1 0 1,-2-1-1,-40-16-232,16 7 35,22 7 171,-10-9-15,15 13 49,1-1 0,0 0-1,0 0 1,0 0 0,0 1-1,1-1 1,-1 0-1,0 0 1,0 1 0,0-1-1,1 0 1,-1 0 0,0 1-1,1-1 1,-1 0 0,1 0-1,-1 1 1,0-1 0,1 1-1,0-1 1,-1 0 0,2 0-1,4-5-45,0 0-1,0 1 0,1 0 1,-1 0-1,15-8 1,-14 9-528,0 0 0,0-1 1,0 0-1,-1 0 0,6-6 1,-3 4-790,-6 5-1659,1 0-5127,-4 1 5334</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33.939"/>
    </inkml:context>
    <inkml:brush xml:id="br0">
      <inkml:brushProperty name="width" value="0.1" units="cm"/>
      <inkml:brushProperty name="height" value="0.1" units="cm"/>
      <inkml:brushProperty name="color" value="#E71224"/>
    </inkml:brush>
  </inkml:definitions>
  <inkml:trace contextRef="#ctx0" brushRef="#br0">1 45 264,'50'-36'19358,"-50"36"-19133,0 0-315,-2-7-570,1 6-3186,1 0-4122,0 1 5353</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34.492"/>
    </inkml:context>
    <inkml:brush xml:id="br0">
      <inkml:brushProperty name="width" value="0.1" units="cm"/>
      <inkml:brushProperty name="height" value="0.1" units="cm"/>
      <inkml:brushProperty name="color" value="#E71224"/>
    </inkml:brush>
  </inkml:definitions>
  <inkml:trace contextRef="#ctx0" brushRef="#br0">0 176 416,'0'0'1091,"5"-10"3210,-5 8-3644,1 0-1,-1-1 1,1 1 0,-1 0-1,0 0 1,1-1 0,-1 1 0,0 0-1,-1-1 1,1-2 0,0-18 1806,3 14-1949,0 0-1,0 0 1,2 0-1,-1 1 1,1-1-1,10-13 1,-13 19-424,1 0 0,-1 0 0,1 0 0,0 0 0,0 1 0,0-1 0,0 1 1,0-1-1,1 1 0,-1 0 0,1 0 0,-1 1 0,1-1 0,0 1 0,-1 0 1,1 0-1,0 0 0,4 0 0,-3 1-30,0 0 0,-1 1 0,1 0 0,-1 0 0,1 0 0,-1 1 0,0-1 0,1 1 0,-1 0 0,0 0 0,0 1 0,0-1 0,-1 1 0,1 0 0,6 6 0,2 5 116,0 0 0,17 26 0,-6-8 129,-5-9-151,-3-2 81,2-1 1,37 36-1,-49-51-234,2-1-1,-1 1 1,0-1-1,1 0 1,0 0-1,0-1 1,0 0-1,0 0 1,1 0-1,-1-1 1,1 0-1,-1-1 1,1 0-1,12 0 1,14-2-1021,1-3-1,65-15 1,-33 5-2950,-28 11-4775,-23 3 5986</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34.880"/>
    </inkml:context>
    <inkml:brush xml:id="br0">
      <inkml:brushProperty name="width" value="0.1" units="cm"/>
      <inkml:brushProperty name="height" value="0.1" units="cm"/>
      <inkml:brushProperty name="color" value="#E71224"/>
    </inkml:brush>
  </inkml:definitions>
  <inkml:trace contextRef="#ctx0" brushRef="#br0">4 1 916,'-2'0'6313,"1"8"-2462,2 24-1095,7 42-1259,71 290 4671,-63-304-5491,-2-7-193,2 0 1,26 55 0,-25-81-1811,-17-27 1095,1 1 0,0 0 0,-1-1 0,1 1 0,0-1 1,0 1-1,0 0 0,0-1 0,-1 0 0,1 1 0,0-1 0,0 0 0,0 1 0,0-1 0,0 0 0,2 0 0,3-3-7185,0-7 6034,-5 9 401,6-16-2107</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35.207"/>
    </inkml:context>
    <inkml:brush xml:id="br0">
      <inkml:brushProperty name="width" value="0.1" units="cm"/>
      <inkml:brushProperty name="height" value="0.1" units="cm"/>
      <inkml:brushProperty name="color" value="#E71224"/>
    </inkml:brush>
  </inkml:definitions>
  <inkml:trace contextRef="#ctx0" brushRef="#br0">1 26 176,'4'-16'2008,"0"6"5402,2 24-4386,39 162 1882,-29-103-3866,110 326 2921,-124-394-3983,3 9 175,0 0 0,11 17-1,-15-28-272,0-1-1,1 0 0,-1 0 1,0 1-1,1-1 1,0 0-1,0 0 0,-1-1 1,1 1-1,0 0 1,0-1-1,0 1 0,1-1 1,-1 1-1,0-1 1,1 0-1,-1 0 0,0 0 1,1-1-1,-1 1 0,4 0 1,-5-1-48,-1 0 0,1 0 0,-1-1 0,1 1 0,-1 0 0,1 0 0,-1-1 0,1 1 0,-1-1 0,1 1 0,-1 0 0,1-1 0,-1 1 0,1-1-1,-1 1 1,0-1 0,1 1 0,-1-1 0,0 1 0,0-1 0,1 1 0,-1-1 0,0 0 0,0 1 0,0-1 0,0-7-7841,-6-1 5163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26.357"/>
    </inkml:context>
    <inkml:brush xml:id="br0">
      <inkml:brushProperty name="width" value="0.05" units="cm"/>
      <inkml:brushProperty name="height" value="0.05" units="cm"/>
      <inkml:brushProperty name="color" value="#FFC114"/>
    </inkml:brush>
  </inkml:definitions>
  <inkml:trace contextRef="#ctx0" brushRef="#br0">899 1 168,'0'0'3840,"-3"0"-1963,-14 1-117,0 1 1,0 0 0,-19 6 0,-11 2 207,-315 41 5364,52-9-4336,255-30-3768,51-11 144,1 1-1,-1-1 0,0 1 1,1 0-1,0 0 0,-7 4 1,6 7-10053</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35.546"/>
    </inkml:context>
    <inkml:brush xml:id="br0">
      <inkml:brushProperty name="width" value="0.1" units="cm"/>
      <inkml:brushProperty name="height" value="0.1" units="cm"/>
      <inkml:brushProperty name="color" value="#E71224"/>
    </inkml:brush>
  </inkml:definitions>
  <inkml:trace contextRef="#ctx0" brushRef="#br0">704 67 72,'0'-2'269,"0"-1"0,-1 1-1,1 0 1,0 0 0,-1 0 0,0 0 0,1 0-1,-1 0 1,0 0 0,0 0 0,0 0 0,0 1-1,0-1 1,-1 0 0,1 0 0,-1 1 0,1-1-1,-1 1 1,1 0 0,-1-1 0,0 1 0,0 0-1,1 0 1,-1 0 0,0 0 0,0 0 0,-3 0-1,-6-3 639,0 1 0,0 0 0,-22-1-1,18 2-324,-28-1 848,0 2-1,-1 1 1,-73 11 0,55-4-672,-88 14-215,53-4-3970,83-15 2369,13-2 512,0 0 1,-1 1-1,1-1 0,0 0 1,0 1-1,0-1 1,0 1-1,0-1 0,0 1 1,0-1-1,0 1 1,0 0-1,-1 0 0,1 0-1861</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35.946"/>
    </inkml:context>
    <inkml:brush xml:id="br0">
      <inkml:brushProperty name="width" value="0.1" units="cm"/>
      <inkml:brushProperty name="height" value="0.1" units="cm"/>
      <inkml:brushProperty name="color" value="#E71224"/>
    </inkml:brush>
  </inkml:definitions>
  <inkml:trace contextRef="#ctx0" brushRef="#br0">0 106 484,'3'-8'773,"1"1"0,0 0-1,0 1 1,0-1 0,1 1 0,0 0 0,0 0-1,1 0 1,-1 0 0,1 1 0,1 0-1,6-4 1,-7 6-343,0 0 0,0 0 0,0 1-1,0-1 1,0 1 0,1 1 0,-1 0-1,1-1 1,-1 2 0,1-1 0,-1 1-1,1 0 1,-1 0 0,1 1 0,6 1-1,38 9 809,-2 3-1,0 1 1,84 39 0,-89-32-804,0 2 0,-2 2 0,0 1 1,-2 3-1,-1 1 0,67 70 0,-91-84-310,-1 0-1,-1 0 1,0 1 0,-1 1-1,-1 0 1,-1 1-1,-1 0 1,-1 1-1,0 0 1,-2 0-1,0 0 1,-1 1-1,-1 0 1,-2 0-1,0 0 1,-1 0 0,-1 0-1,-1 0 1,-5 29-1,-3 1 81,-3-1 0,-1 0 1,-3-1-1,-2-1 0,-30 58 0,10-35 139,-3-2 0,-86 112 0,79-125-56,-2-2-1,-64 54 0,-124 87 1226,234-193-1476,-6 4 56,5-4-71,1 1 0,-1 0 0,1 0 0,-1 0 0,1 0 0,-6 8 0,10-12-21,0 1 0,0-1 0,0 0 0,0 0 0,0 1 0,0-1 0,-1 0 0,1 0 0,0 1 0,0-1 0,0 0 0,0 1 0,0-1 0,0 0 0,0 0 0,0 1 0,0-1 0,0 0 0,1 1 0,-1-1 0,0 0 0,0 0 0,0 1 0,0-1 0,0 0 0,0 0 0,1 1 0,-1-1 0,2 1-35,-1 1 0,1-1-1,0 0 1,0 0 0,0 0 0,0 0 0,0 0 0,0-1-1,0 1 1,0-1 0,1 1 0,-1-1 0,3 0 0,36 1-1081,-30-1 677,19 2-4499,-1 7-8822,-16-3 9447</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29.199"/>
    </inkml:context>
    <inkml:brush xml:id="br0">
      <inkml:brushProperty name="width" value="0.05" units="cm"/>
      <inkml:brushProperty name="height" value="0.05" units="cm"/>
      <inkml:brushProperty name="color" value="#33CCFF"/>
    </inkml:brush>
  </inkml:definitions>
  <inkml:trace contextRef="#ctx0" brushRef="#br0">0 402 1340,'16'-29'17454,"-6"43"-15618,-5-10-1471,4 11 474,0 1 0,-1 1 0,8 25 0,-1-3-26,40 95 1243,-1-1 709,89 160 0,-141-289-2760,1 2-3,0-1 1,1 1 0,0-1 0,0 0 0,6 7-1,-9-11-2,0-1 0,0 1 0,0 0 0,0 0 0,0-1 0,1 1-1,-1 0 1,0-1 0,0 1 0,1-1 0,-1 0 0,0 1 0,0-1 0,1 0-1,-1 0 1,0 0 0,1 1 0,-1-2 0,0 1 0,1 0 0,-1 0 0,0 0-1,1-1 1,-1 1 0,0 0 0,0-1 0,1 1 0,-1-1 0,0 0 0,0 1-1,0-1 1,0 0 0,1-1 0,6-5 0,0 0 0,-1 0 0,0-1 0,0-1 0,-1 1 0,0-1 0,6-13 0,30-71 0,-39 87 0,73-198-24,-36 91-118,58-115 0,-81 194 33,1 2 1,2 0-1,1 2 1,1 0-1,2 1 1,1 2-1,50-44 1,-17 26-3971,-34 28-3695,43-23 0,-35 25 3479</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31.636"/>
    </inkml:context>
    <inkml:brush xml:id="br0">
      <inkml:brushProperty name="width" value="0.05" units="cm"/>
      <inkml:brushProperty name="height" value="0.05" units="cm"/>
      <inkml:brushProperty name="color" value="#33CCFF"/>
    </inkml:brush>
  </inkml:definitions>
  <inkml:trace contextRef="#ctx0" brushRef="#br0">309 143 772,'0'0'6946,"6"1"-5635,1 1-272,1-1-1,0 0 0,0-1 0,-1 0 0,1 0 1,0 0-1,0-1 0,12-3 0,116-44 5658,-88 29-5645,2 2-1,68-15 0,-52 21-564,1 3 0,76 0 1,-104 9-341,-1 1 1,1 2-1,-1 1 0,-1 3 1,47 14-1,-36-5-26,0 3 0,-1 2 0,-2 2 0,0 1 0,57 45 0,-79-51-89,0 0 0,-1 2 0,-1 1 0,-2 1 0,0 0 0,-1 2 0,-1 0 0,-2 0 0,0 2 0,20 52 0,-23-46-36,-1 0 0,-2 0 1,-1 1-1,-2 0 1,-1 1-1,-1-1 0,-2 1 1,-2 0-1,-1 0 0,-2-1 1,-13 65-1,6-56-13,-2-1 0,-1-1 0,-2 0 0,-27 50 0,33-75 17,-2 0-1,0 0 0,-27 28 0,-46 36-25,64-63 24,0-2-1,-2-1 1,0-1-1,0 0 0,-1-2 1,-1-1-1,1 0 1,-2-2-1,-33 7 1,-17 0-11,-141 9 0,183-23 17,1 0 0,-1-2-1,1-1 1,-1-2 0,1-1 0,0-2 0,0-1 0,1-1-1,0-2 1,1-1 0,0-1 0,1-2 0,1-1 0,0-1-1,-40-32 1,9-3 55,1-2 0,4-3 0,1-2-1,3-2 1,3-3 0,3-1 0,3-2 0,3-2-1,-58-144 1,90 196-31,0-1 0,1 0 0,1-1 0,1 1 0,0-1 0,2 1 0,0-1 0,1 0 0,1 0 0,0 0 0,2 1 0,0-1 0,1 1 0,1 0-1,0 0 1,2 0 0,0 1 0,1 0 0,0 0 0,2 1 0,0 0 0,1 0 0,12-13 0,-5 9-671,1 1 0,1 0 0,0 2 0,1 0 0,1 2-1,1 0 1,30-14 0,23-3-5325,-51 24 852,29-5 0,-8 4 1065</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41.131"/>
    </inkml:context>
    <inkml:brush xml:id="br0">
      <inkml:brushProperty name="width" value="0.05" units="cm"/>
      <inkml:brushProperty name="height" value="0.05" units="cm"/>
      <inkml:brushProperty name="color" value="#33CCFF"/>
    </inkml:brush>
  </inkml:definitions>
  <inkml:trace contextRef="#ctx0" brushRef="#br0">0 32 1208,'1'-2'548,"0"0"1,0 0-1,0 0 1,0 1-1,0-1 0,1 0 1,-1 1-1,1-1 0,-1 0 1,1 1-1,2-2 0,6-6 6103,-8 12-6371,-1 0 0,0 0 0,0 1-1,-1-1 1,1 0 0,-1 1 0,1-1-1,-1 0 1,0 1 0,0-1 0,-1 0-1,1 1 1,-2 4 0,1 5 510,-7 120 2997,-15 417 4591,23-536-8256,3 70 712,-2-77-779,0 1 1,0 0 0,1-1-1,0 1 1,0-1-1,1 1 1,0-1-1,5 9 1,-6-13-56,1 1 0,0-1 0,0 0 0,0 0 0,1-1 0,-1 1 0,1 0 0,-1-1 0,1 0 0,0 0 0,0 0 0,0-1 0,0 1 0,0-1 0,0 0 0,5 1 0,9 1 0,1-1 0,26 0 0,-23-1 0,49 2 5,171 4-55,-223-7-365,-7 0-1946,1 0 1,21 3-1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41.545"/>
    </inkml:context>
    <inkml:brush xml:id="br0">
      <inkml:brushProperty name="width" value="0.05" units="cm"/>
      <inkml:brushProperty name="height" value="0.05" units="cm"/>
      <inkml:brushProperty name="color" value="#33CCFF"/>
    </inkml:brush>
  </inkml:definitions>
  <inkml:trace contextRef="#ctx0" brushRef="#br0">359 11 1656,'18'-4'6266,"-11"2"-55,-14 1-4875,-48-3 2488,-103 6 1,39 1-4886,116-3 547,0 0 1,-1 1 0,1 0-1,0-1 1,0 1-1,-6 3 1,8-4-231,0 1-1,0 0 1,0-1-1,0 1 1,0 0-1,0 0 1,0 0-1,0 0 1,1 0 0,-1 0-1,0 0 1,1 0-1,-2 2 1,-1 5-2145</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41.876"/>
    </inkml:context>
    <inkml:brush xml:id="br0">
      <inkml:brushProperty name="width" value="0.05" units="cm"/>
      <inkml:brushProperty name="height" value="0.05" units="cm"/>
      <inkml:brushProperty name="color" value="#33CCFF"/>
    </inkml:brush>
  </inkml:definitions>
  <inkml:trace contextRef="#ctx0" brushRef="#br0">246 1 1232,'1'0'205,"-1"0"1,1 0-1,-1 0 0,1 0 0,-1 1 1,1-1-1,-1 0 0,0 0 0,1 0 1,-1 1-1,0-1 0,1 0 1,-1 1-1,1-1 0,-1 0 0,0 1 1,0-1-1,1 0 0,-1 1 0,0-1 1,0 1-1,1-1 0,-1 0 0,0 1 1,0-1-1,0 1 0,0-1 0,0 1 1,0-1-1,0 1 0,1-1 0,-1 1 1,0-1-1,-1 0 0,1 1 1,0 0-1,-1 0 52,0 0 0,0 0 0,0 0 0,0-1 0,0 1 0,-1 0 0,1-1 0,0 1 0,0-1 0,-1 1 0,1-1 0,-2 0 0,-51 7 2459,50-6-2166,-105-1 2236,53-1-4550,53 1 1163,-9 1-1711</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43.084"/>
    </inkml:context>
    <inkml:brush xml:id="br0">
      <inkml:brushProperty name="width" value="0.05" units="cm"/>
      <inkml:brushProperty name="height" value="0.05" units="cm"/>
      <inkml:brushProperty name="color" value="#33CCFF"/>
    </inkml:brush>
  </inkml:definitions>
  <inkml:trace contextRef="#ctx0" brushRef="#br0">34 76 116,'-27'-15'14418,"27"15"-14265,-1 0 1,1-1-1,0 1 1,-1 0-1,1 0 1,0 0-1,-1 0 0,1-1 1,0 1-1,-1 0 1,1 0-1,0-1 1,0 1-1,-1 0 1,1-1-1,0 1 0,0 0 1,0-1-1,-1 1 1,1 0-1,0-1 1,0 1-1,0 0 0,0-1 1,0 1-1,0 0 1,0-1-1,0 1 1,0-1-1,0 1 0,0 0 1,0-1-1,0 1 1,0 0-1,0-1 1,0 1-1,0-1 1,0 1-1,1 0 0,-1-1 1,0 1-1,18-14 1949,28-3-529,-27 12-1036,-1 1 0,1 1 1,0 0-1,0 2 0,19 0 0,-24 2-213,-1-1 0,0 2 0,1 0 0,-1 1 0,0 0 0,0 1 0,24 10-1,-33-12-246,1 0 0,-1 1 1,0-1-1,0 1 0,0 0 0,0 0 0,-1 1 0,1-1 0,-1 1 0,0 0 0,0-1 0,0 2 0,0-1 0,-1 0 0,0 0 0,0 1 0,0-1 0,3 10 0,-4-6-19,0 1 1,-1-1 0,0 1 0,0-1-1,0 0 1,-1 1 0,-1-1-1,1 0 1,-1 1 0,-4 8-1,-1 2-37,-1 0 0,0-1 0,-2 0 0,-18 27 0,-57 63 50,31-41-56,43-54-15,6-7 0,0 0 0,0 0 0,1 0 0,0 1 0,0 0 0,-3 7 0,6-12 0,1-1 0,0 1 0,-1 0 0,1-1 0,0 1 0,0 0 0,0-1 0,0 1 0,0 0 0,0-1 0,1 1 0,-1-1 0,0 1 0,1 0 0,-1-1 0,1 1 0,0-1 0,-1 1 0,1-1 0,0 0 0,0 1 0,0-1 0,0 0 0,0 0 0,0 1 0,1-1 0,-1 0 0,0 0 0,0 0 0,1 0 0,-1 0 0,1-1 0,-1 1 0,2 0 0,6 3 0,-1-1 0,0 0 0,1 0 0,0-1 0,-1 0 0,16 1 0,56 0 0,-79-3 0,54-2 0,0-2 0,-1-2 0,62-16 0,-96 20-2758,-17 2 1715,1 0 0,-1 0 1,1 0-1,-1-1 0,0 1 0,1-1 0,-1 0 0,0 0 0,1 0 0,-1 0 0,3-3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43.599"/>
    </inkml:context>
    <inkml:brush xml:id="br0">
      <inkml:brushProperty name="width" value="0.05" units="cm"/>
      <inkml:brushProperty name="height" value="0.05" units="cm"/>
      <inkml:brushProperty name="color" value="#33CCFF"/>
    </inkml:brush>
  </inkml:definitions>
  <inkml:trace contextRef="#ctx0" brushRef="#br0">26 179 1164,'0'-8'1104,"-1"0"1,0 1-1,-1 0 0,0-1 1,-5-13-1,-4-14 3466,10 33-4351,1 0 0,0 0 0,-1 0 0,1 0 0,0 0 0,0 0 0,0 0 0,0 0 0,1 0 0,-1 0 0,0 0 0,1 0 0,0 0 0,-1 0 0,1 0 0,0 0 0,0 0 0,0 0 0,0 1 0,0-1 0,0 0 0,1 1 0,-1-1 0,1 1 0,-1 0 0,1-1 0,-1 1 0,1 0 0,0 0 0,-1 0 0,1 0 0,0 0 0,0 0 0,0 1 0,0-1 0,3 0 0,12-5 385,1 1 1,0 1 0,0 0 0,26-1 0,-33 4-266,1 1-1,-1 0 0,1 1 1,0 0-1,-1 1 0,1 0 0,21 8 1,-31-9-290,1 0 1,-1 1-1,1-1 1,-1 0 0,0 1-1,1 0 1,-1-1-1,0 1 1,0 0-1,0 0 1,-1 0 0,1 0-1,0 1 1,-1-1-1,1 0 1,-1 1 0,0-1-1,0 1 1,0-1-1,0 1 1,0-1-1,-1 1 1,1 0 0,-1-1-1,0 1 1,1 0-1,-1 0 1,0-1-1,-1 1 1,1 0 0,-2 4-1,-1 8 81,-1 0-1,0-1 1,-1 0 0,-11 20-1,11-23-48,-33 59 304,25-48-54,1 1 0,-10 23-1,21-44-277,1 0-1,-1 0 1,0 0 0,1 0-1,-1 0 1,1 0 0,0 0 0,0 0-1,0 0 1,0 0 0,0 0-1,0 1 1,0-1 0,1 0-1,-1 0 1,1 0 0,-1 0-1,1 0 1,0 0 0,1 2-1,0-2 6,0 0-1,0 0 0,0 1 0,0-1 0,1-1 1,-1 1-1,0 0 0,1 0 0,0-1 0,-1 1 1,1-1-1,4 1 0,5 2 71,0-1 1,0-1-1,0 0 0,0 0 0,19-1 1,3-3 26,21 1-1898,-50 1 871,1 0 0,-1 1 0,1 0 1,0 0-1,-1 0 0,9 3 0,-10-1-1361,-2 12-10159,-2-4 8735</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44.198"/>
    </inkml:context>
    <inkml:brush xml:id="br0">
      <inkml:brushProperty name="width" value="0.05" units="cm"/>
      <inkml:brushProperty name="height" value="0.05" units="cm"/>
      <inkml:brushProperty name="color" value="#33CCFF"/>
    </inkml:brush>
  </inkml:definitions>
  <inkml:trace contextRef="#ctx0" brushRef="#br0">232 67 712,'14'-7'2640,"-13"7"-2350,0 0 1,0 0-1,0 0 0,0-1 1,0 1-1,0-1 0,0 1 1,0 0-1,-1-1 0,1 0 1,0 1-1,0-1 0,0 1 1,0-1-1,-1 0 0,1 0 1,0 0-1,-1 1 0,1-1 1,-1 0-1,1 0 0,-1 0 1,1 0-1,-1 0 0,1 0 1,-1 0-1,0 0 0,1-1 1,-2 1-108,1 0-1,0 0 1,-1 0 0,1 1 0,-1-1 0,1 0 0,-1 0-1,1 0 1,-1 1 0,1-1 0,-1 0 0,0 1 0,0-1-1,1 1 1,-1-1 0,0 0 0,0 1 0,1 0 0,-1-1-1,0 1 1,0-1 0,0 1 0,0 0 0,-1 0 0,-21-6 1593,22 6-1785,-18-6 1114,0 2 1,0 1 0,-30-2-1,37 4-1270,0 1-1,0 1 1,-19 3 0,28-3-117,-1 0 0,0 0 1,0 1-1,1-1 1,-1 1-1,0 0 0,1 0 1,0 0-1,-5 4 0,7-5 176,0 0-1,0-1 0,0 1 0,1 0 0,-1 0 1,0 0-1,0-1 0,1 1 0,-1 0 0,1 0 1,-1 0-1,1 0 0,-1 0 0,1 0 0,0 0 1,-1 0-1,1 0 0,0 0 0,0 0 0,0 0 1,0 1-1,0-1 0,0 0 0,0 0 0,0 0 1,0 0-1,1 0 0,-1 0 0,0 0 0,0 0 1,1 0-1,-1 0 0,1 0 0,-1 0 0,1 0 1,0 1-1,7 5-36,-1 0 1,1 0-1,0-1 0,1 0 1,0 0-1,0-1 1,0 0-1,0 0 0,18 5 1,-11-4 693,-1 1 0,23 14 0,-38-21-507,0 0 0,0 0 0,0 0 0,0 0 1,0 0-1,0 1 0,0-1 0,0 0 0,1 0 0,-1 0 0,0 1 0,0-1 0,0 0 0,0 0 0,0 0 1,0 0-1,0 1 0,0-1 0,0 0 0,0 0 0,0 0 0,0 1 0,0-1 0,0 0 0,-1 0 0,1 0 0,0 1 1,0-1-1,0 0 0,0 0 0,0 0 0,0 0 0,0 0 0,0 1 0,-1-1 0,1 0 0,0 0 0,0 0 1,0 0-1,-1 1 0,1-1-20,-1 1 0,0-1-1,0 1 1,0-1 0,1 0 0,-1 1 0,0-1 0,0 0 0,0 1 0,0-1 0,0 0 0,0 0-1,0 0 1,-2 0 0,-7 1-84,-1 0 0,0 0 0,-18 5 0,-4 7-2743,31-12 1873,-1 1 1,1 0-1,0-1 0,-1 1 0,1 0 1,0 0-1,0 0 0,-3 4 0,1 0-1255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26.926"/>
    </inkml:context>
    <inkml:brush xml:id="br0">
      <inkml:brushProperty name="width" value="0.05" units="cm"/>
      <inkml:brushProperty name="height" value="0.05" units="cm"/>
      <inkml:brushProperty name="color" value="#FFC114"/>
    </inkml:brush>
  </inkml:definitions>
  <inkml:trace contextRef="#ctx0" brushRef="#br0">117 153 612,'0'0'5633,"-2"-2"-4219,-8-5-205,0 0 0,1-1-1,1 0 1,-1-1 0,1 0 0,1 0-1,-1-1 1,-6-11 0,3 3 37,8 16-993,1-1-1,0 1 1,0-1-1,1 0 1,-1 0-1,1 1 0,-1-1 1,1-1-1,0 1 1,0 0-1,0 0 1,0-5-1,2 8-231,-1-1-1,1 1 1,0 0 0,-1 0 0,1-1-1,0 1 1,0 0 0,-1 0-1,1 0 1,0 0 0,0 0-1,0 0 1,-1 0 0,1 0-1,0 0 1,0 0 0,0 0-1,-1 0 1,1 1 0,0-1-1,-1 0 1,1 0 0,0 1-1,1 0 1,16 6 126,-6-2 186,0 1 1,-1 0-1,0 0 1,0 2-1,0-1 1,17 18-1,-27-25-308,0 1 1,-1-1-1,1 1 0,-1 0 0,1-1 0,-1 1 0,1-1 0,-1 1 0,1 0 0,-1 0 0,0-1 1,1 1-1,-1 0 0,0 0 0,0-1 0,1 1 0,-1 0 0,0 0 0,0 0 0,0-1 0,0 1 0,0 0 1,0 0-1,0 0 0,0-1 0,-1 1 0,1 0 0,0 0 0,0-1 0,-1 1 0,1 0 0,0 0 1,-1-1-1,1 1 0,-1 0 0,1-1 0,-1 1 0,1-1 0,-1 1 0,1 0 0,-1-1 0,-1 1 0,-3 3-17,0-1-1,0 0 1,-1 0-1,-10 3 1,4-1-461,10-5 348,-33 15-2267,10-8-2485</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44.612"/>
    </inkml:context>
    <inkml:brush xml:id="br0">
      <inkml:brushProperty name="width" value="0.05" units="cm"/>
      <inkml:brushProperty name="height" value="0.05" units="cm"/>
      <inkml:brushProperty name="color" value="#33CCFF"/>
    </inkml:brush>
  </inkml:definitions>
  <inkml:trace contextRef="#ctx0" brushRef="#br0">198 91 13593,'28'-35'1952,"-15"19"1617,24-24 2313,-41 44-5085,-12 14 0,1 0 0,1 1 1,-16 29-1,-35 71 941,49-87-1435,-8 13-34,6-13 26,1 0 0,2 1 0,1 1 0,-10 42 0,23-73-295,0 0 0,0 1 0,1-1 0,0 1 0,-1-1 0,1 1 0,1-1 0,-1 1 0,0-1 0,1 0 0,0 1 0,0-1 0,0 0 0,0 1 0,0-1 0,1 0 0,-1 0 0,5 5 0,-2-3 0,0-1 0,0 0 0,1 0 0,-1 0 0,1-1 0,0 0 0,0 0 0,1 0 0,-1 0 0,8 2 0,0-1 0,0 0 0,0-1 0,1 0 0,-1-1 0,22 1 0,71-6 0,-67 1 0,-4-1 8,42-9 1,4-1-188,-63 12-412,44-7-2874,-23 0-2037,-24 2 1151,-2-3-5844,-9 2 7142</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44.950"/>
    </inkml:context>
    <inkml:brush xml:id="br0">
      <inkml:brushProperty name="width" value="0.05" units="cm"/>
      <inkml:brushProperty name="height" value="0.05" units="cm"/>
      <inkml:brushProperty name="color" value="#33CCFF"/>
    </inkml:brush>
  </inkml:definitions>
  <inkml:trace contextRef="#ctx0" brushRef="#br0">239 49 4936,'-5'-11'535,"-10"-15"943,14 25-1282,0 0 0,0 0 1,0 0-1,0 0 0,0 0 1,0 1-1,0-1 0,0 0 1,-1 1-1,1-1 1,0 1-1,0-1 0,-1 1 1,1 0-1,0-1 0,-1 1 1,1 0-1,0 0 0,-1 0 1,1 0-1,-2 0 0,-1 1 194,0 0 0,0-1-1,0 2 1,0-1 0,1 0 0,-1 1-1,1 0 1,-1 0 0,1 0-1,-1 0 1,1 1 0,-4 3 0,1 0 331,-1 1 1,1 0 0,1 0 0,-11 16 0,5-1 428,0 1 0,1 0 0,-8 30 0,5-6 5,1 1-1,3 0 1,2 1 0,2-1-1,2 1 1,5 81-1,-1-122-1085,0 0-1,0 0 0,1-1 1,0 1-1,0 0 0,5 8 1,6 7-2429,0-7-3831,2 0-5534,-6-8 7121</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55.958"/>
    </inkml:context>
    <inkml:brush xml:id="br0">
      <inkml:brushProperty name="width" value="0.05" units="cm"/>
      <inkml:brushProperty name="height" value="0.05" units="cm"/>
      <inkml:brushProperty name="color" value="#33CCFF"/>
    </inkml:brush>
  </inkml:definitions>
  <inkml:trace contextRef="#ctx0" brushRef="#br0">9 239 248,'1'-26'2746,"-2"-21"2737,-3-16 793,-1-40 6702,5 103-12900,56 277 4483,-42-218-4487,117 567 249,-39-111-323,24 187 0,-27 0 0,50 338 0,130 77 0,29 22 0,-254-900 0,-20-95 0,51 288 0,-41-252 0,83 387 0,-64-337 0,16 56 0,25 143 0,-56-154 0,-5-26 0,100 502 0,-92-546 0,78 416 0,-5 148 0,-68-481 0,-16-110 0,-12-64 0,29 205 0,-8-6 0,-9-30 0,-26-241 0,-2-6-3729,-2-26 1364,-1 0-1,1-1 1,-2 1-1,1 0 0,-1-1 1,-4 10-1,0-6-2112</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49.058"/>
    </inkml:context>
    <inkml:brush xml:id="br0">
      <inkml:brushProperty name="width" value="0.05" units="cm"/>
      <inkml:brushProperty name="height" value="0.05" units="cm"/>
      <inkml:brushProperty name="color" value="#33CCFF"/>
    </inkml:brush>
  </inkml:definitions>
  <inkml:trace contextRef="#ctx0" brushRef="#br0">539 101 236,'18'-16'8706,"-17"14"-8375,0 1 0,0-1 0,-1 0-1,1 1 1,0-1 0,-1 0 0,0 0 0,1 0 0,-1 1-1,0-1 1,0 0 0,0 0 0,0 0 0,0 0-1,0 1 1,0-1 0,-1 0 0,1 0 0,-1 0 0,1 1-1,-1-1 1,0 0 0,0 1 0,0-1 0,0 0 0,0 1-1,0-1 1,0 1 0,0-1 0,0 1 0,-1 0-1,-1-2 1,-1 0 77,0 0 0,-1 0 0,1 0 0,-1 0 0,0 1 0,0 0 0,0 0 0,0 0 1,-8-1-1,6 2-192,-1 1 1,1 0-1,0 0 1,-1 1 0,1-1-1,0 2 1,0-1-1,0 1 1,0 0-1,0 0 1,0 1 0,0 0-1,-9 6 1,-11 7 346,-43 34-1,66-46-510,-22 17 84,1 1 0,1 1 0,1 1 0,1 1 1,1 1-1,1 1 0,2 1 0,1 1 1,1 0-1,-19 49 0,28-59-100,0 0 1,2 1 0,0 0-1,1 0 1,2 0-1,0 0 1,0 1-1,2-1 1,1 1-1,0-1 1,2 0-1,0 1 1,1-1-1,1-1 1,1 1-1,1-1 1,1 0-1,13 25 1,-13-32-36,1 0 0,0 0 1,0-1-1,1 0 0,0-1 1,1 0-1,0-1 0,1 0 0,0-1 1,0 0-1,1-1 0,0 0 1,23 8-1,-14-7-18,0-2 0,1 0 0,-1-1 0,1-1 0,0-2 1,0 0-1,0-1 0,24-3 0,2-5-20,-45 7 36,-1-1 1,0 0 0,0 0-1,0 0 1,0 0-1,0-1 1,0 1-1,0-1 1,-1 0-1,1 0 1,-1 0 0,5-4-1,-7 6 1,1-1 0,-1 0 0,1 0 0,-1 1 1,0-1-1,1 0 0,-1 0 0,0 0 0,1 1 0,-1-1 0,0 0 0,0 0 0,0 0 0,0 0 0,0 0 0,0 0 0,0 0 1,0 1-1,0-1 0,0 0 0,-1 0 0,1 0 0,0 0 0,0 1 0,-1-1 0,1 0 0,-1 0 0,1 0 0,-1 1 1,1-1-1,-1 0 0,1 1 0,-1-1 0,0 0 0,1 1 0,-1-1 0,0 1 0,1-1 0,-1 1 0,-1-1 0,-2-2 3,0 1 0,0 0-1,-1 0 1,1 0 0,-1 0-1,-5-1 1,-12-1-210,0 1-1,0 1 1,1 1-1,-1 1 1,0 1-1,0 1 1,0 1-1,0 1 1,1 0-1,0 2 1,-29 12 0,49-18 8,-21 10-1060,12-3-2787</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51.159"/>
    </inkml:context>
    <inkml:brush xml:id="br0">
      <inkml:brushProperty name="width" value="0.05" units="cm"/>
      <inkml:brushProperty name="height" value="0.05" units="cm"/>
      <inkml:brushProperty name="color" value="#33CCFF"/>
    </inkml:brush>
  </inkml:definitions>
  <inkml:trace contextRef="#ctx0" brushRef="#br0">1 40 1136,'15'-40'28597,"-14"44"-28009,5 23-112,-2 1 0,-2-1 0,0 54 1,0 1 64,55 333-541,-27-234 0,-19-112 0,53 490 0,-38-185 0,-14-230 0,44 441 0,-46-317 0,-4-54 0,-3-173 0,20 254 0,8 119 0,2 109 0,-23-306 0,9 26 0,12 103 0,-5-38 0,13 66 0,35 265 0,-7-106 0,86 464 0,-39-300 0,93 523 0,-172-1030 0,176 1082 0,-143-752 0,-40-299 0,-16-129 0,68 463 0,25-5 0,-83-443 0,11 42 0,-56-185-19254,5 15 14406</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52.591"/>
    </inkml:context>
    <inkml:brush xml:id="br0">
      <inkml:brushProperty name="width" value="0.05" units="cm"/>
      <inkml:brushProperty name="height" value="0.05" units="cm"/>
      <inkml:brushProperty name="color" value="#33CCFF"/>
    </inkml:brush>
  </inkml:definitions>
  <inkml:trace contextRef="#ctx0" brushRef="#br0">47 239 948,'1'-5'989,"0"-1"-1,-1 1 1,0-1-1,0 0 1,0 1-1,-1-1 1,1 1 0,-2-1-1,1 1 1,0-1-1,-1 1 1,-5-10-1,0-28 6372,-20-71-3980,27 163 651,0 24-3178,20 159 982,-12-165-1483,50 372 774,-57-434-1136,0 3-212,9 43-400,-10-49 415,1-1 0,-1 1 1,0-1-1,1 1 1,0-1-1,-1 0 0,1 1 1,0-1-1,-1 0 1,1 1-1,0-1 1,0 0-1,0 0 0,0 0 1,0 0-1,1 0 1,-1 0-1,0 0 0,0 0 1,1 0-1,-1 0 1,0-1-1,1 1 1,-1-1-1,1 1 0,2 0 1,9-7-4073,-1-4-3456,-1 0-74</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52.923"/>
    </inkml:context>
    <inkml:brush xml:id="br0">
      <inkml:brushProperty name="width" value="0.05" units="cm"/>
      <inkml:brushProperty name="height" value="0.05" units="cm"/>
      <inkml:brushProperty name="color" value="#33CCFF"/>
    </inkml:brush>
  </inkml:definitions>
  <inkml:trace contextRef="#ctx0" brushRef="#br0">0 69 1256,'3'-12'3443,"1"0"-1,0 0 1,10-20 2940,-4 73-2354,-4 41-1308,23 241 2558,-18-242-4087,43 155 0,-52-232-1153,6 25 33,2 0 1,1 0-1,15 26 0,-10-31-496,-16-23 266,1 0-1,0 1 1,0-1-1,0 0 1,0 0-1,0-1 1,0 1-1,0 0 1,0 0-1,1 0 0,-1-1 1,0 1-1,0-1 1,1 1-1,-1-1 1,2 1-1,-3-15-6416,0 12 5894,0 1 1,0 0-1,0 0 0,0-1 1,0 1-1,0 0 0,-1 0 1,1-1-1,0 1 0,-1 0 1,1 0-1,-1 0 1,1 0-1,-1 0 0,0 0 1,1 0-1,-3-2 0,-3-8-3180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53.261"/>
    </inkml:context>
    <inkml:brush xml:id="br0">
      <inkml:brushProperty name="width" value="0.05" units="cm"/>
      <inkml:brushProperty name="height" value="0.05" units="cm"/>
      <inkml:brushProperty name="color" value="#33CCFF"/>
    </inkml:brush>
  </inkml:definitions>
  <inkml:trace contextRef="#ctx0" brushRef="#br0">680 86 540,'1'-4'706,"0"0"0,0 1 0,0-1 0,-1 0 0,1 0-1,-1 0 1,0 0 0,-1-5 0,1 7-457,-1 1 1,1-1-1,-1 1 0,1-1 0,-1 1 1,0-1-1,0 1 0,0-1 1,0 1-1,0 0 0,0 0 0,0-1 1,-1 1-1,1 0 0,0 0 1,-1 0-1,1 0 0,-1 0 0,1 1 1,-1-1-1,1 0 0,-3 0 0,-8-3 654,0 0-1,0 1 0,-1 1 0,1 0 1,-1 1-1,1 0 0,-16 1 0,-90 12 2085,71-6-2168,-28 3-516,-82 9-4573,54-3-6413,61-7 7452</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53.828"/>
    </inkml:context>
    <inkml:brush xml:id="br0">
      <inkml:brushProperty name="width" value="0.05" units="cm"/>
      <inkml:brushProperty name="height" value="0.05" units="cm"/>
      <inkml:brushProperty name="color" value="#33CCFF"/>
    </inkml:brush>
  </inkml:definitions>
  <inkml:trace contextRef="#ctx0" brushRef="#br0">220 24 616,'35'-17'19653,"-48"14"-18192,12 2-1381,0 1 0,0-1 0,0 1 0,-1 0 0,1-1 0,0 1 0,0 0 0,0 0 0,0 0 0,-1 0 0,1 0 0,0 0 0,0 0 0,0 0 0,-2 1 0,-184 4 4556,152-5-3788,207-3-669,-142 3-120,87 3 246,-116-3-299,0 0 0,0 0 0,0 0 0,0 0 0,0 1-1,0-1 1,-1 0 0,1 0 0,0 0 0,0 1 0,0-1 0,0 1 0,0-1-1,-1 0 1,1 1 0,1 0 0,-2 0-4,0-1 0,0 0 0,0 1-1,0-1 1,0 0 0,0 1 0,-1-1 0,1 0 0,0 1 0,0-1-1,0 0 1,0 1 0,-1-1 0,1 0 0,0 0 0,0 1 0,0-1 0,-1 0-1,1 0 1,0 1 0,0-1 0,-1 0 0,1 0 0,0 0 0,-1 0-1,1 1 1,0-1 0,-1 0 0,-33 13-17,-9-3-424,-42 11-2419,32-4-3130,28-3-4611,15-6 7264</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54.225"/>
    </inkml:context>
    <inkml:brush xml:id="br0">
      <inkml:brushProperty name="width" value="0.05" units="cm"/>
      <inkml:brushProperty name="height" value="0.05" units="cm"/>
      <inkml:brushProperty name="color" value="#33CCFF"/>
    </inkml:brush>
  </inkml:definitions>
  <inkml:trace contextRef="#ctx0" brushRef="#br0">0 103 232,'2'-6'1347,"0"1"-1,0-1 1,-1 1-1,1-1 1,-1 0-1,-1 0 1,1 0-1,-1 1 1,-1-12-1,1 2 1947,5-4 9664,-4 19-12806,0 0-1,0 1 1,-1-1 0,1 1 0,0-1-1,0 1 1,0 0 0,-1-1-1,1 1 1,0 0 0,-1 0 0,1-1-1,-1 1 1,1 0 0,-1 0 0,1 1-1,23 47-143,-3 7 56,-2 1 0,-3 1-1,12 85 1,-27-136-63,3 30 0,-4-35 0,0 0 0,0-1 0,0 1 0,0 0 0,0-1 0,0 1 0,0 0 0,-1 0 0,1-1 0,-1 1 0,1-1 0,-1 1 0,0 0 0,0-1 0,-1 3 0,1-3 3,1-1-16,0 0-1,0 0 1,0 0 0,0 0 0,0 0 0,0 1 0,-1-1 0,1 0 0,0 0 0,0 0 0,0 0 0,0 0 0,0 0 0,0 0 0,0 0 0,-1 0 0,1 0 0,0 0-1,0 0 1,0 0 0,0 0 0,0 0 0,0 0 0,-1 0 0,1 0 0,0 0 0,0 0 0,0 0 0,0 0 0,0 0 0,0 0 0,-1 0 0,1 0 0,0 0 0,0 0 0,0-1-1,0 1 1,0 0 0,0 0 0,0 0 0,0 0 0,-1 0 0,1 0 0,0 0 0,0 0 0,0-1 0,0 1 0,0 0 0,0 0 0,0 0 0,0 0 0,0 0 0,0 0-1,0 0 1,0-1 0,0 1 0,0 0 0,-7-13-974,-1-12-6724,0-2-3211,2 13 6475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27.658"/>
    </inkml:context>
    <inkml:brush xml:id="br0">
      <inkml:brushProperty name="width" value="0.05" units="cm"/>
      <inkml:brushProperty name="height" value="0.05" units="cm"/>
      <inkml:brushProperty name="color" value="#FFC114"/>
    </inkml:brush>
  </inkml:definitions>
  <inkml:trace contextRef="#ctx0" brushRef="#br0">1 484 564,'5'4'702,"1"0"-1,-1 0 1,1 1 0,-1 0 0,0 0-1,-1 0 1,1 1 0,-1-1-1,0 1 1,4 8 0,2 9 2054,14 37 0,-6-11 173,13 18 3042,-30-66-5253,1-5-75,2-5-405,-1 0 0,0-1 0,0 1 0,-1-1 1,0 1-1,0-16 0,0-66 392,-3 29-457,2-144-234,-2 96-70,-2 62 86,2 38 32,-1 0-1,2-1 1,0 1 0,0 0-1,0 0 1,1 0-1,1 0 1,0 0-1,6-18 1,-7 26 9,1 0-1,-1 0 0,1 0 1,-1 1-1,1-1 1,0 0-1,0 1 1,0-1-1,0 1 1,0 0-1,0-1 0,0 1 1,1 0-1,-1 0 1,0 1-1,1-1 1,-1 0-1,0 1 1,1 0-1,-1-1 0,1 1 1,3 0-1,4 0 5,-1 0-1,0 1 1,0 0-1,15 4 1,-9-1 14,-1 1 1,0 1-1,-1 0 1,0 0 0,0 2-1,0 0 1,-1 0-1,19 16 1,-24-18 0,-1 0 0,1 1 0,-1 0 0,0 0 0,-1 0 0,0 0 0,0 1 0,-1 0 0,1 0 0,-2 0 0,1 1 0,-1-1 0,0 1 0,-1 0 0,1 10 0,-2-11-9,-2 1 0,1-1 0,-1 0 0,0 0 0,-1 0-1,0 0 1,0 0 0,-1 0 0,0 0 0,0-1 0,-1 0 0,0 1 0,0-1 0,-10 12-1,-6 4 26,-1 0 0,-37 31-1,39-37-1,11-10-2,6-6 73,0 1-1,-1 0 1,1 0-1,0 1 1,0-1 0,0 0-1,0 1 1,1-1-1,-1 1 1,-1 4 0,3-7-80,0 1 1,0-1-1,0 0 1,0 1-1,0-1 1,0 1-1,0-1 1,0 1-1,1-1 1,-1 0-1,0 1 1,0-1-1,0 1 1,1-1-1,-1 0 1,0 1-1,1-1 1,-1 0-1,0 1 1,1-1-1,-1 0 1,0 0-1,1 1 1,-1-1-1,0 0 1,1 0-1,-1 0 1,1 1-1,-1-1 1,1 0-1,14 5 212,-15-5-217,17 7 171,0 1 0,-1 1-1,0 0 1,0 1 0,-1 0 0,0 2 0,-1 0 0,24 26 0,-17-13 9,0 0-1,-2 2 0,-1 0 1,16 33-1,-28-48-116,-1-1 0,0 1 0,-1 0 0,-1 1 0,1-1 0,-2 1 0,0-1 0,0 1 0,-1 0 0,-1 0 0,-2 21-1,1-25-60,0-1 0,-1 0 0,-1 1-1,1-1 1,-1 0 0,0-1-1,-1 1 1,0 0 0,0-1 0,-1 0-1,0 0 1,0 0 0,0-1-1,-1 0 1,0 0 0,0 0 0,-1 0-1,-9 5 1,4-3-164,-1-1-1,-1 0 1,1-1-1,-1 0 1,0-1 0,-1-1-1,-25 5 1,30-8-276,0 0 0,0-1 0,-1 0 0,1 0 0,-12-3 0,15 2-327,-1-1 0,0 0-1,1-1 1,0 1 0,0-1 0,-1-1 0,-8-5 0,12 6-983,1 0 0,-1-1 1,0 1-1,1-1 0,0 1 0,-4-7 1,-3-5-2103</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59.235"/>
    </inkml:context>
    <inkml:brush xml:id="br0">
      <inkml:brushProperty name="width" value="0.05" units="cm"/>
      <inkml:brushProperty name="height" value="0.05" units="cm"/>
      <inkml:brushProperty name="color" value="#33CCFF"/>
    </inkml:brush>
  </inkml:definitions>
  <inkml:trace contextRef="#ctx0" brushRef="#br0">0 0 15509,'0'0'3779,"0"4"-3221,12 260 7141,40 134-3097,-18-197-3982,-29-179-3559,-3-34-5934,-2 9 7785,-1 0 1,1 0 0,-1 0 0,0 0 0,0 0-1,0 0 1,0 0 0,-4-4 0,-1-2-2922</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59.798"/>
    </inkml:context>
    <inkml:brush xml:id="br0">
      <inkml:brushProperty name="width" value="0.05" units="cm"/>
      <inkml:brushProperty name="height" value="0.05" units="cm"/>
      <inkml:brushProperty name="color" value="#33CCFF"/>
    </inkml:brush>
  </inkml:definitions>
  <inkml:trace contextRef="#ctx0" brushRef="#br0">993 1 240,'12'5'4015,"8"4"11004,-157-7-8624,-6 10-3392,-454 70 1092,466-62-7240,130-20 3063,-14 3-4194,18 19-13195</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1.219"/>
    </inkml:context>
    <inkml:brush xml:id="br0">
      <inkml:brushProperty name="width" value="0.05" units="cm"/>
      <inkml:brushProperty name="height" value="0.05" units="cm"/>
      <inkml:brushProperty name="color" value="#33CCFF"/>
    </inkml:brush>
  </inkml:definitions>
  <inkml:trace contextRef="#ctx0" brushRef="#br0">1 52 552,'0'-13'4400,"2"1"-1838,5-14 13936,-6 31-15431,51 266 4241,-14-66-4124,123 475-3,-162-680-1255,1 0 1,0 0-1,0 0 0,0 0 0,0 0 0,0 0 0,0 0 1,0 0-1,-1 0 0,1 0 0,0 0 0,0 0 0,0 0 1,0 0-1,0 0 0,0 0 0,0 0 0,0 0 0,-1 0 1,1 0-1,0 0 0,0 0 0,0 0 0,0 1 0,0-1 0,0 0 1,-1 0-444,1 0 443,0 0 0,0 1 0,0-1 0,0 0 1,0 0-1,0 0 0,0 0 0,0 0 0,0 0 0,0 0 0,0 1 1,0-1-1,0 0 0,0 0 0,0 0 0,0 0 0,0 0 1,0 0-1,0 0 0,0 1 0,-15-16-4225,-22-32-6322,30 38 6904,-9-10 108</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1.666"/>
    </inkml:context>
    <inkml:brush xml:id="br0">
      <inkml:brushProperty name="width" value="0.05" units="cm"/>
      <inkml:brushProperty name="height" value="0.05" units="cm"/>
      <inkml:brushProperty name="color" value="#33CCFF"/>
    </inkml:brush>
  </inkml:definitions>
  <inkml:trace contextRef="#ctx0" brushRef="#br0">648 15 1108,'41'-14'26301,"-54"20"-22002,5-2-5059,-19 6 1141,0-2 0,0 0 0,-50 6-1,13-2-84,-77 16-994,-118 29-4523,254-55 3176,0-1 1,1 1-1,-1 0 1,0 0-1,0 1 1,-4 2-1,1 4-2454</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2.422"/>
    </inkml:context>
    <inkml:brush xml:id="br0">
      <inkml:brushProperty name="width" value="0.05" units="cm"/>
      <inkml:brushProperty name="height" value="0.05" units="cm"/>
      <inkml:brushProperty name="color" value="#33CCFF"/>
    </inkml:brush>
  </inkml:definitions>
  <inkml:trace contextRef="#ctx0" brushRef="#br0">0 46 1136,'13'-45'16828,"-12"49"-15532,3 11-292,-1 0 0,0 1 0,-1 0-1,-1 0 1,-1 27 0,1-6 5,6 77 579,5-2 0,4 0 0,43 148 0,-49-217-1539,-6-24-749,1-1 0,1 0 0,8 20 0,-11-32-1224,-15-26-15299,5 6 13366</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2.754"/>
    </inkml:context>
    <inkml:brush xml:id="br0">
      <inkml:brushProperty name="width" value="0.05" units="cm"/>
      <inkml:brushProperty name="height" value="0.05" units="cm"/>
      <inkml:brushProperty name="color" value="#33CCFF"/>
    </inkml:brush>
  </inkml:definitions>
  <inkml:trace contextRef="#ctx0" brushRef="#br0">717 12 828,'14'-3'1890,"19"-6"8520,-40 11-9167,-136 38 3068,-98 23-1108,-6-4-3307,235-56-714,0 1 0,0 0 0,-14 7 0,21-8-349,-1 0-1,0 1 0,1 0 1,0 0-1,0 0 0,0 0 0,0 1 1,-4 5-1,-4 9-1704</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3.082"/>
    </inkml:context>
    <inkml:brush xml:id="br0">
      <inkml:brushProperty name="width" value="0.05" units="cm"/>
      <inkml:brushProperty name="height" value="0.05" units="cm"/>
      <inkml:brushProperty name="color" value="#33CCFF"/>
    </inkml:brush>
  </inkml:definitions>
  <inkml:trace contextRef="#ctx0" brushRef="#br0">522 98 12817,'2'0'128,"1"-1"0,-1 1 0,1-1 0,-1 0 0,0 1-1,1-1 1,-1 0 0,0-1 0,0 1 0,1 0 0,-1-1 0,0 1 0,0-1-1,0 1 1,-1-1 0,3-3 0,-3 5-47,-1-1-1,0 0 1,1 0 0,-1 1-1,0-1 1,0 0 0,1 0-1,-1 0 1,0 1-1,0-1 1,0 0 0,0 0-1,0 0 1,0 1 0,0-1-1,0 0 1,-1 0 0,1 0-1,0 1 1,-1-2 0,0 0 48,0 0 0,0 0 0,0 1 0,-1-1 0,1 1 0,-1-1 0,1 1 0,-1-1 0,0 1 0,1 0 0,-3-2 0,-7-3 202,0 1 0,0 0 0,0 1 0,-1 0 0,0 0 0,0 1 0,0 1 0,-21-2 0,3 3 138,0 0 1,-42 6 0,47-2-1111,0 2 0,1 0-1,-1 1 1,-33 14 0,39-12-1989,0 1-1,1 1 1,-20 14-1,3 2-561</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3.424"/>
    </inkml:context>
    <inkml:brush xml:id="br0">
      <inkml:brushProperty name="width" value="0.05" units="cm"/>
      <inkml:brushProperty name="height" value="0.05" units="cm"/>
      <inkml:brushProperty name="color" value="#33CCFF"/>
    </inkml:brush>
  </inkml:definitions>
  <inkml:trace contextRef="#ctx0" brushRef="#br0">1 3 16089,'0'0'395,"1"0"-329,-1-1 0,0 1 0,0 0 0,0 0-1,0 0 1,1 0 0,-1 0 0,0-1 0,0 1 0,1 0-1,-1 0 1,0 0 0,0 0 0,1 0 0,-1 0 0,0 0-1,0 0 1,1 0 0,-1 0 0,0 0 0,0 0 0,1 0-1,-1 0 1,0 0 0,0 0 0,1 0 0,-1 0 0,0 0 0,0 0-1,0 0 1,1 0 0,-1 1 0,0-1 0,0 0 0,1 0-1,-1 0 1,0 0 0,0 0 0,0 1 0,0-1 0,1 0-1,-1 0 1,0 1 0,0-1 0,0 0 0,0 0 0,0 1-1,4 3 141,0 1 0,-1-1-1,1 1 1,-1 0 0,-1 1-1,1-1 1,-1 0 0,0 1-1,0-1 1,0 1-1,1 9 1,44 297 4005,-6-29-2020,60 176 340,-95-441-2858,-4-14-282,-1 0 1,1 0 0,-1 0-1,0 1 1,0-1-1,0 5 1,-20-42-18838</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3.772"/>
    </inkml:context>
    <inkml:brush xml:id="br0">
      <inkml:brushProperty name="width" value="0.05" units="cm"/>
      <inkml:brushProperty name="height" value="0.05" units="cm"/>
      <inkml:brushProperty name="color" value="#33CCFF"/>
    </inkml:brush>
  </inkml:definitions>
  <inkml:trace contextRef="#ctx0" brushRef="#br0">497 145 516,'15'-10'2749,"0"-1"0,18-17 0,-33 28-2588,1-1 0,0 1 0,-1-1 0,1 0 0,-1 1 0,1-1 0,-1 0 0,1 0 0,-1 1 0,0-1 0,1 0 0,-1 0 0,0 0 0,1 1 0,-1-1 0,0 0 0,0 0 0,0 0 0,0 0 0,0 0 0,0 1 0,0-1 0,0 0 0,0 0 0,-1 0 0,1 0 0,0 0-1,0 1 1,-1-1 0,1 0 0,0 0 0,-1 1 0,1-1 0,-1 0 0,1 0 0,-1 1 0,0-1 0,1 1 0,-1-1 0,1 0 0,-1 1 0,-1-1 0,-2-2 255,0 0 0,0 0 0,0 1-1,0-1 1,0 1 0,-7-2 0,-32-8 674,0 2 1,0 3-1,-86-5 1,105 11-1173,4 0-647,-1 0 0,0 2 0,0 1 0,-32 6 0,9 5-3369,5 6-3365,19-8 4709</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4.105"/>
    </inkml:context>
    <inkml:brush xml:id="br0">
      <inkml:brushProperty name="width" value="0.05" units="cm"/>
      <inkml:brushProperty name="height" value="0.05" units="cm"/>
      <inkml:brushProperty name="color" value="#33CCFF"/>
    </inkml:brush>
  </inkml:definitions>
  <inkml:trace contextRef="#ctx0" brushRef="#br0">680 46 14477,'50'-6'2814,"-56"4"-1940,-20-7-191,0 1 0,-1 2 0,1 1 0,-2 1 0,1 1 0,-45 1 0,-169 20 217,172-8-1738,3 3-3601,-10 1-4331,37-7 5252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28.011"/>
    </inkml:context>
    <inkml:brush xml:id="br0">
      <inkml:brushProperty name="width" value="0.05" units="cm"/>
      <inkml:brushProperty name="height" value="0.05" units="cm"/>
      <inkml:brushProperty name="color" value="#FFC114"/>
    </inkml:brush>
  </inkml:definitions>
  <inkml:trace contextRef="#ctx0" brushRef="#br0">1 89 768,'27'-31'4911,"-24"27"-4021,1-1-1,-1 0 1,1 1-1,0 0 0,1 0 1,-1 0-1,1 0 1,-1 1-1,1-1 0,9-3 1,-9 5-349,1 0 1,0 1 0,-1-1-1,1 1 1,0 0 0,0 1-1,0 0 1,0 0-1,0 0 1,0 0 0,7 2-1,-3 1 21,0 0-1,0 0 1,-1 1-1,1 0 1,16 10-1,3 5 256,-2 2-1,48 46 0,-51-45-220,24 26 28,-3 1 0,-2 3 0,-2 1-1,-2 2 1,-3 2 0,57 121 0,-74-136-619,-1 2 0,-3 0 0,-1 1 0,-2 0 0,10 83 0,-19-101-5,-2 1-1,-1 0 1,-1-1-1,-1 1 1,-2-1-1,0 1 1,-2-1-1,-1-1 1,-1 1-1,-1-1 1,-15 28-1,8-24-673,-1-1 0,-2-1 0,-1 0 0,-45 48 0,42-53-492,-1-2 1,-1 0-1,-1-2 0,-1-1 1,0-1-1,-1-1 1,-1-1-1,-61 21 0,-11-9-5265,3-7 1953</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4.622"/>
    </inkml:context>
    <inkml:brush xml:id="br0">
      <inkml:brushProperty name="width" value="0.05" units="cm"/>
      <inkml:brushProperty name="height" value="0.05" units="cm"/>
      <inkml:brushProperty name="color" value="#33CCFF"/>
    </inkml:brush>
  </inkml:definitions>
  <inkml:trace contextRef="#ctx0" brushRef="#br0">0 27 1508,'7'-26'13993,"5"129"-8345,9 64-728,45 221-787,-58-353-3873,-6-21-445,2 0 0,-1 0 0,2 0 0,-1 0 0,9 15 0,-7-24-2466,-6-15-255,-3-16-5729,-1 10 3479,-2 2 1565</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4.957"/>
    </inkml:context>
    <inkml:brush xml:id="br0">
      <inkml:brushProperty name="width" value="0.05" units="cm"/>
      <inkml:brushProperty name="height" value="0.05" units="cm"/>
      <inkml:brushProperty name="color" value="#33CCFF"/>
    </inkml:brush>
  </inkml:definitions>
  <inkml:trace contextRef="#ctx0" brushRef="#br0">842 19 608,'1'0'471,"17"-15"7475,-26 14-7174,0 0-1,0 0 0,0 0 0,0 1 0,0 1 1,-11 1-1,-54 11 1593,24-3-844,-251 40 3930,258-44-5099,-119 18 649,54 0-5722,102-23 3516,1 1 1,-1 0 0,0-1 0,0 2-1,1-1 1,-1 0 0,1 1 0,-5 3 0,-7 8-2218</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5.374"/>
    </inkml:context>
    <inkml:brush xml:id="br0">
      <inkml:brushProperty name="width" value="0.05" units="cm"/>
      <inkml:brushProperty name="height" value="0.05" units="cm"/>
      <inkml:brushProperty name="color" value="#33CCFF"/>
    </inkml:brush>
  </inkml:definitions>
  <inkml:trace contextRef="#ctx0" brushRef="#br0">5 10 896,'-5'-10'12640,"10"30"-11612,15 116 3470,25 138-35,-28-192-3307,36 101-1,-34-122-944,18 43-2402,-34-92 1031</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5.708"/>
    </inkml:context>
    <inkml:brush xml:id="br0">
      <inkml:brushProperty name="width" value="0.05" units="cm"/>
      <inkml:brushProperty name="height" value="0.05" units="cm"/>
      <inkml:brushProperty name="color" value="#33CCFF"/>
    </inkml:brush>
  </inkml:definitions>
  <inkml:trace contextRef="#ctx0" brushRef="#br0">535 77 308,'7'-5'426,"-4"3"117,0 0 0,0-1 0,0 1 0,0-1 0,0 1 0,-1-1 0,1 0 0,2-3 0,-5 5-406,0 1 0,0-1 0,0 1 0,1-1 0,-1 1 0,0-1-1,0 0 1,0 1 0,0-1 0,0 1 0,0-1 0,0 0 0,0 1 0,0-1 0,0 1 0,0-1 0,-1 1-1,1-1 1,0 1 0,0-1 0,0 0 0,-1 0 0,-1 0 70,1-1 0,0 1 0,-1 0 0,1-1 0,-1 1 0,1 0 0,-1 0 0,0 0-1,1 0 1,-4-1 0,-8-2 479,-1 0 0,0 1 0,0 1 0,0 0 0,0 1-1,-22 1 1,12-1-95,-19 1-70,-76 8-1,81-2-2035,0 1 0,-44 15 0,71-18-212,1 1 1,-1 0-1,-17 11 1,2 1-438</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6.042"/>
    </inkml:context>
    <inkml:brush xml:id="br0">
      <inkml:brushProperty name="width" value="0.05" units="cm"/>
      <inkml:brushProperty name="height" value="0.05" units="cm"/>
      <inkml:brushProperty name="color" value="#33CCFF"/>
    </inkml:brush>
  </inkml:definitions>
  <inkml:trace contextRef="#ctx0" brushRef="#br0">795 1 14549,'0'0'82,"0"1"0,0-1 0,-1 0 0,1 1-1,0-1 1,-1 1 0,1-1 0,0 0-1,-1 1 1,1-1 0,0 0 0,-1 0 0,1 1-1,-1-1 1,1 0 0,-1 0 0,1 1 0,0-1-1,-1 0 1,1 0 0,-1 0 0,1 0 0,-1 0-1,1 0 1,-1 0 0,1 0 0,-1 0 0,-22 6 430,-1-4 631,-34 0 0,7-1-122,-64 4 519,-146 12-97,232-14-1853,-80 13-1424,94-13-683,1 1-1,-25 10 1,11 4-2193,10 4 1431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6.419"/>
    </inkml:context>
    <inkml:brush xml:id="br0">
      <inkml:brushProperty name="width" value="0.05" units="cm"/>
      <inkml:brushProperty name="height" value="0.05" units="cm"/>
      <inkml:brushProperty name="color" value="#33CCFF"/>
    </inkml:brush>
  </inkml:definitions>
  <inkml:trace contextRef="#ctx0" brushRef="#br0">0 1 360,'2'1'7064,"4"11"-4179,6 16-1874,21 88 2639,2 12-713,64 149 1,10-55-102,-48-102-2139,-58-114-1252,10 24 299,-14-16-2514,1-13 2324,0-1 0,-1 1 0,1 0 0,0-1 0,-1 1 0,1-1 0,-1 1 0,1 0 1,-1-1-1,1 1 0,-1-1 0,0 1 0,1-1 0,-1 0 0,0 1 0,0 0 1,-22-4-7183</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6.755"/>
    </inkml:context>
    <inkml:brush xml:id="br0">
      <inkml:brushProperty name="width" value="0.05" units="cm"/>
      <inkml:brushProperty name="height" value="0.05" units="cm"/>
      <inkml:brushProperty name="color" value="#33CCFF"/>
    </inkml:brush>
  </inkml:definitions>
  <inkml:trace contextRef="#ctx0" brushRef="#br0">867 55 704,'1'-1'163,"0"-1"-1,-1 1 1,1 0-1,-1 0 1,0-1-1,0 1 1,1 0-1,-1 0 1,0-1-1,0 1 1,0 0-1,0-1 1,0 1-1,-1 0 0,1-1 1,0 1-1,0 0 1,-1 0-1,1-1 1,-1 1-1,0 0 1,1 0-1,-1 0 1,0 0-1,1-1 1,-1 1-1,0 0 1,0 1-1,0-1 1,0 0-1,0 0 1,0 0-1,0 0 1,0 1-1,0-1 1,-1 0-1,1 1 1,0-1-1,0 1 1,-1 0-1,1-1 1,-2 1-1,-6-3 638,-1 1 1,0 0-1,0 1 0,-14 0 0,-70 0 3137,-125 15 1,-92 34-6054,279-41-2515,-45 15 0,29-5 1690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7.091"/>
    </inkml:context>
    <inkml:brush xml:id="br0">
      <inkml:brushProperty name="width" value="0.05" units="cm"/>
      <inkml:brushProperty name="height" value="0.05" units="cm"/>
      <inkml:brushProperty name="color" value="#33CCFF"/>
    </inkml:brush>
  </inkml:definitions>
  <inkml:trace contextRef="#ctx0" brushRef="#br0">0 1 1732,'0'0'1634,"5"3"-41,0 3-1120,1-1 1,-2 1-1,1 0 0,0 0 1,-1 0-1,0 1 0,-1-1 1,1 1-1,3 11 0,141 391 6941,54 128-2203,-199-531-5409,6 16 168,-9-21-100,1 0 0,-1 0 0,0-1 0,0 1 1,0 0-1,1-1 0,-1 1 0,0 0 1,0 0-1,0 0 0,0-1 0,0 1 0,-1 0 1,1 0-1,0-1 0,0 1 0,0 0 1,-1 0-1,1-1 0,0 1 0,-1 0 1,0 0-1,-2-2-2343,-29-23-6409,13 7 6101</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7.425"/>
    </inkml:context>
    <inkml:brush xml:id="br0">
      <inkml:brushProperty name="width" value="0.05" units="cm"/>
      <inkml:brushProperty name="height" value="0.05" units="cm"/>
      <inkml:brushProperty name="color" value="#33CCFF"/>
    </inkml:brush>
  </inkml:definitions>
  <inkml:trace contextRef="#ctx0" brushRef="#br0">695 51 100,'34'-28'6459,"-46"20"-3386,6 6-2620,-1 0 0,0 0 0,1 0 0,-1 1 1,0 0-1,0 1 0,0-1 0,0 1 0,-8 1 1,-11 0 343,-2-2-181,-201-4 2593,154 7-4232,-78 11 0,94 0-1715,51-10 1463,1-1 0,0 1 0,0 1 0,0-1 0,-11 8 1,2 3-1007</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7.759"/>
    </inkml:context>
    <inkml:brush xml:id="br0">
      <inkml:brushProperty name="width" value="0.05" units="cm"/>
      <inkml:brushProperty name="height" value="0.05" units="cm"/>
      <inkml:brushProperty name="color" value="#33CCFF"/>
    </inkml:brush>
  </inkml:definitions>
  <inkml:trace contextRef="#ctx0" brushRef="#br0">626 1 1540,'74'26'4628,"-63"-21"-2856,-16-1 543,-19 0-320,-146 5 3632,-62 7-2445,200-12-3113,-83 13-1862,59-3-2079,4 7-3320,28-8 4221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28.506"/>
    </inkml:context>
    <inkml:brush xml:id="br0">
      <inkml:brushProperty name="width" value="0.05" units="cm"/>
      <inkml:brushProperty name="height" value="0.05" units="cm"/>
      <inkml:brushProperty name="color" value="#FFC114"/>
    </inkml:brush>
  </inkml:definitions>
  <inkml:trace contextRef="#ctx0" brushRef="#br0">768 3 604,'-4'0'1600,"-1"-1"-1047,1 0 0,-1 1 0,0 0 0,0 0-1,0 0 1,0 1 0,0 0 0,0 0 0,0 0 0,1 0 0,-1 1-1,0-1 1,1 1 0,-9 6 0,-9 4 1434,-32 25 0,52-35-1879,-45 36 1281,1 1 0,3 3 0,1 1 0,2 3 0,2 1 0,-38 60 0,33-35-123,2 1 1,4 2-1,-51 147 1,72-171-934,2 1 0,3 1 0,1 0 0,4 0 0,-1 67 1,7-88-194,1 1 0,2-1 0,2 0 0,0 0 0,3-1 0,0 1 0,2-1 0,1-1 0,25 49 0,-24-60-283,0 0 0,2-1-1,0-1 1,1 0 0,0 0 0,2-2-1,0 0 1,0-1 0,1-1 0,1 0-1,0-1 1,1-2 0,0 0 0,1-1-1,29 9 1,-5-5-594,2-3-1,-1-1 1,1-2-1,1-3 1,-1-1-1,59-5 1,212-27-12747,-140 3 9240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12.84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42 324,'10'-41'21633,"-2"56"-20286,10 23-1072,19 79 955,-16-48-727,8 50 111,-14-53-354,63 363 599,-46-220-638,14 154-90,-29-210-72,28 123 228,-27-179-96,-5-20-80,71 326 397,1-64-177,-23 64-254,-52-324-20,3 37-10,27 177 234,122 403 400,-67-318-326,69 251 229,-125-499-453,52 187 100,-80-277-215,19 86 46,51 203 124,-50-210-104,71 233 250,10 44-104,-26-40-103,-43-174-74,-15-49-259,-27-124 201,0-5 2,-1 0 0,1 0 0,0 0 0,0 0-1,0 0 1,2 4 0,-2-3-45,11-25-1839,-10 12 1457,0 0 0,0 1 0,0-1 0,-1 0 0,0 0-1,-1-11 1,-10-136-15894,1 84 12426</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56.128"/>
    </inkml:context>
    <inkml:brush xml:id="br0">
      <inkml:brushProperty name="width" value="0.05" units="cm"/>
      <inkml:brushProperty name="height" value="0.05" units="cm"/>
      <inkml:brushProperty name="color" value="#33CCFF"/>
    </inkml:brush>
  </inkml:definitions>
  <inkml:trace contextRef="#ctx0" brushRef="#br0">81 199 248,'0'0'8729,"-3"2"-8124,-10 8-19,10-8 572,-14 19 2932,13-16-3492,-13 8 2050,17-13-2627,-1 0 0,0 0 1,1 0-1,-1 0 1,1 0-1,-1 0 1,1 0-1,-1 0 1,1 0-1,-1 0 0,0 0 1,1 0-1,-1 0 1,1 0-1,-1-1 1,1 1-1,-1 0 0,1-1 1,-1 1-1,1 0 1,0-1-1,-1 1 1,1 0-1,-1-1 1,1 1-1,0-1 0,-1 1 1,1 0-1,0-1 1,-1 1-1,1-1 1,0 1-1,0-1 0,0 1 1,-1-1-1,1 0 1,0 1-1,0-1 1,0 0-1,-1-2 60,-1 0 0,1 0-1,0-1 1,1 1 0,-1 0-1,0 0 1,1-1 0,0 1 0,0-1-1,0 1 1,0 0 0,0-1-1,1 1 1,0 0 0,-1-1-1,1 1 1,0 0 0,2-4 0,5-11 335,-6 15-321,-1-1 0,1 0-1,0 1 1,0-1 0,0 1-1,0 0 1,5-5 0,-6 6 11,0 1 0,0 0 0,0-1 0,0 1 0,0-1 0,0 1 0,0-1 0,0 1 0,-1-1 0,1 0 0,0-1 0,7-11 642,-7 13-599,0-3-116,0 0 1,1 1 0,-1-1 0,1 1 0,0-1 0,0 1 0,1 0 0,-1 0 0,1 0 0,-1 0 0,5-3-1,0-2 27,-2 3 77,0 1-1,1-1 0,-1 1 1,1 0-1,0 0 0,0 1 1,9-4-1,-12 6-73,0 1 0,0-1 0,-1 1 0,1 0-1,0 0 1,0 0 0,0 1 0,-1-1 0,1 1 0,0 0 0,0-1-1,-1 1 1,1 0 0,-1 0 0,1 1 0,-1-1 0,1 1 0,-1-1 0,0 1-1,3 2 1,5 5 237,0 1 0,16 19 0,-18-20-65,19 23 585,63 56 0,-76-76-703,0-2 1,1 0-1,0-1 1,0 0-1,1-1 1,0-1-1,25 8 1,-11-8-37,0 0 1,1-3-1,0 0 1,38-1 0,56-8-3555,-105 1 220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58.150"/>
    </inkml:context>
    <inkml:brush xml:id="br0">
      <inkml:brushProperty name="width" value="0.05" units="cm"/>
      <inkml:brushProperty name="height" value="0.05" units="cm"/>
      <inkml:brushProperty name="color" value="#33CCFF"/>
    </inkml:brush>
  </inkml:definitions>
  <inkml:trace contextRef="#ctx0" brushRef="#br0">149 1 1016,'13'5'16110,"-33"25"-13519,-5 9-1294,3 4-413,1 2 1,3 0 0,-19 69-1,31-90-690,2-1-1,0 1 1,2-1-1,0 1 1,2 0-1,0 0 1,2 0 0,1 0-1,6 25 1,-5-31-79,1-1 0,1 0 1,1-1-1,0 0 0,1 0 1,1 0-1,0-1 0,19 24 0,-18-29-63,-1 0 0,1 0-1,1-1 1,0-1-1,0 0 1,1 0 0,0-1-1,0 0 1,1-1-1,-1-1 1,22 7 0,-18-8-20,1 0 0,-1-1 0,32 2 0,-40-5-47,0 0 0,-1 0 0,1-1 0,0 0 0,-1-1 0,1 1 0,-1-2 0,0 1 0,1-1 1,11-6-1,-18 9 0,0-1 0,1 0 0,-1 0 0,0 0 0,0 0 0,0 0 0,1 0 0,-1 0 0,0 0 0,-1 0 1,1 0-1,0-1 0,0 1 0,0 0 0,-1-1 0,1 1 0,-1 0 0,1-1 0,-1 1 0,1-1 0,-1 1 1,0-1-1,0 1 0,0-1 0,0 1 0,0-1 0,0 1 0,0-1 0,0 1 0,-1-1 0,1 1 0,0-1 1,-1 1-1,1 0 0,-1-1 0,0 1 0,1 0 0,-1-1 0,0 1 0,0 0 0,-1-2 0,-2-2-50,0 1-1,0-1 1,0 1-1,-1-1 0,0 1 1,1 1-1,-1-1 0,-11-5 1,-3 1-93,-1 1 0,1 0 0,-25-3 0,-10-4 154,54 14 7,0 0 0,0 0-1,0 0 1,0 0-1,-1 0 1,1 0-1,0 0 1,0 0-1,0 0 1,0 0 0,-1 0-1,1 0 1,0-1-1,0 1 1,0 0-1,0 0 1,0 0 0,-1 0-1,1 0 1,0 0-1,0 0 1,0-1-1,0 1 1,0 0 0,0 0-1,0 0 1,0 0-1,0-1 1,-1 1-1,1 0 1,0 0-1,0 0 1,0 0 0,0-1-1,0 1 1,0 0-1,0 0 1,0 0-1,0 0 1,0-1 0,0 1-1,0 0 1,0 0-1,1 0 1,-1 0-1,0 0 1,0-1-1,0 1 1,0 0 0,0 0-1,0 0 1,0-1-1,12-8 73,17-7 65,203-75 1452,-196 79-3494</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59.617"/>
    </inkml:context>
    <inkml:brush xml:id="br0">
      <inkml:brushProperty name="width" value="0.05" units="cm"/>
      <inkml:brushProperty name="height" value="0.05" units="cm"/>
      <inkml:brushProperty name="color" value="#33CCFF"/>
    </inkml:brush>
  </inkml:definitions>
  <inkml:trace contextRef="#ctx0" brushRef="#br0">20 22 408,'-7'-21'25077,"3"38"-24577,0 1 1,2 0-1,0 0 1,1 1-1,2 21 1,14 98 3277,-7-84-3277,79 844-501,-20-398 0,-30-276 0,131 719 0,-153-865 0,155 669 0,5 33 0,41 453 0,-107-469 0,18 101 0,-2-110 0,-83-497 0,-9 12 0,-19-141 0,38 581 0,-27-280 0,-17-329 0,32 368 0,113 572 0,-101-807 0,-21-100 0,26 111 0,25 149 0,-60-282 0,18 113 0,-15-62 0,-24-154 0,-2-8 0,1-1 0,0 1 0,0 0 0,0-1 0,0 1 0,0-1 0,0 1 0,0 0 0,0-1 0,0 1 0,1 0 0,-1-1 0,0 1 0,0-1 0,0 1 0,1 0 0,-1-1 0,0 1 0,1-1 0,-1 1 0,0-1 0,1 1 0,-1-1 0,1 1 0,-1-1 0,1 0 0,-1 1 0,1-1 0,-1 0 0,1 1 0,-1-1 0,2 1 0,10-2-3136,-3-17-11808,-8-1 9674</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00.819"/>
    </inkml:context>
    <inkml:brush xml:id="br0">
      <inkml:brushProperty name="width" value="0.05" units="cm"/>
      <inkml:brushProperty name="height" value="0.05" units="cm"/>
      <inkml:brushProperty name="color" value="#33CCFF"/>
    </inkml:brush>
  </inkml:definitions>
  <inkml:trace contextRef="#ctx0" brushRef="#br0">22 436 940,'-7'10'10964,"6"-10"-10599,-7-11 2257,7 7-2377,0-1 1,0 0-1,0 1 1,0-1 0,1-8-1,3-10 722,1 1 0,0 0 0,2 0 1,1 0-1,16-35 0,-1 14 888,44-68 0,-58 99-1359,1 0 1,12-13-1,-19 23-389,1-1 1,-1 1-1,1 0 0,-1-1 1,1 1-1,0 0 1,-1 1-1,1-1 0,0 1 1,0-1-1,1 1 0,-1 0 1,0 0-1,0 0 1,5-1-1,-5 3-54,-1-1-1,1 1 1,-1 0-1,0 0 1,0 0-1,1 0 1,-1 0 0,0 0-1,0 0 1,0 1-1,0-1 1,0 1-1,0 0 1,0-1 0,-1 1-1,1 0 1,1 2-1,25 38 520,-27-39-512,15 24 259,1 0-1,2-1 1,0-1-1,1 0 0,46 41 1,-56-58-401,0 0 1,1 0 0,0-1-1,0-1 1,1 0-1,-1 0 1,1-1 0,1 0-1,-1-1 1,1-1-1,-1 0 1,1-1 0,0 0-1,0-1 1,0 0-1,0-1 1,16-2 0,0-1-2408,31-9 1,-31 3-2833,-1-3-3697,-10 1 4787</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01.168"/>
    </inkml:context>
    <inkml:brush xml:id="br0">
      <inkml:brushProperty name="width" value="0.05" units="cm"/>
      <inkml:brushProperty name="height" value="0.05" units="cm"/>
      <inkml:brushProperty name="color" value="#33CCFF"/>
    </inkml:brush>
  </inkml:definitions>
  <inkml:trace contextRef="#ctx0" brushRef="#br0">1 1 1716,'2'89'13043,"5"7"-5664,3 0-4164,4 5-1177,50 181 0,-39-205-784,51 112 1,-74-184-1395,0 1 0,1-1 1,0 0-1,0 0 1,0 0-1,1 0 1,0-1-1,0 1 0,0-1 1,0 0-1,10 7 1,-13-10-49,0-1 1,0 0 0,1 1-1,-1-1 1,0 0-1,0 0 1,0 0 0,1 0-1,-1 0 1,0 0-1,0 0 1,0 0 0,1 0-1,-1 0 1,0-1-1,0 1 1,0 0-1,0-1 1,0 1 0,1-1-1,-1 0 1,0 1-1,0-1 1,0 0 0,0 1-1,-1-1 1,1 0-1,0 0 1,0 0 0,0 0-1,-1 0 1,1 0-1,0 0 1,-1 0 0,1 0-1,0-1 1,3-7-2779,1 0 0,-1 1 0,3-13 0,-6 18 1827,6-20-2566</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01.501"/>
    </inkml:context>
    <inkml:brush xml:id="br0">
      <inkml:brushProperty name="width" value="0.05" units="cm"/>
      <inkml:brushProperty name="height" value="0.05" units="cm"/>
      <inkml:brushProperty name="color" value="#33CCFF"/>
    </inkml:brush>
  </inkml:definitions>
  <inkml:trace contextRef="#ctx0" brushRef="#br0">6 28 1496,'0'-28'11709,"-1"34"-10134,-2 53 1529,2 1 0,9 80 0,-1-81-2058,3 0-1,3-1 1,2-1-1,38 95 1,-44-131-666,2 0-1,24 38 1,-30-52-538,-1-1 0,2 1 1,-1-1-1,1-1 0,-1 1 0,2-1 0,-1 0 1,0 0-1,1 0 0,0-1 0,15 7 0,-7-11-645,-5-7-3433,-9 6 3374,0-1-1,0 1 1,-1-1-1,1 1 1,-1-1-1,1 0 1,-1 1 0,1-1-1,-1 0 1,0 1-1,0-1 1,0 0-1,0 1 1,0-3 0,-3-8-2939</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01.833"/>
    </inkml:context>
    <inkml:brush xml:id="br0">
      <inkml:brushProperty name="width" value="0.05" units="cm"/>
      <inkml:brushProperty name="height" value="0.05" units="cm"/>
      <inkml:brushProperty name="color" value="#33CCFF"/>
    </inkml:brush>
  </inkml:definitions>
  <inkml:trace contextRef="#ctx0" brushRef="#br0">604 191 192,'-1'-6'481,"1"0"0,-1 1 0,0-1 0,-1 1 0,1 0 0,-1-1 0,0 1 0,-1 0 0,1 0 0,-1 0 0,0 0 0,0 1 0,-1-1-1,1 1 1,-1 0 0,0 0 0,0 0 0,0 0 0,-1 1 0,-8-6 0,-6-2 575,-1 0-1,0 1 1,-39-14-1,35 17-605,0 0 0,0 2-1,-1 0 1,0 2 0,1 1 0,-48 1 0,40 3-1682,0 2 0,-49 11 0,73-12-628,0-1 0,0 1 0,-12 6 0,6-1-483</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02.571"/>
    </inkml:context>
    <inkml:brush xml:id="br0">
      <inkml:brushProperty name="width" value="0.05" units="cm"/>
      <inkml:brushProperty name="height" value="0.05" units="cm"/>
      <inkml:brushProperty name="color" value="#33CCFF"/>
    </inkml:brush>
  </inkml:definitions>
  <inkml:trace contextRef="#ctx0" brushRef="#br0">1 46 568,'1'-3'246,"13"-39"18574,-14 46-17357,2 21 458,1 1 0,1 0 0,9 26 0,-2-2-451,58 238 588,-35-154-1600,-9-31-458,120 524 0,-10 173 0,4-31 0,48-11 0,90 593 0,-178-565 0,-38-290 0,46 641 0,-57-317 0,-9-56 0,-13-201 0,28 159 0,2 29 0,5-59 0,2-352 0,-32-152 0,0 0 0,12 68 0,-17-86 0,-27-165 0,5 31 0,2-1 0,20 59 0,-27-92 0,-1-1 0,0 0 0,1 0 0,-1 0 0,1 0 0,-1 0 0,1 0 0,-1 0 0,1 0 0,0 0 0,0 0 0,-1 0 0,1 0 0,1 0 0,-1 0 0,-1-1 0,1 0 0,-1 0 0,1 0 0,-1 0 0,1 0 0,-1 0 0,0 0 0,1 0 0,-1 0 0,1 0 0,-1 0 0,1 0 0,-1 0 0,1 0 0,-1 0 0,1 0 0,-1-1 0,1 1 0,-1 0 0,0 0 0,1-1 0,2 0 0,0-1 0,-1 1 0,0-1 0,1 0 0,-1 0 0,0 0 0,0 0 0,0 0 0,0 0 0,0 0 0,0-1 0,0 1 0,-1-1 0,2-2 0,9-33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13.196"/>
    </inkml:context>
    <inkml:brush xml:id="br0">
      <inkml:brushProperty name="width" value="0.05" units="cm"/>
      <inkml:brushProperty name="height" value="0.05" units="cm"/>
      <inkml:brushProperty name="color" value="#33CCFF"/>
    </inkml:brush>
  </inkml:definitions>
  <inkml:trace contextRef="#ctx0" brushRef="#br0">111 9 92,'4'0'1334,"10"0"1441,1-1 0,0 0-1,25-6 1427,-19 8 310,-21-1-4448,0 0-1,0 0 0,0 0 0,0 0 1,1 0-1,-1 0 0,0 0 1,0 0-1,0 0 0,0 0 0,0 0 1,1 0-1,-1 0 0,0 1 0,0-1 1,0 0-1,0 0 0,0 0 1,0 0-1,1 0 0,-1 0 0,0 0 1,0 1-1,0-1 0,0 0 1,0 0-1,0 0 0,0 0 0,0 0 1,0 1-1,0-1 0,0 0 0,0 0 1,0 0-1,0 0 0,0 1 1,0-1-1,0 0 0,0 0 0,0 0 1,0 0-1,0 1 0,0-1 1,0 0-1,0 0 0,-23 20 2134,7-9-2166,6-2 169,0 0-1,1 1 1,1 0-1,-1 0 0,2 1 1,-12 20-1,3 0 169,-16 43 0,18-37-125,2 1 0,1 0 1,2 1-1,-6 65 1,13-83-129,2 0 0,0 0 1,1 0-1,1 0 1,1 0-1,1-1 0,0 1 1,2-1-1,1 0 1,12 27-1,-11-34-53,0 0 1,1-1-1,0 0 0,1-1 1,0 0-1,1-1 0,0 0 0,1 0 1,0-1-1,0-1 0,1 0 1,0-1-1,27 12 0,2-3 103,1-2 0,0-2 0,60 9-1,-91-19-117,67 9 247,-72-11-254,1 0 1,0 0-1,-1 0 0,1-1 1,-1 0-1,1 0 0,-1-1 1,8-3-1,-14 5-27,0-1 0,1 1 1,-1-1-1,0 1 0,0-1 0,0 1 0,0-1 0,0 0 1,0 0-1,0 0 0,0 1 0,0-1 0,0 0 0,1-2 1,-2 2-5,0 1 1,0-1-1,0 1 1,0 0-1,0-1 1,0 1 0,0-1-1,0 1 1,0-1-1,0 1 1,0-1-1,0 1 1,0-1-1,0 1 1,0-1 0,0 1-1,-1-1 1,1 1-1,0 0 1,0-1-1,-1 1 1,1-1 0,0 1-1,-1 0 1,1-1-1,-3-1 21,1 0-1,-1 0 0,1 0 1,-1 0-1,0 1 0,0-1 1,0 1-1,0 0 0,-4-1 1,-24-4 60,1 1 1,-1 2-1,0 1 1,1 1-1,-45 5 1,-15 0-305,72-3-6,14-1-2,1 0 1,-1 1 0,1-1 0,-1-1 0,1 1-1,-1 0 1,1-1 0,-1 0 0,-3-1-1,23-9-2880,-3 4-691,1 1-1,0 0 1,25-6 0,-4 3-24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1.363"/>
    </inkml:context>
    <inkml:brush xml:id="br0">
      <inkml:brushProperty name="width" value="0.05" units="cm"/>
      <inkml:brushProperty name="height" value="0.05" units="cm"/>
      <inkml:brushProperty name="color" value="#008C3A"/>
    </inkml:brush>
  </inkml:definitions>
  <inkml:trace contextRef="#ctx0" brushRef="#br0">118 162 508,'-51'-38'8160,"4"3"5258,44 30-10857,2 5-2472,1 0 0,0 0-1,-1 0 1,1 0 0,0-1 0,-1 1 0,1 0-1,0 0 1,0 0 0,-1-1 0,1 1-1,0 0 1,0 0 0,0-1 0,-1 1-1,1 0 1,0 0 0,0-1 0,0 1-1,0 0 1,0-1 0,0 1 0,-1 0-1,1-1 1,0 1 0,0 0 0,0-1 0,0 1-1,0 0 1,0-1 0,0 1 0,0 0-1,0-1 1,1 1 0,-1 0 0,0-1-1,0 1 1,0 0 0,0-1 0,0 1-1,1 0 1,-1-1 0,7-5 104,0-1 1,1 1 0,0 0-1,0 1 1,0 0-1,0 0 1,1 1-1,0 0 1,0 1-1,0-1 1,17-2-1,-6 2 204,0 1-1,0 1 0,0 0 0,38 3 0,-24 2-396,-1 2 0,1 1 0,-1 1 0,59 22 0,-77-23 0,0 0 0,-1 2 0,1-1 0,-1 2 0,-1 0 0,1 1 0,-2 0 0,1 0 0,-2 2 0,1 0 0,-1 0 0,11 17 0,-18-22 0,0 1 0,0-1 0,-1 1 0,1 0 0,-2 0 0,1 0 0,-1 0 0,-1 0 0,1 0 0,-1 1 0,-1-1 0,0 0 0,0 1 0,0-1 0,-1 1 0,0-1 0,-1 0 0,0 0 0,0 0 0,-1 0 0,0 0 0,0 0 0,-6 9 0,1-4 0,0 0 0,-1-1 0,-1 1 0,0-2 0,-1 1 0,0-2 0,0 1 0,-1-1 0,-1-1 0,1 0 0,-2-1 0,-13 6 0,-20 6 0,-1-3 0,0-1 0,-74 12 0,88-21 0,1-1 0,-1-2 0,0-1 0,-64-4 0,76-4-2804,20 2 317,2 2 2356,0 1 0,0 0 0,0 0 1,0 0-1,0 0 0,0-1 0,0 1 0,0 0 0,1 0 0,-1 0 0,0 0 0,0-1 0,0 1 1,26-12-13648,-11 9 9521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29.246"/>
    </inkml:context>
    <inkml:brush xml:id="br0">
      <inkml:brushProperty name="width" value="0.05" units="cm"/>
      <inkml:brushProperty name="height" value="0.05" units="cm"/>
      <inkml:brushProperty name="color" value="#FFC114"/>
    </inkml:brush>
  </inkml:definitions>
  <inkml:trace contextRef="#ctx0" brushRef="#br0">1 117 844,'16'-13'6467,"-12"5"-5195,0 1 0,0-1 0,0 1-1,1 0 1,0 1 0,1-1-1,-1 1 1,9-7 0,-10 9-845,1 1 1,0-1-1,0 1 0,0 0 1,1 0-1,-1 1 1,1-1-1,-1 1 0,1 1 1,0-1-1,0 1 1,10-1-1,9 1 67,1 1 0,-1 1 1,1 1-1,-1 2 0,0 0 0,0 2 1,0 0-1,35 15 0,-41-12-130,0 0 0,0 1 1,-1 0-1,0 2 0,-1 0 0,-1 1 0,0 0 0,-1 2 1,0 0-1,23 30 0,-32-36-364,0 1 0,0 0 0,-1 0 0,0 0 0,0 1 0,-1 0 0,-1 0 0,0 0 0,0 0 0,-1 0 0,-1 0 0,1 13 0,-2-16 0,-1 1 0,0-1 0,0 1 0,-1-1 0,0 1 0,0-1 0,-1 0 0,0 0 0,0 0 0,-1 0 0,0-1 0,-1 0 0,1 1 0,-1-1 0,-1-1 0,-9 11 0,1-5-752,-1 0 1,0-1-1,0-1 0,-1 0 0,0-2 1,-1 1-1,-22 7 0,34-15-992</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14.118"/>
    </inkml:context>
    <inkml:brush xml:id="br0">
      <inkml:brushProperty name="width" value="0.05" units="cm"/>
      <inkml:brushProperty name="height" value="0.05" units="cm"/>
      <inkml:brushProperty name="color" value="#33CCFF"/>
    </inkml:brush>
  </inkml:definitions>
  <inkml:trace contextRef="#ctx0" brushRef="#br0">163 97 376,'9'-5'1194,"0"1"0,0 0 0,0 1 0,1 0 0,-1 0 0,1 1 0,0 0 0,10 0 0,76 1 8100,-61 2-3730,-170-10-4650,-93-16-327,203 22-973,40-1-406,23-3 602,26-13-12,-63 20 412,2 1-41,-1 1-123,-1-1 1,1 1-1,0-1 0,-1 1 1,1 0-1,-1 0 1,0 0-1,1 0 0,-1 0 1,0 0-1,0 0 1,0 0-1,-1 0 0,1 0 1,0 1-1,-1-1 1,0 0-1,1 3 0,3 54 641,-3-23-252,4 7-43,17 119 895,-16-127-993,3 1-1,17 49 1,-24-80-323,1 0 0,0 1 0,0-1 1,0 0-1,0-1 0,1 1 0,0 0 1,4 3-1,-7-7-256,0 0 0,1 0 0,-1 0 0,0 0 0,0 0 1,1 0-1,-1-1 0,0 1 0,1-1 0,-1 1 0,1-1 0,-1 1 0,1-1 1,2 0-1,7-4-5376,0-8-3298,-7 2 4759</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15.230"/>
    </inkml:context>
    <inkml:brush xml:id="br0">
      <inkml:brushProperty name="width" value="0.05" units="cm"/>
      <inkml:brushProperty name="height" value="0.05" units="cm"/>
      <inkml:brushProperty name="color" value="#33CCFF"/>
    </inkml:brush>
  </inkml:definitions>
  <inkml:trace contextRef="#ctx0" brushRef="#br0">20 58 1036,'-20'-58'24502,"84"200"-19971,-14-25-2776,-22-59-1541,117 211 515,-142-264-729,18 24 0,-20-27 0,0-1 0,0 0 0,0 0 0,0 1 0,1-1 0,-1 0 0,0 0 0,1 0 0,-1 0 0,1 0 0,-1-1 0,1 1 0,0 0 0,-1-1 0,1 1 0,2 0 0,6-6 0,-6 1 0,-1 0 0,0 0 0,0 0 0,0 0 0,0 0 0,-1-1 0,0 1 0,0-1 0,3-9 0,10-53 0,-7 25 0,42-170 0,-43 191-1131,-5 18 773,-1 0 0,1 0 0,-1 0 0,0 0 0,0 0 0,-1 0 0,1-1 0,0 1 0,-1 0 0,0 0 0,0-1 0,0 1 0,-1-5 0,2 5-1873</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15.964"/>
    </inkml:context>
    <inkml:brush xml:id="br0">
      <inkml:brushProperty name="width" value="0.05" units="cm"/>
      <inkml:brushProperty name="height" value="0.05" units="cm"/>
      <inkml:brushProperty name="color" value="#33CCFF"/>
    </inkml:brush>
  </inkml:definitions>
  <inkml:trace contextRef="#ctx0" brushRef="#br0">10 46 560,'-4'-21'4852,"4"19"-4137,0 0 1,0-1 0,0 1 0,-1 0 0,1 0 0,-1 0-1,0 0 1,1 0 0,-3-3 2711,7 15 4741,11 71-5703,152 706 3901,-164-774-6573,-3-10 40,0 0 0,1 0 1,-1-1-1,1 1 0,0 0 1,0 0-1,0 0 0,0 0 0,0-1 1,1 1-1,-1-1 0,1 1 1,0-1-1,0 1 0,4 3 0,-5-6-244,-1 0 0,1 1-1,0-1 1,0 0 0,0 0-1,0 0 1,0 0-1,-1 0 1,1 0 0,0 0-1,0-1 1,0 1 0,0 0-1,-1 0 1,1-1-1,0 1 1,0 0 0,-1-1-1,1 1 1,0-1 0,0 1-1,-1-1 1,1 1-1,-1-1 1,1 1 0,0-2-1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16.302"/>
    </inkml:context>
    <inkml:brush xml:id="br0">
      <inkml:brushProperty name="width" value="0.05" units="cm"/>
      <inkml:brushProperty name="height" value="0.05" units="cm"/>
      <inkml:brushProperty name="color" value="#33CCFF"/>
    </inkml:brush>
  </inkml:definitions>
  <inkml:trace contextRef="#ctx0" brushRef="#br0">7 48 140,'-1'-2'326,"0"-1"483,0 0-1,0 0 1,0 0-1,1 0 1,-1 0-1,1 0 1,0 0-1,0 0 1,0 0-1,0 0 1,0 0-1,2-7 2861,1 16-2356,8 28 715,-2 1 1,10 70-1,-10-48-865,22 103 2472,94 291 0,-58-259-4194,-63-183-574</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16.616"/>
    </inkml:context>
    <inkml:brush xml:id="br0">
      <inkml:brushProperty name="width" value="0.05" units="cm"/>
      <inkml:brushProperty name="height" value="0.05" units="cm"/>
      <inkml:brushProperty name="color" value="#33CCFF"/>
    </inkml:brush>
  </inkml:definitions>
  <inkml:trace contextRef="#ctx0" brushRef="#br0">617 142 168,'-7'-22'3737,"7"19"-3296,-1 1 0,1-1-1,-1 0 1,0 1-1,0-1 1,0 0 0,0 1-1,-1-1 1,1 1-1,-1 0 1,1 0 0,-1-1-1,0 1 1,-4-3-1,-1-1 174,-1 1-1,0 0 1,0 1-1,0-1 1,0 2-1,0-1 1,-1 1-1,0 0 0,-13-2 1,-13-1 1005,-37-1-1,-130-4-139,131 8-4470,0-1-4037,49 2 3167,3-1 1172</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18.321"/>
    </inkml:context>
    <inkml:brush xml:id="br0">
      <inkml:brushProperty name="width" value="0.05" units="cm"/>
      <inkml:brushProperty name="height" value="0.05" units="cm"/>
      <inkml:brushProperty name="color" value="#33CCFF"/>
    </inkml:brush>
  </inkml:definitions>
  <inkml:trace contextRef="#ctx0" brushRef="#br0">1 29 1360,'19'-26'14351,"-5"23"-10498,2 4 209,-12-1-3700,0 0 0,0 1 1,0 0-1,0-1 1,0 2-1,8 2 943,3-4-544,-11 0-430,-2 0-159,1 1 0,-1 0-1,1 0 1,-1 0 0,0 0 0,1 1-1,-1-1 1,0 0 0,0 1 0,1 0-1,-1-1 1,-1 1 0,1 0 0,0 0-1,0 0 1,-1 0 0,1 0 0,-1 1-1,1-1 1,-1 0 0,1 5 0,4 7-63,-2-1 0,6 26 1,-8-32 62,20 83-51,13 69 49,-21-70-170,3 19 0,8 178 0,0 263 0,0-226 0,-17-149 0,4 42 0,140 714 0,-99-707 0,95 442 0,-42-14 0,-37-209 0,-21-156 0,89 606 0,-75-412 0,74 348 0,-90-577 0,-1 37 0,-34-206 0,121 854 0,-80-381 0,-50-524 0,32 289 0,-14-160 0,-18-135 0,84 546 0,14-124 0,-20 102 0,-56-351 0,8 65 0,52 371 0,-41-334 0,-5-37 0,-13-77 0,-15-51 0,-4-35 0,8 21 0,-14-120-5,0-1 1,-1 0-1,1 1 0,0-1 0,0 0 1,0 1-1,0-1 0,1 0 0,-1 0 1,0 1-1,0-1 0,0 0 1,0 1-1,0-1 0,0 0 0,0 0 1,0 1-1,1-1 0,-1 0 0,0 0 1,0 1-1,0-1 0,1 0 1,-1 0-1,0 0 0,0 1 0,0-1 1,1 0-1,-1 0 0,0 0 0,0 0 1,1 1-1,-1-1 0,0 0 1,1 0-1,-1 0 0,0 0 0,0 0 1,1 0-1,-1 0 0,0 0 0,1 0 1,-1 0-1,0 0 0,1 0 0,-1 0 1,0 0-1,0 0 0,1 0 1,-1-1-1,0 1 0,1 0 0,-1 0 1,0 0-1,0 0 0,1 0 0,-1-1 1,0 1-1,0 0 0,0 0 1,1 0-1,-1-1 0,0 1 0,0 0 1,0 0-1,1-1 0,11-19-1411,-7 4-4690,-1 0-1,2-22 0,-3 10 1546</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23.642"/>
    </inkml:context>
    <inkml:brush xml:id="br0">
      <inkml:brushProperty name="width" value="0.05" units="cm"/>
      <inkml:brushProperty name="height" value="0.05" units="cm"/>
      <inkml:brushProperty name="color" value="#33CCFF"/>
    </inkml:brush>
  </inkml:definitions>
  <inkml:trace contextRef="#ctx0" brushRef="#br0">20 1 148,'0'0'352,"-10"5"708,1-2-1032</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25.030"/>
    </inkml:context>
    <inkml:brush xml:id="br0">
      <inkml:brushProperty name="width" value="0.05" units="cm"/>
      <inkml:brushProperty name="height" value="0.05" units="cm"/>
      <inkml:brushProperty name="color" value="#33CCFF"/>
    </inkml:brush>
  </inkml:definitions>
  <inkml:trace contextRef="#ctx0" brushRef="#br0">35 371 1100,'0'0'11545,"-10"1"-9735,5-3 1589,-13-7 1029,16 8-3597,3-1-18,0-4-502,1 0 1,1 1-1,-1-1 0,1 1 0,0 0 1,0 0-1,0 0 0,8-8 0,38-37 604,-23 25-517,4-6-65,2 1-1,1 2 1,1 1-1,1 2 1,1 2 0,52-26-1,-83 47-283,0 0-1,0 0 1,1 0-1,-1 0 1,1 1 0,-1 0-1,1 0 1,-1 1-1,1-1 1,-1 1-1,10 1 1,-12 0-26,0 0 1,1 0-1,-1 0 0,0 0 1,0 1-1,0-1 1,0 1-1,0 0 0,0 0 1,0 0-1,0 0 0,-1 1 1,1-1-1,-1 1 0,0-1 1,0 1-1,0 0 0,0 0 1,2 3-1,6 16 110,-1 0 1,-1 1-1,7 33 0,-7-27-12,-3-10-28,1 0 1,1-1 0,0 0 0,13 23 0,-17-35-109,1-1 0,-1 0 0,1 0 0,0 0 0,1-1 1,-1 1-1,1-1 0,-1 0 0,1 0 0,1-1 0,-1 0 1,0 0-1,1 0 0,-1 0 0,1-1 0,0 0 0,11 3 1,0-3-218,0 0-1,0 0 1,0-2 0,0 0 0,1-1 0,18-4 0,44-13-2600,-27 3-3174,5-2-6018,-43 14 8510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25.562"/>
    </inkml:context>
    <inkml:brush xml:id="br0">
      <inkml:brushProperty name="width" value="0.05" units="cm"/>
      <inkml:brushProperty name="height" value="0.05" units="cm"/>
      <inkml:brushProperty name="color" value="#33CCFF"/>
    </inkml:brush>
  </inkml:definitions>
  <inkml:trace contextRef="#ctx0" brushRef="#br0">220 54 1156,'4'-2'1120,"0"-1"0,0 0 1,0 0-1,0 0 0,0 0 0,-1-1 0,0 0 0,0 1 1,0-1-1,5-8 0,-8 11 58,-4-3 442,4 4-1546,0 0 0,0 0 0,0-1 0,0 1 0,-1 0 1,1 0-1,0-1 0,0 1 0,0 0 0,0 0 1,-1-1-1,1 1 0,0 0 0,0 0 0,0 0 0,-1-1 1,1 1-1,0 0 0,0 0 0,-1 0 0,1 0 1,0 0-1,-1 0 0,1 0 0,0-1 0,0 1 0,-1 0 1,1 0-1,0 0 0,-1 0 0,1 0 0,0 0 1,0 0-1,-1 0 0,1 1 0,0-1 0,-1 0 0,-5 1 327,-1 0-1,1 1 0,0 0 1,0 0-1,0 0 0,0 1 1,0 0-1,1 0 0,-1 0 1,-5 6-1,2-2 50,0 2 1,0-1-1,1 1 1,-14 19-1,5-1 109,1 1 0,2 1 0,-15 38 0,19-42-297,2 1 1,0 0 0,2 0-1,1 1 1,1 0-1,1 0 1,1 0-1,3 38 1,0-48-172,2 1 0,0-1 0,1 1 0,0-1 0,2 0 0,0 0 0,1-1 0,0 0 0,1 0-1,1-1 1,1 0 0,0 0 0,21 22 0,-13-19-12,1-1 1,0-1-1,1 0 0,1-2 1,0 0-1,32 14 0,-33-19-26,-1-1 0,1-1 0,0 0 0,0-2 0,1 0 0,0-1 0,0-2 0,22 1 0,-32-3-28,1-1-1,21-4 1,-30 5-23,0-1 1,0 1-1,-1-1 0,1 0 0,0 0 0,-1 0 0,1 0 1,-1-1-1,1 1 0,-1-1 0,1 1 0,-1-1 0,0 0 0,0 0 1,0 0-1,0 0 0,2-3 0,-3 4-2,-1 0 0,0 0 0,1 1 0,-1-1 0,0 0 0,0 0 0,0 0 0,0 1 0,1-1 0,-1 0 0,0 0 0,-1 0 0,1 1 0,0-1 0,0 0 0,0 0 0,0 0 0,0 1 0,-1-1 0,1 0 0,0 0 0,-1 1 0,1-1 0,-2-1 0,1 0 0,-1 1 0,1-1 0,-1 1 0,0-1 0,0 1 0,0-1 0,0 1 0,-4-2 0,-4 0 0,0-1 0,-20-3 0,28 6 0,-27-3-452,-1 1-1,1 1 1,-1 2 0,1 1-1,-30 5 1,43-3-641</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25.894"/>
    </inkml:context>
    <inkml:brush xml:id="br0">
      <inkml:brushProperty name="width" value="0.05" units="cm"/>
      <inkml:brushProperty name="height" value="0.05" units="cm"/>
      <inkml:brushProperty name="color" value="#33CCFF"/>
    </inkml:brush>
  </inkml:definitions>
  <inkml:trace contextRef="#ctx0" brushRef="#br0">14 28 1692,'1'-8'12950,"-3"6"-14144,-4-6 6199,-1-2-2299,27 33-17728</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29.761"/>
    </inkml:context>
    <inkml:brush xml:id="br0">
      <inkml:brushProperty name="width" value="0.05" units="cm"/>
      <inkml:brushProperty name="height" value="0.05" units="cm"/>
      <inkml:brushProperty name="color" value="#FFC114"/>
    </inkml:brush>
  </inkml:definitions>
  <inkml:trace contextRef="#ctx0" brushRef="#br0">491 225 296,'30'-22'2031,"-11"10"906,23-21 1,-38 30-2346,0-1 1,0 0 0,0 0-1,-1-1 1,0 1 0,1-1 0,-1 0-1,-1 1 1,1-1 0,2-10-1,-4 13-421,-1 0 0,0 0-1,0 0 1,0-1 0,0 1-1,-1 0 1,1 0 0,-1 0-1,1 0 1,-1 0 0,1 0-1,-1 0 1,0 0 0,0 0-1,0 0 1,-1 0 0,1 1-1,0-1 1,0 0 0,-1 1 0,1-1-1,-1 1 1,-3-3 0,-2-2 257,0 1 0,-1 0 0,0 0 0,-9-5 1,7 6-174,-1 0 1,1 1 0,-1 0 0,0 1-1,0 0 1,0 1 0,0 0 0,0 0-1,0 1 1,0 1 0,0 0 0,0 0-1,0 1 1,1 0 0,-20 8 0,13-4 6,-1 1 1,2 1 0,-1 1-1,1 0 1,0 1 0,1 1 0,1 0-1,-23 22 1,16-10-46,2 2 0,0 0 1,1 1-1,2 0 0,0 2 0,2 0 0,2 0 0,0 1 0,2 1 0,1 0 0,1 0 0,-4 38 1,8-37-24,1 1 1,1-1-1,2 1 1,1-1-1,2 1 1,1-1 0,1 0-1,2 0 1,1 0-1,1-1 1,2 0-1,15 30 1,-17-44-195,1 0 0,0 0 0,1-1 0,1 0 0,0-1 0,1-1 0,1 0 0,0 0 0,1-2 0,0 1 0,0-2 0,30 15 0,-19-13 0,0-2 0,1-1 0,0-1 0,1-1 0,-1-1 0,1-2 0,52 2 0,167 14 0,-218-13-3245,-25-6 2349,-1 0-1,1 1 1,-1 0 0,0-1-1,0 1 1,0 1-1,0-1 1,0 0-1,0 1 1,0-1-1,-1 1 1,1 0-1,-1 0 1,0 0 0,0 0-1,2 5 1,6 14-4230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26.794"/>
    </inkml:context>
    <inkml:brush xml:id="br0">
      <inkml:brushProperty name="width" value="0.05" units="cm"/>
      <inkml:brushProperty name="height" value="0.05" units="cm"/>
      <inkml:brushProperty name="color" value="#33CCFF"/>
    </inkml:brush>
  </inkml:definitions>
  <inkml:trace contextRef="#ctx0" brushRef="#br0">10 228 1260,'0'0'2822,"-10"-2"4714,10-9-6735,0 0-1,1-1 0,0 1 0,0 0 0,1 0 1,1 0-1,0 1 0,6-16 0,-4 13-71,1 0 0,1 0-1,0 0 1,0 0 0,1 1 0,14-15 0,-22 27-679,1-1 0,-1 0 1,0 1-1,1-1 1,-1 1-1,1 0 1,-1-1-1,1 1 1,-1-1-1,0 1 0,1 0 1,0-1-1,-1 1 1,1 0-1,-1-1 1,1 1-1,-1 0 1,1 0-1,-1 0 1,1-1-1,0 1 0,-1 0 1,1 0-1,0 0 1,-1 0-1,1 0 1,-1 0-1,1 0 1,0 0-1,-1 1 0,1-1 1,-1 0-1,1 0 1,0 0-1,-1 1 1,1-1-1,-1 0 1,1 1-1,-1-1 1,1 0-1,-1 1 0,1-1 1,-1 0-1,1 1 1,-1-1-1,0 1 1,1-1-1,-1 2 1,3 2 11,-1 1 1,1-1 0,-1 1 0,2 10 0,-1-6 303,17 50 557,-10-26-225,26 55-1,-32-79-633,0-1-1,1 0 0,0-1 1,0 1-1,1-1 0,0 0 1,0 0-1,1-1 0,0 0 0,0 0 1,12 7-1,-13-10-107,0-1 1,0 1-1,1-1 1,-1-1-1,1 1 0,-1-1 1,1 0-1,-1-1 1,1 1-1,-1-1 0,13-2 1,-3 0-302,0-1 0,-1 0 1,25-10-1,0-2-1990,43-24 0,-43 17-2507,-3-1-3866,-17 9 5107</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27.333"/>
    </inkml:context>
    <inkml:brush xml:id="br0">
      <inkml:brushProperty name="width" value="0.05" units="cm"/>
      <inkml:brushProperty name="height" value="0.05" units="cm"/>
      <inkml:brushProperty name="color" value="#33CCFF"/>
    </inkml:brush>
  </inkml:definitions>
  <inkml:trace contextRef="#ctx0" brushRef="#br0">13 75 536,'0'-10'1978,"-1"1"0,0 0-1,0-1 1,-1 1 0,-3-18 8250,3 69-7101,5 85 0,16 48-680,-13-126-1791,8 61 723,57 214-1,-64-299-1471,7 24-457,-13-46 469,1 1 0,-1-1 0,1 1-1,0-1 1,0 0 0,0 0 0,1 0 0,-1 0 0,1 0 0,3 3 0,-5-6-123,-1 0 0,1 1 0,0-1 0,-1 0 0,1 1 0,0-1 0,0 0 0,-1 0 0,1 0 0,0 0 0,0 0 0,-1 0 0,1 0 0,0 0 0,0 0 0,-1 0 0,1 0 0,0 0 0,0 0 0,-1-1 0,1 1 0,0 0 0,-1 0 0,1-1 0,0 1 0,-1-1 0,1 1 0,0 0 0,-1-1 0,1 1 0,-1-1 0,1 0 0,-1 1 0,1-1 0,-1 1 0,1-1 0,-1 0 0,0 1 0,1-1 0,-1-1 0,14-30-12107,-10 17 8523</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27.648"/>
    </inkml:context>
    <inkml:brush xml:id="br0">
      <inkml:brushProperty name="width" value="0.05" units="cm"/>
      <inkml:brushProperty name="height" value="0.05" units="cm"/>
      <inkml:brushProperty name="color" value="#33CCFF"/>
    </inkml:brush>
  </inkml:definitions>
  <inkml:trace contextRef="#ctx0" brushRef="#br0">1 119 176,'5'-66'5198,"-4"22"2149,-1 35-2675,0 15-3422,2 67 2657,22 143 0,-9-137-3094,4-1 0,4-1 0,49 116 0,-55-161-1325,5 12-3932,-21-42 4840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27.997"/>
    </inkml:context>
    <inkml:brush xml:id="br0">
      <inkml:brushProperty name="width" value="0.05" units="cm"/>
      <inkml:brushProperty name="height" value="0.05" units="cm"/>
      <inkml:brushProperty name="color" value="#33CCFF"/>
    </inkml:brush>
  </inkml:definitions>
  <inkml:trace contextRef="#ctx0" brushRef="#br0">620 116 920,'-4'-10'3603,"0"5"-3097,1 1-1,0-1 1,-1 1-1,0 0 1,0 1-1,0-1 1,-1 1-1,1 0 1,-1 0 0,0 0-1,0 0 1,0 1-1,-6-3 1,-13-3 980,-38-8-1,54 14-1250,-53-9 597,-1 3 0,-100 0 0,104 6-1703,19 3-1319,-14 7-5221,33-3 4956</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29.397"/>
    </inkml:context>
    <inkml:brush xml:id="br0">
      <inkml:brushProperty name="width" value="0.05" units="cm"/>
      <inkml:brushProperty name="height" value="0.05" units="cm"/>
      <inkml:brushProperty name="color" value="#33CCFF"/>
    </inkml:brush>
  </inkml:definitions>
  <inkml:trace contextRef="#ctx0" brushRef="#br0">254 45 1164,'2'-1'1244,"3"-2"-197,-1 1 0,1 0-1,-1 0 1,1 1 0,14-5 9477,-25 6-9919,-73-3 1211,40 3-1151,1-2 0,-52-9 0,58 8-422,30 2-183,-6 1 134,4 0-453,31-6-2393,-24 5 2117,1 1-1,-1 0 1,1-1-1,-1 2 1,0-1-1,1 0 1,-1 1-1,0-1 1,1 1-1,-1 0 0,6 2 1,-1 1-5790,-5-4 5335,4 3-1317</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29.728"/>
    </inkml:context>
    <inkml:brush xml:id="br0">
      <inkml:brushProperty name="width" value="0.05" units="cm"/>
      <inkml:brushProperty name="height" value="0.05" units="cm"/>
      <inkml:brushProperty name="color" value="#33CCFF"/>
    </inkml:brush>
  </inkml:definitions>
  <inkml:trace contextRef="#ctx0" brushRef="#br0">0 1 512,'4'4'131,"4"11"10967,-7-9-8304,-1 6 269,-1 30-498,5 97 1113,-3-125-3496,1 7 324,0 0 0,9 32-1,-10-48-645,1 0 0,0 0 0,0 0 0,0-1 0,0 1 0,1 0 0,-1-1 0,1 0 0,1 1 0,-1-1 0,0 0 0,1-1 0,0 1 0,0-1 0,8 6 0,7-2-2523,-12-7-1169,14-9-7308</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31.953"/>
    </inkml:context>
    <inkml:brush xml:id="br0">
      <inkml:brushProperty name="width" value="0.05" units="cm"/>
      <inkml:brushProperty name="height" value="0.05" units="cm"/>
      <inkml:brushProperty name="color" value="#33CCFF"/>
    </inkml:brush>
  </inkml:definitions>
  <inkml:trace contextRef="#ctx0" brushRef="#br0">92 1 1196,'0'0'1194,"-3"1"-40,-1 2-501,0-1 1,0 1 0,0-1 0,1 1-1,-1 0 1,1 1 0,0-1 0,0 1-1,0-1 1,0 1 0,1 0 0,-1 0-1,1 0 1,0 0 0,0 0 0,0 1-1,1-1 1,0 0 0,0 1 0,-1 7-1,-22 200 5549,15 108-3616,34 431 213,-23-401-2089,-3-183-366,1-158-325,9 501 852,1-240-623,6 96 83,104 478 433,-71-551-577,80 946 247,-80-425-434,21-6 0,-35-449 0,24 284 0,42 188 0,-31-441 0,-40-231 0,78 639 0,-66-289 0,11-52 0,8 154 0,-19 321 0,-16-468 0,14 143 0,25-128 0,-58-430-50,-5-32-128,1 0 1,0 0-1,7 21 0,-3-82-19930,-10 17 15839</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36.742"/>
    </inkml:context>
    <inkml:brush xml:id="br0">
      <inkml:brushProperty name="width" value="0.05" units="cm"/>
      <inkml:brushProperty name="height" value="0.05" units="cm"/>
      <inkml:brushProperty name="color" value="#33CCFF"/>
    </inkml:brush>
  </inkml:definitions>
  <inkml:trace contextRef="#ctx0" brushRef="#br0">456 32 1204,'4'-5'2486,"5"-12"5240,-9 17-7637,0 0 0,0-1 0,0 1 0,0 0 0,0-1 0,0 1 0,0-1 0,0 1-1,0 0 1,0-1 0,0 1 0,-1 0 0,1-1 0,0 1 0,0 0 0,0-1 0,0 1 0,-1 0-1,1-1 1,0 1 0,0 0 0,-1 0 0,1-1 0,0 1 0,0 0 0,-1 0 0,1-1 0,0 1-1,-1 0 1,1 0 0,0 0 0,-1 0 0,1-1 0,-1 1 0,1 0 0,0 0 0,-1 0-1,1 0 1,0 0 0,-1 0 0,1 0 0,-1 0 0,1 0 0,0 0 0,-1 0 0,1 0 0,-1 1-1,-12-1 551,0 1 0,0 1 0,1 0-1,-1 0 1,0 1 0,1 1-1,0 0 1,0 1 0,-12 7-1,8-3-327,0 1 0,1 0 0,0 1 0,0 1 0,-23 25 0,16-11-114,0 0 0,2 1 1,1 1-1,2 1 0,0 0 0,2 1 0,1 1 0,2 0 0,1 1 0,1 1 1,-6 36-1,12-43-129,1 0 0,1 0 0,1 1 0,2-1 0,0 0 0,2 0 0,0 1 0,2-2 1,1 1-1,1 0 0,2-1 0,0-1 0,1 0 0,25 42 0,-13-32-26,2-1 0,1-1 0,35 34-1,-39-45-28,1-1-1,1-2 0,0 0 0,1-2 1,37 19-1,-53-31-21,0 0 1,1-1 0,16 4-1,-23-7 9,-1 1 0,1-1-1,-1 1 1,1-1 0,0 0 0,-1 0 0,1 1-1,0-1 1,-1-1 0,1 1 0,0 0-1,-1 0 1,1-1 0,0 1 0,-1 0-1,1-1 1,-1 0 0,1 1 0,-1-1-1,1 0 1,-1 0 0,1 0 0,-1 0-1,0 0 1,0 0 0,1 0 0,-1 0-1,1-3 1,-1 2 4,-1 1-1,1-1 0,-1 0 1,0 0-1,0 1 1,0-1-1,0 0 0,0 0 1,0 1-1,0-1 0,-1 0 1,1 0-1,-1 1 1,1-1-1,-1 0 0,0 1 1,1-1-1,-1 1 1,-2-3-1,-21-27 26,0 7-38,-1 2 0,-1 0 0,-55-33 0,0 0-48,80 55 57,1 0 0,0 0 1,-1-1-1,1 1 0,-1 0 0,1 0 0,0 0 0,-1-1 0,1 1 1,0 0-1,-1-1 0,1 1 0,0 0 0,-1-1 0,1 1 0,0 0 0,0-1 1,0 1-1,-1 0 0,1-1 0,0 1 0,0-1 0,0 1 0,0 0 1,0-1-1,-1 1 0,1-1 0,0 1 0,0-1 0,0 1 0,0 0 1,0-1-1,0 1 0,1-1 0,-1 1 0,0-1 0,0 1 0,0 0 0,0-1 1,0 1-1,1-1 0,-1 1 0,0 0 0,0-1 0,1 1 0,-1 0 1,0-1-1,0 1 0,1 0 0,-1-1 0,1 1 0,-1 0 0,0 0 0,1 0 1,-1-1-1,0 1 0,1 0 0,-1 0 0,1 0 0,-1 0 0,0 0 1,1-1-1,-1 1 0,1 0 0,-1 0 0,1 0 0,0 0 0,37-6 8,-34 6-12,71-10-97,-37 4-988,0 2 0,-1 1 1,64 4-1,-86 2 11,-10-3-996,0 1-1,-1 0 1,1 1 0,0-1-1,8 5 1,-5 2-1357</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37.644"/>
    </inkml:context>
    <inkml:brush xml:id="br0">
      <inkml:brushProperty name="width" value="0.05" units="cm"/>
      <inkml:brushProperty name="height" value="0.05" units="cm"/>
      <inkml:brushProperty name="color" value="#33CCFF"/>
    </inkml:brush>
  </inkml:definitions>
  <inkml:trace contextRef="#ctx0" brushRef="#br0">13 43 608,'-13'-43'21873,"15"48"-20755,22 135 3453,-10-87-3745,3-2 1,37 82-1,-41-107-523,1-1-1,2 0 1,0-1-1,1-1 1,1 0-1,34 32 1,-47-51-303,-1 1 0,1-2 0,0 1 0,0 0 0,0-1 0,1 0 0,-1 0 0,1-1 0,0 0 0,0 0 0,-1 0 0,1 0 0,0-1 0,1 0 0,6 0 0,-7-1 0,-1-1 0,1 0 0,-1 0 0,0 0 0,1-1 0,-1 0 0,0 0 0,0 0 0,0-1 0,-1 1 0,1-1 0,0 0 0,-1-1 0,0 1 0,0-1 0,0 0 0,5-5 0,1-4 3,-1 1 0,0-1 0,-1-1-1,-1 1 1,0-1 0,0-1 0,4-15 0,27-112-59,-28 99-8,4-33-1586,10-32-5881,-19 96 4860,8-4-8525,-7 13 7743</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39.712"/>
    </inkml:context>
    <inkml:brush xml:id="br0">
      <inkml:brushProperty name="width" value="0.05" units="cm"/>
      <inkml:brushProperty name="height" value="0.05" units="cm"/>
      <inkml:brushProperty name="color" value="#33CCFF"/>
    </inkml:brush>
  </inkml:definitions>
  <inkml:trace contextRef="#ctx0" brushRef="#br0">158 0 344,'-11'9'922,"1"0"0,-1 1 1,2 0-1,0 1 0,0 0 0,1 0 1,0 1-1,1 0 0,-10 24 0,5-10 77,3 2 0,0-1 0,-9 50 1,14-46-467,0-1 0,2 1 0,2 0 0,1 0 1,1 0-1,1-1 0,10 39 0,-3-30-60,2 0 0,2-1 0,2-1 0,38 69 0,-20-52-200,2-2 0,65 73 0,101 72-646,-168-170-553,38 24-1,1-5-3803,-21-14-1116,-15-8 2900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39.520"/>
    </inkml:context>
    <inkml:brush xml:id="br0">
      <inkml:brushProperty name="width" value="0.05" units="cm"/>
      <inkml:brushProperty name="height" value="0.05" units="cm"/>
      <inkml:brushProperty name="color" value="#FFC114"/>
    </inkml:brush>
  </inkml:definitions>
  <inkml:trace contextRef="#ctx0" brushRef="#br0">1 486 104,'0'0'15269,"2"-2"-14368,1 0-658,-1-1 0,0 0 1,1 0-1,-1 1 0,0-1 0,-1-1 0,1 1 0,-1 0 0,1 0 0,-1-1 0,0 1 1,0-1-1,1-5 0,8-52 1172,34-145 871,-24 128-1593,-17 66-535,0 0 1,1 0 0,0 0 0,9-16 0,-12 27-140,0 0 1,-1 1 0,1-1-1,0 0 1,-1 0 0,1 1-1,0-1 1,0 1 0,0-1-1,-1 1 1,1-1 0,0 1-1,0-1 1,1 1 0,6-5 204,-4 7-70,3 6-27,0 1 0,-1 0 0,0 0 1,0 1-1,-1 0 0,0 0 0,6 20 0,-4-12 299,15 28 1,-13-29-141,7 11 175,-15-27-437,0 0-1,0 0 1,0 0-1,-1 0 1,1 0-1,0 0 0,0 0 1,1 0-1,-1-1 1,0 1-1,0 0 1,0-1-1,0 1 1,1-1-1,-1 1 0,0-1 1,0 0-1,1 1 1,1-1-1,-1 0-7,1-1 0,-1 0 1,1 1-1,-1-1 0,1 0 0,-1 0 0,0 0 0,0 0 0,1 0 0,-1-1 0,0 1 0,0-1 0,0 0 1,-1 1-1,1-1 0,0 0 0,1-2 0,28-41 41,-22 31-59,16-28-19,-16 26 36,1 1 0,0 0 0,18-20 0,-28 34-13,1 0 0,0 0 0,0 1 1,-1-1-1,1 0 0,0 0 0,0 1 1,0-1-1,0 1 0,0-1 0,0 1 0,0-1 1,0 1-1,0-1 0,0 1 0,0 0 1,0-1-1,0 1 0,0 0 0,0 0 1,0 0-1,0 0 0,0 0 0,0 0 0,0 0 1,2 1-1,-1 0-2,0 0 0,-1 0-1,1 0 1,0 1 0,-1-1 0,1 0 0,-1 1 0,1-1-1,-1 1 1,0 0 0,0-1 0,0 1 0,2 2 0,2 8 2,1 1 1,-2-1 0,5 19-1,-7-27 13,14 68-77,5 21 34,-18-84-817,1 1-1,0 0 1,0-1-1,1 0 1,0 0-1,12 15 0,-15-21-687,0-1 0,0 0-1,0 0 1,1 0-1,-1 0 1,1-1-1,2 2 1,5 1-2350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38.288"/>
    </inkml:context>
    <inkml:brush xml:id="br0">
      <inkml:brushProperty name="width" value="0.05" units="cm"/>
      <inkml:brushProperty name="height" value="0.05" units="cm"/>
      <inkml:brushProperty name="color" value="#33CCFF"/>
    </inkml:brush>
  </inkml:definitions>
  <inkml:trace contextRef="#ctx0" brushRef="#br0">11 1 940,'0'2'12822,"0"22"-11777,-8 61 3516,6 115 0,6-132-3268,3-1 0,2-1 0,4 0 0,27 84 0,-29-114-800,-6-16-180,1 0 0,2 0 0,-1-1 0,2 0 0,16 25 0,-24-43-327,-1 0-1,1 1 1,0-1 0,0 0-1,0 0 1,0 0 0,0 0-1,0 0 1,0-1 0,0 1-1,0 0 1,0 0 0,1-1-1,-1 1 1,0 0 0,0-1-1,3 1 1,-4-1-90,1 0 0,0 0 0,0 0 0,-1-1 0,1 1 0,0 0 0,-1 0-1,1-1 1,-1 1 0,1 0 0,0-1 0,-1 1 0,1-1 0,-1 1 0,1-1 0,-1 1 0,1-1 0,-1 1 0,1-1 0,-1 1-1,1-1 1,-1 1 0,1-2 0,1-3-626,-1 1-1,1-1 0,-1 0 0,0 1 1,0-1-1,0 0 0,0 0 1,-1-5-1,1-8-1505,4-28-10212,-2 29 9308</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38.628"/>
    </inkml:context>
    <inkml:brush xml:id="br0">
      <inkml:brushProperty name="width" value="0.05" units="cm"/>
      <inkml:brushProperty name="height" value="0.05" units="cm"/>
      <inkml:brushProperty name="color" value="#33CCFF"/>
    </inkml:brush>
  </inkml:definitions>
  <inkml:trace contextRef="#ctx0" brushRef="#br0">9 76 488,'4'-28'2977,"-4"23"-2056,0-1 0,1 1 0,0-1 0,1 1 0,-1 0 0,1 0-1,2-6 1,-8 23 6713,-1 3-6768,2 0 0,-3 20-1,1 28 38,4 0 0,3 0-1,2 0 1,3 0 0,2-1-1,4 0 1,34 102 0,-8-65-488,-33-88-719,-1 0-1,2 0 1,0 0-1,0-1 1,1 0-1,13 13 1,-19-21-6,0-1-1,0 1 0,0-1 1,0 1-1,0-1 1,1 0-1,-1 0 0,0 0 1,0 0-1,4 0 1,1 0-4493</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38.958"/>
    </inkml:context>
    <inkml:brush xml:id="br0">
      <inkml:brushProperty name="width" value="0.05" units="cm"/>
      <inkml:brushProperty name="height" value="0.05" units="cm"/>
      <inkml:brushProperty name="color" value="#33CCFF"/>
    </inkml:brush>
  </inkml:definitions>
  <inkml:trace contextRef="#ctx0" brushRef="#br0">635 123 448,'0'-2'323,"0"0"101,-1-1 1,1 0 0,-1 1-1,0-1 1,0 1 0,0-1-1,0 1 1,0-1-1,0 1 1,-1-1 0,1 1-1,-1 0 1,0 0 0,0 0-1,1 0 1,-1 0-1,-1 0 1,1 1 0,0-1-1,0 1 1,-1-1 0,1 1-1,0 0 1,-4-1-1,-10-4 648,-1 1 0,-1 0-1,1 1 1,-1 2-1,-20-2 1,-22-3 478,-139-23 1865,98 24-6018,3 10-9888,88-1 9732</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39.290"/>
    </inkml:context>
    <inkml:brush xml:id="br0">
      <inkml:brushProperty name="width" value="0.05" units="cm"/>
      <inkml:brushProperty name="height" value="0.05" units="cm"/>
      <inkml:brushProperty name="color" value="#33CCFF"/>
    </inkml:brush>
  </inkml:definitions>
  <inkml:trace contextRef="#ctx0" brushRef="#br0">4 54 276,'-4'-37'9709,"4"35"-8184,0 1-1165,1 0 0,-1 0 0,0 0 0,0 1 0,1-1 0,-1 0-1,0 0 1,1 1 0,-1-1 0,1 0 0,-1 1 0,1-1 0,-1 0 0,1 1 0,-1-1 0,1 1 0,0-1 0,-1 1 0,2-2 0,4 3 72,0 0 1,1 1-1,-1-1 0,0 1 0,0 0 1,0 1-1,0-1 0,0 1 1,-1 0-1,10 7 0,7 6 481,23 22-1,-12-6-479,-2 2-1,-2 0 1,-1 2-1,-1 1 1,-3 1-1,-1 2 1,25 57-1,-11-9 105,-5 2-1,32 140 1,-18 12-51,-42-212-662,-2 1 0,-1-1-1,-2 1 1,0-1 0,-2 0-1,-9 35 1,8-50-296,0-1 1,-2 1-1,0-1 1,0-1 0,-1 1-1,-1-1 1,0 0-1,-1-1 1,-11 13-1,8-13-1066,1 0-1,-2-1 0,0-1 0,0 0 0,0 0 0,-1-2 0,-1 0 0,-18 8 0,-33 8-2426</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0.448"/>
    </inkml:context>
    <inkml:brush xml:id="br0">
      <inkml:brushProperty name="width" value="0.05" units="cm"/>
      <inkml:brushProperty name="height" value="0.05" units="cm"/>
      <inkml:brushProperty name="color" value="#33CCFF"/>
    </inkml:brush>
  </inkml:definitions>
  <inkml:trace contextRef="#ctx0" brushRef="#br0">368 23 13373,'12'0'512,"-5"1"-79,0-1 0,0 0 0,-1-1 0,1 1 0,0-1 0,10-4 1214,-127-6 913,15 8-1784,50 1-2043,0 1 1,-53 7-1,80-2-967,16-4 1651,1 0 0,-1 1 0,1 0 0,-1-1 0,0 1 0,1 0 0,0 0 0,-1 0 0,1 0 0,-1 0 1,1 0-1,0 0 0,-2 2 0,-1 6-2028</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0.774"/>
    </inkml:context>
    <inkml:brush xml:id="br0">
      <inkml:brushProperty name="width" value="0.05" units="cm"/>
      <inkml:brushProperty name="height" value="0.05" units="cm"/>
      <inkml:brushProperty name="color" value="#33CCFF"/>
    </inkml:brush>
  </inkml:definitions>
  <inkml:trace contextRef="#ctx0" brushRef="#br0">299 1 1232,'31'8'11614,"-34"-8"-11361,0-1 1,0 1-1,-1 0 1,1 0-1,0 0 1,-1 0-1,1 1 1,0-1-1,-4 2 0,-17 1 886,-45 1 1527,-11 0-1436,1 6-3865,76-10 1476,-1 1 0,1 0 0,0 0 0,-1 0 0,1 1 1,0-1-1,0 1 0,-6 3 0,2 1-1479</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1.111"/>
    </inkml:context>
    <inkml:brush xml:id="br0">
      <inkml:brushProperty name="width" value="0.05" units="cm"/>
      <inkml:brushProperty name="height" value="0.05" units="cm"/>
      <inkml:brushProperty name="color" value="#33CCFF"/>
    </inkml:brush>
  </inkml:definitions>
  <inkml:trace contextRef="#ctx0" brushRef="#br0">318 1 588,'11'8'2358,"2"3"8778,-62-17-8930,-89 3 0,73 8-5200,1 5-5235,39-4 5618</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1.702"/>
    </inkml:context>
    <inkml:brush xml:id="br0">
      <inkml:brushProperty name="width" value="0.05" units="cm"/>
      <inkml:brushProperty name="height" value="0.05" units="cm"/>
      <inkml:brushProperty name="color" value="#33CCFF"/>
    </inkml:brush>
  </inkml:definitions>
  <inkml:trace contextRef="#ctx0" brushRef="#br0">287 8 1176,'0'0'3217,"-7"-8"2930,3 9-5646,-1 0 0,1 0 0,0 1-1,0-1 1,0 1 0,-1 0 0,2 1 0,-1-1 0,0 0 0,0 1 0,-3 3 0,-1 1 141,1 1 1,0 0-1,1 0 0,-9 13 0,-1 8 926,-26 61 0,41-88-1490,-26 71 675,3 2 0,3 1 0,4 0 0,3 1 0,3 1 0,4 0 0,3 0 0,3 0 0,15 121 0,-6-147-448,1 0-1,3-1 1,3 0-1,34 82 1,-35-103-379,1 0-1,1 0 1,2-2 0,1 0-1,1-1 1,2-1 0,0 0 0,36 29-1,-48-47-367,0 0 0,1 0-1,0-1 1,0-1 0,0 0 0,18 7-1,-23-11-349,0-1 0,0 1-1,0-1 1,0 0 0,0-1-1,9 1 1,-10-2-526,0 1-1,0-1 1,0 0-1,0 0 1,0-1 0,-1 1-1,1-1 1,7-4-1,11-7-2576</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2.079"/>
    </inkml:context>
    <inkml:brush xml:id="br0">
      <inkml:brushProperty name="width" value="0.05" units="cm"/>
      <inkml:brushProperty name="height" value="0.05" units="cm"/>
      <inkml:brushProperty name="color" value="#33CCFF"/>
    </inkml:brush>
  </inkml:definitions>
  <inkml:trace contextRef="#ctx0" brushRef="#br0">9 147 1220,'-2'-9'1538,"0"0"-1,0-1 1,1 1-1,0 0 1,0-1 0,2-10-1,-1 17-1178,0-1-1,1 0 1,0 0-1,-1 1 1,1-1-1,1 0 1,-1 1-1,1-1 0,-1 1 1,1 0-1,0 0 1,0-1-1,0 1 1,1 0-1,-1 1 1,1-1-1,0 0 1,3-2-1,-5 4-255,0 0 1,1 1-1,-1-1 0,0 1 0,0-1 0,1 1 0,-1-1 0,0 1 0,0 0 0,1 0 0,-1-1 0,0 1 0,1 0 0,-1 0 0,0 1 0,1-1 0,-1 0 0,0 0 0,1 1 1,-1-1-1,0 0 0,3 2 0,-1 0 18,0-1 0,0 1 0,0 0 0,0 1 1,0-1-1,-1 0 0,1 1 0,2 2 0,6 11 264,-1 0 0,0 0 0,14 33 0,-7-13 8,2 3-62,4 8 419,46 71-1,-61-106-792,0-1-1,1 0 1,1 0-1,0 0 1,1-2-1,-1 1 1,2-1-1,-1-1 1,1 0-1,23 11 1,-30-17-233,0 0 1,0-1-1,0 1 1,0-1-1,0-1 1,0 1-1,1-1 1,-1 1-1,0-2 1,0 1 0,0 0-1,0-1 1,1 0-1,-1 0 1,9-4-1,-5 1-1234,0 0 1,0-1-1,-1 0 0,1 0 0,-1-1 0,-1 0 0,10-9 0,5-8-1738</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2.583"/>
    </inkml:context>
    <inkml:brush xml:id="br0">
      <inkml:brushProperty name="width" value="0.05" units="cm"/>
      <inkml:brushProperty name="height" value="0.05" units="cm"/>
      <inkml:brushProperty name="color" value="#33CCFF"/>
    </inkml:brush>
  </inkml:definitions>
  <inkml:trace contextRef="#ctx0" brushRef="#br0">233 14 884,'-1'-14'10616,"-7"20"-10148,1 0-1,0 0 0,0 1 0,0-1 0,1 2 0,0-1 1,1 1-1,-1 0 0,-6 14 0,-36 86 2047,46-103-2454,-23 61 804,4 1-1,2 1 1,4 1-1,-10 98 0,21-128-450,3 0-1,1 0 0,2-1 1,1 1-1,3 0 0,19 72 0,-19-91-224,1-1 1,1 0-1,1-1 0,1 0 0,0 0 0,18 22 0,-18-29-73,-1 0 0,1-1 0,1 0 0,0-1-1,0 0 1,1-1 0,0 0 0,1-1 0,25 11 0,-29-14-88,0-2 1,1 1-1,-1-1 1,1-1-1,0 0 1,0 0-1,-1-1 1,1 0-1,0 0 1,0-1 0,-1-1-1,1 0 1,13-4-1,-19 5-44,1-1-1,-1 1 1,1-1 0,-1 0-1,1-1 1,-1 1-1,0-1 1,0 0-1,0 0 1,0 0 0,-1 0-1,0-1 1,1 1-1,-1-1 1,0 0 0,0 0-1,-1 0 1,1 0-1,-1-1 1,0 1 0,0-1-1,-1 1 1,1-1-1,-1 0 1,0 0-1,0 1 1,-1-1 0,1-6-1,-1 6-15,-1-1 1,1 1-1,-1-1 0,0 1 0,-1-1 0,1 1 0,-1 0 1,0 0-1,0 0 0,-1 0 0,0 0 0,1 0 0,-2 0 1,1 1-1,0 0 0,-1-1 0,0 1 0,0 1 0,0-1 1,-1 1-1,1-1 0,-1 1 0,1 0 0,-6-2 0,-12-5-58,0 1 0,-1 1 0,0 1 0,-29-6 0,27 8 71,24 4 31,-1 1 0,1 0 1,-1-1 0,1 1-1,-1 0 1,1-1 0,-1 1-1,1-1 1,0 0 0,-1 1-1,1-1 1,0 0 0,0 0-1,-1 0 1,1 0-1,0 0 1,-1-1 0,5-1 42,40-10-1,64-14-1,-59 17-2768,48-17 0,-75 21-3218,-8 4-1088</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39.971"/>
    </inkml:context>
    <inkml:brush xml:id="br0">
      <inkml:brushProperty name="width" value="0.05" units="cm"/>
      <inkml:brushProperty name="height" value="0.05" units="cm"/>
      <inkml:brushProperty name="color" value="#FFC114"/>
    </inkml:brush>
  </inkml:definitions>
  <inkml:trace contextRef="#ctx0" brushRef="#br0">321 50 500,'0'-1'295,"1"0"0,-1 0 1,0 0-1,1 0 0,-1 0 0,0 0 0,0 0 1,1-1-1,-1 1 0,0 0 0,0 0 0,0 0 0,-1 0 1,1 0-1,0 0 0,0-1 0,-1 1 0,1 0 1,0 0-1,-1 0 0,1 0 0,-1 0 0,0 0 0,1 0 1,-1 0-1,0 0 0,1 1 0,-1-1 0,0 0 1,0 0-1,0 1 0,-1-2 0,-17-4 1221,-7 3 435,-1 0-645,-1 1 0,1 1-1,-41 3 1,44 0-1209,20-2-346,0 0 0,0 0 0,0 1-1,-1-1 1,1 1 0,0 0 0,0 0-1,0 0 1,0 1 0,1 0 0,-1-1 0,0 1-1,1 1 1,-1-1 0,-4 4 0,-13 12-7751,17-5 5471</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2.899"/>
    </inkml:context>
    <inkml:brush xml:id="br0">
      <inkml:brushProperty name="width" value="0.05" units="cm"/>
      <inkml:brushProperty name="height" value="0.05" units="cm"/>
      <inkml:brushProperty name="color" value="#33CCFF"/>
    </inkml:brush>
  </inkml:definitions>
  <inkml:trace contextRef="#ctx0" brushRef="#br0">6 63 1952,'10'-6'5141,"-1"-2"-2529,-12-1-492,0-5-804,-3 3-1148,-1 5-392,4 1-408,0 2-420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3.366"/>
    </inkml:context>
    <inkml:brush xml:id="br0">
      <inkml:brushProperty name="width" value="0.05" units="cm"/>
      <inkml:brushProperty name="height" value="0.05" units="cm"/>
      <inkml:brushProperty name="color" value="#33CCFF"/>
    </inkml:brush>
  </inkml:definitions>
  <inkml:trace contextRef="#ctx0" brushRef="#br0">35 210 804,'-2'-1'1298,"0"0"-957,0 0-1,0 1 1,0-1-1,0 0 1,1 0-1,-1 0 1,1-1-1,-1 1 1,1 0-1,-1 0 1,1-1-1,-1 1 1,1-1-1,0 0 1,0 1-1,0-1 1,0 0-1,0 1 1,-1-4 0,1 2 14,1-1 0,-1 1 1,1-1-1,-1 1 0,1-1 1,0 1-1,0-1 1,1 0-1,-1 1 0,1-1 1,1-5-1,2-3 378,1 0 0,0 0-1,0 0 1,2 1 0,-1-1 0,1 1-1,1 1 1,15-18 0,-22 27-661,0 0 0,0 0-1,0 0 1,0 0 0,1 0 0,-1 0 0,0 1 0,0-1 0,1 0 0,-1 1 0,0-1 0,1 1-1,-1-1 1,1 1 0,-1 0 0,1-1 0,-1 1 0,1 0 0,-1 0 0,1 0 0,-1 0-1,1 0 1,-1 1 0,1-1 0,-1 0 0,1 1 0,-1-1 0,0 1 0,1-1 0,-1 1-1,0 0 1,1 0 0,-1-1 0,0 1 0,0 0 0,0 0 0,0 0 0,0 0 0,0 0 0,1 2-1,6 5 191,-2 1 0,1 0 0,-1 0-1,6 12 1,-11-20-247,10 21 337,7 9 398,22 33 0,-33-55-645,-1-1 1,1 0-1,0-1 1,0 1-1,1-1 1,0-1-1,0 0 0,15 9 1,-18-13-182,1 0 0,0 0 0,-1 0 0,1-1 0,0 0 0,0 0 0,0 0 0,-1-1 0,1 0 0,0 0 0,0 0 0,0-1 0,0 0 0,0 0 0,0 0 0,5-3 0,0 1-1336,-1-2 1,19-9 0,15-15-10619,-31 20 8695</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3.715"/>
    </inkml:context>
    <inkml:brush xml:id="br0">
      <inkml:brushProperty name="width" value="0.05" units="cm"/>
      <inkml:brushProperty name="height" value="0.05" units="cm"/>
      <inkml:brushProperty name="color" value="#33CCFF"/>
    </inkml:brush>
  </inkml:definitions>
  <inkml:trace contextRef="#ctx0" brushRef="#br0">37 8 13557,'0'0'154,"-1"-1"0,1 0 0,0 1-1,-1-1 1,1 1 0,-1-1 0,1 1 0,-1 0-1,1-1 1,-1 1 0,0 0 0,1-1 0,-1 1-1,1 0 1,-1-1 0,0 1 0,1 0 0,-1 0-1,0 0 1,1 0 0,-1 0 0,0 0 0,1 0-1,-1 0 1,0 0 0,0 0 0,-6 15 2442,6-11-3095,-3 17 1037,0 0 0,2 0 0,0 0 0,3 35 0,-1-6 110,-1 52 1152,19 164 0,-10-212-1258,2 1 0,2-2 0,3 0 0,36 85 0,-47-129-645,0 0-1,1-1 0,0 0 1,0 0-1,1-1 0,0 1 1,0-1-1,9 7 0,-14-13-174,1 1 0,-1-1 0,1 0 0,0 0 0,0 0-1,0 0 1,-1 0 0,1-1 0,0 1 0,0-1 0,0 1-1,0-1 1,0 1 0,0-1 0,0 0 0,1 0 0,1 0-1,-1-1-483,-1 0-1,1 0 0,-1 0 1,0 0-1,0-1 0,1 1 0,-1 0 1,0-1-1,0 0 0,0 1 0,0-1 1,-1 0-1,1 0 0,0 0 0,-1 0 1,0 0-1,3-4 0,5-11-2750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4.046"/>
    </inkml:context>
    <inkml:brush xml:id="br0">
      <inkml:brushProperty name="width" value="0.05" units="cm"/>
      <inkml:brushProperty name="height" value="0.05" units="cm"/>
      <inkml:brushProperty name="color" value="#33CCFF"/>
    </inkml:brush>
  </inkml:definitions>
  <inkml:trace contextRef="#ctx0" brushRef="#br0">1 80 164,'3'-49'4574,"3"18"2308,-5 42 1156,1 52-5528,2 84-671,5-1-1,7 0 1,37 150 0,-49-280-1761,9 46-65,36 96 0,-49-156-176,11 22-605,-10-24 549,-1 1 0,1 0 1,-1 0-1,1 0 0,-1 0 0,1 0 0,0-1 0,-1 1 0,1 0 0,0-1 0,0 1 0,0 0 0,-1-1 0,1 1 0,0-1 0,0 1 0,0-1 0,0 0 1,2 1-1,-2-2-536,0 1 0,0-1 1,-1 0-1,1 0 0,0 0 1,0 0-1,-1-1 1,1 1-1,-1 0 0,1 0 1,-1 0-1,1 0 0,-1-1 1,0 1-1,0 0 0,1 0 1,-1-1-1,0-1 1,0-8-2829</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4.394"/>
    </inkml:context>
    <inkml:brush xml:id="br0">
      <inkml:brushProperty name="width" value="0.05" units="cm"/>
      <inkml:brushProperty name="height" value="0.05" units="cm"/>
      <inkml:brushProperty name="color" value="#33CCFF"/>
    </inkml:brush>
  </inkml:definitions>
  <inkml:trace contextRef="#ctx0" brushRef="#br0">538 261 424,'-20'-28'2691,"12"16"-1841,0 0 1,-1 1-1,0 0 0,-1 1 0,-16-14 0,7 10-152,-1 1-1,-1 0 0,0 2 1,-1 0-1,-43-14 1,13 10-806,-80-13 1,53 11-7003,62 12 5286</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4.731"/>
    </inkml:context>
    <inkml:brush xml:id="br0">
      <inkml:brushProperty name="width" value="0.05" units="cm"/>
      <inkml:brushProperty name="height" value="0.05" units="cm"/>
      <inkml:brushProperty name="color" value="#33CCFF"/>
    </inkml:brush>
  </inkml:definitions>
  <inkml:trace contextRef="#ctx0" brushRef="#br0">9 206 140,'1'-8'1442,"0"0"0,-1 0 0,0 0 0,0 0 0,-1 0 0,-3-17 1,2 19-111,1-1-1,0 0 1,0 1 0,0-1 0,1 0 0,0 0 0,1 0 0,-1 0 0,1 1 0,3-9 0,-3 12-1128,1 0-1,0 0 0,0 0 0,0 1 1,0-1-1,0 1 0,0-1 0,1 1 1,0 0-1,-1 0 0,1 0 0,0 0 1,0 0-1,0 1 0,0-1 0,0 1 1,0 0-1,0 0 0,0 0 0,6-1 1,5-1 699,0 1 0,1 1 0,19 0 0,-9 2-903,0 1 0,0 1 0,-1 1 0,44 14 0,-30-5 0,0 2 0,40 21 0,-41-15 0,-1 2 0,-1 1 0,-1 1 0,-2 2 0,0 1 0,30 36 0,-24-18 0,-1 1 0,-2 1 0,49 93 0,-55-82 0,-2 1 0,-3 2 0,-2 0 0,-4 1 0,-2 1 0,15 125 0,-27-141 0,-3-1 0,-1 0 0,-2 1 0,-2-1 0,-3 0 0,-1-1 0,-3 1 0,-1-2 0,-2 1 0,-28 57 0,29-78-315,-1 0-1,-1-1 1,-1-1 0,-2 0-1,0-1 1,-1-1-1,-1-1 1,-1 0 0,-24 16-1,14-14-784,-1-2-1,-1-1 0,0-1 0,-2-2 0,0-2 0,-43 13 0,8-7-6350,14-3 2264</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51.303"/>
    </inkml:context>
    <inkml:brush xml:id="br0">
      <inkml:brushProperty name="width" value="0.025" units="cm"/>
      <inkml:brushProperty name="height" value="0.025" units="cm"/>
      <inkml:brushProperty name="color" value="#E71224"/>
    </inkml:brush>
  </inkml:definitions>
  <inkml:trace contextRef="#ctx0" brushRef="#br0">1 0 508,'0'0'5311,"1"6"-4355,4 17 433,-1 0-1,0 42 0,2 12 621,5 8-68,4 0 1,4-1 0,42 118-1,-48-165-1393,12 29 492,-22-59-1100,0-1 0,0 1 0,1-1 0,0 0-1,0 0 1,1-1 0,6 7 0,0-5 48,-3-5-2352,-2-18-11898</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51.772"/>
    </inkml:context>
    <inkml:brush xml:id="br0">
      <inkml:brushProperty name="width" value="0.025" units="cm"/>
      <inkml:brushProperty name="height" value="0.025" units="cm"/>
      <inkml:brushProperty name="color" value="#E71224"/>
    </inkml:brush>
  </inkml:definitions>
  <inkml:trace contextRef="#ctx0" brushRef="#br0">811 17 300,'53'-17'17006,"-57"19"-15732,-26 10 401,0-1 0,-42 8 0,-69 9 830,132-26-2365,-257 52 2518,91-12-4140,154-37 321,6-1-133,-1 0-1,-19 9 1,14-2-3446,2 3-3548,9-3 4931</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52.106"/>
    </inkml:context>
    <inkml:brush xml:id="br0">
      <inkml:brushProperty name="width" value="0.025" units="cm"/>
      <inkml:brushProperty name="height" value="0.025" units="cm"/>
      <inkml:brushProperty name="color" value="#E71224"/>
    </inkml:brush>
  </inkml:definitions>
  <inkml:trace contextRef="#ctx0" brushRef="#br0">638 6 732,'21'-5'14776,"-348"32"-4717,222-17-8263,85-8-1740,0 1 0,1 1 0,-33 10 0,40-9-1010,0 0 0,-16 9 0,21-9-833,0 0 0,-1 0 0,2 1 0,-9 7 0,2 8-3583,6 3 1631</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56.325"/>
    </inkml:context>
    <inkml:brush xml:id="br0">
      <inkml:brushProperty name="width" value="0.025" units="cm"/>
      <inkml:brushProperty name="height" value="0.025" units="cm"/>
      <inkml:brushProperty name="color" value="#E71224"/>
    </inkml:brush>
  </inkml:definitions>
  <inkml:trace contextRef="#ctx0" brushRef="#br0">0 20 1064,'6'-12'3025,"5"5"11279,-7 13-13896,0 0 0,-1 0 1,1 0-1,-1 1 0,0 0 0,-1-1 0,1 1 0,-2 0 1,1 0-1,1 8 0,-1-4-86,22 94 2037,123 457 3835,-132-518-5962,-6-12-37,2-1-1,1 0 0,30 55 0,-39-83-348,-1 0-1,0 0 1,1 0-1,0-1 1,-1 1-1,1-1 1,0 0-1,0 0 1,1 0-1,4 2 1,-7-3 82,0-1 1,0 0 0,-1 1-1,1-1 1,0 0 0,0 0-1,0 0 1,0 0 0,-1 1-1,1-1 1,0 0 0,0-1 0,0 1-1,0 0 1,0 0 0,0 0-1,-1 0 1,1-1 0,1 0-1,-1 1 16,0-1-1,0 0 1,-1 0-1,1 0 0,0 0 1,-1 0-1,1 1 0,-1-1 1,1 0-1,-1 0 0,0 0 1,1-1-1,-1 1 0,0 0 1,0 0-1,0 0 1,0 0-1,0 0 0,0 0 1,0-2-1,-3-9-3077,-15-13-11315,9 17 10549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40.305"/>
    </inkml:context>
    <inkml:brush xml:id="br0">
      <inkml:brushProperty name="width" value="0.05" units="cm"/>
      <inkml:brushProperty name="height" value="0.05" units="cm"/>
      <inkml:brushProperty name="color" value="#FFC114"/>
    </inkml:brush>
  </inkml:definitions>
  <inkml:trace contextRef="#ctx0" brushRef="#br0">154 17 1040,'19'6'3341,"-1"2"6191,-19-8-9390,0-1-1,0 0 1,0 0-1,0 1 0,0-1 1,0 0-1,0 0 1,0 0-1,0 0 0,0 0 1,0 0-1,0-3 1,0 3-94,1 1 0,-1-1 0,1 0 0,-1 0 0,0 0 0,1 0 0,-1 1 0,0-1 0,1 0 0,-1 1 0,0-1 0,0 0 0,0 1 0,0-1 0,1 1 0,-1-1 0,0 1 0,0 0 0,0-1 0,0 1 0,0 0 0,0 0 0,0 0 0,-1-1 0,-8 0 168,0 0 0,0 0 1,1 1-1,-1 0 0,0 1 1,0 0-1,-13 3 0,3 2-1078,-8 2-2704,12-5-3812</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56.715"/>
    </inkml:context>
    <inkml:brush xml:id="br0">
      <inkml:brushProperty name="width" value="0.025" units="cm"/>
      <inkml:brushProperty name="height" value="0.025" units="cm"/>
      <inkml:brushProperty name="color" value="#E71224"/>
    </inkml:brush>
  </inkml:definitions>
  <inkml:trace contextRef="#ctx0" brushRef="#br0">594 18 1036,'13'-4'2487,"0"0"1,0 1-1,0 1 0,1 0 0,14 0 5670,-34 3-7159,-183 13 3535,105-9-3660,-17-2-426,60-3-1570,0 2 0,0 1 0,-61 14 0,62-4-2389,35-11 1647,-1 1 0,2-1 0,-1 1-1,0 0 1,-5 5 0,2 1-1467</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57.064"/>
    </inkml:context>
    <inkml:brush xml:id="br0">
      <inkml:brushProperty name="width" value="0.025" units="cm"/>
      <inkml:brushProperty name="height" value="0.025" units="cm"/>
      <inkml:brushProperty name="color" value="#E71224"/>
    </inkml:brush>
  </inkml:definitions>
  <inkml:trace contextRef="#ctx0" brushRef="#br0">968 0 248,'8'1'1473,"-1"-1"-1,0 1 1,0 1-1,11 2 1,-5 0 4519,-86 14-1312,-205 45 2125,-155-8-2109,305-41-5591,75-7-2754,4 5-10141,36-6 9681</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58.147"/>
    </inkml:context>
    <inkml:brush xml:id="br0">
      <inkml:brushProperty name="width" value="0.025" units="cm"/>
      <inkml:brushProperty name="height" value="0.025" units="cm"/>
      <inkml:brushProperty name="color" value="#E71224"/>
    </inkml:brush>
  </inkml:definitions>
  <inkml:trace contextRef="#ctx0" brushRef="#br0">0 49 1348,'7'-6'637,"0"-1"2369,1 0-1,0 0 0,1 1 1,15-9 3571,-21 18-4910,0 1-1209,0-1-1,0 2 0,0-1 0,0 0 1,-1 0-1,0 1 0,0 0 0,0-1 1,0 1-1,1 8 0,10 59 2754,-10-50-2571,8 51-311,75 399 977,-74-426-1306,30 78 0,-41-122 2,0 0-7,-1 0 0,1 1 0,0-1 1,0 0-1,0-1 0,0 1 1,0 0-1,0 0 0,0 0 1,1-1-1,-1 1 0,1 0 0,-1-1 1,1 1-1,0-1 0,0 0 1,-1 0-1,1 0 0,0 0 1,0 0-1,0 0 0,0 0 0,0 0 1,3 0-1,-5-2-109,1 1 0,-1 0 0,1 0 0,-1-1 0,1 1 0,-1 0 0,1-1 0,-1 1 0,1-1 0,-1 1-1,1 0 1,-1-1 0,0 1 0,1-1 0,-1 1 0,0-1 0,0 0 0,1 1 0,-1-1 0,0 1 0,0-1 0,0 1 0,1-1 0,-1 0 0,0 1 0,0-2 0,1-8-3304,-2 3-4287,-4-2 1430,-1 1 1906</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58.478"/>
    </inkml:context>
    <inkml:brush xml:id="br0">
      <inkml:brushProperty name="width" value="0.025" units="cm"/>
      <inkml:brushProperty name="height" value="0.025" units="cm"/>
      <inkml:brushProperty name="color" value="#E71224"/>
    </inkml:brush>
  </inkml:definitions>
  <inkml:trace contextRef="#ctx0" brushRef="#br0">991 22 1072,'50'-20'15502,"-56"20"-14002,-58-2 1126,0 4-1,-63 8 1,8 1-1058,-389 23 395,484-32-3386,-36 7-1,34-2-1945,2 2-3383,11 0 1136,8 2 1707</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59.831"/>
    </inkml:context>
    <inkml:brush xml:id="br0">
      <inkml:brushProperty name="width" value="0.025" units="cm"/>
      <inkml:brushProperty name="height" value="0.025" units="cm"/>
      <inkml:brushProperty name="color" value="#E71224"/>
    </inkml:brush>
  </inkml:definitions>
  <inkml:trace contextRef="#ctx0" brushRef="#br0">0 35 14389,'10'-28'3308,"-8"22"4421,1 12-7402,0 1 0,0 0 0,-1 0 0,0 0 0,-1 0 0,2 13 0,25 253 3625,-19-203-3348,7 32-959,40 141 1,-54-237-452,-1-1 1,2 1 0,-1 0 0,1-1 0,4 9 0,-1-6-4823,1-1-4264</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0.201"/>
    </inkml:context>
    <inkml:brush xml:id="br0">
      <inkml:brushProperty name="width" value="0.025" units="cm"/>
      <inkml:brushProperty name="height" value="0.025" units="cm"/>
      <inkml:brushProperty name="color" value="#E71224"/>
    </inkml:brush>
  </inkml:definitions>
  <inkml:trace contextRef="#ctx0" brushRef="#br0">1213 14 496,'24'-6'5539,"5"-1"11073,-304 26-9572,-8-18-4244,-267 18-2835,497-12-3018,41-4-57,-1 0 0,1 0 0,-1 1 0,-13 7 0,-3 3-1846</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5.135"/>
    </inkml:context>
    <inkml:brush xml:id="br0">
      <inkml:brushProperty name="width" value="0.025" units="cm"/>
      <inkml:brushProperty name="height" value="0.025" units="cm"/>
      <inkml:brushProperty name="color" value="#E71224"/>
    </inkml:brush>
  </inkml:definitions>
  <inkml:trace contextRef="#ctx0" brushRef="#br0">1 77 672,'2'-40'5893,"-1"21"-328,-1 1 4428,7 32-8003,-3-8-1601,1 11 411,0 0-1,-1 1 1,3 28 0,-1-2 22,136 518 3422,-134-546-6267,-8-16 1677,0 1 0,1-1 0,-1 1 0,1-1 0,-1 1 0,1-1 0,-1 1 0,1-1 0,0 0 0,-1 1 0,1-1 0,-1 0 0,1 1 0,0-1 0,-1 0 1,1 0-1,0 1 0,0-1 0,-1 0 0,1 0 0,0 0 0,0 0 0,0-1-60,0 1-1,0-1 1,0 1 0,0-1 0,0 1 0,0-1 0,-1 0 0,1 0-1,0 1 1,0-1 0,-1 0 0,1 0 0,0 0 0,-1 0 0,1 0-1,-1 0 1,1 0 0,-1 0 0,0 0 0,1 0 0,-1 0-1,0 0 1,0 0 0,0 0 0,0 0 0,0 0 0,0 0 0,0 0-1,0-2 1,0-6-3399</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5.470"/>
    </inkml:context>
    <inkml:brush xml:id="br0">
      <inkml:brushProperty name="width" value="0.025" units="cm"/>
      <inkml:brushProperty name="height" value="0.025" units="cm"/>
      <inkml:brushProperty name="color" value="#E71224"/>
    </inkml:brush>
  </inkml:definitions>
  <inkml:trace contextRef="#ctx0" brushRef="#br0">783 40 1584,'62'-28'9634,"-61"27"-8262,-4 0-50,-3-1-873,-1 0 0,0 0 0,0 1-1,1-1 1,-1 2 0,0-1 0,0 1 0,-11 1 0,-64 10 1565,46-6-1307,-193 28 1999,-71 10-2974,289-42-63,-52 10-3169,57-9 1394,0 0 0,0 0-1,0 1 1,-9 5 0,5 0-1034</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5.802"/>
    </inkml:context>
    <inkml:brush xml:id="br0">
      <inkml:brushProperty name="width" value="0.025" units="cm"/>
      <inkml:brushProperty name="height" value="0.025" units="cm"/>
      <inkml:brushProperty name="color" value="#E71224"/>
    </inkml:brush>
  </inkml:definitions>
  <inkml:trace contextRef="#ctx0" brushRef="#br0">754 1 1280,'16'5'2600,"-20"-2"760,-27 0 755,25-3-4711,-179 10 6874,-84-8-1583,231-3-4177,-110 0-439,138 2-1010,0 0 1,-19 4 0,27-4 384,-1-1 1,1 1-1,0-1 0,0 1 1,0 0-1,0 0 0,0 0 1,0 0-1,0 0 1,0 0-1,0 1 0,1-1 1,-1 1-1,0-1 1,1 1-1,-1-1 0,1 1 1,0 0-1,-2 3 0,1 11-2550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6.673"/>
    </inkml:context>
    <inkml:brush xml:id="br0">
      <inkml:brushProperty name="width" value="0.025" units="cm"/>
      <inkml:brushProperty name="height" value="0.025" units="cm"/>
      <inkml:brushProperty name="color" value="#E71224"/>
    </inkml:brush>
  </inkml:definitions>
  <inkml:trace contextRef="#ctx0" brushRef="#br0">1 98 184,'0'-23'2447,"-1"-26"3787,2 46-5308,-1 0 0,0 0 1,1 1-1,0-1 0,0 0 0,0 0 1,1-3-1,2 32 8460,4 51-7937,-6-64-526,57 359 1680,-44-307-2070,3-1 0,3-1-1,48 101 1,-64-155-649,0 0-1,0 0 1,1 0 0,7 7-1,-11-13 33,0-1 0,0 0 0,1 0 0,-1 0 0,1 0 0,-1 0 0,1 0 0,-1-1 0,1 1 0,0-1 0,0 0 0,0 0 0,0 0 0,0 0 0,0 0 0,0-1 0,4 1 0,-6-1-69,-1 0 0,1 0 0,-1 0 0,0 0 0,1 0 0,-1 0 0,0 0 0,1 0 0,-1 0 0,0 0 0,1 0 0,-1 0 0,0 0 0,1-1 0,-1 1 0,0 0 0,1 0 0,-1 0 0,0-1 0,0 1 0,1 0 0,-1 0 0,0-1 0,0 1 0,1 0 0,-1 0 0,0-1 0,0 1 0,0 0 0,1-1 0,-1 1 0,0 0 0,0-1 0,0 1 0,0 0 0,0-1 0,0 1 0,0 0 0,0-1 0,0 1 0,0 0 0,0-1 0,0 1 0,0-1 0,0 1 0,0 0 0,0-1 0,-1 1 0,-7-16-11339,-1 7 7301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41.260"/>
    </inkml:context>
    <inkml:brush xml:id="br0">
      <inkml:brushProperty name="width" value="0.05" units="cm"/>
      <inkml:brushProperty name="height" value="0.05" units="cm"/>
      <inkml:brushProperty name="color" value="#FFC114"/>
    </inkml:brush>
  </inkml:definitions>
  <inkml:trace contextRef="#ctx0" brushRef="#br0">1 180 492,'8'-4'4190,"-3"-1"-3162,-4 4-498,1 0-1,-1 0 1,0 0 0,0 0-1,0 0 1,0 0 0,0-1 0,0 1-1,0 0 1,0-1 0,0 1-1,-1-1 1,1 1 0,-1-1-1,1 1 1,0-3 0,10-33 7716,-10 36-7730,14-30 2877,-12 27-3201,0 1 0,0-1 1,0 1-1,0 0 0,0-1 1,1 2-1,0-1 0,0 0 1,-1 1-1,9-4 0,1 0 108,1 0-1,15-4 0,-6 4-145,-1 2-1,1 0 0,0 1 0,0 2 1,1 0-1,-1 2 0,45 6 1,-50-4-121,1 1 1,-1 0-1,0 2 1,0 0-1,-1 1 1,0 0-1,28 18 1,-35-18-30,-1 0 0,0 1 1,0 0-1,-1 1 0,0 0 0,12 17 1,-18-22-27,1 0 1,-1 0-1,0 0 0,0 0 1,0 0-1,-1 0 0,0 1 1,0-1-1,0 0 0,0 1 1,0-1-1,-1 1 0,0-1 1,0 1-1,0-1 0,0 1 1,-1-1-1,0 1 0,0-1 1,0 0-1,-2 5 1,0-2-33,0-1 1,-1 0-1,1 1 1,-1-1 0,0-1-1,-1 1 1,0-1-1,0 1 1,0-1 0,0-1-1,-1 1 1,0-1-1,-8 5 1,-36 22-246,46-28 1194,10-4-702,11-2-146,-14 3-15,1-1 0,-1 1 0,0 0 1,1 1-1,-1-1 0,0 1 1,1-1-1,-1 1 0,0 0 1,0 0-1,1 0 0,-1 1 1,0-1-1,0 1 0,-1 0 1,1 0-1,0 0 0,3 3 1,7 4 80,3 1-43,-1 1 0,1 0 0,-2 2 0,0 0 1,18 21-1,-23-23-39,0 0 1,-1 0-1,-1 1 1,0 0-1,0 1 1,-2-1-1,1 1 0,4 17 1,-9-23-24,0-1-1,0 1 1,-1 0 0,1-1-1,-1 1 1,-1 0-1,1-1 1,-1 1 0,0-1-1,-1 1 1,0-1 0,0 1-1,0-1 1,-1 0 0,0 0-1,0 0 1,0 0-1,-1-1 1,0 1 0,0-1-1,-8 8 1,1-2 8,0-1 1,-1 0-1,0-1 1,-1 0-1,0-1 1,-1-1-1,1 0 1,-21 7-1,8-6-16,-42 8 0,8-2 0,-19-3 0,54-9 0,-13 8 0,26-9 0,0-1 0,2 3 0,0 1 0,-1-2 0,10-2 0,1 0 0,0 0 0,-1 0 0,1 0 0,0 0 0,-1 0 0,1 1 0,0-1 0,-1 0 0,1 0 0,0 0 0,-1 0 0,1 1 0,0-1 0,0 0 0,-1 0 0,1 1 0,0-1 0,0 0 0,-1 0 0,1 1 0,0-1 0,0 0 0,0 1 0,-1-1 0,1 0 0,0 1 0,0-1 0,0 0 0,0 1 0,0 0 0,2 2 0,6 16 0,-2-8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7.011"/>
    </inkml:context>
    <inkml:brush xml:id="br0">
      <inkml:brushProperty name="width" value="0.025" units="cm"/>
      <inkml:brushProperty name="height" value="0.025" units="cm"/>
      <inkml:brushProperty name="color" value="#E71224"/>
    </inkml:brush>
  </inkml:definitions>
  <inkml:trace contextRef="#ctx0" brushRef="#br0">1034 34 15005,'75'-33'7525,"-74"32"-6013,-9 2-1028,0 0 1,1 0-1,-15 4 0,-8 2 217,-154 26 1728,-290 44 918,404-69-3142,-145 22-1023,163-16-2263,27-1-2183,24-12 4346,0 0-1,-1 1 1,1-1 0,0 0 0,0 0 0,0 0-1,0 1 1,0-1 0,1 1 0,-1-1 0,0 1-1,-1 2 1,1 10-3230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8.025"/>
    </inkml:context>
    <inkml:brush xml:id="br0">
      <inkml:brushProperty name="width" value="0.025" units="cm"/>
      <inkml:brushProperty name="height" value="0.025" units="cm"/>
      <inkml:brushProperty name="color" value="#E71224"/>
    </inkml:brush>
  </inkml:definitions>
  <inkml:trace contextRef="#ctx0" brushRef="#br0">0 114 1432,'4'-22'2060,"-2"8"236,0 1 0,1 1-1,0-1 1,1 0 0,6-14 4541,-6 31-5538,0 2-934,0 1 1,0 0 0,-1-1-1,1 1 1,-2 0 0,1 0-1,2 9 1,11 62 1457,-11-51-1357,24 103 645,6-1 1,5-2-1,72 154 1,-106-268-1139,0 1-376,0 0-1,18 25 1,-17-33-2650,-4-11-2734,-4 3 4875,1 1-1,0-1 1,0 1-1,0-1 1,-1 0-1,1 1 1,-1-1-1,0 1 1,1-1-1,-1 1 1,0 0-1,-1-3 1,-7-8-2975</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8.357"/>
    </inkml:context>
    <inkml:brush xml:id="br0">
      <inkml:brushProperty name="width" value="0.025" units="cm"/>
      <inkml:brushProperty name="height" value="0.025" units="cm"/>
      <inkml:brushProperty name="color" value="#E71224"/>
    </inkml:brush>
  </inkml:definitions>
  <inkml:trace contextRef="#ctx0" brushRef="#br0">846 32 20,'46'-22'8351,"-46"22"-8276,0-1 1,0 1-1,0 0 1,1 0-1,-1 0 1,0 0-1,0 0 1,1-1-1,-1 1 1,0 0-1,0 0 1,0 0-1,0-1 1,0 1-1,1 0 1,-1 0-1,0-1 0,0 1 1,0 0-1,0 0 1,0-1-1,0 1 1,0 0-1,0 0 1,0-1-1,0 1 1,0 0-1,0 0 1,0-1-1,0 1 1,0-1-1,-5 0 3350,-88 4 689,-133 22 1,-98 35-2401,270-49-1762,36-8-755,-71 19-360,47-5-2818,37-14 1971,0 1 0,0-1 1,0 1-1,-9 8 1,5-1-902</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8.757"/>
    </inkml:context>
    <inkml:brush xml:id="br0">
      <inkml:brushProperty name="width" value="0.025" units="cm"/>
      <inkml:brushProperty name="height" value="0.025" units="cm"/>
      <inkml:brushProperty name="color" value="#E71224"/>
    </inkml:brush>
  </inkml:definitions>
  <inkml:trace contextRef="#ctx0" brushRef="#br0">823 0 92,'8'0'1100,"-1"1"1,1 0-1,-1 0 0,0 0 0,1 1 1,10 4 3039,-25-5-2574,-302 28 7360,-81 11-6107,325-26-4747,53-11-153,-1 1-1,0 1 1,1 0 0,0 0-1,-15 10 1,1 2-1411</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9.423"/>
    </inkml:context>
    <inkml:brush xml:id="br0">
      <inkml:brushProperty name="width" value="0.025" units="cm"/>
      <inkml:brushProperty name="height" value="0.025" units="cm"/>
      <inkml:brushProperty name="color" value="#E71224"/>
    </inkml:brush>
  </inkml:definitions>
  <inkml:trace contextRef="#ctx0" brushRef="#br0">0 54 236,'13'-54'18218,"-11"59"-16666,6 16-280,-1 0 0,-2 1-1,0 0 1,4 39 0,2 10 246,19 79 924,60 173 0,-76-282-2442,35 70 0,-47-108-283,0 1-1,0-1 1,0 0 0,1 0-1,-1 0 1,1 0-1,0-1 1,0 1 0,0-1-1,0 1 1,0-1 0,1 0-1,3 2 1,-6-5-91,0 0 0,0 1 0,-1-1 0,1 0 0,0 0 0,-1 0 0,1 0 1,-1 1-1,1-1 0,-1 0 0,1 0 0,-1 0 0,1-2 0,0 0-1601,-1 0 430,1 0 1,-1 0 0,0 0-1,0 0 1,0 0-1,-1-5 1,-2-8-2326</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9.765"/>
    </inkml:context>
    <inkml:brush xml:id="br0">
      <inkml:brushProperty name="width" value="0.025" units="cm"/>
      <inkml:brushProperty name="height" value="0.025" units="cm"/>
      <inkml:brushProperty name="color" value="#E71224"/>
    </inkml:brush>
  </inkml:definitions>
  <inkml:trace contextRef="#ctx0" brushRef="#br0">987 24 18278,'1'0'165,"0"-1"0,0 1 0,0 0 0,0 0 0,0-1 0,-1 1 0,1-1 0,0 1 1,0-1-1,0 1 0,0-1 0,-1 1 0,1-1 0,0 0 0,-1 1 0,1-1 0,0 0 1,-1 0-1,1 0 0,-1 1 0,1-1 0,-1 0 0,1 0 0,-1 0 0,0 0 0,1-2 0,-6 2 661,-39-2 517,0 3 0,-44 4 0,-94 19 592,45-5-668,-44 4 145,-111 10-2879,259-29-827</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43.566"/>
    </inkml:context>
    <inkml:brush xml:id="br0">
      <inkml:brushProperty name="width" value="0.025" units="cm"/>
      <inkml:brushProperty name="height" value="0.025" units="cm"/>
      <inkml:brushProperty name="color" value="#E71224"/>
    </inkml:brush>
  </inkml:definitions>
  <inkml:trace contextRef="#ctx0" brushRef="#br0">5 300 72,'-2'-15'516,"0"0"0,2-1 0,0 1-1,0 0 1,5-23 0,0-29 2490,-3 10 1364,-1 5 3609,1 42-4574,2 16-257,3 12-1549,-1 11-603,-2 0 0,3 41 0,-2-9-139,63 289 1356,-61-319-2178,56 225-35,-62-255-6,-1 1 0,0-1-1,0 0 1,1 1 0,-1-1 0,1 0-1,-1 0 1,1 0 0,-1 1 0,1-1 0,0 0-1,-1 0 1,1 0 0,0 0 0,0 0 0,0 0-1,0 0 1,0 0 0,0 0 0,0-1-1,0 1 1,0 0 0,1-1 0,1 2 0,-2-2-872,-7-18-5478,-14-6-7362,8 15 9535</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44.046"/>
    </inkml:context>
    <inkml:brush xml:id="br0">
      <inkml:brushProperty name="width" value="0.025" units="cm"/>
      <inkml:brushProperty name="height" value="0.025" units="cm"/>
      <inkml:brushProperty name="color" value="#E71224"/>
    </inkml:brush>
  </inkml:definitions>
  <inkml:trace contextRef="#ctx0" brushRef="#br0">1152 28 1364,'45'-11'10229,"-43"11"-8553,1 0-87,7 0-73,-7 0-68,7 0 709,-5 0 3916,8 0 295,-19-3-6070,-4 0-291,0 0 1,-1 1-1,1 0 1,-1 0-1,0 1 1,1 1-1,-13 0 1,-87 10-14,58-4 1,-625 82 5,600-76-62,-141 20-4166,211-31-1367</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51.837"/>
    </inkml:context>
    <inkml:brush xml:id="br0">
      <inkml:brushProperty name="width" value="0.025" units="cm"/>
      <inkml:brushProperty name="height" value="0.025" units="cm"/>
      <inkml:brushProperty name="color" value="#E71224"/>
    </inkml:brush>
  </inkml:definitions>
  <inkml:trace contextRef="#ctx0" brushRef="#br0">0 0 888,'0'0'10338,"2"6"-9181,31 114 4740,31 93-1402,-31-99-2945,99 319 3930,-88-282-3713,-39-140-2384,-1-12-933,-3 0 1327,-1 0 0,1 0 0,-1 0 0,0-1 1,0 1-1,0 0 0,1 0 0,-1 0 1,0 0-1,-1-1 0,1 1 0,0 0 1,0 0-1,0 0 0,-1 0 0,0-2 1,-9-29-9355,5 15 3940,2 2 1902</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52.292"/>
    </inkml:context>
    <inkml:brush xml:id="br0">
      <inkml:brushProperty name="width" value="0.025" units="cm"/>
      <inkml:brushProperty name="height" value="0.025" units="cm"/>
      <inkml:brushProperty name="color" value="#E71224"/>
    </inkml:brush>
  </inkml:definitions>
  <inkml:trace contextRef="#ctx0" brushRef="#br0">1104 0 76,'7'1'1176,"10"2"2243,-1 0 1,1 2 0,16 5-1,-19-7-64,4 1 8694,-354 60-10051,180-32-1563,-429 78-435,550-104-2310,-19-1-6169,3 0 1084,43-4 2161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42.360"/>
    </inkml:context>
    <inkml:brush xml:id="br0">
      <inkml:brushProperty name="width" value="0.05" units="cm"/>
      <inkml:brushProperty name="height" value="0.05" units="cm"/>
      <inkml:brushProperty name="color" value="#FFC114"/>
    </inkml:brush>
  </inkml:definitions>
  <inkml:trace contextRef="#ctx0" brushRef="#br0">24 97 408,'-23'-9'26140,"39"5"-22083,4 3-4375,203-5 2798,113-15-2480,-236 11 0,119-17 0,-197 24-10,180-12-1725,-190 16-1972</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54.297"/>
    </inkml:context>
    <inkml:brush xml:id="br0">
      <inkml:brushProperty name="width" value="0.025" units="cm"/>
      <inkml:brushProperty name="height" value="0.025" units="cm"/>
      <inkml:brushProperty name="color" value="#E71224"/>
    </inkml:brush>
  </inkml:definitions>
  <inkml:trace contextRef="#ctx0" brushRef="#br0">0 54 208,'2'-4'1151,"-1"0"0,0 0 0,0 0 0,-1 0 0,1 0 0,-1-6 0,1-10 13176,3 171-11650,26 164 0,55 152 2144,-80-446-5007,-4-12-99,0 0 0,1 0-1,1 0 1,0 0 0,7 14 0,-10-23 198,0 0 1,0 1 0,0-1-1,0 0 1,0 0 0,0 0 0,0 0-1,0 0 1,0 0 0,0 0 0,0 0-1,0 1 1,0-1 0,0 0 0,0 0-1,0 0 1,0 0 0,0 0-1,0 0 1,0 0 0,0 0 0,1 0-1,-1 0 1,0 0 0,0 0 0,0 1-1,0-1 1,0 0 0,0 0-1,0 0 1,0 0 0,0 0 0,1 0-1,-1 0 1,0 0 0,0 0 0,0 0-1,0 0 1,0 0 0,0 0 0,0 0-1,1 0 1,-1 0 0,0 0-1,0 0 1,0 0 0,0 0 0,0-1-1,0 1 1,0 0 0,0 0 0,0 0-1,1 0 1,0-8-2291,-3-12-5158,-4 8 1990,0-2 1684</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54.643"/>
    </inkml:context>
    <inkml:brush xml:id="br0">
      <inkml:brushProperty name="width" value="0.025" units="cm"/>
      <inkml:brushProperty name="height" value="0.025" units="cm"/>
      <inkml:brushProperty name="color" value="#E71224"/>
    </inkml:brush>
  </inkml:definitions>
  <inkml:trace contextRef="#ctx0" brushRef="#br0">812 0 17518,'88'0'5789,"-88"2"-5094,0-2-673,0 0 0,1 0 1,-1 0-1,0 0 0,0 0 1,0 1-1,0-1 0,0 0 1,0 0-1,1 0 1,-1 1-1,0-1 0,0 0 1,0 0-1,0 0 0,0 1 1,0-1-1,0 0 0,0 0 1,0 0-1,0 1 0,0-1 1,0 0-1,0 0 0,0 0 1,0 1-1,0-1 0,0 0 1,0 0-1,0 0 0,-1 1 1,1-1-1,0 0 0,0 0 1,0 0-1,0 1 0,0-1 1,0 0-1,-1 0 0,1 0 1,0 0-1,0 0 0,0 1 1,0-1-1,-1 0 1,1 0-1,0 0 0,0 0 1,0 0-1,-1 0 0,1 0 1,0 0-1,-1 0 0,-77 20 1373,-2-4-1,0-3 0,-91 2 0,-95-15 274,105-3-7499,114 6-8316,34 0 9669</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58.842"/>
    </inkml:context>
    <inkml:brush xml:id="br0">
      <inkml:brushProperty name="width" value="0.025" units="cm"/>
      <inkml:brushProperty name="height" value="0.025" units="cm"/>
      <inkml:brushProperty name="color" value="#E71224"/>
    </inkml:brush>
  </inkml:definitions>
  <inkml:trace contextRef="#ctx0" brushRef="#br0">1 40 1432,'30'-22'7227,"-19"14"-3558,-4 2-767,-2 3 2617,-2 6-4389,-1 0-864,1 0 1,-1 1-1,0 0 1,0 0 0,0-1-1,0 1 1,-1 0-1,1 1 1,0 4-1,7 46 1590,-6-31-1335,141 710 5325,-143-729-5870,9 24-1024,-10-28 977,1 0 1,0 0 0,-1 0 0,1-1-1,-1 1 1,1 0 0,0 0-1,0 0 1,-1-1 0,1 1 0,0 0-1,0-1 1,0 1 0,0-1-1,0 1 1,0-1 0,0 1-1,0-1 1,0 1 0,0-1 0,0 0-1,0 0 1,0 0 0,1 1-1,1-5-2007,0-12-1716,-1-16-8871,-2 16 8574</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59.333"/>
    </inkml:context>
    <inkml:brush xml:id="br0">
      <inkml:brushProperty name="width" value="0.025" units="cm"/>
      <inkml:brushProperty name="height" value="0.025" units="cm"/>
      <inkml:brushProperty name="color" value="#E71224"/>
    </inkml:brush>
  </inkml:definitions>
  <inkml:trace contextRef="#ctx0" brushRef="#br0">681 2 32,'27'-1'2774,"-7"1"1288,1 0 0,-1 1 0,21 4 0,-38-4-457,-3-1-3567,0 0 0,0 0-1,1 0 1,-1 0 0,0 1 0,0-1 0,0 0-1,0 0 1,0 0 0,0 0 0,0 0 0,0 0-1,1 1 1,-1-1 0,0 0 0,0 0 0,0 0-1,0 0 1,0 0 0,0 1 0,0-1 0,0 0-1,0 0 1,0 0 0,0 0 0,0 0 0,0 1-1,0-1 1,0 0 0,0 0 0,0 0 0,0 0-1,0 1 1,0-1 0,0 0 0,0 0 0,-1 0-1,1 0 1,0 0 0,0 0 0,0 1 0,0-1-1,0 0 1,0 0 0,0 0 0,0 0 0,-1 0-1,1 0 1,0 0 0,0 0 0,0 0 0,0 1-1,0-1 1,-1 0 0,1 0 0,0 0 0,0 0-1,0 0 1,0 0 0,-1 0 0,1 0 0,0 0-1,0 0 1,0 0 0,0 0 0,0 0 0,-1 0-1,1 0 1,0-1 0,-232 44 4890,-130-13-3890,323-29-2042,-64 5-1861,70-2-1523,1 2-3339,23-4 2528</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59.729"/>
    </inkml:context>
    <inkml:brush xml:id="br0">
      <inkml:brushProperty name="width" value="0.025" units="cm"/>
      <inkml:brushProperty name="height" value="0.025" units="cm"/>
      <inkml:brushProperty name="color" value="#E71224"/>
    </inkml:brush>
  </inkml:definitions>
  <inkml:trace contextRef="#ctx0" brushRef="#br0">730 0 1672,'38'8'7152,"-38"-7"-7027,0-1-1,0 1 1,0-1-1,0 0 1,0 1-1,0-1 1,0 1-1,0-1 1,0 0-1,0 1 1,0-1-1,0 0 0,0 1 1,0-1-1,0 1 1,0-1-1,-1 0 1,1 1-1,0-1 1,0 0-1,-1 1 1,1-1-1,0 0 1,0 0-1,-1 1 1,1-1-1,0 0 1,-1 0-1,1 1 1,0-1-1,-1 0 1,1 0-1,0 0 1,-1 0-1,1 0 1,0 1-1,-1-1 1,1 0-1,-1 0 1,1 0-1,-1 0 1,-28 11 1844,-1 0-1,-52 10 1,-70 5 647,127-22-2211,-375 38 1847,360-41-3814</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8:45.998"/>
    </inkml:context>
    <inkml:brush xml:id="br0">
      <inkml:brushProperty name="width" value="0.025" units="cm"/>
      <inkml:brushProperty name="height" value="0.025" units="cm"/>
      <inkml:brushProperty name="color" value="#E71224"/>
    </inkml:brush>
  </inkml:definitions>
  <inkml:trace contextRef="#ctx0" brushRef="#br0">4 0 364,'0'2'19340,"-1"2"-17676,-2 12-4792,4-10 4877,1 5-1472,0 1-1,0 0 1,-1 13 0,2 18 269,3-4-153,81 457 2444,-57-353-2134,22 89 498,-43-199-1041,-6-18-185,1 0 0,0 0-1,13 28 1,-16-42-141,1-3-403,1-1 182,-1 0-1,0 1 0,1-1 0,-1 0 0,0 0 0,0 0 0,-1-1 0,1 1 0,-1 0 1,0-1-1,2-6 0,-1 1-2897,0-1-1,-1 0 1,-1-14 0,0 7 304</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8:55.759"/>
    </inkml:context>
    <inkml:brush xml:id="br0">
      <inkml:brushProperty name="width" value="0.025" units="cm"/>
      <inkml:brushProperty name="height" value="0.025" units="cm"/>
      <inkml:brushProperty name="color" value="#E71224"/>
    </inkml:brush>
  </inkml:definitions>
  <inkml:trace contextRef="#ctx0" brushRef="#br0">1006 31 1324,'12'-4'2481,"0"0"1,1 1-1,18-3 0,-17 3 565,-11 3-2168,-3-1-705,-1 1-1,1-1 0,-1 0 0,1 0 0,-1 1 1,0-1-1,1 0 0,-1 1 0,1-1 1,-1 1-1,0-1 0,0 1 0,1-1 0,-1 1 1,0 0-1,0-1 0,1 1 0,-1 0 1,0 0-1,0-1 0,0 1 0,0 0 0,0 0 1,1 0-1,-1 0 0,0 0 0,-1 0 1,-32 0 552,-26 7 226,-1 2-1,-105 31 1,143-34-819,-134 39 386,-143 34-719,123-33-3458,124-31 116,48-13 1936,1 0 0,-1 0-1,1 1 1,0-1-1,-6 6 1,4 0-969</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8:56.093"/>
    </inkml:context>
    <inkml:brush xml:id="br0">
      <inkml:brushProperty name="width" value="0.025" units="cm"/>
      <inkml:brushProperty name="height" value="0.025" units="cm"/>
      <inkml:brushProperty name="color" value="#E71224"/>
    </inkml:brush>
  </inkml:definitions>
  <inkml:trace contextRef="#ctx0" brushRef="#br0">802 15 920,'33'-5'2375,"24"-3"2072,-19 6 4615,-40 3-8876,-1-1 0,1 0 0,-1 1 0,1-1 0,0 1 0,-1 0 0,1 0 0,-1 0 0,1 0 0,-2 1 0,-6 3 208,-258 81 4808,138-47-3882,57-16-842,-138 44 689,74-14-4469,109-39 477,23-11 1201,0 0 0,1 0-1,-1 1 1,1 0 0,0 0 0,-4 4-1,-2 4-1932</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8:56.996"/>
    </inkml:context>
    <inkml:brush xml:id="br0">
      <inkml:brushProperty name="width" value="0.025" units="cm"/>
      <inkml:brushProperty name="height" value="0.025" units="cm"/>
      <inkml:brushProperty name="color" value="#E71224"/>
    </inkml:brush>
  </inkml:definitions>
  <inkml:trace contextRef="#ctx0" brushRef="#br0">20 67 52,'0'-2'853,"0"-5"157,-1 1-1,0-1 1,0 0 0,-3-6 0,-8-11 15586,12 36-12376,0 81-2711,15 85 606,71 329 1,-14-188-1859,-66-282-1787,-11-51-5484,2 4 3321,0 1 1,0-1-1,-1-11 1,4 4 300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8:57.560"/>
    </inkml:context>
    <inkml:brush xml:id="br0">
      <inkml:brushProperty name="width" value="0.025" units="cm"/>
      <inkml:brushProperty name="height" value="0.025" units="cm"/>
      <inkml:brushProperty name="color" value="#E71224"/>
    </inkml:brush>
  </inkml:definitions>
  <inkml:trace contextRef="#ctx0" brushRef="#br0">895 6 652,'4'-5'12957,"-9"4"-7203,-22 8-5612,-5 1 1282,-354 35 4497,228-30-4906,18-3-1186,31-2-4145,86-4 505,5 5-6912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42.861"/>
    </inkml:context>
    <inkml:brush xml:id="br0">
      <inkml:brushProperty name="width" value="0.05" units="cm"/>
      <inkml:brushProperty name="height" value="0.05" units="cm"/>
      <inkml:brushProperty name="color" value="#FFC114"/>
    </inkml:brush>
  </inkml:definitions>
  <inkml:trace contextRef="#ctx0" brushRef="#br0">1 310 700,'10'-1'7961,"-9"2"-7750,1 1 0,-1-1 0,1 0 0,-1 0-1,1 1 1,-1-1 0,0 1 0,0-1-1,0 1 1,0 0 0,0-1 0,0 1 0,0 0-1,0 0 1,-1-1 0,2 3 0,5 42 3562,20 155 7488,-28-200-11174,1 0 0,1 0 0,-1 0 0,0 0 0,0 0 1,0 0-1,0 0 0,1 0 0,-1 0 0,0 0 0,1 0 0,-1 0 0,1-1 0,-1 1 0,1 0 0,-1 0 0,1 0 0,0-1 0,-1 1 0,1 0 0,0-1 0,1 2 0,-1-2-24,-1-1-1,1 1 1,0-1-1,-1 1 1,1 0-1,0-1 0,-1 1 1,1-1-1,-1 1 1,1-1-1,-1 0 1,1 1-1,-1-1 0,1 1 1,-1-1-1,1 0 1,-1 0-1,0 1 0,1-1 1,-1-1-1,4-7 178,-1 0 0,0-1 0,2-9 0,0-27-43,-1 0 0,-2-53 1,-15-92 377,8 132-527,5 50-48,-1-2 0,-1-1 0,0 1 0,0 0 0,-1 0 0,0 0 0,-7-14 0,10 25 0,0 0 0,0 0 0,0 0 0,0 0 0,0 0 0,0 1 0,1-1 0,-1 0 0,0 0 0,0 0 0,0 0 0,0 0 0,0 0 0,0 0 0,0 0 0,0 0 0,1 0 0,-1 0 0,0 0 0,0 0 0,0 0 0,0 0 0,0 0 0,0 0 0,0 0 0,1 0 0,-1 0 0,0 0 0,0 0 0,0-1 0,0 1 0,0 0 0,0 0 0,0 0 0,0 0 0,1 0 0,-1 0 0,0 0 0,0 0 0,0 0 0,0 0 0,0 0 0,0-1 0,0 1 0,0 0 0,0 0 0,0 0 0,0 0 0,0 0 0,0 0 0,0 0 0,0-1 0,0 1 0,0 0 0,0 0 0,0 0 0,0 0 0,0 0 0,0 0 0,0 0 0,0-1 0,0 1 0,31 15 0,0 1 0,-1 1 0,-1 2 0,34 28 0,6 4 0,18 3 0,-47-30 0,51 40 0,-89-63 0,0 0 0,0 1 0,-1-1 0,1 1 0,0-1 0,-1 1 0,0-1 0,1 1 0,-1 0 0,0 0 0,0-1 0,0 1 0,0 0 0,0 0 0,0 0 0,0 0 0,-1 0 0,1 1 0,-1-1 0,1 2 0,-2-1 0,0-1 0,0 1 0,0-1 0,0 1 0,0-1 0,-1 1 0,1-1 0,-1 0 0,1 0 0,-1 0 0,0 1 0,0-2 0,0 1 0,0 0 0,-4 2 0,-9 7 0,-2-1 0,1 0 0,-1-2 0,-30 12 0,6-3 0,-146 66 0,149-62-17,24-12-70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8:57.978"/>
    </inkml:context>
    <inkml:brush xml:id="br0">
      <inkml:brushProperty name="width" value="0.025" units="cm"/>
      <inkml:brushProperty name="height" value="0.025" units="cm"/>
      <inkml:brushProperty name="color" value="#E71224"/>
    </inkml:brush>
  </inkml:definitions>
  <inkml:trace contextRef="#ctx0" brushRef="#br0">845 1 1444,'21'2'4037,"-21"-2"-3948,0 0 0,0 0-1,1 0 1,-1 0-1,0 0 1,0 0 0,0 1-1,0-1 1,0 0-1,0 0 1,0 0 0,0 0-1,0 0 1,0 0 0,0 1-1,0-1 1,0 0-1,0 0 1,0 0 0,0 0-1,0 0 1,0 0-1,0 1 1,0-1 0,-1 0-1,1 0 1,0 0-1,0 0 1,0 0 0,0 0-1,0 0 1,0 1-1,0-1 1,0 0 0,0 0-1,-1 0 1,1 0-1,0 0 1,0 0 0,0 0-1,0 0 1,0 0-1,0 0 1,0 0 0,-1 0-1,1 0 1,0 0-1,0 0 1,0 0 0,0 0-1,0 0 1,-1 0 0,1 0-1,0 0 1,0 0-1,0 0 1,-20 6 3734,7-3-4678,-88 11 4569,-108 1 0,92-9-2212,79-4-1585,-146 18 1906,161-16-3710,-43 16-1,53-15-431,0 1-1,0 1 1,1-1 0,-15 12-1,13-7-837</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01.966"/>
    </inkml:context>
    <inkml:brush xml:id="br0">
      <inkml:brushProperty name="width" value="0.025" units="cm"/>
      <inkml:brushProperty name="height" value="0.025" units="cm"/>
      <inkml:brushProperty name="color" value="#E71224"/>
    </inkml:brush>
  </inkml:definitions>
  <inkml:trace contextRef="#ctx0" brushRef="#br0">11 30 600,'-2'-22'6626,"0"15"808,-2 65-5879,2 0-1,3 1 1,2-1 0,16 88-1,6-27 286,47 135-1,-67-241-1934,-1-1 0,1 0 1,1 0-1,0-1 0,15 20 1,-21-30 36,0-1 0,0 1 0,1-1 0,-1 1 0,0 0 0,1-1 0,-1 1 0,1-1 0,-1 0 0,1 1 0,-1-1 0,1 1 0,-1-1 0,1 0 0,-1 1 0,1-1 0,0 0 0,-1 0 0,1 1 0,0-1 0,-1 0 0,1 0 0,-1 0 0,2 0 0,-1 0-189,-1-1 0,1 1 1,-1 0-1,0-1 0,1 0 0,-1 1 0,0-1 0,1 1 0,-1-1 0,0 1 0,0-1 1,1 0-1,-1 1 0,0-1 0,0 1 0,0-1 0,0 0 0,0 1 0,0-2 1,-2-34-9837,-1 13 6826</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02.302"/>
    </inkml:context>
    <inkml:brush xml:id="br0">
      <inkml:brushProperty name="width" value="0.025" units="cm"/>
      <inkml:brushProperty name="height" value="0.025" units="cm"/>
      <inkml:brushProperty name="color" value="#E71224"/>
    </inkml:brush>
  </inkml:definitions>
  <inkml:trace contextRef="#ctx0" brushRef="#br0">1028 27 1592,'10'-3'1088,"-6"2"-395,-1 0-1,1-1 0,0 1 1,0-1-1,-1 0 0,6-3 1410,-13 4-698,-4-1-900,1 0-1,-1 0 1,1 1-1,-1 0 0,1 1 1,-14 0-1,-54 6 1344,48-3-1321,-288 35 2974,4 29-2264,273-56-1919,0 2 0,1 2 1,-46 26-1,51-20-1661,28-17 1416,0-1 1,0 1 0,0 0-1,0 0 1,1 0-1,0 1 1,0-1 0,-4 7-1,0 9-1783</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02.651"/>
    </inkml:context>
    <inkml:brush xml:id="br0">
      <inkml:brushProperty name="width" value="0.025" units="cm"/>
      <inkml:brushProperty name="height" value="0.025" units="cm"/>
      <inkml:brushProperty name="color" value="#E71224"/>
    </inkml:brush>
  </inkml:definitions>
  <inkml:trace contextRef="#ctx0" brushRef="#br0">773 1 18418,'1'0'43,"0"1"0,0 0 0,1-1 0,-2 1 0,1 0 1,0 0-1,0-1 0,0 1 0,0 0 0,0 0 0,-1 0 1,1 0-1,0 0 0,-1 0 0,1 0 0,-1 1 0,1-1 1,-1 0-1,1 1 0,-1-1 4,0 0-1,-1 0 1,1 0 0,0-1 0,0 1 0,-1 0 0,1 0-1,0-1 1,-1 1 0,1 0 0,-1-1 0,1 1-1,-1 0 1,1-1 0,-1 1 0,1-1 0,-1 1 0,0-1-1,1 1 1,-1-1 0,-1 1 0,-5 3 289,-1-1 0,0 0 1,0 0-1,-11 2 0,10-3-173,-41 9 788,-1-2-1,-67 2 1,-24 4-509,114-10-769,1 1 0,1 0-1,-32 14 1,53-18 316,-96 43-4137,89-39 2606,1 1-1,0 0 0,1 0 0,-1 2 0,2-1 0,-16 17 0,1 10-1753</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07.340"/>
    </inkml:context>
    <inkml:brush xml:id="br0">
      <inkml:brushProperty name="width" value="0.025" units="cm"/>
      <inkml:brushProperty name="height" value="0.025" units="cm"/>
      <inkml:brushProperty name="color" value="#E71224"/>
    </inkml:brush>
  </inkml:definitions>
  <inkml:trace contextRef="#ctx0" brushRef="#br0">0 105 768,'9'-67'11504,"-6"30"-3047,-2 36-6140,2 10 4964,10 57-5392,15 227-1441,-9-78-345,13 172-103,-28-354-1591,1 25-4555,-23-72-7196,7 5 9147</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07.791"/>
    </inkml:context>
    <inkml:brush xml:id="br0">
      <inkml:brushProperty name="width" value="0.025" units="cm"/>
      <inkml:brushProperty name="height" value="0.025" units="cm"/>
      <inkml:brushProperty name="color" value="#E71224"/>
    </inkml:brush>
  </inkml:definitions>
  <inkml:trace contextRef="#ctx0" brushRef="#br0">1276 23 788,'48'-3'6461,"-7"0"2230,-18 5 5438,-87-11-13688,0 3-1,-110 3 0,-139 25 817,210-13-1137,-524 48-120,590-49-19,32-14-74</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13.365"/>
    </inkml:context>
    <inkml:brush xml:id="br0">
      <inkml:brushProperty name="width" value="0.025" units="cm"/>
      <inkml:brushProperty name="height" value="0.025" units="cm"/>
      <inkml:brushProperty name="color" value="#E71224"/>
    </inkml:brush>
  </inkml:definitions>
  <inkml:trace contextRef="#ctx0" brushRef="#br0">993 224 392,'-9'-13'1741,"9"12"-1091,-5-5 21,-7-14 13390,11 16-11387,8-1-2428,-1 1 0,0 0 0,1 0 0,0 1 0,0-1 0,0 2 0,0-1 0,0 1 0,1 0 0,-1 0 0,1 1 0,7-1 0,20 0 135,49 3 1,-7-1 12,-8 1 72,-66-1-395,0 0-4,85-3 1011,76 14-31,-155-10-980,-1-1 0,1 1 1,0 1-1,-1 0 0,10 3 0,-17-5-44,-83 20 5,5-9-22,-339 57 64,393-62-114,-44 10-79,-1-3 0,-135 9 1,51-13 248,121-9-114,28 0 2,-16 0 12,19-1-25,-1 1 1,1-1-1,-1 1 1,0 0-1,1 0 1,-1-1-1,0 1 1,1 0-1,-1 0 1,0 0-1,1 0 1,-1 0-1,0 0 1,1 0-1,-1 0 1,0 0-1,1 0 1,-1 0-1,0 0 1,1 1-1,-2-1 1,-9 0-594,9-2 470,1-1 1,0 0-1,-1 1 0,1-1 1,0 0-1,0 0 1,0 0-1,1 0 0,-1-3 1,1 5 15,0-2 105,0 1-1,0 0 1,0 0 0,0 0 0,1 0 0,-1 0 0,1 0 0,0 0 0,-1 0 0,1 0-1,0 0 1,0 0 0,0 1 0,2-3 0,-1 4 32,-1-1 0,1 1 0,-1-1 0,1 1 0,-1 0 0,1 0 0,-1 0 0,1 0 1,0 0-1,-1 0 0,1 0 0,-1 1 0,1-1 0,-1 1 0,1-1 0,-1 1 0,1-1 0,-1 1 0,0 0 0,1 0 0,-1-1 0,0 1 0,0 0 0,1 0 0,-1 1 1,0-1-1,0 0 0,0 0 0,0 0 0,0 1 0,1 2 0,4 5 59,-1 1 0,0-1 0,5 16-1,-7-19-16,25 74 697,35 165 1,-41-144-375,33 158 594,32 127 398,-77-344-1293,-8-28-86,2 1 0,0-1 0,0 0 0,10 19 0,-20-76-690,-48-199-927,7 37 502,9 35 227,9 57 691,27 105 301,1 7-37,-2 17 5,3 27 68,17 112 417,-12-127-442,2-1 0,0 0 1,17 40-1,-24-66-122,0-1-1,0 0 1,0 1 0,0-1 0,1 1-1,-1-1 1,0 1 0,0-1 0,0 0-1,0 1 1,1-1 0,-1 1-1,0-1 1,0 0 0,1 1 0,-1-1-1,0 0 1,1 1 0,-1-1 0,0 0-1,1 1 1,-1-1 0,0 0 0,1 0-1,-1 0 1,1 1 0,-1-1-1,0 0 1,1 0 0,-1 0 0,1 0-1,-1 0 1,1 0 0,-1 0 0,1 1-1,-1-2 1,0 1 0,1 0 0,-1 0-1,1 0 1,-1 0 0,1 0-1,-1 0 1,0 0 0,1 0 0,-1-1-1,1 1 1,-1 0 0,0 0 0,1-1-1,-1 1 1,1 0 0,-1 0 0,0-1-1,0 1 1,1 0 0,-1-1-1,0 1 1,0-1 0,1 1 0,-1 0-1,0-1 1,0 1 0,1-1 0,12-31 24,-9 17-33,-2 0 0,1-1 0,-2 1-1,-1-30 1,-8-63-172,7 101 161,-56-349-1059,29 232 793,35 219 836,1-47-370,5 31 120,24 77-1,-11-55-283,-42-151-797,-38-83 1,36 91 459,-44-99-409,60 132 741,0 1 0,1-1 0,1 0 0,-1 0 0,1 0 1,1 0-1,0 0 0,0 0 0,4-13 0,-4 15 56,0 3 14,0-1-1,1 0 1,0 1 0,0-1 0,0 1 0,0 0 0,1 0 0,-1 0 0,1 0 0,0 0-1,1 0 1,-1 1 0,0 0 0,1-1 0,0 1 0,0 1 0,4-4 0,9-3 545,0 0 0,36-13 0,-36 16-270,0 1 3,-14 5-281,0-1 0,-1 1 0,1-1 1,0 0-1,0 0 0,-1 0 0,1 0 0,0 0 0,-1-1 0,1 1 0,-1-1 0,5-3 0,-7 4-67,0 1-1,0-1 1,0 1-1,0 0 1,0-1-1,0 1 0,0-1 1,0 1-1,0-1 1,0 1-1,0-1 1,-1 1-1,1 0 1,0-1-1,0 1 1,0-1-1,0 1 1,-1 0-1,1-1 0,0 1 1,0 0-1,-1-1 1,1 1-1,0 0 1,-1-1-1,1 1 1,0 0-1,-1 0 1,1-1-1,-1 1 1,0 0-1,-14-9 64,14 9-50,-29-11 119,0 1 0,-1 2 0,0 1 0,-44-5 0,13 8-49,0 1 0,-98 10 1,64-1-49,-139 13-48,365-47 0,17-8 0,140-35 0,-231 57 0,-38 11 0,0-1 0,0-1 0,0-1 0,-1 0 0,29-15 0,-46 21 0,0 0 0,1 0 0,-1 0 1,0-1-1,1 1 0,-1 0 0,0 0 0,0 0 0,1 0 0,-1 0 1,0 0-1,0-1 0,0 1 0,1 0 0,-1 0 0,0 0 1,0-1-1,0 1 0,0 0 0,1 0 0,-1 0 0,0-1 0,0 1 1,0 0-1,0 0 0,0-1 0,0 1 0,0 0 0,0 0 0,1-1 1,-1 1-1,0 0 0,0-1 0,0 1 0,0 0 0,0 0 0,-1-1 1,1 1-1,0 0 0,0 0 0,0-1 0,0 1 0,0 0 1,0 0-1,0-1 0,0 1 0,-1 0 0,1 0 0,0 0 0,0-1 1,0 1-1,0 0 0,-1 0 0,1 0 0,0-1 0,0 1 0,-1 0 1,-13-5-44,7 5-92,-1 0 0,0 0 0,0 1 0,1 0 0,-1 1 0,1-1 0,-1 1 0,-11 5 0,-1 0-246,-36 13-1515,-68 33-1,5 6-3746,73-36 1922,-64 35-2393,3 4 1857</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26.146"/>
    </inkml:context>
    <inkml:brush xml:id="br0">
      <inkml:brushProperty name="width" value="0.025" units="cm"/>
      <inkml:brushProperty name="height" value="0.025" units="cm"/>
      <inkml:brushProperty name="color" value="#E71224"/>
    </inkml:brush>
  </inkml:definitions>
  <inkml:trace contextRef="#ctx0" brushRef="#br0">0 13 1264,'0'0'1458,"5"-4"1506,8-4 10654,3 7-15387,-10 3 129,0 0 0,0 0 0,0 0 0,0 0 0,6 5 0,13 9-1123</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32.253"/>
    </inkml:context>
    <inkml:brush xml:id="br0">
      <inkml:brushProperty name="width" value="0.025" units="cm"/>
      <inkml:brushProperty name="height" value="0.025" units="cm"/>
      <inkml:brushProperty name="color" value="#E71224"/>
    </inkml:brush>
  </inkml:definitions>
  <inkml:trace contextRef="#ctx0" brushRef="#br0">593 103 468,'0'0'3854,"-7"-4"-3189,7 1 3044,21-9-1025,-19 12-1968,3 0-569,0 1 0,0 0 0,0 0 1,0 1-1,0-1 0,0 1 0,9 5 0,-11-6-106,9 5 100,0 0 0,-1 0 0,0 1 0,0 1 0,0 0 0,-1 0 0,0 1 0,10 12 0,-3-2-52,-2 0 0,0 1 1,16 30-1,-17-23-56,-2 0 1,-1 0-1,-1 1 0,-2 0 1,8 40-1,10 148 42,-25-206-71,2 26 11,-1 0 0,-2 0-1,-2 0 1,-1 0-1,-1 0 1,-2 0-1,-12 36 1,9-45 6,-1-1-1,-22 41 1,24-54-6,0-1 0,-1 0 0,0 0 1,-1-1-1,0 0 0,-20 17 1,3-7 133,-1 0 1,-1-1 0,0-2 0,-62 28-1,79-42-143,0-1 0,0-1 0,0 0 0,-20 1 0,17-3 3,1-1 1,0-1-1,-1 0 0,1-1 1,0-1-1,0 0 1,1-1-1,-1 0 0,1-1 1,0 0-1,0-1 0,-15-12 1,9 4 8,1 0 1,1-1 0,1 0-1,0-1 1,1-1-1,-22-35 1,19 23-11,1-1-1,2 0 1,2-1 0,-12-37 0,-23-137 33,35 121-15,4-1 0,1-97 1,8 183-27,0-45-3,8-61 1,-6 93 60,0-1 0,1 0 0,1 1 0,0-1 1,1 1-1,1 0 0,0 1 0,13-23 0,-10 24 73,0 0-1,1 0 0,0 1 0,1 0 1,0 0-1,0 1 0,1 1 1,0 0-1,1 0 0,0 2 1,0-1-1,0 2 0,1 0 0,23-6 1,-17 7-109,0 1 0,0 0 0,0 2-1,0 0 1,0 2 0,0 0 0,1 1 0,-1 1 0,-1 1 0,24 7 0,-12-1-902,-1 2 0,0 0 0,47 29 0,-56-28-1300,-1 1 0,0 1 0,18 19 0,5 9-392</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56.643"/>
    </inkml:context>
    <inkml:brush xml:id="br0">
      <inkml:brushProperty name="width" value="0.025" units="cm"/>
      <inkml:brushProperty name="height" value="0.025" units="cm"/>
      <inkml:brushProperty name="color" value="#E71224"/>
    </inkml:brush>
  </inkml:definitions>
  <inkml:trace contextRef="#ctx0" brushRef="#br0">0 29 444,'0'-2'695,"0"0"0,0 0-1,0 0 1,0 0 0,1 0 0,-1 1 0,0-1-1,1 0 1,-1 0 0,1 0 0,3-5 10156,-4 10-9733,2 21 1299,-1 0-1,-3 31 1,1-2-1360,5 231 1145,41 289 0,-28-422-2202,-16-138-2890,-6-24-2674,3 6 4044,-8-23-10630,7 12 8332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1.885"/>
    </inkml:context>
    <inkml:brush xml:id="br0">
      <inkml:brushProperty name="width" value="0.05" units="cm"/>
      <inkml:brushProperty name="height" value="0.05" units="cm"/>
      <inkml:brushProperty name="color" value="#FFC114"/>
    </inkml:brush>
  </inkml:definitions>
  <inkml:trace contextRef="#ctx0" brushRef="#br0">1 1 652,'2'0'280,"0"0"0,0 0 1,0 0-1,0 0 0,-1 1 0,1-1 0,0 1 0,0-1 0,0 1 1,0-1-1,0 1 0,-1 0 0,1 0 0,0 0 0,-1 0 1,1 0-1,-1 1 0,1-1 0,-1 0 0,0 1 0,1-1 1,-1 1-1,0-1 0,0 1 0,0 0 0,1 2 0,1 3 268,-1 0-1,0 0 1,0 1-1,-1-1 0,1 12 1,-2-13-367,15 344 6523,-11-160-4664,0-91-981,18 261 3256,-21-345-4021,2 0 0,0-1 0,0 1 0,10 22 0,-11-31-201,1-1 0,0 1 0,0-1 0,0 0 0,1 0 0,0-1 0,0 1 0,0-1 0,0 0 0,1 0 0,-1 0 0,1-1 0,0 1 0,7 2 0,22 9 398,0-3 1,1 0 0,70 12 0,-75-18-289,77 8 267,3 1-3312,-107-14 2631,0 0 0,0-1 0,0 0 0,0 0 0,0 0 0,0 0-1,0 0 1,4-1 0,6-2-5081,9-3-9350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57.147"/>
    </inkml:context>
    <inkml:brush xml:id="br0">
      <inkml:brushProperty name="width" value="0.025" units="cm"/>
      <inkml:brushProperty name="height" value="0.025" units="cm"/>
      <inkml:brushProperty name="color" value="#E71224"/>
    </inkml:brush>
  </inkml:definitions>
  <inkml:trace contextRef="#ctx0" brushRef="#br0">818 20 428,'49'-7'3761,"-12"1"2594,53-1 3186,-96 9-8548,-40 5 639,0-1-1,-85-2 1,67-2-974,-337 21 1589,181-8-6133,213-14 3005,-1-1 1,1 1 0,-13 4 0,18-4 106,-1-1 1,1 1 0,0 0 0,0 0-1,0 1 1,0-1 0,0 0 0,0 1 0,0-1-1,0 1 1,0-1 0,1 1 0,-1 0-1,0 0 1,-1 3 0,-1 6-2493</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57.514"/>
    </inkml:context>
    <inkml:brush xml:id="br0">
      <inkml:brushProperty name="width" value="0.025" units="cm"/>
      <inkml:brushProperty name="height" value="0.025" units="cm"/>
      <inkml:brushProperty name="color" value="#E71224"/>
    </inkml:brush>
  </inkml:definitions>
  <inkml:trace contextRef="#ctx0" brushRef="#br0">952 0 304,'23'1'3801,"45"9"0,-33-4 6844,-46-6-9457,-64 0 851,-277 2 3683,-6 14-5083,316-13-2399,-44 10-1,23 5-3561,50-13 2420,1 1-1,-21 11 1,0 8-898</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58.145"/>
    </inkml:context>
    <inkml:brush xml:id="br0">
      <inkml:brushProperty name="width" value="0.025" units="cm"/>
      <inkml:brushProperty name="height" value="0.025" units="cm"/>
      <inkml:brushProperty name="color" value="#E71224"/>
    </inkml:brush>
  </inkml:definitions>
  <inkml:trace contextRef="#ctx0" brushRef="#br0">1 1 836,'0'0'6610,"2"4"-5302,2 8-628,-1-1 0,0 1 1,-1 0-1,0 0 0,-1 0 0,0 1 0,-1-1 0,-2 15 1,2 18 378,48 631 6001,32-187-2814,-72-465-4177,-8-24-118,0 1-1,0-1 1,0 1-1,0 0 0,0-1 1,0 1-1,0-1 0,0 1 1,1-1-1,-1 1 1,0 0-1,0-1 0,1 1 1,-1-1-1,0 1 1,1-1-1,-1 0 0,1 1 1,-1-1-1,0 1 1,1-1-1,-1 0 0,1 1 1,-1-1-1,1 0 0,-1 1 1,1-1-1,0 0 1,-1 0-1,2 1 0,-2-3-104,1 1 0,-1 0 0,0-1-1,0 1 1,1 0 0,-1-1 0,0 1 0,0 0-1,0-1 1,-1 1 0,1 0 0,0-1-1,-1 0 1,1-1-226,-2-12-3436,-1-1 0,-4-15 0,3 13 1649,-5-15-1286</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58.496"/>
    </inkml:context>
    <inkml:brush xml:id="br0">
      <inkml:brushProperty name="width" value="0.025" units="cm"/>
      <inkml:brushProperty name="height" value="0.025" units="cm"/>
      <inkml:brushProperty name="color" value="#E71224"/>
    </inkml:brush>
  </inkml:definitions>
  <inkml:trace contextRef="#ctx0" brushRef="#br0">721 26 688,'43'-15'4714,"-16"7"3400,-31 6-5295,-16 2-2173,-254 11 5017,196-9-4981,-119 5-606,66 2-3181,120-8 2411,-33 5-2829,41-5 2588,1-1 0,-1 1-1,1 0 1,0 0 0,-1 0-1,1 1 1,0-1-1,-3 3 1,-2 4-1815</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58.831"/>
    </inkml:context>
    <inkml:brush xml:id="br0">
      <inkml:brushProperty name="width" value="0.025" units="cm"/>
      <inkml:brushProperty name="height" value="0.025" units="cm"/>
      <inkml:brushProperty name="color" value="#E71224"/>
    </inkml:brush>
  </inkml:definitions>
  <inkml:trace contextRef="#ctx0" brushRef="#br0">981 1 208,'20'7'2956,"-20"-7"-2891,0 0-1,0 0 1,0 0 0,1 0-1,-1 0 1,0 0-1,0 0 1,0 0-1,0 0 1,0 0 0,0 1-1,0-1 1,0 0-1,1 0 1,-1 0-1,0 0 1,0 0 0,0 0-1,0 0 1,0 1-1,0-1 1,0 0-1,0 0 1,0 0 0,0 0-1,0 0 1,0 0-1,0 1 1,0-1-1,0 0 1,0 0 0,0 0-1,0 0 1,0 0-1,0 0 1,0 1-1,0-1 1,0 0 0,0 0-1,0 0 1,0 0-1,0 0 1,0 0-1,-1 0 1,1 1 0,0-1-1,0 0 1,0 0-1,0 0 1,0 0-1,0 0 1,0 0 0,0 0-1,-1 0 1,1 0-1,0 0 1,0 1-1,-37 9 3561,-152 10 2212,124-15-4655,-225 20 2188,206-18-3442,-78 13-538,143-16-1273,-38 14 1,45-13-167,0 1 0,0 0 0,-20 14-1,2 5-921</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59.148"/>
    </inkml:context>
    <inkml:brush xml:id="br0">
      <inkml:brushProperty name="width" value="0.025" units="cm"/>
      <inkml:brushProperty name="height" value="0.025" units="cm"/>
      <inkml:brushProperty name="color" value="#E71224"/>
    </inkml:brush>
  </inkml:definitions>
  <inkml:trace contextRef="#ctx0" brushRef="#br0">1 14 1012,'0'-1'413,"1"0"-1,-1 0 1,1 0 0,-1 1-1,1-1 1,0 0-1,-1 0 1,1 1 0,0-1-1,0 0 1,-1 1-1,1-1 1,0 1 0,0-1-1,0 1 1,1-1-1,4-1 127,-6 2-610,1 1 195,0-1 0,-1 0 0,1 1 0,-1-1-1,1 1 1,-1-1 0,1 1 0,-1-1 0,1 1 0,-1-1 0,0 1 0,1 0-1,-1-1 1,0 1 0,1-1 0,-1 1 0,0 0 0,0-1 0,0 1-1,0 0 1,1 1 0,-1-2 85,3 12 489,-1 0 1,0 1-1,-1-1 0,0 1 1,-1 12-1,0 4 155,9 177 4214,58 342-1,-66-543-5106,0 0 0,0 1 0,0-1 0,1 0 0,0 0 0,0 0 0,0 0 0,0 0 0,1 0 0,0 0 0,0-1 0,0 0 0,6 6 0,-9-10-44,0 0-1,1 1 1,-1-1 0,0 0 0,1 0-1,-1 0 1,0 1 0,1-1 0,-1 0 0,1 0-1,-1 0 1,0 0 0,1 0 0,-1 0 0,1 0-1,-1 0 1,1 0 0,-1 0 0,0 0 0,1 0-1,-1 0 1,0-1 0,1 1 0,-1 0-1,1 0 1,-1 0 0,0 0 0,1-1 0,-1 1-1,0 0 1,1 0 0,-1-1 0,0 1 0,0 0-1,1-1 1,-1 1 0,0 0 0,0-1 0,1 1-1,-1 0 1,0-1 0,0 1 0,0 0-1,0-1 1,0 1 0,1-1 0,-1 1 0,0 0-1,0-1 1,0 1 0,0-1 0,0 1 0,0 0-1,0-1 1,-1 0 0,2-25-7455,-3 11 2849,1-1 1424</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59.499"/>
    </inkml:context>
    <inkml:brush xml:id="br0">
      <inkml:brushProperty name="width" value="0.025" units="cm"/>
      <inkml:brushProperty name="height" value="0.025" units="cm"/>
      <inkml:brushProperty name="color" value="#E71224"/>
    </inkml:brush>
  </inkml:definitions>
  <inkml:trace contextRef="#ctx0" brushRef="#br0">1028 94 14225,'2'-1'216,"1"0"0,-1-1 0,0 1 0,0-1 0,0 1 0,0-1 0,-1 0 0,1 0 0,0 0 0,2-4 0,-4 6-156,0-1 0,0 1 0,1 0 0,-1-1 1,0 1-1,0 0 0,0-1 0,0 1 0,0-1 0,0 1 0,0 0 0,0-1 0,0 1 0,0 0 0,-1-1 0,1 1 0,0 0 0,0-1 1,0 1-1,0-1 0,0 1 0,-1 0 0,1 0 0,0-1 0,0 1 0,-1 0 0,1-1 0,-20-7 1141,-320-24 3534,225 25-4084,60 3-484,-145-7-180,156 11-1157,-1 2 0,-64 11 0,64-3-1862,37-7 1431,0-1 0,0 2 0,0-1 1,0 1-1,-11 7 0,2 6-1587</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59.904"/>
    </inkml:context>
    <inkml:brush xml:id="br0">
      <inkml:brushProperty name="width" value="0.025" units="cm"/>
      <inkml:brushProperty name="height" value="0.025" units="cm"/>
      <inkml:brushProperty name="color" value="#E71224"/>
    </inkml:brush>
  </inkml:definitions>
  <inkml:trace contextRef="#ctx0" brushRef="#br0">796 18 80,'26'-4'4601,"30"-9"4565,-65 12-7668,-47 2 409,0 2 1,-90 18-1,18-3-1194,5-5-1325,-29 3-1976,53-2-3657,40-3 2049,10 3 1273</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00.232"/>
    </inkml:context>
    <inkml:brush xml:id="br0">
      <inkml:brushProperty name="width" value="0.025" units="cm"/>
      <inkml:brushProperty name="height" value="0.025" units="cm"/>
      <inkml:brushProperty name="color" value="#E71224"/>
    </inkml:brush>
  </inkml:definitions>
  <inkml:trace contextRef="#ctx0" brushRef="#br0">15 4 1120,'0'-4'6887,"-1"9"-2465,0 21-858,-4 68-2081,-2 62 310,6 0 0,8 0 0,35 215 0,-34-319-1515,2-1-1,1 0 0,36 91 1,-46-139-410,0 0 1,1 0 0,-1 0-1,1-1 1,0 1 0,-1-1 0,1 1-1,0-1 1,1 0 0,-1 1-1,0-1 1,1 0 0,3 2 0,-6-4-73,1 0 0,-1 0 0,1 0 1,-1 1-1,1-1 0,-1 0 1,1 0-1,-1 0 0,1 0 0,-1 0 1,1 0-1,-1 0 0,1 0 1,0-1-1,-1 1 0,1 0 1,-1 0-1,1 0 0,-1 0 0,1-1 1,-1 1-1,1 0 0,-1 0 1,0-1-1,1 1 0,-1 0 1,1-1-1,-1 1 0,0-1 0,1 1 1,-1-1-1,0 1 0,1 0 1,-1-1-1,0 0 0,9-20-6044,-8 18 5919,6-23-3263</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00.570"/>
    </inkml:context>
    <inkml:brush xml:id="br0">
      <inkml:brushProperty name="width" value="0.025" units="cm"/>
      <inkml:brushProperty name="height" value="0.025" units="cm"/>
      <inkml:brushProperty name="color" value="#E71224"/>
    </inkml:brush>
  </inkml:definitions>
  <inkml:trace contextRef="#ctx0" brushRef="#br0">720 77 896,'59'-14'6402,"-59"14"-6320,0 0 0,0 0 0,0 0 0,0 0 0,1 0-1,-1 0 1,0 0 0,0 0 0,0 0 0,1 0 0,-1 0 0,0 0 0,0 0 0,0 0 0,0 0 0,1 0 0,-1 0-1,0 0 1,0 0 0,0 0 0,0 0 0,1-1 0,-1 1 0,0 0 0,0 0 0,0 0 0,0 0 0,0 0-1,0-1 1,0 1 0,1 0 0,-1 0 0,0 0 0,0 0 0,0-1 0,0 1 0,0 0 0,0 0 0,0 0-1,0 0 1,0-1 0,0 1 0,0 0 0,0 0 0,0 0 0,0-1 0,0 1 0,0 0 0,0 0 0,0 0 0,0 0-1,0-1 1,0 1 0,-1 0 0,1 0 0,0 0 0,0 0 0,0 0 0,0-1 0,0 1 0,0 0 0,0 0-1,-1 0 1,1 0 0,0 0 0,0 0 0,0-1 0,0 1 0,-1 0 0,-27-9 1636,-1 2 0,-56-8 1,-69 2 291,91 9-1426,-126-3-440,96 15-2399,68-4-1266,-40 12-1,38-6-434,5 3 1201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2.435"/>
    </inkml:context>
    <inkml:brush xml:id="br0">
      <inkml:brushProperty name="width" value="0.05" units="cm"/>
      <inkml:brushProperty name="height" value="0.05" units="cm"/>
      <inkml:brushProperty name="color" value="#FFC114"/>
    </inkml:brush>
  </inkml:definitions>
  <inkml:trace contextRef="#ctx0" brushRef="#br0">309 97 1580,'1'0'350,"1"0"-1,0-1 1,-1 1 0,1 0-1,-1-1 1,1 1 0,-1-1-1,1 0 1,-1 1 0,0-1-1,3-1 1,-2 0 945,-18-15 2457,-13 4-960,-45-16 1,40 19-1997,-39-7 0,69 16-972,0 1 0,0 0 0,0 0 1,0 0-1,0 1 0,0-1 0,1 1 1,-1 0-1,0 0 0,0 0 0,1 1 0,-1-1 1,-3 3-1,6-4 64,0 1 1,0-1-1,0 1 0,1 0 0,-1-1 1,0 1-1,0 0 0,1 0 1,-1-1-1,0 1 0,1 0 1,-1 0-1,1 0 0,-1 0 1,1 0-1,0 0 0,-1 0 1,1 0-1,0 0 0,0 0 1,-1 1-1,2-1-17,-1 1 1,0-1-1,1 1 0,-1 0 1,1-1-1,0 0 0,-1 1 1,1-1-1,0 1 0,0-1 1,0 0-1,0 1 0,0-1 1,0 0-1,0 0 1,0 0-1,1 0 0,1 1 1,18 14-40,2-2 1,28 15-1,-22-14 1851,27 20 0,-56-35-1641,0 0 1,0 0 0,0 0-1,0 0 1,1 0 0,-1 1-1,0-1 1,0 0 0,0 0-1,0 0 1,0 0-1,0 0 1,0 1 0,0-1-1,0 0 1,0 0 0,0 0-1,0 1 1,0-1 0,0 0-1,0 0 1,0 0 0,0 0-1,0 1 1,0-1 0,0 0-1,0 0 1,0 0 0,0 0-1,0 1 1,0-1 0,0 0-1,-1 0 1,1 0 0,0 0-1,0 0 1,0 0 0,0 1-1,0-1 1,0 0 0,-1 0-1,1 0 1,0 0 0,0 0-1,0 0 1,0 0 0,-1 0-1,1 0 1,0 0 0,0 1-1,0-1 1,0 0-1,-1 0 1,1 0 0,-19 7 1315,-22 2 111,20-6-1293,-53 12 938,26 2-8373,32-6 2937,6 5 1311</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00.898"/>
    </inkml:context>
    <inkml:brush xml:id="br0">
      <inkml:brushProperty name="width" value="0.025" units="cm"/>
      <inkml:brushProperty name="height" value="0.025" units="cm"/>
      <inkml:brushProperty name="color" value="#E71224"/>
    </inkml:brush>
  </inkml:definitions>
  <inkml:trace contextRef="#ctx0" brushRef="#br0">1069 110 984,'8'0'497,"-6"1"-359,-1-1 0,1 0 0,-1 0 1,1 0-1,-1 1 0,1-1 0,-1 0 1,1-1-1,-1 1 0,1 0 0,-1 0 1,1-1-1,-1 1 0,1-1 0,-1 1 1,1-1-1,-1 0 0,0 1 0,1-1 0,-1 0 1,0 0-1,0 0 0,0 0 0,1 0 1,-1 0-1,1-2 0,-2 2-10,0 0 0,0 0 1,0 0-1,0 0 0,0 0 0,0 0 0,-1 0 0,1 0 0,0 0 1,0 0-1,-1 0 0,1 0 0,-1 1 0,1-1 0,-1 0 0,1 0 0,-1 0 1,0 0-1,1 1 0,-2-2 0,-13-13 1045,6 8-643,0 1 1,-1 1-1,1-1 0,-1 2 1,0-1-1,-1 1 1,1 1-1,-18-4 1,-4 1 983,-53-3 1,-191 10 2845,-1 21-1418,132-9-7053,0-4-6721,119-6 7518</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07.360"/>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82 753 64,'-3'-60'17259,"4"66"-16878,8 55 523,1 70 0,5 86 57,-3-66-482,-6-46-208,24 459 892,-35 0-408,-57 67-175,-1 4-25,53-357-352,35 372 1,13-144-31,3 32-43,-36-485-119,82 813 68,-39-495-42,27-5 32,122 229 56,-172-530-117,44 134 17,-46-103-30,20 194 0,-35-218 10,4-1-1,2-1 1,43 126-1,-53-185 0,0-1 0,1 1 0,0-1 0,1-1 0,-1 1 0,2-1 0,0 0 0,0 0 0,0 0 0,1-1 0,0-1 0,1 1 0,0-1 0,0-1 0,0 0 0,1 0 0,13 6 0,6-2 1,1-1-1,1-2 0,-1-1 1,1-1-1,0-1 1,37-2-1,189-18 14,63-36-22,-1-20 0,-201 44-5,-90 21 0,0-1 1,-1-1-1,0-2 0,0 0 0,-1-2 0,41-27 0,-48 26 6,0-1 0,-2 0 0,1-2 0,-2 0-1,0 0 1,-2-2 0,1 0 0,19-36 0,-1-14-4,-3-2 0,-4 0 0,35-150 0,-30 70-10,11-158-1,-15-155-9,-44-454-39,-3 324 57,10 27-16,-1-614 163,27 764 28,0-235 40,-67-179-114,-8 411-74,2 20 1,-28-316-33,78 611 47,-8-50-47,3 78 3,1 11 26,-20-72 0,26 119-11,0 1 16,-1-1-1,0 1 0,-12-21 1,16 34 1,-1 1 1,0-1 0,0 1-1,0 0 1,0 0 0,-1 0-1,0 0 1,0 1 0,0 0-1,0-1 1,0 1 0,-1 1-1,1-1 1,-1 1 0,0-1-1,-8-2 1,-10 0 61,0 1 0,1 0 1,-45 0-1,-71 10 157,90-3-140,-453 43 702,77-5-391,202-25-264,-506 42 150,692-54-272,-70 3 143,105-7-164,0 0 1,-1 0-1,1 0 1,-1 0-1,1 0 0,-1 0 1,1 0-1,0 1 1,-1-1-1,1 0 0,0 1 1,-1-1-1,1 1 1,0 0-1,-1-1 0,1 1 1,0 0-1,0 0 0,0 0 1,0-1-1,0 1 1,0 1-1,0-1 0,0 0 1,0 0-1,0 0 1,1 0-1,-1 1 0,0-1 1,1 0-1,-1 0 1,1 1-1,-1-1 0,1 1 1,0-1-1,-1 0 1,1 1-1,0 2 0,1 5 3,0 1-1,0-1 0,1 1 1,0-1-1,4 10 0,2 8 1,40 187-24,33 162-991,-72-322 552,24 108-4490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0.145"/>
    </inkml:context>
    <inkml:brush xml:id="br0">
      <inkml:brushProperty name="width" value="0.05" units="cm"/>
      <inkml:brushProperty name="height" value="0.05" units="cm"/>
      <inkml:brushProperty name="color" value="#004F8B"/>
    </inkml:brush>
  </inkml:definitions>
  <inkml:trace contextRef="#ctx0" brushRef="#br0">375 89 900,'44'-42'5390,"-1"2"3202,-41 33-6906,-7 9 1986,-10 6-3272,1 1 0,0 0 0,0 1 1,-15 15-1,-53 56 796,56-54-966,-175 210 1323,197-232-1518,-33 48 268,34-48-263,-1 1 1,2 0-1,-1 0 0,1 0 1,-1 0-1,2 0 1,-3 10-1,4-14-31,0 0 1,0-1-1,0 1 0,0-1 1,0 1-1,1 0 0,-1-1 1,0 1-1,1-1 0,0 1 1,-1-1-1,1 1 0,0-1 1,-1 0-1,1 1 1,0-1-1,0 0 0,0 1 1,0-1-1,0 0 0,1 0 1,-1 0-1,0 0 0,0 0 1,1 0-1,-1 0 0,1-1 1,-1 1-1,1 0 0,-1-1 1,1 1-1,1 0 0,7 1 12,0 0 0,-1-1 0,1 1 0,11-1 0,-13-1-16,40 2 51,103 10 22,-129-9-69,-1 1 0,0 1 0,0 1-1,39 16 1,-55-20-6,0 1 0,0 0 0,0 0 0,-1 0 0,1 0 0,-1 1 0,0-1 0,0 1 0,0 0 0,-1 0 0,1 1 0,-1-1 0,0 1 0,0 0 0,4 9 0,-5-7-1,-1-1 1,1 1 0,-1 0 0,0-1-1,0 1 1,-1 0 0,0 0 0,0-1-1,-1 1 1,0 0 0,0 0 0,-3 10-1,-1-1-17,-1 0 0,0 0 0,-1 0 0,-1-1 0,0 0 0,-1-1 0,0 0 0,-2 0 0,1-1 0,-16 15 0,7-11-1214,-32 24 0,43-36-1953,24-21-9458,-2 1 9725</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0.461"/>
    </inkml:context>
    <inkml:brush xml:id="br0">
      <inkml:brushProperty name="width" value="0.05" units="cm"/>
      <inkml:brushProperty name="height" value="0.05" units="cm"/>
      <inkml:brushProperty name="color" value="#004F8B"/>
    </inkml:brush>
  </inkml:definitions>
  <inkml:trace contextRef="#ctx0" brushRef="#br0">1 2 784,'0'0'1468,"0"0"-1311,0 0-1,0 0 0,1-1 1,-1 1-1,0 0 1,0 0-1,1 0 0,-1 0 1,0 0-1,1-1 1,-1 1-1,0 0 0,1 0 1,-1 0-1,0 0 1,1 0-1,-1 0 1,0 0-1,1 0 0,-1 0 1,0 0-1,1 0 1,-1 0-1,0 0 0,0 1 1,1-1-1,-1 0 1,0 0-1,1 0 0,-1 0 1,0 1-1,0-1 1,1 0-1,8 37 3732,-7-30-3299,-1 0 0,1 1 0,0-1 0,1 0 0,-1 0 0,2 0 0,5 10-1,-6-13-407,0 0 0,0 0 0,1-1-1,-1 0 1,1 0 0,0 0-1,-1 0 1,1 0 0,1-1-1,-1 0 1,9 4 0,-5-4 12,1 1 1,-1-1 0,1-1 0,0 1-1,17-1 1,-1-2 1,0-1 0,0-1 0,37-10 0,-27 4-1152,-1-1 0,-1-1 0,54-27 0,-71 27-1155,-2-1-4061,-12 10 4766,2-1-1021</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0.809"/>
    </inkml:context>
    <inkml:brush xml:id="br0">
      <inkml:brushProperty name="width" value="0.05" units="cm"/>
      <inkml:brushProperty name="height" value="0.05" units="cm"/>
      <inkml:brushProperty name="color" value="#004F8B"/>
    </inkml:brush>
  </inkml:definitions>
  <inkml:trace contextRef="#ctx0" brushRef="#br0">519 230 1452,'0'-2'289,"0"1"0,0 0 0,0-1 0,0 1 0,0 0 0,0-1 0,0 1 0,-1-1 0,1 1 0,0 0 0,-1-1 0,1 1 0,-1 0 0,1 0 0,-1-1 0,0 1 0,0 0 0,1 0 0,-1 0 0,0 0 0,0 0 0,0 0 1,0 0-1,0 0 0,-1 0 0,1 0 0,0 1 0,0-1 0,-3-1 0,-1 1 152,0 1 0,-1-1 0,1 1 0,-1 0 0,1 0 0,0 0 0,-8 2 0,-158 29 3477,1 11-4450,130-32-378,28-7 200,5 0-17,1-2 0,-1 1 1,1-1-1,-1 0 1,1 0-1,-10-1 0,21-11-3258,7 1 1827,3-3 655</inkml:trace>
  <inkml:trace contextRef="#ctx0" brushRef="#br0" timeOffset="1">211 120 4540,'22'-20'104,"-6"0"160,-1 6 96,-2 3 57,-4-4 31,-6 7-4,1-1 4,-8 4 12,-2-4 352,-13 4-492,7 2-164,-4 3-248,0 3-292,-3-1-428,4 1-1737,-1-3 869,0 3 572</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1.158"/>
    </inkml:context>
    <inkml:brush xml:id="br0">
      <inkml:brushProperty name="width" value="0.05" units="cm"/>
      <inkml:brushProperty name="height" value="0.05" units="cm"/>
      <inkml:brushProperty name="color" value="#004F8B"/>
    </inkml:brush>
  </inkml:definitions>
  <inkml:trace contextRef="#ctx0" brushRef="#br0">1 12 14925,'2'-2'335,"0"1"0,0 0 0,0-1 0,0 1 0,0 0 0,0 0 0,0 1 0,5-2 0,-5 1 191,-1 3-6,1 1-378,0 0-1,-1 0 0,0 0 1,1 0-1,-1 0 0,0 0 1,-1 1-1,1-1 0,-1 0 1,1 5-1,1 42 827,-2-27-569,0 52 591,1 20 50,0-84-923,3 34 767,16 75 0,-17-108-733,1-1 0,-1 1-1,2 0 1,0-1-1,0 0 1,1 0-1,0-1 1,1 1-1,0-1 1,1-1-1,11 13 1,-12-17-85,-1-1 1,1 0-1,0 0 1,0-1-1,0 1 1,1-1-1,-1-1 0,1 0 1,0 0-1,0 0 1,-1-1-1,1 0 1,0 0-1,0-1 1,14-2-1,-5 1-651,0-1 0,0-1 0,0-1-1,0 0 1,0-1 0,17-8 0,-14-1-3865,-7-3-6948,-10 11 8258</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1.494"/>
    </inkml:context>
    <inkml:brush xml:id="br0">
      <inkml:brushProperty name="width" value="0.05" units="cm"/>
      <inkml:brushProperty name="height" value="0.05" units="cm"/>
      <inkml:brushProperty name="color" value="#004F8B"/>
    </inkml:brush>
  </inkml:definitions>
  <inkml:trace contextRef="#ctx0" brushRef="#br0">1 0 592,'1'6'7055,"1"7"-4006,7 39-828,-1 18 914,20 83-1,-20-125-2697,0 0 1,2 0-1,1-1 0,1 0 1,26 41-1,-35-63-566,0-1 0,1 1 1,0-1-1,0 0 0,0 0 0,0 0 1,6 3-1,-8-6-187,0 0 0,0 0 1,-1 0-1,1 0 0,0-1 0,0 1 0,0 0 1,0-1-1,0 0 0,4 1 0,-5-1-205,0 0 0,1 0 0,-1-1 0,0 1 0,1 0-1,-1-1 1,0 1 0,1-1 0,-1 1 0,0-1 0,0 0-1,1 1 1,-1-1 0,0 0 0,0 0 0,0 0 0,1-1-1,5-9-2323</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1.842"/>
    </inkml:context>
    <inkml:brush xml:id="br0">
      <inkml:brushProperty name="width" value="0.05" units="cm"/>
      <inkml:brushProperty name="height" value="0.05" units="cm"/>
      <inkml:brushProperty name="color" value="#004F8B"/>
    </inkml:brush>
  </inkml:definitions>
  <inkml:trace contextRef="#ctx0" brushRef="#br0">374 106 368,'4'-5'741,"-1"0"0,0 0 0,0 0 0,0-1 0,-1 1 0,0-1 0,2-8 0,-3 13-575,-1-1 0,0 0 1,0 1-1,0-1 0,-1 0 1,1 1-1,0-1 0,0 0 0,-1 1 1,1-1-1,-1 1 0,0-1 0,1 1 1,-1-1-1,0 1 0,0-1 0,0 1 1,0 0-1,0-1 0,0 1 0,-1 0 1,1 0-1,0 0 0,-1 0 1,1 0-1,0 0 0,-1 0 0,1 0 1,-1 1-1,1-1 0,-3 0 0,-3-2 66,-1 1 0,0 0-1,0 0 1,0 1 0,0 0 0,0 0-1,0 1 1,0 0 0,0 0-1,-8 2 1,-3 1-247,0 1 1,1 0-1,-22 9 1,22-6-700,-1 2 1,-26 16 0,26-13-1526,0 1 0,-17 17 0,13-8 353</inkml:trace>
  <inkml:trace contextRef="#ctx0" brushRef="#br0" timeOffset="1">315 434 240,'15'3'1608,"-2"-3"-172,-4 2 4989,-59-7-5345,22 8-132,-4-3-240,1 8-316,-7-2-472,-3 2-624,4 4-3396,-7 7 1395,9 1 917</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2.181"/>
    </inkml:context>
    <inkml:brush xml:id="br0">
      <inkml:brushProperty name="width" value="0.05" units="cm"/>
      <inkml:brushProperty name="height" value="0.05" units="cm"/>
      <inkml:brushProperty name="color" value="#004F8B"/>
    </inkml:brush>
  </inkml:definitions>
  <inkml:trace contextRef="#ctx0" brushRef="#br0">415 94 500,'1'-4'664,"1"-5"829,0 0-1,-1 0 0,0 0 1,0-14-1,-1 21-1325,0 1 0,0 0 1,0 0-1,0 0 0,0-1 0,0 1 0,-1 0 0,1 0 0,0 0 1,-1 0-1,1-1 0,-1 1 0,1 0 0,-1 0 0,0 0 0,1 0 0,-1 0 1,0 0-1,0 1 0,0-1 0,0 0 0,0 0 0,0 0 0,0 1 1,0-1-1,0 1 0,0-1 0,0 1 0,0-1 0,0 1 0,0-1 0,0 1 1,-1 0-1,1 0 0,0 0 0,0-1 0,0 1 0,-1 0 0,1 1 1,0-1-1,0 0 0,0 0 0,-2 1 0,-6 1 231,0 1 1,1 0-1,-1 0 0,1 1 0,0 0 1,0 0-1,0 1 0,1 0 0,-9 7 1,-10 10 551,-24 29 0,48-49-890,-30 32 791,2 2 1,-49 75-1,67-93-632,2 1 0,0 1-1,1 0 1,1 0 0,1 1-1,1 0 1,1 0-1,-5 34 1,10-48-165,-1 0 0,1 0 0,0-1 0,1 1 0,0 0 0,0 0 0,0 0 1,1-1-1,0 1 0,0-1 0,1 1 0,0-1 0,5 9 0,-5-10-39,1-1 0,-1 0 0,1-1 0,0 1 0,-1-1 0,2 0-1,-1 0 1,0 0 0,1 0 0,-1-1 0,1 1 0,0-1 0,0-1 0,0 1 0,0-1 0,0 1 0,0-1 0,6 0 0,7 0-59,0-1 1,-1 0-1,1-2 1,-1 0-1,1 0 1,-1-2-1,0 0 0,17-7 1,10-6-1384,73-40 0,-99 48-363,26-20 1,-26 14-2281,-3-2-3644,-8 8 4526</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2.512"/>
    </inkml:context>
    <inkml:brush xml:id="br0">
      <inkml:brushProperty name="width" value="0.05" units="cm"/>
      <inkml:brushProperty name="height" value="0.05" units="cm"/>
      <inkml:brushProperty name="color" value="#004F8B"/>
    </inkml:brush>
  </inkml:definitions>
  <inkml:trace contextRef="#ctx0" brushRef="#br0">38 139 576,'22'-28'10496,"-31"44"-9578,0 0 89,1 0 0,1 1 0,-9 32 0,14-44-808,2 0 0,-1 0 1,0 0-1,1 0 0,0 0 1,0 0-1,1 0 0,1 6 1,-2-8-94,1 0 0,0 0 0,0-1-1,0 1 1,1-1 0,-1 1 0,1-1 0,-1 1 0,1-1 0,0 0 0,0 0 0,0 0 0,0 0 0,0 0 0,4 2 0,-1-1-17,-1-1 1,1 0-1,-1 0 0,1-1 0,0 0 1,0 0-1,-1 0 0,1 0 0,0-1 1,0 1-1,0-1 0,0 0 0,0-1 1,0 0-1,0 1 0,-1-1 1,8-3-1,0 0 41,0 0-1,0-1 1,-1 0 0,1-1 0,15-11 0,-14 8-5,-1-1 1,1 0-1,-2-1 0,1-1 1,17-24-1,-23 29-80,-2-1 1,1 1-1,-1-1 0,0 0 1,-1-1-1,1 1 0,-2-1 1,1 1-1,-1-1 0,-1 0 1,0 0-1,1-9 0,-2 14-45,0 1 1,0 0-1,0 0 1,-1 0-1,1 0 0,-1 0 1,0 0-1,1-1 0,-2 1 1,1 1-1,0-1 1,0 0-1,-1 0 0,0 0 1,1 1-1,-1-1 0,0 1 1,-4-5-1,2 5-79,1 0 0,0 0 0,-1 0 0,1 0 0,-1 1 0,0 0 0,0-1 0,1 1 0,-1 0 0,0 1 0,0-1 0,0 1 0,-4 0 0,-8 0-487,-1 2 0,1 0 1,0 1-1,0 0 1,0 1-1,-15 7 1,6-1-3023,0 0-1,-39 23 1,37-15 929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2.020"/>
    </inkml:context>
    <inkml:brush xml:id="br0">
      <inkml:brushProperty name="width" value="0.05" units="cm"/>
      <inkml:brushProperty name="height" value="0.05" units="cm"/>
      <inkml:brushProperty name="color" value="#008C3A"/>
    </inkml:brush>
  </inkml:definitions>
  <inkml:trace contextRef="#ctx0" brushRef="#br0">1203 150 744,'5'-1'587,"-1"0"1,0 0-1,1-1 1,-1 0-1,0 0 1,0 0-1,0 0 0,0-1 1,0 1-1,0-1 1,-1 0-1,7-7 1,-9 9-364,0-1 1,0 1 0,-1 0 0,1-1 0,0 1 0,-1-1 0,1 1-1,0-1 1,-1 1 0,0-1 0,1 1 0,-1-1 0,0 1 0,0-1 0,0 0-1,0-2 1,-1 2-52,1 0 0,-1 0 0,0 0-1,0 0 1,0-1 0,0 2 0,0-1 0,0 0-1,-1 0 1,1 0 0,-1 1 0,1-1 0,-1 0-1,0 1 1,-1-2 0,-5-3 238,-1 1 0,1 0 0,-1 0 0,0 1 1,0 0-1,-1 1 0,1 0 0,-15-3 0,-80-7 1984,103 13-2371,-46-2 484,-1 2 0,1 2 1,0 2-1,1 2 0,-1 2 0,1 2 1,1 2-1,0 2 0,1 2 1,0 2-1,-76 43 0,83-38 134,2 1 1,1 1-1,1 2 0,1 2 0,-47 52 0,57-54-426,1 1 0,1 1 0,2 1 0,1 0 0,1 2 0,2 0 0,-14 43 0,24-62-216,0 1 0,1-1 0,1 0 0,0 1 0,1 0 0,1-1 0,0 1 0,0-1 0,2 1 0,4 21 0,-3-24 0,1 0 0,0 0 0,1-1 0,0 1 0,0-1 0,1 0 0,1-1 0,-1 1 0,2-2 0,-1 1 0,1-1 0,0 0 0,12 9 0,5 0 0,0 0 0,1-2 0,0-1 0,1-1 0,1-2 0,0 0 0,0-2 0,35 7 0,27 0 0,127 8 0,74-14 0,-56-4 0,-218-5 9,45 5 36,-58-6-68,1 1-1,-1 0 0,0 0 1,0 1-1,0-1 0,-1 1 1,1 0-1,0 0 1,-1 0-1,1 0 0,5 6 1,-8-7-375,0 0 0,-1 0 1,1 0-1,-1 1 0,1-1 1,-1 0-1,1 0 1,-1 1-1,1-1 0,-1 0 1,0 1-1,0-1 0,0 0 1,0 1-1,0-1 1,0 1-1,0-1 0,-1 2 1,-7 28-9286,6-26 8455,-9 28-3823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3.772"/>
    </inkml:context>
    <inkml:brush xml:id="br0">
      <inkml:brushProperty name="width" value="0.05" units="cm"/>
      <inkml:brushProperty name="height" value="0.05" units="cm"/>
      <inkml:brushProperty name="color" value="#FFC114"/>
    </inkml:brush>
  </inkml:definitions>
  <inkml:trace contextRef="#ctx0" brushRef="#br0">0 5 164,'0'0'17541,"5"-1"-16640,13-1-170,0 1-1,0 0 0,0 2 0,0 0 0,0 0 0,0 2 0,34 9 1,-48-10-659,0 0 1,0 0 0,1 0 0,-1 1 0,0 0 0,-1 0 0,1 0-1,-1 0 1,1 1 0,-1-1 0,0 1 0,0 0 0,0 0 0,-1 0-1,0 0 1,1 1 0,-1-1 0,-1 1 0,1-1 0,-1 1 0,0-1-1,0 1 1,0 0 0,0 6 0,0 11 132,0 1 0,-2-1 0,-6 42 0,6-61-188,-10 57 476,-33 101-1,25-100 110,-18 99 0,35-152-535,2 1 0,-1-1 1,1 1-1,0-1 1,1 1-1,0-1 0,0 1 1,1-1-1,0 1 1,4 10-1,-3-14-37,-1 1 1,1-1 0,0 0-1,1 0 1,-1 0-1,1 0 1,0-1 0,0 1-1,1-1 1,-1 0-1,1 0 1,0-1 0,0 1-1,0-1 1,7 3-1,22 7 60,0-1 0,1-2-1,46 8 1,-29-7-128,66 11-1267,-38-13-3502,-64-5 1391,1 0-7724</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3"/>
    </inkml:context>
    <inkml:brush xml:id="br0">
      <inkml:brushProperty name="width" value="0.05" units="cm"/>
      <inkml:brushProperty name="height" value="0.05" units="cm"/>
      <inkml:brushProperty name="color" value="#004F8B"/>
    </inkml:brush>
  </inkml:definitions>
  <inkml:trace contextRef="#ctx0" brushRef="#br0">0 740 648,'5'2'529,"0"-2"0,0 1 1,0-1-1,0 1 0,1-1 0,-1-1 0,0 1 1,0-1-1,0 0 0,0 0 0,8-3 0,-9 2-248,-1 0 0,1 0 0,-1 0 0,0-1 0,0 1 0,0-1 0,0 0 0,0 0 0,-1 0-1,1 0 1,-1-1 0,0 1 0,0-1 0,0 1 0,0-1 0,1-4 0,13-34 2155,-2-1 1,14-81-1,2-94 3038,-14 79-1108,-6 75-589,-7 95-3763,2-1 0,0 0 0,2 0 0,2 0 0,21 51 0,-20-60-16,0 0 0,2 0 0,0-1 0,1-1 0,2 0 1,-1-1-1,2 0 0,27 23 0,-38-36 2,1-1 0,0 1 0,0-2 0,0 1 0,1 0 0,-1-1 0,1 0 0,0-1 0,0 0 0,0 0 0,0 0 0,10 1 0,-12-3 0,0-1 0,0 1 0,0-1 0,0 1 0,0-1 0,0-1 0,0 1 0,0-1 0,-1 0 0,1 0 0,-1 0 0,1-1 0,-1 1 0,0-1 0,0 0 0,0 0 0,0-1 0,0 1 0,3-5 0,4-7-145,0 0 1,0-1-1,-2 0 1,0 0-1,-1-1 0,0 0 1,-2 0-1,8-28 1,-3-5-735,10-97-1,-22 113-1809,0 29 1878,1 0 0,-1-1 0,1 1-1,1 0 1,-1-1 0,2-7 0,-1 11 705,0 0 0,-1 1 0,1-1 0,0 0 0,0 1 0,0-1 0,0 1 0,0-1 1,1 1-1,-1 0 0,0 0 0,1-1 0,-1 1 0,1 0 0,-1 0 0,1 0 0,-1 0 0,1 1 0,0-1 0,-1 0 0,1 1 1,0-1-1,3 0 0,2 1 212,-1-1 0,0 1 0,1 0 0,-1 0 0,1 1 0,-1 0 0,0 0 0,0 0 0,1 1 0,-1 0 0,0 0 0,0 1 0,-1 0 0,1 0 0,0 0 0,-1 0 0,0 1 0,9 8 0,3 3 256,-1 1 0,0 1 0,-1 0 0,12 20-1,-7-9-31,2 4 59,42 48-1,-63-79-469,-1 0 0,1-1 0,-1 1 1,1-1-1,-1 1 0,1 0 0,0-1 0,-1 1 0,1-1 0,0 0 0,-1 1 0,1-1 0,0 1 0,0-1 0,-1 0 0,1 0 1,0 1-1,0-1 0,0 0 0,-1 0 0,1 0 0,0 0 0,0 0 0,0 0 0,0 0 0,-1 0 0,1 0 0,0 0 1,0-1-1,0 1 0,-1 0 0,1-1 0,0 1 0,0 0 0,-1-1 0,1 1 0,0-1 0,-1 1 0,1-1 0,0 1 1,-1-1-1,1 1 0,-1-1 0,1 0 0,-1 1 0,1-1 0,-1 0 0,0 0 0,1 0 0,2-6-1933,0 1-1,0-1 1,0 1-1,2-11 1,-5 15 1392,6-22-2605</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3.326"/>
    </inkml:context>
    <inkml:brush xml:id="br0">
      <inkml:brushProperty name="width" value="0.05" units="cm"/>
      <inkml:brushProperty name="height" value="0.05" units="cm"/>
      <inkml:brushProperty name="color" value="#004F8B"/>
    </inkml:brush>
  </inkml:definitions>
  <inkml:trace contextRef="#ctx0" brushRef="#br0">544 47 276,'0'-1'254,"1"-1"0,-2 0 0,1 0 0,0 0 0,0 0 1,0 1-1,-1-1 0,1 0 0,-1 0 0,0 0 0,1 1 0,-1-1 0,0 0 0,0 1 0,0-1 0,0 1 0,0-1 1,-1 1-1,1 0 0,0-1 0,-1 1 0,1 0 0,-1 0 0,1 0 0,-1 0 0,1 0 0,-1 0 0,0 0 0,1 1 1,-1-1-1,0 1 0,0-1 0,0 1 0,-3-1 0,-6 0 351,1 1 0,-1 0 1,0 1-1,-20 4 0,19-3-295,-67 11 803,-80 26 0,81-14-3593,3 3-3954,49-17 4345</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3.864"/>
    </inkml:context>
    <inkml:brush xml:id="br0">
      <inkml:brushProperty name="width" value="0.05" units="cm"/>
      <inkml:brushProperty name="height" value="0.05" units="cm"/>
      <inkml:brushProperty name="color" value="#004F8B"/>
    </inkml:brush>
  </inkml:definitions>
  <inkml:trace contextRef="#ctx0" brushRef="#br0">1 433 960,'5'3'756,"0"0"0,0 0 0,1-1 0,-1 0 1,1 0-1,-1 0 0,1 0 0,0-1 0,-1 0 0,1-1 0,0 1 0,0-1 0,0 0 0,0 0 0,0-1 1,-1 0-1,1 0 0,0 0 0,0-1 0,7-2 0,-8 1-407,0 0 0,-1 0-1,1 0 1,0 0 0,-1-1 0,0 1 0,0-1-1,0-1 1,0 1 0,-1 0 0,1-1 0,-1 0-1,0 1 1,2-7 0,2-4 200,-1-1 1,-1 0-1,0 0 0,5-33 0,0-70 700,-6 55-776,-3 43-300,-1 17-117,0-1 0,0 0 0,0 1-1,1-1 1,0 1 0,0-1 0,0 1 0,0-1-1,3-3 1,-4 7 28,16 21 112,-4 17-20,1-1 0,2 0 0,24 39 0,-30-59-74,2 0-1,-1-1 0,2 0 1,0-1-1,1-1 1,0 1-1,1-2 1,26 18-1,-36-27-89,0-1 1,-1 0-1,1 0 0,0 0 1,0 0-1,0-1 0,0 1 1,0-1-1,0 0 0,1-1 1,-1 1-1,0-1 0,1 1 1,-1-1-1,0-1 0,0 1 1,1 0-1,-1-1 0,0 0 1,0 0-1,0-1 0,0 1 1,0-1-1,0 1 0,0-1 1,0-1-1,0 1 0,5-5 1,-2 1-38,-1 0 0,0-1 0,0 0 0,-1 0 0,0 0 0,0 0 0,-1-1 0,1 0 0,-2 0 0,1 0 0,-1 0 1,0 0-1,1-10 0,-1-2-144,0-1 0,-2 1 1,0-1-1,-2 1 0,0-1 1,-1 1-1,-1-1 0,-1 1 1,-12-36-1,16 55 163,0 1 0,0 0-1,0 0 1,0 0 0,0-1 0,0 1 0,0 0 0,0 0 0,0-1-1,0 1 1,0 0 0,0 0 0,0 0 0,0-1 0,0 1-1,0 0 1,0 0 0,0-1 0,-1 1 0,1 0 0,0 0 0,0 0-1,0 0 1,0-1 0,-1 1 0,1 0 0,0 0 0,0 0 0,0 0-1,0 0 1,-1 0 0,1-1 0,0 1 0,0 0 0,-1 0 0,1 0-1,0 0 1,0 0 0,0 0 0,-1 0 0,1 0 0,0 0 0,-5 11-39,4 25 129,3-28-52,0 0 0,1 0 0,1 0 0,-1 0 0,1 0 0,1 0 0,-1-1 1,1 0-1,1 0 0,-1-1 0,1 1 0,0-1 0,0 0 0,1-1 0,14 10 0,-9-7 6,0-1 1,0-1-1,0 0 0,1 0 1,0-1-1,1-1 0,-1 0 1,1-1-1,16 2 0,-19-5-21,0 0-1,-1 0 1,1-1-1,0 0 1,-1-1-1,1 0 1,16-7-1,-9 2 0,-1 0-1,0-1 0,23-16 1,-34 21-24,-2-1 1,1 1 0,0-1 0,-1 0-1,1 0 1,4-7 0,-8 10-32,-11 3-49,1 0 1,0 0-1,0 1 0,0 1 0,0-1 1,-13 9-1,-2-1-262,-143 57-3797,111-48-564,1 0-4615,32-12 6056</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4.526"/>
    </inkml:context>
    <inkml:brush xml:id="br0">
      <inkml:brushProperty name="width" value="0.05" units="cm"/>
      <inkml:brushProperty name="height" value="0.05" units="cm"/>
      <inkml:brushProperty name="color" value="#004F8B"/>
    </inkml:brush>
  </inkml:definitions>
  <inkml:trace contextRef="#ctx0" brushRef="#br0">0 356 1368,'1'0'346,"1"0"1,-1 0-1,0 0 0,1 0 1,-1 0-1,0 0 0,1 0 0,-1 0 1,0 1-1,0-1 0,1 0 1,-1 1-1,0-1 0,0 1 0,1-1 1,-1 1-1,0 0 0,0 0 1,0-1-1,0 1 0,0 0 0,0 0 1,0 0-1,0 0 0,0 2 1,25 36 4552,-4-7 1002,-20-37-5239,1-5-449,0 0 0,-1-1 1,0 1-1,-1-1 0,0 1 0,-1-19 0,-7-73 291,3 61-394,-22-160 377,24 201-90,-1 6-291,2-5-92,1 1 1,0-1-1,-1 1 1,1-1-1,0 1 1,0-1-1,0 1 1,0-1-1,0 1 0,0-1 1,1 1-1,0 2 1,4 6 136,0 1 0,0-1 0,1 0 1,1-1-1,0 0 0,0 0 0,17 15 0,64 50 590,75 35 55,-61-43-487,-98-64-331,0 0 0,-1 1 0,1 0 0,-1 0 0,0 0 0,0 0 0,0 0 0,4 7 0,-7-10 5,0 1 1,1 0-1,-1 0 0,0-1 1,1 1-1,-1 0 0,0 0 1,0-1-1,0 1 0,0 0 1,0 0-1,0 0 0,0-1 1,0 1-1,0 0 0,0 0 1,-1 0-1,1-1 0,0 1 1,-1 1-1,0 0-26,0-1 1,0 0-1,-1 1 1,1-1-1,0 0 1,-1 0-1,1 0 0,0 0 1,-1 0-1,0 0 1,1 0-1,-1 0 1,-2 0-1,-8 3-353,0 0 0,-1-1-1,0 0 1,-22 1 0,-54-2-1503,89-2 1885,-6 1-134,1-1 0,0-1 1,-1 1-1,1-1 0,0 0 1,-9-2-1,13 3 127,1-1 1,-1 1-1,0 0 0,1-1 1,-1 1-1,1 0 0,-1-1 1,0 1-1,1-1 0,-1 1 0,1-1 1,-1 0-1,1 1 0,0-1 1,-1 0-1,1 1 0,-1-1 1,1 0-1,0 1 0,0-1 1,-1-1-1,1 1 4,0-1 0,0 0 1,0 1-1,1-1 0,-1 0 0,0 1 1,1-1-1,-1 0 0,1 1 0,0-1 1,-1 1-1,1-1 0,2-2 0,13-17-28,0 0 0,2 1-1,1 0 1,0 2-1,25-19 1,-20 17 41,-3 2 20,21-19 604,90-60 0,-131 96-584,1-1 1,0 1 0,-1 0 0,1 0-1,0 0 1,0 1 0,0-1 0,0 0-1,0 1 1,0-1 0,0 1-1,0-1 1,0 1 0,0 0 0,0 0-1,0 0 1,0 0 0,0 1 0,0-1-1,0 0 1,0 1 0,0-1-1,0 1 1,0 0 0,0 0 0,-1 0-1,4 1 1,-2 1 22,0 0 0,-1 0 1,1 1-1,-1-1 0,1 0 0,-1 1 0,0 0 0,-1 0 1,1-1-1,0 1 0,-1 0 0,1 8 0,13 58 402,-11-46-354,1 0-1,1 0 0,1 0 1,10 23-1,-17-46-199,1 1 0,0 0 0,-1-1 0,1 1 0,0-1 0,0 1 0,0-1 1,0 1-1,0-1 0,0 0 0,0 1 0,1-1 0,-1 0 0,0 0 0,1 0 0,-1 0 0,1 0 0,-1 0 0,1 0 0,-1-1 1,1 1-1,0 0 0,-1-1 0,1 1 0,0-1 0,0 0 0,-1 0 0,1 0 0,0 0 0,0 0 0,-1 0 0,1 0 0,0 0 1,-1-1-1,1 1 0,0 0 0,0-1 0,-1 0 0,1 1 0,-1-1 0,1 0 0,-1 0 0,1 0 0,1-2 0,6-3-1878,0-2-1,-1 1 0,0-1 0,0 0 1,11-16-1,3-7-1320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4.946"/>
    </inkml:context>
    <inkml:brush xml:id="br0">
      <inkml:brushProperty name="width" value="0.05" units="cm"/>
      <inkml:brushProperty name="height" value="0.05" units="cm"/>
      <inkml:brushProperty name="color" value="#004F8B"/>
    </inkml:brush>
  </inkml:definitions>
  <inkml:trace contextRef="#ctx0" brushRef="#br0">322 204 808,'2'-2'266,"0"1"-1,0-1 1,0 0 0,0 0-1,0 1 1,0-1 0,0-1-1,-1 1 1,1 0 0,-1 0-1,0 0 1,1-1 0,-1 1-1,0-1 1,0 1 0,-1-1-1,1 1 1,0-1 0,-1 0-1,0 1 1,0-1 0,1 0-1,-1 1 1,-1-1 0,1 0-1,-1-2 1,1 3-103,-1 0 0,1 0 0,-1 0 0,0 0 0,0 1 0,1-1 0,-1 0 0,-1 0 0,1 1 0,0-1 0,0 1 0,-1-1 0,1 1 0,0-1-1,-1 1 1,0 0 0,1-1 0,-1 1 0,0 0 0,1 0 0,-1 1 0,0-1 0,0 0 0,0 0 0,0 1 0,0-1 0,0 1 0,0 0 0,0 0 0,0-1 0,0 1 0,0 0 0,0 1 0,0-1 0,-3 1 0,-8 2 219,-1 0 1,1 2-1,0-1 0,0 2 1,0 0-1,1 0 0,-1 1 1,2 1-1,-1 0 0,1 0 1,-10 11-1,5-5-20,1 1 0,1 1 1,1 0-1,0 1 0,1 1 0,-17 31 0,26-41-221,-1-1-1,2 1 1,-1-1-1,1 1 1,0 0-1,0 0 1,1 0-1,0 0 0,1 0 1,0 0-1,1 10 1,-1-14-86,1-1 0,0 1 1,0 0-1,0 0 0,0 0 1,1-1-1,0 1 0,-1-1 0,1 1 1,1-1-1,-1 0 0,0 0 1,1 0-1,-1 0 0,1 0 0,0 0 1,0-1-1,0 1 0,1-1 0,-1 0 1,0 0-1,1 0 0,-1-1 1,8 3-1,0-1-13,0 0 1,0-1 0,0-1-1,0 0 1,1 0-1,-1-1 1,0-1 0,0 0-1,1 0 1,-1-1-1,21-6 1,-6-1-135,-1 0-1,0-2 1,44-26 0,-47 23-172,0-1 0,0-2 0,-2 0 0,0-1 1,-1-1-1,-1 0 0,-1-2 0,-1 0 0,0-1 0,-2 0 0,0-2 1,-2 1-1,-1-1 0,0-1 0,8-31 0,-17 50 316,-1 0-1,1-1 1,-1 1-1,0 0 0,0-1 1,-1 1-1,0 0 1,0-1-1,-1 1 1,1 0-1,-3-10 1,2 15 420,-3 5 77,-1 1-368,0 0 0,0 0 0,1 1 0,0 0 0,0 0 0,0 0 0,1 0 0,0 0 0,0 1 0,-2 11 0,-4 9 423,2 1 0,2 0 1,-5 51-1,10-65-457,-1 0 1,2-1-1,0 1 1,1 0-1,0-1 1,1 1-1,0-1 1,1 0-1,0 0 1,8 13 0,-10-21-177,1-1 0,0 1 0,0-1 0,0 1 1,0-1-1,1 0 0,0 0 0,-1-1 0,2 1 1,-1-1-1,0 0 0,1 0 0,-1 0 1,1-1-1,0 0 0,0 1 0,0-2 0,0 1 1,0-1-1,0 1 0,1-1 0,-1-1 0,9 1 1,-6-1-383,-1 0 0,0-1 0,0 0 0,0-1 0,0 1 0,0-1 0,9-4 0,-8 2-792,-1 0 0,1 0 0,-1 0 0,0-1 0,0 0 0,7-7 0,13-19-3976,-6 0 1574</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5.278"/>
    </inkml:context>
    <inkml:brush xml:id="br0">
      <inkml:brushProperty name="width" value="0.05" units="cm"/>
      <inkml:brushProperty name="height" value="0.05" units="cm"/>
      <inkml:brushProperty name="color" value="#004F8B"/>
    </inkml:brush>
  </inkml:definitions>
  <inkml:trace contextRef="#ctx0" brushRef="#br0">576 121 968,'2'-1'463,"0"-1"1,1 0-1,-1-1 0,0 1 1,-1 0-1,1-1 0,0 1 0,-1-1 1,1 1-1,-1-1 0,0 0 1,0 0-1,0 1 0,1-7 0,-2 7-317,0 0 0,0 1-1,0-1 1,-1 0-1,1 0 1,0 0-1,-1 1 1,0-1-1,1 0 1,-1 1 0,0-1-1,0 0 1,0 1-1,0-1 1,0 1-1,-1-1 1,1 1-1,0 0 1,-1 0-1,1-1 1,-1 1 0,1 0-1,-1 0 1,1 0-1,-4-1 1,-7-3 248,0-1 1,-1 2-1,0-1 1,0 2-1,-19-4 1,5 3 47,-47 0 0,16 5-1121,-97 14 0,116-8-3430,-59 19 0,71-17 2176</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5.627"/>
    </inkml:context>
    <inkml:brush xml:id="br0">
      <inkml:brushProperty name="width" value="0.05" units="cm"/>
      <inkml:brushProperty name="height" value="0.05" units="cm"/>
      <inkml:brushProperty name="color" value="#004F8B"/>
    </inkml:brush>
  </inkml:definitions>
  <inkml:trace contextRef="#ctx0" brushRef="#br0">129 20 784,'23'-3'1152,"-17"3"-689,-1-1-1,0 1 1,1-1 0,-1 0-1,0-1 1,0 1 0,1-1-1,-1 0 1,9-5 4134,-24 10-3693,-3 1-534,1 0-1,-1 1 1,1 1 0,0 0-1,1 1 1,-1 0-1,-20 17 1,23-14-86,0 0 1,0 0-1,1 1 1,0 1-1,1-1 1,0 1-1,1 0 1,1 0-1,-8 24 1,11-30-167,1-1 1,0 1-1,0 0 1,1-1-1,0 1 1,0 0-1,0 0 0,0-1 1,1 1-1,0 0 1,2 6-1,-1-7-50,0-1 1,0 0-1,0-1 0,0 1 0,1 0 0,-1-1 1,1 1-1,0-1 0,0 0 0,0 0 1,1 0-1,-1 0 0,1 0 0,-1-1 0,1 0 1,6 3-1,0 0 31,1-1 1,1-1 0,-1 1-1,0-2 1,1 0-1,0 0 1,-1-1-1,1 0 1,0-1-1,21-3 1,-8 0 13,-1-2 0,0-1 0,0 0 1,25-11-1,-33 10-60,-1 0 0,0-1-1,0 0 1,0-1 0,23-20 0,-33 25-58,1-1-1,-1 0 0,0-1 0,-1 1 1,1-1-1,-1 0 0,0 0 0,0 0 1,-1 0-1,0-1 0,0 0 0,-1 1 1,0-1-1,0 0 0,0 0 0,0-9 1,-1 12-30,-1-1 0,0 1 0,-1 0 0,1 0 1,-1 0-1,0 0 0,0 0 0,0 0 0,0 0 1,-1 0-1,0 0 0,1 1 0,-1-1 0,-1 1 1,-4-7-1,3 5-63,-1 0 1,0 1 0,0 0 0,-1 0-1,1 0 1,-1 1 0,0-1-1,0 2 1,-7-4 0,-4 0-272,0 2 1,-1 0-1,1 0 0,-1 2 1,0 0-1,-28 1 0,25 2-197,1 0 1,-1 2-1,1 0 0,0 1 0,0 2 0,0 0 0,1 0 1,-22 12-1,38-16 287,-1 0 0,1 0-1,-1 1 1,1-1 0,0 1 0,-3 3 0,6-5 78,-1-1 0,0 1 1,1 0-1,-1 0 0,1-1 1,-1 1-1,1 0 0,-1 0 0,1 0 1,0 0-1,-1 0 0,1 0 0,0 0 1,0 0-1,0-1 0,0 1 0,0 0 1,0 0-1,0 0 0,0 0 0,0 0 1,0 0-1,0 0 0,0 0 0,1 0 1,-1 0-1,0 0 0,1 0 1,0 0-1,7 8-1481</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5.945"/>
    </inkml:context>
    <inkml:brush xml:id="br0">
      <inkml:brushProperty name="width" value="0.05" units="cm"/>
      <inkml:brushProperty name="height" value="0.05" units="cm"/>
      <inkml:brushProperty name="color" value="#004F8B"/>
    </inkml:brush>
  </inkml:definitions>
  <inkml:trace contextRef="#ctx0" brushRef="#br0">0 509 5957,'60'12'772,"1"-2"0,111 3 1,-146-13-451,0-1 1,0-1-1,-1-1 0,1-2 1,-1 0-1,0-2 1,0 0-1,-1-2 0,32-16 1,-44 18-188,0 0 1,-1-1-1,0-1 1,0 0-1,-1 0 0,0-1 1,-1 0-1,0 0 1,0-1-1,-1-1 1,-1 1-1,0-1 1,10-24-1,-9 13 77,-1 0 0,0 0 0,-2-1-1,-1 0 1,-1 0 0,0-49 0,-3 59-120,1-8 308,-5-36 0,-1 48 141,0 13 391,-2 16-268,7-16-558,0 1-1,0 0 0,1-1 0,-1 1 1,1-1-1,0 1 0,0 0 1,0-1-1,0 0 0,0 1 0,1-1 1,-1 0-1,1 0 0,0 1 1,0-2-1,5 6 0,0 0 95,0 0 0,1-1 0,0 0 0,11 8 1,-7-7-35,1 0 0,0-1 1,1-1-1,-1 0 1,1-1-1,0 0 1,1-1-1,-1 0 0,1-2 1,29 3-1,-35-5-250,-1 0-1,1-1 0,-1 0 1,0 0-1,1-1 0,-1 0 1,0 0-1,0-1 1,9-4-1,-11 3-282,-1 1 0,1-1 0,-1 0 0,1 0 0,-1 0 0,0-1 0,-1 0 0,1 0 0,-1 0 0,0 0 0,0-1 0,5-10 0,-8 13-918,0-1 0,0 1-1,0-1 1,0 1 0,0-1 0,0-6-1,2-4-1555</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6.299"/>
    </inkml:context>
    <inkml:brush xml:id="br0">
      <inkml:brushProperty name="width" value="0.05" units="cm"/>
      <inkml:brushProperty name="height" value="0.05" units="cm"/>
      <inkml:brushProperty name="color" value="#004F8B"/>
    </inkml:brush>
  </inkml:definitions>
  <inkml:trace contextRef="#ctx0" brushRef="#br0">189 109 160,'8'-17'1627,"-3"7"-465,0 0 1,-1 0-1,0-1 1,-1 1-1,0-1 1,3-19-1,-8 47 3957,-1 3-4010,-1 37 0,4-52-970,1 0-1,-1 0 1,1 0-1,0-1 1,0 1 0,1 0-1,-1 0 1,1-1 0,0 1-1,0-1 1,1 0-1,-1 1 1,1-1 0,0 0-1,0-1 1,1 1-1,-1 0 1,5 3 0,-4-5-59,1 1 0,-1-1 0,1 0 0,-1 0 0,1 0 0,0 0 0,0-1 0,0 0 0,-1 0 0,1-1 0,0 1 0,0-1 0,0 0 0,0 0 0,0-1 0,0 1 0,10-3 0,4-3 118,-1-1-1,0-1 1,0 0-1,-1-1 1,25-17-1,-15 10 74,-27 16-255,1 1-1,-1-1 1,1 1 0,-1 0 0,1 0 0,-1-1 0,1 1-1,-1 0 1,0 0 0,1 0 0,-1-1 0,0 1 0,0 0-1,1 0 1,-1 1 0,0 7 41,0-1 0,-1 1 1,1-1-1,-2 1 0,-4 15 0,0 3 19,-179 872 1136,106-587-622,78-308-578,-6 16 73,-13 29 0,18-45-68,0 0-1,0 0 1,-1 0-1,1-1 1,-1 1-1,0-1 0,0 0 1,0 1-1,0-1 1,0-1-1,-1 1 1,1 0-1,-7 2 1,8-4-11,0 0 0,1-1 0,-1 0 0,0 1 0,0-1 1,1 0-1,-1 0 0,0 0 0,0 0 0,1 0 0,-1 0 1,0-1-1,0 1 0,1-1 0,-1 1 0,0-1 0,1 1 0,-1-1 1,0 0-1,1 0 0,-1 0 0,1 0 0,0 0 0,-1 0 1,1 0-1,-3-3 0,-1-3 0,-1 1 0,1-1-1,1 0 1,-6-10 0,-5-14-110,1-1 1,1 0-1,2-1 1,1 0-1,2-1 0,1 0 1,2 0-1,1-1 0,2 1 1,1-1-1,4-40 1,-2 71 69,0-10-57,1 1-1,5-17 0,-7 28 50,1-1 0,0 0 0,0 1 0,0-1-1,0 1 1,0-1 0,0 1 0,1 0 0,0 0 0,-1-1-1,1 1 1,0 0 0,0 0 0,0 1 0,0-1 0,0 0-1,4-2 1,-5 4-3,-1 0-1,1-1 1,0 1-1,0 0 0,0-1 1,0 1-1,0 0 1,0 0-1,0 0 1,-1 0-1,1 0 1,0 0-1,0 0 1,0 0-1,0 0 0,0 0 1,0 1-1,0-1 1,0 0-1,-1 1 1,1-1-1,0 0 1,1 2-1,0-1-48,-1 0-1,1 1 1,-1-1 0,0 1-1,0 0 1,0-1 0,0 1-1,0 0 1,0 0 0,1 2-1,1 4-294,-1-1 0,0 1 0,-1 0-1,1 14 1,-2 4-1116,-2 0 0,-1 0 0,-1 0 0,-1-1-1,-1 0 1,-2 0 0,-13 33 0,-17 34-1167</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6.718"/>
    </inkml:context>
    <inkml:brush xml:id="br0">
      <inkml:brushProperty name="width" value="0.05" units="cm"/>
      <inkml:brushProperty name="height" value="0.05" units="cm"/>
      <inkml:brushProperty name="color" value="#004F8B"/>
    </inkml:brush>
  </inkml:definitions>
  <inkml:trace contextRef="#ctx0" brushRef="#br0">3600 379 936,'146'-93'5119,"272"-129"0,-272 162-266,-128 57-3503,-18 3-1324,0 0 0,0 0 0,0 0 0,0 0 0,0 0 0,1 0 1,-1 0-1,0 0 0,0 1 0,0-1 0,0 0 0,0 0 0,0 0 0,0 0 0,0 0 0,1 0 0,-1 1 0,0-1 0,0 0 1,0 0-1,0 0 0,0 0 0,0 0 0,0 1 0,0-1 0,0 0 0,0 0 0,0 0 0,0 0 0,0 0 0,0 1 1,0-1-1,0 0 0,0 0 0,0 0 0,0 0 0,-1 1 0,1-1 0,0 0 0,0 0 0,0 0 0,0 0 0,0 0 1,0 0-1,0 0 0,0 1 0,0-1 0,-1 0 0,1 0 0,-4 4 204,1 0-1,-1 0 1,0 0 0,-1-1-1,-4 4 1,-52 31 892,-117 55 0,-69 17-184,-653 242 891,-16-28-1131,149-54-386,451-156-192,48-19-28,134-49-56,-355 129 24,471-170-109,13-5-15,10-2-157,193-54 38,576-163-90,-154 41 151,-289 88 92,-43 11 68,325-73 763,-596 148-744,-7 1-4,1 0-1,-1 2 1,0-1 0,1 1-1,-1 0 1,14 2-1,-23-1-47,-1 0 0,0 0 0,1 0 0,-1 0 0,1 0 0,-1 0 0,0 0 0,1 0 0,-1 0 0,0 0 0,1 0 0,-1 0 0,1 1 0,-1-1 0,0 0 0,1 0-1,-1 0 1,0 1 0,0-1 0,1 0 0,-1 0 0,0 1 0,1-1 0,-1 0 0,0 1 0,0-1 0,0 0 0,1 1 0,-1-1 0,0 0 0,0 1 0,0-1 0,0 0 0,0 1-1,0-1 1,0 1 0,1-1 0,-1 0 0,0 1 0,0-1 0,-1 0 0,1 1 0,0-1 0,0 1 0,0-1 0,0 0 0,0 1 0,0-1 0,0 0 0,-1 1 0,1-1-1,0 0 1,0 1 0,-1-1 0,-17 21 167,-12 2-68,0-1 1,-2-1-1,-35 17 0,67-38-103,-785 385 775,734-362-736,-478 198 395,495-208-403,14-4 7,-1-1 0,0 0 0,-44 7 0,55-14-14,11-2-23,-1 1-1,0 0 0,0 0 0,0 0 1,0 0-1,0 0 0,0 0 1,1 0-1,-1 0 0,0 0 1,0 0-1,0 0 0,0 0 0,0 0 1,0 0-1,0 0 0,0-1 1,1 1-1,-1 0 0,0 0 1,0 0-1,0 0 0,0 0 0,0 0 1,0 0-1,0-1 0,0 1 1,0 0-1,0 0 0,0 0 0,0 0 1,0 0-1,0 0 0,0-1 1,0 1-1,0 0 0,0 0 1,0 0-1,0 0 0,0 0 0,0 0 1,0-1-1,0 1 0,0 0 1,0 0-1,0 0 0,0 0 1,0 0-1,-1 0 0,1 0 0,0-1 1,0 1-1,0 0 0,0 0 1,0 0-1,0 0 0,0 0 0,0 0 1,-1 0-1,1 0 0,0 0 1,22-15 22,0 2 0,36-16 0,30-5 30,152-39-1,104 0 50,355-29 820,-682 100-862,-1 0 38,0 0 0,1 2 0,-1-1 0,0 2 0,0 0 0,18 4 0,-32-5-82,-1 1 0,0-1 1,0 0-1,0 1 0,0-1 0,0 0 1,0 1-1,0-1 0,0 1 1,0-1-1,0 1 0,0 0 1,0 0-1,0-1 0,0 1 1,0 0-1,-1 0 0,1 0 1,0 0-1,-1 0 0,1 0 1,0 0-1,0 1 0,-1-1 8,-1 1-1,1-1 1,0 1-1,0-1 1,-1 1-1,1-1 1,-1 1-1,1-1 1,-1 0-1,0 1 1,1-1-1,-1 0 1,0 0-1,0 1 1,0-1-1,0 0 1,0 0-1,-2 2 1,-16 14 115,-1-1 1,0-1 0,-1 0-1,-39 19 1,26-14-85,-173 91 10,-287 113 0,-235 34-1019,642-232-963,-13 6-7678,57-14 2660,23-1 2108</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4.795"/>
    </inkml:context>
    <inkml:brush xml:id="br0">
      <inkml:brushProperty name="width" value="0.05" units="cm"/>
      <inkml:brushProperty name="height" value="0.05" units="cm"/>
      <inkml:brushProperty name="color" value="#FFC114"/>
    </inkml:brush>
  </inkml:definitions>
  <inkml:trace contextRef="#ctx0" brushRef="#br0">19 94 80,'-10'-19'14543,"2"4"-9477,9-1-3147,4 13-1665,-1-1 0,1 1 0,0-1 0,0 2-1,0-1 1,1 0 0,-1 1 0,11-3 0,47-6 623,-39 8-599,-16 3-209,0 0 1,0 0 0,0 0-1,0 1 1,0 0 0,0 1-1,0-1 1,0 2 0,0-1-1,-1 1 1,1 0 0,-1 1-1,7 4 1,-11-7-56,-1 1 0,1 0 1,-1-1-1,0 1 0,0 0 0,0 0 0,0 0 0,0 1 1,0-1-1,0 0 0,-1 1 0,1-1 0,-1 1 0,0 0 1,0-1-1,0 1 0,0 0 0,0 0 0,-1 0 0,1-1 0,-1 1 1,0 0-1,1 0 0,-1 0 0,-1 0 0,1 0 0,0 0 1,-1 0-1,1 0 0,-1-1 0,0 1 0,0 0 0,0 0 1,-1-1-1,1 1 0,0-1 0,-1 1 0,0-1 0,1 0 1,-3 3-1,-20 18 38,16-15-21,0 0 0,-17 12-1,23-18 21,-1 1-1,1-1 0,-1 0 1,1 1-1,0-1 0,0 1 0,0 0 1,0 0-1,1-1 0,-1 1 1,-1 4-1,4-4-22,0 0 1,0 0-1,0-1 1,0 1-1,0 0 1,1-1-1,-1 1 0,1-1 1,-1 1-1,1-1 1,4 4-1,9 8-79,1-1-1,0-1 0,1 0 1,34 17-1,-27-16-58,36 27 1,-59-39 106,1 0 1,-1 0-1,0 0 1,1 0-1,-1 0 1,0 1 0,0-1-1,0 0 1,0 1-1,0-1 1,0 1-1,0-1 1,-1 1-1,1-1 1,-1 1-1,1 0 1,-1-1-1,1 1 1,-1 0-1,0-1 1,0 1-1,0 0 1,0 1 0,0 0 1,-1 0 0,0 0 1,0-1-1,0 1 0,-1-1 1,1 1-1,0-1 1,-1 1-1,0-1 0,0 0 1,1 0-1,-5 4 0,-5 3-86,0 0 0,-1-1-1,0 0 1,-18 8 0,-23 6-1209,5-3-2246,19-1-3789,13-7 2385,3-2 1502</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4:53.017"/>
    </inkml:context>
    <inkml:brush xml:id="br0">
      <inkml:brushProperty name="width" value="0.1" units="cm"/>
      <inkml:brushProperty name="height" value="0.1" units="cm"/>
      <inkml:brushProperty name="color" value="#008C3A"/>
    </inkml:brush>
  </inkml:definitions>
  <inkml:trace contextRef="#ctx0" brushRef="#br0">0 1 752,'0'0'1088,"0"0"-45,0 0-66,0 0-41,3 2-65,0 0-671,-1 0 1,0 1-1,0-1 0,0 1 1,0-1-1,0 1 0,-1 0 0,1-1 1,-1 1-1,0 0 0,0 0 1,0 0-1,0 0 0,0 0 0,-1 0 1,1 0-1,-1 6 0,15 220 4778,-13 117-2158,-3-207-1601,1-126-1090,0 2 60,0-1 0,0 0 0,2 1 0,-1-1 0,7 21 0,-7-33-143,1 1-1,0-1 0,0 1 0,0-1 1,0 1-1,0-1 0,1 0 0,-1 0 1,1 0-1,-1 0 0,1-1 0,0 1 0,0-1 1,5 3-1,46 13 340,-11-8-103,0-3 1,1-2-1,77-1 1,-69-4 225,1 3 0,55 9 0,25 9 164,-126-20-1674,2 1-183,-8 1-3573,0 1-3968,-1 11 5755</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4:55.136"/>
    </inkml:context>
    <inkml:brush xml:id="br0">
      <inkml:brushProperty name="width" value="0.1" units="cm"/>
      <inkml:brushProperty name="height" value="0.1" units="cm"/>
      <inkml:brushProperty name="color" value="#008C3A"/>
    </inkml:brush>
  </inkml:definitions>
  <inkml:trace contextRef="#ctx0" brushRef="#br0">1 293 108,'0'0'823,"0"0"-4,0 0-15,0 0-30,0 0-8,3-3-14,36-44 2926,-27 31-2922,0 1 0,1 0 1,1 1-1,19-15 0,-13 14-339,90-61 1380,-92 65-1436,1 1 0,0 0-1,1 2 1,25-8 0,-40 14-294,0 0-1,0 1 1,0 0 0,1 0-1,-1 1 1,0-1 0,0 1-1,1 0 1,-1 0 0,0 1-1,0 0 1,1 0 0,-1 0-1,0 0 1,0 1 0,0 0-1,0 0 1,-1 0 0,1 1-1,-1-1 1,1 1 0,-1 0-1,0 1 1,0-1 0,0 1-1,0-1 1,-1 1 0,1 0-1,-1 1 1,4 5 0,6 17 125,-1 0 1,-2 0-1,0 1 1,10 52-1,-14-51-29,2 1-1,0-1 0,3 0 0,16 34 0,-24-58-190,0-1-1,0 0 1,0 0 0,0 0-1,1 0 1,-1-1 0,1 1-1,0-1 1,0 0 0,0 0-1,1-1 1,-1 1 0,1-1-1,-1 0 1,1 0 0,0 0-1,0-1 1,-1 0 0,1 0-1,0 0 1,10 0 0,5 0-462,1-2 0,0-1 1,-1 0-1,21-6 0,-21 4-43,32-7-1207,-26 5-2558,34-4-1,-29 7 2066</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4:55.686"/>
    </inkml:context>
    <inkml:brush xml:id="br0">
      <inkml:brushProperty name="width" value="0.1" units="cm"/>
      <inkml:brushProperty name="height" value="0.1" units="cm"/>
      <inkml:brushProperty name="color" value="#008C3A"/>
    </inkml:brush>
  </inkml:definitions>
  <inkml:trace contextRef="#ctx0" brushRef="#br0">26 0 1088,'0'0'1133,"0"0"-34,0 0-28,0 0-18,0 0-38,0 0-27,2 4 9,2 9-218,0 0-1,0 1 0,-1-1 1,-1 1-1,1 25 1,-5 75 953,1-75-1182,-31 345 3169,21-276-2768,10-104-895,1 0 1,-1 0-1,1 0 1,1 0 0,-1 0-1,0 0 1,1 0 0,0 0-1,0 0 1,0 0 0,0 0-1,1 0 1,0 0 0,-1-1-1,1 1 1,1-1 0,-1 1-1,3 2 1,1 0 16,0-1-1,0 0 1,1-1 0,-1 1 0,1-1-1,0 0 1,1-1 0,9 4-1,22 6 134,1-2 0,-1-2 0,80 7-1,-5 0-1365,-114-16 1079,18 5-492,-17-5 330,0 0-1,0 0 1,-1 0 0,1 0-1,0 1 1,-1-1-1,1 0 1,-1 1 0,1-1-1,0 0 1,-1 1-1,1-1 1,-1 1 0,1-1-1,-1 1 1,1-1-1,-1 1 1,1-1 0,-1 1-1,1-1 1,-1 1-1,1 0 1,-4 4-5875,-5 0 4985,7-4 278,-9 5-1695</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4:56.291"/>
    </inkml:context>
    <inkml:brush xml:id="br0">
      <inkml:brushProperty name="width" value="0.1" units="cm"/>
      <inkml:brushProperty name="height" value="0.1" units="cm"/>
      <inkml:brushProperty name="color" value="#008C3A"/>
    </inkml:brush>
  </inkml:definitions>
  <inkml:trace contextRef="#ctx0" brushRef="#br0">1 97 704,'0'-3'896,"1"-1"-434,1 0-1,-1 0 1,0 0-1,1 0 1,0 0-1,0 0 1,0 0-1,1 1 1,-1-1-1,1 1 0,0-1 1,0 1-1,0 0 1,0 0-1,6-4 1,-2 3-139,0 0 1,0 1-1,0 0 0,0 0 1,1 0-1,-1 1 0,1 0 1,8-1-1,7 0-128,0 2-1,1 0 1,-1 2 0,0 1-1,26 4 1,47 14 119,-2 4 0,0 3 0,-2 5-1,140 69 1,-218-94-252,54 29 188,-61-32-218,-1 0 0,1 1 0,-1 0 0,0 0 0,0 1-1,0-1 1,4 8 0,-8-11-22,-1 0 0,0 0 0,1 0-1,-1 0 1,0 1 0,-1-1 0,1 0 0,0 1 0,-1-1-1,1 0 1,-1 1 0,1-1 0,-1 1 0,0-1 0,0 0-1,0 1 1,-1-1 0,0 3 0,0-1 1,0 0 1,-1-1-1,1 1 0,-1 0 0,0-1 1,0 0-1,0 1 0,-1-1 1,1 0-1,-4 3 0,-5 4 13,0-1 0,0-1-1,-1 0 1,0 0 0,-13 5-1,-10 4 36,-1-2-1,0-2 0,-65 15 0,-119 10 165,112-21 46,77-13-62,-18 3 281,39 0-397,13 0-3057,14 2-4901,-10-6 5594</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4:56.822"/>
    </inkml:context>
    <inkml:brush xml:id="br0">
      <inkml:brushProperty name="width" value="0.1" units="cm"/>
      <inkml:brushProperty name="height" value="0.1" units="cm"/>
      <inkml:brushProperty name="color" value="#008C3A"/>
    </inkml:brush>
  </inkml:definitions>
  <inkml:trace contextRef="#ctx0" brushRef="#br0">0 259 528,'23'-41'5041,"8"-22"-2926,-25 50-1833,1 0 1,0 1-1,1 0 1,0 1-1,1 0 1,0 0-1,0 1 0,1 0 1,1 0-1,0 1 1,16-10-1,-23 17-211,-1 0 1,0 0-1,1 1 0,0-1 1,-1 1-1,1 0 0,0 0 1,0 0-1,-1 1 0,1-1 1,0 1-1,0 0 0,0 0 0,0 0 1,0 1-1,-1 0 0,1-1 1,0 1-1,0 0 0,-1 1 1,1-1-1,-1 1 0,1-1 1,-1 1-1,4 3 0,0 1 21,0-1 1,0 1-1,-1 1 0,0 0 0,0-1 0,-1 2 1,0-1-1,0 1 0,6 13 0,27 58 388,-35-72-449,1 1 1,0-1-1,0 1 1,0-1-1,1-1 1,0 1-1,0-1 1,1 0-1,0 0 0,0 0 1,0-1-1,1 0 1,0 0-1,0 0 1,0-1-1,1-1 1,7 4-1,10 1-318,0-1 0,30 3 0,-20-5-2437,1-1-3448,-23-2 4326</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4:57.256"/>
    </inkml:context>
    <inkml:brush xml:id="br0">
      <inkml:brushProperty name="width" value="0.1" units="cm"/>
      <inkml:brushProperty name="height" value="0.1" units="cm"/>
      <inkml:brushProperty name="color" value="#008C3A"/>
    </inkml:brush>
  </inkml:definitions>
  <inkml:trace contextRef="#ctx0" brushRef="#br0">0 8 824,'0'-6'1265,"0"4"-387,2 5 4266,3 17-4323,0 0-1,-2 1 1,2 32-1,1 3-7,84 486 2853,-53-332-2573,-24-130-635,35 157 1079,-48-234-1493,10 25 191,-10-28-225,0 1-1,0-1 0,0 0 1,0 1-1,1-1 0,-1 1 1,0-1-1,0 0 0,0 1 1,0-1-1,1 0 0,-1 1 1,0-1-1,1 0 0,-1 1 1,0-1-1,0 0 0,1 1 1,-1-1-1,0 0 0,1 0 1,-1 0-1,1 1 0,-1-1 1,0 0-1,1 0 0,-1 0 1,1 0-1,-1 0 1,0 0-1,1 0 0,-1 1 1,1-1-1,-1-1 0,1 1 1,-1 0-1,0 0 0,1 0 1,-1 0-1,1 0 0,-1 0 1,0 0-1,1 0 0,-1-1 1,1 1-1,-1 0 0,0 0 1,1-1-1,-1 1 0,0 0 1,1 0-1,-1-1 0,0 1 1,0 0-1,1-1 0,-1 1 1,0-1-1,22-32 102,22-46 0,10-17 9,-7 26-312,2 2-1,3 3 1,116-112 0,-146 157-425,1 1 1,1 2-1,1 0 0,29-15 1,-34 25-881,-11 7-7010,-9 0 6256</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4:57.640"/>
    </inkml:context>
    <inkml:brush xml:id="br0">
      <inkml:brushProperty name="width" value="0.1" units="cm"/>
      <inkml:brushProperty name="height" value="0.1" units="cm"/>
      <inkml:brushProperty name="color" value="#008C3A"/>
    </inkml:brush>
  </inkml:definitions>
  <inkml:trace contextRef="#ctx0" brushRef="#br0">1 0 1024,'84'59'4117,"59"38"764,-112-78-4017,1-2 1,58 23-1,18-5-5,-33-19-3322,-74-16 2279,1 0-222,0 1 0,0-1 0,0 0 0,0 1 0,0 0 0,0-1 0,0 1 0,0 0 0,0 0 0,0 0 0,-1 0 0,1 0 0,2 2-1,6 10-1439</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4:50.986"/>
    </inkml:context>
    <inkml:brush xml:id="br0">
      <inkml:brushProperty name="width" value="0.1" units="cm"/>
      <inkml:brushProperty name="height" value="0.1" units="cm"/>
      <inkml:brushProperty name="color" value="#008C3A"/>
    </inkml:brush>
  </inkml:definitions>
  <inkml:trace contextRef="#ctx0" brushRef="#br0">0 133 224,'13'-53'2178,"-9"40"-818,0 1 0,-1-1 0,-1 0 0,1-15 0,-3 27-594,0 1-9,0 0-28,0 0-47,0 0-73,0 0-18,-1 6-11,-5 218 3281,6-189-3598,-3 130 778,1 67 186,4-169-507,17 102-1,-19-163-706,0-1 0,1 0 0,-1 1 0,0-1 0,0 0 0,1 1 0,-1-1 0,1 0 0,0 0 0,-1 1 0,1-1 0,0 0 0,-1 0 0,1 0 0,0 0 0,0 0 0,0 0-1,0 0 1,2 1 0,-2-2-5,0 1 0,0-1 0,0 0-1,0 0 1,0 0 0,0 0 0,0 0 0,0 0-1,0 0 1,0 0 0,0 0 0,-1 0-1,1-1 1,0 1 0,0 0 0,0-1-1,0 1 1,0-1 0,2 0 0,4-4 15,0-1 1,-1 0-1,1 0 0,8-11 1,-12 14-21,20-23-30,242-266 318,17 13-1611,-248 245 258,-1 1-4056,-31 32 2157,-1 1-2104,-1 0 2545</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4:51.486"/>
    </inkml:context>
    <inkml:brush xml:id="br0">
      <inkml:brushProperty name="width" value="0.1" units="cm"/>
      <inkml:brushProperty name="height" value="0.1" units="cm"/>
      <inkml:brushProperty name="color" value="#008C3A"/>
    </inkml:brush>
  </inkml:definitions>
  <inkml:trace contextRef="#ctx0" brushRef="#br0">1 1 284,'2'1'1064,"9"7"760,0 1-1,17 18 1,41 54 1413,-49-55-2351,9 7 184,0-2-1,2-1 0,56 41 1,114 64 1887,-137-99-5028,-53-30 284,-10-6 1515,-1 0 0,0 0 0,1 0 0,-1 1-1,0-1 1,1 0 0,-1 0 0,0 0 0,1 1 0,-1-1-1,0 0 1,0 0 0,1 1 0,-1-1 0,0 0 0,0 1-1,1-1 1,-1 0 0,0 1 0,0-1 0,0 0 0,0 1-1,1-1 1,-1 0 0,0 1 0,0-1 0,0 1 0,0 0-2135</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4:52.302"/>
    </inkml:context>
    <inkml:brush xml:id="br0">
      <inkml:brushProperty name="width" value="0.1" units="cm"/>
      <inkml:brushProperty name="height" value="0.1" units="cm"/>
      <inkml:brushProperty name="color" value="#008C3A"/>
    </inkml:brush>
  </inkml:definitions>
  <inkml:trace contextRef="#ctx0" brushRef="#br0">70 41 40,'10'-24'7181,"-9"23"-6992,-1 0 0,1 0 0,0 0 0,0 0 0,0 0 1,-1 0-1,1 0 0,0 0 0,0 1 0,0-1 0,0 0 0,1 1 1,-1-1-1,0 0 0,0 1 0,0 0 0,0-1 0,1 1 0,-1 0 1,0-1-1,0 1 0,3 0 0,34-1 142,-24 2 44,-12-1-351,32-1 170,-1 1 0,1 2 1,-1 1-1,0 2 0,44 12 1,-35-3-86,-2 2 0,58 31 1,-79-37-69,-1 1 1,-1 1-1,0 0 1,0 1 0,-2 1-1,1 1 1,16 21-1,-28-30-26,0-1 0,0 2 0,0-1 0,-1 0-1,0 1 1,0-1 0,-1 1 0,0 0 0,0 0-1,0 0 1,-1 0 0,0 0 0,0 13 0,-2-11-2,0 0 1,0 1 0,-1-1 0,0 0-1,-1 0 1,0 0 0,0 0 0,-1-1-1,-7 12 1,-3 1 5,-1 0-1,0-1 0,-2-1 0,-1 0 1,0-1-1,-37 27 0,36-31-10,0-1 0,0-2-1,-1 0 1,-1-1 0,1 0 0,-2-2 0,-34 9-1,39-13 3,1-1 0,-1-1 0,0-1 0,0 0 0,0-1 0,-1 0 0,1-2 0,0 0 0,1-1-1,-30-9 1,34 8-48,-22-7-194,0-1 0,-51-28 0,76 33-2213,7 5-3564,2 2 4002</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5.388"/>
    </inkml:context>
    <inkml:brush xml:id="br0">
      <inkml:brushProperty name="width" value="0.05" units="cm"/>
      <inkml:brushProperty name="height" value="0.05" units="cm"/>
      <inkml:brushProperty name="color" value="#FFC114"/>
    </inkml:brush>
  </inkml:definitions>
  <inkml:trace contextRef="#ctx0" brushRef="#br0">390 46 112,'0'0'5156,"-5"-1"-3411,-209-34 9134,199 32-10579,1 0 0,-1 2 0,1-1 0,-1 2 1,0 0-1,1 1 0,-29 5 0,42-6-366,0 1 0,-1-1 0,1 0 0,0 1-1,-1 0 1,1-1 0,0 1 0,0 0 0,0 0 0,-1 0-1,1-1 1,0 1 0,0 0 0,0 1 0,1-1 0,-1 0 0,0 0-1,0 0 1,0 0 0,1 1 0,-1-1 0,1 0 0,-1 1-1,1-1 1,0 0 0,-1 1 0,1-1 0,0 0 0,0 1 0,0-1-1,0 1 1,0-1 0,0 1 0,0-1 0,0 0 0,1 3-1,0 0-120,1-1 0,-1 1-1,0 0 1,1-1 0,0 1-1,0-1 1,0 0 0,0 1-1,1-1 1,-1 0 0,6 4-1,0-1-81,0 0-1,1-2 0,-1 1 0,18 6 0,1 1-45,70 30 371,-28-14 1354,-68-28-1362,0 0-1,-1 0 1,1 1 0,-1-1 0,1 0 0,-1 0 0,1 1-1,-1-1 1,1 0 0,-1 1 0,1-1 0,-1 0 0,0 1-1,1-1 1,-1 1 0,1-1 0,-1 0 0,0 1 0,1-1-1,-1 1 1,0-1 0,1 2 0,-10 5 1188,-26 0 497,29-6-1671,-98 8-2343,90-6-733,3 6-4181</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02.866"/>
    </inkml:context>
    <inkml:brush xml:id="br0">
      <inkml:brushProperty name="width" value="0.1" units="cm"/>
      <inkml:brushProperty name="height" value="0.1" units="cm"/>
      <inkml:brushProperty name="color" value="#008C3A"/>
    </inkml:brush>
  </inkml:definitions>
  <inkml:trace contextRef="#ctx0" brushRef="#br0">173 22 404,'0'0'419,"4"-6"862,9-10 8309,-28 52-9264,-109 300 916,102-258-2204,21-76 475,0 0-1,0 0 0,0-1 0,0 1 0,0 0 0,0-1 0,-1 1 0,1-1 0,-1 0 0,1 1 0,-3 0 0,-1 3-1075,-2 3-191</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28.415"/>
    </inkml:context>
    <inkml:brush xml:id="br0">
      <inkml:brushProperty name="width" value="0.05" units="cm"/>
      <inkml:brushProperty name="height" value="0.05" units="cm"/>
      <inkml:brushProperty name="color" value="#004F8B"/>
    </inkml:brush>
  </inkml:definitions>
  <inkml:trace contextRef="#ctx0" brushRef="#br0">76 57 316,'0'0'940,"-12"3"1640,-1-3-475,4-3-1545,2 0-56,-5-8-820,2-1-1961,1-4 773,6 1 512</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32.350"/>
    </inkml:context>
    <inkml:brush xml:id="br0">
      <inkml:brushProperty name="width" value="0.05" units="cm"/>
      <inkml:brushProperty name="height" value="0.05" units="cm"/>
      <inkml:brushProperty name="color" value="#004F8B"/>
    </inkml:brush>
  </inkml:definitions>
  <inkml:trace contextRef="#ctx0" brushRef="#br0">17 943 1236,'-13'26'6607,"10"-18"-2497,6-12-3009,166-248 4108,205-359-23,-360 587-4170,1 1 0,26-31-1,-41 53-980,0 1 1,1-1-1,-1 1 0,0-1 0,0 1 0,1-1 0,-1 1 0,0-1 0,1 1 0,-1 0 0,1-1 0,-1 1 0,1 0 0,-1-1 0,1 1 1,-1 0-1,1-1 0,-1 1 0,1 0 0,-1 0 0,1 0 0,-1-1 0,1 1 0,-1 0 0,1 0 0,0 0 0,-1 0 0,1 0 0,-1 0 0,1 0 1,-1 0-1,1 0 0,-1 1 0,1-1 0,0 0 0,-1 0 0,1 0 0,-1 1 0,1-1 0,-1 0 0,1 1 0,-1-1 0,0 0 0,1 1 0,-1-1 1,1 0-1,-1 1 0,0-1 0,1 1 0,-1-1 0,0 1 0,1-1 0,-1 2 0,2 3 200,0 0 0,0 0 1,0 0-1,0 9 0,11 77 1190,2 124 1,-11-127-1076,30 428-350,-17-371 0,-16-139-380,1-1-1,0 0 1,0 1-1,0-1 1,1 0-1,0 0 1,0 0-1,0 0 1,0-1-1,1 1 1,0-1-1,0 0 1,0 0-1,0 0 1,1-1 0,5 4-1,6 16-18993</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32.682"/>
    </inkml:context>
    <inkml:brush xml:id="br0">
      <inkml:brushProperty name="width" value="0.05" units="cm"/>
      <inkml:brushProperty name="height" value="0.05" units="cm"/>
      <inkml:brushProperty name="color" value="#004F8B"/>
    </inkml:brush>
  </inkml:definitions>
  <inkml:trace contextRef="#ctx0" brushRef="#br0">0 83 720,'16'-3'2592,"0"0"-55,-7 3-49,1-3 2296,2-3-2480,-6 1-107,-2-1 1623,5-8-2236,-9 6-260,3-1-324,-3 3-548,-3-2-716,-3-3-9261</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33.770"/>
    </inkml:context>
    <inkml:brush xml:id="br0">
      <inkml:brushProperty name="width" value="0.05" units="cm"/>
      <inkml:brushProperty name="height" value="0.05" units="cm"/>
      <inkml:brushProperty name="color" value="#004F8B"/>
    </inkml:brush>
  </inkml:definitions>
  <inkml:trace contextRef="#ctx0" brushRef="#br0">61 348 528,'-4'-2'948,"0"0"0,-1 0 0,1 0 0,1 0 0,-1-1 0,0 0 0,0 1 0,1-1 0,0-1 0,0 1 0,-5-6 0,7 7-641,-1 0-1,1 0 1,0 0 0,0 0 0,0-1-1,0 1 1,0 0 0,1 0-1,-1-1 1,1 1 0,-1 0 0,1-1-1,0 1 1,0 0 0,0-1-1,0 1 1,0 0 0,1-1 0,-1 1-1,1 0 1,-1-1 0,1 1-1,0 0 1,2-4 0,5-7 93,0 2 1,1-1-1,1 1 1,-1 0-1,2 1 1,-1 0-1,2 1 1,16-11-1,4 0 205,0 1 0,37-15 1,-31 18 271,67-20-1,-85 31-484,2 0-1,-1 1 1,0 2 0,1 0-1,21 1 1,-38 1-305,0 1 0,0-1 0,-1 1-1,1 0 1,0 0 0,-1 0 0,1 1 0,-1 0 0,1 0 0,-1 0 0,0 0 0,0 1 0,0-1 0,0 1 0,0 0 0,0 0 0,4 6 0,-5-5-25,0 1-1,0-1 1,-1 1 0,1-1 0,-1 1 0,0 0 0,-1 0 0,1 0 0,-1 0-1,0 0 1,0 0 0,-1 1 0,1-1 0,-1 0 0,-1 0 0,0 7 0,0 0 12,-2 0 1,0 0 0,0 0-1,-1-1 1,0 1 0,-1-1-1,-8 13 1,-50 72 232,53-81-261,-104 131 17,-5 5-30,98-122-31,2 2 0,1 0 1,-17 41-1,33-67-2,0 0 0,0 0 0,1 0 0,0 0 0,0 0 0,0 0 0,0 0 0,1 1 0,0-1 0,0 0 0,0 0 0,1 0 0,-1 1 0,3 6 0,-1-8 0,0 0 0,0 0 0,0 0 0,0-1 0,0 1 0,1-1 0,0 0 0,0 0 0,0 0 0,0 0 0,0 0 0,0 0 0,1-1 0,-1 0 0,1 0 0,0 0 0,0 0 0,5 2 0,5 1-113,1-1-1,-1 0 1,1-1-1,-1-1 1,1 0-1,0-1 1,15-1-1,107-14-1833,-23 2 354,-108 12 1387,22-2-8035,32 4 0,-29 0 4067</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34.097"/>
    </inkml:context>
    <inkml:brush xml:id="br0">
      <inkml:brushProperty name="width" value="0.05" units="cm"/>
      <inkml:brushProperty name="height" value="0.05" units="cm"/>
      <inkml:brushProperty name="color" value="#004F8B"/>
    </inkml:brush>
  </inkml:definitions>
  <inkml:trace contextRef="#ctx0" brushRef="#br0">0 0 6505,'16'3'2116,"-7"0"2116,4 3-2184,-7-4 1693,4 1-633,2 0-400,-5 0-2948</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44.349"/>
    </inkml:context>
    <inkml:brush xml:id="br0">
      <inkml:brushProperty name="width" value="0.05" units="cm"/>
      <inkml:brushProperty name="height" value="0.05" units="cm"/>
      <inkml:brushProperty name="color" value="#004F8B"/>
    </inkml:brush>
  </inkml:definitions>
  <inkml:trace contextRef="#ctx0" brushRef="#br0">1 12 960,'7'-12'16357,"-7"12"-16185,13 41 2186,-3 1 0,9 65-1,8 34-58,30 51 560,-24-82-1437,-20-80-1472,-13-30-3,1 1 0,-1 0-1,1 0 1,-1-1 0,1 1 0,-1 0-1,1-1 1,-1 1 0,1 0 0,-1-1-1,1 1 1,0-1 0,0 1 0,-1-1-1,1 0 1,0 1 0,0-1 0,-1 1-1,1-1 1,0 0 0,0 0 0,0 0-1,-1 1 1,1-1 0,0 0-1,0 0 1,0 0 0,0 0 0,-1 0-1,1 0 1,0-1 0,1 1 0,-1-1-220,0 1 1,0-1 0,0 0 0,0 0-1,0 0 1,-1 0 0,1 0 0,0 0-1,0 0 1,-1 0 0,1 0 0,-1 0-1,1 0 1,-1 0 0,1 0 0,-1-1-1,0 1 1,0 0 0,1 0 0,-1-1-1,0-1 1,-3-27-12747,0 17 9314</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44.711"/>
    </inkml:context>
    <inkml:brush xml:id="br0">
      <inkml:brushProperty name="width" value="0.05" units="cm"/>
      <inkml:brushProperty name="height" value="0.05" units="cm"/>
      <inkml:brushProperty name="color" value="#004F8B"/>
    </inkml:brush>
  </inkml:definitions>
  <inkml:trace contextRef="#ctx0" brushRef="#br0">984 9 840,'27'-8'12200,"-39"11"-8034,-81 28-2192,-264 83 4387,201-68-4609,10-7-335,-43 13-2975,181-49 1120,-18 6-4036,24-8 3390,0 0 1,0 0-1,0 0 1,1 0-1,-1 1 1,0-1-1,0 0 1,1 1 0,-2 1-1,-2 8-3008</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45.343"/>
    </inkml:context>
    <inkml:brush xml:id="br0">
      <inkml:brushProperty name="width" value="0.05" units="cm"/>
      <inkml:brushProperty name="height" value="0.05" units="cm"/>
      <inkml:brushProperty name="color" value="#004F8B"/>
    </inkml:brush>
  </inkml:definitions>
  <inkml:trace contextRef="#ctx0" brushRef="#br0">13 19 704,'-12'-18'16040,"15"139"-10369,16 69-2020,102 385 346,-114-550-4852,-7-25 718,0 1 0,0-1-1,0 1 1,0-1 0,0 1 0,1-1-1,-1 1 1,0-1 0,0 1 0,0-1-1,0 1 1,1-1 0,-1 1-1,0-1 1,0 1 0,1-1 0,-1 1-1,0-1 1,1 0 0,-1 1 0,1-1-1,-1 0 1,0 1 0,1-1 0,-1 0-1,1 0 1,-1 1 0,1-1-1,-1 0 1,1 0 0,-1-21-14593,-2 5 11060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45.782"/>
    </inkml:context>
    <inkml:brush xml:id="br0">
      <inkml:brushProperty name="width" value="0.05" units="cm"/>
      <inkml:brushProperty name="height" value="0.05" units="cm"/>
      <inkml:brushProperty name="color" value="#004F8B"/>
    </inkml:brush>
  </inkml:definitions>
  <inkml:trace contextRef="#ctx0" brushRef="#br0">720 39 72,'62'-39'22083,"-211"65"-17234,-84 28-1863,108-24-2016,-32 12-1924,107-23-4414,2 5-7116,28-13 8123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5.939"/>
    </inkml:context>
    <inkml:brush xml:id="br0">
      <inkml:brushProperty name="width" value="0.05" units="cm"/>
      <inkml:brushProperty name="height" value="0.05" units="cm"/>
      <inkml:brushProperty name="color" value="#FFC114"/>
    </inkml:brush>
  </inkml:definitions>
  <inkml:trace contextRef="#ctx0" brushRef="#br0">1 76 480,'3'-2'1147,"0"1"0,0-1 0,-1 0-1,1-1 1,0 1 0,-1 0 0,1-1 0,-1 0 0,3-3-1,-3 3-523,0 0 0,0 0 0,0 1-1,1 0 1,-1-1 0,1 1-1,5-4 1,1 2-287,1 0-1,1 0 1,-1 1-1,0 0 1,1 0-1,-1 1 1,1 1-1,0 0 1,-1 1 0,1-1-1,0 2 1,0 0-1,-1 0 1,1 1-1,12 4 1,-8-3-30,1 1 0,-1 1-1,0 0 1,-1 1 0,1 1 0,-1 0 0,-1 1 0,23 17 0,-30-20-185,-1 0 1,1 0-1,-1 0 1,0 0-1,-1 1 1,1 0-1,-1 0 1,-1 0-1,1 0 1,-1 1-1,0 0 0,0-1 1,-1 1-1,0 0 1,0 0-1,-1 1 1,1-1-1,-2 0 1,1 0-1,-1 1 0,-1 9 1,-2 3 72,-1 0 1,-1 0-1,-1 0 1,0-1-1,-2 0 1,-14 26-1,-72 108 919,55-93-626,18-30-213,14-21-124,1-1 1,0 1-1,0 0 0,1 0 1,0 0-1,1 1 0,0 0 0,-4 14 1,8-22-144,0 0 1,-1 0-1,1 0 1,1 0 0,-1 0-1,0 0 1,0 0-1,1 0 1,-1 0-1,1 0 1,-1-1 0,1 1-1,0 0 1,0 0-1,0 0 1,0-1-1,0 1 1,0-1 0,0 1-1,1-1 1,-1 1-1,0-1 1,1 0 0,0 1-1,-1-1 1,1 0-1,-1 0 1,1 0-1,0 0 1,0-1 0,0 1-1,-1 0 1,1-1-1,0 1 1,3-1-1,8 2 29,-1 0-1,0-1 1,1-1-1,18-2 1,-20 1-31,52-7 13,-42 5-120,35-2 0,0 2-3329,-27 1-1852,1 1-8084,-15 1 9600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1.501"/>
    </inkml:context>
    <inkml:brush xml:id="br0">
      <inkml:brushProperty name="width" value="0.05" units="cm"/>
      <inkml:brushProperty name="height" value="0.05" units="cm"/>
      <inkml:brushProperty name="color" value="#004F8B"/>
    </inkml:brush>
  </inkml:definitions>
  <inkml:trace contextRef="#ctx0" brushRef="#br0">1 32 916,'5'-26'6529,"-4"23"-5524,0 1 225,2 7 3061,28 205 617,-12-107-3827,90 408 3001,-104-484-4095,-4-21-179,0-1 1,0 1-1,0-1 0,1 0 0,3 9 1,-13-41-10671,4 9 6812,0-3 1191</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1.985"/>
    </inkml:context>
    <inkml:brush xml:id="br0">
      <inkml:brushProperty name="width" value="0.05" units="cm"/>
      <inkml:brushProperty name="height" value="0.05" units="cm"/>
      <inkml:brushProperty name="color" value="#004F8B"/>
    </inkml:brush>
  </inkml:definitions>
  <inkml:trace contextRef="#ctx0" brushRef="#br0">626 1 24,'10'-1'1612,"0"1"0,0 1 0,1-1 0,-1 2 0,0-1 0,0 2 0,16 5 2316,-31-6-2793,-15 4-180,0 0-1,-1-1 0,0-1 0,-25 2 0,-93 2 1309,128-8-2097,-175 12 1683,141-8-1665,-17-5-460,44 1-483,0 0 0,-20 2 1,31-1-31,1 0 0,-1 1 0,1 0 0,0 0 0,-9 4 0,13-5 138,1 0 0,-1 0 0,1 0 0,0 0 1,-1 0-1,1 0 0,0 0 0,-1 0 0,1 1 1,0-1-1,0 0 0,0 1 0,0-1 0,0 3 0,-6 10-2419</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2.322"/>
    </inkml:context>
    <inkml:brush xml:id="br0">
      <inkml:brushProperty name="width" value="0.05" units="cm"/>
      <inkml:brushProperty name="height" value="0.05" units="cm"/>
      <inkml:brushProperty name="color" value="#004F8B"/>
    </inkml:brush>
  </inkml:definitions>
  <inkml:trace contextRef="#ctx0" brushRef="#br0">535 1 1412,'8'1'1354,"-5"0"-862,-1-1-1,0 0 1,1 1 0,-1 0-1,0-1 1,0 1-1,0 0 1,0 0-1,5 3 1512,-24 7 851,2-6-2147,0 0 0,0 0 0,0-2-1,-1 0 1,1-1 0,-29 1 0,13-1-98,-76 5 1012,-23 3-1402,44 2-6958,52-3 2417,5 2 1311</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3.090"/>
    </inkml:context>
    <inkml:brush xml:id="br0">
      <inkml:brushProperty name="width" value="0.05" units="cm"/>
      <inkml:brushProperty name="height" value="0.05" units="cm"/>
      <inkml:brushProperty name="color" value="#004F8B"/>
    </inkml:brush>
  </inkml:definitions>
  <inkml:trace contextRef="#ctx0" brushRef="#br0">16 1 892,'-7'1'9410,"7"-1"-9205,-5 15 2984,2 22-1021,12 203 5291,41 119-2037,-26-226-3811,-1-4-3556,-22-107-57,-5-12-1468</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3.420"/>
    </inkml:context>
    <inkml:brush xml:id="br0">
      <inkml:brushProperty name="width" value="0.05" units="cm"/>
      <inkml:brushProperty name="height" value="0.05" units="cm"/>
      <inkml:brushProperty name="color" value="#004F8B"/>
    </inkml:brush>
  </inkml:definitions>
  <inkml:trace contextRef="#ctx0" brushRef="#br0">623 46 1272,'30'-19'5698,"-29"18"-5564,-1 1-1,0-1 1,0 1-1,0-1 1,0 1-1,0-1 1,0 1 0,0-1-1,0 1 1,0-1-1,0 1 1,-1 0 0,1-1-1,0 1 1,0-1-1,0 1 1,0-1-1,-1 1 1,1-1 0,0 1-1,-1 0 1,1-1-1,0 1 1,0 0 0,-1-1-1,1 1 1,-1 0-1,1-1 1,0 1-1,-1 0 1,-7-3 396,-1 0-1,1 1 1,0 0-1,-1 1 1,1-1 0,-1 2-1,1-1 1,-17 2-1,-84 10 2072,-32 4-492,94-8-1778,-77 14-547,44-4-3687,74-16 2414,1 1-1,-1-1 1,1 2 0,-1-1 0,-7 5-1,0 2-1333</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3.754"/>
    </inkml:context>
    <inkml:brush xml:id="br0">
      <inkml:brushProperty name="width" value="0.05" units="cm"/>
      <inkml:brushProperty name="height" value="0.05" units="cm"/>
      <inkml:brushProperty name="color" value="#004F8B"/>
    </inkml:brush>
  </inkml:definitions>
  <inkml:trace contextRef="#ctx0" brushRef="#br0">402 0 15221,'13'6'604,"-7"0"1945,-40-6-1553,9 0-116,-7 0-28,-2-6-100,-10 12-68,0-6-72,-4 0-80,8 8-228,-1-5-360,0-3-636,3 0-912</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4.943"/>
    </inkml:context>
    <inkml:brush xml:id="br0">
      <inkml:brushProperty name="width" value="0.05" units="cm"/>
      <inkml:brushProperty name="height" value="0.05" units="cm"/>
      <inkml:brushProperty name="color" value="#004F8B"/>
    </inkml:brush>
  </inkml:definitions>
  <inkml:trace contextRef="#ctx0" brushRef="#br0">23 34 376,'-16'-28'10192,"11"23"-7999,4 10 2022,11 173 1829,29 96-2413,-17-133-2045,13 70-1182,-34-209-629,-1-1 1,0 1 0,1 0 0,-1-1 0,1 1 0,-1-1 0,1 1-1,0-1 1,-1 0 0,1 1 0,0-1 0,0 0 0,0 1-1,3 1 1,-1-25-18837</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5.259"/>
    </inkml:context>
    <inkml:brush xml:id="br0">
      <inkml:brushProperty name="width" value="0.05" units="cm"/>
      <inkml:brushProperty name="height" value="0.05" units="cm"/>
      <inkml:brushProperty name="color" value="#004F8B"/>
    </inkml:brush>
  </inkml:definitions>
  <inkml:trace contextRef="#ctx0" brushRef="#br0">1148 82 14745,'12'-8'554,"-8"6"-444,-1 1 1,0-2 0,0 1 0,1 0 0,-2 0 0,1-1 0,0 0 0,0 1 0,3-6 0,-6 7-60,0 1 1,0-1-1,0 0 1,0 0-1,0 1 1,0-1 0,0 0-1,0 0 1,0 0-1,0 1 1,0-1-1,-1 0 1,1 0-1,0 1 1,0-1 0,-1 0-1,1 1 1,0-1-1,-1 0 1,1 1-1,-1-1 1,1 1 0,-1-1-1,1 0 1,-1 1-1,0-1 1,1 1-1,-1 0 1,1-1 0,-1 1-1,0-1 1,1 1-1,-1 0 1,0 0-1,0-1 1,-1 1 0,-28-9 1011,28 9-982,-43-7 785,-1 3 0,1 1 0,-83 6 0,18 1-159,-90-8 27,-87 2-1123,97 15-8844,138-4 4219,9 7 1522</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5.625"/>
    </inkml:context>
    <inkml:brush xml:id="br0">
      <inkml:brushProperty name="width" value="0.05" units="cm"/>
      <inkml:brushProperty name="height" value="0.05" units="cm"/>
      <inkml:brushProperty name="color" value="#004F8B"/>
    </inkml:brush>
  </inkml:definitions>
  <inkml:trace contextRef="#ctx0" brushRef="#br0">0 0 772,'4'1'6306,"-4"-1"-6209,3 10 1548,0 16-97,3 141 5111,18 84-2724,-22-234-3612,-1-10-243,22 157 530,-23-162-985,1 1 1,-1-1-1,1 1 1,0 0 0,0-1-1,0 1 1,0-1 0,0 0-1,0 1 1,1-1-1,-1 0 1,4 4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5.976"/>
    </inkml:context>
    <inkml:brush xml:id="br0">
      <inkml:brushProperty name="width" value="0.05" units="cm"/>
      <inkml:brushProperty name="height" value="0.05" units="cm"/>
      <inkml:brushProperty name="color" value="#004F8B"/>
    </inkml:brush>
  </inkml:definitions>
  <inkml:trace contextRef="#ctx0" brushRef="#br0">620 42 14785,'8'-4'658,"-3"0"-272,0 2-1,0-1 1,0 0 0,0 1 0,1 0 0,-1 0 0,10-1 0,-30-7 876,10 8-1123,1 1 0,-1 0 0,1 0 1,-1 1-1,0-1 0,1 1 0,-1 0 0,-8 1 1,-7-1 182,-381 1 1250,374 0-2424,-52 3-1018,40 3-2055,5 6-4326,21-4 5362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6.291"/>
    </inkml:context>
    <inkml:brush xml:id="br0">
      <inkml:brushProperty name="width" value="0.05" units="cm"/>
      <inkml:brushProperty name="height" value="0.05" units="cm"/>
      <inkml:brushProperty name="color" value="#FFC114"/>
    </inkml:brush>
  </inkml:definitions>
  <inkml:trace contextRef="#ctx0" brushRef="#br0">0 48 18774,'16'-3'1188,"-6"1"-368,-1 2 176,7-6-524,-7 0-336,-3 1-60,-2 2-176,-1-8-852,-3 5-16,0 0-2148</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6.326"/>
    </inkml:context>
    <inkml:brush xml:id="br0">
      <inkml:brushProperty name="width" value="0.05" units="cm"/>
      <inkml:brushProperty name="height" value="0.05" units="cm"/>
      <inkml:brushProperty name="color" value="#004F8B"/>
    </inkml:brush>
  </inkml:definitions>
  <inkml:trace contextRef="#ctx0" brushRef="#br0">713 41 572,'1'0'145,"-1"0"-1,1 0 1,-1 0 0,1 0-1,-1 0 1,1-1 0,-1 1-1,1 0 1,-1 0 0,1 0-1,-1-1 1,0 1 0,1 0 0,-1 0-1,1-1 1,-1 1 0,0 0-1,1-1 1,-1 1 0,0 0-1,1-1 1,-1 1 0,0-1-1,0 1 1,0-1 0,1 0-1,-9-7 2344,-24-4 264,-5 6-936,0 2 0,0 2 0,-51 3 1,-113 19 1087,81 0-3402,60-2-1686,5 6-3571,27-4 1860,7 5 1184</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6.659"/>
    </inkml:context>
    <inkml:brush xml:id="br0">
      <inkml:brushProperty name="width" value="0.05" units="cm"/>
      <inkml:brushProperty name="height" value="0.05" units="cm"/>
      <inkml:brushProperty name="color" value="#004F8B"/>
    </inkml:brush>
  </inkml:definitions>
  <inkml:trace contextRef="#ctx0" brushRef="#br0">1 1 1376,'0'0'122,"1"0"0,-1-1-1,1 1 1,0 0 0,-1 1 0,1-1-1,-1 0 1,1 0 0,-1 0 0,1 0-1,-1 0 1,1 1 0,-1-1-1,1 0 1,-1 0 0,1 1 0,-1-1-1,1 0 1,-1 1 0,1-1 0,-1 0-1,0 1 1,1-1 0,-1 1 0,0-1-1,1 1 1,-1-1 0,0 1 0,1-1-1,-1 1 1,0-1 0,0 1 0,0-1-1,0 1 1,1-1 0,-1 1-1,0-1 1,0 1 0,0 0 0,3 32 1731,-3-24-927,23 261 6611,33 132-1846,-51-366-5491,9 37 309,-11-64-1438,0-1 0,0 1 0,6 10 0,-11-49-13317</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6.990"/>
    </inkml:context>
    <inkml:brush xml:id="br0">
      <inkml:brushProperty name="width" value="0.05" units="cm"/>
      <inkml:brushProperty name="height" value="0.05" units="cm"/>
      <inkml:brushProperty name="color" value="#004F8B"/>
    </inkml:brush>
  </inkml:definitions>
  <inkml:trace contextRef="#ctx0" brushRef="#br0">972 37 1832,'27'-16'5049,"-27"15"-4935,0 1 0,0 0 1,0-1-1,0 1 1,0 0-1,0-1 1,0 1-1,0 0 0,0-1 1,0 1-1,0 0 1,0-1-1,0 1 1,0 0-1,0-1 0,0 1 1,0 0-1,0 0 1,0-1-1,0 1 0,-1 0 1,1-1-1,0 1 1,0 0-1,0 0 1,-1-1-1,1 1 0,0 0 1,0 0-1,-1 0 1,1-1-1,0 1 0,0 0 1,-1 0-1,1 0 1,0 0-1,-1 0 1,1-1-1,0 1 0,0 0 1,-1 0-1,1 0 1,-1 0-1,-25-4 2393,-37-2 1,-79 7 557,54 1-1832,-261 11-562,305-11-1210,-9 2-3608,1 3-1,-63 15 1,56-5 946</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7.378"/>
    </inkml:context>
    <inkml:brush xml:id="br0">
      <inkml:brushProperty name="width" value="0.05" units="cm"/>
      <inkml:brushProperty name="height" value="0.05" units="cm"/>
      <inkml:brushProperty name="color" value="#004F8B"/>
    </inkml:brush>
  </inkml:definitions>
  <inkml:trace contextRef="#ctx0" brushRef="#br0">34 69 268,'0'-12'2811,"-1"0"1,0 0-1,-3-15 1,4 26-2740,0 1 0,0 0 0,0 0 0,0 0-1,0-1 1,0 1 0,0 0 0,0 0 0,0 0 0,0-1 0,0 1 0,0 0 0,0 0 0,0 0 0,0 0 0,0-1 0,0 1 0,-1 0 0,1 0 0,0 0 0,0 0 0,0-1 0,0 1 0,0 0 0,0 0 0,-1 0 0,1 0-1,0 0 1,0 0 0,0 0 0,0 0 0,-1-1 0,1 1 0,0 0 0,0 0 0,0 0 0,0 0 0,-1 0 0,1 0 0,0 0 0,0 0 0,0 0 0,-1 0 0,1 0 0,0 0 0,0 0 0,0 0 0,-1 0 0,1 0-1,0 0 1,0 1 0,0-1 0,0 0 0,-1 0 0,1 0 0,0 0 0,0 0 0,0 0 0,0 0 0,0 1 0,-1-1 0,1 0 0,0 0 0,-7 34 1216,2 0 1,1 0-1,1 36 0,7 108 718,2-92-1594,2-1-1,27 109 0,-23-162-2671</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7.695"/>
    </inkml:context>
    <inkml:brush xml:id="br0">
      <inkml:brushProperty name="width" value="0.05" units="cm"/>
      <inkml:brushProperty name="height" value="0.05" units="cm"/>
      <inkml:brushProperty name="color" value="#004F8B"/>
    </inkml:brush>
  </inkml:definitions>
  <inkml:trace contextRef="#ctx0" brushRef="#br0">645 56 888,'18'-7'2013,"8"-6"1124,-25 13-2922,-1-1 0,1 1 0,0-1 1,0 1-1,0-1 0,-1 0 0,1 1 0,0-1 1,-1 0-1,1 1 0,0-1 0,-1 0 0,1 0 1,-1 0-1,0 0 0,1 0 0,-1 0 0,0 0 1,1 1-1,-1-1 0,0-2 0,0 2-57,-1 1 1,1-1-1,-1 0 0,0 0 0,1 0 0,-1 1 1,0-1-1,0 0 0,0 1 0,1-1 0,-1 1 0,0-1 1,0 1-1,0-1 0,0 1 0,0 0 0,-1-1 1,1 1 110,-7-2 219,0 0 0,0 1 0,0 0 0,-1 0 0,1 1 0,0 0 0,0 1 0,-12 1 0,-3 1 221,-204 19 2758,170-13-4296,-108 31 0,150-36-1193,0 2 0,1 0 0,0 1 0,0 0 0,-18 13 0,9 0-1088</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8.046"/>
    </inkml:context>
    <inkml:brush xml:id="br0">
      <inkml:brushProperty name="width" value="0.05" units="cm"/>
      <inkml:brushProperty name="height" value="0.05" units="cm"/>
      <inkml:brushProperty name="color" value="#004F8B"/>
    </inkml:brush>
  </inkml:definitions>
  <inkml:trace contextRef="#ctx0" brushRef="#br0">994 1 1156,'9'8'1644,"-2"-5"3217,-48 0-3021,6 3 12,-9-6 56,-19 2-144,-3 7-175,-15-1-165,-4 4-252,-3-1-336,0 0-472,6 6-772,-28 14-1120,10 3-4757,27 3 2141,20-6 1407</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2:03.666"/>
    </inkml:context>
    <inkml:brush xml:id="br0">
      <inkml:brushProperty name="width" value="0.05" units="cm"/>
      <inkml:brushProperty name="height" value="0.05" units="cm"/>
      <inkml:brushProperty name="color" value="#FFC114"/>
    </inkml:brush>
  </inkml:definitions>
  <inkml:trace contextRef="#ctx0" brushRef="#br0">49 368 860,'-6'-10'2247,"1"-1"0,0 1 0,0-1 0,-6-21 0,3 8 3287,7 18-4983,0 1 0,0-1 0,1 1 0,-1-1 0,2 0 0,-1 1 0,1-8 0,1-7 173,-9-128 1725,5 106-682,4 34-139,1 27-1022,94 515 2464,-62-365-2584,-9-56-486,9 55 0,-35-156-3039,-17-46-16029,14 26 15241</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2:03.998"/>
    </inkml:context>
    <inkml:brush xml:id="br0">
      <inkml:brushProperty name="width" value="0.05" units="cm"/>
      <inkml:brushProperty name="height" value="0.05" units="cm"/>
      <inkml:brushProperty name="color" value="#FFC114"/>
    </inkml:brush>
  </inkml:definitions>
  <inkml:trace contextRef="#ctx0" brushRef="#br0">783 49 712,'15'-13'2919,"-10"9"-1035,0 0 0,-1 0 0,1 0 0,-1-1 0,8-10 6107,-21 18-6515,-177 60 4096,79-24-3863,-254 68 1337,238-73-3299,111-32-859,-13 4 630,16 0-5168</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2:04.604"/>
    </inkml:context>
    <inkml:brush xml:id="br0">
      <inkml:brushProperty name="width" value="0.05" units="cm"/>
      <inkml:brushProperty name="height" value="0.05" units="cm"/>
      <inkml:brushProperty name="color" value="#FFC114"/>
    </inkml:brush>
  </inkml:definitions>
  <inkml:trace contextRef="#ctx0" brushRef="#br0">37 117 652,'-27'-116'20019,"22"136"-17849,0 36-1032,10 29 845,28 142 1,-28-196-1778,93 408 2724,-60-285-2712,-36-145 2439,0-2-4064</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2:04.948"/>
    </inkml:context>
    <inkml:brush xml:id="br0">
      <inkml:brushProperty name="width" value="0.05" units="cm"/>
      <inkml:brushProperty name="height" value="0.05" units="cm"/>
      <inkml:brushProperty name="color" value="#FFC114"/>
    </inkml:brush>
  </inkml:definitions>
  <inkml:trace contextRef="#ctx0" brushRef="#br0">650 23 164,'14'-11'4283,"-14"10"-4133,0 1 1,0 0-1,0 0 1,0 0-1,0-1 0,0 1 1,0 0-1,0 0 0,1 0 1,-1-1-1,0 1 0,0 0 1,0 0-1,0 0 1,0-1-1,0 1 0,0 0 1,0 0-1,0-1 0,0 1 1,0 0-1,-1 0 0,1 0 1,0-1-1,0 1 1,0 0-1,0 0 0,-1-1 752,1 0-751,-16-3 4476,-1 4-4885,-147 17 5778,-82 24-2318,177-32-3359,45-7-228,-27 6 1,15 3-3985,3 8-4734,26-13 6088</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6.658"/>
    </inkml:context>
    <inkml:brush xml:id="br0">
      <inkml:brushProperty name="width" value="0.05" units="cm"/>
      <inkml:brushProperty name="height" value="0.05" units="cm"/>
      <inkml:brushProperty name="color" value="#FFC114"/>
    </inkml:brush>
  </inkml:definitions>
  <inkml:trace contextRef="#ctx0" brushRef="#br0">0 236 740,'20'-110'8585,"-19"98"-7486,0 6-395,-1 0-1,1 0 1,1 0-1,-1 0 1,1 0-1,0 0 1,0 0-1,4-6 1,-2 6-107,-3 4-410,0 0 0,0 0-1,1 0 1,-1 0 0,1 0 0,0 0 0,-1 1-1,1-1 1,0 0 0,0 1 0,0 0-1,4-3 1,3 0 240,-5 1-221,1 1 0,-1 0 0,0 0 1,1 0-1,-1 1 0,1-1 1,0 1-1,7-1 0,2 1 248,1 0 1,0 1-1,19 2 1,-28-1-341,-1 0 1,0 0 0,0 1-1,0-1 1,0 1-1,0 0 1,0 1 0,0-1-1,-1 1 1,1 0-1,-1 0 1,8 8 0,-7-6-33,-1 0-1,0 1 1,0 0 0,-1 0 0,1 0 0,-1 0 0,-1 0 0,1 1 0,-1 0-1,0-1 1,-1 1 0,0 0 0,0 0 0,0-1 0,-1 1 0,1 0-1,-2 0 1,1 0 0,-1 0 0,-2 7 0,-3 16 70,-2 0-1,-1 0 1,-14 32 0,15-43-40,-16 35 234,16-41-39,2 1 0,0 0 0,0 1 0,1-1 0,1 1 0,0 0 0,-2 25 0,6-38-272,0 0-1,1 0 1,-1 1-1,0-1 0,1 0 1,0 0-1,0 0 1,-1 0-1,1 0 1,1 0-1,-1 0 1,0 0-1,0 0 1,1-1-1,-1 1 0,1 0 1,-1-1-1,1 1 1,0-1-1,-1 0 1,1 1-1,0-1 1,0 0-1,0 0 1,0 0-1,0 0 1,0-1-1,0 1 0,0-1 1,5 1-1,6 2 230,1-1-1,-1-1 1,26 0-1,-29-2-230,31 2-2596,54 6-10819,-84-6 7660,-1 2 1739</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2:05.283"/>
    </inkml:context>
    <inkml:brush xml:id="br0">
      <inkml:brushProperty name="width" value="0.05" units="cm"/>
      <inkml:brushProperty name="height" value="0.05" units="cm"/>
      <inkml:brushProperty name="color" value="#FFC114"/>
    </inkml:brush>
  </inkml:definitions>
  <inkml:trace contextRef="#ctx0" brushRef="#br0">591 3 1684,'28'0'8129,"-35"-1"-6374,-25-1 326,-1 2 0,1 2 1,-53 8-1,24-2-509,-137 7 2108,190-15-3842,-73 9-557,72-8-1412,0 1 0,0 1 0,-13 5 0,1 5-3221,9 1 1625</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2:07.108"/>
    </inkml:context>
    <inkml:brush xml:id="br0">
      <inkml:brushProperty name="width" value="0.05" units="cm"/>
      <inkml:brushProperty name="height" value="0.05" units="cm"/>
      <inkml:brushProperty name="color" value="#FFC114"/>
    </inkml:brush>
  </inkml:definitions>
  <inkml:trace contextRef="#ctx0" brushRef="#br0">129 224 824,'-9'-26'2872,"-2"1"1,0-1-1,-2 2 0,-1 0 0,-19-27 1,3 5 1274,29 45-2958,0 4-724,-2 14-107,2-1 0,0 0 1,1 1-1,1-1 0,5 32 1,-2-2 130,69 510 2917,-25-241-2043,-33-246-2617,-15-120-17819,-3 26 15146</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2:07.459"/>
    </inkml:context>
    <inkml:brush xml:id="br0">
      <inkml:brushProperty name="width" value="0.05" units="cm"/>
      <inkml:brushProperty name="height" value="0.05" units="cm"/>
      <inkml:brushProperty name="color" value="#FFC114"/>
    </inkml:brush>
  </inkml:definitions>
  <inkml:trace contextRef="#ctx0" brushRef="#br0">736 59 1348,'6'-3'840,"-1"0"-1,0 0 0,1-1 1,-1 0-1,0 0 1,4-6-1,3-1 3579,-25-1-1686,11 11-2493,-1 0-1,0 1 1,1-1-1,-1 1 1,0-1 0,0 1-1,1 0 1,-1 0-1,0 0 1,0 0-1,-3 1 1,-35 9 1464,21-5-1013,-244 72 4176,220-63-4406,-16 6-113,-159 50-3606,216-69 3294,-26 9-3102,20-7 555,1 0 1,0 1 0,-10 6 0,2 1-707</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2:07.805"/>
    </inkml:context>
    <inkml:brush xml:id="br0">
      <inkml:brushProperty name="width" value="0.05" units="cm"/>
      <inkml:brushProperty name="height" value="0.05" units="cm"/>
      <inkml:brushProperty name="color" value="#FFC114"/>
    </inkml:brush>
  </inkml:definitions>
  <inkml:trace contextRef="#ctx0" brushRef="#br0">10 9 1288,'-7'-8'10634,"4"24"-6555,3 47-3610,0-39 1424,3 64 1374,20 136 0,-4-120-1367,4-2-1,54 148 0,-67-223-1908,1-1 0,20 34-1,-30-59-109,-1-1-1,0 1 1,0 0-1,1-1 0,-1 1 1,0-1-1,1 1 0,-1-1 1,1 1-1,-1-1 0,1 0 1,-1 1-1,1-1 0,-1 1 1,1-1-1,-1 0 0,1 1 1,-1-1-1,1 0 1,-1 0-1,2 1 0,-2-2-111,0 1 0,1 0 0,-1 0 0,1 0 0,-1 0 0,0-1 1,0 1-1,1 0 0,-1 0 0,0-1 0,1 1 0,-1 0 0,0-1 0,0 1 0,1 0 0,-1-1 0,0 1 0,0 0 0,0-1 0,0 1 0,0-1 0,0 1 0,1 0 0,-1-1 0,0-2-881,1 0 1,-1 1-1,0-1 0,0 0 0,0 0 0,0 0 0,0 1 0,0-1 0,-2-4 0,-6-14-2849</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2:08.186"/>
    </inkml:context>
    <inkml:brush xml:id="br0">
      <inkml:brushProperty name="width" value="0.05" units="cm"/>
      <inkml:brushProperty name="height" value="0.05" units="cm"/>
      <inkml:brushProperty name="color" value="#FFC114"/>
    </inkml:brush>
  </inkml:definitions>
  <inkml:trace contextRef="#ctx0" brushRef="#br0">877 24 1204,'2'-1'405,"13"-10"7694,-31 5-4099,12 5-4466,-20-1 1758,0 0 1,0 1-1,-1 1 1,1 2-1,-45 8 1,36-6-491,-46 7 406,-235 27 2761,104-28-4912,162-10-768</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2:11.426"/>
    </inkml:context>
    <inkml:brush xml:id="br0">
      <inkml:brushProperty name="width" value="0.05" units="cm"/>
      <inkml:brushProperty name="height" value="0.05" units="cm"/>
      <inkml:brushProperty name="color" value="#FFC114"/>
    </inkml:brush>
  </inkml:definitions>
  <inkml:trace contextRef="#ctx0" brushRef="#br0">0 634 176,'16'-16'14696,"-3"199"-7746,16 298-3658,-8-82-2616,11-51-188,-12-163-294,-3-45-60,0 27-14,58 641 215,-51-470-180,12 134 36,-13-167-119,10 105 154,11-48 26,34 240 684,82 219 1270,-53-370-812,-81-325-1257,7 25 0,-21-105-137,-9-29 0,1-1 0,1 1 0,0-1 0,13 25 0,-12-30 0,-5-8 0,0 0 0,0-1 0,0 1 0,1-1 0,-1 1 0,1-1 0,-1 1 0,1-1 0,0 0 0,0 0 0,0 0 0,0 0 0,0 0 0,1-1 0,-1 1 0,1 0 0,3 1 0,0 0 0,-4-2 0,-1 0 0,0 0 0,1-1 0,-1 1 0,0 0 0,1-1 0,-1 1 0,1-1 0,-1 1 0,1-1 0,-1 0 0,1 0 0,-1 1 0,1-1 0,-1 0 0,1 0 0,-1-1 0,1 1 0,-1 0 0,1 0 0,-1-1 0,1 1 0,-1-1 0,0 1 0,1-1 0,-1 0 0,2-1 0,9-2 0,3 1 0,0-1 0,25-9 0,-25 8 0,-1 0 0,1 1 0,18-2 0,48-9 0,-51 8 0,36-2 0,182-25 0,-183 24 0,117-30 0,-35 5 0,-115 28-79,0-2 0,38-17 0,-15 6-8,-48 18 49,-1-1 0,0 0-1,0 0 1,0-1 0,0 0 0,0 0 0,-1 0-1,0 0 1,0-1 0,0 0 0,8-10 0,-7 6-20,0-1 1,-1 0 0,0 1-1,0-1 1,-1-1-1,5-20 1,-4 9 10,-1 0 0,-2 0 0,0 0 0,-2-1 0,0 1 0,-6-43 0,-1 23 26,-44-258-57,-19 5 47,4 22 14,28 99 10,1 16 9,-20-75 4,-16-119 321,-5-4 104,0-24-296,62 286-131,-31-219-15,5-83-55,-26-202-208,39 330 88,19 120 118,1 4-4,-19-323-118,22 168-23,-16-93-169,-26 3 124,48 387 257,-44-243-58,26 145 36,-38-120 0,-5 13 32,34 102 46,26 104-51,1 0-1,0-1 1,0 1-1,-1-1 0,1 1 1,0 0-1,-1-1 0,1 1 1,-1 0-1,0-1 0,0 1 1,1 0-1,-1 0 0,0 0 1,0 0-1,0-1 0,-2 0 1,1 1 9,0 1 0,0 0 0,0-1 0,0 1 0,0 0 0,0 0 0,0 0 0,0 0 0,0 1 0,-4 0 0,-7 1 25,-31 6 146,-71 23-1,48-11-33,-52 14 39,-118 30 37,188-54-211,0-2 0,-96 3 0,119-12-44,-29-5 0,29 2 16,-28 1 1,-26-3-490,78 6 442,0 1 2,1-1 52,0 0 0,0 0 0,0 0 1,1 1-1,-1-1 0,0 0 0,0 1 0,0-1 1,1 1-1,-1-1 0,0 1 0,1-1 0,-1 1 1,0-1-1,1 1 0,-1 0 0,1-1 0,-1 1 1,1 0-1,-1-1 0,0 2 0,-3 23-92,8 46 98,24 139 0,-16-147 147,2-2-1,39 103 0,-36-124-2155,32 56 1,-8-33-3950,5-5-3733,-14-21 5634</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18.613"/>
    </inkml:context>
    <inkml:brush xml:id="br0">
      <inkml:brushProperty name="width" value="0.05" units="cm"/>
      <inkml:brushProperty name="height" value="0.05" units="cm"/>
      <inkml:brushProperty name="color" value="#004F8B"/>
    </inkml:brush>
  </inkml:definitions>
  <inkml:trace contextRef="#ctx0" brushRef="#br0">0 49 364,'6'-49'23970,"-8"75"-23348,6 392 4832,1-307-4660,29 350 769,-33-450-1563,7 31-81,-8-41 66,1 1 1,-1-1-1,0 0 1,1 0-1,-1 0 1,1 0-1,-1 0 1,1 0 0,0 0-1,0 0 1,-1 0-1,1 0 1,0 0-1,0 0 1,0 0-1,0 0 1,0-1-1,0 1 1,0 0 0,0-1-1,0 1 1,0-1-1,0 1 1,0-1-1,1 0 1,-1 1-1,2-1 1,-2 0-176,0 0 0,0-1 0,0 1-1,0-1 1,0 1 0,0-1 0,0 1 0,0-1 0,-1 1 0,1-1 0,0 0 0,0 0-1,-1 1 1,1-1 0,0 0 0,-1 0 0,1 0 0,-1 0 0,1 0 0,-1 0-1,1 1 1,-1-1 0,0 0 0,1-2 0,3-12-3580,-3 4-3799,-1 3 2064,0 2 1670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18.966"/>
    </inkml:context>
    <inkml:brush xml:id="br0">
      <inkml:brushProperty name="width" value="0.05" units="cm"/>
      <inkml:brushProperty name="height" value="0.05" units="cm"/>
      <inkml:brushProperty name="color" value="#004F8B"/>
    </inkml:brush>
  </inkml:definitions>
  <inkml:trace contextRef="#ctx0" brushRef="#br0">1207 27 1716,'40'-27'20620,"-300"56"-15255,-9-19-3073,-15 0-882,246-7-1388,-126 11-1048,128-9-757,-37 11 0,41-4-648,24-9 753,0 1 0,1 0 1,-1 1-1,1-1 1,0 2-1,0-1 1,-8 9-1,-8 16-2262</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19.686"/>
    </inkml:context>
    <inkml:brush xml:id="br0">
      <inkml:brushProperty name="width" value="0.05" units="cm"/>
      <inkml:brushProperty name="height" value="0.05" units="cm"/>
      <inkml:brushProperty name="color" value="#004F8B"/>
    </inkml:brush>
  </inkml:definitions>
  <inkml:trace contextRef="#ctx0" brushRef="#br0">13 5 764,'-6'-4'12814,"2"23"-9784,2 38-1766,14 293 5342,-3-261-4821,39 168 0,-32-194-1224,-6-18-191,2 0 0,29 68-1,-41-112-451,10 18-495,-9-19 474,-1 1-1,0-1 0,0 1 1,0-1-1,0 1 1,1-1-1,-1 0 0,0 1 1,0-1-1,1 0 0,-1 1 1,0-1-1,1 0 0,-1 1 1,0-1-1,1 0 0,-1 0 1,1 1-1,-1-1 0,0 0 1,1 0-1,-1 0 0,1 0 1,-1 1-1,0-1 0,1 0 1,-1 0-1,1 0 1,-1 0-1,1 0 0,-1 0 1,1 0-1,-1 0 0,0 0 1,1-1-1,0 1 0,1-12-7768,-8-8 966,-2 4 3157</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0.017"/>
    </inkml:context>
    <inkml:brush xml:id="br0">
      <inkml:brushProperty name="width" value="0.05" units="cm"/>
      <inkml:brushProperty name="height" value="0.05" units="cm"/>
      <inkml:brushProperty name="color" value="#004F8B"/>
    </inkml:brush>
  </inkml:definitions>
  <inkml:trace contextRef="#ctx0" brushRef="#br0">1219 21 368,'20'-11'2867,"-5"2"6353,-22 9-7527,-150 19 3849,35-3-3603,-21-1-702,-480 71 2199,592-79-4861,-31 12 0,47-13-1765,0 0 0,0 1 1,-25 16-1,16-4-646</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6.989"/>
    </inkml:context>
    <inkml:brush xml:id="br0">
      <inkml:brushProperty name="width" value="0.05" units="cm"/>
      <inkml:brushProperty name="height" value="0.05" units="cm"/>
      <inkml:brushProperty name="color" value="#FFC114"/>
    </inkml:brush>
  </inkml:definitions>
  <inkml:trace contextRef="#ctx0" brushRef="#br0">0 133 21954,'13'-5'744,"-4"2"-276,1-3-164,-1 1-92,0-1-48,1-5-48,-4 2-32,4-2-56,-7-1-148,0 4-260,0-3-320,3 2-264,-6-2-376,3 5-332,-3-2-4757,0 2 2189,4 0 1439</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1.490"/>
    </inkml:context>
    <inkml:brush xml:id="br0">
      <inkml:brushProperty name="width" value="0.05" units="cm"/>
      <inkml:brushProperty name="height" value="0.05" units="cm"/>
      <inkml:brushProperty name="color" value="#004F8B"/>
    </inkml:brush>
  </inkml:definitions>
  <inkml:trace contextRef="#ctx0" brushRef="#br0">1 0 15645,'0'0'914,"2"5"-542,10 47 1713,10 94 1,-11-59-1028,120 518 2976,-126-578-4432,-5-21-144,1 0 1,0-1-1,1 1 0,-1-1 1,6 11-1,-3-12-2130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1.818"/>
    </inkml:context>
    <inkml:brush xml:id="br0">
      <inkml:brushProperty name="width" value="0.05" units="cm"/>
      <inkml:brushProperty name="height" value="0.05" units="cm"/>
      <inkml:brushProperty name="color" value="#004F8B"/>
    </inkml:brush>
  </inkml:definitions>
  <inkml:trace contextRef="#ctx0" brushRef="#br0">1050 42 17290,'7'-3'282,"-1"-1"1,0 0 0,0 0-1,0-1 1,6-5 0,-12 10-267,0 0 0,0 0 0,1 0 1,-1 0-1,0 0 0,0-1 0,0 1 1,0 0-1,0 0 0,0 0 0,0 0 0,1 0 1,-1 0-1,0 0 0,0-1 0,0 1 1,0 0-1,0 0 0,0 0 0,0 0 0,0 0 1,0-1-1,0 1 0,0 0 0,0 0 1,0 0-1,0 0 0,0 0 0,0-1 1,0 1-1,0 0 0,0 0 0,0 0 0,0 0 1,0 0-1,0 0 0,0-1 0,0 1 1,-1 0-1,1 0 0,0 0 0,0 0 0,0 0 1,0 0-1,0 0 0,0-1 0,-1 1 1,-8-3 565,-10 1-89,-44 5 306,0 4-1,-73 16 1,73-11-502,-157 33 314,47-9-791,-14 8-1509,126-24-1248,2 4-3489,36-11 2033,7-1 1335</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2.140"/>
    </inkml:context>
    <inkml:brush xml:id="br0">
      <inkml:brushProperty name="width" value="0.05" units="cm"/>
      <inkml:brushProperty name="height" value="0.05" units="cm"/>
      <inkml:brushProperty name="color" value="#004F8B"/>
    </inkml:brush>
  </inkml:definitions>
  <inkml:trace contextRef="#ctx0" brushRef="#br0">949 1 1008,'48'17'6799,"-50"-17"-6619,1-1-1,-1 1 0,1 0 0,-1 0 1,1 1-1,-1-1 0,1 0 0,-1 0 1,1 1-1,-1-1 0,-1 2 1,-6 0 275,-124 12 3661,30-5-2606,91-8-1376,-175 27 1291,144-19-1539,0 2 0,-58 22 0,57-15-1243,-75 43 0,98-48 60,1 1-1,0 1 1,1 0 0,1 2 0,-26 28 0,4 12-1131</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2.486"/>
    </inkml:context>
    <inkml:brush xml:id="br0">
      <inkml:brushProperty name="width" value="0.05" units="cm"/>
      <inkml:brushProperty name="height" value="0.05" units="cm"/>
      <inkml:brushProperty name="color" value="#004F8B"/>
    </inkml:brush>
  </inkml:definitions>
  <inkml:trace contextRef="#ctx0" brushRef="#br0">1 0 1324,'0'0'1613,"3"3"-32,0-1-1290,0 0-1,0 1 1,-1 0 0,0-1 0,1 1 0,-1 0 0,0 0-1,0 0 1,-1 1 0,1-1 0,-1 0 0,1 1 0,-1-1 0,1 8-1,2 9 1145,2 31 0,-3-20-595,26 203 3813,23 160 344,30-5-343,-72-349-4098,-4-15-292,1-1 0,11 26 1,-11-40-1135,-5-17-1244,-3-17 38,-1 14-116,-1 0 0,0 0 0,0 0 0,-8-14 0,3 6-595,-4-13-600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2.823"/>
    </inkml:context>
    <inkml:brush xml:id="br0">
      <inkml:brushProperty name="width" value="0.05" units="cm"/>
      <inkml:brushProperty name="height" value="0.05" units="cm"/>
      <inkml:brushProperty name="color" value="#004F8B"/>
    </inkml:brush>
  </inkml:definitions>
  <inkml:trace contextRef="#ctx0" brushRef="#br0">1185 101 16017,'15'-7'591,"-1"-1"-1,0 0 0,-1-1 1,21-17-1,-34 24-480,-1 1 1,0 0-1,1 0 0,-1 0 0,0 0 0,0 0 1,0 0-1,0 0 0,0 0 0,0 0 1,-2-1-1,-3-1 113,0 1 0,0 0 0,-1 0 0,1 1 1,0-1-1,-1 1 0,1 1 0,-10-1 0,0 0 28,-157-9 679,0 7 1,-192 22-1,154 10-2955,171-19-267,-54 19 1,81-23 295,-1-1 1,2 2 0,-1 0-1,-13 10 1,2 5-1149</inkml:trace>
  <inkml:trace contextRef="#ctx0" brushRef="#br0" timeOffset="1">1006 746 704,'32'20'5824,"-37"-19"-5465,1 0 1,-1 0-1,0-1 0,1 1 0,-1-1 1,0 0-1,0 0 0,1-1 1,-9-1-1,-3 1 391,-1 0-302,-332-15 5922,273 17-6812,0 3-1,-120 23 0,154-18-2447,1 2 0,-52 22 0,17 3 127</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4.575"/>
    </inkml:context>
    <inkml:brush xml:id="br0">
      <inkml:brushProperty name="width" value="0.05" units="cm"/>
      <inkml:brushProperty name="height" value="0.05" units="cm"/>
      <inkml:brushProperty name="color" value="#004F8B"/>
    </inkml:brush>
  </inkml:definitions>
  <inkml:trace contextRef="#ctx0" brushRef="#br0">13 21 1044,'-12'-20'19630,"17"43"-18751,79 288 6630,15 70-4775,-75-288-6602,-29-120-17663</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4.992"/>
    </inkml:context>
    <inkml:brush xml:id="br0">
      <inkml:brushProperty name="width" value="0.05" units="cm"/>
      <inkml:brushProperty name="height" value="0.05" units="cm"/>
      <inkml:brushProperty name="color" value="#004F8B"/>
    </inkml:brush>
  </inkml:definitions>
  <inkml:trace contextRef="#ctx0" brushRef="#br0">1229 16 364,'48'-16'15673,"-400"84"-7692,213-44-6597,38-6-847,-198 39 1275,151-19-3535,6 11-3755,122-41 1,-29 17 1,23-8 2032</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5.458"/>
    </inkml:context>
    <inkml:brush xml:id="br0">
      <inkml:brushProperty name="width" value="0.05" units="cm"/>
      <inkml:brushProperty name="height" value="0.05" units="cm"/>
      <inkml:brushProperty name="color" value="#004F8B"/>
    </inkml:brush>
  </inkml:definitions>
  <inkml:trace contextRef="#ctx0" brushRef="#br0">0 40 904,'6'-20'3361,"-1"11"-514,-3-1 3840,-2 11-6505,0 1 0,1-1 1,-1 0-1,1 1 0,-1-1 1,1 1-1,0-1 1,-1 0-1,1 0 0,0 0 1,0 1-1,1 0 0,3 5 267,0 8 327,0 0 0,-1 1 0,0-1 0,2 29 0,0-4 156,35 179 2293,75 222 0,-116-439-3516,8 16-455,-7-17 459,-1-1 1,0 1-1,1-1 0,-1 1 0,0-1 0,1 0 0,-1 1 1,1-1-1,-1 1 0,1-1 0,-1 0 0,1 0 1,-1 1-1,1-1 0,-1 0 0,1 0 0,-1 0 0,1 0 1,-1 1-1,2-1 0,-11-31-10824,2 11 7627</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5.791"/>
    </inkml:context>
    <inkml:brush xml:id="br0">
      <inkml:brushProperty name="width" value="0.05" units="cm"/>
      <inkml:brushProperty name="height" value="0.05" units="cm"/>
      <inkml:brushProperty name="color" value="#004F8B"/>
    </inkml:brush>
  </inkml:definitions>
  <inkml:trace contextRef="#ctx0" brushRef="#br0">1182 15 15821,'7'-3'422,"1"0"0,-1 1-1,1 0 1,0 0-1,14 0 1451,-34 4-1216,-627 103 4516,273-49-4521,305-49-1464,32-4-243,-31 7 0,50-8-1217,1 1-1,0 1 1,-18 7 0,15-2-2577,4-1 1471</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6.141"/>
    </inkml:context>
    <inkml:brush xml:id="br0">
      <inkml:brushProperty name="width" value="0.05" units="cm"/>
      <inkml:brushProperty name="height" value="0.05" units="cm"/>
      <inkml:brushProperty name="color" value="#004F8B"/>
    </inkml:brush>
  </inkml:definitions>
  <inkml:trace contextRef="#ctx0" brushRef="#br0">811 57 492,'25'-4'3833,"-24"4"-3712,-1 0 1,1-1-1,0 1 1,-1 0-1,1-1 1,0 1-1,-1 0 0,1-1 1,0 1-1,-1-1 1,1 1-1,-1-1 1,1 1-1,-1-1 1,1 1-1,-1-1 1,1 1-1,-1-1 1,0 0-1,1 1 1,-1-1-1,0 0 1,0 1-1,1-1 1,-1-1-1,-4-3 1325,-2 1-1018,-1 0 0,0 0 0,0 1-1,-1 0 1,1 0 0,-1 0-1,1 1 1,-1 0 0,0 1-1,-10-1 1,-17-1 777,-37 3 0,37 1-526,-53 1 222,-111 17 0,13 17-4383,164-31 809,1 2 0,-40 17 0,27-4 149</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7.321"/>
    </inkml:context>
    <inkml:brush xml:id="br0">
      <inkml:brushProperty name="width" value="0.05" units="cm"/>
      <inkml:brushProperty name="height" value="0.05" units="cm"/>
      <inkml:brushProperty name="color" value="#FFC114"/>
    </inkml:brush>
  </inkml:definitions>
  <inkml:trace contextRef="#ctx0" brushRef="#br0">0 300 920,'36'-55'6165,"-21"27"-3974,13-33 0,-25 52-1795,1 0 1,0 1-1,0-1 0,1 1 1,0 0-1,1 0 0,-1 0 0,2 1 1,-1 0-1,1 0 0,0 0 1,0 1-1,1 0 0,0 1 0,0-1 1,0 1-1,0 1 0,1 0 1,0 0-1,11-3 0,-7 4-98,1-1-1,0 2 0,0 0 1,0 0-1,1 1 1,-1 1-1,0 1 1,15 2-1,-18-2-126,-1 1 0,1 1 0,-1 0 0,0 0 0,0 1 0,14 7 0,-20-9-129,0 1-1,-1-1 1,0 1 0,0 0 0,0 0-1,0 0 1,0 0 0,0 0-1,-1 1 1,1-1 0,-1 1-1,0 0 1,0 0 0,-1-1-1,1 1 1,-1 0 0,0 1 0,0-1-1,1 6 1,-1 2 50,0-1 0,-1 1 0,-1 0 0,0-1-1,0 1 1,-4 15 0,-25 67 585,13-44-149,9-26-124,4-13 2,1 0 0,-1 0-1,2 1 1,-3 20 0,5-29-310,0 0 1,0 0-1,0 0 1,0 0-1,1 0 1,0 0-1,-1 0 1,1 0-1,0 0 1,0 0-1,1-1 1,-1 1-1,1 0 1,-1-1-1,1 1 1,0-1-1,0 0 1,0 1-1,0-1 1,0 0-1,0 0 1,1 0-1,3 2 1,5 1 59,0 0 1,1-1 0,-1 0 0,1-1 0,0 0 0,0-1 0,23 1-1,-17-1-136,39 6-648,34 4-4543,-63-9 1386,14 6-8953,-21-1 9133</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6.556"/>
    </inkml:context>
    <inkml:brush xml:id="br0">
      <inkml:brushProperty name="width" value="0.05" units="cm"/>
      <inkml:brushProperty name="height" value="0.05" units="cm"/>
      <inkml:brushProperty name="color" value="#004F8B"/>
    </inkml:brush>
  </inkml:definitions>
  <inkml:trace contextRef="#ctx0" brushRef="#br0">1 0 852,'0'0'3378,"2"6"-1689,5 20 114,-2 0 1,0 0 0,0 35-1,-1-19-665,12 98 3514,62 255 0,-75-385-4528,0-1 1,1 1-1,0-1 0,1 0 1,5 9-1,-9-17-166,0 1 0,0-1 0,0 1 0,0-1 0,1 0 0,-1 0 0,0 1 0,1-1 0,-1 0-1,1 0 1,-1 0 0,1 0 0,0-1 0,-1 1 0,3 0 0,-3-1-73,1 0 1,-1 0-1,1 0 0,-1 0 1,0 0-1,1 0 0,-1-1 1,0 1-1,1-1 0,-1 1 1,0-1-1,1 1 0,-1-1 1,0 0-1,0 1 0,0-1 1,0 0-1,0 0 0,0 0 1,0 0-1,0 0 0,2-2 1,2-5-2012,0 1 1,0-1 0,-1 0-1,5-12 1,-4 8 321,5-12-1275</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6.892"/>
    </inkml:context>
    <inkml:brush xml:id="br0">
      <inkml:brushProperty name="width" value="0.05" units="cm"/>
      <inkml:brushProperty name="height" value="0.05" units="cm"/>
      <inkml:brushProperty name="color" value="#004F8B"/>
    </inkml:brush>
  </inkml:definitions>
  <inkml:trace contextRef="#ctx0" brushRef="#br0">1339 37 708,'40'-25'6745,"-55"17"-3406,7 7-2708,0 0-1,0 0 0,-1 0 1,1 1-1,-1 1 0,-13 2 1,-3-1 222,-144 12 2568,-238 14 904,280-23-3443,-140 6-845,94 0-4707,157-10 1998,0 1 1,1 1-1,-30 8 0,14 4-689</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7.239"/>
    </inkml:context>
    <inkml:brush xml:id="br0">
      <inkml:brushProperty name="width" value="0.05" units="cm"/>
      <inkml:brushProperty name="height" value="0.05" units="cm"/>
      <inkml:brushProperty name="color" value="#004F8B"/>
    </inkml:brush>
  </inkml:definitions>
  <inkml:trace contextRef="#ctx0" brushRef="#br0">0 1 1364,'0'0'3332,"1"5"-1719,8 121 3869,7 65-1738,32 161 166,-30-260-2035,54 167 0,-66-243-1635,14 27-1,-18-39-288,0 0 1,1 0-1,-1 0 0,1-1 0,0 1 0,0-1 1,0 0-1,0 1 0,1-2 0,-1 1 1,1 0-1,4 2 0,-7-5-74,0 0-1,-1 1 1,1-1-1,0 1 1,0-1 0,0 0-1,0 0 1,0 0-1,0 0 1,0 1 0,0-1-1,0 0 1,0-1-1,0 1 1,0 0-1,0 0 1,0 0 0,0-1-1,0 1 1,0 0-1,0-1 1,-1 1-1,1-1 1,0 1 0,0-1-1,0 1 1,0-1-1,-1 1 1,1-1 0,0 0-1,-1 0 1,1 1-1,-1-1 1,1 0-1,0 0 1,-1 0 0,0 0-1,1 1 1,0-3-1,1-3-1464,-1 1-1,1 0 1,-1-1 0,0 0-1,0-8 1,2-11-1488</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7.612"/>
    </inkml:context>
    <inkml:brush xml:id="br0">
      <inkml:brushProperty name="width" value="0.05" units="cm"/>
      <inkml:brushProperty name="height" value="0.05" units="cm"/>
      <inkml:brushProperty name="color" value="#004F8B"/>
    </inkml:brush>
  </inkml:definitions>
  <inkml:trace contextRef="#ctx0" brushRef="#br0">1213 121 432,'9'-6'786,"-2"1"-141,-1 0 0,1-1 0,-1 1 0,9-11 0,-14 15-517,0 0 0,-1 0 0,1 0 0,0 0 0,-1 0-1,1 0 1,0 0 0,-1 0 0,1-1 0,-1 1 0,0 0 0,1 0 0,-1 0 0,0-1-1,0 1 1,0 0 0,0 0 0,0-1 0,0 1 0,0 0 0,0 0 0,0-1 0,-1 1-1,1 0 1,0 0 0,-1 0 0,1-1 0,-1 1 0,1 0 0,-1 0 0,0 0 0,0 0 0,1 0-1,-1 0 1,0 0 0,0 0 0,0 1 0,-1-2 0,-4-2 224,0 0 0,0 1 0,0-1 0,-1 2 0,1-1 0,-1 1 0,1 0 0,-1 0 0,0 1 0,-8-2 0,-13 1 495,-33 1 0,46 1-538,-38 1-32,0 2 0,1 3 0,-1 2-1,-84 24 1,102-21-818,1 1 1,0 2-1,1 1 0,0 2 0,1 1 0,1 1 1,-44 38-1,65-49 261,0 1-1,1 1 1,0-1 0,1 1-1,0 1 1,1 0 0,0 0 0,0 0-1,-8 23 1,14-30 285,-1 0 0,1 1 1,0-1-1,0 0 0,1 1 0,0-1 0,-1 1 0,1-1 1,1 1-1,-1-1 0,1 1 0,-1-1 0,1 0 1,1 1-1,-1-1 0,1 0 0,-1 0 0,1 0 1,0 0-1,0 0 0,1 0 0,-1-1 0,1 1 0,0-1 1,0 1-1,0-1 0,1 0 0,-1 0 0,1-1 1,-1 1-1,7 2 0,4 3 169,0-1 0,0-1 0,1-1 0,0 0 1,0-1-1,0 0 0,1-1 0,21 1 0,10-1 1088,71-5 0,-92 0-692,-7 2 211,-1-2 1,21-3-1,-29 0-426,-8 3 374,-13 2 2271,-198 36-799,-43 34-3832,7 8-9354,234-74 10296,-75 27-2798</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39.472"/>
    </inkml:context>
    <inkml:brush xml:id="br0">
      <inkml:brushProperty name="width" value="0.025" units="cm"/>
      <inkml:brushProperty name="height" value="0.025" units="cm"/>
      <inkml:brushProperty name="color" value="#E71224"/>
    </inkml:brush>
  </inkml:definitions>
  <inkml:trace contextRef="#ctx0" brushRef="#br0">0 230 5761,'139'-48'-465,"-17"11"161,-6 3-164,1 0-180,-14 3-672,-24 8 448,-19 1 296</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10.744"/>
    </inkml:context>
    <inkml:brush xml:id="br0">
      <inkml:brushProperty name="width" value="0.025" units="cm"/>
      <inkml:brushProperty name="height" value="0.025" units="cm"/>
      <inkml:brushProperty name="color" value="#E71224"/>
    </inkml:brush>
  </inkml:definitions>
  <inkml:trace contextRef="#ctx0" brushRef="#br0">1 78 300,'0'-7'1003,"0"0"1,1 0-1,0 1 0,0-1 1,1 1-1,0-1 1,0 1-1,1-1 0,3-6 1,-6 12-200,1 1-732,-1 0 1,0 0-1,0 0 1,0-1-1,0 1 1,0 0-1,0 0 1,0 0-1,0 0 1,0-1-1,0 1 1,0 0-1,1 0 1,-1 0-1,0 0 1,0 0-1,0 0 1,0 0-1,0-1 1,0 1-1,1 0 1,-1 0-1,0 0 1,0 0 0,0 0-1,0 0 1,1 0-1,-1 0 1,0 0-1,0 0 1,0 0-1,0 0 1,1 0-1,-1 0 1,0 0-1,0 0 1,0 0-1,0 0 1,1 0-1,-1 0 1,0 0-1,0 0 1,0 0-1,0 1 1,1-1-1,-1 0 1,0 0-1,0 0 1,0 0-1,9 132 3518,-6-47-2525,48 372 2408,-46-423-3651,-4-33-50,1-4-1320,1-2 734,0 0-1,0 0 1,-1-1-1,4-10 0,1-14-8786,-5 18 6994</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11.158"/>
    </inkml:context>
    <inkml:brush xml:id="br0">
      <inkml:brushProperty name="width" value="0.025" units="cm"/>
      <inkml:brushProperty name="height" value="0.025" units="cm"/>
      <inkml:brushProperty name="color" value="#E71224"/>
    </inkml:brush>
  </inkml:definitions>
  <inkml:trace contextRef="#ctx0" brushRef="#br0">846 6 500,'12'-2'1615,"-1"0"1,1 1-1,-1 1 1,1 0-1,-1 0 0,1 1 1,-1 0-1,15 4 1,-26-5-1589,0 0 0,0 0 0,0 0 1,1 0-1,-1 1 0,0-1 1,0 0-1,0 0 0,0 0 0,0 0 1,0 0-1,0 0 0,0 0 0,0 0 1,0 0-1,0 0 0,0 0 0,0 0 1,0 0-1,1 0 0,-1 1 0,0-1 1,0 0-1,0 0 0,0 0 0,0 0 1,0 0-1,0 0 0,0 0 1,0 0-1,0 0 0,0 0 0,0 1 1,0-1-1,0 0 0,0 0 0,0 0 1,0 0-1,0 0 0,0 0 0,0 0 1,-1 0-1,1 0 0,0 0 0,0 1 1,0-1-1,0 0 0,0 0 0,0 0 1,0 0-1,0 0 0,0 0 1,0 0-1,0 0 0,0 0 0,-8 6 867,-8 4-241,16-10-611,-23 9 573,0-1 1,0-2 0,-1 0-1,-43 4 1,37-5-288,-376 44 2001,239-32-2030,121-13-623,29-3-452,1 0-1,0 1 0,0 0 0,0 1 0,-27 10 0,43-13 493,-1 0 0,1 0 0,-1 1 0,1-1 0,0 0 0,-1 0 0,1 1 0,-1-1 0,1 0 0,0 1 0,-1-1 0,1 1 0,0-1 0,-1 0 0,1 1 0,0-1 0,-1 1 0,1-1 0,0 1 0,0-1 0,0 1 0,0-1 0,-1 1 0,1-1 0,0 1 0,0-1 0,0 1 0,0-1 0,0 1 0,0-1 0,0 1 0,0-1 0,0 1 0,1-1 0,-1 1 0,0-1 0,0 1 0,0-1 0,1 1 0,4 5-2531</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11.487"/>
    </inkml:context>
    <inkml:brush xml:id="br0">
      <inkml:brushProperty name="width" value="0.025" units="cm"/>
      <inkml:brushProperty name="height" value="0.025" units="cm"/>
      <inkml:brushProperty name="color" value="#E71224"/>
    </inkml:brush>
  </inkml:definitions>
  <inkml:trace contextRef="#ctx0" brushRef="#br0">997 1 1108,'33'4'3114,"-31"-4"-2852,-1 1-1,1-1 0,0 1 0,-1-1 1,1 1-1,-1 0 0,1 0 1,-1 0-1,1 0 0,-1 0 0,1 0 1,-1 0-1,0 1 0,0-1 1,0 0-1,2 3 0,-6-1 950,-7 6-584,-1-2-1,0 0 1,0 0 0,-1-1 0,1 0-1,-21 6 1,-82 21 1438,101-29-1826,-407 77 3927,215-46-3509,176-29-1568,-42 13 0,25 2-2983,39-17 2450,1 0 0,0 0-1,0 1 1,-8 8 0,-4 7-1592</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11.959"/>
    </inkml:context>
    <inkml:brush xml:id="br0">
      <inkml:brushProperty name="width" value="0.025" units="cm"/>
      <inkml:brushProperty name="height" value="0.025" units="cm"/>
      <inkml:brushProperty name="color" value="#E71224"/>
    </inkml:brush>
  </inkml:definitions>
  <inkml:trace contextRef="#ctx0" brushRef="#br0">17 94 1012,'-6'-37'2757,"-4"-18"6161,10 53-6402,0 7-1322,10 260 5478,74 351-1664,-79-588-4991,2 0 0,12 35 1,-19-63-60,0 0 0,0 0 0,0 1 1,0-1-1,0 0 0,0 0 1,0 0-1,0 0 0,0 0 0,0 0 1,0 0-1,0 0 0,0 1 1,0-1-1,0 0 0,0 0 1,0 0-1,0 0 0,0 0 0,0 0 1,0 0-1,0 0 0,0 1 1,0-1-1,0 0 0,0 0 0,0 0 1,0 0-1,0 0 0,0 0 1,0 0-1,1 0 0,-1 0 0,0 0 1,0 0-1,0 1 0,0-1 1,0 0-1,0 0 0,0 0 0,0 0 1,0 0-1,1 0 0,-1 0 1,0 0-1,0 0 0,0 0 1,0 0-1,0 0 0,0 0 0,0 0 1,0 0-1,1 0 0,-1 0 1,0 0-1,0 0 0,0 0 0,0 0 1,0 0-1,0 0 0,0-1 1,0 1-1,1 0 0,-1 0 0,0 0 1,1-10-1915,-2-19-5399,-3 4 1892,-2-2 1658</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12.306"/>
    </inkml:context>
    <inkml:brush xml:id="br0">
      <inkml:brushProperty name="width" value="0.025" units="cm"/>
      <inkml:brushProperty name="height" value="0.025" units="cm"/>
      <inkml:brushProperty name="color" value="#E71224"/>
    </inkml:brush>
  </inkml:definitions>
  <inkml:trace contextRef="#ctx0" brushRef="#br0">1116 59 380,'72'-24'3409,"-1"0"3092,-71 24-6442,0 1-1,0-1 0,0 0 1,0 0-1,1 0 0,-1 0 1,0 0-1,0 0 0,0 0 1,0 0-1,1-1 0,-1 1 1,0 0-1,0 0 1,0 0-1,0 0 0,0 0 1,1 0-1,-1 0 0,0 0 1,0 0-1,0 0 0,0 0 1,0-1-1,0 1 0,1 0 1,-1 0-1,0 0 0,0 0 1,0 0-1,0-1 1,0 1-1,0 0 0,0 0 1,0 0-1,0 0 0,0 0 1,0-1-1,0 1 0,0 0 1,0 0-1,0 0 0,0-1 1,-7-2 1379,-11-1-432,-41 4 695,0 3 0,-66 11-1,4-1-494,-24-2-42,10-3-1015,-204 39 1,309-40-1334,1 1 0,-38 15 0,56-18-51,0 1-1,0-1 1,1 2 0,0-1 0,0 2-1,1-1 1,-1 1 0,-13 16-1,-1 12-1779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7.660"/>
    </inkml:context>
    <inkml:brush xml:id="br0">
      <inkml:brushProperty name="width" value="0.05" units="cm"/>
      <inkml:brushProperty name="height" value="0.05" units="cm"/>
      <inkml:brushProperty name="color" value="#FFC114"/>
    </inkml:brush>
  </inkml:definitions>
  <inkml:trace contextRef="#ctx0" brushRef="#br0">95 122 1172,'7'-4'1416,"0"-1"1,0 0-1,0 0 0,-1 0 0,0-1 1,11-12-1,-16 16-999,1 0 0,-1 0-1,0 0 1,1 0 0,-1-1 0,0 1 0,0 0 0,-1-1-1,1 1 1,0-1 0,0-4 0,-1 6-271,0-1 0,-1 1 0,1-1-1,0 1 1,-1-1 0,1 1 0,0-1 0,-1 1 0,0-1 0,1 1 0,-1 0-1,0-1 1,0 1 0,0 0 0,0 0 0,0 0 0,0 0 0,0-1-1,0 1 1,0 1 0,-2-2 0,-1 0-22,1 0-1,0 0 0,-1 1 1,0 0-1,1 0 1,-1 0-1,0 0 1,0 0-1,1 1 1,-1 0-1,0-1 1,0 2-1,0-1 0,1 0 1,-8 2-1,6-1-127,-1 0 0,0 1 0,1 0 0,0 0 0,-1 0 0,1 0 0,0 1 0,0 0 0,-9 7 0,12-9 2,1 0-1,-1 1 1,1-1-1,-1 1 1,1-1 0,0 1-1,-1 0 1,1-1 0,0 1-1,0 0 1,0 0-1,1 0 1,-1 0 0,0 0-1,1 0 1,-1 0 0,1 0-1,-1 0 1,1 0-1,0 0 1,0 0 0,0 3-1,1-2 20,0-1-1,0 0 1,0 0-1,0 0 1,0 0-1,1 0 1,-1-1-1,0 1 1,1 0-1,-1 0 1,1-1-1,0 1 1,0-1-1,-1 0 1,1 1-1,0-1 1,0 0-1,0 0 1,0 0-1,4 1 1,90 25 1136,-89-25-1083,-6-2-68,1 0-1,-1 1 1,0-1-1,0 0 0,0 1 1,0-1-1,1 1 1,-1-1-1,0 1 0,0 0 1,0-1-1,0 1 1,0 0-1,0 0 1,0 0-1,-1-1 0,1 1 1,0 0-1,0 0 1,-1 0-1,1 1 0,0-1 1,-1 0-1,1 0 1,0 2-1,-2-1-141,0-1-1,0 1 1,1-1 0,-1 1-1,0-1 1,0 0 0,0 1-1,-1-1 1,1 0 0,0 0-1,0 0 1,-1 0 0,1 0-1,0 0 1,-3 2 0,-1 0-689,-17 18-10688,16-17 8576</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12.694"/>
    </inkml:context>
    <inkml:brush xml:id="br0">
      <inkml:brushProperty name="width" value="0.025" units="cm"/>
      <inkml:brushProperty name="height" value="0.025" units="cm"/>
      <inkml:brushProperty name="color" value="#E71224"/>
    </inkml:brush>
  </inkml:definitions>
  <inkml:trace contextRef="#ctx0" brushRef="#br0">7 6 1128,'0'-5'6200,"-1"8"-2449,-1 20-1197,-1 40-1345,6 216 2851,41 286 1,-43-556-4034,0 0-1,1 1 1,0-1 0,0 0 0,1 0-1,0-1 1,5 9 0,-8-16-63,0-1 1,0 1 0,0-1-1,1 0 1,-1 1 0,0-1-1,0 0 1,0 1 0,0-1-1,1 0 1,-1 1 0,0-1-1,0 0 1,1 1 0,-1-1-1,0 0 1,1 0 0,-1 0-1,0 1 1,1-1 0,-1 0-1,0 0 1,1 0 0,-1 0-1,1 1 1,-1-1 0,0 0-1,1 0 1,-1 0 0,0 0-1,1 0 1,-1 0-1,1 0 1,-1 0 0,0 0-1,1 0 1,-1 0 0,1-1-1,-1 1 1,0 0 0,1 0-1,-1 0 1,0 0 0,1-1-1,-1 1 1,0 0 0,1 0-1,-1-1 1,0 1 0,0 0-1,1 0 1,-1-1 0,0 1-1,0 0 1,1-1 0,-1 1-1,0 0 1,0-1 0,0 1-1,0 0 1,1-1 0,-1 1-1,0-1 1,0 1 0,0-1-1,8-24-2393,-4-24-5741,-3 34 6546,-1-24-1468</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13.040"/>
    </inkml:context>
    <inkml:brush xml:id="br0">
      <inkml:brushProperty name="width" value="0.025" units="cm"/>
      <inkml:brushProperty name="height" value="0.025" units="cm"/>
      <inkml:brushProperty name="color" value="#E71224"/>
    </inkml:brush>
  </inkml:definitions>
  <inkml:trace contextRef="#ctx0" brushRef="#br0">946 18 928,'35'-6'1319,"-12"1"1976,40-1 0,-117 8 3074,-52 10-3346,-44 2-1676,136-13-1250,-311 31 1839,279-25-2576,1 2 0,0 3-1,1 1 1,0 3 0,-42 20 0,74-30-857,1 0-1,0 1 1,0 0 0,1 1 0,0 0 0,-15 16 0,7-1-1119</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13.397"/>
    </inkml:context>
    <inkml:brush xml:id="br0">
      <inkml:brushProperty name="width" value="0.025" units="cm"/>
      <inkml:brushProperty name="height" value="0.025" units="cm"/>
      <inkml:brushProperty name="color" value="#E71224"/>
    </inkml:brush>
  </inkml:definitions>
  <inkml:trace contextRef="#ctx0" brushRef="#br0">1185 12 12433,'55'22'705,"-112"-30"2170,-15-3-2252,0 3 0,0 3 0,-1 3 0,1 4 0,-136 19 0,119-4-1993,-95 30 0,-76 49-8115,179-58 6783</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16.827"/>
    </inkml:context>
    <inkml:brush xml:id="br0">
      <inkml:brushProperty name="width" value="0.025" units="cm"/>
      <inkml:brushProperty name="height" value="0.025" units="cm"/>
      <inkml:brushProperty name="color" value="#E71224"/>
    </inkml:brush>
  </inkml:definitions>
  <inkml:trace contextRef="#ctx0" brushRef="#br0">3 5 564,'-2'-4'8149,"12"84"-5017,32 238 3148,22-3-3069,-63-310-3229,0-1 1,1 0-1,-1 0 0,1 0 0,0-1 1,0 1-1,5 6 0,-6-9-27,-1-1 0,1 1 0,0 0 0,-1-1 0,1 1 0,0-1 0,-1 1 0,1-1 0,0 0 0,-1 1 0,1-1 0,0 0 0,0 1 0,-1-1 0,1 0 0,0 0 0,0 0 0,0 0 0,0 1-1,1-2-47,-1 1-1,0 0 0,0-1 0,0 1 0,-1-1 0,1 1 0,0-1 0,0 1 0,0-1 0,0 0 0,0 1 0,-1-1 0,1 0 0,0 0 0,0 0 0,-1 0 0,1 1 0,-1-1 0,1-1 0,4-7-2609,0 1-1,-1-1 1,4-13-1,-2 2-24</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17.165"/>
    </inkml:context>
    <inkml:brush xml:id="br0">
      <inkml:brushProperty name="width" value="0.025" units="cm"/>
      <inkml:brushProperty name="height" value="0.025" units="cm"/>
      <inkml:brushProperty name="color" value="#E71224"/>
    </inkml:brush>
  </inkml:definitions>
  <inkml:trace contextRef="#ctx0" brushRef="#br0">1178 25 668,'55'-20'5973,"-42"15"2732,-866 245 1587,528-172-10126,277-56-3051,39-9-1583,-2 1-3616</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20.337"/>
    </inkml:context>
    <inkml:brush xml:id="br0">
      <inkml:brushProperty name="width" value="0.025" units="cm"/>
      <inkml:brushProperty name="height" value="0.025" units="cm"/>
      <inkml:brushProperty name="color" value="#E71224"/>
    </inkml:brush>
  </inkml:definitions>
  <inkml:trace contextRef="#ctx0" brushRef="#br0">0 20 796,'1'-19'9361,"-1"40"-7234,3 46-1209,4 24 684,25 223 1485,39 155-205,-43-328-2791,-20-127-397,-3-9-468,-2-9-1797,3-53-7651,-3 33 7711</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20.686"/>
    </inkml:context>
    <inkml:brush xml:id="br0">
      <inkml:brushProperty name="width" value="0.025" units="cm"/>
      <inkml:brushProperty name="height" value="0.025" units="cm"/>
      <inkml:brushProperty name="color" value="#E71224"/>
    </inkml:brush>
  </inkml:definitions>
  <inkml:trace contextRef="#ctx0" brushRef="#br0">937 34 804,'44'-33'10522,"-52"34"-9411,-151 37 2626,-17 5-1770,-342 47-1235,509-89-1098,-51 13-1280,33-1-1520,24-11 2422,1-1 0,0 1-1,0 0 1,1-1-1,-1 1 1,0 0-1,1 0 1,-3 4-1,-1 5-1766</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21.016"/>
    </inkml:context>
    <inkml:brush xml:id="br0">
      <inkml:brushProperty name="width" value="0.025" units="cm"/>
      <inkml:brushProperty name="height" value="0.025" units="cm"/>
      <inkml:brushProperty name="color" value="#E71224"/>
    </inkml:brush>
  </inkml:definitions>
  <inkml:trace contextRef="#ctx0" brushRef="#br0">657 0 1060,'14'2'978,"-8"-1"-197,1-1 1,-1 2-1,1-1 0,10 4 3768,-26-5-3249,-144-3 2846,-119 1-889,254 3-3488,1 1-1,-1 1 1,1 0 0,-1 1 0,1 1-1,-27 12 1,35-13-471,0 1 1,0 0 0,1 0-1,0 1 1,0 0-1,0 1 1,0 0-1,1 0 1,0 0-1,1 1 1,0 0-1,0 0 1,-5 11-1,-10 28-1801</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23.084"/>
    </inkml:context>
    <inkml:brush xml:id="br0">
      <inkml:brushProperty name="width" value="0.025" units="cm"/>
      <inkml:brushProperty name="height" value="0.025" units="cm"/>
      <inkml:brushProperty name="color" value="#E71224"/>
    </inkml:brush>
  </inkml:definitions>
  <inkml:trace contextRef="#ctx0" brushRef="#br0">38 50 992,'-2'-5'720,"2"0"0,-1 1 1,0-1-1,1 0 0,0 0 0,0-5 0,0 0 1171,-1 13 3287,-7 35-3841,-17 415 4192,41-1-2949,-15-410-2388,-1-26-351,0 0 1,1 0-1,1 1 0,1-1 1,5 17-1,-8-31-705,3-76-12575,-3 49 10750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23.423"/>
    </inkml:context>
    <inkml:brush xml:id="br0">
      <inkml:brushProperty name="width" value="0.025" units="cm"/>
      <inkml:brushProperty name="height" value="0.025" units="cm"/>
      <inkml:brushProperty name="color" value="#E71224"/>
    </inkml:brush>
  </inkml:definitions>
  <inkml:trace contextRef="#ctx0" brushRef="#br0">811 32 548,'40'-22'4592,"-40"22"-4526,0 0 0,0-1 0,1 1 1,-1 0-1,0 0 0,0 0 0,0-1 0,0 1 1,0 0-1,0 0 0,0-1 0,1 1 0,-1 0 0,0 0 1,0 0-1,0-1 0,0 1 0,0 0 0,0 0 1,0-1-1,0 1 0,0 0 0,0 0 0,0-1 1,0 1-1,-1 0 0,1 0 0,0-1 0,0 1 1,0 0-1,0 0 0,0 0 0,0-1 0,0 1 1,-1 0-1,1 0 0,0 0 0,0 0 0,0-1 0,0 1 1,-1 0-1,1 0 0,0 0 0,0 0 0,-1 0 1,1 0-1,0-1 0,0 1 0,0 0 0,-1 0 1,1 0-1,0 0 0,0 0 0,-1 0 0,1 0 1,0 0-1,0 0 0,-1 0 0,1 0 0,0 0 1,-28 1 721,0 1 0,0 1 1,0 1-1,-45 13 0,1-1 4,51-12-620,-102 19 349,-211 69 0,279-67-2531,49-21 986,0-1 0,1 1-1,-1 0 1,1 1 0,0 0 0,-7 7 0,1 2-1110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7.996"/>
    </inkml:context>
    <inkml:brush xml:id="br0">
      <inkml:brushProperty name="width" value="0.05" units="cm"/>
      <inkml:brushProperty name="height" value="0.05" units="cm"/>
      <inkml:brushProperty name="color" value="#FFC114"/>
    </inkml:brush>
  </inkml:definitions>
  <inkml:trace contextRef="#ctx0" brushRef="#br0">2 134 13417,'13'-31'618,"-8"22"-269,0 0 1,-1-1-1,0 0 0,-1 0 0,0 0 0,-1 0 1,3-20-1,-5 29-334,0 1 1,0 0 0,0 0-1,0 0 1,0 0-1,0 0 1,0 0-1,0 0 1,0-1 0,0 1-1,0 0 1,0 0-1,0 0 1,0 0-1,0 0 1,0 0 0,0-1-1,0 1 1,0 0-1,-1 0 1,1 0-1,0 0 1,0 0 0,0 0-1,0 0 1,0 0-1,0 0 1,0-1 0,0 1-1,0 0 1,-1 0-1,1 0 1,0 0-1,0 0 1,0 0 0,0 0-1,0 0 1,0 0-1,0 0 1,-1 0-1,1 0 1,0 0 0,0 0-1,0 0 1,0 0-1,-1 0 1,-6 4 680,-8 9 98,15-12-837,-3 3 188,1 0-1,0-1 1,0 1-1,0 0 0,0 0 1,1 1-1,-1-1 1,1 0-1,0 0 0,0 1 1,1-1-1,0 1 0,-1-1 1,2 6-1,0 6 369,1-1 0,6 24 0,-1-15-126,0 0 0,2 0 1,1-1-1,1-1 0,1 1 0,1-2 1,1 0-1,1 0 0,0-2 0,27 27 1,19 11 864,120 88 0,-146-119-965,178 110 1366,-207-132-1616,-1-1 0,0 1-1,0 0 1,0 0 0,6 7 0,-10-11-32,0 1 0,-1 0 0,1-1 0,0 1-1,-1 0 1,1 0 0,-1-1 0,1 1 0,-1 0 0,1 0 0,-1 0-1,1 0 1,-1 0 0,0 0 0,0 0 0,1 0 0,-1 0 0,0 0 0,0-1-1,0 1 1,0 0 0,0 0 0,0 0 0,0 0 0,0 0 0,-1 0 0,1 0-1,0 0 1,-1 0 0,1 0 0,0 0 0,-1 0 0,1 0 0,-1-1-1,1 1 1,-1 0 0,0 0 0,1-1 0,-1 1 0,0 0 0,0-1 0,1 1-1,-2 0 1,-7 4-29,0 0 0,0-1-1,0 0 1,-1-1 0,1 0-1,-1-1 1,0 1 0,0-2-1,-11 1 1,7-1-20,0-1 0,0 0-1,0-1 1,0-1 0,1 0 0,-17-5 0,27 6 51,0-1 0,0 1 1,0-1-1,0 1 0,1-1 1,-1 0-1,0 0 0,1 0 1,0 0-1,-1 0 0,1 0 1,0-1-1,0 1 0,0-1 1,0 0-1,1 0 0,-1 1 1,1-1-1,-1 0 0,1 0 1,0-1-1,0 1 1,1 0-1,-1 0 0,1 0 1,-1 0-1,1-5 0,0-10 92,0 0 0,2 1 0,6-34 0,-5 34-68,3-20 36,-2 1 0,-2-1 0,-1 0 0,-1 0 0,-3 0 1,-10-58-1,8 74-186,-1 1 0,-1 0 0,0 0 1,-1 0-1,-17-27 0,17 34-204,-1 0-1,-1 1 1,1 0-1,-2 1 0,0 0 1,0 0-1,-1 1 1,-17-11-1,-26-12-1867</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23.756"/>
    </inkml:context>
    <inkml:brush xml:id="br0">
      <inkml:brushProperty name="width" value="0.025" units="cm"/>
      <inkml:brushProperty name="height" value="0.025" units="cm"/>
      <inkml:brushProperty name="color" value="#E71224"/>
    </inkml:brush>
  </inkml:definitions>
  <inkml:trace contextRef="#ctx0" brushRef="#br0">1015 0 1184,'3'3'172,"0"0"123,0 0 1,0 1 0,0-1-1,0 1 1,3 6 0,-6-9-223,1 0 0,-1 0 0,0 0 0,1 0 0,-1 0 0,0 0 0,0-1 0,0 1 0,0 0 0,0 0 0,0 0 0,0 0 0,0 0 0,0 0-1,0 0 1,-1 0 0,1 0 0,0 0 0,-1 0 0,1-1 0,0 1 0,-1 0 0,1 0 0,-1 0 0,0-1 0,1 1 0,-1 0 0,0 0 0,1-1 0,-1 1 0,0-1 0,1 1 0,-2 0 0,-3 2 184,1-1-1,-1 0 0,0 0 1,1 0-1,-1-1 1,0 1-1,0-1 1,-10 1-1,-45 1 1137,37-3-893,-151 0 1839,-33 0-932,156 3-1494,0 2 0,-50 12 0,76-12-609,1 2 1,0 1 0,0 0 0,1 2 0,0 1 0,1 1 0,-41 28 0,54-33 37,0 1 1,0 0-1,-12 14 0,-13 28-1175</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24.084"/>
    </inkml:context>
    <inkml:brush xml:id="br0">
      <inkml:brushProperty name="width" value="0.025" units="cm"/>
      <inkml:brushProperty name="height" value="0.025" units="cm"/>
      <inkml:brushProperty name="color" value="#E71224"/>
    </inkml:brush>
  </inkml:definitions>
  <inkml:trace contextRef="#ctx0" brushRef="#br0">0 4 772,'0'0'183,"1"0"0,-1 0 1,0-1-1,0 1 0,1 0 0,-1-1 0,0 1 0,1 0 1,-1 0-1,0 0 0,1-1 0,-1 1 0,0 0 0,1 0 0,-1 0 1,0 0-1,1 0 0,-1 0 0,0 0 0,1 0 0,-1 0 1,1 0-1,-1 0 0,0 0 0,1 0 0,-1 0 0,1 0 1,-1 0-1,0 0 0,1 0 0,-1 0 0,0 0 0,1 1 1,-1-1-1,1 0 0,6 16 2390,-2 33-1768,-5-37 238,18 227 3247,40 354 973,-50-532-4694,-3-22-613,18 73 0,-21-123-7636,-3-28 1510,-2 11 3307</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24.421"/>
    </inkml:context>
    <inkml:brush xml:id="br0">
      <inkml:brushProperty name="width" value="0.025" units="cm"/>
      <inkml:brushProperty name="height" value="0.025" units="cm"/>
      <inkml:brushProperty name="color" value="#E71224"/>
    </inkml:brush>
  </inkml:definitions>
  <inkml:trace contextRef="#ctx0" brushRef="#br0">1251 85 1004,'1'-1'241,"1"0"-1,-1 0 1,0 0-1,0 0 0,1 0 1,-1-1-1,0 1 1,0 0-1,0-1 1,-1 1-1,1-1 1,0 1-1,-1-1 1,1 1-1,0-1 1,-1-1-1,0 1-105,0 1 0,-1 0 1,1 0-1,-1 0 0,1 0 0,-1 0 0,0 0 0,1 0 0,-1 0 1,0 0-1,0 0 0,0 0 0,1 0 0,-1 1 0,0-1 0,0 0 1,0 1-1,0-1 0,0 0 0,-1 1 0,1-1 0,0 1 0,0 0 1,-2-1-1,-13-5 566,0 1-1,0 1 1,-1 0 0,-28-2 0,-70 1 820,63 4-903,9 0-252,-297-7 2086,2 24-3016,225 1-2096,99-14 1412,-1 1 0,1 0 1,0 1-1,0 1 0,-18 11 0,1 5-985</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24.753"/>
    </inkml:context>
    <inkml:brush xml:id="br0">
      <inkml:brushProperty name="width" value="0.025" units="cm"/>
      <inkml:brushProperty name="height" value="0.025" units="cm"/>
      <inkml:brushProperty name="color" value="#E71224"/>
    </inkml:brush>
  </inkml:definitions>
  <inkml:trace contextRef="#ctx0" brushRef="#br0">0 16 980,'1'-1'199,"-1"0"1,0 0-1,1 0 0,-1 0 1,0 0-1,1 0 0,-1 1 1,1-1-1,0 0 0,-1 0 1,1 0-1,0 1 0,-1-1 1,1 0-1,0 0 0,1 0 1,-1 1-88,-1 0 0,0 0 0,1 0 0,-1 0 0,1 0 0,-1 0 0,0 0 1,1 0-1,-1 0 0,0 0 0,1 0 0,-1 1 0,1-1 0,-1 0 0,0 0 0,1 0 0,-1 1 1,0-1-1,1 0 0,-1 0 0,0 1 0,0-1 0,1 0 0,-1 1 0,0-1 0,0 0 0,0 1 1,1-1-1,1 4 180,-1-1 1,1 1 0,-1-1-1,0 1 1,0-1 0,0 1-1,-1 0 1,1 5 0,1 208 3883,-2-18-2132,31 349 2356,-30-539-4336,-1-2-59,1 0 0,0 1 0,0-1 0,1 0-1,0 0 1,0-1 0,0 1 0,4 7 0,-6-14-26,0 0 0,0 0 1,0 0-1,0 0 0,0 0 0,0 1 1,0-1-1,1 0 0,-1 0 0,0 0 0,0 0 1,0 0-1,0 0 0,0 1 0,0-1 1,0 0-1,0 0 0,1 0 0,-1 0 1,0 0-1,0 0 0,0 0 0,0 0 0,0 0 1,0 0-1,1 0 0,-1 1 0,0-1 1,0 0-1,0 0 0,0 0 0,0 0 1,1 0-1,-1 0 0,0 0 0,0 0 0,0 0 1,0 0-1,0-1 0,1 1 0,-1 0 1,0 0-1,0 0 0,0 0 0,0 0 1,0 0-1,1 0 0,-1 0 0,0 0 0,0 0 1,0 0-1,0-1 0,0 1 0,0 0 1,0 0-1,1 0 0,3-13-1252,0-16-785,-4 28 1956,-1-48-6895,0 30 5279,1-20-1028</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25.074"/>
    </inkml:context>
    <inkml:brush xml:id="br0">
      <inkml:brushProperty name="width" value="0.025" units="cm"/>
      <inkml:brushProperty name="height" value="0.025" units="cm"/>
      <inkml:brushProperty name="color" value="#E71224"/>
    </inkml:brush>
  </inkml:definitions>
  <inkml:trace contextRef="#ctx0" brushRef="#br0">1591 9 1716,'22'-8'6129,"-33"8"-4466,-196 16 3621,92-5-3828,-711 24 4815,624-30-5256,23 5-1678,107-11-770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31.264"/>
    </inkml:context>
    <inkml:brush xml:id="br0">
      <inkml:brushProperty name="width" value="0.1" units="cm"/>
      <inkml:brushProperty name="height" value="0.1" units="cm"/>
      <inkml:brushProperty name="color" value="#008C3A"/>
    </inkml:brush>
  </inkml:definitions>
  <inkml:trace contextRef="#ctx0" brushRef="#br0">19 77 332,'-6'-30'3282,"5"26"-2703,1 0 1,-1-1-1,0 1 1,-8-26 12192,27 299-6836,-5-55-4302,27 159 316,-20-255-774,39 132-1,-58-246-1161,0 0-1,1 0 0,0 0 0,0 0 0,0-1 0,4 6 0,-6-9-28,0 0 0,1 1-1,-1-1 1,0 1-1,1-1 1,-1 0 0,1 1-1,-1-1 1,1 0-1,-1 1 1,0-1 0,1 0-1,-1 0 1,1 1-1,0-1 1,-1 0 0,1 0-1,-1 0 1,1 0-1,-1 0 1,1 0 0,0 0-1,0 0-25,-1 0 0,1-1 0,0 1 0,-1-1 0,1 1 0,0-1 0,-1 1 0,1-1 0,-1 0 0,1 1 0,-1-1 0,1 0 0,-1 1 0,0-1 0,1 0 0,-1 0 0,0 1 0,1-1 0,-1 0 0,0-1 0,3-6-808,-1-1 0,0 1-1,-1-1 1,0 0 0,0-15 0,-7-43-12906,3 44 9950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31.629"/>
    </inkml:context>
    <inkml:brush xml:id="br0">
      <inkml:brushProperty name="width" value="0.1" units="cm"/>
      <inkml:brushProperty name="height" value="0.1" units="cm"/>
      <inkml:brushProperty name="color" value="#008C3A"/>
    </inkml:brush>
  </inkml:definitions>
  <inkml:trace contextRef="#ctx0" brushRef="#br0">1075 19 1128,'58'-19'21865,"-463"66"-13842,-93 15-6870,452-54-2083,-45 10-3180,48-2-1479,37-13 3688,1 0 0,-1 0 0,1 1 0,-8 6-1,-2 7-2415</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33.863"/>
    </inkml:context>
    <inkml:brush xml:id="br0">
      <inkml:brushProperty name="width" value="0.1" units="cm"/>
      <inkml:brushProperty name="height" value="0.1" units="cm"/>
      <inkml:brushProperty name="color" value="#008C3A"/>
    </inkml:brush>
  </inkml:definitions>
  <inkml:trace contextRef="#ctx0" brushRef="#br0">1 1 932,'1'4'14513,"0"22"-12303,4 35-1313,10 85 1698,54 385 2952,-50-434-6264,-19-96 589,0-1 0,0 1 0,0 0 0,0 0 0,0 0 0,1-1 0,-1 1 0,0 0-1,1 0 1,-1 0 0,0-1 0,1 1 0,-1 0 0,1-1 0,-1 1 0,1 0 0,-1-1 0,1 1 0,0-1 0,-1 1 0,1-1 0,0 1 0,-1-1 0,1 0-1,1 1 1</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34.199"/>
    </inkml:context>
    <inkml:brush xml:id="br0">
      <inkml:brushProperty name="width" value="0.1" units="cm"/>
      <inkml:brushProperty name="height" value="0.1" units="cm"/>
      <inkml:brushProperty name="color" value="#008C3A"/>
    </inkml:brush>
  </inkml:definitions>
  <inkml:trace contextRef="#ctx0" brushRef="#br0">862 9 1148,'44'-8'7821,"-44"8"-7723,1 0 0,-1 0 0,0 0 0,0 0 0,1 1 0,-1-1 0,0 0 0,0 0 0,0 1 0,1-1 0,-1 0 0,0 0 0,0 1 0,0-1-1,1 0 1,-1 0 0,0 1 0,0-1 0,0 0 0,0 1 0,0-1 0,0 0 0,0 1 0,0-1 0,0 0 0,0 1 0,0-1 0,0 0 0,0 0-1,0 1 1,0-1 0,0 0 0,0 1 0,0-1 0,0 0 0,-1 1 0,1-1 0,0 0 0,0 0 0,0 1 0,0-1 0,-1 0 0,-19 14 849,0-1 0,-1-1 0,-1-1 0,0-1 0,0-1 0,-29 8 0,-151 31 1763,181-43-2419,-229 39 1751,82-23-4788,164-21 2313,-38 7-1907,21 1-1257,0 19-7156</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34.552"/>
    </inkml:context>
    <inkml:brush xml:id="br0">
      <inkml:brushProperty name="width" value="0.1" units="cm"/>
      <inkml:brushProperty name="height" value="0.1" units="cm"/>
      <inkml:brushProperty name="color" value="#008C3A"/>
    </inkml:brush>
  </inkml:definitions>
  <inkml:trace contextRef="#ctx0" brushRef="#br0">821 6 1136,'27'-5'9481,"-402"37"-281,318-24-8952,0 2 0,-67 23-1,100-25-1343,0 2 0,-38 21-1,47-22-728,0 1-1,1 0 1,1 1-1,-23 23 0,5 6-1097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3.914"/>
    </inkml:context>
    <inkml:brush xml:id="br0">
      <inkml:brushProperty name="width" value="0.05" units="cm"/>
      <inkml:brushProperty name="height" value="0.05" units="cm"/>
      <inkml:brushProperty name="color" value="#008C3A"/>
    </inkml:brush>
  </inkml:definitions>
  <inkml:trace contextRef="#ctx0" brushRef="#br0">230 460 588,'2'-15'3265,"0"0"0,7-21 0,-6 26-1028,-9 4-492,2 9 1976,-17 31-2023,2 2-1,2 0 0,-18 53 0,-1 1-154,16-42-764,5-12 204,-29 52 0,32-75-672,11-13-298,1 1-1,0-1 0,0 0 1,-1 0-1,1 0 0,0 0 0,-1 0 1,1 0-1,0 0 0,-1 0 0,1 0 1,0 0-1,-1 0 0,1 0 0,0 0 1,-1 0-1,1 0 0,0 0 0,-1 0 1,1 0-1,0 0 0,0 0 1,-1-1-1,1 1 0,0 0 0,0 0 1,-1 0-1,1-1 0,-1-1 12,0 1-1,0-1 1,0 1-1,0-1 1,1 0 0,-1 1-1,1-1 1,-1 0-1,1 1 1,0-1 0,0 0-1,0 0 1,0 0-1,0 1 1,0-3-1,4-29 89,0 0 0,3 0 0,19-59 0,47-93 75,-35 92-53,92-211 1008,-105 257-640,-25 47-499,0 0-1,1 0 1,-1 0-1,0 0 1,0 0 0,0 0-1,1 0 1,-1 0-1,0 0 1,0 0-1,0 0 1,1 0-1,-1 0 1,0 0-1,0 0 1,0 0-1,1 0 1,-1 0-1,0 1 1,0-1-1,0 0 1,1 0 0,-1 0-1,0 0 1,0 0-1,0 1 1,0-1-1,0 0 1,0 0-1,1 0 1,-1 1-1,0-1 1,0 0-1,0 0 1,0 0-1,0 1 1,0-1 0,0 0-1,0 0 1,0 0-1,0 1 1,0-1-1,0 0 1,3 10 32,0 5-35,-1 0 0,1 28 0,0 1 0,-1-27 0,27 188 0,-22-172 0,1 0 0,2-1 0,1 0 0,16 33 0,-25-61-75,0 1-1,0-1 1,1 0-1,-1 0 1,1 0-1,0 0 1,0-1-1,0 1 1,1-1 0,-1 0-1,1 0 1,0 0-1,0 0 1,0-1-1,0 1 1,0-1 0,0 0-1,1 0 1,-1-1-1,1 1 1,-1-1-1,1 0 1,0 0-1,0-1 1,-1 1 0,7-1-1,7-3-5847</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0.787"/>
    </inkml:context>
    <inkml:brush xml:id="br0">
      <inkml:brushProperty name="width" value="0.05" units="cm"/>
      <inkml:brushProperty name="height" value="0.05" units="cm"/>
      <inkml:brushProperty name="color" value="#FFC114"/>
    </inkml:brush>
  </inkml:definitions>
  <inkml:trace contextRef="#ctx0" brushRef="#br0">0 33 704,'13'-13'31845,"2"19"-31657,1-5-158,104-6-30,121-3 0,-106 1 0,503 3 0,-367 6 0,-239-2 0,13-1 0,57 7 0,-87-5-456,0 0 0,0-1 0,0-1 0,30-6 0,-37 4-1456</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34.953"/>
    </inkml:context>
    <inkml:brush xml:id="br0">
      <inkml:brushProperty name="width" value="0.1" units="cm"/>
      <inkml:brushProperty name="height" value="0.1" units="cm"/>
      <inkml:brushProperty name="color" value="#008C3A"/>
    </inkml:brush>
  </inkml:definitions>
  <inkml:trace contextRef="#ctx0" brushRef="#br0">6 17 484,'-6'-16'14749,"10"216"-8851,15 108-2861,56 267 606,-69-542-3394,-2-9-164,1-1 0,1 0 0,10 24 1,-5-26-688,-10-20 459,-1 0-1,1 0 1,-1 0 0,1-1-1,-1 1 1,1 0 0,0-1 0,0 1-1,-1 0 1,1-1 0,0 1 0,0-1-1,0 1 1,-1-1 0,1 1 0,0-1-1,0 0 1,0 0 0,1 1 0,2-27-10295,-6 13 5507,1 1 1499</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35.350"/>
    </inkml:context>
    <inkml:brush xml:id="br0">
      <inkml:brushProperty name="width" value="0.1" units="cm"/>
      <inkml:brushProperty name="height" value="0.1" units="cm"/>
      <inkml:brushProperty name="color" value="#008C3A"/>
    </inkml:brush>
  </inkml:definitions>
  <inkml:trace contextRef="#ctx0" brushRef="#br0">912 11 544,'40'-10'17598,"-111"23"-14357,-103 7 1,-80-10-795,233-10-2252,-13 1-40,-116 6-455,124-4-1096,0 1 1,0 1-1,-41 13 0,59-15 123,0 1 0,0-1-1,1 1 1,-1 1-1,1-1 1,0 1 0,0 1-1,-6 6 1,-17 21-2345</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36.733"/>
    </inkml:context>
    <inkml:brush xml:id="br0">
      <inkml:brushProperty name="width" value="0.1" units="cm"/>
      <inkml:brushProperty name="height" value="0.1" units="cm"/>
      <inkml:brushProperty name="color" value="#008C3A"/>
    </inkml:brush>
  </inkml:definitions>
  <inkml:trace contextRef="#ctx0" brushRef="#br0">3 37 48,'-2'-36'15981,"3"79"-15072,0 13-13,50 669 5430,-50-716-6372,0 0-347,0 1 1,1-1-1,3 10 1</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37.202"/>
    </inkml:context>
    <inkml:brush xml:id="br0">
      <inkml:brushProperty name="width" value="0.1" units="cm"/>
      <inkml:brushProperty name="height" value="0.1" units="cm"/>
      <inkml:brushProperty name="color" value="#008C3A"/>
    </inkml:brush>
  </inkml:definitions>
  <inkml:trace contextRef="#ctx0" brushRef="#br0">933 68 812,'48'-52'24426,"-55"49"-23941,1 0 0,-1 1 1,0 0-1,0 0 0,0 1 0,0 0 0,-14-1 0,-58 4 1160,47 0-1175,-515 42 800,529-41-1846,-98 16-2765,42 2-7208,46-7 4414,10 0 1865</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44.898"/>
    </inkml:context>
    <inkml:brush xml:id="br0">
      <inkml:brushProperty name="width" value="0.05" units="cm"/>
      <inkml:brushProperty name="height" value="0.05" units="cm"/>
      <inkml:brushProperty name="color" value="#FFC114"/>
    </inkml:brush>
  </inkml:definitions>
  <inkml:trace contextRef="#ctx0" brushRef="#br0">1 236 432,'2'-4'17422,"-1"9"-17226,1 1 1,-1 0 0,-1-1 0,1 1-1,-1 0 1,0 0 0,0-1 0,0 1-1,-3 9 1,1 5 129,4 229 1875,3-97-1586,36 810 941,-3-560-1361,-10-109-97,-15-183-42,3 86 54,-9 35 16,-3-131-70,0 304 146,-4-287-120,-4 242 196,2 212 64,13-312-225,0 231 203,-20 79-159,14 438-57,6-734-72,12 302-34,16 423 22,-32-779-7,1 90 3,4 90 19,-10-384 30,0 0 0,0 0-1,1 0 1,6 16 0,-6-23-49,1-1 1,-1 0 0,1 0 0,1 0-1,-1 0 1,1-1 0,0 0 0,1 0-1,7 7 1,-9-9-7,0 0 0,1 0 0,-1 0-1,1-1 1,0 0 0,0 0 0,0 0-1,0-1 1,1 1 0,-1-1 0,1 0 0,-1-1-1,1 0 1,0 0 0,-1 0 0,1 0-1,0-1 1,0 0 0,-1 0 0,1 0 0,0-1-1,0 0 1,9-3 0,197-66 62,-85 25-82,149-32 39,-110 33-31,-141 37-16,-15 5-3,1-1 1,0 0-1,-1-1 0,15-8 0,-21 10 17,0 0 1,-1-1 0,0 0-1,1 0 1,-1 0-1,0 0 1,0 0-1,-1 0 1,1-1-1,-1 0 1,0 1-1,0-1 1,0 0-1,0 0 1,1-6-1,4-15-3,-1-1 0,-1 0 0,-2 0 0,1-43 0,-10-104-11,-58-408-21,-25 2 21,26 185-33,-37-730-24,96 720 50,2 107 16,-2-210 4,13 95 0,-2-153 40,-1 96-11,-6 468-24,22-321-29,-13 215 16,42-232 79,-16 134-115,6-46 52,6-39-14,-6-85-54,-7-405 1,-39 554 73,-44-304 1,41 474 54,-3 0-1,-30-92 1,39 144-42,1 0 0,-1 0 1,0-1-1,-1 1 0,1 0 0,-1 1 1,0-1-1,0 0 0,0 1 0,0 0 1,0 0-1,-1 0 0,0 0 0,1 0 1,-5-2-1,2 2 10,-1 1 1,1-1 0,0 1-1,0 1 1,-1-1-1,1 1 1,-1 0-1,1 1 1,-11 0 0,-8 2-24,0 1 0,0 2 1,0 0-1,-33 12 0,50-14-50,-283 104-3997,234-81-620,2 2 1,-100 70 0,72-32 1061</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50.141"/>
    </inkml:context>
    <inkml:brush xml:id="br0">
      <inkml:brushProperty name="width" value="0.05" units="cm"/>
      <inkml:brushProperty name="height" value="0.05" units="cm"/>
      <inkml:brushProperty name="color" value="#FFC114"/>
    </inkml:brush>
  </inkml:definitions>
  <inkml:trace contextRef="#ctx0" brushRef="#br0">0 1331 18254,'0'0'701,"4"1"-227,9-1 2,-1 1 1,0-1-1,1-1 1,-1 0-1,0-1 0,1 0 1,-1-1-1,0 0 0,0-1 1,22-11-1,112-63 1658,-50 24-1060,61-22-227,269-91 0,181-13 1636,-203 65-1770,61-29-713,218-64 0,1 25 0,-605 165-328,223-59-3674,-298 75 3994</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50.498"/>
    </inkml:context>
    <inkml:brush xml:id="br0">
      <inkml:brushProperty name="width" value="0.05" units="cm"/>
      <inkml:brushProperty name="height" value="0.05" units="cm"/>
      <inkml:brushProperty name="color" value="#FFC114"/>
    </inkml:brush>
  </inkml:definitions>
  <inkml:trace contextRef="#ctx0" brushRef="#br0">1 84 108,'9'-8'1314,"1"1"-1,1 0 1,-1 1-1,1 0 1,0 1-1,0 0 1,23-7-1,-3 4 658,57-7-1,-51 12-1309,1 1-1,-1 2 0,0 2 0,0 1 0,0 2 1,0 2-1,50 15 0,-34-5-83,-2 3 0,0 2 0,-1 2 0,62 40 0,-84-46-233,-2 1-1,0 1 0,-1 2 1,0 0-1,-2 2 1,-1 0-1,34 49 1,-47-59-217,-1 0 0,0 1 0,-1 0-1,0 1 1,-1-1 0,-1 1 0,-1 0 0,0 1 0,-1-1 0,-1 0 0,0 1 0,-1 0-1,-1 0 1,-1-1 0,0 1 0,-1-1 0,-5 22 0,-1-11-251,-2-1 0,0 0 0,-2-1 0,-1 0-1,-1 0 1,-29 38 0,14-26-776,-2-1 1,-1-2-1,-45 37 0,12-20-1612,-39 20-6259,73-50 6232,-25 16-858</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51.003"/>
    </inkml:context>
    <inkml:brush xml:id="br0">
      <inkml:brushProperty name="width" value="0.05" units="cm"/>
      <inkml:brushProperty name="height" value="0.05" units="cm"/>
      <inkml:brushProperty name="color" value="#FFC114"/>
    </inkml:brush>
  </inkml:definitions>
  <inkml:trace contextRef="#ctx0" brushRef="#br0">380 3 820,'-1'0'249,"0"-1"0,0 1 0,0 0-1,0-1 1,0 1 0,0 0 0,0 0 0,-1 0 0,1 0-1,0 0 1,0 0 0,0 0 0,0 0 0,0 0 0,0 1-1,0-1 1,0 0 0,0 1 0,0-1 0,0 0 0,0 1-1,0 0 1,0-1 0,1 1 0,-2 0 0,-24 24 1134,24-23-999,-15 17 639,2 1-1,0 1 1,-20 39-1,-28 74 1126,24-40-45,-46 168-1,68-190-1256,3 1 0,3 0 0,-1 83-1,10-116-425,3 0-1,2 0 1,1 0-1,17 73 1,-17-99-377,0 0 0,1-1 0,0 1 0,1-1 0,1 0 0,0 0 0,1-1 0,0 0 0,1 0 0,0-1 0,1 0 0,0-1 0,0 0 0,2 0 0,-1-1 0,19 11 0,-14-12-154,0-1-1,0-1 0,0 0 1,1-1-1,-1-1 0,1-1 1,0 0-1,1-1 0,23 0 1,7-4-934,1-2 1,53-11 0,250-64-10365,-184 31 7800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23.220"/>
    </inkml:context>
    <inkml:brush xml:id="br0">
      <inkml:brushProperty name="width" value="0.1" units="cm"/>
      <inkml:brushProperty name="height" value="0.1" units="cm"/>
      <inkml:brushProperty name="color" value="#008C3A"/>
    </inkml:brush>
  </inkml:definitions>
  <inkml:trace contextRef="#ctx0" brushRef="#br0">0 10 732,'1'-10'4805,"2"10"-1882,4 20-845,7 36-1036,12 218 2412,-14-108-2064,-1-23-315,13 98 760,-14-208-1282,2-82-531,3 1-1,1 1 1,2 0 0,28-50-1,143-203-1772,-110 181 1016,-47 76-3286,-31 40 1369,-1 3-1889,0 0 2282</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23.687"/>
    </inkml:context>
    <inkml:brush xml:id="br0">
      <inkml:brushProperty name="width" value="0.1" units="cm"/>
      <inkml:brushProperty name="height" value="0.1" units="cm"/>
      <inkml:brushProperty name="color" value="#008C3A"/>
    </inkml:brush>
  </inkml:definitions>
  <inkml:trace contextRef="#ctx0" brushRef="#br0">1 24 356,'2'-2'262,"0"0"-1,0 0 1,0 0 0,1 0 0,-1 0-1,1 1 1,0-1 0,-1 1 0,1-1-1,0 1 1,0 0 0,0 0 0,0 0-1,0 1 1,0-1 0,0 1-1,0-1 1,0 1 0,0 0 0,0 0-1,0 1 1,0-1 0,0 0 0,0 1-1,0 0 1,0 0 0,0 0-1,0 0 1,0 0 0,0 1 0,-1-1-1,1 1 1,3 2 0,166 155 5346,7 7-2249,-14-48-1917,-158-115-972,-2-1-3062,-3 0-7370,-2-2 7242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1.376"/>
    </inkml:context>
    <inkml:brush xml:id="br0">
      <inkml:brushProperty name="width" value="0.05" units="cm"/>
      <inkml:brushProperty name="height" value="0.05" units="cm"/>
      <inkml:brushProperty name="color" value="#FFC114"/>
    </inkml:brush>
  </inkml:definitions>
  <inkml:trace contextRef="#ctx0" brushRef="#br0">1 528 776,'3'0'760,"0"0"0,0 0-1,0 0 1,0 1 0,0 0 0,0 0-1,0-1 1,0 2 0,0-1 0,0 0-1,0 1 1,-1-1 0,1 1 0,0 0-1,2 2 1,0 1 1192,0 0 0,-1 0 0,0 1-1,0 0 1,6 11 2299,-7-103-2041,-15-29-1094,-29-128 0,35 203-965,5 27-82,-1 0-1,-1 1 0,1-1 0,-2 1 1,-9-23-1,13 34-13,0 1-45,0 0 0,0-1 0,0 1 0,0 0 0,0-1 0,0 1 0,0 0 0,0-1 0,0 1 0,1 0 1,-1-1-1,0 1 0,0 0 0,0 0 0,1-1 0,-1 1 0,0 0 0,0 0 0,1 0 0,-1-1 0,0 1 1,0 0-1,1 0 0,-1 0 0,0 0 0,1-1 0,-1 1 0,0 0 0,1 0 0,-1 0 0,0 0 0,1 0 0,-1 0 1,0 0-1,1 0 0,-1 0 0,0 0 0,1 0 0,-1 0 0,0 0 0,1 0 0,-1 1 0,0-1 0,0 0 1,1 0-1,-1 0 0,0 0 0,1 1 0,15 6 267,-15-6-318,304 187 79,-269-164-39,199 143 1,-233-166 0,0 0 0,0 0 0,-1 1 0,1-1 0,-1 0 0,1 1 0,-1 0 0,0-1 0,1 1 0,-1 0 0,0 0 0,0-1 0,0 1 0,-1 0 0,1 0 0,0 0 0,-1 0 0,1 0 0,-1 0 0,1 4 0,-2-3 0,1 0 0,-1 0 0,1-1 0,-1 1 0,0 0 0,0 0 0,0 0 0,0-1 0,-1 1 0,1-1 0,-1 1 0,-3 4 0,-3 1 0,0 0 0,0 0 0,0-1 0,-1 0 0,-1-1 0,-14 9 0,-28 9 0,-1-3 0,-1-2 0,-89 19 0,-32 10 0,139-32 0,34-15 0,1-1 0,0 1 0,0-1 0,-1 1 0,1 0 0,0-1 0,0 1 0,0 0 0,0 0 0,0 0 0,0 0 0,0 0 0,0 0 0,0 0 0,1 0 0,-1 1 0,0-1 0,1 0 0,-1 0 0,1 1 0,-1-1 0,1 0 0,-1 2 0,8 5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24.571"/>
    </inkml:context>
    <inkml:brush xml:id="br0">
      <inkml:brushProperty name="width" value="0.1" units="cm"/>
      <inkml:brushProperty name="height" value="0.1" units="cm"/>
      <inkml:brushProperty name="color" value="#008C3A"/>
    </inkml:brush>
  </inkml:definitions>
  <inkml:trace contextRef="#ctx0" brushRef="#br0">1 164 484,'3'-8'1056,"0"0"1,1 1-1,0-1 0,1 1 1,0-1-1,0 1 0,0 1 0,1-1 1,11-9-1,-8 8-568,1 1 1,0 1-1,0-1 0,1 2 1,-1 0-1,17-6 0,2 3-211,0 0 0,1 2 0,0 2 0,54-2-1,-54 5-130,0 3-1,0 0 0,-1 2 1,1 1-1,-1 1 0,29 10 0,-22-3-35,-1 1-1,0 2 1,-1 1 0,41 28-1,-61-36-74,0 1 0,-1 1-1,-1 0 1,0 1 0,0 0 0,13 19-1,-21-25-20,0 0 0,0 0-1,0 1 1,-1 0 0,0-1-1,0 1 1,-1 1 0,0-1 0,0 0-1,0 0 1,-1 1 0,0-1-1,-1 1 1,0-1 0,0 1 0,-2 13-1,-1-10-2,0-1 0,0 1 0,-1-1 0,0 1 0,-1-1 0,-1 0 0,1-1-1,-1 1 1,-1-1 0,0-1 0,0 1 0,-1-1 0,0 0 0,0-1 0,-1 0 0,-16 11 0,8-8-3,-1-1 1,1-1 0,-2 0 0,1-1-1,-1-1 1,0-1 0,0-1 0,-37 4-1,9-4-10,-75-2 0,49-1 1,25 0-2301,46-1 1297,2 0-750,1 4-3083,0 0 3629,0-2 288,-1 0-1278</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25.388"/>
    </inkml:context>
    <inkml:brush xml:id="br0">
      <inkml:brushProperty name="width" value="0.1" units="cm"/>
      <inkml:brushProperty name="height" value="0.1" units="cm"/>
      <inkml:brushProperty name="color" value="#008C3A"/>
    </inkml:brush>
  </inkml:definitions>
  <inkml:trace contextRef="#ctx0" brushRef="#br0">0 47 280,'2'-18'2080,"-2"15"-1368,0 0 0,1 0 1,-1-1-1,0 1 0,-1-1 1,0-4-1,8 47 7738,1 40-6591,-2-15-1000,21 251 1361,2 13-544,-20-229-1170,9 55 415,-18-149-810,0-4-75,0 1 0,0-1 0,0 0-1,0 0 1,0 1 0,0-1 0,1 0 0,-1 0 0,0 0 0,1 1 0,-1-1 0,1 0 0,-1 0 0,1 0-1,-1 0 1,1 0 0,0 0 0,0 0 0,-1 0 0,1 0 0,0 0 0,0 0 0,0 0 0,0-1 0,0 1-1,0 0 1,0-1 0,0 1 0,1-1 0,-1 1 0,2 0 0,185-15 1170,-65 2-675,-37 7 679,101 7 1,-144-2-726,-33-1-658,0 0 0,0 1 0,-1 1 1,20 3-1,-27-4-653,-2 0-303,0 0 1061,0 0 0,0 0-1,0 0 1,1-1 0,-1 1 0,0 0-1,0 0 1,0 0 0,0 0-1,0 0 1,0-1 0,0 1-1,1 0 1,-1 0 0,0 0-1,0 0 1,0-1 0,0 1 0,0 0-1,0 0 1,0 0 0,0 0-1,0-1 1,0 1 0,0 0-1,0 0 1,0 0 0,0-1-1,0 1 1,0 0 0,0 0-1,0 0 1,-1 0 0,1-1 0,0 1-1,0 0 1,0 0 0,0 0-1,0 0 1,0 0 0,0-1-1,-1 1 1,1 0 0,0 0-1,0 0 1,0 0 0,-14-7-2847,-13-4-8259,17 8 7721</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28.861"/>
    </inkml:context>
    <inkml:brush xml:id="br0">
      <inkml:brushProperty name="width" value="0.1" units="cm"/>
      <inkml:brushProperty name="height" value="0.1" units="cm"/>
      <inkml:brushProperty name="color" value="#008C3A"/>
    </inkml:brush>
  </inkml:definitions>
  <inkml:trace contextRef="#ctx0" brushRef="#br0">1 0 80,'9'0'416,"-9"0"-52,19 6-28,-9 0-24,-4-1-60,3 4-4,-2-1-20,2 1-36,-3 2-16,1 0-68,-4 1-84,3 2-64,-3-3-88,-3 3-104,0-2-564,3 5 272,-3-3 176</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29.811"/>
    </inkml:context>
    <inkml:brush xml:id="br0">
      <inkml:brushProperty name="width" value="0.1" units="cm"/>
      <inkml:brushProperty name="height" value="0.1" units="cm"/>
      <inkml:brushProperty name="color" value="#008C3A"/>
    </inkml:brush>
  </inkml:definitions>
  <inkml:trace contextRef="#ctx0" brushRef="#br0">6 14 852,'0'0'1144,"0"0"-4,-1 3-28,-1 9-188,1-1-1,0 1 1,1-1 0,0 0 0,3 16 0,-1 19 633,6 262 4885,0-1-1847,-5-250-3610,-3-56-890,0-1-29,0 0-20,0 0-8,3-3-2,10-11-9,0 0 0,14-21 0,14-18 5,171-176 16,9-10-90,-47 49-1330,-171 186 1160,24-21-605,-26 24 555,1-1-1,0 1 1,0 0 0,0-1-1,-1 1 1,1 0 0,1 0 0,-1 0-1,0 1 1,0-1 0,0 0-1,3 0 1,-1 4-6437,-4 3 4399,-3 6 1251,3-12 421,-6 15-1987</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30.128"/>
    </inkml:context>
    <inkml:brush xml:id="br0">
      <inkml:brushProperty name="width" value="0.1" units="cm"/>
      <inkml:brushProperty name="height" value="0.1" units="cm"/>
      <inkml:brushProperty name="color" value="#008C3A"/>
    </inkml:brush>
  </inkml:definitions>
  <inkml:trace contextRef="#ctx0" brushRef="#br0">1 1 568,'0'0'1496,"4"1"-3,-2 0-1427,4 0 671,0 1 0,0 0 0,-1 0-1,1 1 1,-1 0 0,1 0 0,8 7 0,100 106 7189,-77-74-5573,69 57 0,-91-87-2093,1 0 0,0-2 0,1 0 0,0-1 0,0 0 0,1-1 0,0-2 0,29 8 0,-32-10-431,-1-2-1,1 0 0,17 0 0,6-6-2505,-33 2 1319,0 1 0,0-1 0,-1 1-1,1-1 1,5-4 0,-3 1-3056,-4-1 1340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31.244"/>
    </inkml:context>
    <inkml:brush xml:id="br0">
      <inkml:brushProperty name="width" value="0.1" units="cm"/>
      <inkml:brushProperty name="height" value="0.1" units="cm"/>
      <inkml:brushProperty name="color" value="#008C3A"/>
    </inkml:brush>
  </inkml:definitions>
  <inkml:trace contextRef="#ctx0" brushRef="#br0">7 162 972,'5'-1'-1225,"13"-3"9487,-14-2-2842,-7-2-4953,0 4-343,0 0-1,0-1 1,1 1 0,0-1 0,0 0 0,0 0-1,1 0 1,-1 0 0,1 0 0,0 0-1,1 0 1,-1 0 0,1 0 0,1-7 0,-1 9-92,0 0 0,0 1 1,0-1-1,1 0 1,-1 0-1,1 1 1,0-1-1,0 1 1,0-1-1,0 1 0,0-1 1,1 1-1,-1-1 1,1 1-1,-1 0 1,1 0-1,0 0 1,0 0-1,0 0 1,0 0-1,0 1 0,0-1 1,1 0-1,-1 1 1,1 0-1,-1 0 1,1 0-1,3-2 1,-2 3-4,1 0 0,-1 0 0,0 0 0,1 0 0,-1 0 0,0 1 0,0 0 0,0 0 0,0 0 0,0 0 0,0 1 0,0 0 0,0 0 0,0 0 0,0 0 0,-1 0 0,1 1 0,3 3 0,2 2 88,1 1 1,-1 0-1,-1 0 1,13 18-1,-18-23-68,-1 0-1,0 1 0,0-1 1,0 1-1,0 0 0,1 8 1,-2-12-43,-1 0-1,0 0 1,1 0 0,-1 0 0,0 0 0,0 0 0,0 0 0,0 0 0,0-1 0,0 1 0,0 0 0,0 0 0,-1 0 0,1 0 0,0 0 0,0 0 0,-1 0 0,1 0 0,-1 0 0,1-1 0,0 1-1,-1 0 1,0 0 0,1 0 0,-1-1 0,1 1 0,-1 0 0,0-1 0,0 1 0,1-1 0,-1 1 0,0-1 0,0 1 0,0-1 0,0 1 0,0-1 0,1 0 0,-1 1 0,0-1 0,0 0 0,0 0 0,0 0-1,0 0 1,0 0 0,-1 0 0,-5 0-7,1-1 0,0 0 0,0 0 0,0 0-1,1-1 1,-1 0 0,0 0 0,0-1 0,1 0 0,0 0-1,-1 0 1,1 0 0,0-1 0,1 0 0,-1 0 0,-4-4-1,5 4-6,-13-14-85,19 13 53,10 4 31,-10 1 9,-1 0-1,0 0 1,0 0-1,0 0 1,0 1-1,0-1 1,1 0-1,-1 1 1,0-1-1,0 1 1,0-1-1,0 1 1,0-1-1,0 1 1,0 0-1,0 0 1,0-1-1,1 3 1,1 0-2,12 8 0,0 1 0,0 1 0,-1 0 1,22 29-1,-36-41 0,0-1 0,1 0 1,-1 0-1,0 0 1,0 1-1,0-1 1,0 0-1,0 0 0,0 1 1,0-1-1,0 0 1,0 0-1,0 1 0,0-1 1,0 0-1,0 0 1,0 1-1,0-1 0,0 0 1,0 0-1,0 1 1,-1-1-1,1 0 0,0 0 1,0 0-1,0 1 1,0-1-1,0 0 0,-1 0 1,1 0-1,0 1 1,0-1-1,0 0 0,-1 0 1,1 0-1,0 0 1,0 0-1,0 0 0,-1 1 1,1-1-1,0 0 1,-2 0-3,1 1 0,0-1 1,0 1-1,-1-1 0,1 0 1,0 0-1,0 0 1,-1 1-1,1-1 0,0-1 1,-1 1-1,1 0 0,-2 0 1,-34-8-113,-102-22-340,138 29 449,1 1-1,0 0-3,0 0-1,6 0 2,6 0 8,0-1-1,-1 0 0,0 0 0,1-1 1,-1-1-1,0 0 0,13-6 0,14-12-348,-38 21 342,0 0 1,0 0-1,0 0 0,0 0 1,-1 0-1,1 0 0,0 1 1,0-1-1,0 0 0,-1 0 1,1 0-1,0 0 0,0-1 1,0 1-1,0 0 0,-1 0 1,1 0-1,0 0 0,0 0 1,0 0-1,-1 0 0,1 0 1,0 0-1,0 0 0,0 0 1,0 0-1,0-1 0,-1 1 1,1 0-1,0 0 0,0 0 1,0 0-1,0 0 0,0-1 1,0 1-1,0 0 0,0 0 1,-1 0-1,1 0 0,0-1 1,0 1-1,0 0 0,0 0 1,0 0-1,0-1 0,0 1 1,0 0-1,0 0 0,0 0 1,0-1-1,0 1 0,0 0 1,0 0-1,0 0 0,1 0 1,-1-1-1,0 1 0,0 0 1,0 0-1,0 0 0,0 0 1,0-1-1,0 1 0,0 0 1,1 0-1,-1 0 0,0 0 1,0 0-1,0 0 0,-16-3-613,15 3 631,-4 0-620,0 1 0,0-1-1,-1 1 1,1 0 0,-5 2 0,-12 5-4617,19-7 4231,-7 4-1170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31.863"/>
    </inkml:context>
    <inkml:brush xml:id="br0">
      <inkml:brushProperty name="width" value="0.1" units="cm"/>
      <inkml:brushProperty name="height" value="0.1" units="cm"/>
      <inkml:brushProperty name="color" value="#008C3A"/>
    </inkml:brush>
  </inkml:definitions>
  <inkml:trace contextRef="#ctx0" brushRef="#br0">6 299 56,'0'0'1119,"0"0"-19,-4 3 51,3-2-105,2-4 5296,97-162-1234,-90 153-4950,1 1 0,0 0-1,1 0 1,0 1 0,0 1 0,1-1 0,1 2-1,0-1 1,0 2 0,0-1 0,16-5 0,-21 10-103,1 0 0,-1 1 0,0 0 0,1 0 1,-1 1-1,1 0 0,0 0 0,-1 1 0,1 0 0,0 0 1,-1 1-1,1 0 0,-1 0 0,1 1 0,-1 0 1,1 0-1,-1 1 0,0 0 0,0 0 0,0 1 1,-1-1-1,9 7 0,-2 2 18,-1 0-1,-1 1 1,0 0-1,-1 1 1,0 0 0,-1 0-1,12 25 1,-4-9 65,5 11 59,-7-13 110,1-1-1,32 41 0,-43-61-239,1 0-1,1 0 0,-1-1 0,1 0 0,0-1 0,0 0 0,1 0 0,0 0 0,0-1 1,0 0-1,0 0 0,0-1 0,18 4 0,-6-5-80,1 0-1,-1-2 1,1 0-1,-1-2 1,0 0 0,27-6-1,-18 3-1902,58-3-1,-73 10-704,-13-2 2345,-1 0 0,0 0 1,1 1-1,-1-1 0,0 0 0,1 0 0,-1 1 1,0-1-1,1 1 0,-1-1 0,0 0 0,0 1 1,1-1-1,-1 1 0,0-1 0,0 0 0,0 1 1,0-1-1,0 1 0,1-1 0,-1 1 0,0-1 1,0 1-1,0-1 0,0 1 0,0-1 0,0 0 1,-1 1-1,1-1 0,0 2 0,-3 8-2130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32.495"/>
    </inkml:context>
    <inkml:brush xml:id="br0">
      <inkml:brushProperty name="width" value="0.1" units="cm"/>
      <inkml:brushProperty name="height" value="0.1" units="cm"/>
      <inkml:brushProperty name="color" value="#008C3A"/>
    </inkml:brush>
  </inkml:definitions>
  <inkml:trace contextRef="#ctx0" brushRef="#br0">38 29 400,'5'-21'3200,"-4"16"497,0 2 3859,-8 19-6739,0 1-1,2-1 0,0 1 0,1 0 1,-3 31-1,-2 95 1821,9-128-2404,5 372 4743,-5-329-4148,-1-45-556,1 0 0,0 0 0,1 0 0,0 1 0,1-1-1,4 16 1,-5-27-217,1 0 0,-1 0 0,0 0 0,1 0 0,-1 0 0,1 0-1,0 0 1,0 0 0,-1-1 0,1 1 0,0-1 0,0 0 0,1 1 0,-1-1 0,0 0 0,0 0 0,1 0-1,-1 0 1,0-1 0,1 1 0,-1-1 0,5 1 0,8 0 57,-1 0 1,27-2-1,-25 0 1,307-25 236,80-1 28,-376 29-377,11-1 0,-29 1-177,0 1-3869,-7 3-7029,0 3 6617,3 4-212</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9.504"/>
    </inkml:context>
    <inkml:brush xml:id="br0">
      <inkml:brushProperty name="width" value="0.05" units="cm"/>
      <inkml:brushProperty name="height" value="0.05" units="cm"/>
      <inkml:brushProperty name="color" value="#004F8B"/>
    </inkml:brush>
  </inkml:definitions>
  <inkml:trace contextRef="#ctx0" brushRef="#br0">5 13 176,'-5'-13'14604,"11"28"-8560,-2-5-8069,5 19 3210,-2 1-1,0 0 0,4 55 1,-2-7 53,42 296 2980,-49-354-4009,13 81-242,-19-115-8910,-3-12 4285,3 11-1457,0-2 2723</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9.840"/>
    </inkml:context>
    <inkml:brush xml:id="br0">
      <inkml:brushProperty name="width" value="0.05" units="cm"/>
      <inkml:brushProperty name="height" value="0.05" units="cm"/>
      <inkml:brushProperty name="color" value="#004F8B"/>
    </inkml:brush>
  </inkml:definitions>
  <inkml:trace contextRef="#ctx0" brushRef="#br0">818 29 308,'17'-8'4182,"1"1"-1,25-6 4270,-48 16-7020,-6 4-615,-1 0 0,-1-1 0,1-1 0,-1 0 0,-24 6 0,-81 13 2157,71-16-2144,-171 27 2174,16-2-2161,69-5-4007,110-22 825,18-4 564,0-1 0,0 1 0,0 0 0,0 0 0,0 1 1,0-1-1,-6 6 0,6 1-2311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5.230"/>
    </inkml:context>
    <inkml:brush xml:id="br0">
      <inkml:brushProperty name="width" value="0.05" units="cm"/>
      <inkml:brushProperty name="height" value="0.05" units="cm"/>
      <inkml:brushProperty name="color" value="#FFC114"/>
    </inkml:brush>
  </inkml:definitions>
  <inkml:trace contextRef="#ctx0" brushRef="#br0">725 45 1500,'0'0'1793,"4"0"-36,11 3 4754,6-4 6217,-170-27-8075,79 19-3718,-93-1 0,151 10-887,0 1-1,1-1 1,-1 2-1,0 0 1,0 0 0,0 1-1,-15 6 1,20-6-12,1 1 0,-1-1 0,1 1 0,0 1 0,0-1 0,0 1 0,1 0 0,-1 1 0,1-1 0,0 1 0,1 0 0,0 0 1,-4 7-1,-7 15 95,2 0 0,0 1 0,-11 41 0,-16 95 401,34-140-519,-42 325-13,40-269 0,-16 198 0,24-4 0,1-253 0,2 1 0,0-1 0,13 40 0,-12-51 0,0 0 0,1 0 0,0-1 0,0 0 0,1 0 0,1 0 0,0-1 0,0 0 0,10 9 0,-5-7 0,0 0 0,1-2 0,0 1 0,1-2 0,0 0 0,0 0 0,28 9 0,-16-9 0,1-1 0,0-1 0,47 5 0,-12-7 0,105-6 0,-160 2-180,-1 0-1016,0-1 0,0 1 0,0-1 0,-1 0-1,1 0 1,0 0 0,-1-1 0,1 0 0,0 0-1,5-4 1,2-8-10012</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40.602"/>
    </inkml:context>
    <inkml:brush xml:id="br0">
      <inkml:brushProperty name="width" value="0.05" units="cm"/>
      <inkml:brushProperty name="height" value="0.05" units="cm"/>
      <inkml:brushProperty name="color" value="#004F8B"/>
    </inkml:brush>
  </inkml:definitions>
  <inkml:trace contextRef="#ctx0" brushRef="#br0">0 35 1404,'1'-2'336,"-1"-1"503,1 0-1,0 0 0,0 0 1,0 1-1,0-1 1,0 1-1,1-1 0,-1 1 1,5-6 3898,-8 12-3469,-1 7-429,0 0 0,1 0 0,0 0 0,0 22 0,3 54 1663,0-64-2056,56 487 4843,-51-483-5476,-4-21-556,0 1 1,0 0-1,-1 0 1,1 7 0,-19-47-14008,9 21 11493</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40.942"/>
    </inkml:context>
    <inkml:brush xml:id="br0">
      <inkml:brushProperty name="width" value="0.05" units="cm"/>
      <inkml:brushProperty name="height" value="0.05" units="cm"/>
      <inkml:brushProperty name="color" value="#004F8B"/>
    </inkml:brush>
  </inkml:definitions>
  <inkml:trace contextRef="#ctx0" brushRef="#br0">632 18 1508,'34'-17'15586,"-409"77"-6418,245-44-10107,1-3-4829,104-8-4647,18 0 7136</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41.259"/>
    </inkml:context>
    <inkml:brush xml:id="br0">
      <inkml:brushProperty name="width" value="0.05" units="cm"/>
      <inkml:brushProperty name="height" value="0.05" units="cm"/>
      <inkml:brushProperty name="color" value="#004F8B"/>
    </inkml:brush>
  </inkml:definitions>
  <inkml:trace contextRef="#ctx0" brushRef="#br0">481 5 1212,'55'-3'5330,"-40"1"4725,-275 35-1547,71-10-6010,117-10-3857,42-7-371</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42.926"/>
    </inkml:context>
    <inkml:brush xml:id="br0">
      <inkml:brushProperty name="width" value="0.05" units="cm"/>
      <inkml:brushProperty name="height" value="0.05" units="cm"/>
      <inkml:brushProperty name="color" value="#004F8B"/>
    </inkml:brush>
  </inkml:definitions>
  <inkml:trace contextRef="#ctx0" brushRef="#br0">1 23 13057,'28'-22'4165,"-25"24"-3469,0 1-550,-1-1 0,1 1 0,-1 0 0,1 0 0,-1 0 0,0 0 0,-1 0 0,1 0 0,0 1 0,-1-1 0,0 1 0,1-1-1,-2 1 1,1 0 0,0-1 0,0 7 0,20 161 3095,5 25-784,-8-103-1554,41 185 1480,-57-274-2531,7 25 351,-8-28-322,-1 0 0,0 0-1,1 0 1,-1 0 0,1 0 0,-1 0-1,1 0 1,-1-1 0,1 1-1,0 0 1,-1 0 0,1-1-1,0 1 1,0 0 0,0-1 0,-1 1-1,1-1 1,0 1 0,0-1-1,0 1 1,0-1 0,0 0-1,1 1 1,0-5-1412,3-15-1327,-5 14 887,1 0 1,-1 0-1,0 0 1,0 0-1,-1-7 1,-3-7-1748</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43.242"/>
    </inkml:context>
    <inkml:brush xml:id="br0">
      <inkml:brushProperty name="width" value="0.05" units="cm"/>
      <inkml:brushProperty name="height" value="0.05" units="cm"/>
      <inkml:brushProperty name="color" value="#004F8B"/>
    </inkml:brush>
  </inkml:definitions>
  <inkml:trace contextRef="#ctx0" brushRef="#br0">827 44 748,'7'-5'934,"12"-8"1025,-19 12-1829,1 1 0,-1 0 0,1-1 0,-1 1 0,1 0 0,-1-1 0,0 1 0,1-1 0,-1 1 0,0 0 0,1-1 0,-1 1-1,0-1 1,1 0 0,-1 1 0,0-1 0,0 1 0,0-1 0,0 1 0,0-1 0,1 1 0,-1-1 0,0 0 0,0 1 0,0-1 0,0 1-1,-1-1 1,1 0 0,-1 0 77,1 0-1,-1 0 1,0 0-1,0 1 1,0-1-1,0 0 1,0 1-1,0-1 0,0 0 1,0 1-1,0-1 1,-1 1-1,1 0 1,0-1-1,0 1 1,0 0-1,-1 0 1,1 0-1,0-1 1,0 1-1,-2 1 0,-30 2 1421,26-2-1013,-256 44 5527,3 16-4350,211-49-1766,-48 16-2675,73-19-835,1 0 1,-22 13-1,13-2 241</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43.578"/>
    </inkml:context>
    <inkml:brush xml:id="br0">
      <inkml:brushProperty name="width" value="0.05" units="cm"/>
      <inkml:brushProperty name="height" value="0.05" units="cm"/>
      <inkml:brushProperty name="color" value="#004F8B"/>
    </inkml:brush>
  </inkml:definitions>
  <inkml:trace contextRef="#ctx0" brushRef="#br0">1 4 1220,'5'-3'2714,"-2"8"1433,8 30-1541,-1 2 1,9 70-1,-3-14-486,93 356 4825,-99-409-6337,-7-24-368,1 1-1,1 0 1,1-1 0,7 16-1,-13-31-300,1 0 0,-1-1 0,0 1 0,0 0-1,1-1 1,-1 1 0,1 0 0,-1-1 0,1 1 0,-1 0 0,1-1 0,-1 1-1,1-1 1,0 1 0,-1-1 0,1 0 0,0 1 0,-1-1 0,1 1-1,0-1 1,-1 0 0,1 0 0,0 1 0,0-1 0,-1 0 0,1 0 0,0 0-1,0 0 1,-1 0 0,1 0 0,1 0 0,-1-4-1509,-2-2 1272,-8-45-13101,1 27 9972</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43.927"/>
    </inkml:context>
    <inkml:brush xml:id="br0">
      <inkml:brushProperty name="width" value="0.05" units="cm"/>
      <inkml:brushProperty name="height" value="0.05" units="cm"/>
      <inkml:brushProperty name="color" value="#004F8B"/>
    </inkml:brush>
  </inkml:definitions>
  <inkml:trace contextRef="#ctx0" brushRef="#br0">783 81 15929,'18'-11'1023,"-12"8"-526,0 0 0,0-1 0,0 0 0,-1 0 0,1 0 1,-1-1-1,0 0 0,-1 0 0,7-7 0,-11 12-433,0-1 0,0 1 0,0-1 0,-1 1 0,1-1 0,0 1 0,0-1-1,0 1 1,0-1 0,0 0 0,-1 1 0,1 0 0,0-1 0,0 1 0,-1-1-1,1 1 1,0-1 0,-1 1 0,1-1 0,0 1 0,-1 0 0,1-1 0,-1 1 0,1 0-1,-1 0 1,1-1 0,0 1 0,-1 0 0,1 0 0,-1-1 0,1 1 0,-1 0 0,0 0-1,1 0 1,-1 0 0,0 0 0,-20-6 1100,-4 5-177,1 1 0,0 1 1,-40 6-1,6 0 90,-424 22 1182,438-27-2228,-11-2-448,5-12-1666</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26.002"/>
    </inkml:context>
    <inkml:brush xml:id="br0">
      <inkml:brushProperty name="width" value="0.05" units="cm"/>
      <inkml:brushProperty name="height" value="0.05" units="cm"/>
      <inkml:brushProperty name="color" value="#FFC114"/>
    </inkml:brush>
  </inkml:definitions>
  <inkml:trace contextRef="#ctx0" brushRef="#br0">2 10 1020,'0'0'1118,"0"-10"4845,-1 23 1870,2 61-4308,24 196 1460,-11-127-3234,7 56-961,-19-195-3085,2-19-3142,-1-24-4593,-3 22 6720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26.592"/>
    </inkml:context>
    <inkml:brush xml:id="br0">
      <inkml:brushProperty name="width" value="0.05" units="cm"/>
      <inkml:brushProperty name="height" value="0.05" units="cm"/>
      <inkml:brushProperty name="color" value="#FFC114"/>
    </inkml:brush>
  </inkml:definitions>
  <inkml:trace contextRef="#ctx0" brushRef="#br0">749 0 308,'57'22'12398,"-36"-4"-425,-28-19-10967,-7-1-585,-94-9 3741,-5 15-3329,0 6 0,-123 27 0,124-10-833,9-1 0,83-23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27.420"/>
    </inkml:context>
    <inkml:brush xml:id="br0">
      <inkml:brushProperty name="width" value="0.05" units="cm"/>
      <inkml:brushProperty name="height" value="0.05" units="cm"/>
      <inkml:brushProperty name="color" value="#FFC114"/>
    </inkml:brush>
  </inkml:definitions>
  <inkml:trace contextRef="#ctx0" brushRef="#br0">5 12 384,'2'-12'12697,"-6"52"-10218,1-1 1,4 62-1,0-30-727,32 378 4732,-19-319-5080,-6-64-3316,-19-97-16017,5 18 14224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5.881"/>
    </inkml:context>
    <inkml:brush xml:id="br0">
      <inkml:brushProperty name="width" value="0.05" units="cm"/>
      <inkml:brushProperty name="height" value="0.05" units="cm"/>
      <inkml:brushProperty name="color" value="#FFC114"/>
    </inkml:brush>
  </inkml:definitions>
  <inkml:trace contextRef="#ctx0" brushRef="#br0">631 55 180,'7'-11'3196,"-6"10"-2500,1-1-1,-1 1 1,0-1 0,0 0 0,0 1-1,0-1 1,-1 0 0,1 0 0,0 0-1,-1 0 1,1 1 0,0-5-1,-1 6-554,-1-1-1,1 1 0,0-1 0,0 0 1,0 1-1,0-1 0,0 1 0,-1-1 1,1 1-1,0-1 0,0 1 0,-1-1 1,1 1-1,0-1 0,-1 1 0,1 0 1,-1-1-1,1 1 0,0 0 0,-1-1 1,1 1-1,-1 0 0,1-1 0,-1 1 1,1 0-1,-1 0 0,1-1 0,-2 1 1,-18-3 2475,11 2-1521,6 0-838,0 1 0,0 0 0,0 0 0,0 0 0,0 0 0,0 0 1,0 1-1,0-1 0,1 1 0,-1 0 0,0 0 0,0 0 1,0 0-1,1 1 0,-5 1 0,-35 27 1996,42-30-2239,-36 30 553,2 2 0,1 1 0,1 2 0,2 0 0,-37 60 0,22-21 362,4 2-1,-34 85 0,0 40-928,61-155 0,2-1 0,-9 78 0,20-106 0,0-1 0,0 1 0,2 0 0,0-1 0,1 1 0,1 0 0,0-1 0,8 22 0,-7-27 0,1 0 0,0-1 0,1 1 0,0-1 0,0 0 0,1-1 0,1 0 0,0 0 0,0 0 0,0-1 0,1 0 0,15 10 0,-6-7-249,1 0 0,0-1 0,1-1-1,0 0 1,0-2 0,0-1 0,37 7 0,-24-8-753,1-1-1,0-2 1,-1-2 0,41-4-1,-52 1-5875,39-10 0,-24 4 2569</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27.811"/>
    </inkml:context>
    <inkml:brush xml:id="br0">
      <inkml:brushProperty name="width" value="0.05" units="cm"/>
      <inkml:brushProperty name="height" value="0.05" units="cm"/>
      <inkml:brushProperty name="color" value="#FFC114"/>
    </inkml:brush>
  </inkml:definitions>
  <inkml:trace contextRef="#ctx0" brushRef="#br0">786 7 292,'17'-1'5362,"30"-5"0,-30 9 7479,-78 13-11085,1 3 0,-85 39 0,46-17-834,-41 14 314,-195 69-409,308-119-2178</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28.589"/>
    </inkml:context>
    <inkml:brush xml:id="br0">
      <inkml:brushProperty name="width" value="0.05" units="cm"/>
      <inkml:brushProperty name="height" value="0.05" units="cm"/>
      <inkml:brushProperty name="color" value="#FFC114"/>
    </inkml:brush>
  </inkml:definitions>
  <inkml:trace contextRef="#ctx0" brushRef="#br0">0 1 760,'0'0'3305,"1"5"-1603,29 173 806,6 94 5357,-8 3-311,-11-94-5596,-17-163-2387,0-16 279,-1 0 0,1 1 0,0-1 0,0 1 0,0-1 0,0 1 0,1-1 0,-1 0 0,0 1 0,1-1 0,0 0 0,0 1 0,-1-1 0,1 0 0,2 3 0,-5-47-13986,2 25 11018</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28.929"/>
    </inkml:context>
    <inkml:brush xml:id="br0">
      <inkml:brushProperty name="width" value="0.05" units="cm"/>
      <inkml:brushProperty name="height" value="0.05" units="cm"/>
      <inkml:brushProperty name="color" value="#FFC114"/>
    </inkml:brush>
  </inkml:definitions>
  <inkml:trace contextRef="#ctx0" brushRef="#br0">626 3 460,'16'-3'9602,"-25"4"-8072,-234 24 6509,-7 15-5747,232-37-2498,-39 9-3103,52-11 2045,-1 1 0,1 0-1,-1 0 1,1 0-1,0 1 1,0 0-1,-6 4 1,-5 9-1713</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29.258"/>
    </inkml:context>
    <inkml:brush xml:id="br0">
      <inkml:brushProperty name="width" value="0.05" units="cm"/>
      <inkml:brushProperty name="height" value="0.05" units="cm"/>
      <inkml:brushProperty name="color" value="#FFC114"/>
    </inkml:brush>
  </inkml:definitions>
  <inkml:trace contextRef="#ctx0" brushRef="#br0">579 4 1204,'0'0'1932,"-5"-1"78,-4 0-1095,1 0 1,-1 1 0,0 0-1,0 0 1,0 1 0,-16 3-1,-60 20 2968,16-5-1517,28-10-1232,-11 2-265,-93 32-1,118-30-2534,19-8-46,-1 0 0,1 0 0,0 1 0,0 0 0,-7 8 0,-5 11-1424</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29.712"/>
    </inkml:context>
    <inkml:brush xml:id="br0">
      <inkml:brushProperty name="width" value="0.05" units="cm"/>
      <inkml:brushProperty name="height" value="0.05" units="cm"/>
      <inkml:brushProperty name="color" value="#FFC114"/>
    </inkml:brush>
  </inkml:definitions>
  <inkml:trace contextRef="#ctx0" brushRef="#br0">19 1 972,'0'0'5323,"-2"3"-3497,-2 12-830,1-1 0,0 1 0,1 0 0,1 0 0,0 0 1,2 19-1,-2 17 569,-2 62 1607,14 125 0,33 112 1026,-42-336-4053,35 184 558,-36-197-884,11 35-1406,-4-27-3065</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0.045"/>
    </inkml:context>
    <inkml:brush xml:id="br0">
      <inkml:brushProperty name="width" value="0.05" units="cm"/>
      <inkml:brushProperty name="height" value="0.05" units="cm"/>
      <inkml:brushProperty name="color" value="#FFC114"/>
    </inkml:brush>
  </inkml:definitions>
  <inkml:trace contextRef="#ctx0" brushRef="#br0">705 31 1632,'0'0'222,"1"-1"0,0 1 0,-1 0 0,1 0 0,0-1 0,-1 1 0,1 0 0,-1-1 0,1 1 0,0-1-1,-1 1 1,1 0 0,-1-1 0,1 0 0,-1 1 0,0-1 0,1 1 0,-1-1 0,1 1 0,-1-1 0,0 0 0,1 1 0,-1-1 0,0 0 0,0 1 0,0-1 0,0 0-1,0 1 1,1-1 0,-1 0 0,0 0 0,0 1 0,-1-2 0,0 1-7,0 0 0,0 0 0,0 0 0,0 0 0,-1 0 0,1 1-1,0-1 1,-1 0 0,1 1 0,0-1 0,-1 1 0,1 0 0,-1-1 0,1 1 0,-1 0 0,1 0 0,-2 0 0,-50-2 2188,0 3 0,-61 8 1,7 0-698,-140 9-1185,191-12-2844,27 3-1581,7 4-4032,12-2 4947</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0.377"/>
    </inkml:context>
    <inkml:brush xml:id="br0">
      <inkml:brushProperty name="width" value="0.05" units="cm"/>
      <inkml:brushProperty name="height" value="0.05" units="cm"/>
      <inkml:brushProperty name="color" value="#FFC114"/>
    </inkml:brush>
  </inkml:definitions>
  <inkml:trace contextRef="#ctx0" brushRef="#br0">843 0 13821,'2'0'3285,"-5"0"-1284,-18 0-610,-37 3-361,-257 23 3622,122-11-5195,97-7-3164,-1 2-3343,62-6 1990,9 4 1537</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2.997"/>
    </inkml:context>
    <inkml:brush xml:id="br0">
      <inkml:brushProperty name="width" value="0.05" units="cm"/>
      <inkml:brushProperty name="height" value="0.05" units="cm"/>
      <inkml:brushProperty name="color" value="#FFC114"/>
    </inkml:brush>
  </inkml:definitions>
  <inkml:trace contextRef="#ctx0" brushRef="#br0">1 46 336,'0'-5'2753,"0"0"1,0-1-1,0 1 0,1 0 1,0 0-1,3-9 6121,-3 20-7950,72 613 5183,-72-607-6101,1-3-6,0 14 0,1-1 0,2 1 0,11 34 0,-16-57-17,0 1 0,0 0 1,0-1-1,0 1 0,1 0 0,-1 0 0,0-1 0,0 1 1,1-1-1,-1 1 0,1 0 0,-1-1 0,0 1 1,1-1-1,-1 1 0,1-1 0,-1 1 0,1-1 0,0 1 1,-1-1-1,1 1 0,-1-1 0,1 0 0,1 1 1,-2-1-38,1-1 0,0 1 0,-1-1 1,1 1-1,-1-1 0,1 0 1,-1 1-1,0-1 0,1 1 0,-1-1 1,0 0-1,1 1 0,-1-1 0,0 0 1,0 0-1,1 1 0,-1-1 1,0-1-1,5-38-2345,-6 6-1755,-5-15-9623,3 31 9830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3.329"/>
    </inkml:context>
    <inkml:brush xml:id="br0">
      <inkml:brushProperty name="width" value="0.05" units="cm"/>
      <inkml:brushProperty name="height" value="0.05" units="cm"/>
      <inkml:brushProperty name="color" value="#FFC114"/>
    </inkml:brush>
  </inkml:definitions>
  <inkml:trace contextRef="#ctx0" brushRef="#br0">978 45 536,'6'-2'830,"2"1"399,0-2 0,-1 1 0,0-1 0,0 0-1,0 0 1,0-1 0,8-6 1730,-18 8-1193,-2 0-1370,1 0-1,-1 1 1,1-1-1,-1 1 1,0 0 0,1 0-1,-1 0 1,0 1-1,-6-1 1,-51 4 1989,49-2-1972,-439 57 7001,272-32-5996,147-22-1880,-85 16 42,104-16-785,0 0-1,-15 8 1,22-9-575,0 1 1,0 0 0,0 1 0,-12 9-1,-1 8-3963,8 1 1743</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3.683"/>
    </inkml:context>
    <inkml:brush xml:id="br0">
      <inkml:brushProperty name="width" value="0.05" units="cm"/>
      <inkml:brushProperty name="height" value="0.05" units="cm"/>
      <inkml:brushProperty name="color" value="#FFC114"/>
    </inkml:brush>
  </inkml:definitions>
  <inkml:trace contextRef="#ctx0" brushRef="#br0">1 29 968,'0'-28'11253,"2"34"-9535,29 138 4615,39 146-765,-61-263-5217,-2-3-462,1-1 1,1 0-1,18 35 0,-12-46-600,-9-8-2667</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6.377"/>
    </inkml:context>
    <inkml:brush xml:id="br0">
      <inkml:brushProperty name="width" value="0.05" units="cm"/>
      <inkml:brushProperty name="height" value="0.05" units="cm"/>
      <inkml:brushProperty name="color" value="#FFC114"/>
    </inkml:brush>
  </inkml:definitions>
  <inkml:trace contextRef="#ctx0" brushRef="#br0">1 909 1556,'15'3'5648,"-13"-4"-5327,0 1 0,1-1 1,-1 0-1,0 1 0,0-1 0,0 0 0,0 0 1,0 0-1,0 0 0,-1-1 0,1 1 0,0-1 1,-1 1-1,1-1 0,-1 1 0,1-1 1,-1 0-1,0 0 0,3-3 0,22-47 2317,-20 39-1888,148-387 6451,-101 250-5506,-34 94-1005,53-132 3039,-72 187-3657,1-1 8,-1 1 0,0 0 0,1-1 0,-1 1 0,1 0 0,0 0 0,-1-1 1,1 1-1,0 0 0,0 0 0,0 0 0,0 0 0,0 0 0,0 0 0,0 0 0,0 0 1,0 1-1,0-1 0,3-1 0,-2 6 359,6 17-378,-2 0-1,0 1 1,-1-1 0,4 44 0,-1-6-42,9 34-19,5-2 0,3 0 0,4-2 0,4-1 0,4-1 0,67 114 0,-95-185-79,-7-11-137,1 0 0,-1 0 0,1 0 0,1-1 0,4 6 0,-36-20-23511</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4.018"/>
    </inkml:context>
    <inkml:brush xml:id="br0">
      <inkml:brushProperty name="width" value="0.05" units="cm"/>
      <inkml:brushProperty name="height" value="0.05" units="cm"/>
      <inkml:brushProperty name="color" value="#FFC114"/>
    </inkml:brush>
  </inkml:definitions>
  <inkml:trace contextRef="#ctx0" brushRef="#br0">877 101 16185,'14'-9'467,"-9"6"-292,0 1-1,0-1 0,-1 0 1,1-1-1,-1 1 1,0-1-1,0 0 0,0 0 1,-1 0-1,5-6 0,-8 9-111,0 0 0,0 1 0,0-1 0,0 0 0,0 1 0,0-1 0,0 0 0,-1 0-1,1 1 1,0-1 0,0 0 0,-1 1 0,1-1 0,0 0 0,-1 1 0,1-1 0,-1 1 0,1-1-1,-1 1 1,1-1 0,-1 1 0,1-1 0,-1 1 0,1-1 0,-1 1 0,0 0 0,1-1 0,-1 1-1,0 0 1,1-1 0,-1 1 0,0 0 0,1 0 0,-2 0 0,-27-8 1045,26 7-980,-60-8 1108,0 3-1,-83 2 1,80 3-686,35 1-384,-186-1 895,166 4-2166,1 1 0,-61 14 1,84-10-848,18-5-1101,-1 1 0,0 0 0,-16 11 0,11-2-540</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4.369"/>
    </inkml:context>
    <inkml:brush xml:id="br0">
      <inkml:brushProperty name="width" value="0.05" units="cm"/>
      <inkml:brushProperty name="height" value="0.05" units="cm"/>
      <inkml:brushProperty name="color" value="#FFC114"/>
    </inkml:brush>
  </inkml:definitions>
  <inkml:trace contextRef="#ctx0" brushRef="#br0">711 3 572,'13'6'1696,"-7"-4"2981,-47-4-2989,10-4 36,-10 6-28,-6-3-164,-4 3-140,-11 3-188,5 0-327,-6 5-309,0 4-456,7 2-492,-7 11-661,3 3-4507,10 15 1884,6 2 1247</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4.718"/>
    </inkml:context>
    <inkml:brush xml:id="br0">
      <inkml:brushProperty name="width" value="0.05" units="cm"/>
      <inkml:brushProperty name="height" value="0.05" units="cm"/>
      <inkml:brushProperty name="color" value="#FFC114"/>
    </inkml:brush>
  </inkml:definitions>
  <inkml:trace contextRef="#ctx0" brushRef="#br0">299 238 1460,'1'-1'362,"0"0"-1,1 0 0,-1 0 1,1 0-1,-1 0 1,0 0-1,1 0 1,-1 1-1,1-1 1,0 1-1,-1-1 1,1 1-1,0-1 0,-1 1 1,1 0-1,0 0 1,1 0-1,-1 1-149,-1 0-1,0 0 1,0 0-1,0 1 1,0-1 0,0 0-1,0 0 1,0 1-1,0-1 1,0 1-1,-1-1 1,1 1-1,0-1 1,-1 1-1,0-1 1,1 1-1,-1 0 1,0-1 0,1 2-1,40 249 7461,-20-104-5636,-20-141-1953,13 79 1376,34 115-1,-46-194-1522,0-1 0,1 0 1,0 1-1,0-1 0,5 6 0,-7-12-71,-1 1 0,1 0 0,-1 0 0,1-1 0,0 1 0,-1 0-1,1-1 1,0 1 0,-1-1 0,1 1 0,0-1 0,0 1 0,0-1 0,0 0 0,0 1 0,-1-1-1,1 0 1,1 1 0,-1-2-195,0 1 0,0 0 0,0 0 0,0-1 0,0 1 0,-1-1 0,1 1 0,0-1 0,0 1 0,0-1 0,-1 1 0,1-1 0,0 1 0,-1-1 0,1 0 0,-1 0 0,1 1 0,-1-1 0,1 0 0,-1 0 0,1 0 0,0-1 0,5-17-4557,1-6 1486</inkml:trace>
  <inkml:trace contextRef="#ctx0" brushRef="#br0" timeOffset="1">789 105 568,'3'-1'405,"-1"-1"1,1 1-1,-1-1 1,1 0-1,-1 0 1,0 0-1,0 0 0,2-2 1,-3 3-319,-1 1 0,0-1 0,0 1 0,1-1 0,-1 0 0,0 1 0,0-1 0,1 1 0,-1-1 0,0 0 1,0 1-1,0-1 0,0 0 0,0 1 0,0-1 0,0 0 0,0 1 0,-1-1 0,1 0 0,0 1 0,0-1 0,0 1 0,-1-1 0,1 0 0,0 1 0,-1-1 0,1 1 0,0-1 1,-1 1-1,1-1 0,-1 1 0,1-1 0,-1 1 0,1-1 0,-1 1 0,1 0 0,-1-1 0,1 1 0,-1 0 0,1-1 0,-1 1 0,0 0 0,0 0 0,-21-9 1105,1 1-1,-1 1 0,-1 1 1,-26-4-1,-11 0 567,-111-3 0,148 13-1918,0 1 0,1 1 0,-1 1 1,0 2-1,1 0 0,0 1 1,-34 14-1,36-11-912,1 0 1,0 1 0,1 1 0,0 1-1,1 0 1,1 2 0,0 0-1,-19 21 1,-8 20-1301</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5.051"/>
    </inkml:context>
    <inkml:brush xml:id="br0">
      <inkml:brushProperty name="width" value="0.05" units="cm"/>
      <inkml:brushProperty name="height" value="0.05" units="cm"/>
      <inkml:brushProperty name="color" value="#FFC114"/>
    </inkml:brush>
  </inkml:definitions>
  <inkml:trace contextRef="#ctx0" brushRef="#br0">0 1 588,'2'0'253,"0"0"0,0 1 0,-1-1 0,1 0 0,0 1 0,0-1 0,-1 1 0,1 0 0,0 0 0,-1-1 0,1 1 0,-1 0 0,1 1 0,-1-1 0,1 0 0,-1 0 1,0 0-1,0 1 0,1-1 0,-1 1 0,0-1 0,0 1 0,0-1 0,-1 1 0,2 1 0,2 7 402,-1 0 1,0-1-1,3 16 1,-3-8 124,40 185 4372,-23-98-2652,33 101 0,-51-200-2511,-1 0 0,1-1 0,1 1 0,-1-1 0,6 8 0,-8-11-37,0-1 1,1 1-1,-1-1 1,1 1-1,-1-1 1,0 0 0,1 1-1,-1-1 1,1 0-1,-1 1 1,1-1-1,-1 0 1,1 0 0,-1 0-1,1 1 1,-1-1-1,1 0 1,-1 0-1,1 0 1,-1 0 0,1 0-1,0 0 1,0 0-1,0 0-120,0-1 0,-1 1 0,1-1-1,0 1 1,0-1 0,-1 0 0,1 1-1,0-1 1,-1 0 0,1 0 0,0 0-1,-1 1 1,1-1 0,-1 0-1,1 0 1,-1 0 0,0 0 0,1-1-1,11-40-8529,-6 15 5961</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5.399"/>
    </inkml:context>
    <inkml:brush xml:id="br0">
      <inkml:brushProperty name="width" value="0.05" units="cm"/>
      <inkml:brushProperty name="height" value="0.05" units="cm"/>
      <inkml:brushProperty name="color" value="#FFC114"/>
    </inkml:brush>
  </inkml:definitions>
  <inkml:trace contextRef="#ctx0" brushRef="#br0">723 296 108,'19'-11'1173,"-13"7"-579,1 0 1,-1 0-1,0 0 1,0-1-1,-1 0 1,7-7-1,-11 10-409,1 0 1,-1 0-1,0 1 1,0-1-1,0 0 0,-1 0 1,1 0-1,0 0 1,-1-1-1,0 1 1,1 0-1,-1 0 0,0 0 1,0 0-1,0 0 1,0 0-1,0-1 1,-1 1-1,1 0 0,-1 0 1,1 0-1,-1 0 1,0 0-1,0 0 0,0 0 1,-2-3-1,-1-1 190,-1-1 0,1 1 0,-1 1-1,0-1 1,-1 1 0,1 0 0,-1 0 0,-6-4-1,-55-30 1450,32 21-1315,-1 3 0,-1 1-1,0 1 1,0 2-1,-55-8 1,74 17-761,1 0 1,0 1-1,-1 1 1,1 0-1,0 2 1,-21 3-1,24-2-976,0 1 1,1 0-1,-1 1 0,1 1 1,0 0-1,1 0 0,-24 16 1,4 4-1328</inkml:trace>
  <inkml:trace contextRef="#ctx0" brushRef="#br0" timeOffset="1">569 486 560,'109'6'2030,"51"2"2791,-155-8-4428,17-1 708,-21 1-1007,-1 1 0,1-1-1,-1 0 1,1 0 0,-1-1 0,1 1 0,-1 0 0,1 0 0,-1 0 0,0 0 0,1 0-1,-1 0 1,1-1 0,-1 1 0,1 0 0,-1 0 0,1-1 0,-1 1 0,0 0 0,1-1 0,-1 1-1,0 0 1,1-1 0,-1 1 0,0-1 0,1 1 0,-1 0 0,0-2 0,-6 1 1338,-36-4 35,0 3 0,-78 6 0,-87 18-378,179-18-1013,-56 7 118,-194 26-11215,209-25 8222</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51.788"/>
    </inkml:context>
    <inkml:brush xml:id="br0">
      <inkml:brushProperty name="width" value="0.05" units="cm"/>
      <inkml:brushProperty name="height" value="0.05" units="cm"/>
      <inkml:brushProperty name="color" value="#FFC114"/>
    </inkml:brush>
  </inkml:definitions>
  <inkml:trace contextRef="#ctx0" brushRef="#br0">1200 105 40,'27'-13'4506,"-25"12"-3759,10-1 5570,-12 3-6555,12 4 2138,-12-5-1816,0 0 0,0 0 0,0 0 0,0 0 0,1 0 1,-1 0-1,0 0 0,0 0 0,0 0 0,0 0 0,1 0 0,-1 0 0,0 0 0,0 0 1,0 0-1,0 1 0,1-1 0,-1 0 0,0 0 0,0 0 0,0 0 0,0 0 1,0 0-1,0 0 0,1 1 0,-1-1 0,0 0 0,0 0 0,0 0 0,0 0 1,0 0-1,0 1 0,0-1 0,0 0 0,0 0 0,0 0 0,0 0 0,0 1 0,0-1 1,0 0-1,0 0 0,0 0 0,0 0 0,0 1 0,0-1 0,0 0 0,0 0 1,0 0-1,0 0 0,0 0 0,0 1 0,0-1 0,0 0 0,-44 13 373,0-1 0,-1-3 0,-56 5 1,27-4-273,-243 24 17,307-34-213,-223 9-299,221-9 278,-1 1 0,1 1 1,0 1-1,0-1 0,1 2 0,-1 0 0,-16 7 0,-35 24-69,-3-2-147,-49 10-485,113-43 723,0 1-1,1 0 1,-1 0 0,0 1 0,1-1 0,-1 0 0,0 1 0,1-1 0,0 0-1,-1 1 1,1 0 0,0-1 0,0 1 0,0 0 0,0 0 0,0-1 0,0 1 0,0 0-1,1 0 1,-1 0 0,0 3 0,-1 3 11,1 0 0,0 1 0,0 12-1,13 179 386,-4-115-225,72 481 1733,-75-538-1823,63 445 792,-65-433-829,16 418 233,-19-448-262,-6 286 149,1-86 83,1-16 34,-1-112-205,-4 320 129,28 89-96,-14-391-80,9 317 5,-34-93-41,0 0 44,16-104-87,11 262-195,-2-420 238,21 192-20,-2 4 23,-13-121 6,12 215 23,10 86 14,58 131-33,-81-517 3,-5-19 10,2-1 0,0 0 0,2-1 0,2 1 1,19 39-1,-20-54 3,1 0 0,1 0 0,0-1 0,1-1 0,23 22 0,-12-13-2,-20-19-8,0 0-1,1-1 1,-1 1 0,1-1 0,0 0 0,0 0 0,0-1-1,1 1 1,-1-1 0,1 0 0,0-1 0,0 1-1,0-1 1,11 2 0,30 0-15,67-3 0,473-63-28,-492 48 27,58-11-4,-138 21 12,-1 0 1,1 0 0,-1-2 0,0 0-1,20-12 1,-28 14 2,0 0 0,0-1 0,0 0 0,-1 0 0,1 0 0,-2-1 0,1 1 0,0-1 0,-1-1 0,0 1 0,-1 0 0,1-1 0,2-9 0,2-7-2,-2 0 0,-1-1 0,0 0 0,-2 0 1,0-33-1,-9-126-17,4 142 31,-24-168-29,8 81 8,5 27 2,-9-101-15,-3-41 1,1 24 1,22 186 29,-15-142-21,-25-250-23,14 86 31,-18 16-19,43 305 27,-38-222-20,23 35 15,2 12 0,-1 15 14,-3-44-37,6 48 21,3 58 9,-9-87-11,-11-76 4,14 111 8,-12-171 8,24 268-6,5-58-1,3 51-6,-5-19-4,0 38 0,2 1 0,10-73 0,28-103-5,11-46 7,-22 79-26,-7 31 37,-18 143-16,16-427-67,-28 333 49,4 59 14,-32-196-19,23 187 38,-36-102 0,38 139 109,-24-44 0,32 71-32,0 0 1,0 1-1,-1 0 0,0 0 0,0 1 0,0-1 0,-1 1 0,-13-8 0,9 6 8,1 0-1,-16-15 0,-24-37 196,35 40-2259,-33-32 0,48 50 1403,-1 0-1,0 1 1,0-1-1,0 1 1,-1-1 0,1 1-1,0-1 1,0 1-1,0-1 1,0 1-1,0 0 1,0 0 0,-1 0-1,1 0 1,0-1-1,0 1 1,-2 1-1,0-1-717</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57.295"/>
    </inkml:context>
    <inkml:brush xml:id="br0">
      <inkml:brushProperty name="width" value="0.1" units="cm"/>
      <inkml:brushProperty name="height" value="0.1" units="cm"/>
      <inkml:brushProperty name="color" value="#008C3A"/>
    </inkml:brush>
  </inkml:definitions>
  <inkml:trace contextRef="#ctx0" brushRef="#br0">1095 5 548,'25'-5'8081,"-15"6"-7231,-2 0 1318,-1 0 0,0 0 0,0 1 0,11 3 1861,-19-4-3866,0 0 0,0-1 0,1 1 0,-1 0 0,0-1 0,0 1 0,0-1 0,0 1 0,0-1 0,0 1 0,1-1 0,-1 0 0,0 1 0,0-1 0,-1 0 0,1 0 1,0 0-1,0 1 0,-2-1 0,-38 4-132,8 0 136,-28 4-26,-1-3-1,-66-4 1,100-1-128,8 0 10,-306 8 62,23 16-389,293-24 280,-1 0-1,1 1 1,0 1-1,0 0 1,-1 0-1,1 1 1,0 0-1,-9 5 1,10-4 3,3-3 22,1 1 1,0 0-1,0 1 1,-9 5-1,13-7 22,0-1-19,1 1 0,-1-1 0,0 1 0,1-1 0,-1 1 0,1-1 0,0 1 0,-1-1 0,1 1 0,-1 0 0,1-1 0,0 1 0,0 0 0,-1 0 0,1-1 0,0 1 0,0 0 0,0-1 0,0 1 1,0 0-1,0 0 0,0-1 0,0 1 0,0 0 0,0 0 0,1 22 47,13 66 160,27 97 0,42 84 52,17 89-13,-96-345-251,111 503 898,-84-289-518,-17-118-263,-5 125 40,-9-204-130,1 55 11,0 20-2,-19 163 0,-3-44 12,15-134-58,-26 138 0,3-25-25,23-134-4,-19 74 0,17-101 12,-4 89 1,10-106 20,6 240-43,1-90 65,2 177-16,6-132-10,-2-74 14,-4 70-1,-6-103-7,-2-60-6,1 33 8,4 187-5,21 6 18,-19-202 11,-1-17-26,-4 109 0,-1-71 9,-3-8 9,-4 24-19,-5 46-10,9-116 12,9 373-33,12 52-117,11-184 54,-23-249 81,-2-4 5,2-1 0,1 1 1,18 50-1,-23-76 8,1-1 0,1 1 0,-1-1 0,1 0 0,0 0 0,0 0 0,0 0 0,1-1 0,0 0 0,0 0 0,1 0 0,11 8 0,6 0-13,32 26-1,-14-10 6,-23-16 10,-3-3-15,0 0 1,20 9-1,-28-16 14,0 0 0,1-1 0,0 0 0,-1 0 0,1-1 0,0 0 0,0 0 0,8 0 0,172-10-86,-56 1 84,-16-1-49,14-2 21,-69 4 39,82 0 0,-115 5-13,1-1-1,30-8 1,-31 6-3,8-3-70,-1-1 0,-1-2 1,50-23-1,-77 31 71,-1-1 1,0 0-1,1 0 0,-1-1 0,-1 1 0,1-1 1,-1 0-1,0-1 0,0 1 0,0-1 0,-1 0 1,0 0-1,0-1 0,0 1 0,-1-1 0,0 0 1,-1 0-1,1 0 0,-1 0 0,0 0 0,1-12 1,0-12-42,-1-1 0,-2 1 1,-6-57-1,4 55 31,-18-84-60,9 61 46,-52-261-121,40 205 92,-17-219 0,19 165 57,14 113 8,-10-71-6,-29-188-12,22 158 8,-37-172 21,28 163-19,16 69-17,-21-122 31,17 86-6,8 41 0,-2-103 1,13-91-12,3 163 27,7-138-46,0-1 32,8-15 19,52-163-38,-58 381 18,16-155-21,-12 80 16,1-112-20,-11 139 39,2-119-11,14-168-4,-5-44-10,-15 394-5,-38-409-16,29 377 54,-20-99-19,-56-180-1,67 283 3,-63-223 41,59 223-72,20 65 917</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3.581"/>
    </inkml:context>
    <inkml:brush xml:id="br0">
      <inkml:brushProperty name="width" value="0.05" units="cm"/>
      <inkml:brushProperty name="height" value="0.05" units="cm"/>
      <inkml:brushProperty name="color" value="#004F8B"/>
    </inkml:brush>
  </inkml:definitions>
  <inkml:trace contextRef="#ctx0" brushRef="#br0">0 57 704,'19'-56'16689,"-19"62"-15627,-7 111 2783,-1-8-1656,6 1-501,5 1 1,30 187-1,-32-297-1730,-1 3-177,1 0-1,-1 0 0,1 0 1,1 0-1,-1 0 0,0 0 1,1 0-1,0 0 0,0-1 1,3 5-1,0-20-4645,-5 10 3628,0-1-1,1 1 1,-1-1-1,0 1 1,0-1 0,0 1-1,-1-1 1,1 1-1,-2-6 1,-3-6-2299</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3.939"/>
    </inkml:context>
    <inkml:brush xml:id="br0">
      <inkml:brushProperty name="width" value="0.05" units="cm"/>
      <inkml:brushProperty name="height" value="0.05" units="cm"/>
      <inkml:brushProperty name="color" value="#004F8B"/>
    </inkml:brush>
  </inkml:definitions>
  <inkml:trace contextRef="#ctx0" brushRef="#br0">886 1 840,'23'1'3312,"2"-1"949,-14-1 4761,-64 18-6723,-1-1 0,-76 10 0,64-13-1289,-209 35 2577,31-7-5358,214-34-621,18-4-295,1 1 0,0 0 0,0 1 0,-11 6 0,-4 6-1379</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4.516"/>
    </inkml:context>
    <inkml:brush xml:id="br0">
      <inkml:brushProperty name="width" value="0.05" units="cm"/>
      <inkml:brushProperty name="height" value="0.05" units="cm"/>
      <inkml:brushProperty name="color" value="#004F8B"/>
    </inkml:brush>
  </inkml:definitions>
  <inkml:trace contextRef="#ctx0" brushRef="#br0">0 1 1312,'0'0'9394,"2"7"-7847,7 50 2330,3 106 0,-6-51-1894,53 423 4753,-53-485-6270,-5-39-497,0-7-106,0 1 0,0-1 1,-1 0-1,0 1 0,0-1 1,-1 7-1,1-11 18,0 0 1,0 0-1,-1 0 0,1 0 0,0 1 1,0-1-1,-1 0 0,1 0 1,0 0-1,-1 0 0,1 0 1,0 0-1,0 0 0,-1 0 1,1 0-1,0 0 0,-1 0 1,1 0-1,0 0 0,-1 0 0,1 0 1,0 0-1,0 0 0,-1 0 1,1-1-1,0 1 0,0 0 1,-1 0-1,1 0 0,0 0 1,0-1-1,-1 1 0,1 0 1,0 0-1,0 0 0,0-1 0,-1 1 1,1 0-1,-10-9-759,6 5-1069,0-1-1,0 0 1,0 0 0,-4-8 0,2 2-1833,-3-2 484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6.711"/>
    </inkml:context>
    <inkml:brush xml:id="br0">
      <inkml:brushProperty name="width" value="0.05" units="cm"/>
      <inkml:brushProperty name="height" value="0.05" units="cm"/>
      <inkml:brushProperty name="color" value="#FFC114"/>
    </inkml:brush>
  </inkml:definitions>
  <inkml:trace contextRef="#ctx0" brushRef="#br0">516 151 948,'0'-14'2571,"1"12"-2186,-1-1 1,0 1-1,0 0 0,0-1 1,0 1-1,0 0 0,0 0 0,-1-1 1,1 1-1,-1 0 0,1 0 0,-1-1 1,0 1-1,0 0 0,0 0 1,0 0-1,0 0 0,0 0 0,-1 0 1,1 1-1,-1-1 0,-1-2 0,-5-2 393,0 0-1,-1 1 0,1 0 0,-1 0 0,0 1 0,0 0 1,-15-4-1,-68-14 1832,-47 4-1362,114 16-2590,0 1 0,1 2 0,-42 5 0,61-5-477,0 0 0,0 1 1,0-1-1,-10 5 0,5 0-1047</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4.909"/>
    </inkml:context>
    <inkml:brush xml:id="br0">
      <inkml:brushProperty name="width" value="0.05" units="cm"/>
      <inkml:brushProperty name="height" value="0.05" units="cm"/>
      <inkml:brushProperty name="color" value="#004F8B"/>
    </inkml:brush>
  </inkml:definitions>
  <inkml:trace contextRef="#ctx0" brushRef="#br0">874 16 528,'41'-15'13233,"-47"15"-11608,-249 3 6630,131 2-6326,-1-2-662,-82 1-1376,71 4-10792,103-5 5519,5 3 1634</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6.701"/>
    </inkml:context>
    <inkml:brush xml:id="br0">
      <inkml:brushProperty name="width" value="0.05" units="cm"/>
      <inkml:brushProperty name="height" value="0.05" units="cm"/>
      <inkml:brushProperty name="color" value="#004F8B"/>
    </inkml:brush>
  </inkml:definitions>
  <inkml:trace contextRef="#ctx0" brushRef="#br0">34 45 240,'-10'-45'13995,"9"49"-12638,-6 28 279,1 1-1,1 0 1,0 54 0,10 106 1095,-4-185-2587,21 229 2289,-7-97-1378,-7-94-1007,-6-33-877,0-1-1,1 20 1,-3-29 571,-2-3-1419,-24-39-13211,17 25 11574</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7.034"/>
    </inkml:context>
    <inkml:brush xml:id="br0">
      <inkml:brushProperty name="width" value="0.05" units="cm"/>
      <inkml:brushProperty name="height" value="0.05" units="cm"/>
      <inkml:brushProperty name="color" value="#004F8B"/>
    </inkml:brush>
  </inkml:definitions>
  <inkml:trace contextRef="#ctx0" brushRef="#br0">620 0 416,'10'0'2139,"0"1"0,0 0 0,0 0 0,14 4 0,-22-4-848,-17 4 721,8-1-1603,-12 1 376,0-2 0,0 0-1,0-1 1,-21-1-1,1 1-23,-90 5 1055,-41 2-766,59 4-3383,67-3-851,3 9-5953,28-9 6366</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7.351"/>
    </inkml:context>
    <inkml:brush xml:id="br0">
      <inkml:brushProperty name="width" value="0.05" units="cm"/>
      <inkml:brushProperty name="height" value="0.05" units="cm"/>
      <inkml:brushProperty name="color" value="#004F8B"/>
    </inkml:brush>
  </inkml:definitions>
  <inkml:trace contextRef="#ctx0" brushRef="#br0">563 9 1076,'40'5'7695,"-45"-6"-6328,-20-4-121,0 1 0,0 2-1,0 0 1,-29 2 0,-108 18 1445,145-15-2962,0 1 0,0 1-1,1 1 1,-1 0 0,1 1 0,-24 15 0,25-13-1134,1 1 1,0 0 0,1 1-1,0 1 1,0 0-1,-17 23 1,0 10-1229</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7.754"/>
    </inkml:context>
    <inkml:brush xml:id="br0">
      <inkml:brushProperty name="width" value="0.05" units="cm"/>
      <inkml:brushProperty name="height" value="0.05" units="cm"/>
      <inkml:brushProperty name="color" value="#004F8B"/>
    </inkml:brush>
  </inkml:definitions>
  <inkml:trace contextRef="#ctx0" brushRef="#br0">1 9 1004,'5'-9'7511,"-3"20"-660,-1-5-8348,1 18 3320,0 45 0,-2-19-696,13 225 3428,53 291 1,-48-464-5325,-44-134-16416,15 10 13667</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8.071"/>
    </inkml:context>
    <inkml:brush xml:id="br0">
      <inkml:brushProperty name="width" value="0.05" units="cm"/>
      <inkml:brushProperty name="height" value="0.05" units="cm"/>
      <inkml:brushProperty name="color" value="#004F8B"/>
    </inkml:brush>
  </inkml:definitions>
  <inkml:trace contextRef="#ctx0" brushRef="#br0">717 26 1148,'8'-2'1485,"1"1"-1,-1-1 1,1-1 0,-1 1 0,16-8 1449,-76 5 1387,-145 12 655,-9 2-2629,1 8-3484,202-17 953,-12 1-819,0 2 0,-26 6-1,36-7-341,0 0 1,1 0-1,-1 0 1,0 1-1,1 0 0,0-1 1,-5 6-1,1 0-1549</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8.423"/>
    </inkml:context>
    <inkml:brush xml:id="br0">
      <inkml:brushProperty name="width" value="0.05" units="cm"/>
      <inkml:brushProperty name="height" value="0.05" units="cm"/>
      <inkml:brushProperty name="color" value="#004F8B"/>
    </inkml:brush>
  </inkml:definitions>
  <inkml:trace contextRef="#ctx0" brushRef="#br0">227 40 1008,'31'6'2966,"33"1"0,-52-6-2096,-11-1-733,0 0 0,0 0 0,-1 0 0,1 0 0,0 1 0,0-1 0,0-1 0,0 1 0,0 0 0,0 0 0,-1 0 0,1 0 0,0-1 0,0 1 0,0 0 0,0-1 0,-1 1 0,1 0 0,0-1 0,0 1 0,-1-1 0,1 0 0,0 1 0,-1-1 0,2 0 0,-3 0-39,1 0-1,0 1 0,0-1 0,0 0 1,0 1-1,-1-1 0,1 0 1,0 1-1,-1-1 0,1 0 0,0 1 1,-1-1-1,1 1 0,-1-1 0,1 0 1,-1 1-1,1-1 0,-1 1 0,0 0 1,1-1-1,-1 1 0,1-1 0,-1 1 1,0 0-1,1 0 0,-1-1 0,0 1 1,1 0-1,-1 0 0,0 0 0,0 0 1,0 0-1,-29-8 1011,-1 2 0,1 1 0,-1 2 0,-56 1 0,-1-1-1635,47-2-690</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9.086"/>
    </inkml:context>
    <inkml:brush xml:id="br0">
      <inkml:brushProperty name="width" value="0.05" units="cm"/>
      <inkml:brushProperty name="height" value="0.05" units="cm"/>
      <inkml:brushProperty name="color" value="#004F8B"/>
    </inkml:brush>
  </inkml:definitions>
  <inkml:trace contextRef="#ctx0" brushRef="#br0">16 37 752,'-3'-10'1984,"2"7"-787,0 0 0,0 0 0,0 1-1,0-1 1,0 0 0,0 1 0,-5-6 3692,6 13-3628,6 161 3857,16 91-2057,-6-81-1792,28 247 410,-44-420-1553,1 14-5535,-4-37-7793,-1 3 9645</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9.440"/>
    </inkml:context>
    <inkml:brush xml:id="br0">
      <inkml:brushProperty name="width" value="0.05" units="cm"/>
      <inkml:brushProperty name="height" value="0.05" units="cm"/>
      <inkml:brushProperty name="color" value="#004F8B"/>
    </inkml:brush>
  </inkml:definitions>
  <inkml:trace contextRef="#ctx0" brushRef="#br0">802 29 15649,'96'-22'3527,"-95"21"-2341,-81-5 1026,-515 33 860,566-25-4567,-44 8 1,62-7-114,0-1 0,0 2-1,0-1 1,1 2 0,-1-1-1,1 2 1,-10 6 0,-6 10-1906</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9.868"/>
    </inkml:context>
    <inkml:brush xml:id="br0">
      <inkml:brushProperty name="width" value="0.05" units="cm"/>
      <inkml:brushProperty name="height" value="0.05" units="cm"/>
      <inkml:brushProperty name="color" value="#004F8B"/>
    </inkml:brush>
  </inkml:definitions>
  <inkml:trace contextRef="#ctx0" brushRef="#br0">1 1 860,'0'0'10372,"0"4"-8816,7 201 6503,30 108-2884,0-133-4614,-31-152-2239,0-13-3025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7.063"/>
    </inkml:context>
    <inkml:brush xml:id="br0">
      <inkml:brushProperty name="width" value="0.05" units="cm"/>
      <inkml:brushProperty name="height" value="0.05" units="cm"/>
      <inkml:brushProperty name="color" value="#FFC114"/>
    </inkml:brush>
  </inkml:definitions>
  <inkml:trace contextRef="#ctx0" brushRef="#br0">0 69 1220,'22'-15'14841,"-29"-18"-11109,6 30-3842,1 2 168,0 1 1,-1 0 0,1-1 0,0 1-1,0-1 1,0 1 0,-1 0-1,1-1 1,0 1 0,0-1 0,0 1-1,0 0 1,0-1 0,0 1 0,0-1-1,0 1 1,0-1 0,0 1 0,0 0-1,0-1 1,0 1 0,0-1 0,0 1-1,0 0 1,0-1 0,1 1 0,-1-1-1,0 1 1,0 0 0,0-1-1,1 1 1,-1 0 0,0-1 0,0 1-1,1 0 1,-1-1 0,0 1 0,1 0-1,-1 0 1,1-1 0,-1 1 0,0 0-1,1 0 1,-1 0 0,0-1 0,1 1-1,0 0 1,1 0 212,3 2-14,69 38 1481,-69-37-1604,20 15 873,-24-16-878,-1-1-146,-1 0 1,0 0-1,0 0 1,1 0-1,-1 0 1,0 0-1,0-1 1,0 1-1,0 0 1,0 0 0,0-1-1,0 1 1,0 0-1,0-1 1,0 1-1,0-1 1,0 0-1,-2 1 1,-26 8-1525,27-8 1139,-11 2-101,-8 1-7197,7-2 84</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10.201"/>
    </inkml:context>
    <inkml:brush xml:id="br0">
      <inkml:brushProperty name="width" value="0.05" units="cm"/>
      <inkml:brushProperty name="height" value="0.05" units="cm"/>
      <inkml:brushProperty name="color" value="#004F8B"/>
    </inkml:brush>
  </inkml:definitions>
  <inkml:trace contextRef="#ctx0" brushRef="#br0">900 60 12501,'15'-4'1593,"0"-1"0,27-11 0,-51 15-977,-274-11 2335,113 8-2043,45-2-515,-70-3-1383,67 7-3970,83 5-3671,29-1 5916</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10.539"/>
    </inkml:context>
    <inkml:brush xml:id="br0">
      <inkml:brushProperty name="width" value="0.05" units="cm"/>
      <inkml:brushProperty name="height" value="0.05" units="cm"/>
      <inkml:brushProperty name="color" value="#004F8B"/>
    </inkml:brush>
  </inkml:definitions>
  <inkml:trace contextRef="#ctx0" brushRef="#br0">723 44 996,'5'2'5777,"-16"-5"-2742,-101-18 45,36 11-525,-138-1 0,184 12-2901,-1 2 0,-53 11-1,66-9-1219,-1 0-1,1 2 0,1 0 1,-1 1-1,-23 14 0,2 6-1148</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10.888"/>
    </inkml:context>
    <inkml:brush xml:id="br0">
      <inkml:brushProperty name="width" value="0.05" units="cm"/>
      <inkml:brushProperty name="height" value="0.05" units="cm"/>
      <inkml:brushProperty name="color" value="#004F8B"/>
    </inkml:brush>
  </inkml:definitions>
  <inkml:trace contextRef="#ctx0" brushRef="#br0">13 0 492,'-1'34'8882,"-3"10"-5235,-3 83-882,6-5-525,6 0 0,28 164 0,-27-251-1974,-3-15-386,1-1-1,0 1 0,2-1 0,8 21 0,-11-32-876,-14-30-15026</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11.223"/>
    </inkml:context>
    <inkml:brush xml:id="br0">
      <inkml:brushProperty name="width" value="0.05" units="cm"/>
      <inkml:brushProperty name="height" value="0.05" units="cm"/>
      <inkml:brushProperty name="color" value="#004F8B"/>
    </inkml:brush>
  </inkml:definitions>
  <inkml:trace contextRef="#ctx0" brushRef="#br0">955 56 896,'49'-31'7465,"-49"31"-7391,1 0 0,-1 0-1,0 0 1,0 0 0,1 0 0,-1 0 0,0 0 0,0 0 0,1 0-1,-1 0 1,0 0 0,0-1 0,1 1 0,-1 0 0,0 0 0,0 0 0,0 0-1,1-1 1,-1 1 0,0 0 0,0 0 0,0 0 0,0-1 0,0 1-1,1 0 1,-1 0 0,0-1 0,0 1 0,0 0 0,0 0 0,0-1 0,0 1-1,0 0 1,0 0 0,0-1 0,0 1 0,0 0 0,0 0 0,0-1-1,0 1 1,0 0 0,0 0 0,0-1 0,0 1 0,-1 0 0,1 0 0,0-1-1,0 1 1,0 0 0,0 0 0,0 0 0,-1-1 0,1 1 0,0 0-1,0 0 1,0 0 0,-1-1 0,1 1 0,-15-5 1330,-11 2 165,-1 1 0,-49 2 0,30 1-645,-168-5 2328,-219 8-2250,428-3-1008,-72 8-4008,69-7 2660,0 0 0,0 0 0,0 0 0,1 1 0,-1 0 1,1 1-1,-9 5 0,-2 7-1934</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11.686"/>
    </inkml:context>
    <inkml:brush xml:id="br0">
      <inkml:brushProperty name="width" value="0.05" units="cm"/>
      <inkml:brushProperty name="height" value="0.05" units="cm"/>
      <inkml:brushProperty name="color" value="#004F8B"/>
    </inkml:brush>
  </inkml:definitions>
  <inkml:trace contextRef="#ctx0" brushRef="#br0">1 0 72,'0'0'1325,"4"2"-33,0 1-997,-1 0 0,1 0-1,-1 1 1,0-1 0,0 1 0,0-1 0,0 1-1,-1 0 1,1 0 0,-1 0 0,0 1 0,0-1-1,-1 0 1,1 1 0,-1-1 0,1 9 0,7 32 1108,-3 0 0,-2 1 1,-1 69-1,-3-43-355,22 314 3432,-22-363-4268,2 18 121,-1-39-384,-1 0 0,0 0-1,1 0 1,-1 0-1,1 0 1,-1 0 0,1 0-1,0 0 1,0 0-1,0 0 1,0 0 0,0 0-1,2 2 1,-1-3-759,-1-5-395,13-43-8691,-11 30 7471</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12.027"/>
    </inkml:context>
    <inkml:brush xml:id="br0">
      <inkml:brushProperty name="width" value="0.05" units="cm"/>
      <inkml:brushProperty name="height" value="0.05" units="cm"/>
      <inkml:brushProperty name="color" value="#004F8B"/>
    </inkml:brush>
  </inkml:definitions>
  <inkml:trace contextRef="#ctx0" brushRef="#br0">827 93 32,'3'-2'480,"20"-12"1983,-22 13-2237,0 1 0,0-1 0,-1 0 0,1 0 0,0 0 0,0 0 0,0 1 0,-1-1 1,1 0-1,0-1 0,-1 1 0,1 0 0,-1 0 0,1 0 0,-1 0 0,0 0 0,1 0 0,-1-2 0,-4 0 1151,-6-2-660,-1 1 0,0 0-1,0 1 1,0 0-1,-15-1 1,-65-5 1363,52 7-1306,18 0-471,-208-13 2329,158 13-2757,-85 9 0,137-5-448,0 1 0,-32 9-1,43-9-165,0 0-1,1 0 0,-11 7 1,13-7-321,1 0 0,0 0 1,0 0-1,0 1 0,0 0 1,-4 5-1,-2 5-1234</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12.403"/>
    </inkml:context>
    <inkml:brush xml:id="br0">
      <inkml:brushProperty name="width" value="0.05" units="cm"/>
      <inkml:brushProperty name="height" value="0.05" units="cm"/>
      <inkml:brushProperty name="color" value="#004F8B"/>
    </inkml:brush>
  </inkml:definitions>
  <inkml:trace contextRef="#ctx0" brushRef="#br0">456 0 1516,'53'13'1405,"-24"-7"263,0 1 0,45 18 0,-74-25-1601,1 0 0,-1 0 0,1 1 0,-1-1 0,1 0 0,-1 0 0,1 0 0,-1 1 0,1-1 0,-1 0 0,1 1 0,-1-1 0,1 0 0,-1 1 0,0-1 0,1 0 0,-1 1 0,1-1 0,-1 1 0,0-1 0,0 1 0,1-1 0,-1 1 0,0-1 0,0 1 0,1-1 0,-1 1 0,0 0 0,0-1 0,0 1 0,0 0 0,-1 0 35,1 0 0,-1 0 0,1 0-1,-1 0 1,0-1 0,0 1 0,1 0 0,-1 0-1,0-1 1,0 1 0,0 0 0,0-1-1,0 1 1,-2 0 0,-39 14 1783,-271 41 2780,132-28-7768,164-24 427,-1-1 0,-24 10 0,18-1 157</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45.712"/>
    </inkml:context>
    <inkml:brush xml:id="br0">
      <inkml:brushProperty name="width" value="0.05" units="cm"/>
      <inkml:brushProperty name="height" value="0.05" units="cm"/>
      <inkml:brushProperty name="color" value="#FFC114"/>
    </inkml:brush>
  </inkml:definitions>
  <inkml:trace contextRef="#ctx0" brushRef="#br0">0 0 904,'0'0'7394,"2"5"-6160,1 13-28,-1 1 1,0-1-1,-2 0 1,-1 28-1,0-3-104,19 488 7858,-18-506-8877,-1-19-327,1 1-1,0-1 0,1 0 0,-1 1 1,1-1-1,2 7 0,-10-52-15451,4 25 12716</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46.133"/>
    </inkml:context>
    <inkml:brush xml:id="br0">
      <inkml:brushProperty name="width" value="0.05" units="cm"/>
      <inkml:brushProperty name="height" value="0.05" units="cm"/>
      <inkml:brushProperty name="color" value="#FFC114"/>
    </inkml:brush>
  </inkml:definitions>
  <inkml:trace contextRef="#ctx0" brushRef="#br0">858 9 404,'14'-9'15257,"-342"30"-6959,231-13-7139,-237 20-1386,312-26-1058,-31 4-1895,49-5 1170,0 1 1,0-1-1,0 1 0,0 0 0,-8 4 0,6-3-993</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46.475"/>
    </inkml:context>
    <inkml:brush xml:id="br0">
      <inkml:brushProperty name="width" value="0.05" units="cm"/>
      <inkml:brushProperty name="height" value="0.05" units="cm"/>
      <inkml:brushProperty name="color" value="#FFC114"/>
    </inkml:brush>
  </inkml:definitions>
  <inkml:trace contextRef="#ctx0" brushRef="#br0">635 1 500,'36'9'4700,"-8"-2"8426,-107-9-10690,-1 3 0,-80 12 0,-4 15-4327,9 17-8656,123-32 6058,4 3 1363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7.795"/>
    </inkml:context>
    <inkml:brush xml:id="br0">
      <inkml:brushProperty name="width" value="0.05" units="cm"/>
      <inkml:brushProperty name="height" value="0.05" units="cm"/>
      <inkml:brushProperty name="color" value="#FFC114"/>
    </inkml:brush>
  </inkml:definitions>
  <inkml:trace contextRef="#ctx0" brushRef="#br0">1 586 44,'2'0'531,"0"-1"1,0 1-1,0 0 0,0-1 1,0 1-1,0 0 0,0 0 1,0 0-1,0 0 0,0 1 1,0-1-1,0 1 0,0-1 1,0 1-1,0 0 0,0-1 1,0 1-1,0 0 0,3 2 1,-2 0 399,1 0 0,-1 0 1,0 0-1,0 1 0,0-1 1,-1 1-1,1 0 1,2 4-1,-5-8-849,0 0 0,0 1 0,0-1 0,0 0-1,0 1 1,1-1 0,-1 0 0,0 0 0,0 1 0,0-1 0,1 0 0,-1 0-1,0 0 1,0 1 0,1-1 0,-1 0 0,0 0 0,1 0 0,-1 0 0,0 0-1,0 1 1,1-1 0,-1 0 0,0 0 0,1 0 0,-1 0 0,0 0 0,1 0-1,-1 0 1,0 0 0,1 0 0,-1 0 0,0 0 0,1 0 0,-1-1 0,0 1 0,0 0-1,1 0 1,-1 0 0,0 0 0,1 0 0,-1-1 0,0 1 0,0 0 0,1 0-1,-1 0 1,0-1 0,0 1 0,0 0 0,1 0 0,-1-1 0,0 1 0,0 0-1,0-1 1,10-16 1445,-9 16-1728,8-22 717,-1 0 1,-1 0 0,-1-1 0,4-36 0,-2 17-134,45-302 1824,-53 325-2053,1-9 96,-1 28-240,0 0 1,1 0 0,-1 0 0,0 0 0,0 0 0,1 0 0,-1 1 0,0-1 0,1 0 0,-1 0 0,1 0 0,-1 1 0,1-1 0,-1 0-1,1 1 1,0-1 0,-1 0 0,1 1 0,0-1 0,-1 1 0,1-1 0,0 1 0,0-1 0,1 0 0,6 1 25,1 0 1,-1 0-1,0 1 0,0-1 1,1 2-1,-1-1 1,0 1-1,8 3 1,-15-4-35,164 51 244,-140-42-222,-1 1 0,0 1 0,-1 1 0,32 24 0,-50-33-30,0 0 0,0 0 0,-1 0 0,1 1 0,-1-1 0,-1 1 0,1 0 1,-1 1-1,1-1 0,-1 0 0,-1 1 0,1 0 0,1 7 0,-3-10-10,-1 0 0,1 0 0,-1 0 0,0 0 0,0 1 0,0-1-1,0 0 1,-1 0 0,0 0 0,1 0 0,-1 0 0,0 0 0,0 0 0,0 0 0,-1 0 0,1 0 0,-1 0-1,0-1 1,1 1 0,-1-1 0,0 1 0,-1-1 0,1 0 0,0 0 0,-1 0 0,1 0 0,-4 2-1,-18 11-170,0-2 0,-51 21-1,-2 1-30,57-28 214,17-6 47,1 0 0,-1 0 1,0 0-1,0 1 0,1-1 1,-1 1-1,-4 3 0,7-5-37,-1 0 0,1 0 0,0 0 0,0 0 0,0 1 0,0-1 0,0 0 0,-1 0 0,1 0 0,0 0 0,0 0-1,0 1 1,0-1 0,0 0 0,0 0 0,0 0 0,0 0 0,0 1 0,0-1 0,-1 0 0,1 0 0,0 0 0,0 1-1,0-1 1,0 0 0,0 0 0,0 0 0,1 1 0,-1-1 0,0 0 0,0 0 0,0 0 0,0 0 0,0 1 0,0-1 0,0 0-1,0 0 1,0 0 0,0 0 0,0 0 0,1 1 0,-1-1 0,0 0 0,0 0 0,0 0 0,0 0 0,0 0 0,1 0-1,-1 1 1,0-1 0,0 0 0,0 0 0,0 0 0,1 0 0,-1 0 0,0 0 0,222 77 551,-197-67-485,-1 1 1,-1 2-1,0 1 1,-1 0-1,0 2 0,38 35 1,-57-48-74,1 1 1,-1-1-1,0 1 0,-1 0 1,1 0-1,-1 0 1,1 0-1,-1 1 0,0-1 1,-1 0-1,1 1 0,-1 0 1,0-1-1,0 1 0,0 0 1,0 6-1,-2-5-1,1-1 0,-1 1-1,0-1 1,-1 1 0,1-1 0,-1 1-1,0-1 1,-1 0 0,1 0 0,-1 0-1,0 0 1,-4 4 0,-4 5-9,0-2 0,-2 1 0,1-2 0,-2 0 0,1 0 0,-1-1 0,-1-1 0,-15 8 0,4-5-332,0 0 1,0-2 0,-1-1-1,-52 11 1,59-17-576,-1 0 0,1-2 0,-1 0 0,-26-3 0,41 1 227,1 0 0,-1 0 0,0-1 0,0 1 0,0-1 0,-6-3 0,8 2-535,0 1 0,0-1 0,0 1 0,0-1 1,0 0-1,1-1 0,-1 1 0,-2-4 0,-5-10-2201</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47.579"/>
    </inkml:context>
    <inkml:brush xml:id="br0">
      <inkml:brushProperty name="width" value="0.05" units="cm"/>
      <inkml:brushProperty name="height" value="0.05" units="cm"/>
      <inkml:brushProperty name="color" value="#FFC114"/>
    </inkml:brush>
  </inkml:definitions>
  <inkml:trace contextRef="#ctx0" brushRef="#br0">0 8 100,'7'-7'17287,"-4"53"-13924,-6 94 0,-1-60-1990,10 385 3755,-6-440-5018,0-19-220,-1 0-1,1 1 1,1-1-1,-1 0 1,1 0-1,0 0 1,0 0-1,1 0 1,3 9-1,-5-48-7891,-4 16 437,-1 6 2785,-2 2 1453</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47.919"/>
    </inkml:context>
    <inkml:brush xml:id="br0">
      <inkml:brushProperty name="width" value="0.05" units="cm"/>
      <inkml:brushProperty name="height" value="0.05" units="cm"/>
      <inkml:brushProperty name="color" value="#FFC114"/>
    </inkml:brush>
  </inkml:definitions>
  <inkml:trace contextRef="#ctx0" brushRef="#br0">823 4 1344,'54'-3'17774,"-62"4"-16519,-40 6 1397,-84 0 0,-59-11 133,105 2-1944,28 0-991,-95 0 942,77 7-4293,2 8-5807,46-4 3478,5 4 1773</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48.709"/>
    </inkml:context>
    <inkml:brush xml:id="br0">
      <inkml:brushProperty name="width" value="0.05" units="cm"/>
      <inkml:brushProperty name="height" value="0.05" units="cm"/>
      <inkml:brushProperty name="color" value="#FFC114"/>
    </inkml:brush>
  </inkml:definitions>
  <inkml:trace contextRef="#ctx0" brushRef="#br0">18 6 1568,'3'-5'13589,"-13"155"-7852,2-48-3567,5 21-67,6 0 1,28 191-1,-31-308-2299,1 0-1,-1 0 1,2 0 0,-1 0 0,1 0-1,-1-1 1,2 1 0,-1-1-1,0 1 1,1-1 0,7 10-1,-10-30-8556,-12-18 502,3 13 4658</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49.044"/>
    </inkml:context>
    <inkml:brush xml:id="br0">
      <inkml:brushProperty name="width" value="0.05" units="cm"/>
      <inkml:brushProperty name="height" value="0.05" units="cm"/>
      <inkml:brushProperty name="color" value="#FFC114"/>
    </inkml:brush>
  </inkml:definitions>
  <inkml:trace contextRef="#ctx0" brushRef="#br0">724 11 904,'28'-11'12745,"-37"12"-11275,-215 5 5271,-10-6-4102,114 0-2829,93-1-975,-41 2-409,36 4-2622,5 6-4952,17-3 6194</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49.365"/>
    </inkml:context>
    <inkml:brush xml:id="br0">
      <inkml:brushProperty name="width" value="0.05" units="cm"/>
      <inkml:brushProperty name="height" value="0.05" units="cm"/>
      <inkml:brushProperty name="color" value="#FFC114"/>
    </inkml:brush>
  </inkml:definitions>
  <inkml:trace contextRef="#ctx0" brushRef="#br0">739 1 14925,'36'12'6067,"-314"17"-1821,-5 23-5662,194-35-1700,-9 2-8479,71-12 8325</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50.148"/>
    </inkml:context>
    <inkml:brush xml:id="br0">
      <inkml:brushProperty name="width" value="0.05" units="cm"/>
      <inkml:brushProperty name="height" value="0.05" units="cm"/>
      <inkml:brushProperty name="color" value="#FFC114"/>
    </inkml:brush>
  </inkml:definitions>
  <inkml:trace contextRef="#ctx0" brushRef="#br0">1 40 1028,'26'-37'12930,"-21"35"-11980,-2 4 1808,1 4-2369,-1-1 1,0 1-1,0 0 0,0 0 0,-1 0 0,0 0 0,0 1 0,1 8 1,7 62 1544,-7-49-1319,7 76 954,17 136 858,-2-38-1727,-25-197-1167,1-1-1,-1 1 1,0-1-1,-1 1 1,1-1 0,-1 1-1,0-1 1,-2 7 0,-20-51-14613,14 23 11805</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50.511"/>
    </inkml:context>
    <inkml:brush xml:id="br0">
      <inkml:brushProperty name="width" value="0.05" units="cm"/>
      <inkml:brushProperty name="height" value="0.05" units="cm"/>
      <inkml:brushProperty name="color" value="#FFC114"/>
    </inkml:brush>
  </inkml:definitions>
  <inkml:trace contextRef="#ctx0" brushRef="#br0">1031 18 1572,'3'-9'3576,"-19"4"-1691,0 2 23,-12 8 48,-16 4-72,-12 2-52,-23 6-84,-34 6-155,0-3-153,12-3-148,13 0-164,7-6-188,-1 3-276,19-3-388,0-2-504,16-4-572,3-5-852</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06.015"/>
    </inkml:context>
    <inkml:brush xml:id="br0">
      <inkml:brushProperty name="width" value="0.025" units="cm"/>
      <inkml:brushProperty name="height" value="0.025" units="cm"/>
      <inkml:brushProperty name="color" value="#E71224"/>
    </inkml:brush>
  </inkml:definitions>
  <inkml:trace contextRef="#ctx0" brushRef="#br0">26 16 704,'-11'-15'18142,"6"37"-17531,1 0 0,1 0 0,2 0 0,0 0 0,1 0 0,3 24 0,-1 23 328,9 318 3006,-4-322-3632,0 22-1907,-6-78 3369,2 0-8956,6-15-6152,-8 3 10466</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06.784"/>
    </inkml:context>
    <inkml:brush xml:id="br0">
      <inkml:brushProperty name="width" value="0.025" units="cm"/>
      <inkml:brushProperty name="height" value="0.025" units="cm"/>
      <inkml:brushProperty name="color" value="#E71224"/>
    </inkml:brush>
  </inkml:definitions>
  <inkml:trace contextRef="#ctx0" brushRef="#br0">551 34 1448,'1'-2'648,"0"1"0,1-1 0,-1 0 0,1 1 0,0 0 0,-1-1 0,1 1 0,0 0 0,0 0 0,0 0 0,2-1 0,11-7 6792,-18 8-6498,-7-1-323,0 0 0,-1 1 0,1 0 1,0 1-1,0 0 0,-18 2 0,4 0-162,-124 8 2024,-96 3-3228,235-13-107,0 0 1,0 1-1,0 0 0,-10 2 1,-2 6-10487,18-6 8281</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07.119"/>
    </inkml:context>
    <inkml:brush xml:id="br0">
      <inkml:brushProperty name="width" value="0.025" units="cm"/>
      <inkml:brushProperty name="height" value="0.025" units="cm"/>
      <inkml:brushProperty name="color" value="#E71224"/>
    </inkml:brush>
  </inkml:definitions>
  <inkml:trace contextRef="#ctx0" brushRef="#br0">349 0 772,'50'9'12987,"-54"-8"-11811,-22 6 234,0-2-1,-1 0 0,0-2 0,-52-1 1,41-1-2365,-71 9 1,106-9 675,-24 6-3656,25-7 3235,0 1 0,0 0 0,-1 0 1,1 1-1,0-1 0,0 0 0,1 1 0,-1-1 0,0 1 1,-1 1-1,-7 10-2229</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8.187"/>
    </inkml:context>
    <inkml:brush xml:id="br0">
      <inkml:brushProperty name="width" value="0.05" units="cm"/>
      <inkml:brushProperty name="height" value="0.05" units="cm"/>
      <inkml:brushProperty name="color" value="#FFC114"/>
    </inkml:brush>
  </inkml:definitions>
  <inkml:trace contextRef="#ctx0" brushRef="#br0">0 54 868,'1'-4'1288,"0"0"-1,0 1 1,0-1 0,-1 0-1,0 0 1,0-8 0,1 11-301,0-1 1,0 1 0,0-1 0,0 1 0,0 0 0,0 0 0,0 0 0,0-1 0,1 1 0,-1 0 0,0 0 0,1 1 0,-1-1-1,1 0 1,1-1 0,6 3-251,0 0-1,-1 1 0,1 0 0,-1 0 0,1 1 1,11 5-1,51 26 1096,-68-32-1813,60 35-4,-2 2 0,-2 3-1,-1 2 1,67 69 0,-88-77-15,-1 3 0,-1 1 0,-2 1 0,51 88 0,-71-107 0,-2 1 0,0 1 0,-2 0 0,0 0 0,-2 0 0,-1 1 0,0 1 0,-2-1 0,-1 0 0,-1 1 0,-2 0 0,-2 31 0,-3-24 0,-2-1 0,-1 1 0,-1-1 0,-2-1 0,-1 1 0,-1-2 0,-2 0 0,-1-1 0,-2 0 0,0-1 0,-2-2 0,-1 0 0,-1 0 0,-42 35 0,-21 11-7733,79-67 2844</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07.719"/>
    </inkml:context>
    <inkml:brush xml:id="br0">
      <inkml:brushProperty name="width" value="0.025" units="cm"/>
      <inkml:brushProperty name="height" value="0.025" units="cm"/>
      <inkml:brushProperty name="color" value="#E71224"/>
    </inkml:brush>
  </inkml:definitions>
  <inkml:trace contextRef="#ctx0" brushRef="#br0">7 74 312,'-5'-34'5392,"4"-1"3524,1 30-7136,1 18 4498,3 9-4219,5 38-902,52 415 4538,-45-366-5593,-15-82-699,-2-12-7382,-2-19 1259,-11-15 1145,3 6 1692</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08.065"/>
    </inkml:context>
    <inkml:brush xml:id="br0">
      <inkml:brushProperty name="width" value="0.025" units="cm"/>
      <inkml:brushProperty name="height" value="0.025" units="cm"/>
      <inkml:brushProperty name="color" value="#E71224"/>
    </inkml:brush>
  </inkml:definitions>
  <inkml:trace contextRef="#ctx0" brushRef="#br0">693 20 520,'5'-1'1671,"0"-1"0,0 0 0,0 0 0,0 0 1,-1-1-1,8-5 4586,-22 10-4741,-71 10 1126,-199 22 3210,-2-28-4438,278-6-1601,-40 3-2602,42-3 1704,-1 1-1,0 0 0,0 0 1,0 0-1,0 0 0,0 0 1,-3 2-1,6-2 830,-1-1 0,1 0-1,-1 1 1,1-1 0,0 0 0,-1 1 0,1-1 0,0 1 0,-1-1-1,1 1 1,0-1 0,-1 1 0,1-1 0,0 1 0,0-1 0,0 1-1,-1-1 1,1 1 0,0-1 0,0 1 0,0 0 0,4 13-3667</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09.985"/>
    </inkml:context>
    <inkml:brush xml:id="br0">
      <inkml:brushProperty name="width" value="0.025" units="cm"/>
      <inkml:brushProperty name="height" value="0.025" units="cm"/>
      <inkml:brushProperty name="color" value="#E71224"/>
    </inkml:brush>
  </inkml:definitions>
  <inkml:trace contextRef="#ctx0" brushRef="#br0">0 67 228,'2'-6'1386,"0"0"-1,0 1 1,1-1-1,0 1 1,0-1-1,7-8 1,-8 2 2008,6 6 8149,-4 13-11228,0 0 1,0 1 0,-1 0 0,0 0 0,0 0 0,0 0 0,1 14-1,8 70 1157,-8-60-1111,34 287 2289,-13-159-2145,-24-150-734,-1-6-40,0 0 0,0 0-1,1 0 1,-1-1 0,1 1-1,0 0 1,0 0 0,1-1 0,-1 1-1,1-1 1,0 1 0,0-1-1,0 0 1,3 4 0,4-20-7935,1-2-2018,-6 7 6747</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19.884"/>
    </inkml:context>
    <inkml:brush xml:id="br0">
      <inkml:brushProperty name="width" value="0.025" units="cm"/>
      <inkml:brushProperty name="height" value="0.025" units="cm"/>
      <inkml:brushProperty name="color" value="#E71224"/>
    </inkml:brush>
  </inkml:definitions>
  <inkml:trace contextRef="#ctx0" brushRef="#br0">600 0 14329,'3'0'185,"0"1"-1,0-1 0,0 0 0,0 1 1,0 0-1,0 0 0,0 0 0,0 0 0,4 2 1,11 5 1119,-18-8-1277,1 0 0,-1 0 0,0 1 0,0-1 0,0 0 0,1 0 0,-1 1 0,0-1 0,0 0 0,0 0 0,0 1 0,0-1 0,0 0 0,0 1 0,0-1 0,1 0 0,-1 1 0,0-1 0,0 0 0,0 0 0,0 1 1,-1-1-1,1 0 0,0 1 0,0-1 0,0 0 0,0 1 0,0-1 0,0 0 0,0 0 0,0 1 0,-1-1 0,1 0 0,0 0 0,0 1 0,0-1 0,-1 0 0,1 0 0,0 0 0,0 1 0,-1-1 0,1 0 0,0 0 0,0 0 0,-1 0 1,1 1-1,-13 9 654,1-4-123,-1-1 1,0-1 0,-1 0 0,-23 3-1,4-1-14,-136 39 970,-12 3-1801,160-44-654,-5 2-286,-33 10-1,33-5-2995,3 3-3714,13-5 4909</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20.218"/>
    </inkml:context>
    <inkml:brush xml:id="br0">
      <inkml:brushProperty name="width" value="0.025" units="cm"/>
      <inkml:brushProperty name="height" value="0.025" units="cm"/>
      <inkml:brushProperty name="color" value="#E71224"/>
    </inkml:brush>
  </inkml:definitions>
  <inkml:trace contextRef="#ctx0" brushRef="#br0">538 1 968,'8'3'1773,"-1"1"-1,0-1 0,0 1 1,7 6-1,-13-9-344,-45 11 2591,-88-2-47,82-7-2786,-73 12 0,104-11-2015,0 1 1,-25 11-1,30-10-764,1 1 0,-1 0 0,-22 17 0,-2 9-2747,3 4 1317</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21.584"/>
    </inkml:context>
    <inkml:brush xml:id="br0">
      <inkml:brushProperty name="width" value="0.025" units="cm"/>
      <inkml:brushProperty name="height" value="0.025" units="cm"/>
      <inkml:brushProperty name="color" value="#E71224"/>
    </inkml:brush>
  </inkml:definitions>
  <inkml:trace contextRef="#ctx0" brushRef="#br0">1 63 564,'0'-2'349,"2"-5"919,0 0 0,0 1 0,1-1 0,3-5 0,-4 7 672,3-9 312,-5 14-2147,0 0-1,0 0 1,0 0 0,0 0 0,0 0 0,0 1 0,0-1 0,0 0 0,1 0-1,-1 0 1,0 0 0,0 0 0,0 0 0,0 0 0,0 0 0,0 0 0,0 0-1,0 0 1,1 0 0,-1 0 0,0 0 0,0 0 0,0 0 0,0 0 0,0 0-1,0 0 1,1 0 0,-1 0 0,0 0 0,0 0 0,0 0 0,0 0 0,0 0-1,0 0 1,0 0 0,1 0 0,-1 0 0,0 0 0,0 0 0,0-1-1,0 1 1,0 0 0,0 0 0,0 0 0,0 0 0,0 0 0,0 0 0,0 0-1,0 0 1,1-1 0,-1 1 0,0 0 0,0 0 0,0 0 0,0 0 0,0 0-1,0 0 1,0 0 0,0-1 0,0 1 0,0 0 0,0 0 0,0 0 0,0 0-1,0 0 1,6 31 1001,-1 0 1,-1 1-1,0 57 0,-2-28-320,4 66 435,21 312 1590,-13-273-4206,-14-164 1134,0-1 147,0 0 0,0 0 0,0 0 0,0 0 0,0-1 0,0 1 0,1 0 0,-1 0 0,0 0 0,1-1 0,-1 1 0,0 0 0,1-1 0,-1 1 0,1 0 0,0 0 1,0-6-5861,-1-40-3661,-1 28 6616</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22.022"/>
    </inkml:context>
    <inkml:brush xml:id="br0">
      <inkml:brushProperty name="width" value="0.025" units="cm"/>
      <inkml:brushProperty name="height" value="0.025" units="cm"/>
      <inkml:brushProperty name="color" value="#E71224"/>
    </inkml:brush>
  </inkml:definitions>
  <inkml:trace contextRef="#ctx0" brushRef="#br0">506 18 1512,'73'-14'12722,"-70"14"-10554,-1-1-804,2 0-1317,-7 0 3149,-122 10 56,17-1-1875,-69 13-2480,68-5-4893,63-6-3873,26-6 6756</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22.373"/>
    </inkml:context>
    <inkml:brush xml:id="br0">
      <inkml:brushProperty name="width" value="0.025" units="cm"/>
      <inkml:brushProperty name="height" value="0.025" units="cm"/>
      <inkml:brushProperty name="color" value="#E71224"/>
    </inkml:brush>
  </inkml:definitions>
  <inkml:trace contextRef="#ctx0" brushRef="#br0">588 0 1080,'-26'4'9597,"-45"1"-6375,1 0-1258,-20 1 3,-46 5-625,112-8-2644,-41 13 0,54-13-166,0 1 0,0 1 0,0 0 1,1 1-1,-12 7 0,-7 12-1317</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30.357"/>
    </inkml:context>
    <inkml:brush xml:id="br0">
      <inkml:brushProperty name="width" value="0.1" units="cm"/>
      <inkml:brushProperty name="height" value="0.1" units="cm"/>
      <inkml:brushProperty name="color" value="#008C3A"/>
    </inkml:brush>
  </inkml:definitions>
  <inkml:trace contextRef="#ctx0" brushRef="#br0">69 978 244,'-5'4'975,"0"0"0,0 0 0,0 0 0,-7 10 0,-3 2 2541,14-16-3371,0 1 1,1 0-1,-1 0 0,0 0 1,1 0-1,-1 0 1,1 0-1,0 0 0,-1 0 1,1 0-1,0 1 1,0-1-1,-1 0 0,1 0 1,0 0-1,0 0 1,0 0-1,0 0 1,1 1-1,-1-1 0,0 1 1,4 8 109,-1 1 1,0-1 0,-1 1-1,0-1 1,-1 1-1,0 0 1,-1 19-1,2 11 362,39 471 821,-17-178-1008,-7-83-151,7 225 82,-40 35 173,15-479-482,-10 643 934,3-258-469,4-308-435,-1 103 167,-9 140 68,-3-154-217,-13 208-24,-4 405 31,57-2-23,23-271 234,-37-472-269,19 68 1,-14-77-39,-10-40-7,2-1 0,0 0 0,1 0 0,0-1 0,1 0 0,1 0 0,0-1 0,1 0 0,15 15 0,24 12 2,-41-35-7,1 1 1,-1-1-1,1-1 1,0 1 0,0-2-1,1 1 1,19 6-1,2-2 4,39 7 0,24-1 62,0-3 0,124-2 1,-151-8-7,57-3 64,118-8 5,-184 5-106,122-13 124,-157 13-129,-1-1 0,1 0 0,-1-2 0,-1-1 0,38-19 0,-48 21-16,-1-1 0,0-1 1,-1 0-1,0 0 0,0-1 1,0 0-1,-1 0 0,-1-1 1,1 0-1,-2-1 0,1 0 1,-2 0-1,1 0 0,3-14 1,5-17 2,-2-2 0,11-67 1,-19 89-6,12-103-2,0-153-1,-13 208 9,7-446-7,-32 24 18,3 171-16,29-88 2,-2 257-2,-22-280-12,3 249 9,11 177 3,-6-362-15,9 173 5,-8-14-8,1 149 16,-5-373-21,7 146 48,3 151 77,23-254 199,-3 109-226,-11 120-58,1-153-5,-53-261 81,22 347-21,9-188 146,11 340-109,0 30-55,0-94 139,-18-142 0,14 247-31,-11-39 0,11 60-105,-1 0 0,0 1-1,0 0 1,-2 0 0,-14-23 0,12 23-5,-1 0 1,0 1-1,-1 0 0,-1 1 1,1 0-1,-2 1 0,0 0 1,0 1-1,0 0 1,-1 1-1,-1 1 0,1 0 1,-1 1-1,0 0 0,-1 1 1,1 1-1,-1 1 0,0 0 1,0 1-1,0 1 1,-24 0-1,-110 7 248,-213 13 55,27-3-209,148-9-110,143-2-29,1 1-1,-81 22 0,120-27-3,1 1-1,-1 0 1,1 0-1,-1 0 1,1 0 0,0 1-1,0 0 1,0-1-1,0 2 1,0-1-1,1 0 1,-6 6 0,4-2 0,1 0 1,-1 0-1,1 1 0,0-1 1,1 1-1,-5 13 1,1 6-1,1 1 0,2 0-1,-2 37 1,5-54-5,-1 52 21,2 0-1,3 0 0,12 69 0,49 182-333,-31-199-527,-9-61-1530,-18-45 619,0 0 1,0 0 0,9 10 0,-12-15 1020,0-1 0,1 0 1,-1 0-1,1 0 0,0 0 1,5 2-1,30 10-2834</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32.893"/>
    </inkml:context>
    <inkml:brush xml:id="br0">
      <inkml:brushProperty name="width" value="0.1" units="cm"/>
      <inkml:brushProperty name="height" value="0.1" units="cm"/>
      <inkml:brushProperty name="color" value="#008C3A"/>
    </inkml:brush>
  </inkml:definitions>
  <inkml:trace contextRef="#ctx0" brushRef="#br0">3 26 812,'-3'9'9093,"16"-32"-10481,-4 17-1508,10 1 983,6 5 649</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8.780"/>
    </inkml:context>
    <inkml:brush xml:id="br0">
      <inkml:brushProperty name="width" value="0.05" units="cm"/>
      <inkml:brushProperty name="height" value="0.05" units="cm"/>
      <inkml:brushProperty name="color" value="#FFC114"/>
    </inkml:brush>
  </inkml:definitions>
  <inkml:trace contextRef="#ctx0" brushRef="#br0">1 195 400,'7'-33'8628,"-5"-9"-1846,2-17 203,-4 57-6773,1-1 0,-1 0 0,1 0 1,0 0-1,0 0 0,0 1 0,0-1 1,1 0-1,-1 1 0,1-1 0,-1 1 0,1-1 1,0 1-1,0 0 0,3-2 0,-1 1-52,0 1 0,0 0 0,0 0 0,0 0 0,1 1 0,-1-1 0,1 1 0,-1 0 0,1 1 0,0-1 0,-1 1 0,1 0 0,0 0 0,-1 0 0,8 2-1,7 1 210,1 1-1,23 9 1,-34-10-251,29 9 303,0 3 0,43 22-1,-65-28-274,1 0-1,-1 2 1,0 0 0,-1 0-1,-1 2 1,25 26-1,-35-35-129,0 1 0,-1 0 0,0 0 0,0 0 0,0 0 0,-1 0 0,1 0 0,-1 1 0,-1-1 0,1 1 0,-1 0 0,0-1 0,0 1-1,0 0 1,-1 0 0,0 0 0,0-1 0,-2 11 0,0-10-4,0 0 1,0 0-1,0 0 1,-1 0-1,0 0 0,0 0 1,0-1-1,-1 0 0,0 0 1,0 0-1,0 0 0,0 0 1,-1-1-1,0 0 0,0 0 1,-9 6-1,-5 1-12,-1-1 0,1-1 0,-2 0 0,-23 6 0,-88 16 0,83-20 0,20-5 0,16-4 0,0 0 0,0 1 0,-15 7 0,28-9-84,0-1 0,0 1 0,0 0 0,0 0 0,0 0-1,0-1 1,0 1 0,1 0 0,-1 0 0,0 0 0,1-1 0,-1 1 0,1 0 0,-1-1 0,1 1 0,-1 0-1,1-1 1,-1 1 0,1 0 0,-1-1 0,1 1 0,0-1 0,0 1 0,23 8-5787,-7 0-7499,-6-2 9239</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33.930"/>
    </inkml:context>
    <inkml:brush xml:id="br0">
      <inkml:brushProperty name="width" value="0.1" units="cm"/>
      <inkml:brushProperty name="height" value="0.1" units="cm"/>
      <inkml:brushProperty name="color" value="#008C3A"/>
    </inkml:brush>
  </inkml:definitions>
  <inkml:trace contextRef="#ctx0" brushRef="#br0">31 21 180,'0'0'1032,"-18"2"628,5 1 124,48-20-4608,-7 9 2200</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40.624"/>
    </inkml:context>
    <inkml:brush xml:id="br0">
      <inkml:brushProperty name="width" value="0.1" units="cm"/>
      <inkml:brushProperty name="height" value="0.1" units="cm"/>
      <inkml:brushProperty name="color" value="#008C3A"/>
    </inkml:brush>
  </inkml:definitions>
  <inkml:trace contextRef="#ctx0" brushRef="#br0">2749 195 716,'82'77'19363,"-84"-76"-18739,-1 1 1,0-1-1,0 0 1,0 1 0,1-1-1,-1-1 1,0 1 0,0 0-1,0-1 1,-4 1 0,-43 3 296,28-2-245,-74 4 41,-1-4 0,-98-12 0,-192-36-200,288 32-331,-237-31 166,-289-40-149,91 30-1038,343 39-187,155 13 541,16 2-657,-1-1 1,1 0 0,-33-10-1,39 6-1772</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41.093"/>
    </inkml:context>
    <inkml:brush xml:id="br0">
      <inkml:brushProperty name="width" value="0.1" units="cm"/>
      <inkml:brushProperty name="height" value="0.1" units="cm"/>
      <inkml:brushProperty name="color" value="#008C3A"/>
    </inkml:brush>
  </inkml:definitions>
  <inkml:trace contextRef="#ctx0" brushRef="#br0">155 0 13429,'0'6'3340,"0"22"-2400,-44 288 3732,22 3-2873,9-120-783,-1 14-171,-31 373 1033,40-524-2171,-1 10-1475,0-25-2905</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41.422"/>
    </inkml:context>
    <inkml:brush xml:id="br0">
      <inkml:brushProperty name="width" value="0.1" units="cm"/>
      <inkml:brushProperty name="height" value="0.1" units="cm"/>
      <inkml:brushProperty name="color" value="#008C3A"/>
    </inkml:brush>
  </inkml:definitions>
  <inkml:trace contextRef="#ctx0" brushRef="#br0">155 0 1584,'5'124'6331,"-13"61"-2275,4-118-3172,-47 786 5573,9-160-3586,12-256-3653,19-350-1450,-2 20-8645,13-78 7901</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38.639"/>
    </inkml:context>
    <inkml:brush xml:id="br0">
      <inkml:brushProperty name="width" value="0.1" units="cm"/>
      <inkml:brushProperty name="height" value="0.1" units="cm"/>
      <inkml:brushProperty name="color" value="#008C3A"/>
    </inkml:brush>
  </inkml:definitions>
  <inkml:trace contextRef="#ctx0" brushRef="#br0">0 42 644,'0'-24'5339,"5"11"-2707,-3 8 7519,2 33-9347,80 650 7553,-68-551-7190,-16-127-1142,0 0-20,0 0 0,0 0-1,0-1 1,0 1 0,0 0 0,0 0-1,0 0 1,1 0 0,-1 0-1,0 0 1,0 0 0,0-1 0,0 1-1,0 0 1,0 0 0,1 0 0,-1 0-1,0 0 1,0 0 0,0 0-1,0 0 1,1 0 0,-1 0 0,0 0-1,0 0 1,0 0 0,0 0 0,0 0-1,1 0 1,-1 0 0,0 0-1,0 0 1,0 0 0,0 0 0,1 0-1,-1 0 1,0 0 0,0 0 0,0 0-1,0 0 1,0 1 0,0-1-1,1 0 1,-1 0 0,0 0 0,0 0-1,0 0 1,0 0 0,0 1 0,0-1-1,0 0 1,0 0 0,1 0-1,-1 0 1,0 0 0,0 1 0,0-1-1,0 0 1,0 0 0,0 0 0,0 0-1,0 0 1,0 1 0,0-1-1,0 0 1,0 0 0,0 0 0,0 1-1,13-16 47,0-1 0,-1 0 0,13-22 0,3-6-11,64-77-625,186-190 0,-123 144-3636,-153 165 3613,1-1 1,0 0 0,-1 1-1,1 0 1,0-1 0,6-2 0,-7 4-5231,-2 1 1004,0 0 1468</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39.084"/>
    </inkml:context>
    <inkml:brush xml:id="br0">
      <inkml:brushProperty name="width" value="0.1" units="cm"/>
      <inkml:brushProperty name="height" value="0.1" units="cm"/>
      <inkml:brushProperty name="color" value="#008C3A"/>
    </inkml:brush>
  </inkml:definitions>
  <inkml:trace contextRef="#ctx0" brushRef="#br0">0 15 924,'15'-13'3965,"-14"12"-2707,2 1-52,7 0-30,-7 0-20,0 2-27,3 1-617,0 1 1,-1 0 0,0 0 0,0 0-1,0 1 1,0 0 0,0 0 0,6 10-1,30 55 2335,-10-16-1155,5 1-170,3-2 0,2-2 0,2-2 0,96 85 0,-86-94-4786,-52-38 2988,-1-2-3240,0 1-3989,0-1 3873,0 0 265</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39.718"/>
    </inkml:context>
    <inkml:brush xml:id="br0">
      <inkml:brushProperty name="width" value="0.1" units="cm"/>
      <inkml:brushProperty name="height" value="0.1" units="cm"/>
      <inkml:brushProperty name="color" value="#008C3A"/>
    </inkml:brush>
  </inkml:definitions>
  <inkml:trace contextRef="#ctx0" brushRef="#br0">0 31 808,'0'0'379,"0"-1"-1,1 0 1,-1 0-1,0 0 1,0 0 0,1 1-1,-1-1 1,1 0-1,-1 0 1,1 1 0,-1-1-1,1 0 1,-1 1-1,1-1 1,0 0 0,-1 1-1,1-1 1,0 1-1,-1-1 1,1 1 0,0 0-1,1-1 1,-1 1-120,0 0 0,0 0 1,-1 0-1,1 0 1,0 1-1,0-1 0,0 0 1,-1 1-1,1-1 0,0 0 1,-1 1-1,1-1 0,0 1 1,-1-1-1,1 1 0,-1 0 1,1-1-1,0 1 1,0 1-1,4 6 648,0 0-1,0 0 1,4 13 0,-4-11-732,28 54 1242,-5-6-191,3-2 0,68 95-1,-91-141-1070,-1 0 38,0-1 0,1 0-1,0 0 1,1-1 0,15 12 0,-21-19-163,-1 1 0,1-1 0,0 1 1,-1-1-1,1 0 0,0 0 0,0 0 0,0-1 1,0 1-1,0-1 0,0 1 0,0-1 0,0 0 1,0 0-1,0-1 0,0 1 0,0-1 0,0 1 1,0-1-1,0 0 0,0 0 0,-1 0 0,1 0 1,0-1-1,0 1 0,-1-1 0,4-2 0,10-10 57,0-1-1,-2-1 0,0 0 0,-1 0 1,0-2-1,12-21 0,-5 8-15,70-120 175,-35 56-559,-19 28-3936,-33 65 3630,-1 2-7677,-1 0 4277,-1 0 723</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40.472"/>
    </inkml:context>
    <inkml:brush xml:id="br0">
      <inkml:brushProperty name="width" value="0.1" units="cm"/>
      <inkml:brushProperty name="height" value="0.1" units="cm"/>
      <inkml:brushProperty name="color" value="#008C3A"/>
    </inkml:brush>
  </inkml:definitions>
  <inkml:trace contextRef="#ctx0" brushRef="#br0">1 95 480,'15'-36'7791,"-14"35"-6999,11-31 3978,-10 22-4161,4-5 2527,-6 15-3062,1 1 1,-1-1-1,1 1 0,-1-1 1,1 1-1,-1-1 0,1 1 1,-1-1-1,0 1 0,1 0 1,-1-1-1,0 1 1,0-1-1,1 1 0,-1 0 1,0-1-1,0 1 0,0 0 1,0-1-1,0 1 0,0 1 1,6 24 531,-1 0 0,0 32 1,-1-17-199,7 101 955,-14 247 0,0-349-818,3 0-1,1 0 1,7 44 0,-7-82-484,0 1 1,0-1-1,0 1 1,0-1-1,0 1 1,1-1-1,-1 0 0,1 0 1,-1 0-1,1 0 1,0 0-1,0 0 1,0 0-1,0-1 1,0 1-1,1-1 1,-1 1-1,0-1 1,1 0-1,-1 0 0,1 0 1,-1 0-1,1 0 1,-1-1-1,1 1 1,4-1-1,8 2 61,0 0 0,0-2-1,20 0 1,323-36 892,-96 7 789,-189 26-1580,-28 3-4999,-42 0 574,1-2 922,-3 1-4848,-1 1 4127</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42.208"/>
    </inkml:context>
    <inkml:brush xml:id="br0">
      <inkml:brushProperty name="width" value="0.1" units="cm"/>
      <inkml:brushProperty name="height" value="0.1" units="cm"/>
      <inkml:brushProperty name="color" value="#008C3A"/>
    </inkml:brush>
  </inkml:definitions>
  <inkml:trace contextRef="#ctx0" brushRef="#br0">0 7 1012,'0'0'1148,"1"-5"-251,1 3 1777,0 4 5880,1 2-8302,-1 0 0,0 1 0,0-1 1,0 1-1,-1 0 0,1-1 0,-1 1 0,1 7 0,3 47 965,-4-36-856,0-20-324,13 178 2214,43 197 0,-55-364-2127,-2-12-92,1 0-1,-1 1 0,0-1 1,1 0-1,-1 0 0,1 1 1,0-1-1,0 0 0,0 0 1,0 0-1,0 0 0,0 0 1,1 0-1,1 2 0,-3-3 80,3-5-7,10-14 2,-1 0 0,17-37 1,10-15-1,-8 24-49,2 2 0,54-56-1,88-71-136,-91 92-359,-51 52-280,-25 21 139,-1 1 1,0-2-1,0 1 1,0-1-1,9-11 1,-13 11 17,-3 4-1587,-3 1-7167,-13 2 6683</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42.537"/>
    </inkml:context>
    <inkml:brush xml:id="br0">
      <inkml:brushProperty name="width" value="0.1" units="cm"/>
      <inkml:brushProperty name="height" value="0.1" units="cm"/>
      <inkml:brushProperty name="color" value="#008C3A"/>
    </inkml:brush>
  </inkml:definitions>
  <inkml:trace contextRef="#ctx0" brushRef="#br0">1 1 752,'0'0'1067,"1"2"-7,8 6 211,1 0-1,-1-1 1,1 1-1,0-2 1,13 7 0,22 15 496,-3 0-663,1-2 0,1-1 1,84 32-1,149 34-784,-234-78-886,-33-10-660,2 6-7084,-12-8 5829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293B5-4424-4258-B3DB-61FC4205A1A8}" type="datetimeFigureOut">
              <a:rPr lang="en-GB" smtClean="0"/>
              <a:t>20/09/2021</a:t>
            </a:fld>
            <a:endParaRPr lang="en-GB"/>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0C661-5191-4976-AA0A-0C0A75A9B12B}" type="slidenum">
              <a:rPr lang="en-GB" smtClean="0"/>
              <a:t>‹#›</a:t>
            </a:fld>
            <a:endParaRPr lang="en-GB"/>
          </a:p>
        </p:txBody>
      </p:sp>
    </p:spTree>
    <p:extLst>
      <p:ext uri="{BB962C8B-B14F-4D97-AF65-F5344CB8AC3E}">
        <p14:creationId xmlns:p14="http://schemas.microsoft.com/office/powerpoint/2010/main" val="2588582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716040" y="4489200"/>
            <a:ext cx="5730120" cy="4250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FA1CD2-B5CF-4015-B866-63F1F8A3093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GB"/>
          </a:p>
        </p:txBody>
      </p:sp>
      <p:sp>
        <p:nvSpPr>
          <p:cNvPr id="3" name="Подзаголовок 2">
            <a:extLst>
              <a:ext uri="{FF2B5EF4-FFF2-40B4-BE49-F238E27FC236}">
                <a16:creationId xmlns:a16="http://schemas.microsoft.com/office/drawing/2014/main" id="{4D5E1FD5-F111-4BD6-8E4D-BB3AE90E5E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GB"/>
          </a:p>
        </p:txBody>
      </p:sp>
      <p:sp>
        <p:nvSpPr>
          <p:cNvPr id="4" name="Дата 3">
            <a:extLst>
              <a:ext uri="{FF2B5EF4-FFF2-40B4-BE49-F238E27FC236}">
                <a16:creationId xmlns:a16="http://schemas.microsoft.com/office/drawing/2014/main" id="{8AE08903-98AB-4E36-A919-DDB91CC1ED9F}"/>
              </a:ext>
            </a:extLst>
          </p:cNvPr>
          <p:cNvSpPr>
            <a:spLocks noGrp="1"/>
          </p:cNvSpPr>
          <p:nvPr>
            <p:ph type="dt" sz="half" idx="10"/>
          </p:nvPr>
        </p:nvSpPr>
        <p:spPr/>
        <p:txBody>
          <a:bodyPr/>
          <a:lstStyle/>
          <a:p>
            <a:fld id="{C5571C3C-04C5-4D8B-BAFB-B18E62488C70}" type="datetimeFigureOut">
              <a:rPr lang="en-GB" smtClean="0"/>
              <a:t>20/09/2021</a:t>
            </a:fld>
            <a:endParaRPr lang="en-GB"/>
          </a:p>
        </p:txBody>
      </p:sp>
      <p:sp>
        <p:nvSpPr>
          <p:cNvPr id="5" name="Нижний колонтитул 4">
            <a:extLst>
              <a:ext uri="{FF2B5EF4-FFF2-40B4-BE49-F238E27FC236}">
                <a16:creationId xmlns:a16="http://schemas.microsoft.com/office/drawing/2014/main" id="{4E426459-B65C-45A1-8C56-A84BB5421614}"/>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933137B9-7CBB-4AFF-985C-B39CA250F0A9}"/>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13703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F0BB7F-4491-47D1-ABDF-FCDD44AC155D}"/>
              </a:ext>
            </a:extLst>
          </p:cNvPr>
          <p:cNvSpPr>
            <a:spLocks noGrp="1"/>
          </p:cNvSpPr>
          <p:nvPr>
            <p:ph type="title"/>
          </p:nvPr>
        </p:nvSpPr>
        <p:spPr/>
        <p:txBody>
          <a:bodyPr/>
          <a:lstStyle/>
          <a:p>
            <a:r>
              <a:rPr lang="ru-RU"/>
              <a:t>Образец заголовка</a:t>
            </a:r>
            <a:endParaRPr lang="en-GB"/>
          </a:p>
        </p:txBody>
      </p:sp>
      <p:sp>
        <p:nvSpPr>
          <p:cNvPr id="3" name="Вертикальный текст 2">
            <a:extLst>
              <a:ext uri="{FF2B5EF4-FFF2-40B4-BE49-F238E27FC236}">
                <a16:creationId xmlns:a16="http://schemas.microsoft.com/office/drawing/2014/main" id="{1B8EDA6E-1699-4871-A48B-69A2096A997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884CECCF-E205-44CF-874A-9A19FDD3FD41}"/>
              </a:ext>
            </a:extLst>
          </p:cNvPr>
          <p:cNvSpPr>
            <a:spLocks noGrp="1"/>
          </p:cNvSpPr>
          <p:nvPr>
            <p:ph type="dt" sz="half" idx="10"/>
          </p:nvPr>
        </p:nvSpPr>
        <p:spPr/>
        <p:txBody>
          <a:bodyPr/>
          <a:lstStyle/>
          <a:p>
            <a:fld id="{C5571C3C-04C5-4D8B-BAFB-B18E62488C70}" type="datetimeFigureOut">
              <a:rPr lang="en-GB" smtClean="0"/>
              <a:t>20/09/2021</a:t>
            </a:fld>
            <a:endParaRPr lang="en-GB"/>
          </a:p>
        </p:txBody>
      </p:sp>
      <p:sp>
        <p:nvSpPr>
          <p:cNvPr id="5" name="Нижний колонтитул 4">
            <a:extLst>
              <a:ext uri="{FF2B5EF4-FFF2-40B4-BE49-F238E27FC236}">
                <a16:creationId xmlns:a16="http://schemas.microsoft.com/office/drawing/2014/main" id="{D99F3550-2D0D-441B-A912-A55BC2649088}"/>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6B57E646-DCB1-4EAF-88BC-6F15844461CA}"/>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347876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9CD6F04-FC72-4165-ADF0-C0B774565D21}"/>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GB"/>
          </a:p>
        </p:txBody>
      </p:sp>
      <p:sp>
        <p:nvSpPr>
          <p:cNvPr id="3" name="Вертикальный текст 2">
            <a:extLst>
              <a:ext uri="{FF2B5EF4-FFF2-40B4-BE49-F238E27FC236}">
                <a16:creationId xmlns:a16="http://schemas.microsoft.com/office/drawing/2014/main" id="{FB283AC2-8464-41CB-9435-8C52A6CB161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F7981079-5206-4A0A-A58B-4624E9CBAA5D}"/>
              </a:ext>
            </a:extLst>
          </p:cNvPr>
          <p:cNvSpPr>
            <a:spLocks noGrp="1"/>
          </p:cNvSpPr>
          <p:nvPr>
            <p:ph type="dt" sz="half" idx="10"/>
          </p:nvPr>
        </p:nvSpPr>
        <p:spPr/>
        <p:txBody>
          <a:bodyPr/>
          <a:lstStyle/>
          <a:p>
            <a:fld id="{C5571C3C-04C5-4D8B-BAFB-B18E62488C70}" type="datetimeFigureOut">
              <a:rPr lang="en-GB" smtClean="0"/>
              <a:t>20/09/2021</a:t>
            </a:fld>
            <a:endParaRPr lang="en-GB"/>
          </a:p>
        </p:txBody>
      </p:sp>
      <p:sp>
        <p:nvSpPr>
          <p:cNvPr id="5" name="Нижний колонтитул 4">
            <a:extLst>
              <a:ext uri="{FF2B5EF4-FFF2-40B4-BE49-F238E27FC236}">
                <a16:creationId xmlns:a16="http://schemas.microsoft.com/office/drawing/2014/main" id="{966C1A5E-E967-4231-90E0-C859E53FB5EE}"/>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EE04459D-EEC3-46AF-9D22-779A8FD7F1EB}"/>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145091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69C0CA-7461-47B6-B4A8-15FEDA9ADD80}"/>
              </a:ext>
            </a:extLst>
          </p:cNvPr>
          <p:cNvSpPr>
            <a:spLocks noGrp="1"/>
          </p:cNvSpPr>
          <p:nvPr>
            <p:ph type="title"/>
          </p:nvPr>
        </p:nvSpPr>
        <p:spPr/>
        <p:txBody>
          <a:bodyPr/>
          <a:lstStyle/>
          <a:p>
            <a:r>
              <a:rPr lang="ru-RU"/>
              <a:t>Образец заголовка</a:t>
            </a:r>
            <a:endParaRPr lang="en-GB"/>
          </a:p>
        </p:txBody>
      </p:sp>
      <p:sp>
        <p:nvSpPr>
          <p:cNvPr id="3" name="Объект 2">
            <a:extLst>
              <a:ext uri="{FF2B5EF4-FFF2-40B4-BE49-F238E27FC236}">
                <a16:creationId xmlns:a16="http://schemas.microsoft.com/office/drawing/2014/main" id="{43849ACC-988A-4001-A448-3A8D779145F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6B1F767C-20A1-4882-9737-FA13DB02EE0D}"/>
              </a:ext>
            </a:extLst>
          </p:cNvPr>
          <p:cNvSpPr>
            <a:spLocks noGrp="1"/>
          </p:cNvSpPr>
          <p:nvPr>
            <p:ph type="dt" sz="half" idx="10"/>
          </p:nvPr>
        </p:nvSpPr>
        <p:spPr/>
        <p:txBody>
          <a:bodyPr/>
          <a:lstStyle/>
          <a:p>
            <a:fld id="{C5571C3C-04C5-4D8B-BAFB-B18E62488C70}" type="datetimeFigureOut">
              <a:rPr lang="en-GB" smtClean="0"/>
              <a:t>20/09/2021</a:t>
            </a:fld>
            <a:endParaRPr lang="en-GB"/>
          </a:p>
        </p:txBody>
      </p:sp>
      <p:sp>
        <p:nvSpPr>
          <p:cNvPr id="5" name="Нижний колонтитул 4">
            <a:extLst>
              <a:ext uri="{FF2B5EF4-FFF2-40B4-BE49-F238E27FC236}">
                <a16:creationId xmlns:a16="http://schemas.microsoft.com/office/drawing/2014/main" id="{42F5A014-DDEA-4454-9383-2A176EC1D8D0}"/>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387AA937-DFEE-4D98-89B5-319751F2B8DD}"/>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1477069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F4648A-3011-4387-9D9A-FA1E7F4BBDA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GB"/>
          </a:p>
        </p:txBody>
      </p:sp>
      <p:sp>
        <p:nvSpPr>
          <p:cNvPr id="3" name="Текст 2">
            <a:extLst>
              <a:ext uri="{FF2B5EF4-FFF2-40B4-BE49-F238E27FC236}">
                <a16:creationId xmlns:a16="http://schemas.microsoft.com/office/drawing/2014/main" id="{DC4870C5-245A-4000-9505-72DCF7B2ED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9602135E-A453-49AE-8316-A7A3D00C7D00}"/>
              </a:ext>
            </a:extLst>
          </p:cNvPr>
          <p:cNvSpPr>
            <a:spLocks noGrp="1"/>
          </p:cNvSpPr>
          <p:nvPr>
            <p:ph type="dt" sz="half" idx="10"/>
          </p:nvPr>
        </p:nvSpPr>
        <p:spPr/>
        <p:txBody>
          <a:bodyPr/>
          <a:lstStyle/>
          <a:p>
            <a:fld id="{C5571C3C-04C5-4D8B-BAFB-B18E62488C70}" type="datetimeFigureOut">
              <a:rPr lang="en-GB" smtClean="0"/>
              <a:t>20/09/2021</a:t>
            </a:fld>
            <a:endParaRPr lang="en-GB"/>
          </a:p>
        </p:txBody>
      </p:sp>
      <p:sp>
        <p:nvSpPr>
          <p:cNvPr id="5" name="Нижний колонтитул 4">
            <a:extLst>
              <a:ext uri="{FF2B5EF4-FFF2-40B4-BE49-F238E27FC236}">
                <a16:creationId xmlns:a16="http://schemas.microsoft.com/office/drawing/2014/main" id="{5EBF0023-3552-48B5-AECB-616A1206EC9B}"/>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FB851606-F8F0-4CB4-9817-A6C5D60B442D}"/>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37080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194E17-4550-4275-BAB0-8D79748D228C}"/>
              </a:ext>
            </a:extLst>
          </p:cNvPr>
          <p:cNvSpPr>
            <a:spLocks noGrp="1"/>
          </p:cNvSpPr>
          <p:nvPr>
            <p:ph type="title"/>
          </p:nvPr>
        </p:nvSpPr>
        <p:spPr/>
        <p:txBody>
          <a:bodyPr/>
          <a:lstStyle/>
          <a:p>
            <a:r>
              <a:rPr lang="ru-RU"/>
              <a:t>Образец заголовка</a:t>
            </a:r>
            <a:endParaRPr lang="en-GB"/>
          </a:p>
        </p:txBody>
      </p:sp>
      <p:sp>
        <p:nvSpPr>
          <p:cNvPr id="3" name="Объект 2">
            <a:extLst>
              <a:ext uri="{FF2B5EF4-FFF2-40B4-BE49-F238E27FC236}">
                <a16:creationId xmlns:a16="http://schemas.microsoft.com/office/drawing/2014/main" id="{4D215D48-9C6B-414E-A225-5B30B06AFCB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Объект 3">
            <a:extLst>
              <a:ext uri="{FF2B5EF4-FFF2-40B4-BE49-F238E27FC236}">
                <a16:creationId xmlns:a16="http://schemas.microsoft.com/office/drawing/2014/main" id="{0530A922-DF15-45B0-8571-70014C23E84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5" name="Дата 4">
            <a:extLst>
              <a:ext uri="{FF2B5EF4-FFF2-40B4-BE49-F238E27FC236}">
                <a16:creationId xmlns:a16="http://schemas.microsoft.com/office/drawing/2014/main" id="{BC8EF000-6DE8-44AE-9C1E-3E87D853D0A8}"/>
              </a:ext>
            </a:extLst>
          </p:cNvPr>
          <p:cNvSpPr>
            <a:spLocks noGrp="1"/>
          </p:cNvSpPr>
          <p:nvPr>
            <p:ph type="dt" sz="half" idx="10"/>
          </p:nvPr>
        </p:nvSpPr>
        <p:spPr/>
        <p:txBody>
          <a:bodyPr/>
          <a:lstStyle/>
          <a:p>
            <a:fld id="{C5571C3C-04C5-4D8B-BAFB-B18E62488C70}" type="datetimeFigureOut">
              <a:rPr lang="en-GB" smtClean="0"/>
              <a:t>20/09/2021</a:t>
            </a:fld>
            <a:endParaRPr lang="en-GB"/>
          </a:p>
        </p:txBody>
      </p:sp>
      <p:sp>
        <p:nvSpPr>
          <p:cNvPr id="6" name="Нижний колонтитул 5">
            <a:extLst>
              <a:ext uri="{FF2B5EF4-FFF2-40B4-BE49-F238E27FC236}">
                <a16:creationId xmlns:a16="http://schemas.microsoft.com/office/drawing/2014/main" id="{AAC37BAB-DF48-4D0E-83DF-B441F1CADF9E}"/>
              </a:ext>
            </a:extLst>
          </p:cNvPr>
          <p:cNvSpPr>
            <a:spLocks noGrp="1"/>
          </p:cNvSpPr>
          <p:nvPr>
            <p:ph type="ftr" sz="quarter" idx="11"/>
          </p:nvPr>
        </p:nvSpPr>
        <p:spPr/>
        <p:txBody>
          <a:bodyPr/>
          <a:lstStyle/>
          <a:p>
            <a:endParaRPr lang="en-GB"/>
          </a:p>
        </p:txBody>
      </p:sp>
      <p:sp>
        <p:nvSpPr>
          <p:cNvPr id="7" name="Номер слайда 6">
            <a:extLst>
              <a:ext uri="{FF2B5EF4-FFF2-40B4-BE49-F238E27FC236}">
                <a16:creationId xmlns:a16="http://schemas.microsoft.com/office/drawing/2014/main" id="{3B343ED8-61C1-4393-8B16-194A16FD44AD}"/>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299069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B4E62F-B8E1-4903-ACD7-A7D7BAB331ED}"/>
              </a:ext>
            </a:extLst>
          </p:cNvPr>
          <p:cNvSpPr>
            <a:spLocks noGrp="1"/>
          </p:cNvSpPr>
          <p:nvPr>
            <p:ph type="title"/>
          </p:nvPr>
        </p:nvSpPr>
        <p:spPr>
          <a:xfrm>
            <a:off x="839788" y="365125"/>
            <a:ext cx="10515600" cy="1325563"/>
          </a:xfrm>
        </p:spPr>
        <p:txBody>
          <a:bodyPr/>
          <a:lstStyle/>
          <a:p>
            <a:r>
              <a:rPr lang="ru-RU"/>
              <a:t>Образец заголовка</a:t>
            </a:r>
            <a:endParaRPr lang="en-GB"/>
          </a:p>
        </p:txBody>
      </p:sp>
      <p:sp>
        <p:nvSpPr>
          <p:cNvPr id="3" name="Текст 2">
            <a:extLst>
              <a:ext uri="{FF2B5EF4-FFF2-40B4-BE49-F238E27FC236}">
                <a16:creationId xmlns:a16="http://schemas.microsoft.com/office/drawing/2014/main" id="{8D19C70E-62FF-472D-9811-2BC82FDAA8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D1C0607-50BA-4121-8F00-EA9B05E92FA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5" name="Текст 4">
            <a:extLst>
              <a:ext uri="{FF2B5EF4-FFF2-40B4-BE49-F238E27FC236}">
                <a16:creationId xmlns:a16="http://schemas.microsoft.com/office/drawing/2014/main" id="{500A95AB-30FA-41B3-A3E5-317CC4D94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86CBAEC-C23A-4078-9660-935B975E09B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7" name="Дата 6">
            <a:extLst>
              <a:ext uri="{FF2B5EF4-FFF2-40B4-BE49-F238E27FC236}">
                <a16:creationId xmlns:a16="http://schemas.microsoft.com/office/drawing/2014/main" id="{3D22E780-74D3-41C4-A07E-5947BB7465A0}"/>
              </a:ext>
            </a:extLst>
          </p:cNvPr>
          <p:cNvSpPr>
            <a:spLocks noGrp="1"/>
          </p:cNvSpPr>
          <p:nvPr>
            <p:ph type="dt" sz="half" idx="10"/>
          </p:nvPr>
        </p:nvSpPr>
        <p:spPr/>
        <p:txBody>
          <a:bodyPr/>
          <a:lstStyle/>
          <a:p>
            <a:fld id="{C5571C3C-04C5-4D8B-BAFB-B18E62488C70}" type="datetimeFigureOut">
              <a:rPr lang="en-GB" smtClean="0"/>
              <a:t>20/09/2021</a:t>
            </a:fld>
            <a:endParaRPr lang="en-GB"/>
          </a:p>
        </p:txBody>
      </p:sp>
      <p:sp>
        <p:nvSpPr>
          <p:cNvPr id="8" name="Нижний колонтитул 7">
            <a:extLst>
              <a:ext uri="{FF2B5EF4-FFF2-40B4-BE49-F238E27FC236}">
                <a16:creationId xmlns:a16="http://schemas.microsoft.com/office/drawing/2014/main" id="{8060A0B6-E605-4EBC-8D73-C8786E9FF9C8}"/>
              </a:ext>
            </a:extLst>
          </p:cNvPr>
          <p:cNvSpPr>
            <a:spLocks noGrp="1"/>
          </p:cNvSpPr>
          <p:nvPr>
            <p:ph type="ftr" sz="quarter" idx="11"/>
          </p:nvPr>
        </p:nvSpPr>
        <p:spPr/>
        <p:txBody>
          <a:bodyPr/>
          <a:lstStyle/>
          <a:p>
            <a:endParaRPr lang="en-GB"/>
          </a:p>
        </p:txBody>
      </p:sp>
      <p:sp>
        <p:nvSpPr>
          <p:cNvPr id="9" name="Номер слайда 8">
            <a:extLst>
              <a:ext uri="{FF2B5EF4-FFF2-40B4-BE49-F238E27FC236}">
                <a16:creationId xmlns:a16="http://schemas.microsoft.com/office/drawing/2014/main" id="{18A2F8E3-B933-4CD4-BF41-D682E7775FCD}"/>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1081796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04A2C3-D3A4-47DC-8241-2AEFCC119081}"/>
              </a:ext>
            </a:extLst>
          </p:cNvPr>
          <p:cNvSpPr>
            <a:spLocks noGrp="1"/>
          </p:cNvSpPr>
          <p:nvPr>
            <p:ph type="title"/>
          </p:nvPr>
        </p:nvSpPr>
        <p:spPr/>
        <p:txBody>
          <a:bodyPr/>
          <a:lstStyle/>
          <a:p>
            <a:r>
              <a:rPr lang="ru-RU"/>
              <a:t>Образец заголовка</a:t>
            </a:r>
            <a:endParaRPr lang="en-GB"/>
          </a:p>
        </p:txBody>
      </p:sp>
      <p:sp>
        <p:nvSpPr>
          <p:cNvPr id="3" name="Дата 2">
            <a:extLst>
              <a:ext uri="{FF2B5EF4-FFF2-40B4-BE49-F238E27FC236}">
                <a16:creationId xmlns:a16="http://schemas.microsoft.com/office/drawing/2014/main" id="{9C568DDF-D928-44EE-AC39-726E529F658F}"/>
              </a:ext>
            </a:extLst>
          </p:cNvPr>
          <p:cNvSpPr>
            <a:spLocks noGrp="1"/>
          </p:cNvSpPr>
          <p:nvPr>
            <p:ph type="dt" sz="half" idx="10"/>
          </p:nvPr>
        </p:nvSpPr>
        <p:spPr/>
        <p:txBody>
          <a:bodyPr/>
          <a:lstStyle/>
          <a:p>
            <a:fld id="{C5571C3C-04C5-4D8B-BAFB-B18E62488C70}" type="datetimeFigureOut">
              <a:rPr lang="en-GB" smtClean="0"/>
              <a:t>20/09/2021</a:t>
            </a:fld>
            <a:endParaRPr lang="en-GB"/>
          </a:p>
        </p:txBody>
      </p:sp>
      <p:sp>
        <p:nvSpPr>
          <p:cNvPr id="4" name="Нижний колонтитул 3">
            <a:extLst>
              <a:ext uri="{FF2B5EF4-FFF2-40B4-BE49-F238E27FC236}">
                <a16:creationId xmlns:a16="http://schemas.microsoft.com/office/drawing/2014/main" id="{679AFCFA-E831-474A-B682-EF9ECCEFD8B2}"/>
              </a:ext>
            </a:extLst>
          </p:cNvPr>
          <p:cNvSpPr>
            <a:spLocks noGrp="1"/>
          </p:cNvSpPr>
          <p:nvPr>
            <p:ph type="ftr" sz="quarter" idx="11"/>
          </p:nvPr>
        </p:nvSpPr>
        <p:spPr/>
        <p:txBody>
          <a:bodyPr/>
          <a:lstStyle/>
          <a:p>
            <a:endParaRPr lang="en-GB"/>
          </a:p>
        </p:txBody>
      </p:sp>
      <p:sp>
        <p:nvSpPr>
          <p:cNvPr id="5" name="Номер слайда 4">
            <a:extLst>
              <a:ext uri="{FF2B5EF4-FFF2-40B4-BE49-F238E27FC236}">
                <a16:creationId xmlns:a16="http://schemas.microsoft.com/office/drawing/2014/main" id="{584A747D-F4E2-4BCB-AC1A-4B03FB67019F}"/>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44463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5EAEE28-23EF-41DE-8F3A-2EE0517F5C71}"/>
              </a:ext>
            </a:extLst>
          </p:cNvPr>
          <p:cNvSpPr>
            <a:spLocks noGrp="1"/>
          </p:cNvSpPr>
          <p:nvPr>
            <p:ph type="dt" sz="half" idx="10"/>
          </p:nvPr>
        </p:nvSpPr>
        <p:spPr/>
        <p:txBody>
          <a:bodyPr/>
          <a:lstStyle/>
          <a:p>
            <a:fld id="{C5571C3C-04C5-4D8B-BAFB-B18E62488C70}" type="datetimeFigureOut">
              <a:rPr lang="en-GB" smtClean="0"/>
              <a:t>20/09/2021</a:t>
            </a:fld>
            <a:endParaRPr lang="en-GB"/>
          </a:p>
        </p:txBody>
      </p:sp>
      <p:sp>
        <p:nvSpPr>
          <p:cNvPr id="3" name="Нижний колонтитул 2">
            <a:extLst>
              <a:ext uri="{FF2B5EF4-FFF2-40B4-BE49-F238E27FC236}">
                <a16:creationId xmlns:a16="http://schemas.microsoft.com/office/drawing/2014/main" id="{C5BB8B27-3801-46B5-9A58-06CD402AE6AB}"/>
              </a:ext>
            </a:extLst>
          </p:cNvPr>
          <p:cNvSpPr>
            <a:spLocks noGrp="1"/>
          </p:cNvSpPr>
          <p:nvPr>
            <p:ph type="ftr" sz="quarter" idx="11"/>
          </p:nvPr>
        </p:nvSpPr>
        <p:spPr/>
        <p:txBody>
          <a:bodyPr/>
          <a:lstStyle/>
          <a:p>
            <a:endParaRPr lang="en-GB"/>
          </a:p>
        </p:txBody>
      </p:sp>
      <p:sp>
        <p:nvSpPr>
          <p:cNvPr id="4" name="Номер слайда 3">
            <a:extLst>
              <a:ext uri="{FF2B5EF4-FFF2-40B4-BE49-F238E27FC236}">
                <a16:creationId xmlns:a16="http://schemas.microsoft.com/office/drawing/2014/main" id="{99451BC3-B856-465B-B4C9-E1B12DBE218A}"/>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3917331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42A92E-4884-41D1-894C-6EA5677BC82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GB"/>
          </a:p>
        </p:txBody>
      </p:sp>
      <p:sp>
        <p:nvSpPr>
          <p:cNvPr id="3" name="Объект 2">
            <a:extLst>
              <a:ext uri="{FF2B5EF4-FFF2-40B4-BE49-F238E27FC236}">
                <a16:creationId xmlns:a16="http://schemas.microsoft.com/office/drawing/2014/main" id="{164221EA-8C63-4634-B9D1-9E9FA39F58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Текст 3">
            <a:extLst>
              <a:ext uri="{FF2B5EF4-FFF2-40B4-BE49-F238E27FC236}">
                <a16:creationId xmlns:a16="http://schemas.microsoft.com/office/drawing/2014/main" id="{98744CC7-64DA-494F-B92F-8AEFCCDF3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D46F441-AA29-4A84-8F3D-3C319056EB53}"/>
              </a:ext>
            </a:extLst>
          </p:cNvPr>
          <p:cNvSpPr>
            <a:spLocks noGrp="1"/>
          </p:cNvSpPr>
          <p:nvPr>
            <p:ph type="dt" sz="half" idx="10"/>
          </p:nvPr>
        </p:nvSpPr>
        <p:spPr/>
        <p:txBody>
          <a:bodyPr/>
          <a:lstStyle/>
          <a:p>
            <a:fld id="{C5571C3C-04C5-4D8B-BAFB-B18E62488C70}" type="datetimeFigureOut">
              <a:rPr lang="en-GB" smtClean="0"/>
              <a:t>20/09/2021</a:t>
            </a:fld>
            <a:endParaRPr lang="en-GB"/>
          </a:p>
        </p:txBody>
      </p:sp>
      <p:sp>
        <p:nvSpPr>
          <p:cNvPr id="6" name="Нижний колонтитул 5">
            <a:extLst>
              <a:ext uri="{FF2B5EF4-FFF2-40B4-BE49-F238E27FC236}">
                <a16:creationId xmlns:a16="http://schemas.microsoft.com/office/drawing/2014/main" id="{D897E4DB-5436-40A6-9910-0CF02CAC6085}"/>
              </a:ext>
            </a:extLst>
          </p:cNvPr>
          <p:cNvSpPr>
            <a:spLocks noGrp="1"/>
          </p:cNvSpPr>
          <p:nvPr>
            <p:ph type="ftr" sz="quarter" idx="11"/>
          </p:nvPr>
        </p:nvSpPr>
        <p:spPr/>
        <p:txBody>
          <a:bodyPr/>
          <a:lstStyle/>
          <a:p>
            <a:endParaRPr lang="en-GB"/>
          </a:p>
        </p:txBody>
      </p:sp>
      <p:sp>
        <p:nvSpPr>
          <p:cNvPr id="7" name="Номер слайда 6">
            <a:extLst>
              <a:ext uri="{FF2B5EF4-FFF2-40B4-BE49-F238E27FC236}">
                <a16:creationId xmlns:a16="http://schemas.microsoft.com/office/drawing/2014/main" id="{90F66A6E-4F49-4DF1-8138-89DE6F341FDA}"/>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357468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1501C6-A2CD-4C5B-A46D-441C66ECB88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GB"/>
          </a:p>
        </p:txBody>
      </p:sp>
      <p:sp>
        <p:nvSpPr>
          <p:cNvPr id="3" name="Рисунок 2">
            <a:extLst>
              <a:ext uri="{FF2B5EF4-FFF2-40B4-BE49-F238E27FC236}">
                <a16:creationId xmlns:a16="http://schemas.microsoft.com/office/drawing/2014/main" id="{F7ED08EA-9438-42A5-9577-7D2F8DDF6F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Текст 3">
            <a:extLst>
              <a:ext uri="{FF2B5EF4-FFF2-40B4-BE49-F238E27FC236}">
                <a16:creationId xmlns:a16="http://schemas.microsoft.com/office/drawing/2014/main" id="{63D373CB-E565-4C8E-B3EE-25BA9093F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3BB9A41-DE72-44DB-A6CA-4D6C4B51D122}"/>
              </a:ext>
            </a:extLst>
          </p:cNvPr>
          <p:cNvSpPr>
            <a:spLocks noGrp="1"/>
          </p:cNvSpPr>
          <p:nvPr>
            <p:ph type="dt" sz="half" idx="10"/>
          </p:nvPr>
        </p:nvSpPr>
        <p:spPr/>
        <p:txBody>
          <a:bodyPr/>
          <a:lstStyle/>
          <a:p>
            <a:fld id="{C5571C3C-04C5-4D8B-BAFB-B18E62488C70}" type="datetimeFigureOut">
              <a:rPr lang="en-GB" smtClean="0"/>
              <a:t>20/09/2021</a:t>
            </a:fld>
            <a:endParaRPr lang="en-GB"/>
          </a:p>
        </p:txBody>
      </p:sp>
      <p:sp>
        <p:nvSpPr>
          <p:cNvPr id="6" name="Нижний колонтитул 5">
            <a:extLst>
              <a:ext uri="{FF2B5EF4-FFF2-40B4-BE49-F238E27FC236}">
                <a16:creationId xmlns:a16="http://schemas.microsoft.com/office/drawing/2014/main" id="{44D75B50-DD2C-4345-870E-6D8506B163D2}"/>
              </a:ext>
            </a:extLst>
          </p:cNvPr>
          <p:cNvSpPr>
            <a:spLocks noGrp="1"/>
          </p:cNvSpPr>
          <p:nvPr>
            <p:ph type="ftr" sz="quarter" idx="11"/>
          </p:nvPr>
        </p:nvSpPr>
        <p:spPr/>
        <p:txBody>
          <a:bodyPr/>
          <a:lstStyle/>
          <a:p>
            <a:endParaRPr lang="en-GB"/>
          </a:p>
        </p:txBody>
      </p:sp>
      <p:sp>
        <p:nvSpPr>
          <p:cNvPr id="7" name="Номер слайда 6">
            <a:extLst>
              <a:ext uri="{FF2B5EF4-FFF2-40B4-BE49-F238E27FC236}">
                <a16:creationId xmlns:a16="http://schemas.microsoft.com/office/drawing/2014/main" id="{59FA2E3E-1359-452D-AFAF-B6A6686E6DA3}"/>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10652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4DE205-1031-4468-AB88-5E186B165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GB"/>
          </a:p>
        </p:txBody>
      </p:sp>
      <p:sp>
        <p:nvSpPr>
          <p:cNvPr id="3" name="Текст 2">
            <a:extLst>
              <a:ext uri="{FF2B5EF4-FFF2-40B4-BE49-F238E27FC236}">
                <a16:creationId xmlns:a16="http://schemas.microsoft.com/office/drawing/2014/main" id="{6ECC0B4E-EB5B-42E0-BC60-C295324B5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F93B007A-1673-44D8-AC88-312B5DEEA7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71C3C-04C5-4D8B-BAFB-B18E62488C70}" type="datetimeFigureOut">
              <a:rPr lang="en-GB" smtClean="0"/>
              <a:t>20/09/2021</a:t>
            </a:fld>
            <a:endParaRPr lang="en-GB"/>
          </a:p>
        </p:txBody>
      </p:sp>
      <p:sp>
        <p:nvSpPr>
          <p:cNvPr id="5" name="Нижний колонтитул 4">
            <a:extLst>
              <a:ext uri="{FF2B5EF4-FFF2-40B4-BE49-F238E27FC236}">
                <a16:creationId xmlns:a16="http://schemas.microsoft.com/office/drawing/2014/main" id="{EC5086CC-C61F-4EC0-84C9-4ECAD72A2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Номер слайда 5">
            <a:extLst>
              <a:ext uri="{FF2B5EF4-FFF2-40B4-BE49-F238E27FC236}">
                <a16:creationId xmlns:a16="http://schemas.microsoft.com/office/drawing/2014/main" id="{4AFA9FCA-9AA6-40AB-8DA6-46462D83BB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8C603-BE3B-4A7E-8C78-402CD49F5088}" type="slidenum">
              <a:rPr lang="en-GB" smtClean="0"/>
              <a:t>‹#›</a:t>
            </a:fld>
            <a:endParaRPr lang="en-GB"/>
          </a:p>
        </p:txBody>
      </p:sp>
    </p:spTree>
    <p:extLst>
      <p:ext uri="{BB962C8B-B14F-4D97-AF65-F5344CB8AC3E}">
        <p14:creationId xmlns:p14="http://schemas.microsoft.com/office/powerpoint/2010/main" val="2203791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6" Type="http://schemas.openxmlformats.org/officeDocument/2006/relationships/image" Target="../media/image604.png"/><Relationship Id="rId21" Type="http://schemas.openxmlformats.org/officeDocument/2006/relationships/customXml" Target="../ink/ink479.xml"/><Relationship Id="rId42" Type="http://schemas.openxmlformats.org/officeDocument/2006/relationships/image" Target="../media/image612.png"/><Relationship Id="rId47" Type="http://schemas.openxmlformats.org/officeDocument/2006/relationships/customXml" Target="../ink/ink492.xml"/><Relationship Id="rId63" Type="http://schemas.openxmlformats.org/officeDocument/2006/relationships/customXml" Target="../ink/ink500.xml"/><Relationship Id="rId68" Type="http://schemas.openxmlformats.org/officeDocument/2006/relationships/image" Target="../media/image459.png"/><Relationship Id="rId2" Type="http://schemas.openxmlformats.org/officeDocument/2006/relationships/image" Target="../media/image455.png"/><Relationship Id="rId16" Type="http://schemas.openxmlformats.org/officeDocument/2006/relationships/image" Target="../media/image599.png"/><Relationship Id="rId29" Type="http://schemas.openxmlformats.org/officeDocument/2006/relationships/customXml" Target="../ink/ink483.xml"/><Relationship Id="rId11" Type="http://schemas.openxmlformats.org/officeDocument/2006/relationships/customXml" Target="../ink/ink474.xml"/><Relationship Id="rId24" Type="http://schemas.openxmlformats.org/officeDocument/2006/relationships/image" Target="../media/image603.png"/><Relationship Id="rId32" Type="http://schemas.openxmlformats.org/officeDocument/2006/relationships/image" Target="../media/image3100.png"/><Relationship Id="rId37" Type="http://schemas.openxmlformats.org/officeDocument/2006/relationships/customXml" Target="../ink/ink487.xml"/><Relationship Id="rId40" Type="http://schemas.openxmlformats.org/officeDocument/2006/relationships/image" Target="../media/image611.png"/><Relationship Id="rId45" Type="http://schemas.openxmlformats.org/officeDocument/2006/relationships/customXml" Target="../ink/ink491.xml"/><Relationship Id="rId53" Type="http://schemas.openxmlformats.org/officeDocument/2006/relationships/customXml" Target="../ink/ink495.xml"/><Relationship Id="rId58" Type="http://schemas.openxmlformats.org/officeDocument/2006/relationships/image" Target="../media/image620.png"/><Relationship Id="rId66" Type="http://schemas.openxmlformats.org/officeDocument/2006/relationships/image" Target="../media/image458.png"/><Relationship Id="rId74" Type="http://schemas.openxmlformats.org/officeDocument/2006/relationships/image" Target="../media/image462.png"/><Relationship Id="rId5" Type="http://schemas.openxmlformats.org/officeDocument/2006/relationships/customXml" Target="../ink/ink471.xml"/><Relationship Id="rId61" Type="http://schemas.openxmlformats.org/officeDocument/2006/relationships/customXml" Target="../ink/ink499.xml"/><Relationship Id="rId19" Type="http://schemas.openxmlformats.org/officeDocument/2006/relationships/customXml" Target="../ink/ink478.xml"/><Relationship Id="rId14" Type="http://schemas.openxmlformats.org/officeDocument/2006/relationships/image" Target="../media/image598.png"/><Relationship Id="rId22" Type="http://schemas.openxmlformats.org/officeDocument/2006/relationships/image" Target="../media/image602.png"/><Relationship Id="rId27" Type="http://schemas.openxmlformats.org/officeDocument/2006/relationships/customXml" Target="../ink/ink482.xml"/><Relationship Id="rId30" Type="http://schemas.openxmlformats.org/officeDocument/2006/relationships/image" Target="../media/image606.png"/><Relationship Id="rId35" Type="http://schemas.openxmlformats.org/officeDocument/2006/relationships/customXml" Target="../ink/ink486.xml"/><Relationship Id="rId43" Type="http://schemas.openxmlformats.org/officeDocument/2006/relationships/customXml" Target="../ink/ink490.xml"/><Relationship Id="rId48" Type="http://schemas.openxmlformats.org/officeDocument/2006/relationships/image" Target="../media/image615.png"/><Relationship Id="rId56" Type="http://schemas.openxmlformats.org/officeDocument/2006/relationships/image" Target="../media/image619.png"/><Relationship Id="rId64" Type="http://schemas.openxmlformats.org/officeDocument/2006/relationships/image" Target="../media/image457.png"/><Relationship Id="rId69" Type="http://schemas.openxmlformats.org/officeDocument/2006/relationships/customXml" Target="../ink/ink503.xml"/><Relationship Id="rId8" Type="http://schemas.openxmlformats.org/officeDocument/2006/relationships/image" Target="../media/image595.png"/><Relationship Id="rId51" Type="http://schemas.openxmlformats.org/officeDocument/2006/relationships/customXml" Target="../ink/ink494.xml"/><Relationship Id="rId72" Type="http://schemas.openxmlformats.org/officeDocument/2006/relationships/image" Target="../media/image461.png"/><Relationship Id="rId3" Type="http://schemas.openxmlformats.org/officeDocument/2006/relationships/customXml" Target="../ink/ink470.xml"/><Relationship Id="rId12" Type="http://schemas.openxmlformats.org/officeDocument/2006/relationships/image" Target="../media/image597.png"/><Relationship Id="rId17" Type="http://schemas.openxmlformats.org/officeDocument/2006/relationships/customXml" Target="../ink/ink477.xml"/><Relationship Id="rId25" Type="http://schemas.openxmlformats.org/officeDocument/2006/relationships/customXml" Target="../ink/ink481.xml"/><Relationship Id="rId33" Type="http://schemas.openxmlformats.org/officeDocument/2006/relationships/customXml" Target="../ink/ink485.xml"/><Relationship Id="rId38" Type="http://schemas.openxmlformats.org/officeDocument/2006/relationships/image" Target="../media/image610.png"/><Relationship Id="rId46" Type="http://schemas.openxmlformats.org/officeDocument/2006/relationships/image" Target="../media/image614.png"/><Relationship Id="rId59" Type="http://schemas.openxmlformats.org/officeDocument/2006/relationships/customXml" Target="../ink/ink498.xml"/><Relationship Id="rId67" Type="http://schemas.openxmlformats.org/officeDocument/2006/relationships/customXml" Target="../ink/ink502.xml"/><Relationship Id="rId20" Type="http://schemas.openxmlformats.org/officeDocument/2006/relationships/image" Target="../media/image601.png"/><Relationship Id="rId41" Type="http://schemas.openxmlformats.org/officeDocument/2006/relationships/customXml" Target="../ink/ink489.xml"/><Relationship Id="rId54" Type="http://schemas.openxmlformats.org/officeDocument/2006/relationships/image" Target="../media/image618.png"/><Relationship Id="rId62" Type="http://schemas.openxmlformats.org/officeDocument/2006/relationships/image" Target="../media/image456.png"/><Relationship Id="rId70" Type="http://schemas.openxmlformats.org/officeDocument/2006/relationships/image" Target="../media/image460.png"/><Relationship Id="rId75" Type="http://schemas.openxmlformats.org/officeDocument/2006/relationships/customXml" Target="../ink/ink506.xml"/><Relationship Id="rId1" Type="http://schemas.openxmlformats.org/officeDocument/2006/relationships/slideLayout" Target="../slideLayouts/slideLayout2.xml"/><Relationship Id="rId6" Type="http://schemas.openxmlformats.org/officeDocument/2006/relationships/image" Target="../media/image594.png"/><Relationship Id="rId15" Type="http://schemas.openxmlformats.org/officeDocument/2006/relationships/customXml" Target="../ink/ink476.xml"/><Relationship Id="rId23" Type="http://schemas.openxmlformats.org/officeDocument/2006/relationships/customXml" Target="../ink/ink480.xml"/><Relationship Id="rId28" Type="http://schemas.openxmlformats.org/officeDocument/2006/relationships/image" Target="../media/image605.png"/><Relationship Id="rId36" Type="http://schemas.openxmlformats.org/officeDocument/2006/relationships/image" Target="../media/image609.png"/><Relationship Id="rId49" Type="http://schemas.openxmlformats.org/officeDocument/2006/relationships/customXml" Target="../ink/ink493.xml"/><Relationship Id="rId57" Type="http://schemas.openxmlformats.org/officeDocument/2006/relationships/customXml" Target="../ink/ink497.xml"/><Relationship Id="rId10" Type="http://schemas.openxmlformats.org/officeDocument/2006/relationships/image" Target="../media/image596.png"/><Relationship Id="rId31" Type="http://schemas.openxmlformats.org/officeDocument/2006/relationships/customXml" Target="../ink/ink484.xml"/><Relationship Id="rId44" Type="http://schemas.openxmlformats.org/officeDocument/2006/relationships/image" Target="../media/image613.png"/><Relationship Id="rId52" Type="http://schemas.openxmlformats.org/officeDocument/2006/relationships/image" Target="../media/image617.png"/><Relationship Id="rId60" Type="http://schemas.openxmlformats.org/officeDocument/2006/relationships/image" Target="../media/image621.png"/><Relationship Id="rId65" Type="http://schemas.openxmlformats.org/officeDocument/2006/relationships/customXml" Target="../ink/ink501.xml"/><Relationship Id="rId73" Type="http://schemas.openxmlformats.org/officeDocument/2006/relationships/customXml" Target="../ink/ink505.xml"/><Relationship Id="rId4" Type="http://schemas.openxmlformats.org/officeDocument/2006/relationships/image" Target="../media/image593.png"/><Relationship Id="rId9" Type="http://schemas.openxmlformats.org/officeDocument/2006/relationships/customXml" Target="../ink/ink473.xml"/><Relationship Id="rId13" Type="http://schemas.openxmlformats.org/officeDocument/2006/relationships/customXml" Target="../ink/ink475.xml"/><Relationship Id="rId18" Type="http://schemas.openxmlformats.org/officeDocument/2006/relationships/image" Target="../media/image600.png"/><Relationship Id="rId39" Type="http://schemas.openxmlformats.org/officeDocument/2006/relationships/customXml" Target="../ink/ink488.xml"/><Relationship Id="rId34" Type="http://schemas.openxmlformats.org/officeDocument/2006/relationships/image" Target="../media/image608.png"/><Relationship Id="rId50" Type="http://schemas.openxmlformats.org/officeDocument/2006/relationships/image" Target="../media/image616.png"/><Relationship Id="rId55" Type="http://schemas.openxmlformats.org/officeDocument/2006/relationships/customXml" Target="../ink/ink496.xml"/><Relationship Id="rId76" Type="http://schemas.openxmlformats.org/officeDocument/2006/relationships/image" Target="../media/image463.png"/><Relationship Id="rId7" Type="http://schemas.openxmlformats.org/officeDocument/2006/relationships/customXml" Target="../ink/ink472.xml"/><Relationship Id="rId71" Type="http://schemas.openxmlformats.org/officeDocument/2006/relationships/customXml" Target="../ink/ink504.xml"/></Relationships>
</file>

<file path=ppt/slides/_rels/slide11.xml.rels><?xml version="1.0" encoding="UTF-8" standalone="yes"?>
<Relationships xmlns="http://schemas.openxmlformats.org/package/2006/relationships"><Relationship Id="rId117" Type="http://schemas.openxmlformats.org/officeDocument/2006/relationships/image" Target="../media/image521.png"/><Relationship Id="rId21" Type="http://schemas.openxmlformats.org/officeDocument/2006/relationships/image" Target="../media/image473.png"/><Relationship Id="rId42" Type="http://schemas.openxmlformats.org/officeDocument/2006/relationships/customXml" Target="../ink/ink527.xml"/><Relationship Id="rId63" Type="http://schemas.openxmlformats.org/officeDocument/2006/relationships/image" Target="../media/image494.png"/><Relationship Id="rId84" Type="http://schemas.openxmlformats.org/officeDocument/2006/relationships/customXml" Target="../ink/ink548.xml"/><Relationship Id="rId138" Type="http://schemas.openxmlformats.org/officeDocument/2006/relationships/customXml" Target="../ink/ink575.xml"/><Relationship Id="rId159" Type="http://schemas.openxmlformats.org/officeDocument/2006/relationships/image" Target="../media/image542.png"/><Relationship Id="rId170" Type="http://schemas.openxmlformats.org/officeDocument/2006/relationships/customXml" Target="../ink/ink591.xml"/><Relationship Id="rId191" Type="http://schemas.openxmlformats.org/officeDocument/2006/relationships/image" Target="../media/image558.png"/><Relationship Id="rId205" Type="http://schemas.openxmlformats.org/officeDocument/2006/relationships/image" Target="../media/image565.png"/><Relationship Id="rId226" Type="http://schemas.openxmlformats.org/officeDocument/2006/relationships/customXml" Target="../ink/ink619.xml"/><Relationship Id="rId247" Type="http://schemas.openxmlformats.org/officeDocument/2006/relationships/image" Target="../media/image586.png"/><Relationship Id="rId107" Type="http://schemas.openxmlformats.org/officeDocument/2006/relationships/image" Target="../media/image516.png"/><Relationship Id="rId11" Type="http://schemas.openxmlformats.org/officeDocument/2006/relationships/image" Target="../media/image468.png"/><Relationship Id="rId32" Type="http://schemas.openxmlformats.org/officeDocument/2006/relationships/customXml" Target="../ink/ink522.xml"/><Relationship Id="rId53" Type="http://schemas.openxmlformats.org/officeDocument/2006/relationships/image" Target="../media/image489.png"/><Relationship Id="rId74" Type="http://schemas.openxmlformats.org/officeDocument/2006/relationships/customXml" Target="../ink/ink543.xml"/><Relationship Id="rId128" Type="http://schemas.openxmlformats.org/officeDocument/2006/relationships/customXml" Target="../ink/ink570.xml"/><Relationship Id="rId149" Type="http://schemas.openxmlformats.org/officeDocument/2006/relationships/image" Target="../media/image537.png"/><Relationship Id="rId5" Type="http://schemas.openxmlformats.org/officeDocument/2006/relationships/image" Target="../media/image465.png"/><Relationship Id="rId95" Type="http://schemas.openxmlformats.org/officeDocument/2006/relationships/image" Target="../media/image510.png"/><Relationship Id="rId160" Type="http://schemas.openxmlformats.org/officeDocument/2006/relationships/customXml" Target="../ink/ink586.xml"/><Relationship Id="rId181" Type="http://schemas.openxmlformats.org/officeDocument/2006/relationships/image" Target="../media/image553.png"/><Relationship Id="rId216" Type="http://schemas.openxmlformats.org/officeDocument/2006/relationships/customXml" Target="../ink/ink614.xml"/><Relationship Id="rId237" Type="http://schemas.openxmlformats.org/officeDocument/2006/relationships/image" Target="../media/image581.png"/><Relationship Id="rId22" Type="http://schemas.openxmlformats.org/officeDocument/2006/relationships/customXml" Target="../ink/ink517.xml"/><Relationship Id="rId43" Type="http://schemas.openxmlformats.org/officeDocument/2006/relationships/image" Target="../media/image484.png"/><Relationship Id="rId64" Type="http://schemas.openxmlformats.org/officeDocument/2006/relationships/customXml" Target="../ink/ink538.xml"/><Relationship Id="rId118" Type="http://schemas.openxmlformats.org/officeDocument/2006/relationships/customXml" Target="../ink/ink565.xml"/><Relationship Id="rId139" Type="http://schemas.openxmlformats.org/officeDocument/2006/relationships/image" Target="../media/image532.png"/><Relationship Id="rId85" Type="http://schemas.openxmlformats.org/officeDocument/2006/relationships/image" Target="../media/image505.png"/><Relationship Id="rId150" Type="http://schemas.openxmlformats.org/officeDocument/2006/relationships/customXml" Target="../ink/ink581.xml"/><Relationship Id="rId171" Type="http://schemas.openxmlformats.org/officeDocument/2006/relationships/image" Target="../media/image548.png"/><Relationship Id="rId192" Type="http://schemas.openxmlformats.org/officeDocument/2006/relationships/customXml" Target="../ink/ink602.xml"/><Relationship Id="rId206" Type="http://schemas.openxmlformats.org/officeDocument/2006/relationships/customXml" Target="../ink/ink609.xml"/><Relationship Id="rId227" Type="http://schemas.openxmlformats.org/officeDocument/2006/relationships/image" Target="../media/image576.png"/><Relationship Id="rId248" Type="http://schemas.openxmlformats.org/officeDocument/2006/relationships/customXml" Target="../ink/ink630.xml"/><Relationship Id="rId12" Type="http://schemas.openxmlformats.org/officeDocument/2006/relationships/customXml" Target="../ink/ink512.xml"/><Relationship Id="rId33" Type="http://schemas.openxmlformats.org/officeDocument/2006/relationships/image" Target="../media/image479.png"/><Relationship Id="rId108" Type="http://schemas.openxmlformats.org/officeDocument/2006/relationships/customXml" Target="../ink/ink560.xml"/><Relationship Id="rId129" Type="http://schemas.openxmlformats.org/officeDocument/2006/relationships/image" Target="../media/image527.png"/><Relationship Id="rId54" Type="http://schemas.openxmlformats.org/officeDocument/2006/relationships/customXml" Target="../ink/ink533.xml"/><Relationship Id="rId75" Type="http://schemas.openxmlformats.org/officeDocument/2006/relationships/image" Target="../media/image500.png"/><Relationship Id="rId96" Type="http://schemas.openxmlformats.org/officeDocument/2006/relationships/customXml" Target="../ink/ink554.xml"/><Relationship Id="rId140" Type="http://schemas.openxmlformats.org/officeDocument/2006/relationships/customXml" Target="../ink/ink576.xml"/><Relationship Id="rId161" Type="http://schemas.openxmlformats.org/officeDocument/2006/relationships/image" Target="../media/image543.png"/><Relationship Id="rId182" Type="http://schemas.openxmlformats.org/officeDocument/2006/relationships/customXml" Target="../ink/ink597.xml"/><Relationship Id="rId217" Type="http://schemas.openxmlformats.org/officeDocument/2006/relationships/image" Target="../media/image571.png"/><Relationship Id="rId6" Type="http://schemas.openxmlformats.org/officeDocument/2006/relationships/customXml" Target="../ink/ink509.xml"/><Relationship Id="rId238" Type="http://schemas.openxmlformats.org/officeDocument/2006/relationships/customXml" Target="../ink/ink625.xml"/><Relationship Id="rId23" Type="http://schemas.openxmlformats.org/officeDocument/2006/relationships/image" Target="../media/image474.png"/><Relationship Id="rId119" Type="http://schemas.openxmlformats.org/officeDocument/2006/relationships/image" Target="../media/image522.png"/><Relationship Id="rId44" Type="http://schemas.openxmlformats.org/officeDocument/2006/relationships/customXml" Target="../ink/ink528.xml"/><Relationship Id="rId65" Type="http://schemas.openxmlformats.org/officeDocument/2006/relationships/image" Target="../media/image495.png"/><Relationship Id="rId86" Type="http://schemas.openxmlformats.org/officeDocument/2006/relationships/customXml" Target="../ink/ink549.xml"/><Relationship Id="rId130" Type="http://schemas.openxmlformats.org/officeDocument/2006/relationships/customXml" Target="../ink/ink571.xml"/><Relationship Id="rId151" Type="http://schemas.openxmlformats.org/officeDocument/2006/relationships/image" Target="../media/image538.png"/><Relationship Id="rId172" Type="http://schemas.openxmlformats.org/officeDocument/2006/relationships/customXml" Target="../ink/ink592.xml"/><Relationship Id="rId193" Type="http://schemas.openxmlformats.org/officeDocument/2006/relationships/image" Target="../media/image559.png"/><Relationship Id="rId207" Type="http://schemas.openxmlformats.org/officeDocument/2006/relationships/image" Target="../media/image566.png"/><Relationship Id="rId228" Type="http://schemas.openxmlformats.org/officeDocument/2006/relationships/customXml" Target="../ink/ink620.xml"/><Relationship Id="rId249" Type="http://schemas.openxmlformats.org/officeDocument/2006/relationships/image" Target="../media/image587.png"/><Relationship Id="rId13" Type="http://schemas.openxmlformats.org/officeDocument/2006/relationships/image" Target="../media/image469.png"/><Relationship Id="rId109" Type="http://schemas.openxmlformats.org/officeDocument/2006/relationships/image" Target="../media/image517.png"/><Relationship Id="rId34" Type="http://schemas.openxmlformats.org/officeDocument/2006/relationships/customXml" Target="../ink/ink523.xml"/><Relationship Id="rId55" Type="http://schemas.openxmlformats.org/officeDocument/2006/relationships/image" Target="../media/image490.png"/><Relationship Id="rId76" Type="http://schemas.openxmlformats.org/officeDocument/2006/relationships/customXml" Target="../ink/ink544.xml"/><Relationship Id="rId97" Type="http://schemas.openxmlformats.org/officeDocument/2006/relationships/image" Target="../media/image511.png"/><Relationship Id="rId120" Type="http://schemas.openxmlformats.org/officeDocument/2006/relationships/customXml" Target="../ink/ink566.xml"/><Relationship Id="rId141" Type="http://schemas.openxmlformats.org/officeDocument/2006/relationships/image" Target="../media/image533.png"/><Relationship Id="rId7" Type="http://schemas.openxmlformats.org/officeDocument/2006/relationships/image" Target="../media/image466.png"/><Relationship Id="rId162" Type="http://schemas.openxmlformats.org/officeDocument/2006/relationships/customXml" Target="../ink/ink587.xml"/><Relationship Id="rId183" Type="http://schemas.openxmlformats.org/officeDocument/2006/relationships/image" Target="../media/image554.png"/><Relationship Id="rId218" Type="http://schemas.openxmlformats.org/officeDocument/2006/relationships/customXml" Target="../ink/ink615.xml"/><Relationship Id="rId239" Type="http://schemas.openxmlformats.org/officeDocument/2006/relationships/image" Target="../media/image582.png"/><Relationship Id="rId250" Type="http://schemas.openxmlformats.org/officeDocument/2006/relationships/customXml" Target="../ink/ink631.xml"/><Relationship Id="rId24" Type="http://schemas.openxmlformats.org/officeDocument/2006/relationships/customXml" Target="../ink/ink518.xml"/><Relationship Id="rId45" Type="http://schemas.openxmlformats.org/officeDocument/2006/relationships/image" Target="../media/image485.png"/><Relationship Id="rId66" Type="http://schemas.openxmlformats.org/officeDocument/2006/relationships/customXml" Target="../ink/ink539.xml"/><Relationship Id="rId87" Type="http://schemas.openxmlformats.org/officeDocument/2006/relationships/image" Target="../media/image506.png"/><Relationship Id="rId110" Type="http://schemas.openxmlformats.org/officeDocument/2006/relationships/customXml" Target="../ink/ink561.xml"/><Relationship Id="rId131" Type="http://schemas.openxmlformats.org/officeDocument/2006/relationships/image" Target="../media/image528.png"/><Relationship Id="rId152" Type="http://schemas.openxmlformats.org/officeDocument/2006/relationships/customXml" Target="../ink/ink582.xml"/><Relationship Id="rId173" Type="http://schemas.openxmlformats.org/officeDocument/2006/relationships/image" Target="../media/image549.png"/><Relationship Id="rId194" Type="http://schemas.openxmlformats.org/officeDocument/2006/relationships/customXml" Target="../ink/ink603.xml"/><Relationship Id="rId208" Type="http://schemas.openxmlformats.org/officeDocument/2006/relationships/customXml" Target="../ink/ink610.xml"/><Relationship Id="rId229" Type="http://schemas.openxmlformats.org/officeDocument/2006/relationships/image" Target="../media/image577.png"/><Relationship Id="rId240" Type="http://schemas.openxmlformats.org/officeDocument/2006/relationships/customXml" Target="../ink/ink626.xml"/><Relationship Id="rId14" Type="http://schemas.openxmlformats.org/officeDocument/2006/relationships/customXml" Target="../ink/ink513.xml"/><Relationship Id="rId35" Type="http://schemas.openxmlformats.org/officeDocument/2006/relationships/image" Target="../media/image480.png"/><Relationship Id="rId56" Type="http://schemas.openxmlformats.org/officeDocument/2006/relationships/customXml" Target="../ink/ink534.xml"/><Relationship Id="rId77" Type="http://schemas.openxmlformats.org/officeDocument/2006/relationships/image" Target="../media/image501.png"/><Relationship Id="rId100" Type="http://schemas.openxmlformats.org/officeDocument/2006/relationships/customXml" Target="../ink/ink556.xml"/><Relationship Id="rId8" Type="http://schemas.openxmlformats.org/officeDocument/2006/relationships/customXml" Target="../ink/ink510.xml"/><Relationship Id="rId98" Type="http://schemas.openxmlformats.org/officeDocument/2006/relationships/customXml" Target="../ink/ink555.xml"/><Relationship Id="rId121" Type="http://schemas.openxmlformats.org/officeDocument/2006/relationships/image" Target="../media/image523.png"/><Relationship Id="rId142" Type="http://schemas.openxmlformats.org/officeDocument/2006/relationships/customXml" Target="../ink/ink577.xml"/><Relationship Id="rId163" Type="http://schemas.openxmlformats.org/officeDocument/2006/relationships/image" Target="../media/image544.png"/><Relationship Id="rId184" Type="http://schemas.openxmlformats.org/officeDocument/2006/relationships/customXml" Target="../ink/ink598.xml"/><Relationship Id="rId219" Type="http://schemas.openxmlformats.org/officeDocument/2006/relationships/image" Target="../media/image572.png"/><Relationship Id="rId230" Type="http://schemas.openxmlformats.org/officeDocument/2006/relationships/customXml" Target="../ink/ink621.xml"/><Relationship Id="rId251" Type="http://schemas.openxmlformats.org/officeDocument/2006/relationships/image" Target="../media/image588.png"/><Relationship Id="rId25" Type="http://schemas.openxmlformats.org/officeDocument/2006/relationships/image" Target="../media/image475.png"/><Relationship Id="rId46" Type="http://schemas.openxmlformats.org/officeDocument/2006/relationships/customXml" Target="../ink/ink529.xml"/><Relationship Id="rId67" Type="http://schemas.openxmlformats.org/officeDocument/2006/relationships/image" Target="../media/image496.png"/><Relationship Id="rId88" Type="http://schemas.openxmlformats.org/officeDocument/2006/relationships/customXml" Target="../ink/ink550.xml"/><Relationship Id="rId111" Type="http://schemas.openxmlformats.org/officeDocument/2006/relationships/image" Target="../media/image518.png"/><Relationship Id="rId132" Type="http://schemas.openxmlformats.org/officeDocument/2006/relationships/customXml" Target="../ink/ink572.xml"/><Relationship Id="rId153" Type="http://schemas.openxmlformats.org/officeDocument/2006/relationships/image" Target="../media/image539.png"/><Relationship Id="rId174" Type="http://schemas.openxmlformats.org/officeDocument/2006/relationships/customXml" Target="../ink/ink593.xml"/><Relationship Id="rId195" Type="http://schemas.openxmlformats.org/officeDocument/2006/relationships/image" Target="../media/image560.png"/><Relationship Id="rId209" Type="http://schemas.openxmlformats.org/officeDocument/2006/relationships/image" Target="../media/image567.png"/><Relationship Id="rId220" Type="http://schemas.openxmlformats.org/officeDocument/2006/relationships/customXml" Target="../ink/ink616.xml"/><Relationship Id="rId241" Type="http://schemas.openxmlformats.org/officeDocument/2006/relationships/image" Target="../media/image583.png"/><Relationship Id="rId15" Type="http://schemas.openxmlformats.org/officeDocument/2006/relationships/image" Target="../media/image470.png"/><Relationship Id="rId36" Type="http://schemas.openxmlformats.org/officeDocument/2006/relationships/customXml" Target="../ink/ink524.xml"/><Relationship Id="rId57" Type="http://schemas.openxmlformats.org/officeDocument/2006/relationships/image" Target="../media/image491.png"/><Relationship Id="rId78" Type="http://schemas.openxmlformats.org/officeDocument/2006/relationships/customXml" Target="../ink/ink545.xml"/><Relationship Id="rId99" Type="http://schemas.openxmlformats.org/officeDocument/2006/relationships/image" Target="../media/image512.png"/><Relationship Id="rId101" Type="http://schemas.openxmlformats.org/officeDocument/2006/relationships/image" Target="../media/image513.png"/><Relationship Id="rId122" Type="http://schemas.openxmlformats.org/officeDocument/2006/relationships/customXml" Target="../ink/ink567.xml"/><Relationship Id="rId143" Type="http://schemas.openxmlformats.org/officeDocument/2006/relationships/image" Target="../media/image534.png"/><Relationship Id="rId164" Type="http://schemas.openxmlformats.org/officeDocument/2006/relationships/customXml" Target="../ink/ink588.xml"/><Relationship Id="rId185" Type="http://schemas.openxmlformats.org/officeDocument/2006/relationships/image" Target="../media/image555.png"/><Relationship Id="rId9" Type="http://schemas.openxmlformats.org/officeDocument/2006/relationships/image" Target="../media/image467.png"/><Relationship Id="rId210" Type="http://schemas.openxmlformats.org/officeDocument/2006/relationships/customXml" Target="../ink/ink611.xml"/><Relationship Id="rId26" Type="http://schemas.openxmlformats.org/officeDocument/2006/relationships/customXml" Target="../ink/ink519.xml"/><Relationship Id="rId231" Type="http://schemas.openxmlformats.org/officeDocument/2006/relationships/image" Target="../media/image578.png"/><Relationship Id="rId252" Type="http://schemas.openxmlformats.org/officeDocument/2006/relationships/customXml" Target="../ink/ink632.xml"/><Relationship Id="rId47" Type="http://schemas.openxmlformats.org/officeDocument/2006/relationships/image" Target="../media/image486.png"/><Relationship Id="rId68" Type="http://schemas.openxmlformats.org/officeDocument/2006/relationships/customXml" Target="../ink/ink540.xml"/><Relationship Id="rId89" Type="http://schemas.openxmlformats.org/officeDocument/2006/relationships/image" Target="../media/image507.png"/><Relationship Id="rId112" Type="http://schemas.openxmlformats.org/officeDocument/2006/relationships/customXml" Target="../ink/ink562.xml"/><Relationship Id="rId133" Type="http://schemas.openxmlformats.org/officeDocument/2006/relationships/image" Target="../media/image529.png"/><Relationship Id="rId154" Type="http://schemas.openxmlformats.org/officeDocument/2006/relationships/customXml" Target="../ink/ink583.xml"/><Relationship Id="rId175" Type="http://schemas.openxmlformats.org/officeDocument/2006/relationships/image" Target="../media/image550.png"/><Relationship Id="rId196" Type="http://schemas.openxmlformats.org/officeDocument/2006/relationships/customXml" Target="../ink/ink604.xml"/><Relationship Id="rId200" Type="http://schemas.openxmlformats.org/officeDocument/2006/relationships/customXml" Target="../ink/ink606.xml"/><Relationship Id="rId16" Type="http://schemas.openxmlformats.org/officeDocument/2006/relationships/customXml" Target="../ink/ink514.xml"/><Relationship Id="rId221" Type="http://schemas.openxmlformats.org/officeDocument/2006/relationships/image" Target="../media/image573.png"/><Relationship Id="rId242" Type="http://schemas.openxmlformats.org/officeDocument/2006/relationships/customXml" Target="../ink/ink627.xml"/><Relationship Id="rId37" Type="http://schemas.openxmlformats.org/officeDocument/2006/relationships/image" Target="../media/image481.png"/><Relationship Id="rId58" Type="http://schemas.openxmlformats.org/officeDocument/2006/relationships/customXml" Target="../ink/ink535.xml"/><Relationship Id="rId79" Type="http://schemas.openxmlformats.org/officeDocument/2006/relationships/image" Target="../media/image502.png"/><Relationship Id="rId102" Type="http://schemas.openxmlformats.org/officeDocument/2006/relationships/customXml" Target="../ink/ink557.xml"/><Relationship Id="rId123" Type="http://schemas.openxmlformats.org/officeDocument/2006/relationships/image" Target="../media/image524.png"/><Relationship Id="rId144" Type="http://schemas.openxmlformats.org/officeDocument/2006/relationships/customXml" Target="../ink/ink578.xml"/><Relationship Id="rId90" Type="http://schemas.openxmlformats.org/officeDocument/2006/relationships/customXml" Target="../ink/ink551.xml"/><Relationship Id="rId165" Type="http://schemas.openxmlformats.org/officeDocument/2006/relationships/image" Target="../media/image545.png"/><Relationship Id="rId186" Type="http://schemas.openxmlformats.org/officeDocument/2006/relationships/customXml" Target="../ink/ink599.xml"/><Relationship Id="rId211" Type="http://schemas.openxmlformats.org/officeDocument/2006/relationships/image" Target="../media/image568.png"/><Relationship Id="rId232" Type="http://schemas.openxmlformats.org/officeDocument/2006/relationships/customXml" Target="../ink/ink622.xml"/><Relationship Id="rId253" Type="http://schemas.openxmlformats.org/officeDocument/2006/relationships/image" Target="../media/image589.png"/><Relationship Id="rId27" Type="http://schemas.openxmlformats.org/officeDocument/2006/relationships/image" Target="../media/image476.png"/><Relationship Id="rId48" Type="http://schemas.openxmlformats.org/officeDocument/2006/relationships/customXml" Target="../ink/ink530.xml"/><Relationship Id="rId69" Type="http://schemas.openxmlformats.org/officeDocument/2006/relationships/image" Target="../media/image497.png"/><Relationship Id="rId113" Type="http://schemas.openxmlformats.org/officeDocument/2006/relationships/image" Target="../media/image519.png"/><Relationship Id="rId134" Type="http://schemas.openxmlformats.org/officeDocument/2006/relationships/customXml" Target="../ink/ink573.xml"/><Relationship Id="rId80" Type="http://schemas.openxmlformats.org/officeDocument/2006/relationships/customXml" Target="../ink/ink546.xml"/><Relationship Id="rId155" Type="http://schemas.openxmlformats.org/officeDocument/2006/relationships/image" Target="../media/image540.png"/><Relationship Id="rId176" Type="http://schemas.openxmlformats.org/officeDocument/2006/relationships/customXml" Target="../ink/ink594.xml"/><Relationship Id="rId197" Type="http://schemas.openxmlformats.org/officeDocument/2006/relationships/image" Target="../media/image561.png"/><Relationship Id="rId201" Type="http://schemas.openxmlformats.org/officeDocument/2006/relationships/image" Target="../media/image563.png"/><Relationship Id="rId222" Type="http://schemas.openxmlformats.org/officeDocument/2006/relationships/customXml" Target="../ink/ink617.xml"/><Relationship Id="rId243" Type="http://schemas.openxmlformats.org/officeDocument/2006/relationships/image" Target="../media/image584.png"/><Relationship Id="rId17" Type="http://schemas.openxmlformats.org/officeDocument/2006/relationships/image" Target="../media/image471.png"/><Relationship Id="rId38" Type="http://schemas.openxmlformats.org/officeDocument/2006/relationships/customXml" Target="../ink/ink525.xml"/><Relationship Id="rId59" Type="http://schemas.openxmlformats.org/officeDocument/2006/relationships/image" Target="../media/image492.png"/><Relationship Id="rId103" Type="http://schemas.openxmlformats.org/officeDocument/2006/relationships/image" Target="../media/image514.png"/><Relationship Id="rId124" Type="http://schemas.openxmlformats.org/officeDocument/2006/relationships/customXml" Target="../ink/ink568.xml"/><Relationship Id="rId70" Type="http://schemas.openxmlformats.org/officeDocument/2006/relationships/customXml" Target="../ink/ink541.xml"/><Relationship Id="rId91" Type="http://schemas.openxmlformats.org/officeDocument/2006/relationships/image" Target="../media/image508.png"/><Relationship Id="rId145" Type="http://schemas.openxmlformats.org/officeDocument/2006/relationships/image" Target="../media/image535.png"/><Relationship Id="rId166" Type="http://schemas.openxmlformats.org/officeDocument/2006/relationships/customXml" Target="../ink/ink589.xml"/><Relationship Id="rId187" Type="http://schemas.openxmlformats.org/officeDocument/2006/relationships/image" Target="../media/image556.png"/><Relationship Id="rId1" Type="http://schemas.openxmlformats.org/officeDocument/2006/relationships/slideLayout" Target="../slideLayouts/slideLayout2.xml"/><Relationship Id="rId212" Type="http://schemas.openxmlformats.org/officeDocument/2006/relationships/customXml" Target="../ink/ink612.xml"/><Relationship Id="rId233" Type="http://schemas.openxmlformats.org/officeDocument/2006/relationships/image" Target="../media/image579.png"/><Relationship Id="rId28" Type="http://schemas.openxmlformats.org/officeDocument/2006/relationships/customXml" Target="../ink/ink520.xml"/><Relationship Id="rId49" Type="http://schemas.openxmlformats.org/officeDocument/2006/relationships/image" Target="../media/image487.png"/><Relationship Id="rId114" Type="http://schemas.openxmlformats.org/officeDocument/2006/relationships/customXml" Target="../ink/ink563.xml"/><Relationship Id="rId60" Type="http://schemas.openxmlformats.org/officeDocument/2006/relationships/customXml" Target="../ink/ink536.xml"/><Relationship Id="rId81" Type="http://schemas.openxmlformats.org/officeDocument/2006/relationships/image" Target="../media/image503.png"/><Relationship Id="rId135" Type="http://schemas.openxmlformats.org/officeDocument/2006/relationships/image" Target="../media/image530.png"/><Relationship Id="rId156" Type="http://schemas.openxmlformats.org/officeDocument/2006/relationships/customXml" Target="../ink/ink584.xml"/><Relationship Id="rId177" Type="http://schemas.openxmlformats.org/officeDocument/2006/relationships/image" Target="../media/image551.png"/><Relationship Id="rId198" Type="http://schemas.openxmlformats.org/officeDocument/2006/relationships/customXml" Target="../ink/ink605.xml"/><Relationship Id="rId202" Type="http://schemas.openxmlformats.org/officeDocument/2006/relationships/customXml" Target="../ink/ink607.xml"/><Relationship Id="rId223" Type="http://schemas.openxmlformats.org/officeDocument/2006/relationships/image" Target="../media/image574.png"/><Relationship Id="rId244" Type="http://schemas.openxmlformats.org/officeDocument/2006/relationships/customXml" Target="../ink/ink628.xml"/><Relationship Id="rId18" Type="http://schemas.openxmlformats.org/officeDocument/2006/relationships/customXml" Target="../ink/ink515.xml"/><Relationship Id="rId39" Type="http://schemas.openxmlformats.org/officeDocument/2006/relationships/image" Target="../media/image482.png"/><Relationship Id="rId50" Type="http://schemas.openxmlformats.org/officeDocument/2006/relationships/customXml" Target="../ink/ink531.xml"/><Relationship Id="rId104" Type="http://schemas.openxmlformats.org/officeDocument/2006/relationships/customXml" Target="../ink/ink558.xml"/><Relationship Id="rId125" Type="http://schemas.openxmlformats.org/officeDocument/2006/relationships/image" Target="../media/image525.png"/><Relationship Id="rId146" Type="http://schemas.openxmlformats.org/officeDocument/2006/relationships/customXml" Target="../ink/ink579.xml"/><Relationship Id="rId167" Type="http://schemas.openxmlformats.org/officeDocument/2006/relationships/image" Target="../media/image546.png"/><Relationship Id="rId188" Type="http://schemas.openxmlformats.org/officeDocument/2006/relationships/customXml" Target="../ink/ink600.xml"/><Relationship Id="rId71" Type="http://schemas.openxmlformats.org/officeDocument/2006/relationships/image" Target="../media/image498.png"/><Relationship Id="rId92" Type="http://schemas.openxmlformats.org/officeDocument/2006/relationships/customXml" Target="../ink/ink552.xml"/><Relationship Id="rId213" Type="http://schemas.openxmlformats.org/officeDocument/2006/relationships/image" Target="../media/image569.png"/><Relationship Id="rId234" Type="http://schemas.openxmlformats.org/officeDocument/2006/relationships/customXml" Target="../ink/ink623.xml"/><Relationship Id="rId2" Type="http://schemas.openxmlformats.org/officeDocument/2006/relationships/customXml" Target="../ink/ink507.xml"/><Relationship Id="rId29" Type="http://schemas.openxmlformats.org/officeDocument/2006/relationships/image" Target="../media/image477.png"/><Relationship Id="rId40" Type="http://schemas.openxmlformats.org/officeDocument/2006/relationships/customXml" Target="../ink/ink526.xml"/><Relationship Id="rId115" Type="http://schemas.openxmlformats.org/officeDocument/2006/relationships/image" Target="../media/image520.png"/><Relationship Id="rId136" Type="http://schemas.openxmlformats.org/officeDocument/2006/relationships/customXml" Target="../ink/ink574.xml"/><Relationship Id="rId157" Type="http://schemas.openxmlformats.org/officeDocument/2006/relationships/image" Target="../media/image541.png"/><Relationship Id="rId178" Type="http://schemas.openxmlformats.org/officeDocument/2006/relationships/customXml" Target="../ink/ink595.xml"/><Relationship Id="rId61" Type="http://schemas.openxmlformats.org/officeDocument/2006/relationships/image" Target="../media/image493.png"/><Relationship Id="rId82" Type="http://schemas.openxmlformats.org/officeDocument/2006/relationships/customXml" Target="../ink/ink547.xml"/><Relationship Id="rId199" Type="http://schemas.openxmlformats.org/officeDocument/2006/relationships/image" Target="../media/image562.png"/><Relationship Id="rId203" Type="http://schemas.openxmlformats.org/officeDocument/2006/relationships/image" Target="../media/image564.png"/><Relationship Id="rId19" Type="http://schemas.openxmlformats.org/officeDocument/2006/relationships/image" Target="../media/image472.png"/><Relationship Id="rId224" Type="http://schemas.openxmlformats.org/officeDocument/2006/relationships/customXml" Target="../ink/ink618.xml"/><Relationship Id="rId245" Type="http://schemas.openxmlformats.org/officeDocument/2006/relationships/image" Target="../media/image585.png"/><Relationship Id="rId30" Type="http://schemas.openxmlformats.org/officeDocument/2006/relationships/customXml" Target="../ink/ink521.xml"/><Relationship Id="rId105" Type="http://schemas.openxmlformats.org/officeDocument/2006/relationships/image" Target="../media/image515.png"/><Relationship Id="rId126" Type="http://schemas.openxmlformats.org/officeDocument/2006/relationships/customXml" Target="../ink/ink569.xml"/><Relationship Id="rId147" Type="http://schemas.openxmlformats.org/officeDocument/2006/relationships/image" Target="../media/image536.png"/><Relationship Id="rId168" Type="http://schemas.openxmlformats.org/officeDocument/2006/relationships/customXml" Target="../ink/ink590.xml"/><Relationship Id="rId51" Type="http://schemas.openxmlformats.org/officeDocument/2006/relationships/image" Target="../media/image488.png"/><Relationship Id="rId72" Type="http://schemas.openxmlformats.org/officeDocument/2006/relationships/customXml" Target="../ink/ink542.xml"/><Relationship Id="rId93" Type="http://schemas.openxmlformats.org/officeDocument/2006/relationships/image" Target="../media/image509.png"/><Relationship Id="rId189" Type="http://schemas.openxmlformats.org/officeDocument/2006/relationships/image" Target="../media/image557.png"/><Relationship Id="rId3" Type="http://schemas.openxmlformats.org/officeDocument/2006/relationships/image" Target="../media/image464.png"/><Relationship Id="rId214" Type="http://schemas.openxmlformats.org/officeDocument/2006/relationships/customXml" Target="../ink/ink613.xml"/><Relationship Id="rId235" Type="http://schemas.openxmlformats.org/officeDocument/2006/relationships/image" Target="../media/image580.png"/><Relationship Id="rId116" Type="http://schemas.openxmlformats.org/officeDocument/2006/relationships/customXml" Target="../ink/ink564.xml"/><Relationship Id="rId137" Type="http://schemas.openxmlformats.org/officeDocument/2006/relationships/image" Target="../media/image531.png"/><Relationship Id="rId158" Type="http://schemas.openxmlformats.org/officeDocument/2006/relationships/customXml" Target="../ink/ink585.xml"/><Relationship Id="rId20" Type="http://schemas.openxmlformats.org/officeDocument/2006/relationships/customXml" Target="../ink/ink516.xml"/><Relationship Id="rId41" Type="http://schemas.openxmlformats.org/officeDocument/2006/relationships/image" Target="../media/image483.png"/><Relationship Id="rId62" Type="http://schemas.openxmlformats.org/officeDocument/2006/relationships/customXml" Target="../ink/ink537.xml"/><Relationship Id="rId83" Type="http://schemas.openxmlformats.org/officeDocument/2006/relationships/image" Target="../media/image504.png"/><Relationship Id="rId179" Type="http://schemas.openxmlformats.org/officeDocument/2006/relationships/image" Target="../media/image552.png"/><Relationship Id="rId190" Type="http://schemas.openxmlformats.org/officeDocument/2006/relationships/customXml" Target="../ink/ink601.xml"/><Relationship Id="rId204" Type="http://schemas.openxmlformats.org/officeDocument/2006/relationships/customXml" Target="../ink/ink608.xml"/><Relationship Id="rId225" Type="http://schemas.openxmlformats.org/officeDocument/2006/relationships/image" Target="../media/image575.png"/><Relationship Id="rId246" Type="http://schemas.openxmlformats.org/officeDocument/2006/relationships/customXml" Target="../ink/ink629.xml"/><Relationship Id="rId106" Type="http://schemas.openxmlformats.org/officeDocument/2006/relationships/customXml" Target="../ink/ink559.xml"/><Relationship Id="rId127" Type="http://schemas.openxmlformats.org/officeDocument/2006/relationships/image" Target="../media/image526.png"/><Relationship Id="rId10" Type="http://schemas.openxmlformats.org/officeDocument/2006/relationships/customXml" Target="../ink/ink511.xml"/><Relationship Id="rId31" Type="http://schemas.openxmlformats.org/officeDocument/2006/relationships/image" Target="../media/image478.png"/><Relationship Id="rId52" Type="http://schemas.openxmlformats.org/officeDocument/2006/relationships/customXml" Target="../ink/ink532.xml"/><Relationship Id="rId73" Type="http://schemas.openxmlformats.org/officeDocument/2006/relationships/image" Target="../media/image499.png"/><Relationship Id="rId94" Type="http://schemas.openxmlformats.org/officeDocument/2006/relationships/customXml" Target="../ink/ink553.xml"/><Relationship Id="rId148" Type="http://schemas.openxmlformats.org/officeDocument/2006/relationships/customXml" Target="../ink/ink580.xml"/><Relationship Id="rId169" Type="http://schemas.openxmlformats.org/officeDocument/2006/relationships/image" Target="../media/image547.png"/><Relationship Id="rId4" Type="http://schemas.openxmlformats.org/officeDocument/2006/relationships/customXml" Target="../ink/ink508.xml"/><Relationship Id="rId180" Type="http://schemas.openxmlformats.org/officeDocument/2006/relationships/customXml" Target="../ink/ink596.xml"/><Relationship Id="rId215" Type="http://schemas.openxmlformats.org/officeDocument/2006/relationships/image" Target="../media/image570.png"/><Relationship Id="rId236" Type="http://schemas.openxmlformats.org/officeDocument/2006/relationships/customXml" Target="../ink/ink624.xml"/></Relationships>
</file>

<file path=ppt/slides/_rels/slide12.xml.rels><?xml version="1.0" encoding="UTF-8" standalone="yes"?>
<Relationships xmlns="http://schemas.openxmlformats.org/package/2006/relationships"><Relationship Id="rId117" Type="http://schemas.openxmlformats.org/officeDocument/2006/relationships/image" Target="../media/image656.png"/><Relationship Id="rId299" Type="http://schemas.openxmlformats.org/officeDocument/2006/relationships/image" Target="../media/image766.png"/><Relationship Id="rId21" Type="http://schemas.openxmlformats.org/officeDocument/2006/relationships/image" Target="../media/image743.png"/><Relationship Id="rId63" Type="http://schemas.openxmlformats.org/officeDocument/2006/relationships/image" Target="../media/image629.png"/><Relationship Id="rId159" Type="http://schemas.openxmlformats.org/officeDocument/2006/relationships/image" Target="../media/image677.png"/><Relationship Id="rId324" Type="http://schemas.openxmlformats.org/officeDocument/2006/relationships/customXml" Target="../ink/ink794.xml"/><Relationship Id="rId170" Type="http://schemas.openxmlformats.org/officeDocument/2006/relationships/customXml" Target="../ink/ink717.xml"/><Relationship Id="rId226" Type="http://schemas.openxmlformats.org/officeDocument/2006/relationships/customXml" Target="../ink/ink745.xml"/><Relationship Id="rId268" Type="http://schemas.openxmlformats.org/officeDocument/2006/relationships/customXml" Target="../ink/ink766.xml"/><Relationship Id="rId32" Type="http://schemas.openxmlformats.org/officeDocument/2006/relationships/customXml" Target="../ink/ink648.xml"/><Relationship Id="rId74" Type="http://schemas.openxmlformats.org/officeDocument/2006/relationships/customXml" Target="../ink/ink669.xml"/><Relationship Id="rId128" Type="http://schemas.openxmlformats.org/officeDocument/2006/relationships/customXml" Target="../ink/ink696.xml"/><Relationship Id="rId335" Type="http://schemas.openxmlformats.org/officeDocument/2006/relationships/image" Target="../media/image784.png"/><Relationship Id="rId5" Type="http://schemas.openxmlformats.org/officeDocument/2006/relationships/image" Target="../media/image735.png"/><Relationship Id="rId181" Type="http://schemas.openxmlformats.org/officeDocument/2006/relationships/image" Target="../media/image688.png"/><Relationship Id="rId237" Type="http://schemas.openxmlformats.org/officeDocument/2006/relationships/image" Target="../media/image716.png"/><Relationship Id="rId279" Type="http://schemas.openxmlformats.org/officeDocument/2006/relationships/image" Target="../media/image756.png"/><Relationship Id="rId43" Type="http://schemas.openxmlformats.org/officeDocument/2006/relationships/image" Target="../media/image591.png"/><Relationship Id="rId139" Type="http://schemas.openxmlformats.org/officeDocument/2006/relationships/image" Target="../media/image667.png"/><Relationship Id="rId290" Type="http://schemas.openxmlformats.org/officeDocument/2006/relationships/customXml" Target="../ink/ink777.xml"/><Relationship Id="rId304" Type="http://schemas.openxmlformats.org/officeDocument/2006/relationships/customXml" Target="../ink/ink784.xml"/><Relationship Id="rId346" Type="http://schemas.openxmlformats.org/officeDocument/2006/relationships/customXml" Target="../ink/ink805.xml"/><Relationship Id="rId85" Type="http://schemas.openxmlformats.org/officeDocument/2006/relationships/image" Target="../media/image640.png"/><Relationship Id="rId150" Type="http://schemas.openxmlformats.org/officeDocument/2006/relationships/customXml" Target="../ink/ink707.xml"/><Relationship Id="rId192" Type="http://schemas.openxmlformats.org/officeDocument/2006/relationships/customXml" Target="../ink/ink728.xml"/><Relationship Id="rId206" Type="http://schemas.openxmlformats.org/officeDocument/2006/relationships/customXml" Target="../ink/ink735.xml"/><Relationship Id="rId248" Type="http://schemas.openxmlformats.org/officeDocument/2006/relationships/customXml" Target="../ink/ink756.xml"/><Relationship Id="rId12" Type="http://schemas.openxmlformats.org/officeDocument/2006/relationships/customXml" Target="../ink/ink638.xml"/><Relationship Id="rId108" Type="http://schemas.openxmlformats.org/officeDocument/2006/relationships/customXml" Target="../ink/ink686.xml"/><Relationship Id="rId315" Type="http://schemas.openxmlformats.org/officeDocument/2006/relationships/image" Target="../media/image774.png"/><Relationship Id="rId54" Type="http://schemas.openxmlformats.org/officeDocument/2006/relationships/customXml" Target="../ink/ink659.xml"/><Relationship Id="rId96" Type="http://schemas.openxmlformats.org/officeDocument/2006/relationships/customXml" Target="../ink/ink680.xml"/><Relationship Id="rId161" Type="http://schemas.openxmlformats.org/officeDocument/2006/relationships/image" Target="../media/image678.png"/><Relationship Id="rId217" Type="http://schemas.openxmlformats.org/officeDocument/2006/relationships/image" Target="../media/image706.png"/><Relationship Id="rId259" Type="http://schemas.openxmlformats.org/officeDocument/2006/relationships/image" Target="../media/image727.png"/><Relationship Id="rId23" Type="http://schemas.openxmlformats.org/officeDocument/2006/relationships/image" Target="../media/image744.png"/><Relationship Id="rId119" Type="http://schemas.openxmlformats.org/officeDocument/2006/relationships/image" Target="../media/image657.png"/><Relationship Id="rId270" Type="http://schemas.openxmlformats.org/officeDocument/2006/relationships/customXml" Target="../ink/ink767.xml"/><Relationship Id="rId326" Type="http://schemas.openxmlformats.org/officeDocument/2006/relationships/customXml" Target="../ink/ink795.xml"/><Relationship Id="rId65" Type="http://schemas.openxmlformats.org/officeDocument/2006/relationships/image" Target="../media/image630.png"/><Relationship Id="rId130" Type="http://schemas.openxmlformats.org/officeDocument/2006/relationships/customXml" Target="../ink/ink697.xml"/><Relationship Id="rId172" Type="http://schemas.openxmlformats.org/officeDocument/2006/relationships/customXml" Target="../ink/ink718.xml"/><Relationship Id="rId228" Type="http://schemas.openxmlformats.org/officeDocument/2006/relationships/customXml" Target="../ink/ink746.xml"/><Relationship Id="rId281" Type="http://schemas.openxmlformats.org/officeDocument/2006/relationships/image" Target="../media/image757.png"/><Relationship Id="rId337" Type="http://schemas.openxmlformats.org/officeDocument/2006/relationships/image" Target="../media/image785.png"/><Relationship Id="rId34" Type="http://schemas.openxmlformats.org/officeDocument/2006/relationships/customXml" Target="../ink/ink649.xml"/><Relationship Id="rId76" Type="http://schemas.openxmlformats.org/officeDocument/2006/relationships/customXml" Target="../ink/ink670.xml"/><Relationship Id="rId141" Type="http://schemas.openxmlformats.org/officeDocument/2006/relationships/image" Target="../media/image668.png"/><Relationship Id="rId7" Type="http://schemas.openxmlformats.org/officeDocument/2006/relationships/image" Target="../media/image736.png"/><Relationship Id="rId183" Type="http://schemas.openxmlformats.org/officeDocument/2006/relationships/image" Target="../media/image689.png"/><Relationship Id="rId239" Type="http://schemas.openxmlformats.org/officeDocument/2006/relationships/image" Target="../media/image717.png"/><Relationship Id="rId250" Type="http://schemas.openxmlformats.org/officeDocument/2006/relationships/customXml" Target="../ink/ink757.xml"/><Relationship Id="rId292" Type="http://schemas.openxmlformats.org/officeDocument/2006/relationships/customXml" Target="../ink/ink778.xml"/><Relationship Id="rId306" Type="http://schemas.openxmlformats.org/officeDocument/2006/relationships/customXml" Target="../ink/ink785.xml"/><Relationship Id="rId45" Type="http://schemas.openxmlformats.org/officeDocument/2006/relationships/image" Target="../media/image592.png"/><Relationship Id="rId87" Type="http://schemas.openxmlformats.org/officeDocument/2006/relationships/image" Target="../media/image641.png"/><Relationship Id="rId110" Type="http://schemas.openxmlformats.org/officeDocument/2006/relationships/customXml" Target="../ink/ink687.xml"/><Relationship Id="rId348" Type="http://schemas.openxmlformats.org/officeDocument/2006/relationships/customXml" Target="../ink/ink806.xml"/><Relationship Id="rId152" Type="http://schemas.openxmlformats.org/officeDocument/2006/relationships/customXml" Target="../ink/ink708.xml"/><Relationship Id="rId194" Type="http://schemas.openxmlformats.org/officeDocument/2006/relationships/customXml" Target="../ink/ink729.xml"/><Relationship Id="rId208" Type="http://schemas.openxmlformats.org/officeDocument/2006/relationships/customXml" Target="../ink/ink736.xml"/><Relationship Id="rId261" Type="http://schemas.openxmlformats.org/officeDocument/2006/relationships/image" Target="../media/image728.png"/><Relationship Id="rId14" Type="http://schemas.openxmlformats.org/officeDocument/2006/relationships/customXml" Target="../ink/ink639.xml"/><Relationship Id="rId56" Type="http://schemas.openxmlformats.org/officeDocument/2006/relationships/customXml" Target="../ink/ink660.xml"/><Relationship Id="rId317" Type="http://schemas.openxmlformats.org/officeDocument/2006/relationships/image" Target="../media/image775.png"/><Relationship Id="rId98" Type="http://schemas.openxmlformats.org/officeDocument/2006/relationships/customXml" Target="../ink/ink681.xml"/><Relationship Id="rId121" Type="http://schemas.openxmlformats.org/officeDocument/2006/relationships/image" Target="../media/image658.png"/><Relationship Id="rId163" Type="http://schemas.openxmlformats.org/officeDocument/2006/relationships/image" Target="../media/image679.png"/><Relationship Id="rId219" Type="http://schemas.openxmlformats.org/officeDocument/2006/relationships/image" Target="../media/image707.png"/><Relationship Id="rId230" Type="http://schemas.openxmlformats.org/officeDocument/2006/relationships/customXml" Target="../ink/ink747.xml"/><Relationship Id="rId251" Type="http://schemas.openxmlformats.org/officeDocument/2006/relationships/image" Target="../media/image723.png"/><Relationship Id="rId25" Type="http://schemas.openxmlformats.org/officeDocument/2006/relationships/image" Target="../media/image745.png"/><Relationship Id="rId46" Type="http://schemas.openxmlformats.org/officeDocument/2006/relationships/customXml" Target="../ink/ink655.xml"/><Relationship Id="rId67" Type="http://schemas.openxmlformats.org/officeDocument/2006/relationships/image" Target="../media/image631.png"/><Relationship Id="rId272" Type="http://schemas.openxmlformats.org/officeDocument/2006/relationships/customXml" Target="../ink/ink768.xml"/><Relationship Id="rId293" Type="http://schemas.openxmlformats.org/officeDocument/2006/relationships/image" Target="../media/image763.png"/><Relationship Id="rId307" Type="http://schemas.openxmlformats.org/officeDocument/2006/relationships/image" Target="../media/image770.png"/><Relationship Id="rId328" Type="http://schemas.openxmlformats.org/officeDocument/2006/relationships/customXml" Target="../ink/ink796.xml"/><Relationship Id="rId349" Type="http://schemas.openxmlformats.org/officeDocument/2006/relationships/image" Target="../media/image791.png"/><Relationship Id="rId88" Type="http://schemas.openxmlformats.org/officeDocument/2006/relationships/customXml" Target="../ink/ink676.xml"/><Relationship Id="rId111" Type="http://schemas.openxmlformats.org/officeDocument/2006/relationships/image" Target="../media/image653.png"/><Relationship Id="rId132" Type="http://schemas.openxmlformats.org/officeDocument/2006/relationships/customXml" Target="../ink/ink698.xml"/><Relationship Id="rId153" Type="http://schemas.openxmlformats.org/officeDocument/2006/relationships/image" Target="../media/image674.png"/><Relationship Id="rId174" Type="http://schemas.openxmlformats.org/officeDocument/2006/relationships/customXml" Target="../ink/ink719.xml"/><Relationship Id="rId195" Type="http://schemas.openxmlformats.org/officeDocument/2006/relationships/image" Target="../media/image695.png"/><Relationship Id="rId209" Type="http://schemas.openxmlformats.org/officeDocument/2006/relationships/image" Target="../media/image702.png"/><Relationship Id="rId220" Type="http://schemas.openxmlformats.org/officeDocument/2006/relationships/customXml" Target="../ink/ink742.xml"/><Relationship Id="rId241" Type="http://schemas.openxmlformats.org/officeDocument/2006/relationships/image" Target="../media/image718.png"/><Relationship Id="rId15" Type="http://schemas.openxmlformats.org/officeDocument/2006/relationships/image" Target="../media/image740.png"/><Relationship Id="rId36" Type="http://schemas.openxmlformats.org/officeDocument/2006/relationships/customXml" Target="../ink/ink650.xml"/><Relationship Id="rId57" Type="http://schemas.openxmlformats.org/officeDocument/2006/relationships/image" Target="../media/image626.png"/><Relationship Id="rId262" Type="http://schemas.openxmlformats.org/officeDocument/2006/relationships/customXml" Target="../ink/ink763.xml"/><Relationship Id="rId283" Type="http://schemas.openxmlformats.org/officeDocument/2006/relationships/image" Target="../media/image758.png"/><Relationship Id="rId318" Type="http://schemas.openxmlformats.org/officeDocument/2006/relationships/customXml" Target="../ink/ink791.xml"/><Relationship Id="rId339" Type="http://schemas.openxmlformats.org/officeDocument/2006/relationships/image" Target="../media/image786.png"/><Relationship Id="rId78" Type="http://schemas.openxmlformats.org/officeDocument/2006/relationships/customXml" Target="../ink/ink671.xml"/><Relationship Id="rId99" Type="http://schemas.openxmlformats.org/officeDocument/2006/relationships/image" Target="../media/image647.png"/><Relationship Id="rId101" Type="http://schemas.openxmlformats.org/officeDocument/2006/relationships/image" Target="../media/image648.png"/><Relationship Id="rId122" Type="http://schemas.openxmlformats.org/officeDocument/2006/relationships/customXml" Target="../ink/ink693.xml"/><Relationship Id="rId143" Type="http://schemas.openxmlformats.org/officeDocument/2006/relationships/image" Target="../media/image669.png"/><Relationship Id="rId164" Type="http://schemas.openxmlformats.org/officeDocument/2006/relationships/customXml" Target="../ink/ink714.xml"/><Relationship Id="rId185" Type="http://schemas.openxmlformats.org/officeDocument/2006/relationships/image" Target="../media/image690.png"/><Relationship Id="rId350" Type="http://schemas.openxmlformats.org/officeDocument/2006/relationships/customXml" Target="../ink/ink807.xml"/><Relationship Id="rId9" Type="http://schemas.openxmlformats.org/officeDocument/2006/relationships/image" Target="../media/image737.png"/><Relationship Id="rId210" Type="http://schemas.openxmlformats.org/officeDocument/2006/relationships/customXml" Target="../ink/ink737.xml"/><Relationship Id="rId26" Type="http://schemas.openxmlformats.org/officeDocument/2006/relationships/customXml" Target="../ink/ink645.xml"/><Relationship Id="rId231" Type="http://schemas.openxmlformats.org/officeDocument/2006/relationships/image" Target="../media/image713.png"/><Relationship Id="rId252" Type="http://schemas.openxmlformats.org/officeDocument/2006/relationships/customXml" Target="../ink/ink758.xml"/><Relationship Id="rId273" Type="http://schemas.openxmlformats.org/officeDocument/2006/relationships/image" Target="../media/image753.png"/><Relationship Id="rId294" Type="http://schemas.openxmlformats.org/officeDocument/2006/relationships/customXml" Target="../ink/ink779.xml"/><Relationship Id="rId308" Type="http://schemas.openxmlformats.org/officeDocument/2006/relationships/customXml" Target="../ink/ink786.xml"/><Relationship Id="rId329" Type="http://schemas.openxmlformats.org/officeDocument/2006/relationships/image" Target="../media/image781.png"/><Relationship Id="rId47" Type="http://schemas.openxmlformats.org/officeDocument/2006/relationships/image" Target="../media/image607.png"/><Relationship Id="rId68" Type="http://schemas.openxmlformats.org/officeDocument/2006/relationships/customXml" Target="../ink/ink666.xml"/><Relationship Id="rId89" Type="http://schemas.openxmlformats.org/officeDocument/2006/relationships/image" Target="../media/image642.png"/><Relationship Id="rId112" Type="http://schemas.openxmlformats.org/officeDocument/2006/relationships/customXml" Target="../ink/ink688.xml"/><Relationship Id="rId133" Type="http://schemas.openxmlformats.org/officeDocument/2006/relationships/image" Target="../media/image664.png"/><Relationship Id="rId154" Type="http://schemas.openxmlformats.org/officeDocument/2006/relationships/customXml" Target="../ink/ink709.xml"/><Relationship Id="rId175" Type="http://schemas.openxmlformats.org/officeDocument/2006/relationships/image" Target="../media/image685.png"/><Relationship Id="rId340" Type="http://schemas.openxmlformats.org/officeDocument/2006/relationships/customXml" Target="../ink/ink802.xml"/><Relationship Id="rId196" Type="http://schemas.openxmlformats.org/officeDocument/2006/relationships/customXml" Target="../ink/ink730.xml"/><Relationship Id="rId200" Type="http://schemas.openxmlformats.org/officeDocument/2006/relationships/customXml" Target="../ink/ink732.xml"/><Relationship Id="rId16" Type="http://schemas.openxmlformats.org/officeDocument/2006/relationships/customXml" Target="../ink/ink640.xml"/><Relationship Id="rId221" Type="http://schemas.openxmlformats.org/officeDocument/2006/relationships/image" Target="../media/image708.png"/><Relationship Id="rId242" Type="http://schemas.openxmlformats.org/officeDocument/2006/relationships/customXml" Target="../ink/ink753.xml"/><Relationship Id="rId263" Type="http://schemas.openxmlformats.org/officeDocument/2006/relationships/image" Target="../media/image729.png"/><Relationship Id="rId284" Type="http://schemas.openxmlformats.org/officeDocument/2006/relationships/customXml" Target="../ink/ink774.xml"/><Relationship Id="rId319" Type="http://schemas.openxmlformats.org/officeDocument/2006/relationships/image" Target="../media/image776.png"/><Relationship Id="rId37" Type="http://schemas.openxmlformats.org/officeDocument/2006/relationships/image" Target="../media/image751.png"/><Relationship Id="rId58" Type="http://schemas.openxmlformats.org/officeDocument/2006/relationships/customXml" Target="../ink/ink661.xml"/><Relationship Id="rId79" Type="http://schemas.openxmlformats.org/officeDocument/2006/relationships/image" Target="../media/image637.png"/><Relationship Id="rId102" Type="http://schemas.openxmlformats.org/officeDocument/2006/relationships/customXml" Target="../ink/ink683.xml"/><Relationship Id="rId123" Type="http://schemas.openxmlformats.org/officeDocument/2006/relationships/image" Target="../media/image659.png"/><Relationship Id="rId144" Type="http://schemas.openxmlformats.org/officeDocument/2006/relationships/customXml" Target="../ink/ink704.xml"/><Relationship Id="rId330" Type="http://schemas.openxmlformats.org/officeDocument/2006/relationships/customXml" Target="../ink/ink797.xml"/><Relationship Id="rId90" Type="http://schemas.openxmlformats.org/officeDocument/2006/relationships/customXml" Target="../ink/ink677.xml"/><Relationship Id="rId165" Type="http://schemas.openxmlformats.org/officeDocument/2006/relationships/image" Target="../media/image680.png"/><Relationship Id="rId186" Type="http://schemas.openxmlformats.org/officeDocument/2006/relationships/customXml" Target="../ink/ink725.xml"/><Relationship Id="rId351" Type="http://schemas.openxmlformats.org/officeDocument/2006/relationships/image" Target="../media/image792.png"/><Relationship Id="rId211" Type="http://schemas.openxmlformats.org/officeDocument/2006/relationships/image" Target="../media/image703.png"/><Relationship Id="rId232" Type="http://schemas.openxmlformats.org/officeDocument/2006/relationships/customXml" Target="../ink/ink748.xml"/><Relationship Id="rId253" Type="http://schemas.openxmlformats.org/officeDocument/2006/relationships/image" Target="../media/image724.png"/><Relationship Id="rId274" Type="http://schemas.openxmlformats.org/officeDocument/2006/relationships/customXml" Target="../ink/ink769.xml"/><Relationship Id="rId295" Type="http://schemas.openxmlformats.org/officeDocument/2006/relationships/image" Target="../media/image764.png"/><Relationship Id="rId309" Type="http://schemas.openxmlformats.org/officeDocument/2006/relationships/image" Target="../media/image771.png"/><Relationship Id="rId27" Type="http://schemas.openxmlformats.org/officeDocument/2006/relationships/image" Target="../media/image746.png"/><Relationship Id="rId48" Type="http://schemas.openxmlformats.org/officeDocument/2006/relationships/customXml" Target="../ink/ink656.xml"/><Relationship Id="rId69" Type="http://schemas.openxmlformats.org/officeDocument/2006/relationships/image" Target="../media/image632.png"/><Relationship Id="rId113" Type="http://schemas.openxmlformats.org/officeDocument/2006/relationships/image" Target="../media/image654.png"/><Relationship Id="rId134" Type="http://schemas.openxmlformats.org/officeDocument/2006/relationships/customXml" Target="../ink/ink699.xml"/><Relationship Id="rId320" Type="http://schemas.openxmlformats.org/officeDocument/2006/relationships/customXml" Target="../ink/ink792.xml"/><Relationship Id="rId80" Type="http://schemas.openxmlformats.org/officeDocument/2006/relationships/customXml" Target="../ink/ink672.xml"/><Relationship Id="rId155" Type="http://schemas.openxmlformats.org/officeDocument/2006/relationships/image" Target="../media/image675.png"/><Relationship Id="rId176" Type="http://schemas.openxmlformats.org/officeDocument/2006/relationships/customXml" Target="../ink/ink720.xml"/><Relationship Id="rId197" Type="http://schemas.openxmlformats.org/officeDocument/2006/relationships/image" Target="../media/image696.png"/><Relationship Id="rId341" Type="http://schemas.openxmlformats.org/officeDocument/2006/relationships/image" Target="../media/image787.png"/><Relationship Id="rId201" Type="http://schemas.openxmlformats.org/officeDocument/2006/relationships/image" Target="../media/image698.png"/><Relationship Id="rId222" Type="http://schemas.openxmlformats.org/officeDocument/2006/relationships/customXml" Target="../ink/ink743.xml"/><Relationship Id="rId243" Type="http://schemas.openxmlformats.org/officeDocument/2006/relationships/image" Target="../media/image719.png"/><Relationship Id="rId264" Type="http://schemas.openxmlformats.org/officeDocument/2006/relationships/customXml" Target="../ink/ink764.xml"/><Relationship Id="rId285" Type="http://schemas.openxmlformats.org/officeDocument/2006/relationships/image" Target="../media/image759.png"/><Relationship Id="rId17" Type="http://schemas.openxmlformats.org/officeDocument/2006/relationships/image" Target="../media/image741.png"/><Relationship Id="rId38" Type="http://schemas.openxmlformats.org/officeDocument/2006/relationships/customXml" Target="../ink/ink651.xml"/><Relationship Id="rId59" Type="http://schemas.openxmlformats.org/officeDocument/2006/relationships/image" Target="../media/image627.png"/><Relationship Id="rId103" Type="http://schemas.openxmlformats.org/officeDocument/2006/relationships/image" Target="../media/image649.png"/><Relationship Id="rId124" Type="http://schemas.openxmlformats.org/officeDocument/2006/relationships/customXml" Target="../ink/ink694.xml"/><Relationship Id="rId310" Type="http://schemas.openxmlformats.org/officeDocument/2006/relationships/customXml" Target="../ink/ink787.xml"/><Relationship Id="rId70" Type="http://schemas.openxmlformats.org/officeDocument/2006/relationships/customXml" Target="../ink/ink667.xml"/><Relationship Id="rId91" Type="http://schemas.openxmlformats.org/officeDocument/2006/relationships/image" Target="../media/image643.png"/><Relationship Id="rId145" Type="http://schemas.openxmlformats.org/officeDocument/2006/relationships/image" Target="../media/image670.png"/><Relationship Id="rId166" Type="http://schemas.openxmlformats.org/officeDocument/2006/relationships/customXml" Target="../ink/ink715.xml"/><Relationship Id="rId187" Type="http://schemas.openxmlformats.org/officeDocument/2006/relationships/image" Target="../media/image691.png"/><Relationship Id="rId331" Type="http://schemas.openxmlformats.org/officeDocument/2006/relationships/image" Target="../media/image782.png"/><Relationship Id="rId352" Type="http://schemas.openxmlformats.org/officeDocument/2006/relationships/customXml" Target="../ink/ink808.xml"/><Relationship Id="rId1" Type="http://schemas.openxmlformats.org/officeDocument/2006/relationships/slideLayout" Target="../slideLayouts/slideLayout2.xml"/><Relationship Id="rId212" Type="http://schemas.openxmlformats.org/officeDocument/2006/relationships/customXml" Target="../ink/ink738.xml"/><Relationship Id="rId233" Type="http://schemas.openxmlformats.org/officeDocument/2006/relationships/image" Target="../media/image714.png"/><Relationship Id="rId254" Type="http://schemas.openxmlformats.org/officeDocument/2006/relationships/customXml" Target="../ink/ink759.xml"/><Relationship Id="rId28" Type="http://schemas.openxmlformats.org/officeDocument/2006/relationships/customXml" Target="../ink/ink646.xml"/><Relationship Id="rId49" Type="http://schemas.openxmlformats.org/officeDocument/2006/relationships/image" Target="../media/image622.png"/><Relationship Id="rId114" Type="http://schemas.openxmlformats.org/officeDocument/2006/relationships/customXml" Target="../ink/ink689.xml"/><Relationship Id="rId275" Type="http://schemas.openxmlformats.org/officeDocument/2006/relationships/image" Target="../media/image754.png"/><Relationship Id="rId296" Type="http://schemas.openxmlformats.org/officeDocument/2006/relationships/customXml" Target="../ink/ink780.xml"/><Relationship Id="rId300" Type="http://schemas.openxmlformats.org/officeDocument/2006/relationships/customXml" Target="../ink/ink782.xml"/><Relationship Id="rId60" Type="http://schemas.openxmlformats.org/officeDocument/2006/relationships/customXml" Target="../ink/ink662.xml"/><Relationship Id="rId81" Type="http://schemas.openxmlformats.org/officeDocument/2006/relationships/image" Target="../media/image638.png"/><Relationship Id="rId135" Type="http://schemas.openxmlformats.org/officeDocument/2006/relationships/image" Target="../media/image665.png"/><Relationship Id="rId156" Type="http://schemas.openxmlformats.org/officeDocument/2006/relationships/customXml" Target="../ink/ink710.xml"/><Relationship Id="rId177" Type="http://schemas.openxmlformats.org/officeDocument/2006/relationships/image" Target="../media/image686.png"/><Relationship Id="rId198" Type="http://schemas.openxmlformats.org/officeDocument/2006/relationships/customXml" Target="../ink/ink731.xml"/><Relationship Id="rId321" Type="http://schemas.openxmlformats.org/officeDocument/2006/relationships/image" Target="../media/image777.png"/><Relationship Id="rId342" Type="http://schemas.openxmlformats.org/officeDocument/2006/relationships/customXml" Target="../ink/ink803.xml"/><Relationship Id="rId202" Type="http://schemas.openxmlformats.org/officeDocument/2006/relationships/customXml" Target="../ink/ink733.xml"/><Relationship Id="rId223" Type="http://schemas.openxmlformats.org/officeDocument/2006/relationships/image" Target="../media/image709.png"/><Relationship Id="rId244" Type="http://schemas.openxmlformats.org/officeDocument/2006/relationships/customXml" Target="../ink/ink754.xml"/><Relationship Id="rId18" Type="http://schemas.openxmlformats.org/officeDocument/2006/relationships/customXml" Target="../ink/ink641.xml"/><Relationship Id="rId39" Type="http://schemas.openxmlformats.org/officeDocument/2006/relationships/image" Target="../media/image752.png"/><Relationship Id="rId265" Type="http://schemas.openxmlformats.org/officeDocument/2006/relationships/image" Target="../media/image730.png"/><Relationship Id="rId286" Type="http://schemas.openxmlformats.org/officeDocument/2006/relationships/customXml" Target="../ink/ink775.xml"/><Relationship Id="rId50" Type="http://schemas.openxmlformats.org/officeDocument/2006/relationships/customXml" Target="../ink/ink657.xml"/><Relationship Id="rId104" Type="http://schemas.openxmlformats.org/officeDocument/2006/relationships/customXml" Target="../ink/ink684.xml"/><Relationship Id="rId125" Type="http://schemas.openxmlformats.org/officeDocument/2006/relationships/image" Target="../media/image660.png"/><Relationship Id="rId146" Type="http://schemas.openxmlformats.org/officeDocument/2006/relationships/customXml" Target="../ink/ink705.xml"/><Relationship Id="rId167" Type="http://schemas.openxmlformats.org/officeDocument/2006/relationships/image" Target="../media/image681.png"/><Relationship Id="rId188" Type="http://schemas.openxmlformats.org/officeDocument/2006/relationships/customXml" Target="../ink/ink726.xml"/><Relationship Id="rId311" Type="http://schemas.openxmlformats.org/officeDocument/2006/relationships/image" Target="../media/image772.png"/><Relationship Id="rId332" Type="http://schemas.openxmlformats.org/officeDocument/2006/relationships/customXml" Target="../ink/ink798.xml"/><Relationship Id="rId353" Type="http://schemas.openxmlformats.org/officeDocument/2006/relationships/image" Target="../media/image793.png"/><Relationship Id="rId71" Type="http://schemas.openxmlformats.org/officeDocument/2006/relationships/image" Target="../media/image633.png"/><Relationship Id="rId92" Type="http://schemas.openxmlformats.org/officeDocument/2006/relationships/customXml" Target="../ink/ink678.xml"/><Relationship Id="rId213" Type="http://schemas.openxmlformats.org/officeDocument/2006/relationships/image" Target="../media/image704.png"/><Relationship Id="rId234" Type="http://schemas.openxmlformats.org/officeDocument/2006/relationships/customXml" Target="../ink/ink749.xml"/><Relationship Id="rId2" Type="http://schemas.openxmlformats.org/officeDocument/2006/relationships/customXml" Target="../ink/ink633.xml"/><Relationship Id="rId29" Type="http://schemas.openxmlformats.org/officeDocument/2006/relationships/image" Target="../media/image747.png"/><Relationship Id="rId255" Type="http://schemas.openxmlformats.org/officeDocument/2006/relationships/image" Target="../media/image725.png"/><Relationship Id="rId276" Type="http://schemas.openxmlformats.org/officeDocument/2006/relationships/customXml" Target="../ink/ink770.xml"/><Relationship Id="rId297" Type="http://schemas.openxmlformats.org/officeDocument/2006/relationships/image" Target="../media/image765.png"/><Relationship Id="rId40" Type="http://schemas.openxmlformats.org/officeDocument/2006/relationships/customXml" Target="../ink/ink652.xml"/><Relationship Id="rId115" Type="http://schemas.openxmlformats.org/officeDocument/2006/relationships/image" Target="../media/image655.png"/><Relationship Id="rId136" Type="http://schemas.openxmlformats.org/officeDocument/2006/relationships/customXml" Target="../ink/ink700.xml"/><Relationship Id="rId157" Type="http://schemas.openxmlformats.org/officeDocument/2006/relationships/image" Target="../media/image676.png"/><Relationship Id="rId178" Type="http://schemas.openxmlformats.org/officeDocument/2006/relationships/customXml" Target="../ink/ink721.xml"/><Relationship Id="rId301" Type="http://schemas.openxmlformats.org/officeDocument/2006/relationships/image" Target="../media/image767.png"/><Relationship Id="rId322" Type="http://schemas.openxmlformats.org/officeDocument/2006/relationships/customXml" Target="../ink/ink793.xml"/><Relationship Id="rId343" Type="http://schemas.openxmlformats.org/officeDocument/2006/relationships/image" Target="../media/image788.png"/><Relationship Id="rId61" Type="http://schemas.openxmlformats.org/officeDocument/2006/relationships/image" Target="../media/image628.png"/><Relationship Id="rId82" Type="http://schemas.openxmlformats.org/officeDocument/2006/relationships/customXml" Target="../ink/ink673.xml"/><Relationship Id="rId199" Type="http://schemas.openxmlformats.org/officeDocument/2006/relationships/image" Target="../media/image697.png"/><Relationship Id="rId203" Type="http://schemas.openxmlformats.org/officeDocument/2006/relationships/image" Target="../media/image699.png"/><Relationship Id="rId19" Type="http://schemas.openxmlformats.org/officeDocument/2006/relationships/image" Target="../media/image742.png"/><Relationship Id="rId224" Type="http://schemas.openxmlformats.org/officeDocument/2006/relationships/customXml" Target="../ink/ink744.xml"/><Relationship Id="rId245" Type="http://schemas.openxmlformats.org/officeDocument/2006/relationships/image" Target="../media/image720.png"/><Relationship Id="rId266" Type="http://schemas.openxmlformats.org/officeDocument/2006/relationships/customXml" Target="../ink/ink765.xml"/><Relationship Id="rId287" Type="http://schemas.openxmlformats.org/officeDocument/2006/relationships/image" Target="../media/image760.png"/><Relationship Id="rId30" Type="http://schemas.openxmlformats.org/officeDocument/2006/relationships/customXml" Target="../ink/ink647.xml"/><Relationship Id="rId105" Type="http://schemas.openxmlformats.org/officeDocument/2006/relationships/image" Target="../media/image650.png"/><Relationship Id="rId126" Type="http://schemas.openxmlformats.org/officeDocument/2006/relationships/customXml" Target="../ink/ink695.xml"/><Relationship Id="rId147" Type="http://schemas.openxmlformats.org/officeDocument/2006/relationships/image" Target="../media/image671.png"/><Relationship Id="rId168" Type="http://schemas.openxmlformats.org/officeDocument/2006/relationships/customXml" Target="../ink/ink716.xml"/><Relationship Id="rId312" Type="http://schemas.openxmlformats.org/officeDocument/2006/relationships/customXml" Target="../ink/ink788.xml"/><Relationship Id="rId333" Type="http://schemas.openxmlformats.org/officeDocument/2006/relationships/image" Target="../media/image783.png"/><Relationship Id="rId354" Type="http://schemas.openxmlformats.org/officeDocument/2006/relationships/customXml" Target="../ink/ink809.xml"/><Relationship Id="rId51" Type="http://schemas.openxmlformats.org/officeDocument/2006/relationships/image" Target="../media/image623.png"/><Relationship Id="rId72" Type="http://schemas.openxmlformats.org/officeDocument/2006/relationships/customXml" Target="../ink/ink668.xml"/><Relationship Id="rId93" Type="http://schemas.openxmlformats.org/officeDocument/2006/relationships/image" Target="../media/image644.png"/><Relationship Id="rId189" Type="http://schemas.openxmlformats.org/officeDocument/2006/relationships/image" Target="../media/image692.png"/><Relationship Id="rId3" Type="http://schemas.openxmlformats.org/officeDocument/2006/relationships/image" Target="../media/image734.png"/><Relationship Id="rId214" Type="http://schemas.openxmlformats.org/officeDocument/2006/relationships/customXml" Target="../ink/ink739.xml"/><Relationship Id="rId235" Type="http://schemas.openxmlformats.org/officeDocument/2006/relationships/image" Target="../media/image715.png"/><Relationship Id="rId256" Type="http://schemas.openxmlformats.org/officeDocument/2006/relationships/customXml" Target="../ink/ink760.xml"/><Relationship Id="rId277" Type="http://schemas.openxmlformats.org/officeDocument/2006/relationships/image" Target="../media/image755.png"/><Relationship Id="rId298" Type="http://schemas.openxmlformats.org/officeDocument/2006/relationships/customXml" Target="../ink/ink781.xml"/><Relationship Id="rId116" Type="http://schemas.openxmlformats.org/officeDocument/2006/relationships/customXml" Target="../ink/ink690.xml"/><Relationship Id="rId137" Type="http://schemas.openxmlformats.org/officeDocument/2006/relationships/image" Target="../media/image666.png"/><Relationship Id="rId158" Type="http://schemas.openxmlformats.org/officeDocument/2006/relationships/customXml" Target="../ink/ink711.xml"/><Relationship Id="rId302" Type="http://schemas.openxmlformats.org/officeDocument/2006/relationships/customXml" Target="../ink/ink783.xml"/><Relationship Id="rId323" Type="http://schemas.openxmlformats.org/officeDocument/2006/relationships/image" Target="../media/image778.png"/><Relationship Id="rId344" Type="http://schemas.openxmlformats.org/officeDocument/2006/relationships/customXml" Target="../ink/ink804.xml"/><Relationship Id="rId20" Type="http://schemas.openxmlformats.org/officeDocument/2006/relationships/customXml" Target="../ink/ink642.xml"/><Relationship Id="rId41" Type="http://schemas.openxmlformats.org/officeDocument/2006/relationships/image" Target="../media/image590.png"/><Relationship Id="rId62" Type="http://schemas.openxmlformats.org/officeDocument/2006/relationships/customXml" Target="../ink/ink663.xml"/><Relationship Id="rId83" Type="http://schemas.openxmlformats.org/officeDocument/2006/relationships/image" Target="../media/image639.png"/><Relationship Id="rId179" Type="http://schemas.openxmlformats.org/officeDocument/2006/relationships/image" Target="../media/image687.png"/><Relationship Id="rId190" Type="http://schemas.openxmlformats.org/officeDocument/2006/relationships/customXml" Target="../ink/ink727.xml"/><Relationship Id="rId204" Type="http://schemas.openxmlformats.org/officeDocument/2006/relationships/customXml" Target="../ink/ink734.xml"/><Relationship Id="rId225" Type="http://schemas.openxmlformats.org/officeDocument/2006/relationships/image" Target="../media/image710.png"/><Relationship Id="rId246" Type="http://schemas.openxmlformats.org/officeDocument/2006/relationships/customXml" Target="../ink/ink755.xml"/><Relationship Id="rId267" Type="http://schemas.openxmlformats.org/officeDocument/2006/relationships/image" Target="../media/image731.png"/><Relationship Id="rId288" Type="http://schemas.openxmlformats.org/officeDocument/2006/relationships/customXml" Target="../ink/ink776.xml"/><Relationship Id="rId106" Type="http://schemas.openxmlformats.org/officeDocument/2006/relationships/customXml" Target="../ink/ink685.xml"/><Relationship Id="rId127" Type="http://schemas.openxmlformats.org/officeDocument/2006/relationships/image" Target="../media/image661.png"/><Relationship Id="rId313" Type="http://schemas.openxmlformats.org/officeDocument/2006/relationships/image" Target="../media/image773.png"/><Relationship Id="rId10" Type="http://schemas.openxmlformats.org/officeDocument/2006/relationships/customXml" Target="../ink/ink637.xml"/><Relationship Id="rId31" Type="http://schemas.openxmlformats.org/officeDocument/2006/relationships/image" Target="../media/image748.png"/><Relationship Id="rId52" Type="http://schemas.openxmlformats.org/officeDocument/2006/relationships/customXml" Target="../ink/ink658.xml"/><Relationship Id="rId73" Type="http://schemas.openxmlformats.org/officeDocument/2006/relationships/image" Target="../media/image634.png"/><Relationship Id="rId94" Type="http://schemas.openxmlformats.org/officeDocument/2006/relationships/customXml" Target="../ink/ink679.xml"/><Relationship Id="rId148" Type="http://schemas.openxmlformats.org/officeDocument/2006/relationships/customXml" Target="../ink/ink706.xml"/><Relationship Id="rId169" Type="http://schemas.openxmlformats.org/officeDocument/2006/relationships/image" Target="../media/image682.png"/><Relationship Id="rId334" Type="http://schemas.openxmlformats.org/officeDocument/2006/relationships/customXml" Target="../ink/ink799.xml"/><Relationship Id="rId355" Type="http://schemas.openxmlformats.org/officeDocument/2006/relationships/image" Target="../media/image794.png"/><Relationship Id="rId4" Type="http://schemas.openxmlformats.org/officeDocument/2006/relationships/customXml" Target="../ink/ink634.xml"/><Relationship Id="rId180" Type="http://schemas.openxmlformats.org/officeDocument/2006/relationships/customXml" Target="../ink/ink722.xml"/><Relationship Id="rId215" Type="http://schemas.openxmlformats.org/officeDocument/2006/relationships/image" Target="../media/image705.png"/><Relationship Id="rId236" Type="http://schemas.openxmlformats.org/officeDocument/2006/relationships/customXml" Target="../ink/ink750.xml"/><Relationship Id="rId257" Type="http://schemas.openxmlformats.org/officeDocument/2006/relationships/image" Target="../media/image726.png"/><Relationship Id="rId278" Type="http://schemas.openxmlformats.org/officeDocument/2006/relationships/customXml" Target="../ink/ink771.xml"/><Relationship Id="rId303" Type="http://schemas.openxmlformats.org/officeDocument/2006/relationships/image" Target="../media/image768.png"/><Relationship Id="rId42" Type="http://schemas.openxmlformats.org/officeDocument/2006/relationships/customXml" Target="../ink/ink653.xml"/><Relationship Id="rId84" Type="http://schemas.openxmlformats.org/officeDocument/2006/relationships/customXml" Target="../ink/ink674.xml"/><Relationship Id="rId138" Type="http://schemas.openxmlformats.org/officeDocument/2006/relationships/customXml" Target="../ink/ink701.xml"/><Relationship Id="rId345" Type="http://schemas.openxmlformats.org/officeDocument/2006/relationships/image" Target="../media/image789.png"/><Relationship Id="rId191" Type="http://schemas.openxmlformats.org/officeDocument/2006/relationships/image" Target="../media/image693.png"/><Relationship Id="rId205" Type="http://schemas.openxmlformats.org/officeDocument/2006/relationships/image" Target="../media/image700.png"/><Relationship Id="rId247" Type="http://schemas.openxmlformats.org/officeDocument/2006/relationships/image" Target="../media/image721.png"/><Relationship Id="rId107" Type="http://schemas.openxmlformats.org/officeDocument/2006/relationships/image" Target="../media/image651.png"/><Relationship Id="rId289" Type="http://schemas.openxmlformats.org/officeDocument/2006/relationships/image" Target="../media/image761.png"/><Relationship Id="rId11" Type="http://schemas.openxmlformats.org/officeDocument/2006/relationships/image" Target="../media/image738.png"/><Relationship Id="rId53" Type="http://schemas.openxmlformats.org/officeDocument/2006/relationships/image" Target="../media/image624.png"/><Relationship Id="rId149" Type="http://schemas.openxmlformats.org/officeDocument/2006/relationships/image" Target="../media/image672.png"/><Relationship Id="rId314" Type="http://schemas.openxmlformats.org/officeDocument/2006/relationships/customXml" Target="../ink/ink789.xml"/><Relationship Id="rId95" Type="http://schemas.openxmlformats.org/officeDocument/2006/relationships/image" Target="../media/image645.png"/><Relationship Id="rId160" Type="http://schemas.openxmlformats.org/officeDocument/2006/relationships/customXml" Target="../ink/ink712.xml"/><Relationship Id="rId216" Type="http://schemas.openxmlformats.org/officeDocument/2006/relationships/customXml" Target="../ink/ink740.xml"/><Relationship Id="rId258" Type="http://schemas.openxmlformats.org/officeDocument/2006/relationships/customXml" Target="../ink/ink761.xml"/><Relationship Id="rId22" Type="http://schemas.openxmlformats.org/officeDocument/2006/relationships/customXml" Target="../ink/ink643.xml"/><Relationship Id="rId64" Type="http://schemas.openxmlformats.org/officeDocument/2006/relationships/customXml" Target="../ink/ink664.xml"/><Relationship Id="rId118" Type="http://schemas.openxmlformats.org/officeDocument/2006/relationships/customXml" Target="../ink/ink691.xml"/><Relationship Id="rId325" Type="http://schemas.openxmlformats.org/officeDocument/2006/relationships/image" Target="../media/image779.png"/><Relationship Id="rId171" Type="http://schemas.openxmlformats.org/officeDocument/2006/relationships/image" Target="../media/image683.png"/><Relationship Id="rId227" Type="http://schemas.openxmlformats.org/officeDocument/2006/relationships/image" Target="../media/image711.png"/><Relationship Id="rId269" Type="http://schemas.openxmlformats.org/officeDocument/2006/relationships/image" Target="../media/image732.png"/><Relationship Id="rId33" Type="http://schemas.openxmlformats.org/officeDocument/2006/relationships/image" Target="../media/image749.png"/><Relationship Id="rId129" Type="http://schemas.openxmlformats.org/officeDocument/2006/relationships/image" Target="../media/image662.png"/><Relationship Id="rId280" Type="http://schemas.openxmlformats.org/officeDocument/2006/relationships/customXml" Target="../ink/ink772.xml"/><Relationship Id="rId336" Type="http://schemas.openxmlformats.org/officeDocument/2006/relationships/customXml" Target="../ink/ink800.xml"/><Relationship Id="rId75" Type="http://schemas.openxmlformats.org/officeDocument/2006/relationships/image" Target="../media/image635.png"/><Relationship Id="rId140" Type="http://schemas.openxmlformats.org/officeDocument/2006/relationships/customXml" Target="../ink/ink702.xml"/><Relationship Id="rId182" Type="http://schemas.openxmlformats.org/officeDocument/2006/relationships/customXml" Target="../ink/ink723.xml"/><Relationship Id="rId6" Type="http://schemas.openxmlformats.org/officeDocument/2006/relationships/customXml" Target="../ink/ink635.xml"/><Relationship Id="rId238" Type="http://schemas.openxmlformats.org/officeDocument/2006/relationships/customXml" Target="../ink/ink751.xml"/><Relationship Id="rId291" Type="http://schemas.openxmlformats.org/officeDocument/2006/relationships/image" Target="../media/image762.png"/><Relationship Id="rId305" Type="http://schemas.openxmlformats.org/officeDocument/2006/relationships/image" Target="../media/image769.png"/><Relationship Id="rId347" Type="http://schemas.openxmlformats.org/officeDocument/2006/relationships/image" Target="../media/image790.png"/><Relationship Id="rId44" Type="http://schemas.openxmlformats.org/officeDocument/2006/relationships/customXml" Target="../ink/ink654.xml"/><Relationship Id="rId86" Type="http://schemas.openxmlformats.org/officeDocument/2006/relationships/customXml" Target="../ink/ink675.xml"/><Relationship Id="rId151" Type="http://schemas.openxmlformats.org/officeDocument/2006/relationships/image" Target="../media/image673.png"/><Relationship Id="rId193" Type="http://schemas.openxmlformats.org/officeDocument/2006/relationships/image" Target="../media/image694.png"/><Relationship Id="rId207" Type="http://schemas.openxmlformats.org/officeDocument/2006/relationships/image" Target="../media/image701.png"/><Relationship Id="rId249" Type="http://schemas.openxmlformats.org/officeDocument/2006/relationships/image" Target="../media/image722.png"/><Relationship Id="rId13" Type="http://schemas.openxmlformats.org/officeDocument/2006/relationships/image" Target="../media/image739.png"/><Relationship Id="rId109" Type="http://schemas.openxmlformats.org/officeDocument/2006/relationships/image" Target="../media/image652.png"/><Relationship Id="rId260" Type="http://schemas.openxmlformats.org/officeDocument/2006/relationships/customXml" Target="../ink/ink762.xml"/><Relationship Id="rId316" Type="http://schemas.openxmlformats.org/officeDocument/2006/relationships/customXml" Target="../ink/ink790.xml"/><Relationship Id="rId55" Type="http://schemas.openxmlformats.org/officeDocument/2006/relationships/image" Target="../media/image625.png"/><Relationship Id="rId97" Type="http://schemas.openxmlformats.org/officeDocument/2006/relationships/image" Target="../media/image646.png"/><Relationship Id="rId120" Type="http://schemas.openxmlformats.org/officeDocument/2006/relationships/customXml" Target="../ink/ink692.xml"/><Relationship Id="rId162" Type="http://schemas.openxmlformats.org/officeDocument/2006/relationships/customXml" Target="../ink/ink713.xml"/><Relationship Id="rId218" Type="http://schemas.openxmlformats.org/officeDocument/2006/relationships/customXml" Target="../ink/ink741.xml"/><Relationship Id="rId271" Type="http://schemas.openxmlformats.org/officeDocument/2006/relationships/image" Target="../media/image733.png"/><Relationship Id="rId24" Type="http://schemas.openxmlformats.org/officeDocument/2006/relationships/customXml" Target="../ink/ink644.xml"/><Relationship Id="rId66" Type="http://schemas.openxmlformats.org/officeDocument/2006/relationships/customXml" Target="../ink/ink665.xml"/><Relationship Id="rId131" Type="http://schemas.openxmlformats.org/officeDocument/2006/relationships/image" Target="../media/image663.png"/><Relationship Id="rId327" Type="http://schemas.openxmlformats.org/officeDocument/2006/relationships/image" Target="../media/image780.png"/><Relationship Id="rId173" Type="http://schemas.openxmlformats.org/officeDocument/2006/relationships/image" Target="../media/image684.png"/><Relationship Id="rId229" Type="http://schemas.openxmlformats.org/officeDocument/2006/relationships/image" Target="../media/image712.png"/><Relationship Id="rId240" Type="http://schemas.openxmlformats.org/officeDocument/2006/relationships/customXml" Target="../ink/ink752.xml"/><Relationship Id="rId35" Type="http://schemas.openxmlformats.org/officeDocument/2006/relationships/image" Target="../media/image750.png"/><Relationship Id="rId77" Type="http://schemas.openxmlformats.org/officeDocument/2006/relationships/image" Target="../media/image636.png"/><Relationship Id="rId100" Type="http://schemas.openxmlformats.org/officeDocument/2006/relationships/customXml" Target="../ink/ink682.xml"/><Relationship Id="rId282" Type="http://schemas.openxmlformats.org/officeDocument/2006/relationships/customXml" Target="../ink/ink773.xml"/><Relationship Id="rId338" Type="http://schemas.openxmlformats.org/officeDocument/2006/relationships/customXml" Target="../ink/ink801.xml"/><Relationship Id="rId8" Type="http://schemas.openxmlformats.org/officeDocument/2006/relationships/customXml" Target="../ink/ink636.xml"/><Relationship Id="rId142" Type="http://schemas.openxmlformats.org/officeDocument/2006/relationships/customXml" Target="../ink/ink703.xml"/><Relationship Id="rId184" Type="http://schemas.openxmlformats.org/officeDocument/2006/relationships/customXml" Target="../ink/ink724.xml"/></Relationships>
</file>

<file path=ppt/slides/_rels/slide13.xml.rels><?xml version="1.0" encoding="UTF-8" standalone="yes"?>
<Relationships xmlns="http://schemas.openxmlformats.org/package/2006/relationships"><Relationship Id="rId117" Type="http://schemas.openxmlformats.org/officeDocument/2006/relationships/image" Target="../media/image841.png"/><Relationship Id="rId21" Type="http://schemas.openxmlformats.org/officeDocument/2006/relationships/image" Target="../media/image13100.png"/><Relationship Id="rId42" Type="http://schemas.openxmlformats.org/officeDocument/2006/relationships/customXml" Target="../ink/ink830.xml"/><Relationship Id="rId63" Type="http://schemas.openxmlformats.org/officeDocument/2006/relationships/image" Target="../media/image814.png"/><Relationship Id="rId84" Type="http://schemas.openxmlformats.org/officeDocument/2006/relationships/customXml" Target="../ink/ink851.xml"/><Relationship Id="rId138" Type="http://schemas.openxmlformats.org/officeDocument/2006/relationships/customXml" Target="../ink/ink878.xml"/><Relationship Id="rId159" Type="http://schemas.openxmlformats.org/officeDocument/2006/relationships/image" Target="../media/image862.png"/><Relationship Id="rId170" Type="http://schemas.openxmlformats.org/officeDocument/2006/relationships/customXml" Target="../ink/ink894.xml"/><Relationship Id="rId191" Type="http://schemas.openxmlformats.org/officeDocument/2006/relationships/image" Target="../media/image878.png"/><Relationship Id="rId107" Type="http://schemas.openxmlformats.org/officeDocument/2006/relationships/image" Target="../media/image836.png"/><Relationship Id="rId11" Type="http://schemas.openxmlformats.org/officeDocument/2006/relationships/image" Target="../media/image8100.png"/><Relationship Id="rId32" Type="http://schemas.openxmlformats.org/officeDocument/2006/relationships/customXml" Target="../ink/ink825.xml"/><Relationship Id="rId53" Type="http://schemas.openxmlformats.org/officeDocument/2006/relationships/image" Target="../media/image809.png"/><Relationship Id="rId74" Type="http://schemas.openxmlformats.org/officeDocument/2006/relationships/customXml" Target="../ink/ink846.xml"/><Relationship Id="rId128" Type="http://schemas.openxmlformats.org/officeDocument/2006/relationships/customXml" Target="../ink/ink873.xml"/><Relationship Id="rId149" Type="http://schemas.openxmlformats.org/officeDocument/2006/relationships/image" Target="../media/image857.png"/><Relationship Id="rId5" Type="http://schemas.openxmlformats.org/officeDocument/2006/relationships/image" Target="../media/image5100.png"/><Relationship Id="rId95" Type="http://schemas.openxmlformats.org/officeDocument/2006/relationships/image" Target="../media/image830.png"/><Relationship Id="rId160" Type="http://schemas.openxmlformats.org/officeDocument/2006/relationships/customXml" Target="../ink/ink889.xml"/><Relationship Id="rId181" Type="http://schemas.openxmlformats.org/officeDocument/2006/relationships/image" Target="../media/image873.png"/><Relationship Id="rId22" Type="http://schemas.openxmlformats.org/officeDocument/2006/relationships/customXml" Target="../ink/ink820.xml"/><Relationship Id="rId43" Type="http://schemas.openxmlformats.org/officeDocument/2006/relationships/image" Target="../media/image804.png"/><Relationship Id="rId64" Type="http://schemas.openxmlformats.org/officeDocument/2006/relationships/customXml" Target="../ink/ink841.xml"/><Relationship Id="rId118" Type="http://schemas.openxmlformats.org/officeDocument/2006/relationships/customXml" Target="../ink/ink868.xml"/><Relationship Id="rId139" Type="http://schemas.openxmlformats.org/officeDocument/2006/relationships/image" Target="../media/image852.png"/><Relationship Id="rId85" Type="http://schemas.openxmlformats.org/officeDocument/2006/relationships/image" Target="../media/image825.png"/><Relationship Id="rId150" Type="http://schemas.openxmlformats.org/officeDocument/2006/relationships/customXml" Target="../ink/ink884.xml"/><Relationship Id="rId171" Type="http://schemas.openxmlformats.org/officeDocument/2006/relationships/image" Target="../media/image868.png"/><Relationship Id="rId192" Type="http://schemas.openxmlformats.org/officeDocument/2006/relationships/customXml" Target="../ink/ink905.xml"/><Relationship Id="rId12" Type="http://schemas.openxmlformats.org/officeDocument/2006/relationships/customXml" Target="../ink/ink815.xml"/><Relationship Id="rId33" Type="http://schemas.openxmlformats.org/officeDocument/2006/relationships/image" Target="../media/image799.png"/><Relationship Id="rId108" Type="http://schemas.openxmlformats.org/officeDocument/2006/relationships/customXml" Target="../ink/ink863.xml"/><Relationship Id="rId129" Type="http://schemas.openxmlformats.org/officeDocument/2006/relationships/image" Target="../media/image847.png"/><Relationship Id="rId54" Type="http://schemas.openxmlformats.org/officeDocument/2006/relationships/customXml" Target="../ink/ink836.xml"/><Relationship Id="rId75" Type="http://schemas.openxmlformats.org/officeDocument/2006/relationships/image" Target="../media/image820.png"/><Relationship Id="rId96" Type="http://schemas.openxmlformats.org/officeDocument/2006/relationships/customXml" Target="../ink/ink857.xml"/><Relationship Id="rId140" Type="http://schemas.openxmlformats.org/officeDocument/2006/relationships/customXml" Target="../ink/ink879.xml"/><Relationship Id="rId161" Type="http://schemas.openxmlformats.org/officeDocument/2006/relationships/image" Target="../media/image863.png"/><Relationship Id="rId182" Type="http://schemas.openxmlformats.org/officeDocument/2006/relationships/customXml" Target="../ink/ink900.xml"/><Relationship Id="rId6" Type="http://schemas.openxmlformats.org/officeDocument/2006/relationships/customXml" Target="../ink/ink812.xml"/><Relationship Id="rId23" Type="http://schemas.openxmlformats.org/officeDocument/2006/relationships/image" Target="../media/image14100.png"/><Relationship Id="rId119" Type="http://schemas.openxmlformats.org/officeDocument/2006/relationships/image" Target="../media/image842.png"/><Relationship Id="rId44" Type="http://schemas.openxmlformats.org/officeDocument/2006/relationships/customXml" Target="../ink/ink831.xml"/><Relationship Id="rId65" Type="http://schemas.openxmlformats.org/officeDocument/2006/relationships/image" Target="../media/image815.png"/><Relationship Id="rId86" Type="http://schemas.openxmlformats.org/officeDocument/2006/relationships/customXml" Target="../ink/ink852.xml"/><Relationship Id="rId130" Type="http://schemas.openxmlformats.org/officeDocument/2006/relationships/customXml" Target="../ink/ink874.xml"/><Relationship Id="rId151" Type="http://schemas.openxmlformats.org/officeDocument/2006/relationships/image" Target="../media/image858.png"/><Relationship Id="rId172" Type="http://schemas.openxmlformats.org/officeDocument/2006/relationships/customXml" Target="../ink/ink895.xml"/><Relationship Id="rId193" Type="http://schemas.openxmlformats.org/officeDocument/2006/relationships/image" Target="../media/image879.png"/><Relationship Id="rId13" Type="http://schemas.openxmlformats.org/officeDocument/2006/relationships/image" Target="../media/image9100.png"/><Relationship Id="rId109" Type="http://schemas.openxmlformats.org/officeDocument/2006/relationships/image" Target="../media/image837.png"/><Relationship Id="rId34" Type="http://schemas.openxmlformats.org/officeDocument/2006/relationships/customXml" Target="../ink/ink826.xml"/><Relationship Id="rId55" Type="http://schemas.openxmlformats.org/officeDocument/2006/relationships/image" Target="../media/image810.png"/><Relationship Id="rId76" Type="http://schemas.openxmlformats.org/officeDocument/2006/relationships/customXml" Target="../ink/ink847.xml"/><Relationship Id="rId97" Type="http://schemas.openxmlformats.org/officeDocument/2006/relationships/image" Target="../media/image831.png"/><Relationship Id="rId120" Type="http://schemas.openxmlformats.org/officeDocument/2006/relationships/customXml" Target="../ink/ink869.xml"/><Relationship Id="rId141" Type="http://schemas.openxmlformats.org/officeDocument/2006/relationships/image" Target="../media/image853.png"/><Relationship Id="rId7" Type="http://schemas.openxmlformats.org/officeDocument/2006/relationships/image" Target="../media/image6100.png"/><Relationship Id="rId71" Type="http://schemas.openxmlformats.org/officeDocument/2006/relationships/image" Target="../media/image818.png"/><Relationship Id="rId92" Type="http://schemas.openxmlformats.org/officeDocument/2006/relationships/customXml" Target="../ink/ink855.xml"/><Relationship Id="rId162" Type="http://schemas.openxmlformats.org/officeDocument/2006/relationships/customXml" Target="../ink/ink890.xml"/><Relationship Id="rId183" Type="http://schemas.openxmlformats.org/officeDocument/2006/relationships/image" Target="../media/image874.png"/><Relationship Id="rId2" Type="http://schemas.openxmlformats.org/officeDocument/2006/relationships/customXml" Target="../ink/ink810.xml"/><Relationship Id="rId29" Type="http://schemas.openxmlformats.org/officeDocument/2006/relationships/image" Target="../media/image797.png"/><Relationship Id="rId24" Type="http://schemas.openxmlformats.org/officeDocument/2006/relationships/customXml" Target="../ink/ink821.xml"/><Relationship Id="rId40" Type="http://schemas.openxmlformats.org/officeDocument/2006/relationships/customXml" Target="../ink/ink829.xml"/><Relationship Id="rId45" Type="http://schemas.openxmlformats.org/officeDocument/2006/relationships/image" Target="../media/image805.png"/><Relationship Id="rId66" Type="http://schemas.openxmlformats.org/officeDocument/2006/relationships/customXml" Target="../ink/ink842.xml"/><Relationship Id="rId87" Type="http://schemas.openxmlformats.org/officeDocument/2006/relationships/image" Target="../media/image826.png"/><Relationship Id="rId110" Type="http://schemas.openxmlformats.org/officeDocument/2006/relationships/customXml" Target="../ink/ink864.xml"/><Relationship Id="rId115" Type="http://schemas.openxmlformats.org/officeDocument/2006/relationships/image" Target="../media/image840.png"/><Relationship Id="rId131" Type="http://schemas.openxmlformats.org/officeDocument/2006/relationships/image" Target="../media/image848.png"/><Relationship Id="rId136" Type="http://schemas.openxmlformats.org/officeDocument/2006/relationships/customXml" Target="../ink/ink877.xml"/><Relationship Id="rId157" Type="http://schemas.openxmlformats.org/officeDocument/2006/relationships/image" Target="../media/image861.png"/><Relationship Id="rId178" Type="http://schemas.openxmlformats.org/officeDocument/2006/relationships/customXml" Target="../ink/ink898.xml"/><Relationship Id="rId61" Type="http://schemas.openxmlformats.org/officeDocument/2006/relationships/image" Target="../media/image813.png"/><Relationship Id="rId82" Type="http://schemas.openxmlformats.org/officeDocument/2006/relationships/customXml" Target="../ink/ink850.xml"/><Relationship Id="rId152" Type="http://schemas.openxmlformats.org/officeDocument/2006/relationships/customXml" Target="../ink/ink885.xml"/><Relationship Id="rId173" Type="http://schemas.openxmlformats.org/officeDocument/2006/relationships/image" Target="../media/image869.png"/><Relationship Id="rId194" Type="http://schemas.openxmlformats.org/officeDocument/2006/relationships/customXml" Target="../ink/ink906.xml"/><Relationship Id="rId19" Type="http://schemas.openxmlformats.org/officeDocument/2006/relationships/image" Target="../media/image12100.png"/><Relationship Id="rId14" Type="http://schemas.openxmlformats.org/officeDocument/2006/relationships/customXml" Target="../ink/ink816.xml"/><Relationship Id="rId30" Type="http://schemas.openxmlformats.org/officeDocument/2006/relationships/customXml" Target="../ink/ink824.xml"/><Relationship Id="rId35" Type="http://schemas.openxmlformats.org/officeDocument/2006/relationships/image" Target="../media/image800.png"/><Relationship Id="rId56" Type="http://schemas.openxmlformats.org/officeDocument/2006/relationships/customXml" Target="../ink/ink837.xml"/><Relationship Id="rId77" Type="http://schemas.openxmlformats.org/officeDocument/2006/relationships/image" Target="../media/image821.png"/><Relationship Id="rId100" Type="http://schemas.openxmlformats.org/officeDocument/2006/relationships/customXml" Target="../ink/ink859.xml"/><Relationship Id="rId105" Type="http://schemas.openxmlformats.org/officeDocument/2006/relationships/image" Target="../media/image835.png"/><Relationship Id="rId126" Type="http://schemas.openxmlformats.org/officeDocument/2006/relationships/customXml" Target="../ink/ink872.xml"/><Relationship Id="rId147" Type="http://schemas.openxmlformats.org/officeDocument/2006/relationships/image" Target="../media/image856.png"/><Relationship Id="rId168" Type="http://schemas.openxmlformats.org/officeDocument/2006/relationships/customXml" Target="../ink/ink893.xml"/><Relationship Id="rId8" Type="http://schemas.openxmlformats.org/officeDocument/2006/relationships/customXml" Target="../ink/ink813.xml"/><Relationship Id="rId51" Type="http://schemas.openxmlformats.org/officeDocument/2006/relationships/image" Target="../media/image808.png"/><Relationship Id="rId72" Type="http://schemas.openxmlformats.org/officeDocument/2006/relationships/customXml" Target="../ink/ink845.xml"/><Relationship Id="rId93" Type="http://schemas.openxmlformats.org/officeDocument/2006/relationships/image" Target="../media/image829.png"/><Relationship Id="rId98" Type="http://schemas.openxmlformats.org/officeDocument/2006/relationships/customXml" Target="../ink/ink858.xml"/><Relationship Id="rId121" Type="http://schemas.openxmlformats.org/officeDocument/2006/relationships/image" Target="../media/image843.png"/><Relationship Id="rId142" Type="http://schemas.openxmlformats.org/officeDocument/2006/relationships/customXml" Target="../ink/ink880.xml"/><Relationship Id="rId163" Type="http://schemas.openxmlformats.org/officeDocument/2006/relationships/image" Target="../media/image864.png"/><Relationship Id="rId184" Type="http://schemas.openxmlformats.org/officeDocument/2006/relationships/customXml" Target="../ink/ink901.xml"/><Relationship Id="rId189" Type="http://schemas.openxmlformats.org/officeDocument/2006/relationships/image" Target="../media/image877.png"/><Relationship Id="rId3" Type="http://schemas.openxmlformats.org/officeDocument/2006/relationships/image" Target="../media/image4100.png"/><Relationship Id="rId25" Type="http://schemas.openxmlformats.org/officeDocument/2006/relationships/image" Target="../media/image795.png"/><Relationship Id="rId46" Type="http://schemas.openxmlformats.org/officeDocument/2006/relationships/customXml" Target="../ink/ink832.xml"/><Relationship Id="rId67" Type="http://schemas.openxmlformats.org/officeDocument/2006/relationships/image" Target="../media/image816.png"/><Relationship Id="rId116" Type="http://schemas.openxmlformats.org/officeDocument/2006/relationships/customXml" Target="../ink/ink867.xml"/><Relationship Id="rId137" Type="http://schemas.openxmlformats.org/officeDocument/2006/relationships/image" Target="../media/image851.png"/><Relationship Id="rId158" Type="http://schemas.openxmlformats.org/officeDocument/2006/relationships/customXml" Target="../ink/ink888.xml"/><Relationship Id="rId20" Type="http://schemas.openxmlformats.org/officeDocument/2006/relationships/customXml" Target="../ink/ink819.xml"/><Relationship Id="rId41" Type="http://schemas.openxmlformats.org/officeDocument/2006/relationships/image" Target="../media/image803.png"/><Relationship Id="rId62" Type="http://schemas.openxmlformats.org/officeDocument/2006/relationships/customXml" Target="../ink/ink840.xml"/><Relationship Id="rId83" Type="http://schemas.openxmlformats.org/officeDocument/2006/relationships/image" Target="../media/image824.png"/><Relationship Id="rId88" Type="http://schemas.openxmlformats.org/officeDocument/2006/relationships/customXml" Target="../ink/ink853.xml"/><Relationship Id="rId111" Type="http://schemas.openxmlformats.org/officeDocument/2006/relationships/image" Target="../media/image838.png"/><Relationship Id="rId132" Type="http://schemas.openxmlformats.org/officeDocument/2006/relationships/customXml" Target="../ink/ink875.xml"/><Relationship Id="rId153" Type="http://schemas.openxmlformats.org/officeDocument/2006/relationships/image" Target="../media/image859.png"/><Relationship Id="rId174" Type="http://schemas.openxmlformats.org/officeDocument/2006/relationships/customXml" Target="../ink/ink896.xml"/><Relationship Id="rId179" Type="http://schemas.openxmlformats.org/officeDocument/2006/relationships/image" Target="../media/image872.png"/><Relationship Id="rId195" Type="http://schemas.openxmlformats.org/officeDocument/2006/relationships/image" Target="../media/image880.png"/><Relationship Id="rId190" Type="http://schemas.openxmlformats.org/officeDocument/2006/relationships/customXml" Target="../ink/ink904.xml"/><Relationship Id="rId15" Type="http://schemas.openxmlformats.org/officeDocument/2006/relationships/image" Target="../media/image10100.png"/><Relationship Id="rId36" Type="http://schemas.openxmlformats.org/officeDocument/2006/relationships/customXml" Target="../ink/ink827.xml"/><Relationship Id="rId57" Type="http://schemas.openxmlformats.org/officeDocument/2006/relationships/image" Target="../media/image811.png"/><Relationship Id="rId106" Type="http://schemas.openxmlformats.org/officeDocument/2006/relationships/customXml" Target="../ink/ink862.xml"/><Relationship Id="rId127" Type="http://schemas.openxmlformats.org/officeDocument/2006/relationships/image" Target="../media/image846.png"/><Relationship Id="rId10" Type="http://schemas.openxmlformats.org/officeDocument/2006/relationships/customXml" Target="../ink/ink814.xml"/><Relationship Id="rId31" Type="http://schemas.openxmlformats.org/officeDocument/2006/relationships/image" Target="../media/image798.png"/><Relationship Id="rId52" Type="http://schemas.openxmlformats.org/officeDocument/2006/relationships/customXml" Target="../ink/ink835.xml"/><Relationship Id="rId73" Type="http://schemas.openxmlformats.org/officeDocument/2006/relationships/image" Target="../media/image819.png"/><Relationship Id="rId78" Type="http://schemas.openxmlformats.org/officeDocument/2006/relationships/customXml" Target="../ink/ink848.xml"/><Relationship Id="rId94" Type="http://schemas.openxmlformats.org/officeDocument/2006/relationships/customXml" Target="../ink/ink856.xml"/><Relationship Id="rId99" Type="http://schemas.openxmlformats.org/officeDocument/2006/relationships/image" Target="../media/image832.png"/><Relationship Id="rId101" Type="http://schemas.openxmlformats.org/officeDocument/2006/relationships/image" Target="../media/image833.png"/><Relationship Id="rId122" Type="http://schemas.openxmlformats.org/officeDocument/2006/relationships/customXml" Target="../ink/ink870.xml"/><Relationship Id="rId143" Type="http://schemas.openxmlformats.org/officeDocument/2006/relationships/image" Target="../media/image854.png"/><Relationship Id="rId148" Type="http://schemas.openxmlformats.org/officeDocument/2006/relationships/customXml" Target="../ink/ink883.xml"/><Relationship Id="rId164" Type="http://schemas.openxmlformats.org/officeDocument/2006/relationships/customXml" Target="../ink/ink891.xml"/><Relationship Id="rId169" Type="http://schemas.openxmlformats.org/officeDocument/2006/relationships/image" Target="../media/image867.png"/><Relationship Id="rId185" Type="http://schemas.openxmlformats.org/officeDocument/2006/relationships/image" Target="../media/image875.png"/><Relationship Id="rId4" Type="http://schemas.openxmlformats.org/officeDocument/2006/relationships/customXml" Target="../ink/ink811.xml"/><Relationship Id="rId9" Type="http://schemas.openxmlformats.org/officeDocument/2006/relationships/image" Target="../media/image7100.png"/><Relationship Id="rId180" Type="http://schemas.openxmlformats.org/officeDocument/2006/relationships/customXml" Target="../ink/ink899.xml"/><Relationship Id="rId26" Type="http://schemas.openxmlformats.org/officeDocument/2006/relationships/customXml" Target="../ink/ink822.xml"/><Relationship Id="rId47" Type="http://schemas.openxmlformats.org/officeDocument/2006/relationships/image" Target="../media/image806.png"/><Relationship Id="rId68" Type="http://schemas.openxmlformats.org/officeDocument/2006/relationships/customXml" Target="../ink/ink843.xml"/><Relationship Id="rId89" Type="http://schemas.openxmlformats.org/officeDocument/2006/relationships/image" Target="../media/image827.png"/><Relationship Id="rId112" Type="http://schemas.openxmlformats.org/officeDocument/2006/relationships/customXml" Target="../ink/ink865.xml"/><Relationship Id="rId133" Type="http://schemas.openxmlformats.org/officeDocument/2006/relationships/image" Target="../media/image849.png"/><Relationship Id="rId154" Type="http://schemas.openxmlformats.org/officeDocument/2006/relationships/customXml" Target="../ink/ink886.xml"/><Relationship Id="rId175" Type="http://schemas.openxmlformats.org/officeDocument/2006/relationships/image" Target="../media/image870.png"/><Relationship Id="rId196" Type="http://schemas.openxmlformats.org/officeDocument/2006/relationships/customXml" Target="../ink/ink907.xml"/><Relationship Id="rId16" Type="http://schemas.openxmlformats.org/officeDocument/2006/relationships/customXml" Target="../ink/ink817.xml"/><Relationship Id="rId37" Type="http://schemas.openxmlformats.org/officeDocument/2006/relationships/image" Target="../media/image801.png"/><Relationship Id="rId58" Type="http://schemas.openxmlformats.org/officeDocument/2006/relationships/customXml" Target="../ink/ink838.xml"/><Relationship Id="rId79" Type="http://schemas.openxmlformats.org/officeDocument/2006/relationships/image" Target="../media/image822.png"/><Relationship Id="rId102" Type="http://schemas.openxmlformats.org/officeDocument/2006/relationships/customXml" Target="../ink/ink860.xml"/><Relationship Id="rId123" Type="http://schemas.openxmlformats.org/officeDocument/2006/relationships/image" Target="../media/image844.png"/><Relationship Id="rId144" Type="http://schemas.openxmlformats.org/officeDocument/2006/relationships/customXml" Target="../ink/ink881.xml"/><Relationship Id="rId90" Type="http://schemas.openxmlformats.org/officeDocument/2006/relationships/customXml" Target="../ink/ink854.xml"/><Relationship Id="rId165" Type="http://schemas.openxmlformats.org/officeDocument/2006/relationships/image" Target="../media/image865.png"/><Relationship Id="rId186" Type="http://schemas.openxmlformats.org/officeDocument/2006/relationships/customXml" Target="../ink/ink902.xml"/><Relationship Id="rId27" Type="http://schemas.openxmlformats.org/officeDocument/2006/relationships/image" Target="../media/image796.png"/><Relationship Id="rId48" Type="http://schemas.openxmlformats.org/officeDocument/2006/relationships/customXml" Target="../ink/ink833.xml"/><Relationship Id="rId69" Type="http://schemas.openxmlformats.org/officeDocument/2006/relationships/image" Target="../media/image817.png"/><Relationship Id="rId113" Type="http://schemas.openxmlformats.org/officeDocument/2006/relationships/image" Target="../media/image839.png"/><Relationship Id="rId134" Type="http://schemas.openxmlformats.org/officeDocument/2006/relationships/customXml" Target="../ink/ink876.xml"/><Relationship Id="rId80" Type="http://schemas.openxmlformats.org/officeDocument/2006/relationships/customXml" Target="../ink/ink849.xml"/><Relationship Id="rId155" Type="http://schemas.openxmlformats.org/officeDocument/2006/relationships/image" Target="../media/image860.png"/><Relationship Id="rId176" Type="http://schemas.openxmlformats.org/officeDocument/2006/relationships/customXml" Target="../ink/ink897.xml"/><Relationship Id="rId197" Type="http://schemas.openxmlformats.org/officeDocument/2006/relationships/image" Target="../media/image881.png"/><Relationship Id="rId17" Type="http://schemas.openxmlformats.org/officeDocument/2006/relationships/image" Target="../media/image11100.png"/><Relationship Id="rId38" Type="http://schemas.openxmlformats.org/officeDocument/2006/relationships/customXml" Target="../ink/ink828.xml"/><Relationship Id="rId59" Type="http://schemas.openxmlformats.org/officeDocument/2006/relationships/image" Target="../media/image812.png"/><Relationship Id="rId103" Type="http://schemas.openxmlformats.org/officeDocument/2006/relationships/image" Target="../media/image834.png"/><Relationship Id="rId124" Type="http://schemas.openxmlformats.org/officeDocument/2006/relationships/customXml" Target="../ink/ink871.xml"/><Relationship Id="rId70" Type="http://schemas.openxmlformats.org/officeDocument/2006/relationships/customXml" Target="../ink/ink844.xml"/><Relationship Id="rId91" Type="http://schemas.openxmlformats.org/officeDocument/2006/relationships/image" Target="../media/image828.png"/><Relationship Id="rId145" Type="http://schemas.openxmlformats.org/officeDocument/2006/relationships/image" Target="../media/image855.png"/><Relationship Id="rId166" Type="http://schemas.openxmlformats.org/officeDocument/2006/relationships/customXml" Target="../ink/ink892.xml"/><Relationship Id="rId187" Type="http://schemas.openxmlformats.org/officeDocument/2006/relationships/image" Target="../media/image876.png"/><Relationship Id="rId1" Type="http://schemas.openxmlformats.org/officeDocument/2006/relationships/slideLayout" Target="../slideLayouts/slideLayout2.xml"/><Relationship Id="rId28" Type="http://schemas.openxmlformats.org/officeDocument/2006/relationships/customXml" Target="../ink/ink823.xml"/><Relationship Id="rId49" Type="http://schemas.openxmlformats.org/officeDocument/2006/relationships/image" Target="../media/image807.png"/><Relationship Id="rId114" Type="http://schemas.openxmlformats.org/officeDocument/2006/relationships/customXml" Target="../ink/ink866.xml"/><Relationship Id="rId60" Type="http://schemas.openxmlformats.org/officeDocument/2006/relationships/customXml" Target="../ink/ink839.xml"/><Relationship Id="rId81" Type="http://schemas.openxmlformats.org/officeDocument/2006/relationships/image" Target="../media/image823.png"/><Relationship Id="rId135" Type="http://schemas.openxmlformats.org/officeDocument/2006/relationships/image" Target="../media/image850.png"/><Relationship Id="rId156" Type="http://schemas.openxmlformats.org/officeDocument/2006/relationships/customXml" Target="../ink/ink887.xml"/><Relationship Id="rId177" Type="http://schemas.openxmlformats.org/officeDocument/2006/relationships/image" Target="../media/image871.png"/><Relationship Id="rId18" Type="http://schemas.openxmlformats.org/officeDocument/2006/relationships/customXml" Target="../ink/ink818.xml"/><Relationship Id="rId39" Type="http://schemas.openxmlformats.org/officeDocument/2006/relationships/image" Target="../media/image802.png"/><Relationship Id="rId50" Type="http://schemas.openxmlformats.org/officeDocument/2006/relationships/customXml" Target="../ink/ink834.xml"/><Relationship Id="rId104" Type="http://schemas.openxmlformats.org/officeDocument/2006/relationships/customXml" Target="../ink/ink861.xml"/><Relationship Id="rId125" Type="http://schemas.openxmlformats.org/officeDocument/2006/relationships/image" Target="../media/image845.png"/><Relationship Id="rId146" Type="http://schemas.openxmlformats.org/officeDocument/2006/relationships/customXml" Target="../ink/ink882.xml"/><Relationship Id="rId167" Type="http://schemas.openxmlformats.org/officeDocument/2006/relationships/image" Target="../media/image866.png"/><Relationship Id="rId188" Type="http://schemas.openxmlformats.org/officeDocument/2006/relationships/customXml" Target="../ink/ink903.xml"/></Relationships>
</file>

<file path=ppt/slides/_rels/slide14.xml.rels><?xml version="1.0" encoding="UTF-8" standalone="yes"?>
<Relationships xmlns="http://schemas.openxmlformats.org/package/2006/relationships"><Relationship Id="rId117" Type="http://schemas.openxmlformats.org/officeDocument/2006/relationships/image" Target="../media/image929.png"/><Relationship Id="rId21" Type="http://schemas.openxmlformats.org/officeDocument/2006/relationships/image" Target="../media/image2410.png"/><Relationship Id="rId42" Type="http://schemas.openxmlformats.org/officeDocument/2006/relationships/customXml" Target="../ink/ink928.xml"/><Relationship Id="rId63" Type="http://schemas.openxmlformats.org/officeDocument/2006/relationships/image" Target="../media/image902.png"/><Relationship Id="rId84" Type="http://schemas.openxmlformats.org/officeDocument/2006/relationships/customXml" Target="../ink/ink949.xml"/><Relationship Id="rId138" Type="http://schemas.openxmlformats.org/officeDocument/2006/relationships/customXml" Target="../ink/ink976.xml"/><Relationship Id="rId159" Type="http://schemas.openxmlformats.org/officeDocument/2006/relationships/image" Target="../media/image950.png"/><Relationship Id="rId170" Type="http://schemas.openxmlformats.org/officeDocument/2006/relationships/customXml" Target="../ink/ink992.xml"/><Relationship Id="rId107" Type="http://schemas.openxmlformats.org/officeDocument/2006/relationships/image" Target="../media/image924.png"/><Relationship Id="rId11" Type="http://schemas.openxmlformats.org/officeDocument/2006/relationships/image" Target="../media/image1910.png"/><Relationship Id="rId32" Type="http://schemas.openxmlformats.org/officeDocument/2006/relationships/customXml" Target="../ink/ink923.xml"/><Relationship Id="rId53" Type="http://schemas.openxmlformats.org/officeDocument/2006/relationships/image" Target="../media/image897.png"/><Relationship Id="rId74" Type="http://schemas.openxmlformats.org/officeDocument/2006/relationships/customXml" Target="../ink/ink944.xml"/><Relationship Id="rId128" Type="http://schemas.openxmlformats.org/officeDocument/2006/relationships/customXml" Target="../ink/ink971.xml"/><Relationship Id="rId149" Type="http://schemas.openxmlformats.org/officeDocument/2006/relationships/image" Target="../media/image945.png"/><Relationship Id="rId5" Type="http://schemas.openxmlformats.org/officeDocument/2006/relationships/image" Target="../media/image16100.png"/><Relationship Id="rId95" Type="http://schemas.openxmlformats.org/officeDocument/2006/relationships/image" Target="../media/image918.png"/><Relationship Id="rId160" Type="http://schemas.openxmlformats.org/officeDocument/2006/relationships/customXml" Target="../ink/ink987.xml"/><Relationship Id="rId22" Type="http://schemas.openxmlformats.org/officeDocument/2006/relationships/customXml" Target="../ink/ink918.xml"/><Relationship Id="rId43" Type="http://schemas.openxmlformats.org/officeDocument/2006/relationships/image" Target="../media/image892.png"/><Relationship Id="rId64" Type="http://schemas.openxmlformats.org/officeDocument/2006/relationships/customXml" Target="../ink/ink939.xml"/><Relationship Id="rId118" Type="http://schemas.openxmlformats.org/officeDocument/2006/relationships/customXml" Target="../ink/ink966.xml"/><Relationship Id="rId139" Type="http://schemas.openxmlformats.org/officeDocument/2006/relationships/image" Target="../media/image940.png"/><Relationship Id="rId85" Type="http://schemas.openxmlformats.org/officeDocument/2006/relationships/image" Target="../media/image913.png"/><Relationship Id="rId150" Type="http://schemas.openxmlformats.org/officeDocument/2006/relationships/customXml" Target="../ink/ink982.xml"/><Relationship Id="rId171" Type="http://schemas.openxmlformats.org/officeDocument/2006/relationships/image" Target="../media/image956.png"/><Relationship Id="rId12" Type="http://schemas.openxmlformats.org/officeDocument/2006/relationships/customXml" Target="../ink/ink913.xml"/><Relationship Id="rId33" Type="http://schemas.openxmlformats.org/officeDocument/2006/relationships/image" Target="../media/image887.png"/><Relationship Id="rId108" Type="http://schemas.openxmlformats.org/officeDocument/2006/relationships/customXml" Target="../ink/ink961.xml"/><Relationship Id="rId129" Type="http://schemas.openxmlformats.org/officeDocument/2006/relationships/image" Target="../media/image935.png"/><Relationship Id="rId54" Type="http://schemas.openxmlformats.org/officeDocument/2006/relationships/customXml" Target="../ink/ink934.xml"/><Relationship Id="rId75" Type="http://schemas.openxmlformats.org/officeDocument/2006/relationships/image" Target="../media/image908.png"/><Relationship Id="rId96" Type="http://schemas.openxmlformats.org/officeDocument/2006/relationships/customXml" Target="../ink/ink955.xml"/><Relationship Id="rId140" Type="http://schemas.openxmlformats.org/officeDocument/2006/relationships/customXml" Target="../ink/ink977.xml"/><Relationship Id="rId161" Type="http://schemas.openxmlformats.org/officeDocument/2006/relationships/image" Target="../media/image951.png"/><Relationship Id="rId1" Type="http://schemas.openxmlformats.org/officeDocument/2006/relationships/slideLayout" Target="../slideLayouts/slideLayout2.xml"/><Relationship Id="rId6" Type="http://schemas.openxmlformats.org/officeDocument/2006/relationships/customXml" Target="../ink/ink910.xml"/><Relationship Id="rId23" Type="http://schemas.openxmlformats.org/officeDocument/2006/relationships/image" Target="../media/image882.png"/><Relationship Id="rId28" Type="http://schemas.openxmlformats.org/officeDocument/2006/relationships/customXml" Target="../ink/ink921.xml"/><Relationship Id="rId49" Type="http://schemas.openxmlformats.org/officeDocument/2006/relationships/image" Target="../media/image895.png"/><Relationship Id="rId114" Type="http://schemas.openxmlformats.org/officeDocument/2006/relationships/customXml" Target="../ink/ink964.xml"/><Relationship Id="rId119" Type="http://schemas.openxmlformats.org/officeDocument/2006/relationships/image" Target="../media/image930.png"/><Relationship Id="rId44" Type="http://schemas.openxmlformats.org/officeDocument/2006/relationships/customXml" Target="../ink/ink929.xml"/><Relationship Id="rId60" Type="http://schemas.openxmlformats.org/officeDocument/2006/relationships/customXml" Target="../ink/ink937.xml"/><Relationship Id="rId65" Type="http://schemas.openxmlformats.org/officeDocument/2006/relationships/image" Target="../media/image903.png"/><Relationship Id="rId81" Type="http://schemas.openxmlformats.org/officeDocument/2006/relationships/image" Target="../media/image911.png"/><Relationship Id="rId86" Type="http://schemas.openxmlformats.org/officeDocument/2006/relationships/customXml" Target="../ink/ink950.xml"/><Relationship Id="rId130" Type="http://schemas.openxmlformats.org/officeDocument/2006/relationships/customXml" Target="../ink/ink972.xml"/><Relationship Id="rId135" Type="http://schemas.openxmlformats.org/officeDocument/2006/relationships/image" Target="../media/image938.png"/><Relationship Id="rId151" Type="http://schemas.openxmlformats.org/officeDocument/2006/relationships/image" Target="../media/image946.png"/><Relationship Id="rId156" Type="http://schemas.openxmlformats.org/officeDocument/2006/relationships/customXml" Target="../ink/ink985.xml"/><Relationship Id="rId172" Type="http://schemas.openxmlformats.org/officeDocument/2006/relationships/customXml" Target="../ink/ink993.xml"/><Relationship Id="rId13" Type="http://schemas.openxmlformats.org/officeDocument/2006/relationships/image" Target="../media/image2010.png"/><Relationship Id="rId18" Type="http://schemas.openxmlformats.org/officeDocument/2006/relationships/customXml" Target="../ink/ink916.xml"/><Relationship Id="rId39" Type="http://schemas.openxmlformats.org/officeDocument/2006/relationships/image" Target="../media/image890.png"/><Relationship Id="rId109" Type="http://schemas.openxmlformats.org/officeDocument/2006/relationships/image" Target="../media/image925.png"/><Relationship Id="rId34" Type="http://schemas.openxmlformats.org/officeDocument/2006/relationships/customXml" Target="../ink/ink924.xml"/><Relationship Id="rId50" Type="http://schemas.openxmlformats.org/officeDocument/2006/relationships/customXml" Target="../ink/ink932.xml"/><Relationship Id="rId55" Type="http://schemas.openxmlformats.org/officeDocument/2006/relationships/image" Target="../media/image898.png"/><Relationship Id="rId76" Type="http://schemas.openxmlformats.org/officeDocument/2006/relationships/customXml" Target="../ink/ink945.xml"/><Relationship Id="rId97" Type="http://schemas.openxmlformats.org/officeDocument/2006/relationships/image" Target="../media/image919.png"/><Relationship Id="rId104" Type="http://schemas.openxmlformats.org/officeDocument/2006/relationships/customXml" Target="../ink/ink959.xml"/><Relationship Id="rId120" Type="http://schemas.openxmlformats.org/officeDocument/2006/relationships/customXml" Target="../ink/ink967.xml"/><Relationship Id="rId125" Type="http://schemas.openxmlformats.org/officeDocument/2006/relationships/image" Target="../media/image933.png"/><Relationship Id="rId141" Type="http://schemas.openxmlformats.org/officeDocument/2006/relationships/image" Target="../media/image941.png"/><Relationship Id="rId146" Type="http://schemas.openxmlformats.org/officeDocument/2006/relationships/customXml" Target="../ink/ink980.xml"/><Relationship Id="rId167" Type="http://schemas.openxmlformats.org/officeDocument/2006/relationships/image" Target="../media/image954.png"/><Relationship Id="rId7" Type="http://schemas.openxmlformats.org/officeDocument/2006/relationships/image" Target="../media/image17100.png"/><Relationship Id="rId71" Type="http://schemas.openxmlformats.org/officeDocument/2006/relationships/image" Target="../media/image906.png"/><Relationship Id="rId92" Type="http://schemas.openxmlformats.org/officeDocument/2006/relationships/customXml" Target="../ink/ink953.xml"/><Relationship Id="rId162" Type="http://schemas.openxmlformats.org/officeDocument/2006/relationships/customXml" Target="../ink/ink988.xml"/><Relationship Id="rId2" Type="http://schemas.openxmlformats.org/officeDocument/2006/relationships/customXml" Target="../ink/ink908.xml"/><Relationship Id="rId29" Type="http://schemas.openxmlformats.org/officeDocument/2006/relationships/image" Target="../media/image885.png"/><Relationship Id="rId24" Type="http://schemas.openxmlformats.org/officeDocument/2006/relationships/customXml" Target="../ink/ink919.xml"/><Relationship Id="rId40" Type="http://schemas.openxmlformats.org/officeDocument/2006/relationships/customXml" Target="../ink/ink927.xml"/><Relationship Id="rId45" Type="http://schemas.openxmlformats.org/officeDocument/2006/relationships/image" Target="../media/image893.png"/><Relationship Id="rId66" Type="http://schemas.openxmlformats.org/officeDocument/2006/relationships/customXml" Target="../ink/ink940.xml"/><Relationship Id="rId87" Type="http://schemas.openxmlformats.org/officeDocument/2006/relationships/image" Target="../media/image914.png"/><Relationship Id="rId110" Type="http://schemas.openxmlformats.org/officeDocument/2006/relationships/customXml" Target="../ink/ink962.xml"/><Relationship Id="rId115" Type="http://schemas.openxmlformats.org/officeDocument/2006/relationships/image" Target="../media/image928.png"/><Relationship Id="rId131" Type="http://schemas.openxmlformats.org/officeDocument/2006/relationships/image" Target="../media/image936.png"/><Relationship Id="rId136" Type="http://schemas.openxmlformats.org/officeDocument/2006/relationships/customXml" Target="../ink/ink975.xml"/><Relationship Id="rId157" Type="http://schemas.openxmlformats.org/officeDocument/2006/relationships/image" Target="../media/image949.png"/><Relationship Id="rId61" Type="http://schemas.openxmlformats.org/officeDocument/2006/relationships/image" Target="../media/image901.png"/><Relationship Id="rId82" Type="http://schemas.openxmlformats.org/officeDocument/2006/relationships/customXml" Target="../ink/ink948.xml"/><Relationship Id="rId152" Type="http://schemas.openxmlformats.org/officeDocument/2006/relationships/customXml" Target="../ink/ink983.xml"/><Relationship Id="rId173" Type="http://schemas.openxmlformats.org/officeDocument/2006/relationships/image" Target="../media/image957.png"/><Relationship Id="rId19" Type="http://schemas.openxmlformats.org/officeDocument/2006/relationships/image" Target="../media/image2310.png"/><Relationship Id="rId14" Type="http://schemas.openxmlformats.org/officeDocument/2006/relationships/customXml" Target="../ink/ink914.xml"/><Relationship Id="rId30" Type="http://schemas.openxmlformats.org/officeDocument/2006/relationships/customXml" Target="../ink/ink922.xml"/><Relationship Id="rId35" Type="http://schemas.openxmlformats.org/officeDocument/2006/relationships/image" Target="../media/image888.png"/><Relationship Id="rId56" Type="http://schemas.openxmlformats.org/officeDocument/2006/relationships/customXml" Target="../ink/ink935.xml"/><Relationship Id="rId77" Type="http://schemas.openxmlformats.org/officeDocument/2006/relationships/image" Target="../media/image909.png"/><Relationship Id="rId100" Type="http://schemas.openxmlformats.org/officeDocument/2006/relationships/customXml" Target="../ink/ink957.xml"/><Relationship Id="rId105" Type="http://schemas.openxmlformats.org/officeDocument/2006/relationships/image" Target="../media/image923.png"/><Relationship Id="rId126" Type="http://schemas.openxmlformats.org/officeDocument/2006/relationships/customXml" Target="../ink/ink970.xml"/><Relationship Id="rId147" Type="http://schemas.openxmlformats.org/officeDocument/2006/relationships/image" Target="../media/image944.png"/><Relationship Id="rId168" Type="http://schemas.openxmlformats.org/officeDocument/2006/relationships/customXml" Target="../ink/ink991.xml"/><Relationship Id="rId8" Type="http://schemas.openxmlformats.org/officeDocument/2006/relationships/customXml" Target="../ink/ink911.xml"/><Relationship Id="rId51" Type="http://schemas.openxmlformats.org/officeDocument/2006/relationships/image" Target="../media/image896.png"/><Relationship Id="rId72" Type="http://schemas.openxmlformats.org/officeDocument/2006/relationships/customXml" Target="../ink/ink943.xml"/><Relationship Id="rId93" Type="http://schemas.openxmlformats.org/officeDocument/2006/relationships/image" Target="../media/image917.png"/><Relationship Id="rId98" Type="http://schemas.openxmlformats.org/officeDocument/2006/relationships/customXml" Target="../ink/ink956.xml"/><Relationship Id="rId121" Type="http://schemas.openxmlformats.org/officeDocument/2006/relationships/image" Target="../media/image931.png"/><Relationship Id="rId142" Type="http://schemas.openxmlformats.org/officeDocument/2006/relationships/customXml" Target="../ink/ink978.xml"/><Relationship Id="rId163" Type="http://schemas.openxmlformats.org/officeDocument/2006/relationships/image" Target="../media/image952.png"/><Relationship Id="rId3" Type="http://schemas.openxmlformats.org/officeDocument/2006/relationships/image" Target="../media/image15100.png"/><Relationship Id="rId25" Type="http://schemas.openxmlformats.org/officeDocument/2006/relationships/image" Target="../media/image883.png"/><Relationship Id="rId46" Type="http://schemas.openxmlformats.org/officeDocument/2006/relationships/customXml" Target="../ink/ink930.xml"/><Relationship Id="rId67" Type="http://schemas.openxmlformats.org/officeDocument/2006/relationships/image" Target="../media/image904.png"/><Relationship Id="rId116" Type="http://schemas.openxmlformats.org/officeDocument/2006/relationships/customXml" Target="../ink/ink965.xml"/><Relationship Id="rId137" Type="http://schemas.openxmlformats.org/officeDocument/2006/relationships/image" Target="../media/image939.png"/><Relationship Id="rId158" Type="http://schemas.openxmlformats.org/officeDocument/2006/relationships/customXml" Target="../ink/ink986.xml"/><Relationship Id="rId20" Type="http://schemas.openxmlformats.org/officeDocument/2006/relationships/customXml" Target="../ink/ink917.xml"/><Relationship Id="rId41" Type="http://schemas.openxmlformats.org/officeDocument/2006/relationships/image" Target="../media/image891.png"/><Relationship Id="rId62" Type="http://schemas.openxmlformats.org/officeDocument/2006/relationships/customXml" Target="../ink/ink938.xml"/><Relationship Id="rId83" Type="http://schemas.openxmlformats.org/officeDocument/2006/relationships/image" Target="../media/image912.png"/><Relationship Id="rId88" Type="http://schemas.openxmlformats.org/officeDocument/2006/relationships/customXml" Target="../ink/ink951.xml"/><Relationship Id="rId111" Type="http://schemas.openxmlformats.org/officeDocument/2006/relationships/image" Target="../media/image926.png"/><Relationship Id="rId132" Type="http://schemas.openxmlformats.org/officeDocument/2006/relationships/customXml" Target="../ink/ink973.xml"/><Relationship Id="rId153" Type="http://schemas.openxmlformats.org/officeDocument/2006/relationships/image" Target="../media/image947.png"/><Relationship Id="rId15" Type="http://schemas.openxmlformats.org/officeDocument/2006/relationships/image" Target="../media/image2110.png"/><Relationship Id="rId36" Type="http://schemas.openxmlformats.org/officeDocument/2006/relationships/customXml" Target="../ink/ink925.xml"/><Relationship Id="rId57" Type="http://schemas.openxmlformats.org/officeDocument/2006/relationships/image" Target="../media/image899.png"/><Relationship Id="rId106" Type="http://schemas.openxmlformats.org/officeDocument/2006/relationships/customXml" Target="../ink/ink960.xml"/><Relationship Id="rId127" Type="http://schemas.openxmlformats.org/officeDocument/2006/relationships/image" Target="../media/image934.png"/><Relationship Id="rId10" Type="http://schemas.openxmlformats.org/officeDocument/2006/relationships/customXml" Target="../ink/ink912.xml"/><Relationship Id="rId31" Type="http://schemas.openxmlformats.org/officeDocument/2006/relationships/image" Target="../media/image886.png"/><Relationship Id="rId52" Type="http://schemas.openxmlformats.org/officeDocument/2006/relationships/customXml" Target="../ink/ink933.xml"/><Relationship Id="rId73" Type="http://schemas.openxmlformats.org/officeDocument/2006/relationships/image" Target="../media/image907.png"/><Relationship Id="rId78" Type="http://schemas.openxmlformats.org/officeDocument/2006/relationships/customXml" Target="../ink/ink946.xml"/><Relationship Id="rId94" Type="http://schemas.openxmlformats.org/officeDocument/2006/relationships/customXml" Target="../ink/ink954.xml"/><Relationship Id="rId99" Type="http://schemas.openxmlformats.org/officeDocument/2006/relationships/image" Target="../media/image920.png"/><Relationship Id="rId101" Type="http://schemas.openxmlformats.org/officeDocument/2006/relationships/image" Target="../media/image921.png"/><Relationship Id="rId122" Type="http://schemas.openxmlformats.org/officeDocument/2006/relationships/customXml" Target="../ink/ink968.xml"/><Relationship Id="rId143" Type="http://schemas.openxmlformats.org/officeDocument/2006/relationships/image" Target="../media/image942.png"/><Relationship Id="rId148" Type="http://schemas.openxmlformats.org/officeDocument/2006/relationships/customXml" Target="../ink/ink981.xml"/><Relationship Id="rId164" Type="http://schemas.openxmlformats.org/officeDocument/2006/relationships/customXml" Target="../ink/ink989.xml"/><Relationship Id="rId169" Type="http://schemas.openxmlformats.org/officeDocument/2006/relationships/image" Target="../media/image955.png"/><Relationship Id="rId4" Type="http://schemas.openxmlformats.org/officeDocument/2006/relationships/customXml" Target="../ink/ink909.xml"/><Relationship Id="rId9" Type="http://schemas.openxmlformats.org/officeDocument/2006/relationships/image" Target="../media/image18100.png"/><Relationship Id="rId26" Type="http://schemas.openxmlformats.org/officeDocument/2006/relationships/customXml" Target="../ink/ink920.xml"/><Relationship Id="rId47" Type="http://schemas.openxmlformats.org/officeDocument/2006/relationships/image" Target="../media/image894.png"/><Relationship Id="rId68" Type="http://schemas.openxmlformats.org/officeDocument/2006/relationships/customXml" Target="../ink/ink941.xml"/><Relationship Id="rId89" Type="http://schemas.openxmlformats.org/officeDocument/2006/relationships/image" Target="../media/image915.png"/><Relationship Id="rId112" Type="http://schemas.openxmlformats.org/officeDocument/2006/relationships/customXml" Target="../ink/ink963.xml"/><Relationship Id="rId133" Type="http://schemas.openxmlformats.org/officeDocument/2006/relationships/image" Target="../media/image937.png"/><Relationship Id="rId154" Type="http://schemas.openxmlformats.org/officeDocument/2006/relationships/customXml" Target="../ink/ink984.xml"/><Relationship Id="rId16" Type="http://schemas.openxmlformats.org/officeDocument/2006/relationships/customXml" Target="../ink/ink915.xml"/><Relationship Id="rId37" Type="http://schemas.openxmlformats.org/officeDocument/2006/relationships/image" Target="../media/image889.png"/><Relationship Id="rId58" Type="http://schemas.openxmlformats.org/officeDocument/2006/relationships/customXml" Target="../ink/ink936.xml"/><Relationship Id="rId79" Type="http://schemas.openxmlformats.org/officeDocument/2006/relationships/image" Target="../media/image910.png"/><Relationship Id="rId102" Type="http://schemas.openxmlformats.org/officeDocument/2006/relationships/customXml" Target="../ink/ink958.xml"/><Relationship Id="rId123" Type="http://schemas.openxmlformats.org/officeDocument/2006/relationships/image" Target="../media/image932.png"/><Relationship Id="rId144" Type="http://schemas.openxmlformats.org/officeDocument/2006/relationships/customXml" Target="../ink/ink979.xml"/><Relationship Id="rId90" Type="http://schemas.openxmlformats.org/officeDocument/2006/relationships/customXml" Target="../ink/ink952.xml"/><Relationship Id="rId165" Type="http://schemas.openxmlformats.org/officeDocument/2006/relationships/image" Target="../media/image953.png"/><Relationship Id="rId27" Type="http://schemas.openxmlformats.org/officeDocument/2006/relationships/image" Target="../media/image884.png"/><Relationship Id="rId48" Type="http://schemas.openxmlformats.org/officeDocument/2006/relationships/customXml" Target="../ink/ink931.xml"/><Relationship Id="rId69" Type="http://schemas.openxmlformats.org/officeDocument/2006/relationships/image" Target="../media/image905.png"/><Relationship Id="rId113" Type="http://schemas.openxmlformats.org/officeDocument/2006/relationships/image" Target="../media/image927.png"/><Relationship Id="rId134" Type="http://schemas.openxmlformats.org/officeDocument/2006/relationships/customXml" Target="../ink/ink974.xml"/><Relationship Id="rId80" Type="http://schemas.openxmlformats.org/officeDocument/2006/relationships/customXml" Target="../ink/ink947.xml"/><Relationship Id="rId155" Type="http://schemas.openxmlformats.org/officeDocument/2006/relationships/image" Target="../media/image948.png"/><Relationship Id="rId17" Type="http://schemas.openxmlformats.org/officeDocument/2006/relationships/image" Target="../media/image2210.png"/><Relationship Id="rId38" Type="http://schemas.openxmlformats.org/officeDocument/2006/relationships/customXml" Target="../ink/ink926.xml"/><Relationship Id="rId59" Type="http://schemas.openxmlformats.org/officeDocument/2006/relationships/image" Target="../media/image900.png"/><Relationship Id="rId103" Type="http://schemas.openxmlformats.org/officeDocument/2006/relationships/image" Target="../media/image922.png"/><Relationship Id="rId124" Type="http://schemas.openxmlformats.org/officeDocument/2006/relationships/customXml" Target="../ink/ink969.xml"/><Relationship Id="rId70" Type="http://schemas.openxmlformats.org/officeDocument/2006/relationships/customXml" Target="../ink/ink942.xml"/><Relationship Id="rId91" Type="http://schemas.openxmlformats.org/officeDocument/2006/relationships/image" Target="../media/image916.png"/><Relationship Id="rId145" Type="http://schemas.openxmlformats.org/officeDocument/2006/relationships/image" Target="../media/image943.png"/><Relationship Id="rId166" Type="http://schemas.openxmlformats.org/officeDocument/2006/relationships/customXml" Target="../ink/ink990.xml"/></Relationships>
</file>

<file path=ppt/slides/_rels/slide15.xml.rels><?xml version="1.0" encoding="UTF-8" standalone="yes"?>
<Relationships xmlns="http://schemas.openxmlformats.org/package/2006/relationships"><Relationship Id="rId117" Type="http://schemas.openxmlformats.org/officeDocument/2006/relationships/image" Target="../media/image1007.png"/><Relationship Id="rId21" Type="http://schemas.openxmlformats.org/officeDocument/2006/relationships/image" Target="../media/image959.png"/><Relationship Id="rId42" Type="http://schemas.openxmlformats.org/officeDocument/2006/relationships/customXml" Target="../ink/ink1014.xml"/><Relationship Id="rId63" Type="http://schemas.openxmlformats.org/officeDocument/2006/relationships/image" Target="../media/image980.png"/><Relationship Id="rId84" Type="http://schemas.openxmlformats.org/officeDocument/2006/relationships/customXml" Target="../ink/ink1035.xml"/><Relationship Id="rId138" Type="http://schemas.openxmlformats.org/officeDocument/2006/relationships/customXml" Target="../ink/ink1062.xml"/><Relationship Id="rId159" Type="http://schemas.openxmlformats.org/officeDocument/2006/relationships/image" Target="../media/image1028.png"/><Relationship Id="rId170" Type="http://schemas.openxmlformats.org/officeDocument/2006/relationships/customXml" Target="../ink/ink1078.xml"/><Relationship Id="rId107" Type="http://schemas.openxmlformats.org/officeDocument/2006/relationships/image" Target="../media/image1002.png"/><Relationship Id="rId11" Type="http://schemas.openxmlformats.org/officeDocument/2006/relationships/image" Target="../media/image2910.png"/><Relationship Id="rId32" Type="http://schemas.openxmlformats.org/officeDocument/2006/relationships/customXml" Target="../ink/ink1009.xml"/><Relationship Id="rId53" Type="http://schemas.openxmlformats.org/officeDocument/2006/relationships/image" Target="../media/image975.png"/><Relationship Id="rId74" Type="http://schemas.openxmlformats.org/officeDocument/2006/relationships/customXml" Target="../ink/ink1030.xml"/><Relationship Id="rId128" Type="http://schemas.openxmlformats.org/officeDocument/2006/relationships/customXml" Target="../ink/ink1057.xml"/><Relationship Id="rId149" Type="http://schemas.openxmlformats.org/officeDocument/2006/relationships/image" Target="../media/image1023.png"/><Relationship Id="rId5" Type="http://schemas.openxmlformats.org/officeDocument/2006/relationships/image" Target="../media/image2610.png"/><Relationship Id="rId95" Type="http://schemas.openxmlformats.org/officeDocument/2006/relationships/image" Target="../media/image996.png"/><Relationship Id="rId160" Type="http://schemas.openxmlformats.org/officeDocument/2006/relationships/customXml" Target="../ink/ink1073.xml"/><Relationship Id="rId22" Type="http://schemas.openxmlformats.org/officeDocument/2006/relationships/customXml" Target="../ink/ink1004.xml"/><Relationship Id="rId43" Type="http://schemas.openxmlformats.org/officeDocument/2006/relationships/image" Target="../media/image970.png"/><Relationship Id="rId64" Type="http://schemas.openxmlformats.org/officeDocument/2006/relationships/customXml" Target="../ink/ink1025.xml"/><Relationship Id="rId118" Type="http://schemas.openxmlformats.org/officeDocument/2006/relationships/customXml" Target="../ink/ink1052.xml"/><Relationship Id="rId139" Type="http://schemas.openxmlformats.org/officeDocument/2006/relationships/image" Target="../media/image1018.png"/><Relationship Id="rId85" Type="http://schemas.openxmlformats.org/officeDocument/2006/relationships/image" Target="../media/image991.png"/><Relationship Id="rId150" Type="http://schemas.openxmlformats.org/officeDocument/2006/relationships/customXml" Target="../ink/ink1068.xml"/><Relationship Id="rId171" Type="http://schemas.openxmlformats.org/officeDocument/2006/relationships/image" Target="../media/image1034.png"/><Relationship Id="rId12" Type="http://schemas.openxmlformats.org/officeDocument/2006/relationships/customXml" Target="../ink/ink999.xml"/><Relationship Id="rId33" Type="http://schemas.openxmlformats.org/officeDocument/2006/relationships/image" Target="../media/image965.png"/><Relationship Id="rId108" Type="http://schemas.openxmlformats.org/officeDocument/2006/relationships/customXml" Target="../ink/ink1047.xml"/><Relationship Id="rId129" Type="http://schemas.openxmlformats.org/officeDocument/2006/relationships/image" Target="../media/image1013.png"/><Relationship Id="rId54" Type="http://schemas.openxmlformats.org/officeDocument/2006/relationships/customXml" Target="../ink/ink1020.xml"/><Relationship Id="rId70" Type="http://schemas.openxmlformats.org/officeDocument/2006/relationships/customXml" Target="../ink/ink1028.xml"/><Relationship Id="rId75" Type="http://schemas.openxmlformats.org/officeDocument/2006/relationships/image" Target="../media/image986.png"/><Relationship Id="rId91" Type="http://schemas.openxmlformats.org/officeDocument/2006/relationships/image" Target="../media/image994.png"/><Relationship Id="rId96" Type="http://schemas.openxmlformats.org/officeDocument/2006/relationships/customXml" Target="../ink/ink1041.xml"/><Relationship Id="rId140" Type="http://schemas.openxmlformats.org/officeDocument/2006/relationships/customXml" Target="../ink/ink1063.xml"/><Relationship Id="rId145" Type="http://schemas.openxmlformats.org/officeDocument/2006/relationships/image" Target="../media/image1021.png"/><Relationship Id="rId161" Type="http://schemas.openxmlformats.org/officeDocument/2006/relationships/image" Target="../media/image1029.png"/><Relationship Id="rId166" Type="http://schemas.openxmlformats.org/officeDocument/2006/relationships/customXml" Target="../ink/ink1076.xml"/><Relationship Id="rId1" Type="http://schemas.openxmlformats.org/officeDocument/2006/relationships/slideLayout" Target="../slideLayouts/slideLayout2.xml"/><Relationship Id="rId6" Type="http://schemas.openxmlformats.org/officeDocument/2006/relationships/customXml" Target="../ink/ink996.xml"/><Relationship Id="rId23" Type="http://schemas.openxmlformats.org/officeDocument/2006/relationships/image" Target="../media/image960.png"/><Relationship Id="rId28" Type="http://schemas.openxmlformats.org/officeDocument/2006/relationships/customXml" Target="../ink/ink1007.xml"/><Relationship Id="rId49" Type="http://schemas.openxmlformats.org/officeDocument/2006/relationships/image" Target="../media/image973.png"/><Relationship Id="rId114" Type="http://schemas.openxmlformats.org/officeDocument/2006/relationships/customXml" Target="../ink/ink1050.xml"/><Relationship Id="rId119" Type="http://schemas.openxmlformats.org/officeDocument/2006/relationships/image" Target="../media/image1008.png"/><Relationship Id="rId44" Type="http://schemas.openxmlformats.org/officeDocument/2006/relationships/customXml" Target="../ink/ink1015.xml"/><Relationship Id="rId60" Type="http://schemas.openxmlformats.org/officeDocument/2006/relationships/customXml" Target="../ink/ink1023.xml"/><Relationship Id="rId65" Type="http://schemas.openxmlformats.org/officeDocument/2006/relationships/image" Target="../media/image981.png"/><Relationship Id="rId81" Type="http://schemas.openxmlformats.org/officeDocument/2006/relationships/image" Target="../media/image989.png"/><Relationship Id="rId86" Type="http://schemas.openxmlformats.org/officeDocument/2006/relationships/customXml" Target="../ink/ink1036.xml"/><Relationship Id="rId130" Type="http://schemas.openxmlformats.org/officeDocument/2006/relationships/customXml" Target="../ink/ink1058.xml"/><Relationship Id="rId135" Type="http://schemas.openxmlformats.org/officeDocument/2006/relationships/image" Target="../media/image1016.png"/><Relationship Id="rId151" Type="http://schemas.openxmlformats.org/officeDocument/2006/relationships/image" Target="../media/image1024.png"/><Relationship Id="rId156" Type="http://schemas.openxmlformats.org/officeDocument/2006/relationships/customXml" Target="../ink/ink1071.xml"/><Relationship Id="rId13" Type="http://schemas.openxmlformats.org/officeDocument/2006/relationships/image" Target="../media/image3010.png"/><Relationship Id="rId18" Type="http://schemas.openxmlformats.org/officeDocument/2006/relationships/customXml" Target="../ink/ink1002.xml"/><Relationship Id="rId39" Type="http://schemas.openxmlformats.org/officeDocument/2006/relationships/image" Target="../media/image968.png"/><Relationship Id="rId109" Type="http://schemas.openxmlformats.org/officeDocument/2006/relationships/image" Target="../media/image1003.png"/><Relationship Id="rId34" Type="http://schemas.openxmlformats.org/officeDocument/2006/relationships/customXml" Target="../ink/ink1010.xml"/><Relationship Id="rId50" Type="http://schemas.openxmlformats.org/officeDocument/2006/relationships/customXml" Target="../ink/ink1018.xml"/><Relationship Id="rId55" Type="http://schemas.openxmlformats.org/officeDocument/2006/relationships/image" Target="../media/image976.png"/><Relationship Id="rId76" Type="http://schemas.openxmlformats.org/officeDocument/2006/relationships/customXml" Target="../ink/ink1031.xml"/><Relationship Id="rId97" Type="http://schemas.openxmlformats.org/officeDocument/2006/relationships/image" Target="../media/image997.png"/><Relationship Id="rId104" Type="http://schemas.openxmlformats.org/officeDocument/2006/relationships/customXml" Target="../ink/ink1045.xml"/><Relationship Id="rId120" Type="http://schemas.openxmlformats.org/officeDocument/2006/relationships/customXml" Target="../ink/ink1053.xml"/><Relationship Id="rId125" Type="http://schemas.openxmlformats.org/officeDocument/2006/relationships/image" Target="../media/image1011.png"/><Relationship Id="rId141" Type="http://schemas.openxmlformats.org/officeDocument/2006/relationships/image" Target="../media/image1019.png"/><Relationship Id="rId146" Type="http://schemas.openxmlformats.org/officeDocument/2006/relationships/customXml" Target="../ink/ink1066.xml"/><Relationship Id="rId167" Type="http://schemas.openxmlformats.org/officeDocument/2006/relationships/image" Target="../media/image1032.png"/><Relationship Id="rId7" Type="http://schemas.openxmlformats.org/officeDocument/2006/relationships/image" Target="../media/image2710.png"/><Relationship Id="rId71" Type="http://schemas.openxmlformats.org/officeDocument/2006/relationships/image" Target="../media/image984.png"/><Relationship Id="rId92" Type="http://schemas.openxmlformats.org/officeDocument/2006/relationships/customXml" Target="../ink/ink1039.xml"/><Relationship Id="rId162" Type="http://schemas.openxmlformats.org/officeDocument/2006/relationships/customXml" Target="../ink/ink1074.xml"/><Relationship Id="rId2" Type="http://schemas.openxmlformats.org/officeDocument/2006/relationships/customXml" Target="../ink/ink994.xml"/><Relationship Id="rId29" Type="http://schemas.openxmlformats.org/officeDocument/2006/relationships/image" Target="../media/image963.png"/><Relationship Id="rId24" Type="http://schemas.openxmlformats.org/officeDocument/2006/relationships/customXml" Target="../ink/ink1005.xml"/><Relationship Id="rId40" Type="http://schemas.openxmlformats.org/officeDocument/2006/relationships/customXml" Target="../ink/ink1013.xml"/><Relationship Id="rId45" Type="http://schemas.openxmlformats.org/officeDocument/2006/relationships/image" Target="../media/image971.png"/><Relationship Id="rId66" Type="http://schemas.openxmlformats.org/officeDocument/2006/relationships/customXml" Target="../ink/ink1026.xml"/><Relationship Id="rId87" Type="http://schemas.openxmlformats.org/officeDocument/2006/relationships/image" Target="../media/image992.png"/><Relationship Id="rId110" Type="http://schemas.openxmlformats.org/officeDocument/2006/relationships/customXml" Target="../ink/ink1048.xml"/><Relationship Id="rId115" Type="http://schemas.openxmlformats.org/officeDocument/2006/relationships/image" Target="../media/image1006.png"/><Relationship Id="rId131" Type="http://schemas.openxmlformats.org/officeDocument/2006/relationships/image" Target="../media/image1014.png"/><Relationship Id="rId136" Type="http://schemas.openxmlformats.org/officeDocument/2006/relationships/customXml" Target="../ink/ink1061.xml"/><Relationship Id="rId157" Type="http://schemas.openxmlformats.org/officeDocument/2006/relationships/image" Target="../media/image1027.png"/><Relationship Id="rId61" Type="http://schemas.openxmlformats.org/officeDocument/2006/relationships/image" Target="../media/image979.png"/><Relationship Id="rId82" Type="http://schemas.openxmlformats.org/officeDocument/2006/relationships/customXml" Target="../ink/ink1034.xml"/><Relationship Id="rId152" Type="http://schemas.openxmlformats.org/officeDocument/2006/relationships/customXml" Target="../ink/ink1069.xml"/><Relationship Id="rId19" Type="http://schemas.openxmlformats.org/officeDocument/2006/relationships/image" Target="../media/image958.png"/><Relationship Id="rId14" Type="http://schemas.openxmlformats.org/officeDocument/2006/relationships/customXml" Target="../ink/ink1000.xml"/><Relationship Id="rId30" Type="http://schemas.openxmlformats.org/officeDocument/2006/relationships/customXml" Target="../ink/ink1008.xml"/><Relationship Id="rId35" Type="http://schemas.openxmlformats.org/officeDocument/2006/relationships/image" Target="../media/image966.png"/><Relationship Id="rId56" Type="http://schemas.openxmlformats.org/officeDocument/2006/relationships/customXml" Target="../ink/ink1021.xml"/><Relationship Id="rId77" Type="http://schemas.openxmlformats.org/officeDocument/2006/relationships/image" Target="../media/image987.png"/><Relationship Id="rId100" Type="http://schemas.openxmlformats.org/officeDocument/2006/relationships/customXml" Target="../ink/ink1043.xml"/><Relationship Id="rId105" Type="http://schemas.openxmlformats.org/officeDocument/2006/relationships/image" Target="../media/image1001.png"/><Relationship Id="rId126" Type="http://schemas.openxmlformats.org/officeDocument/2006/relationships/customXml" Target="../ink/ink1056.xml"/><Relationship Id="rId147" Type="http://schemas.openxmlformats.org/officeDocument/2006/relationships/image" Target="../media/image1022.png"/><Relationship Id="rId168" Type="http://schemas.openxmlformats.org/officeDocument/2006/relationships/customXml" Target="../ink/ink1077.xml"/><Relationship Id="rId8" Type="http://schemas.openxmlformats.org/officeDocument/2006/relationships/customXml" Target="../ink/ink997.xml"/><Relationship Id="rId51" Type="http://schemas.openxmlformats.org/officeDocument/2006/relationships/image" Target="../media/image974.png"/><Relationship Id="rId72" Type="http://schemas.openxmlformats.org/officeDocument/2006/relationships/customXml" Target="../ink/ink1029.xml"/><Relationship Id="rId93" Type="http://schemas.openxmlformats.org/officeDocument/2006/relationships/image" Target="../media/image995.png"/><Relationship Id="rId98" Type="http://schemas.openxmlformats.org/officeDocument/2006/relationships/customXml" Target="../ink/ink1042.xml"/><Relationship Id="rId121" Type="http://schemas.openxmlformats.org/officeDocument/2006/relationships/image" Target="../media/image1009.png"/><Relationship Id="rId142" Type="http://schemas.openxmlformats.org/officeDocument/2006/relationships/customXml" Target="../ink/ink1064.xml"/><Relationship Id="rId163" Type="http://schemas.openxmlformats.org/officeDocument/2006/relationships/image" Target="../media/image1030.png"/><Relationship Id="rId3" Type="http://schemas.openxmlformats.org/officeDocument/2006/relationships/image" Target="../media/image2510.png"/><Relationship Id="rId25" Type="http://schemas.openxmlformats.org/officeDocument/2006/relationships/image" Target="../media/image961.png"/><Relationship Id="rId46" Type="http://schemas.openxmlformats.org/officeDocument/2006/relationships/customXml" Target="../ink/ink1016.xml"/><Relationship Id="rId67" Type="http://schemas.openxmlformats.org/officeDocument/2006/relationships/image" Target="../media/image982.png"/><Relationship Id="rId116" Type="http://schemas.openxmlformats.org/officeDocument/2006/relationships/customXml" Target="../ink/ink1051.xml"/><Relationship Id="rId137" Type="http://schemas.openxmlformats.org/officeDocument/2006/relationships/image" Target="../media/image1017.png"/><Relationship Id="rId158" Type="http://schemas.openxmlformats.org/officeDocument/2006/relationships/customXml" Target="../ink/ink1072.xml"/><Relationship Id="rId20" Type="http://schemas.openxmlformats.org/officeDocument/2006/relationships/customXml" Target="../ink/ink1003.xml"/><Relationship Id="rId41" Type="http://schemas.openxmlformats.org/officeDocument/2006/relationships/image" Target="../media/image969.png"/><Relationship Id="rId62" Type="http://schemas.openxmlformats.org/officeDocument/2006/relationships/customXml" Target="../ink/ink1024.xml"/><Relationship Id="rId83" Type="http://schemas.openxmlformats.org/officeDocument/2006/relationships/image" Target="../media/image990.png"/><Relationship Id="rId88" Type="http://schemas.openxmlformats.org/officeDocument/2006/relationships/customXml" Target="../ink/ink1037.xml"/><Relationship Id="rId111" Type="http://schemas.openxmlformats.org/officeDocument/2006/relationships/image" Target="../media/image1004.png"/><Relationship Id="rId132" Type="http://schemas.openxmlformats.org/officeDocument/2006/relationships/customXml" Target="../ink/ink1059.xml"/><Relationship Id="rId153" Type="http://schemas.openxmlformats.org/officeDocument/2006/relationships/image" Target="../media/image1025.png"/><Relationship Id="rId15" Type="http://schemas.openxmlformats.org/officeDocument/2006/relationships/image" Target="../media/image3110.png"/><Relationship Id="rId36" Type="http://schemas.openxmlformats.org/officeDocument/2006/relationships/customXml" Target="../ink/ink1011.xml"/><Relationship Id="rId57" Type="http://schemas.openxmlformats.org/officeDocument/2006/relationships/image" Target="../media/image977.png"/><Relationship Id="rId106" Type="http://schemas.openxmlformats.org/officeDocument/2006/relationships/customXml" Target="../ink/ink1046.xml"/><Relationship Id="rId127" Type="http://schemas.openxmlformats.org/officeDocument/2006/relationships/image" Target="../media/image1012.png"/><Relationship Id="rId10" Type="http://schemas.openxmlformats.org/officeDocument/2006/relationships/customXml" Target="../ink/ink998.xml"/><Relationship Id="rId31" Type="http://schemas.openxmlformats.org/officeDocument/2006/relationships/image" Target="../media/image964.png"/><Relationship Id="rId52" Type="http://schemas.openxmlformats.org/officeDocument/2006/relationships/customXml" Target="../ink/ink1019.xml"/><Relationship Id="rId73" Type="http://schemas.openxmlformats.org/officeDocument/2006/relationships/image" Target="../media/image985.png"/><Relationship Id="rId78" Type="http://schemas.openxmlformats.org/officeDocument/2006/relationships/customXml" Target="../ink/ink1032.xml"/><Relationship Id="rId94" Type="http://schemas.openxmlformats.org/officeDocument/2006/relationships/customXml" Target="../ink/ink1040.xml"/><Relationship Id="rId99" Type="http://schemas.openxmlformats.org/officeDocument/2006/relationships/image" Target="../media/image998.png"/><Relationship Id="rId101" Type="http://schemas.openxmlformats.org/officeDocument/2006/relationships/image" Target="../media/image999.png"/><Relationship Id="rId122" Type="http://schemas.openxmlformats.org/officeDocument/2006/relationships/customXml" Target="../ink/ink1054.xml"/><Relationship Id="rId143" Type="http://schemas.openxmlformats.org/officeDocument/2006/relationships/image" Target="../media/image1020.png"/><Relationship Id="rId148" Type="http://schemas.openxmlformats.org/officeDocument/2006/relationships/customXml" Target="../ink/ink1067.xml"/><Relationship Id="rId164" Type="http://schemas.openxmlformats.org/officeDocument/2006/relationships/customXml" Target="../ink/ink1075.xml"/><Relationship Id="rId169" Type="http://schemas.openxmlformats.org/officeDocument/2006/relationships/image" Target="../media/image1033.png"/><Relationship Id="rId4" Type="http://schemas.openxmlformats.org/officeDocument/2006/relationships/customXml" Target="../ink/ink995.xml"/><Relationship Id="rId9" Type="http://schemas.openxmlformats.org/officeDocument/2006/relationships/image" Target="../media/image2810.png"/><Relationship Id="rId26" Type="http://schemas.openxmlformats.org/officeDocument/2006/relationships/customXml" Target="../ink/ink1006.xml"/><Relationship Id="rId47" Type="http://schemas.openxmlformats.org/officeDocument/2006/relationships/image" Target="../media/image972.png"/><Relationship Id="rId68" Type="http://schemas.openxmlformats.org/officeDocument/2006/relationships/customXml" Target="../ink/ink1027.xml"/><Relationship Id="rId89" Type="http://schemas.openxmlformats.org/officeDocument/2006/relationships/image" Target="../media/image993.png"/><Relationship Id="rId112" Type="http://schemas.openxmlformats.org/officeDocument/2006/relationships/customXml" Target="../ink/ink1049.xml"/><Relationship Id="rId133" Type="http://schemas.openxmlformats.org/officeDocument/2006/relationships/image" Target="../media/image1015.png"/><Relationship Id="rId154" Type="http://schemas.openxmlformats.org/officeDocument/2006/relationships/customXml" Target="../ink/ink1070.xml"/><Relationship Id="rId16" Type="http://schemas.openxmlformats.org/officeDocument/2006/relationships/customXml" Target="../ink/ink1001.xml"/><Relationship Id="rId37" Type="http://schemas.openxmlformats.org/officeDocument/2006/relationships/image" Target="../media/image967.png"/><Relationship Id="rId58" Type="http://schemas.openxmlformats.org/officeDocument/2006/relationships/customXml" Target="../ink/ink1022.xml"/><Relationship Id="rId79" Type="http://schemas.openxmlformats.org/officeDocument/2006/relationships/image" Target="../media/image988.png"/><Relationship Id="rId102" Type="http://schemas.openxmlformats.org/officeDocument/2006/relationships/customXml" Target="../ink/ink1044.xml"/><Relationship Id="rId123" Type="http://schemas.openxmlformats.org/officeDocument/2006/relationships/image" Target="../media/image1010.png"/><Relationship Id="rId144" Type="http://schemas.openxmlformats.org/officeDocument/2006/relationships/customXml" Target="../ink/ink1065.xml"/><Relationship Id="rId90" Type="http://schemas.openxmlformats.org/officeDocument/2006/relationships/customXml" Target="../ink/ink1038.xml"/><Relationship Id="rId165" Type="http://schemas.openxmlformats.org/officeDocument/2006/relationships/image" Target="../media/image1031.png"/><Relationship Id="rId27" Type="http://schemas.openxmlformats.org/officeDocument/2006/relationships/image" Target="../media/image962.png"/><Relationship Id="rId48" Type="http://schemas.openxmlformats.org/officeDocument/2006/relationships/customXml" Target="../ink/ink1017.xml"/><Relationship Id="rId69" Type="http://schemas.openxmlformats.org/officeDocument/2006/relationships/image" Target="../media/image983.png"/><Relationship Id="rId113" Type="http://schemas.openxmlformats.org/officeDocument/2006/relationships/image" Target="../media/image1005.png"/><Relationship Id="rId134" Type="http://schemas.openxmlformats.org/officeDocument/2006/relationships/customXml" Target="../ink/ink1060.xml"/><Relationship Id="rId80" Type="http://schemas.openxmlformats.org/officeDocument/2006/relationships/customXml" Target="../ink/ink1033.xml"/><Relationship Id="rId155" Type="http://schemas.openxmlformats.org/officeDocument/2006/relationships/image" Target="../media/image1026.png"/><Relationship Id="rId17" Type="http://schemas.openxmlformats.org/officeDocument/2006/relationships/image" Target="../media/image3210.png"/><Relationship Id="rId38" Type="http://schemas.openxmlformats.org/officeDocument/2006/relationships/customXml" Target="../ink/ink1012.xml"/><Relationship Id="rId59" Type="http://schemas.openxmlformats.org/officeDocument/2006/relationships/image" Target="../media/image978.png"/><Relationship Id="rId103" Type="http://schemas.openxmlformats.org/officeDocument/2006/relationships/image" Target="../media/image1000.png"/><Relationship Id="rId124" Type="http://schemas.openxmlformats.org/officeDocument/2006/relationships/customXml" Target="../ink/ink1055.xml"/></Relationships>
</file>

<file path=ppt/slides/_rels/slide16.xml.rels><?xml version="1.0" encoding="UTF-8" standalone="yes"?>
<Relationships xmlns="http://schemas.openxmlformats.org/package/2006/relationships"><Relationship Id="rId117" Type="http://schemas.openxmlformats.org/officeDocument/2006/relationships/image" Target="../media/image1081.png"/><Relationship Id="rId21" Type="http://schemas.openxmlformats.org/officeDocument/2006/relationships/image" Target="../media/image4710.png"/><Relationship Id="rId42" Type="http://schemas.openxmlformats.org/officeDocument/2006/relationships/customXml" Target="../ink/ink1099.xml"/><Relationship Id="rId63" Type="http://schemas.openxmlformats.org/officeDocument/2006/relationships/image" Target="../media/image1054.png"/><Relationship Id="rId84" Type="http://schemas.openxmlformats.org/officeDocument/2006/relationships/customXml" Target="../ink/ink1120.xml"/><Relationship Id="rId138" Type="http://schemas.openxmlformats.org/officeDocument/2006/relationships/customXml" Target="../ink/ink1147.xml"/><Relationship Id="rId159" Type="http://schemas.openxmlformats.org/officeDocument/2006/relationships/image" Target="../media/image1102.png"/><Relationship Id="rId107" Type="http://schemas.openxmlformats.org/officeDocument/2006/relationships/image" Target="../media/image1076.png"/><Relationship Id="rId11" Type="http://schemas.openxmlformats.org/officeDocument/2006/relationships/image" Target="../media/image3710.png"/><Relationship Id="rId32" Type="http://schemas.openxmlformats.org/officeDocument/2006/relationships/customXml" Target="../ink/ink1094.xml"/><Relationship Id="rId53" Type="http://schemas.openxmlformats.org/officeDocument/2006/relationships/image" Target="../media/image1049.png"/><Relationship Id="rId74" Type="http://schemas.openxmlformats.org/officeDocument/2006/relationships/customXml" Target="../ink/ink1115.xml"/><Relationship Id="rId128" Type="http://schemas.openxmlformats.org/officeDocument/2006/relationships/customXml" Target="../ink/ink1142.xml"/><Relationship Id="rId149" Type="http://schemas.openxmlformats.org/officeDocument/2006/relationships/image" Target="../media/image1097.png"/><Relationship Id="rId5" Type="http://schemas.openxmlformats.org/officeDocument/2006/relationships/image" Target="../media/image3410.png"/><Relationship Id="rId95" Type="http://schemas.openxmlformats.org/officeDocument/2006/relationships/image" Target="../media/image1070.png"/><Relationship Id="rId160" Type="http://schemas.openxmlformats.org/officeDocument/2006/relationships/customXml" Target="../ink/ink1158.xml"/><Relationship Id="rId22" Type="http://schemas.openxmlformats.org/officeDocument/2006/relationships/customXml" Target="../ink/ink1089.xml"/><Relationship Id="rId43" Type="http://schemas.openxmlformats.org/officeDocument/2006/relationships/image" Target="../media/image1044.png"/><Relationship Id="rId64" Type="http://schemas.openxmlformats.org/officeDocument/2006/relationships/customXml" Target="../ink/ink1110.xml"/><Relationship Id="rId118" Type="http://schemas.openxmlformats.org/officeDocument/2006/relationships/customXml" Target="../ink/ink1137.xml"/><Relationship Id="rId139" Type="http://schemas.openxmlformats.org/officeDocument/2006/relationships/image" Target="../media/image1092.png"/><Relationship Id="rId85" Type="http://schemas.openxmlformats.org/officeDocument/2006/relationships/image" Target="../media/image1065.png"/><Relationship Id="rId150" Type="http://schemas.openxmlformats.org/officeDocument/2006/relationships/customXml" Target="../ink/ink1153.xml"/><Relationship Id="rId12" Type="http://schemas.openxmlformats.org/officeDocument/2006/relationships/customXml" Target="../ink/ink1084.xml"/><Relationship Id="rId33" Type="http://schemas.openxmlformats.org/officeDocument/2006/relationships/image" Target="../media/image1039.png"/><Relationship Id="rId108" Type="http://schemas.openxmlformats.org/officeDocument/2006/relationships/customXml" Target="../ink/ink1132.xml"/><Relationship Id="rId129" Type="http://schemas.openxmlformats.org/officeDocument/2006/relationships/image" Target="../media/image1087.png"/><Relationship Id="rId54" Type="http://schemas.openxmlformats.org/officeDocument/2006/relationships/customXml" Target="../ink/ink1105.xml"/><Relationship Id="rId70" Type="http://schemas.openxmlformats.org/officeDocument/2006/relationships/customXml" Target="../ink/ink1113.xml"/><Relationship Id="rId75" Type="http://schemas.openxmlformats.org/officeDocument/2006/relationships/image" Target="../media/image1060.png"/><Relationship Id="rId91" Type="http://schemas.openxmlformats.org/officeDocument/2006/relationships/image" Target="../media/image1068.png"/><Relationship Id="rId96" Type="http://schemas.openxmlformats.org/officeDocument/2006/relationships/customXml" Target="../ink/ink1126.xml"/><Relationship Id="rId140" Type="http://schemas.openxmlformats.org/officeDocument/2006/relationships/customXml" Target="../ink/ink1148.xml"/><Relationship Id="rId145" Type="http://schemas.openxmlformats.org/officeDocument/2006/relationships/image" Target="../media/image1095.png"/><Relationship Id="rId161" Type="http://schemas.openxmlformats.org/officeDocument/2006/relationships/image" Target="../media/image1103.png"/><Relationship Id="rId166" Type="http://schemas.openxmlformats.org/officeDocument/2006/relationships/customXml" Target="../ink/ink1161.xml"/><Relationship Id="rId1" Type="http://schemas.openxmlformats.org/officeDocument/2006/relationships/slideLayout" Target="../slideLayouts/slideLayout2.xml"/><Relationship Id="rId6" Type="http://schemas.openxmlformats.org/officeDocument/2006/relationships/customXml" Target="../ink/ink1081.xml"/><Relationship Id="rId23" Type="http://schemas.openxmlformats.org/officeDocument/2006/relationships/image" Target="../media/image4810.png"/><Relationship Id="rId28" Type="http://schemas.openxmlformats.org/officeDocument/2006/relationships/customXml" Target="../ink/ink1092.xml"/><Relationship Id="rId49" Type="http://schemas.openxmlformats.org/officeDocument/2006/relationships/image" Target="../media/image1047.png"/><Relationship Id="rId114" Type="http://schemas.openxmlformats.org/officeDocument/2006/relationships/customXml" Target="../ink/ink1135.xml"/><Relationship Id="rId119" Type="http://schemas.openxmlformats.org/officeDocument/2006/relationships/image" Target="../media/image1082.png"/><Relationship Id="rId44" Type="http://schemas.openxmlformats.org/officeDocument/2006/relationships/customXml" Target="../ink/ink1100.xml"/><Relationship Id="rId60" Type="http://schemas.openxmlformats.org/officeDocument/2006/relationships/customXml" Target="../ink/ink1108.xml"/><Relationship Id="rId65" Type="http://schemas.openxmlformats.org/officeDocument/2006/relationships/image" Target="../media/image1055.png"/><Relationship Id="rId81" Type="http://schemas.openxmlformats.org/officeDocument/2006/relationships/image" Target="../media/image1063.png"/><Relationship Id="rId86" Type="http://schemas.openxmlformats.org/officeDocument/2006/relationships/customXml" Target="../ink/ink1121.xml"/><Relationship Id="rId130" Type="http://schemas.openxmlformats.org/officeDocument/2006/relationships/customXml" Target="../ink/ink1143.xml"/><Relationship Id="rId135" Type="http://schemas.openxmlformats.org/officeDocument/2006/relationships/image" Target="../media/image1090.png"/><Relationship Id="rId151" Type="http://schemas.openxmlformats.org/officeDocument/2006/relationships/image" Target="../media/image1098.png"/><Relationship Id="rId156" Type="http://schemas.openxmlformats.org/officeDocument/2006/relationships/customXml" Target="../ink/ink1156.xml"/><Relationship Id="rId13" Type="http://schemas.openxmlformats.org/officeDocument/2006/relationships/image" Target="../media/image3810.png"/><Relationship Id="rId18" Type="http://schemas.openxmlformats.org/officeDocument/2006/relationships/customXml" Target="../ink/ink1087.xml"/><Relationship Id="rId39" Type="http://schemas.openxmlformats.org/officeDocument/2006/relationships/image" Target="../media/image1042.png"/><Relationship Id="rId109" Type="http://schemas.openxmlformats.org/officeDocument/2006/relationships/image" Target="../media/image1077.png"/><Relationship Id="rId34" Type="http://schemas.openxmlformats.org/officeDocument/2006/relationships/customXml" Target="../ink/ink1095.xml"/><Relationship Id="rId50" Type="http://schemas.openxmlformats.org/officeDocument/2006/relationships/customXml" Target="../ink/ink1103.xml"/><Relationship Id="rId55" Type="http://schemas.openxmlformats.org/officeDocument/2006/relationships/image" Target="../media/image1050.png"/><Relationship Id="rId76" Type="http://schemas.openxmlformats.org/officeDocument/2006/relationships/customXml" Target="../ink/ink1116.xml"/><Relationship Id="rId97" Type="http://schemas.openxmlformats.org/officeDocument/2006/relationships/image" Target="../media/image1071.png"/><Relationship Id="rId104" Type="http://schemas.openxmlformats.org/officeDocument/2006/relationships/customXml" Target="../ink/ink1130.xml"/><Relationship Id="rId120" Type="http://schemas.openxmlformats.org/officeDocument/2006/relationships/customXml" Target="../ink/ink1138.xml"/><Relationship Id="rId125" Type="http://schemas.openxmlformats.org/officeDocument/2006/relationships/image" Target="../media/image1085.png"/><Relationship Id="rId141" Type="http://schemas.openxmlformats.org/officeDocument/2006/relationships/image" Target="../media/image1093.png"/><Relationship Id="rId146" Type="http://schemas.openxmlformats.org/officeDocument/2006/relationships/customXml" Target="../ink/ink1151.xml"/><Relationship Id="rId167" Type="http://schemas.openxmlformats.org/officeDocument/2006/relationships/image" Target="../media/image1106.png"/><Relationship Id="rId7" Type="http://schemas.openxmlformats.org/officeDocument/2006/relationships/image" Target="../media/image3510.png"/><Relationship Id="rId71" Type="http://schemas.openxmlformats.org/officeDocument/2006/relationships/image" Target="../media/image1058.png"/><Relationship Id="rId92" Type="http://schemas.openxmlformats.org/officeDocument/2006/relationships/customXml" Target="../ink/ink1124.xml"/><Relationship Id="rId162" Type="http://schemas.openxmlformats.org/officeDocument/2006/relationships/customXml" Target="../ink/ink1159.xml"/><Relationship Id="rId2" Type="http://schemas.openxmlformats.org/officeDocument/2006/relationships/customXml" Target="../ink/ink1079.xml"/><Relationship Id="rId29" Type="http://schemas.openxmlformats.org/officeDocument/2006/relationships/image" Target="../media/image1037.png"/><Relationship Id="rId24" Type="http://schemas.openxmlformats.org/officeDocument/2006/relationships/customXml" Target="../ink/ink1090.xml"/><Relationship Id="rId40" Type="http://schemas.openxmlformats.org/officeDocument/2006/relationships/customXml" Target="../ink/ink1098.xml"/><Relationship Id="rId45" Type="http://schemas.openxmlformats.org/officeDocument/2006/relationships/image" Target="../media/image1045.png"/><Relationship Id="rId66" Type="http://schemas.openxmlformats.org/officeDocument/2006/relationships/customXml" Target="../ink/ink1111.xml"/><Relationship Id="rId87" Type="http://schemas.openxmlformats.org/officeDocument/2006/relationships/image" Target="../media/image1066.png"/><Relationship Id="rId110" Type="http://schemas.openxmlformats.org/officeDocument/2006/relationships/customXml" Target="../ink/ink1133.xml"/><Relationship Id="rId115" Type="http://schemas.openxmlformats.org/officeDocument/2006/relationships/image" Target="../media/image1080.png"/><Relationship Id="rId131" Type="http://schemas.openxmlformats.org/officeDocument/2006/relationships/image" Target="../media/image1088.png"/><Relationship Id="rId136" Type="http://schemas.openxmlformats.org/officeDocument/2006/relationships/customXml" Target="../ink/ink1146.xml"/><Relationship Id="rId157" Type="http://schemas.openxmlformats.org/officeDocument/2006/relationships/image" Target="../media/image1101.png"/><Relationship Id="rId61" Type="http://schemas.openxmlformats.org/officeDocument/2006/relationships/image" Target="../media/image1053.png"/><Relationship Id="rId82" Type="http://schemas.openxmlformats.org/officeDocument/2006/relationships/customXml" Target="../ink/ink1119.xml"/><Relationship Id="rId152" Type="http://schemas.openxmlformats.org/officeDocument/2006/relationships/customXml" Target="../ink/ink1154.xml"/><Relationship Id="rId19" Type="http://schemas.openxmlformats.org/officeDocument/2006/relationships/image" Target="../media/image4110.png"/><Relationship Id="rId14" Type="http://schemas.openxmlformats.org/officeDocument/2006/relationships/customXml" Target="../ink/ink1085.xml"/><Relationship Id="rId30" Type="http://schemas.openxmlformats.org/officeDocument/2006/relationships/customXml" Target="../ink/ink1093.xml"/><Relationship Id="rId35" Type="http://schemas.openxmlformats.org/officeDocument/2006/relationships/image" Target="../media/image1040.png"/><Relationship Id="rId56" Type="http://schemas.openxmlformats.org/officeDocument/2006/relationships/customXml" Target="../ink/ink1106.xml"/><Relationship Id="rId77" Type="http://schemas.openxmlformats.org/officeDocument/2006/relationships/image" Target="../media/image1061.png"/><Relationship Id="rId100" Type="http://schemas.openxmlformats.org/officeDocument/2006/relationships/customXml" Target="../ink/ink1128.xml"/><Relationship Id="rId105" Type="http://schemas.openxmlformats.org/officeDocument/2006/relationships/image" Target="../media/image1075.png"/><Relationship Id="rId126" Type="http://schemas.openxmlformats.org/officeDocument/2006/relationships/customXml" Target="../ink/ink1141.xml"/><Relationship Id="rId147" Type="http://schemas.openxmlformats.org/officeDocument/2006/relationships/image" Target="../media/image1096.png"/><Relationship Id="rId168" Type="http://schemas.openxmlformats.org/officeDocument/2006/relationships/customXml" Target="../ink/ink1162.xml"/><Relationship Id="rId8" Type="http://schemas.openxmlformats.org/officeDocument/2006/relationships/customXml" Target="../ink/ink1082.xml"/><Relationship Id="rId51" Type="http://schemas.openxmlformats.org/officeDocument/2006/relationships/image" Target="../media/image1048.png"/><Relationship Id="rId72" Type="http://schemas.openxmlformats.org/officeDocument/2006/relationships/customXml" Target="../ink/ink1114.xml"/><Relationship Id="rId93" Type="http://schemas.openxmlformats.org/officeDocument/2006/relationships/image" Target="../media/image1069.png"/><Relationship Id="rId98" Type="http://schemas.openxmlformats.org/officeDocument/2006/relationships/customXml" Target="../ink/ink1127.xml"/><Relationship Id="rId121" Type="http://schemas.openxmlformats.org/officeDocument/2006/relationships/image" Target="../media/image1083.png"/><Relationship Id="rId142" Type="http://schemas.openxmlformats.org/officeDocument/2006/relationships/customXml" Target="../ink/ink1149.xml"/><Relationship Id="rId163" Type="http://schemas.openxmlformats.org/officeDocument/2006/relationships/image" Target="../media/image1104.png"/><Relationship Id="rId3" Type="http://schemas.openxmlformats.org/officeDocument/2006/relationships/image" Target="../media/image3310.png"/><Relationship Id="rId25" Type="http://schemas.openxmlformats.org/officeDocument/2006/relationships/image" Target="../media/image1035.png"/><Relationship Id="rId46" Type="http://schemas.openxmlformats.org/officeDocument/2006/relationships/customXml" Target="../ink/ink1101.xml"/><Relationship Id="rId67" Type="http://schemas.openxmlformats.org/officeDocument/2006/relationships/image" Target="../media/image1056.png"/><Relationship Id="rId116" Type="http://schemas.openxmlformats.org/officeDocument/2006/relationships/customXml" Target="../ink/ink1136.xml"/><Relationship Id="rId137" Type="http://schemas.openxmlformats.org/officeDocument/2006/relationships/image" Target="../media/image1091.png"/><Relationship Id="rId158" Type="http://schemas.openxmlformats.org/officeDocument/2006/relationships/customXml" Target="../ink/ink1157.xml"/><Relationship Id="rId20" Type="http://schemas.openxmlformats.org/officeDocument/2006/relationships/customXml" Target="../ink/ink1088.xml"/><Relationship Id="rId41" Type="http://schemas.openxmlformats.org/officeDocument/2006/relationships/image" Target="../media/image1043.png"/><Relationship Id="rId62" Type="http://schemas.openxmlformats.org/officeDocument/2006/relationships/customXml" Target="../ink/ink1109.xml"/><Relationship Id="rId83" Type="http://schemas.openxmlformats.org/officeDocument/2006/relationships/image" Target="../media/image1064.png"/><Relationship Id="rId88" Type="http://schemas.openxmlformats.org/officeDocument/2006/relationships/customXml" Target="../ink/ink1122.xml"/><Relationship Id="rId111" Type="http://schemas.openxmlformats.org/officeDocument/2006/relationships/image" Target="../media/image1078.png"/><Relationship Id="rId132" Type="http://schemas.openxmlformats.org/officeDocument/2006/relationships/customXml" Target="../ink/ink1144.xml"/><Relationship Id="rId153" Type="http://schemas.openxmlformats.org/officeDocument/2006/relationships/image" Target="../media/image1099.png"/><Relationship Id="rId15" Type="http://schemas.openxmlformats.org/officeDocument/2006/relationships/image" Target="../media/image3910.png"/><Relationship Id="rId36" Type="http://schemas.openxmlformats.org/officeDocument/2006/relationships/customXml" Target="../ink/ink1096.xml"/><Relationship Id="rId57" Type="http://schemas.openxmlformats.org/officeDocument/2006/relationships/image" Target="../media/image1051.png"/><Relationship Id="rId106" Type="http://schemas.openxmlformats.org/officeDocument/2006/relationships/customXml" Target="../ink/ink1131.xml"/><Relationship Id="rId127" Type="http://schemas.openxmlformats.org/officeDocument/2006/relationships/image" Target="../media/image1086.png"/><Relationship Id="rId10" Type="http://schemas.openxmlformats.org/officeDocument/2006/relationships/customXml" Target="../ink/ink1083.xml"/><Relationship Id="rId31" Type="http://schemas.openxmlformats.org/officeDocument/2006/relationships/image" Target="../media/image1038.png"/><Relationship Id="rId52" Type="http://schemas.openxmlformats.org/officeDocument/2006/relationships/customXml" Target="../ink/ink1104.xml"/><Relationship Id="rId73" Type="http://schemas.openxmlformats.org/officeDocument/2006/relationships/image" Target="../media/image1059.png"/><Relationship Id="rId78" Type="http://schemas.openxmlformats.org/officeDocument/2006/relationships/customXml" Target="../ink/ink1117.xml"/><Relationship Id="rId94" Type="http://schemas.openxmlformats.org/officeDocument/2006/relationships/customXml" Target="../ink/ink1125.xml"/><Relationship Id="rId99" Type="http://schemas.openxmlformats.org/officeDocument/2006/relationships/image" Target="../media/image1072.png"/><Relationship Id="rId101" Type="http://schemas.openxmlformats.org/officeDocument/2006/relationships/image" Target="../media/image1073.png"/><Relationship Id="rId122" Type="http://schemas.openxmlformats.org/officeDocument/2006/relationships/customXml" Target="../ink/ink1139.xml"/><Relationship Id="rId143" Type="http://schemas.openxmlformats.org/officeDocument/2006/relationships/image" Target="../media/image1094.png"/><Relationship Id="rId148" Type="http://schemas.openxmlformats.org/officeDocument/2006/relationships/customXml" Target="../ink/ink1152.xml"/><Relationship Id="rId164" Type="http://schemas.openxmlformats.org/officeDocument/2006/relationships/customXml" Target="../ink/ink1160.xml"/><Relationship Id="rId169" Type="http://schemas.openxmlformats.org/officeDocument/2006/relationships/image" Target="../media/image1107.png"/><Relationship Id="rId4" Type="http://schemas.openxmlformats.org/officeDocument/2006/relationships/customXml" Target="../ink/ink1080.xml"/><Relationship Id="rId9" Type="http://schemas.openxmlformats.org/officeDocument/2006/relationships/image" Target="../media/image3610.png"/><Relationship Id="rId26" Type="http://schemas.openxmlformats.org/officeDocument/2006/relationships/customXml" Target="../ink/ink1091.xml"/><Relationship Id="rId47" Type="http://schemas.openxmlformats.org/officeDocument/2006/relationships/image" Target="../media/image1046.png"/><Relationship Id="rId68" Type="http://schemas.openxmlformats.org/officeDocument/2006/relationships/customXml" Target="../ink/ink1112.xml"/><Relationship Id="rId89" Type="http://schemas.openxmlformats.org/officeDocument/2006/relationships/image" Target="../media/image1067.png"/><Relationship Id="rId112" Type="http://schemas.openxmlformats.org/officeDocument/2006/relationships/customXml" Target="../ink/ink1134.xml"/><Relationship Id="rId133" Type="http://schemas.openxmlformats.org/officeDocument/2006/relationships/image" Target="../media/image1089.png"/><Relationship Id="rId154" Type="http://schemas.openxmlformats.org/officeDocument/2006/relationships/customXml" Target="../ink/ink1155.xml"/><Relationship Id="rId16" Type="http://schemas.openxmlformats.org/officeDocument/2006/relationships/customXml" Target="../ink/ink1086.xml"/><Relationship Id="rId37" Type="http://schemas.openxmlformats.org/officeDocument/2006/relationships/image" Target="../media/image1041.png"/><Relationship Id="rId58" Type="http://schemas.openxmlformats.org/officeDocument/2006/relationships/customXml" Target="../ink/ink1107.xml"/><Relationship Id="rId79" Type="http://schemas.openxmlformats.org/officeDocument/2006/relationships/image" Target="../media/image1062.png"/><Relationship Id="rId102" Type="http://schemas.openxmlformats.org/officeDocument/2006/relationships/customXml" Target="../ink/ink1129.xml"/><Relationship Id="rId123" Type="http://schemas.openxmlformats.org/officeDocument/2006/relationships/image" Target="../media/image1084.png"/><Relationship Id="rId144" Type="http://schemas.openxmlformats.org/officeDocument/2006/relationships/customXml" Target="../ink/ink1150.xml"/><Relationship Id="rId90" Type="http://schemas.openxmlformats.org/officeDocument/2006/relationships/customXml" Target="../ink/ink1123.xml"/><Relationship Id="rId165" Type="http://schemas.openxmlformats.org/officeDocument/2006/relationships/image" Target="../media/image1105.png"/><Relationship Id="rId27" Type="http://schemas.openxmlformats.org/officeDocument/2006/relationships/image" Target="../media/image1036.png"/><Relationship Id="rId48" Type="http://schemas.openxmlformats.org/officeDocument/2006/relationships/customXml" Target="../ink/ink1102.xml"/><Relationship Id="rId69" Type="http://schemas.openxmlformats.org/officeDocument/2006/relationships/image" Target="../media/image1057.png"/><Relationship Id="rId113" Type="http://schemas.openxmlformats.org/officeDocument/2006/relationships/image" Target="../media/image1079.png"/><Relationship Id="rId134" Type="http://schemas.openxmlformats.org/officeDocument/2006/relationships/customXml" Target="../ink/ink1145.xml"/><Relationship Id="rId80" Type="http://schemas.openxmlformats.org/officeDocument/2006/relationships/customXml" Target="../ink/ink1118.xml"/><Relationship Id="rId155" Type="http://schemas.openxmlformats.org/officeDocument/2006/relationships/image" Target="../media/image1100.png"/><Relationship Id="rId17" Type="http://schemas.openxmlformats.org/officeDocument/2006/relationships/image" Target="../media/image4010.png"/><Relationship Id="rId38" Type="http://schemas.openxmlformats.org/officeDocument/2006/relationships/customXml" Target="../ink/ink1097.xml"/><Relationship Id="rId59" Type="http://schemas.openxmlformats.org/officeDocument/2006/relationships/image" Target="../media/image1052.png"/><Relationship Id="rId103" Type="http://schemas.openxmlformats.org/officeDocument/2006/relationships/image" Target="../media/image1074.png"/><Relationship Id="rId124" Type="http://schemas.openxmlformats.org/officeDocument/2006/relationships/customXml" Target="../ink/ink11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17" Type="http://schemas.openxmlformats.org/officeDocument/2006/relationships/image" Target="../media/image1159.png"/><Relationship Id="rId299" Type="http://schemas.openxmlformats.org/officeDocument/2006/relationships/image" Target="../media/image1249.png"/><Relationship Id="rId21" Type="http://schemas.openxmlformats.org/officeDocument/2006/relationships/image" Target="../media/image1111.png"/><Relationship Id="rId63" Type="http://schemas.openxmlformats.org/officeDocument/2006/relationships/image" Target="../media/image1132.png"/><Relationship Id="rId159" Type="http://schemas.openxmlformats.org/officeDocument/2006/relationships/image" Target="../media/image1180.png"/><Relationship Id="rId170" Type="http://schemas.openxmlformats.org/officeDocument/2006/relationships/customXml" Target="../ink/ink1247.xml"/><Relationship Id="rId226" Type="http://schemas.openxmlformats.org/officeDocument/2006/relationships/customXml" Target="../ink/ink1275.xml"/><Relationship Id="rId268" Type="http://schemas.openxmlformats.org/officeDocument/2006/relationships/customXml" Target="../ink/ink1296.xml"/><Relationship Id="rId32" Type="http://schemas.openxmlformats.org/officeDocument/2006/relationships/customXml" Target="../ink/ink1178.xml"/><Relationship Id="rId74" Type="http://schemas.openxmlformats.org/officeDocument/2006/relationships/customXml" Target="../ink/ink1199.xml"/><Relationship Id="rId128" Type="http://schemas.openxmlformats.org/officeDocument/2006/relationships/customXml" Target="../ink/ink1226.xml"/><Relationship Id="rId5" Type="http://schemas.openxmlformats.org/officeDocument/2006/relationships/image" Target="../media/image11030.png"/><Relationship Id="rId181" Type="http://schemas.openxmlformats.org/officeDocument/2006/relationships/image" Target="../media/image1191.png"/><Relationship Id="rId237" Type="http://schemas.openxmlformats.org/officeDocument/2006/relationships/image" Target="../media/image1219.png"/><Relationship Id="rId279" Type="http://schemas.openxmlformats.org/officeDocument/2006/relationships/image" Target="../media/image359.png"/><Relationship Id="rId43" Type="http://schemas.openxmlformats.org/officeDocument/2006/relationships/image" Target="../media/image1122.png"/><Relationship Id="rId139" Type="http://schemas.openxmlformats.org/officeDocument/2006/relationships/image" Target="../media/image1170.png"/><Relationship Id="rId290" Type="http://schemas.openxmlformats.org/officeDocument/2006/relationships/customXml" Target="../ink/ink1307.xml"/><Relationship Id="rId304" Type="http://schemas.openxmlformats.org/officeDocument/2006/relationships/customXml" Target="../ink/ink1314.xml"/><Relationship Id="rId85" Type="http://schemas.openxmlformats.org/officeDocument/2006/relationships/image" Target="../media/image1143.png"/><Relationship Id="rId150" Type="http://schemas.openxmlformats.org/officeDocument/2006/relationships/customXml" Target="../ink/ink1237.xml"/><Relationship Id="rId192" Type="http://schemas.openxmlformats.org/officeDocument/2006/relationships/customXml" Target="../ink/ink1258.xml"/><Relationship Id="rId206" Type="http://schemas.openxmlformats.org/officeDocument/2006/relationships/customXml" Target="../ink/ink1265.xml"/><Relationship Id="rId248" Type="http://schemas.openxmlformats.org/officeDocument/2006/relationships/customXml" Target="../ink/ink1286.xml"/><Relationship Id="rId12" Type="http://schemas.openxmlformats.org/officeDocument/2006/relationships/customXml" Target="../ink/ink1168.xml"/><Relationship Id="rId108" Type="http://schemas.openxmlformats.org/officeDocument/2006/relationships/customXml" Target="../ink/ink1216.xml"/><Relationship Id="rId54" Type="http://schemas.openxmlformats.org/officeDocument/2006/relationships/customXml" Target="../ink/ink1189.xml"/><Relationship Id="rId96" Type="http://schemas.openxmlformats.org/officeDocument/2006/relationships/customXml" Target="../ink/ink1210.xml"/><Relationship Id="rId161" Type="http://schemas.openxmlformats.org/officeDocument/2006/relationships/image" Target="../media/image1181.png"/><Relationship Id="rId217" Type="http://schemas.openxmlformats.org/officeDocument/2006/relationships/image" Target="../media/image1209.png"/><Relationship Id="rId259" Type="http://schemas.openxmlformats.org/officeDocument/2006/relationships/image" Target="../media/image1230.png"/><Relationship Id="rId23" Type="http://schemas.openxmlformats.org/officeDocument/2006/relationships/image" Target="../media/image1112.png"/><Relationship Id="rId119" Type="http://schemas.openxmlformats.org/officeDocument/2006/relationships/image" Target="../media/image1160.png"/><Relationship Id="rId270" Type="http://schemas.openxmlformats.org/officeDocument/2006/relationships/customXml" Target="../ink/ink1297.xml"/><Relationship Id="rId44" Type="http://schemas.openxmlformats.org/officeDocument/2006/relationships/customXml" Target="../ink/ink1184.xml"/><Relationship Id="rId65" Type="http://schemas.openxmlformats.org/officeDocument/2006/relationships/image" Target="../media/image1133.png"/><Relationship Id="rId86" Type="http://schemas.openxmlformats.org/officeDocument/2006/relationships/customXml" Target="../ink/ink1205.xml"/><Relationship Id="rId130" Type="http://schemas.openxmlformats.org/officeDocument/2006/relationships/customXml" Target="../ink/ink1227.xml"/><Relationship Id="rId151" Type="http://schemas.openxmlformats.org/officeDocument/2006/relationships/image" Target="../media/image1176.png"/><Relationship Id="rId172" Type="http://schemas.openxmlformats.org/officeDocument/2006/relationships/customXml" Target="../ink/ink1248.xml"/><Relationship Id="rId193" Type="http://schemas.openxmlformats.org/officeDocument/2006/relationships/image" Target="../media/image1197.png"/><Relationship Id="rId207" Type="http://schemas.openxmlformats.org/officeDocument/2006/relationships/image" Target="../media/image1204.png"/><Relationship Id="rId228" Type="http://schemas.openxmlformats.org/officeDocument/2006/relationships/customXml" Target="../ink/ink1276.xml"/><Relationship Id="rId249" Type="http://schemas.openxmlformats.org/officeDocument/2006/relationships/image" Target="../media/image1225.png"/><Relationship Id="rId13" Type="http://schemas.openxmlformats.org/officeDocument/2006/relationships/image" Target="../media/image11070.png"/><Relationship Id="rId109" Type="http://schemas.openxmlformats.org/officeDocument/2006/relationships/image" Target="../media/image1155.png"/><Relationship Id="rId260" Type="http://schemas.openxmlformats.org/officeDocument/2006/relationships/customXml" Target="../ink/ink1292.xml"/><Relationship Id="rId281" Type="http://schemas.openxmlformats.org/officeDocument/2006/relationships/image" Target="../media/image1240.png"/><Relationship Id="rId34" Type="http://schemas.openxmlformats.org/officeDocument/2006/relationships/customXml" Target="../ink/ink1179.xml"/><Relationship Id="rId55" Type="http://schemas.openxmlformats.org/officeDocument/2006/relationships/image" Target="../media/image1128.png"/><Relationship Id="rId76" Type="http://schemas.openxmlformats.org/officeDocument/2006/relationships/customXml" Target="../ink/ink1200.xml"/><Relationship Id="rId97" Type="http://schemas.openxmlformats.org/officeDocument/2006/relationships/image" Target="../media/image1149.png"/><Relationship Id="rId120" Type="http://schemas.openxmlformats.org/officeDocument/2006/relationships/customXml" Target="../ink/ink1222.xml"/><Relationship Id="rId141" Type="http://schemas.openxmlformats.org/officeDocument/2006/relationships/image" Target="../media/image1171.png"/><Relationship Id="rId7" Type="http://schemas.openxmlformats.org/officeDocument/2006/relationships/image" Target="../media/image11040.png"/><Relationship Id="rId162" Type="http://schemas.openxmlformats.org/officeDocument/2006/relationships/customXml" Target="../ink/ink1243.xml"/><Relationship Id="rId183" Type="http://schemas.openxmlformats.org/officeDocument/2006/relationships/image" Target="../media/image1192.png"/><Relationship Id="rId218" Type="http://schemas.openxmlformats.org/officeDocument/2006/relationships/customXml" Target="../ink/ink1271.xml"/><Relationship Id="rId239" Type="http://schemas.openxmlformats.org/officeDocument/2006/relationships/image" Target="../media/image1220.png"/><Relationship Id="rId250" Type="http://schemas.openxmlformats.org/officeDocument/2006/relationships/customXml" Target="../ink/ink1287.xml"/><Relationship Id="rId271" Type="http://schemas.openxmlformats.org/officeDocument/2006/relationships/image" Target="../media/image1236.png"/><Relationship Id="rId292" Type="http://schemas.openxmlformats.org/officeDocument/2006/relationships/customXml" Target="../ink/ink1308.xml"/><Relationship Id="rId306" Type="http://schemas.openxmlformats.org/officeDocument/2006/relationships/customXml" Target="../ink/ink1315.xml"/><Relationship Id="rId24" Type="http://schemas.openxmlformats.org/officeDocument/2006/relationships/customXml" Target="../ink/ink1174.xml"/><Relationship Id="rId45" Type="http://schemas.openxmlformats.org/officeDocument/2006/relationships/image" Target="../media/image1123.png"/><Relationship Id="rId66" Type="http://schemas.openxmlformats.org/officeDocument/2006/relationships/customXml" Target="../ink/ink1195.xml"/><Relationship Id="rId87" Type="http://schemas.openxmlformats.org/officeDocument/2006/relationships/image" Target="../media/image1144.png"/><Relationship Id="rId110" Type="http://schemas.openxmlformats.org/officeDocument/2006/relationships/customXml" Target="../ink/ink1217.xml"/><Relationship Id="rId131" Type="http://schemas.openxmlformats.org/officeDocument/2006/relationships/image" Target="../media/image1166.png"/><Relationship Id="rId152" Type="http://schemas.openxmlformats.org/officeDocument/2006/relationships/customXml" Target="../ink/ink1238.xml"/><Relationship Id="rId173" Type="http://schemas.openxmlformats.org/officeDocument/2006/relationships/image" Target="../media/image1187.png"/><Relationship Id="rId194" Type="http://schemas.openxmlformats.org/officeDocument/2006/relationships/customXml" Target="../ink/ink1259.xml"/><Relationship Id="rId208" Type="http://schemas.openxmlformats.org/officeDocument/2006/relationships/customXml" Target="../ink/ink1266.xml"/><Relationship Id="rId229" Type="http://schemas.openxmlformats.org/officeDocument/2006/relationships/image" Target="../media/image1215.png"/><Relationship Id="rId240" Type="http://schemas.openxmlformats.org/officeDocument/2006/relationships/customXml" Target="../ink/ink1282.xml"/><Relationship Id="rId261" Type="http://schemas.openxmlformats.org/officeDocument/2006/relationships/image" Target="../media/image1231.png"/><Relationship Id="rId14" Type="http://schemas.openxmlformats.org/officeDocument/2006/relationships/customXml" Target="../ink/ink1169.xml"/><Relationship Id="rId35" Type="http://schemas.openxmlformats.org/officeDocument/2006/relationships/image" Target="../media/image1118.png"/><Relationship Id="rId56" Type="http://schemas.openxmlformats.org/officeDocument/2006/relationships/customXml" Target="../ink/ink1190.xml"/><Relationship Id="rId77" Type="http://schemas.openxmlformats.org/officeDocument/2006/relationships/image" Target="../media/image1139.png"/><Relationship Id="rId100" Type="http://schemas.openxmlformats.org/officeDocument/2006/relationships/customXml" Target="../ink/ink1212.xml"/><Relationship Id="rId282" Type="http://schemas.openxmlformats.org/officeDocument/2006/relationships/customXml" Target="../ink/ink1303.xml"/><Relationship Id="rId8" Type="http://schemas.openxmlformats.org/officeDocument/2006/relationships/customXml" Target="../ink/ink1166.xml"/><Relationship Id="rId98" Type="http://schemas.openxmlformats.org/officeDocument/2006/relationships/customXml" Target="../ink/ink1211.xml"/><Relationship Id="rId121" Type="http://schemas.openxmlformats.org/officeDocument/2006/relationships/image" Target="../media/image1161.png"/><Relationship Id="rId142" Type="http://schemas.openxmlformats.org/officeDocument/2006/relationships/customXml" Target="../ink/ink1233.xml"/><Relationship Id="rId163" Type="http://schemas.openxmlformats.org/officeDocument/2006/relationships/image" Target="../media/image1182.png"/><Relationship Id="rId184" Type="http://schemas.openxmlformats.org/officeDocument/2006/relationships/customXml" Target="../ink/ink1254.xml"/><Relationship Id="rId219" Type="http://schemas.openxmlformats.org/officeDocument/2006/relationships/image" Target="../media/image1210.png"/><Relationship Id="rId230" Type="http://schemas.openxmlformats.org/officeDocument/2006/relationships/customXml" Target="../ink/ink1277.xml"/><Relationship Id="rId251" Type="http://schemas.openxmlformats.org/officeDocument/2006/relationships/image" Target="../media/image1226.png"/><Relationship Id="rId25" Type="http://schemas.openxmlformats.org/officeDocument/2006/relationships/image" Target="../media/image1113.png"/><Relationship Id="rId46" Type="http://schemas.openxmlformats.org/officeDocument/2006/relationships/customXml" Target="../ink/ink1185.xml"/><Relationship Id="rId67" Type="http://schemas.openxmlformats.org/officeDocument/2006/relationships/image" Target="../media/image1134.png"/><Relationship Id="rId272" Type="http://schemas.openxmlformats.org/officeDocument/2006/relationships/customXml" Target="../ink/ink1298.xml"/><Relationship Id="rId293" Type="http://schemas.openxmlformats.org/officeDocument/2006/relationships/image" Target="../media/image1246.png"/><Relationship Id="rId307" Type="http://schemas.openxmlformats.org/officeDocument/2006/relationships/image" Target="../media/image1253.png"/><Relationship Id="rId88" Type="http://schemas.openxmlformats.org/officeDocument/2006/relationships/customXml" Target="../ink/ink1206.xml"/><Relationship Id="rId111" Type="http://schemas.openxmlformats.org/officeDocument/2006/relationships/image" Target="../media/image1156.png"/><Relationship Id="rId132" Type="http://schemas.openxmlformats.org/officeDocument/2006/relationships/customXml" Target="../ink/ink1228.xml"/><Relationship Id="rId153" Type="http://schemas.openxmlformats.org/officeDocument/2006/relationships/image" Target="../media/image1177.png"/><Relationship Id="rId174" Type="http://schemas.openxmlformats.org/officeDocument/2006/relationships/customXml" Target="../ink/ink1249.xml"/><Relationship Id="rId195" Type="http://schemas.openxmlformats.org/officeDocument/2006/relationships/image" Target="../media/image1198.png"/><Relationship Id="rId209" Type="http://schemas.openxmlformats.org/officeDocument/2006/relationships/image" Target="../media/image1205.png"/><Relationship Id="rId220" Type="http://schemas.openxmlformats.org/officeDocument/2006/relationships/customXml" Target="../ink/ink1272.xml"/><Relationship Id="rId241" Type="http://schemas.openxmlformats.org/officeDocument/2006/relationships/image" Target="../media/image1221.png"/><Relationship Id="rId15" Type="http://schemas.openxmlformats.org/officeDocument/2006/relationships/image" Target="../media/image1108.png"/><Relationship Id="rId36" Type="http://schemas.openxmlformats.org/officeDocument/2006/relationships/customXml" Target="../ink/ink1180.xml"/><Relationship Id="rId57" Type="http://schemas.openxmlformats.org/officeDocument/2006/relationships/image" Target="../media/image1129.png"/><Relationship Id="rId262" Type="http://schemas.openxmlformats.org/officeDocument/2006/relationships/customXml" Target="../ink/ink1293.xml"/><Relationship Id="rId283" Type="http://schemas.openxmlformats.org/officeDocument/2006/relationships/image" Target="../media/image1241.png"/><Relationship Id="rId78" Type="http://schemas.openxmlformats.org/officeDocument/2006/relationships/customXml" Target="../ink/ink1201.xml"/><Relationship Id="rId99" Type="http://schemas.openxmlformats.org/officeDocument/2006/relationships/image" Target="../media/image1150.png"/><Relationship Id="rId101" Type="http://schemas.openxmlformats.org/officeDocument/2006/relationships/image" Target="../media/image1151.png"/><Relationship Id="rId122" Type="http://schemas.openxmlformats.org/officeDocument/2006/relationships/customXml" Target="../ink/ink1223.xml"/><Relationship Id="rId143" Type="http://schemas.openxmlformats.org/officeDocument/2006/relationships/image" Target="../media/image1172.png"/><Relationship Id="rId164" Type="http://schemas.openxmlformats.org/officeDocument/2006/relationships/customXml" Target="../ink/ink1244.xml"/><Relationship Id="rId185" Type="http://schemas.openxmlformats.org/officeDocument/2006/relationships/image" Target="../media/image1193.png"/><Relationship Id="rId9" Type="http://schemas.openxmlformats.org/officeDocument/2006/relationships/image" Target="../media/image11050.png"/><Relationship Id="rId210" Type="http://schemas.openxmlformats.org/officeDocument/2006/relationships/customXml" Target="../ink/ink1267.xml"/><Relationship Id="rId26" Type="http://schemas.openxmlformats.org/officeDocument/2006/relationships/customXml" Target="../ink/ink1175.xml"/><Relationship Id="rId231" Type="http://schemas.openxmlformats.org/officeDocument/2006/relationships/image" Target="../media/image1216.png"/><Relationship Id="rId252" Type="http://schemas.openxmlformats.org/officeDocument/2006/relationships/customXml" Target="../ink/ink1288.xml"/><Relationship Id="rId273" Type="http://schemas.openxmlformats.org/officeDocument/2006/relationships/image" Target="../media/image1237.png"/><Relationship Id="rId294" Type="http://schemas.openxmlformats.org/officeDocument/2006/relationships/customXml" Target="../ink/ink1309.xml"/><Relationship Id="rId308" Type="http://schemas.openxmlformats.org/officeDocument/2006/relationships/customXml" Target="../ink/ink1316.xml"/><Relationship Id="rId47" Type="http://schemas.openxmlformats.org/officeDocument/2006/relationships/image" Target="../media/image1124.png"/><Relationship Id="rId68" Type="http://schemas.openxmlformats.org/officeDocument/2006/relationships/customXml" Target="../ink/ink1196.xml"/><Relationship Id="rId89" Type="http://schemas.openxmlformats.org/officeDocument/2006/relationships/image" Target="../media/image1145.png"/><Relationship Id="rId112" Type="http://schemas.openxmlformats.org/officeDocument/2006/relationships/customXml" Target="../ink/ink1218.xml"/><Relationship Id="rId133" Type="http://schemas.openxmlformats.org/officeDocument/2006/relationships/image" Target="../media/image1167.png"/><Relationship Id="rId154" Type="http://schemas.openxmlformats.org/officeDocument/2006/relationships/customXml" Target="../ink/ink1239.xml"/><Relationship Id="rId175" Type="http://schemas.openxmlformats.org/officeDocument/2006/relationships/image" Target="../media/image1188.png"/><Relationship Id="rId196" Type="http://schemas.openxmlformats.org/officeDocument/2006/relationships/customXml" Target="../ink/ink1260.xml"/><Relationship Id="rId200" Type="http://schemas.openxmlformats.org/officeDocument/2006/relationships/customXml" Target="../ink/ink1262.xml"/><Relationship Id="rId16" Type="http://schemas.openxmlformats.org/officeDocument/2006/relationships/customXml" Target="../ink/ink1170.xml"/><Relationship Id="rId221" Type="http://schemas.openxmlformats.org/officeDocument/2006/relationships/image" Target="../media/image1211.png"/><Relationship Id="rId242" Type="http://schemas.openxmlformats.org/officeDocument/2006/relationships/customXml" Target="../ink/ink1283.xml"/><Relationship Id="rId263" Type="http://schemas.openxmlformats.org/officeDocument/2006/relationships/image" Target="../media/image1232.png"/><Relationship Id="rId284" Type="http://schemas.openxmlformats.org/officeDocument/2006/relationships/customXml" Target="../ink/ink1304.xml"/><Relationship Id="rId37" Type="http://schemas.openxmlformats.org/officeDocument/2006/relationships/image" Target="../media/image1119.png"/><Relationship Id="rId58" Type="http://schemas.openxmlformats.org/officeDocument/2006/relationships/customXml" Target="../ink/ink1191.xml"/><Relationship Id="rId79" Type="http://schemas.openxmlformats.org/officeDocument/2006/relationships/image" Target="../media/image1140.png"/><Relationship Id="rId102" Type="http://schemas.openxmlformats.org/officeDocument/2006/relationships/customXml" Target="../ink/ink1213.xml"/><Relationship Id="rId123" Type="http://schemas.openxmlformats.org/officeDocument/2006/relationships/image" Target="../media/image1162.png"/><Relationship Id="rId144" Type="http://schemas.openxmlformats.org/officeDocument/2006/relationships/customXml" Target="../ink/ink1234.xml"/><Relationship Id="rId90" Type="http://schemas.openxmlformats.org/officeDocument/2006/relationships/customXml" Target="../ink/ink1207.xml"/><Relationship Id="rId165" Type="http://schemas.openxmlformats.org/officeDocument/2006/relationships/image" Target="../media/image1183.png"/><Relationship Id="rId186" Type="http://schemas.openxmlformats.org/officeDocument/2006/relationships/customXml" Target="../ink/ink1255.xml"/><Relationship Id="rId211" Type="http://schemas.openxmlformats.org/officeDocument/2006/relationships/image" Target="../media/image1206.png"/><Relationship Id="rId232" Type="http://schemas.openxmlformats.org/officeDocument/2006/relationships/customXml" Target="../ink/ink1278.xml"/><Relationship Id="rId253" Type="http://schemas.openxmlformats.org/officeDocument/2006/relationships/image" Target="../media/image1227.png"/><Relationship Id="rId274" Type="http://schemas.openxmlformats.org/officeDocument/2006/relationships/customXml" Target="../ink/ink1299.xml"/><Relationship Id="rId295" Type="http://schemas.openxmlformats.org/officeDocument/2006/relationships/image" Target="../media/image1247.png"/><Relationship Id="rId309" Type="http://schemas.openxmlformats.org/officeDocument/2006/relationships/image" Target="../media/image456.emf"/><Relationship Id="rId27" Type="http://schemas.openxmlformats.org/officeDocument/2006/relationships/image" Target="../media/image1114.png"/><Relationship Id="rId48" Type="http://schemas.openxmlformats.org/officeDocument/2006/relationships/customXml" Target="../ink/ink1186.xml"/><Relationship Id="rId69" Type="http://schemas.openxmlformats.org/officeDocument/2006/relationships/image" Target="../media/image1135.png"/><Relationship Id="rId113" Type="http://schemas.openxmlformats.org/officeDocument/2006/relationships/image" Target="../media/image1157.png"/><Relationship Id="rId134" Type="http://schemas.openxmlformats.org/officeDocument/2006/relationships/customXml" Target="../ink/ink1229.xml"/><Relationship Id="rId80" Type="http://schemas.openxmlformats.org/officeDocument/2006/relationships/customXml" Target="../ink/ink1202.xml"/><Relationship Id="rId155" Type="http://schemas.openxmlformats.org/officeDocument/2006/relationships/image" Target="../media/image1178.png"/><Relationship Id="rId176" Type="http://schemas.openxmlformats.org/officeDocument/2006/relationships/customXml" Target="../ink/ink1250.xml"/><Relationship Id="rId197" Type="http://schemas.openxmlformats.org/officeDocument/2006/relationships/image" Target="../media/image1199.png"/><Relationship Id="rId201" Type="http://schemas.openxmlformats.org/officeDocument/2006/relationships/image" Target="../media/image1201.png"/><Relationship Id="rId222" Type="http://schemas.openxmlformats.org/officeDocument/2006/relationships/customXml" Target="../ink/ink1273.xml"/><Relationship Id="rId243" Type="http://schemas.openxmlformats.org/officeDocument/2006/relationships/image" Target="../media/image1222.png"/><Relationship Id="rId264" Type="http://schemas.openxmlformats.org/officeDocument/2006/relationships/customXml" Target="../ink/ink1294.xml"/><Relationship Id="rId285" Type="http://schemas.openxmlformats.org/officeDocument/2006/relationships/image" Target="../media/image1242.png"/><Relationship Id="rId17" Type="http://schemas.openxmlformats.org/officeDocument/2006/relationships/image" Target="../media/image1109.png"/><Relationship Id="rId38" Type="http://schemas.openxmlformats.org/officeDocument/2006/relationships/customXml" Target="../ink/ink1181.xml"/><Relationship Id="rId59" Type="http://schemas.openxmlformats.org/officeDocument/2006/relationships/image" Target="../media/image1130.png"/><Relationship Id="rId103" Type="http://schemas.openxmlformats.org/officeDocument/2006/relationships/image" Target="../media/image1152.png"/><Relationship Id="rId124" Type="http://schemas.openxmlformats.org/officeDocument/2006/relationships/customXml" Target="../ink/ink1224.xml"/><Relationship Id="rId70" Type="http://schemas.openxmlformats.org/officeDocument/2006/relationships/customXml" Target="../ink/ink1197.xml"/><Relationship Id="rId91" Type="http://schemas.openxmlformats.org/officeDocument/2006/relationships/image" Target="../media/image1146.png"/><Relationship Id="rId145" Type="http://schemas.openxmlformats.org/officeDocument/2006/relationships/image" Target="../media/image1173.png"/><Relationship Id="rId166" Type="http://schemas.openxmlformats.org/officeDocument/2006/relationships/customXml" Target="../ink/ink1245.xml"/><Relationship Id="rId187" Type="http://schemas.openxmlformats.org/officeDocument/2006/relationships/image" Target="../media/image1194.png"/><Relationship Id="rId1" Type="http://schemas.openxmlformats.org/officeDocument/2006/relationships/slideLayout" Target="../slideLayouts/slideLayout2.xml"/><Relationship Id="rId212" Type="http://schemas.openxmlformats.org/officeDocument/2006/relationships/customXml" Target="../ink/ink1268.xml"/><Relationship Id="rId233" Type="http://schemas.openxmlformats.org/officeDocument/2006/relationships/image" Target="../media/image1217.png"/><Relationship Id="rId254" Type="http://schemas.openxmlformats.org/officeDocument/2006/relationships/customXml" Target="../ink/ink1289.xml"/><Relationship Id="rId28" Type="http://schemas.openxmlformats.org/officeDocument/2006/relationships/customXml" Target="../ink/ink1176.xml"/><Relationship Id="rId49" Type="http://schemas.openxmlformats.org/officeDocument/2006/relationships/image" Target="../media/image1125.png"/><Relationship Id="rId114" Type="http://schemas.openxmlformats.org/officeDocument/2006/relationships/customXml" Target="../ink/ink1219.xml"/><Relationship Id="rId275" Type="http://schemas.openxmlformats.org/officeDocument/2006/relationships/image" Target="../media/image1238.png"/><Relationship Id="rId296" Type="http://schemas.openxmlformats.org/officeDocument/2006/relationships/customXml" Target="../ink/ink1310.xml"/><Relationship Id="rId300" Type="http://schemas.openxmlformats.org/officeDocument/2006/relationships/customXml" Target="../ink/ink1312.xml"/><Relationship Id="rId60" Type="http://schemas.openxmlformats.org/officeDocument/2006/relationships/customXml" Target="../ink/ink1192.xml"/><Relationship Id="rId81" Type="http://schemas.openxmlformats.org/officeDocument/2006/relationships/image" Target="../media/image1141.png"/><Relationship Id="rId135" Type="http://schemas.openxmlformats.org/officeDocument/2006/relationships/image" Target="../media/image1168.png"/><Relationship Id="rId156" Type="http://schemas.openxmlformats.org/officeDocument/2006/relationships/customXml" Target="../ink/ink1240.xml"/><Relationship Id="rId177" Type="http://schemas.openxmlformats.org/officeDocument/2006/relationships/image" Target="../media/image1189.png"/><Relationship Id="rId198" Type="http://schemas.openxmlformats.org/officeDocument/2006/relationships/customXml" Target="../ink/ink1261.xml"/><Relationship Id="rId202" Type="http://schemas.openxmlformats.org/officeDocument/2006/relationships/customXml" Target="../ink/ink1263.xml"/><Relationship Id="rId223" Type="http://schemas.openxmlformats.org/officeDocument/2006/relationships/image" Target="../media/image1212.png"/><Relationship Id="rId244" Type="http://schemas.openxmlformats.org/officeDocument/2006/relationships/customXml" Target="../ink/ink1284.xml"/><Relationship Id="rId18" Type="http://schemas.openxmlformats.org/officeDocument/2006/relationships/customXml" Target="../ink/ink1171.xml"/><Relationship Id="rId39" Type="http://schemas.openxmlformats.org/officeDocument/2006/relationships/image" Target="../media/image1120.png"/><Relationship Id="rId265" Type="http://schemas.openxmlformats.org/officeDocument/2006/relationships/image" Target="../media/image1233.png"/><Relationship Id="rId286" Type="http://schemas.openxmlformats.org/officeDocument/2006/relationships/customXml" Target="../ink/ink1305.xml"/><Relationship Id="rId50" Type="http://schemas.openxmlformats.org/officeDocument/2006/relationships/customXml" Target="../ink/ink1187.xml"/><Relationship Id="rId104" Type="http://schemas.openxmlformats.org/officeDocument/2006/relationships/customXml" Target="../ink/ink1214.xml"/><Relationship Id="rId125" Type="http://schemas.openxmlformats.org/officeDocument/2006/relationships/image" Target="../media/image1163.png"/><Relationship Id="rId146" Type="http://schemas.openxmlformats.org/officeDocument/2006/relationships/customXml" Target="../ink/ink1235.xml"/><Relationship Id="rId167" Type="http://schemas.openxmlformats.org/officeDocument/2006/relationships/image" Target="../media/image1184.png"/><Relationship Id="rId188" Type="http://schemas.openxmlformats.org/officeDocument/2006/relationships/customXml" Target="../ink/ink1256.xml"/><Relationship Id="rId71" Type="http://schemas.openxmlformats.org/officeDocument/2006/relationships/image" Target="../media/image1136.png"/><Relationship Id="rId92" Type="http://schemas.openxmlformats.org/officeDocument/2006/relationships/customXml" Target="../ink/ink1208.xml"/><Relationship Id="rId213" Type="http://schemas.openxmlformats.org/officeDocument/2006/relationships/image" Target="../media/image1207.png"/><Relationship Id="rId234" Type="http://schemas.openxmlformats.org/officeDocument/2006/relationships/customXml" Target="../ink/ink1279.xml"/><Relationship Id="rId2" Type="http://schemas.openxmlformats.org/officeDocument/2006/relationships/customXml" Target="../ink/ink1163.xml"/><Relationship Id="rId29" Type="http://schemas.openxmlformats.org/officeDocument/2006/relationships/image" Target="../media/image1115.png"/><Relationship Id="rId255" Type="http://schemas.openxmlformats.org/officeDocument/2006/relationships/image" Target="../media/image1228.png"/><Relationship Id="rId276" Type="http://schemas.openxmlformats.org/officeDocument/2006/relationships/customXml" Target="../ink/ink1300.xml"/><Relationship Id="rId297" Type="http://schemas.openxmlformats.org/officeDocument/2006/relationships/image" Target="../media/image1248.png"/><Relationship Id="rId40" Type="http://schemas.openxmlformats.org/officeDocument/2006/relationships/customXml" Target="../ink/ink1182.xml"/><Relationship Id="rId115" Type="http://schemas.openxmlformats.org/officeDocument/2006/relationships/image" Target="../media/image1158.png"/><Relationship Id="rId136" Type="http://schemas.openxmlformats.org/officeDocument/2006/relationships/customXml" Target="../ink/ink1230.xml"/><Relationship Id="rId157" Type="http://schemas.openxmlformats.org/officeDocument/2006/relationships/image" Target="../media/image1179.png"/><Relationship Id="rId178" Type="http://schemas.openxmlformats.org/officeDocument/2006/relationships/customXml" Target="../ink/ink1251.xml"/><Relationship Id="rId301" Type="http://schemas.openxmlformats.org/officeDocument/2006/relationships/image" Target="../media/image1250.png"/><Relationship Id="rId61" Type="http://schemas.openxmlformats.org/officeDocument/2006/relationships/image" Target="../media/image1131.png"/><Relationship Id="rId82" Type="http://schemas.openxmlformats.org/officeDocument/2006/relationships/customXml" Target="../ink/ink1203.xml"/><Relationship Id="rId199" Type="http://schemas.openxmlformats.org/officeDocument/2006/relationships/image" Target="../media/image1200.png"/><Relationship Id="rId203" Type="http://schemas.openxmlformats.org/officeDocument/2006/relationships/image" Target="../media/image1202.png"/><Relationship Id="rId19" Type="http://schemas.openxmlformats.org/officeDocument/2006/relationships/image" Target="../media/image1110.png"/><Relationship Id="rId224" Type="http://schemas.openxmlformats.org/officeDocument/2006/relationships/customXml" Target="../ink/ink1274.xml"/><Relationship Id="rId245" Type="http://schemas.openxmlformats.org/officeDocument/2006/relationships/image" Target="../media/image1223.png"/><Relationship Id="rId266" Type="http://schemas.openxmlformats.org/officeDocument/2006/relationships/customXml" Target="../ink/ink1295.xml"/><Relationship Id="rId287" Type="http://schemas.openxmlformats.org/officeDocument/2006/relationships/image" Target="../media/image1243.png"/><Relationship Id="rId30" Type="http://schemas.openxmlformats.org/officeDocument/2006/relationships/customXml" Target="../ink/ink1177.xml"/><Relationship Id="rId105" Type="http://schemas.openxmlformats.org/officeDocument/2006/relationships/image" Target="../media/image1153.png"/><Relationship Id="rId126" Type="http://schemas.openxmlformats.org/officeDocument/2006/relationships/customXml" Target="../ink/ink1225.xml"/><Relationship Id="rId147" Type="http://schemas.openxmlformats.org/officeDocument/2006/relationships/image" Target="../media/image1174.png"/><Relationship Id="rId168" Type="http://schemas.openxmlformats.org/officeDocument/2006/relationships/customXml" Target="../ink/ink1246.xml"/><Relationship Id="rId51" Type="http://schemas.openxmlformats.org/officeDocument/2006/relationships/image" Target="../media/image1126.png"/><Relationship Id="rId72" Type="http://schemas.openxmlformats.org/officeDocument/2006/relationships/customXml" Target="../ink/ink1198.xml"/><Relationship Id="rId93" Type="http://schemas.openxmlformats.org/officeDocument/2006/relationships/image" Target="../media/image1147.png"/><Relationship Id="rId189" Type="http://schemas.openxmlformats.org/officeDocument/2006/relationships/image" Target="../media/image1195.png"/><Relationship Id="rId3" Type="http://schemas.openxmlformats.org/officeDocument/2006/relationships/image" Target="../media/image11020.png"/><Relationship Id="rId214" Type="http://schemas.openxmlformats.org/officeDocument/2006/relationships/customXml" Target="../ink/ink1269.xml"/><Relationship Id="rId235" Type="http://schemas.openxmlformats.org/officeDocument/2006/relationships/image" Target="../media/image1218.png"/><Relationship Id="rId256" Type="http://schemas.openxmlformats.org/officeDocument/2006/relationships/customXml" Target="../ink/ink1290.xml"/><Relationship Id="rId277" Type="http://schemas.openxmlformats.org/officeDocument/2006/relationships/image" Target="../media/image1239.png"/><Relationship Id="rId298" Type="http://schemas.openxmlformats.org/officeDocument/2006/relationships/customXml" Target="../ink/ink1311.xml"/><Relationship Id="rId116" Type="http://schemas.openxmlformats.org/officeDocument/2006/relationships/customXml" Target="../ink/ink1220.xml"/><Relationship Id="rId137" Type="http://schemas.openxmlformats.org/officeDocument/2006/relationships/image" Target="../media/image1169.png"/><Relationship Id="rId158" Type="http://schemas.openxmlformats.org/officeDocument/2006/relationships/customXml" Target="../ink/ink1241.xml"/><Relationship Id="rId302" Type="http://schemas.openxmlformats.org/officeDocument/2006/relationships/customXml" Target="../ink/ink1313.xml"/><Relationship Id="rId20" Type="http://schemas.openxmlformats.org/officeDocument/2006/relationships/customXml" Target="../ink/ink1172.xml"/><Relationship Id="rId41" Type="http://schemas.openxmlformats.org/officeDocument/2006/relationships/image" Target="../media/image1121.png"/><Relationship Id="rId62" Type="http://schemas.openxmlformats.org/officeDocument/2006/relationships/customXml" Target="../ink/ink1193.xml"/><Relationship Id="rId83" Type="http://schemas.openxmlformats.org/officeDocument/2006/relationships/image" Target="../media/image1142.png"/><Relationship Id="rId179" Type="http://schemas.openxmlformats.org/officeDocument/2006/relationships/image" Target="../media/image1190.png"/><Relationship Id="rId190" Type="http://schemas.openxmlformats.org/officeDocument/2006/relationships/customXml" Target="../ink/ink1257.xml"/><Relationship Id="rId204" Type="http://schemas.openxmlformats.org/officeDocument/2006/relationships/customXml" Target="../ink/ink1264.xml"/><Relationship Id="rId225" Type="http://schemas.openxmlformats.org/officeDocument/2006/relationships/image" Target="../media/image1213.png"/><Relationship Id="rId246" Type="http://schemas.openxmlformats.org/officeDocument/2006/relationships/customXml" Target="../ink/ink1285.xml"/><Relationship Id="rId267" Type="http://schemas.openxmlformats.org/officeDocument/2006/relationships/image" Target="../media/image1234.png"/><Relationship Id="rId288" Type="http://schemas.openxmlformats.org/officeDocument/2006/relationships/customXml" Target="../ink/ink1306.xml"/><Relationship Id="rId106" Type="http://schemas.openxmlformats.org/officeDocument/2006/relationships/customXml" Target="../ink/ink1215.xml"/><Relationship Id="rId127" Type="http://schemas.openxmlformats.org/officeDocument/2006/relationships/image" Target="../media/image1164.png"/><Relationship Id="rId10" Type="http://schemas.openxmlformats.org/officeDocument/2006/relationships/customXml" Target="../ink/ink1167.xml"/><Relationship Id="rId31" Type="http://schemas.openxmlformats.org/officeDocument/2006/relationships/image" Target="../media/image1116.png"/><Relationship Id="rId52" Type="http://schemas.openxmlformats.org/officeDocument/2006/relationships/customXml" Target="../ink/ink1188.xml"/><Relationship Id="rId73" Type="http://schemas.openxmlformats.org/officeDocument/2006/relationships/image" Target="../media/image1137.png"/><Relationship Id="rId94" Type="http://schemas.openxmlformats.org/officeDocument/2006/relationships/customXml" Target="../ink/ink1209.xml"/><Relationship Id="rId148" Type="http://schemas.openxmlformats.org/officeDocument/2006/relationships/customXml" Target="../ink/ink1236.xml"/><Relationship Id="rId169" Type="http://schemas.openxmlformats.org/officeDocument/2006/relationships/image" Target="../media/image1185.png"/><Relationship Id="rId4" Type="http://schemas.openxmlformats.org/officeDocument/2006/relationships/customXml" Target="../ink/ink1164.xml"/><Relationship Id="rId180" Type="http://schemas.openxmlformats.org/officeDocument/2006/relationships/customXml" Target="../ink/ink1252.xml"/><Relationship Id="rId215" Type="http://schemas.openxmlformats.org/officeDocument/2006/relationships/image" Target="../media/image1208.png"/><Relationship Id="rId236" Type="http://schemas.openxmlformats.org/officeDocument/2006/relationships/customXml" Target="../ink/ink1280.xml"/><Relationship Id="rId257" Type="http://schemas.openxmlformats.org/officeDocument/2006/relationships/image" Target="../media/image1229.png"/><Relationship Id="rId278" Type="http://schemas.openxmlformats.org/officeDocument/2006/relationships/customXml" Target="../ink/ink1301.xml"/><Relationship Id="rId303" Type="http://schemas.openxmlformats.org/officeDocument/2006/relationships/image" Target="../media/image1251.png"/><Relationship Id="rId42" Type="http://schemas.openxmlformats.org/officeDocument/2006/relationships/customXml" Target="../ink/ink1183.xml"/><Relationship Id="rId84" Type="http://schemas.openxmlformats.org/officeDocument/2006/relationships/customXml" Target="../ink/ink1204.xml"/><Relationship Id="rId138" Type="http://schemas.openxmlformats.org/officeDocument/2006/relationships/customXml" Target="../ink/ink1231.xml"/><Relationship Id="rId191" Type="http://schemas.openxmlformats.org/officeDocument/2006/relationships/image" Target="../media/image1196.png"/><Relationship Id="rId205" Type="http://schemas.openxmlformats.org/officeDocument/2006/relationships/image" Target="../media/image1203.png"/><Relationship Id="rId247" Type="http://schemas.openxmlformats.org/officeDocument/2006/relationships/image" Target="../media/image1224.png"/><Relationship Id="rId107" Type="http://schemas.openxmlformats.org/officeDocument/2006/relationships/image" Target="../media/image1154.png"/><Relationship Id="rId289" Type="http://schemas.openxmlformats.org/officeDocument/2006/relationships/image" Target="../media/image1244.png"/><Relationship Id="rId11" Type="http://schemas.openxmlformats.org/officeDocument/2006/relationships/image" Target="../media/image11060.png"/><Relationship Id="rId53" Type="http://schemas.openxmlformats.org/officeDocument/2006/relationships/image" Target="../media/image1127.png"/><Relationship Id="rId149" Type="http://schemas.openxmlformats.org/officeDocument/2006/relationships/image" Target="../media/image1175.png"/><Relationship Id="rId95" Type="http://schemas.openxmlformats.org/officeDocument/2006/relationships/image" Target="../media/image1148.png"/><Relationship Id="rId160" Type="http://schemas.openxmlformats.org/officeDocument/2006/relationships/customXml" Target="../ink/ink1242.xml"/><Relationship Id="rId216" Type="http://schemas.openxmlformats.org/officeDocument/2006/relationships/customXml" Target="../ink/ink1270.xml"/><Relationship Id="rId258" Type="http://schemas.openxmlformats.org/officeDocument/2006/relationships/customXml" Target="../ink/ink1291.xml"/><Relationship Id="rId22" Type="http://schemas.openxmlformats.org/officeDocument/2006/relationships/customXml" Target="../ink/ink1173.xml"/><Relationship Id="rId64" Type="http://schemas.openxmlformats.org/officeDocument/2006/relationships/customXml" Target="../ink/ink1194.xml"/><Relationship Id="rId118" Type="http://schemas.openxmlformats.org/officeDocument/2006/relationships/customXml" Target="../ink/ink1221.xml"/><Relationship Id="rId171" Type="http://schemas.openxmlformats.org/officeDocument/2006/relationships/image" Target="../media/image1186.png"/><Relationship Id="rId227" Type="http://schemas.openxmlformats.org/officeDocument/2006/relationships/image" Target="../media/image1214.png"/><Relationship Id="rId269" Type="http://schemas.openxmlformats.org/officeDocument/2006/relationships/image" Target="../media/image1235.png"/><Relationship Id="rId33" Type="http://schemas.openxmlformats.org/officeDocument/2006/relationships/image" Target="../media/image1117.png"/><Relationship Id="rId129" Type="http://schemas.openxmlformats.org/officeDocument/2006/relationships/image" Target="../media/image1165.png"/><Relationship Id="rId280" Type="http://schemas.openxmlformats.org/officeDocument/2006/relationships/customXml" Target="../ink/ink1302.xml"/><Relationship Id="rId75" Type="http://schemas.openxmlformats.org/officeDocument/2006/relationships/image" Target="../media/image1138.png"/><Relationship Id="rId140" Type="http://schemas.openxmlformats.org/officeDocument/2006/relationships/customXml" Target="../ink/ink1232.xml"/><Relationship Id="rId182" Type="http://schemas.openxmlformats.org/officeDocument/2006/relationships/customXml" Target="../ink/ink1253.xml"/><Relationship Id="rId6" Type="http://schemas.openxmlformats.org/officeDocument/2006/relationships/customXml" Target="../ink/ink1165.xml"/><Relationship Id="rId238" Type="http://schemas.openxmlformats.org/officeDocument/2006/relationships/customXml" Target="../ink/ink1281.xml"/><Relationship Id="rId291" Type="http://schemas.openxmlformats.org/officeDocument/2006/relationships/image" Target="../media/image1245.png"/><Relationship Id="rId305" Type="http://schemas.openxmlformats.org/officeDocument/2006/relationships/image" Target="../media/image12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17" Type="http://schemas.openxmlformats.org/officeDocument/2006/relationships/image" Target="../media/image1311.png"/><Relationship Id="rId21" Type="http://schemas.openxmlformats.org/officeDocument/2006/relationships/image" Target="../media/image1266.png"/><Relationship Id="rId42" Type="http://schemas.openxmlformats.org/officeDocument/2006/relationships/customXml" Target="../ink/ink1337.xml"/><Relationship Id="rId63" Type="http://schemas.openxmlformats.org/officeDocument/2006/relationships/image" Target="../media/image1284.png"/><Relationship Id="rId84" Type="http://schemas.openxmlformats.org/officeDocument/2006/relationships/customXml" Target="../ink/ink1358.xml"/><Relationship Id="rId138" Type="http://schemas.openxmlformats.org/officeDocument/2006/relationships/customXml" Target="../ink/ink1385.xml"/><Relationship Id="rId159" Type="http://schemas.openxmlformats.org/officeDocument/2006/relationships/image" Target="../media/image1332.png"/><Relationship Id="rId170" Type="http://schemas.openxmlformats.org/officeDocument/2006/relationships/customXml" Target="../ink/ink1401.xml"/><Relationship Id="rId191" Type="http://schemas.openxmlformats.org/officeDocument/2006/relationships/image" Target="../media/image1348.png"/><Relationship Id="rId205" Type="http://schemas.openxmlformats.org/officeDocument/2006/relationships/image" Target="../media/image1355.png"/><Relationship Id="rId226" Type="http://schemas.openxmlformats.org/officeDocument/2006/relationships/customXml" Target="../ink/ink1429.xml"/><Relationship Id="rId107" Type="http://schemas.openxmlformats.org/officeDocument/2006/relationships/image" Target="../media/image1306.png"/><Relationship Id="rId11" Type="http://schemas.openxmlformats.org/officeDocument/2006/relationships/image" Target="../media/image1261.png"/><Relationship Id="rId32" Type="http://schemas.openxmlformats.org/officeDocument/2006/relationships/customXml" Target="../ink/ink1332.xml"/><Relationship Id="rId53" Type="http://schemas.openxmlformats.org/officeDocument/2006/relationships/image" Target="../media/image1279.png"/><Relationship Id="rId74" Type="http://schemas.openxmlformats.org/officeDocument/2006/relationships/customXml" Target="../ink/ink1353.xml"/><Relationship Id="rId128" Type="http://schemas.openxmlformats.org/officeDocument/2006/relationships/customXml" Target="../ink/ink1380.xml"/><Relationship Id="rId149" Type="http://schemas.openxmlformats.org/officeDocument/2006/relationships/image" Target="../media/image1327.png"/><Relationship Id="rId5" Type="http://schemas.openxmlformats.org/officeDocument/2006/relationships/image" Target="../media/image1258.png"/><Relationship Id="rId95" Type="http://schemas.openxmlformats.org/officeDocument/2006/relationships/image" Target="../media/image1300.png"/><Relationship Id="rId160" Type="http://schemas.openxmlformats.org/officeDocument/2006/relationships/customXml" Target="../ink/ink1396.xml"/><Relationship Id="rId181" Type="http://schemas.openxmlformats.org/officeDocument/2006/relationships/image" Target="../media/image1343.png"/><Relationship Id="rId216" Type="http://schemas.openxmlformats.org/officeDocument/2006/relationships/customXml" Target="../ink/ink1424.xml"/><Relationship Id="rId237" Type="http://schemas.openxmlformats.org/officeDocument/2006/relationships/image" Target="../media/image1371.png"/><Relationship Id="rId22" Type="http://schemas.openxmlformats.org/officeDocument/2006/relationships/customXml" Target="../ink/ink1327.xml"/><Relationship Id="rId43" Type="http://schemas.openxmlformats.org/officeDocument/2006/relationships/image" Target="../media/image1274.png"/><Relationship Id="rId64" Type="http://schemas.openxmlformats.org/officeDocument/2006/relationships/customXml" Target="../ink/ink1348.xml"/><Relationship Id="rId118" Type="http://schemas.openxmlformats.org/officeDocument/2006/relationships/customXml" Target="../ink/ink1375.xml"/><Relationship Id="rId139" Type="http://schemas.openxmlformats.org/officeDocument/2006/relationships/image" Target="../media/image1322.png"/><Relationship Id="rId85" Type="http://schemas.openxmlformats.org/officeDocument/2006/relationships/image" Target="../media/image1295.png"/><Relationship Id="rId150" Type="http://schemas.openxmlformats.org/officeDocument/2006/relationships/customXml" Target="../ink/ink1391.xml"/><Relationship Id="rId171" Type="http://schemas.openxmlformats.org/officeDocument/2006/relationships/image" Target="../media/image1338.png"/><Relationship Id="rId192" Type="http://schemas.openxmlformats.org/officeDocument/2006/relationships/customXml" Target="../ink/ink1412.xml"/><Relationship Id="rId206" Type="http://schemas.openxmlformats.org/officeDocument/2006/relationships/customXml" Target="../ink/ink1419.xml"/><Relationship Id="rId227" Type="http://schemas.openxmlformats.org/officeDocument/2006/relationships/image" Target="../media/image1366.png"/><Relationship Id="rId12" Type="http://schemas.openxmlformats.org/officeDocument/2006/relationships/customXml" Target="../ink/ink1322.xml"/><Relationship Id="rId33" Type="http://schemas.openxmlformats.org/officeDocument/2006/relationships/image" Target="../media/image1272.png"/><Relationship Id="rId108" Type="http://schemas.openxmlformats.org/officeDocument/2006/relationships/customXml" Target="../ink/ink1370.xml"/><Relationship Id="rId129" Type="http://schemas.openxmlformats.org/officeDocument/2006/relationships/image" Target="../media/image1317.png"/><Relationship Id="rId54" Type="http://schemas.openxmlformats.org/officeDocument/2006/relationships/customXml" Target="../ink/ink1343.xml"/><Relationship Id="rId75" Type="http://schemas.openxmlformats.org/officeDocument/2006/relationships/image" Target="../media/image1290.png"/><Relationship Id="rId96" Type="http://schemas.openxmlformats.org/officeDocument/2006/relationships/customXml" Target="../ink/ink1364.xml"/><Relationship Id="rId140" Type="http://schemas.openxmlformats.org/officeDocument/2006/relationships/customXml" Target="../ink/ink1386.xml"/><Relationship Id="rId161" Type="http://schemas.openxmlformats.org/officeDocument/2006/relationships/image" Target="../media/image1333.png"/><Relationship Id="rId182" Type="http://schemas.openxmlformats.org/officeDocument/2006/relationships/customXml" Target="../ink/ink1407.xml"/><Relationship Id="rId217" Type="http://schemas.openxmlformats.org/officeDocument/2006/relationships/image" Target="../media/image1361.png"/><Relationship Id="rId6" Type="http://schemas.openxmlformats.org/officeDocument/2006/relationships/customXml" Target="../ink/ink1319.xml"/><Relationship Id="rId238" Type="http://schemas.openxmlformats.org/officeDocument/2006/relationships/customXml" Target="../ink/ink1435.xml"/><Relationship Id="rId23" Type="http://schemas.openxmlformats.org/officeDocument/2006/relationships/image" Target="../media/image1267.png"/><Relationship Id="rId119" Type="http://schemas.openxmlformats.org/officeDocument/2006/relationships/image" Target="../media/image1312.png"/><Relationship Id="rId44" Type="http://schemas.openxmlformats.org/officeDocument/2006/relationships/customXml" Target="../ink/ink1338.xml"/><Relationship Id="rId65" Type="http://schemas.openxmlformats.org/officeDocument/2006/relationships/image" Target="../media/image1285.png"/><Relationship Id="rId86" Type="http://schemas.openxmlformats.org/officeDocument/2006/relationships/customXml" Target="../ink/ink1359.xml"/><Relationship Id="rId130" Type="http://schemas.openxmlformats.org/officeDocument/2006/relationships/customXml" Target="../ink/ink1381.xml"/><Relationship Id="rId151" Type="http://schemas.openxmlformats.org/officeDocument/2006/relationships/image" Target="../media/image1328.png"/><Relationship Id="rId172" Type="http://schemas.openxmlformats.org/officeDocument/2006/relationships/customXml" Target="../ink/ink1402.xml"/><Relationship Id="rId193" Type="http://schemas.openxmlformats.org/officeDocument/2006/relationships/image" Target="../media/image1349.png"/><Relationship Id="rId207" Type="http://schemas.openxmlformats.org/officeDocument/2006/relationships/image" Target="../media/image1356.png"/><Relationship Id="rId228" Type="http://schemas.openxmlformats.org/officeDocument/2006/relationships/customXml" Target="../ink/ink1430.xml"/><Relationship Id="rId13" Type="http://schemas.openxmlformats.org/officeDocument/2006/relationships/image" Target="../media/image1262.png"/><Relationship Id="rId109" Type="http://schemas.openxmlformats.org/officeDocument/2006/relationships/image" Target="../media/image1307.png"/><Relationship Id="rId34" Type="http://schemas.openxmlformats.org/officeDocument/2006/relationships/customXml" Target="../ink/ink1333.xml"/><Relationship Id="rId55" Type="http://schemas.openxmlformats.org/officeDocument/2006/relationships/image" Target="../media/image1280.png"/><Relationship Id="rId76" Type="http://schemas.openxmlformats.org/officeDocument/2006/relationships/customXml" Target="../ink/ink1354.xml"/><Relationship Id="rId97" Type="http://schemas.openxmlformats.org/officeDocument/2006/relationships/image" Target="../media/image1301.png"/><Relationship Id="rId120" Type="http://schemas.openxmlformats.org/officeDocument/2006/relationships/customXml" Target="../ink/ink1376.xml"/><Relationship Id="rId141" Type="http://schemas.openxmlformats.org/officeDocument/2006/relationships/image" Target="../media/image1323.png"/><Relationship Id="rId7" Type="http://schemas.openxmlformats.org/officeDocument/2006/relationships/image" Target="../media/image1259.png"/><Relationship Id="rId162" Type="http://schemas.openxmlformats.org/officeDocument/2006/relationships/customXml" Target="../ink/ink1397.xml"/><Relationship Id="rId183" Type="http://schemas.openxmlformats.org/officeDocument/2006/relationships/image" Target="../media/image1344.png"/><Relationship Id="rId218" Type="http://schemas.openxmlformats.org/officeDocument/2006/relationships/customXml" Target="../ink/ink1425.xml"/><Relationship Id="rId239" Type="http://schemas.openxmlformats.org/officeDocument/2006/relationships/image" Target="../media/image1372.png"/><Relationship Id="rId24" Type="http://schemas.openxmlformats.org/officeDocument/2006/relationships/customXml" Target="../ink/ink1328.xml"/><Relationship Id="rId45" Type="http://schemas.openxmlformats.org/officeDocument/2006/relationships/image" Target="../media/image1275.png"/><Relationship Id="rId66" Type="http://schemas.openxmlformats.org/officeDocument/2006/relationships/customXml" Target="../ink/ink1349.xml"/><Relationship Id="rId87" Type="http://schemas.openxmlformats.org/officeDocument/2006/relationships/image" Target="../media/image1296.png"/><Relationship Id="rId110" Type="http://schemas.openxmlformats.org/officeDocument/2006/relationships/customXml" Target="../ink/ink1371.xml"/><Relationship Id="rId131" Type="http://schemas.openxmlformats.org/officeDocument/2006/relationships/image" Target="../media/image1318.png"/><Relationship Id="rId152" Type="http://schemas.openxmlformats.org/officeDocument/2006/relationships/customXml" Target="../ink/ink1392.xml"/><Relationship Id="rId173" Type="http://schemas.openxmlformats.org/officeDocument/2006/relationships/image" Target="../media/image1339.png"/><Relationship Id="rId194" Type="http://schemas.openxmlformats.org/officeDocument/2006/relationships/customXml" Target="../ink/ink1413.xml"/><Relationship Id="rId208" Type="http://schemas.openxmlformats.org/officeDocument/2006/relationships/customXml" Target="../ink/ink1420.xml"/><Relationship Id="rId229" Type="http://schemas.openxmlformats.org/officeDocument/2006/relationships/image" Target="../media/image1367.png"/><Relationship Id="rId240" Type="http://schemas.openxmlformats.org/officeDocument/2006/relationships/customXml" Target="../ink/ink1436.xml"/><Relationship Id="rId14" Type="http://schemas.openxmlformats.org/officeDocument/2006/relationships/customXml" Target="../ink/ink1323.xml"/><Relationship Id="rId35" Type="http://schemas.openxmlformats.org/officeDocument/2006/relationships/image" Target="../media/image1273.png"/><Relationship Id="rId56" Type="http://schemas.openxmlformats.org/officeDocument/2006/relationships/customXml" Target="../ink/ink1344.xml"/><Relationship Id="rId77" Type="http://schemas.openxmlformats.org/officeDocument/2006/relationships/image" Target="../media/image1291.png"/><Relationship Id="rId100" Type="http://schemas.openxmlformats.org/officeDocument/2006/relationships/customXml" Target="../ink/ink1366.xml"/><Relationship Id="rId8" Type="http://schemas.openxmlformats.org/officeDocument/2006/relationships/customXml" Target="../ink/ink1320.xml"/><Relationship Id="rId98" Type="http://schemas.openxmlformats.org/officeDocument/2006/relationships/customXml" Target="../ink/ink1365.xml"/><Relationship Id="rId121" Type="http://schemas.openxmlformats.org/officeDocument/2006/relationships/image" Target="../media/image1313.png"/><Relationship Id="rId142" Type="http://schemas.openxmlformats.org/officeDocument/2006/relationships/customXml" Target="../ink/ink1387.xml"/><Relationship Id="rId163" Type="http://schemas.openxmlformats.org/officeDocument/2006/relationships/image" Target="../media/image1334.png"/><Relationship Id="rId184" Type="http://schemas.openxmlformats.org/officeDocument/2006/relationships/customXml" Target="../ink/ink1408.xml"/><Relationship Id="rId219" Type="http://schemas.openxmlformats.org/officeDocument/2006/relationships/image" Target="../media/image1362.png"/><Relationship Id="rId230" Type="http://schemas.openxmlformats.org/officeDocument/2006/relationships/customXml" Target="../ink/ink1431.xml"/><Relationship Id="rId25" Type="http://schemas.openxmlformats.org/officeDocument/2006/relationships/image" Target="../media/image1268.png"/><Relationship Id="rId46" Type="http://schemas.openxmlformats.org/officeDocument/2006/relationships/customXml" Target="../ink/ink1339.xml"/><Relationship Id="rId67" Type="http://schemas.openxmlformats.org/officeDocument/2006/relationships/image" Target="../media/image1286.png"/><Relationship Id="rId88" Type="http://schemas.openxmlformats.org/officeDocument/2006/relationships/customXml" Target="../ink/ink1360.xml"/><Relationship Id="rId111" Type="http://schemas.openxmlformats.org/officeDocument/2006/relationships/image" Target="../media/image1308.png"/><Relationship Id="rId132" Type="http://schemas.openxmlformats.org/officeDocument/2006/relationships/customXml" Target="../ink/ink1382.xml"/><Relationship Id="rId153" Type="http://schemas.openxmlformats.org/officeDocument/2006/relationships/image" Target="../media/image1329.png"/><Relationship Id="rId174" Type="http://schemas.openxmlformats.org/officeDocument/2006/relationships/customXml" Target="../ink/ink1403.xml"/><Relationship Id="rId195" Type="http://schemas.openxmlformats.org/officeDocument/2006/relationships/image" Target="../media/image1350.png"/><Relationship Id="rId209" Type="http://schemas.openxmlformats.org/officeDocument/2006/relationships/image" Target="../media/image1357.png"/><Relationship Id="rId220" Type="http://schemas.openxmlformats.org/officeDocument/2006/relationships/customXml" Target="../ink/ink1426.xml"/><Relationship Id="rId241" Type="http://schemas.openxmlformats.org/officeDocument/2006/relationships/image" Target="../media/image1373.png"/><Relationship Id="rId15" Type="http://schemas.openxmlformats.org/officeDocument/2006/relationships/image" Target="../media/image1263.png"/><Relationship Id="rId36" Type="http://schemas.openxmlformats.org/officeDocument/2006/relationships/customXml" Target="../ink/ink1334.xml"/><Relationship Id="rId57" Type="http://schemas.openxmlformats.org/officeDocument/2006/relationships/image" Target="../media/image1281.png"/><Relationship Id="rId106" Type="http://schemas.openxmlformats.org/officeDocument/2006/relationships/customXml" Target="../ink/ink1369.xml"/><Relationship Id="rId127" Type="http://schemas.openxmlformats.org/officeDocument/2006/relationships/image" Target="../media/image1316.png"/><Relationship Id="rId10" Type="http://schemas.openxmlformats.org/officeDocument/2006/relationships/customXml" Target="../ink/ink1321.xml"/><Relationship Id="rId31" Type="http://schemas.openxmlformats.org/officeDocument/2006/relationships/image" Target="../media/image1271.png"/><Relationship Id="rId52" Type="http://schemas.openxmlformats.org/officeDocument/2006/relationships/customXml" Target="../ink/ink1342.xml"/><Relationship Id="rId73" Type="http://schemas.openxmlformats.org/officeDocument/2006/relationships/image" Target="../media/image1289.png"/><Relationship Id="rId78" Type="http://schemas.openxmlformats.org/officeDocument/2006/relationships/customXml" Target="../ink/ink1355.xml"/><Relationship Id="rId94" Type="http://schemas.openxmlformats.org/officeDocument/2006/relationships/customXml" Target="../ink/ink1363.xml"/><Relationship Id="rId99" Type="http://schemas.openxmlformats.org/officeDocument/2006/relationships/image" Target="../media/image1302.png"/><Relationship Id="rId101" Type="http://schemas.openxmlformats.org/officeDocument/2006/relationships/image" Target="../media/image1303.png"/><Relationship Id="rId122" Type="http://schemas.openxmlformats.org/officeDocument/2006/relationships/customXml" Target="../ink/ink1377.xml"/><Relationship Id="rId143" Type="http://schemas.openxmlformats.org/officeDocument/2006/relationships/image" Target="../media/image1324.png"/><Relationship Id="rId148" Type="http://schemas.openxmlformats.org/officeDocument/2006/relationships/customXml" Target="../ink/ink1390.xml"/><Relationship Id="rId164" Type="http://schemas.openxmlformats.org/officeDocument/2006/relationships/customXml" Target="../ink/ink1398.xml"/><Relationship Id="rId169" Type="http://schemas.openxmlformats.org/officeDocument/2006/relationships/image" Target="../media/image1337.png"/><Relationship Id="rId185" Type="http://schemas.openxmlformats.org/officeDocument/2006/relationships/image" Target="../media/image1345.png"/><Relationship Id="rId4" Type="http://schemas.openxmlformats.org/officeDocument/2006/relationships/customXml" Target="../ink/ink1318.xml"/><Relationship Id="rId9" Type="http://schemas.openxmlformats.org/officeDocument/2006/relationships/image" Target="../media/image1260.png"/><Relationship Id="rId180" Type="http://schemas.openxmlformats.org/officeDocument/2006/relationships/customXml" Target="../ink/ink1406.xml"/><Relationship Id="rId210" Type="http://schemas.openxmlformats.org/officeDocument/2006/relationships/customXml" Target="../ink/ink1421.xml"/><Relationship Id="rId215" Type="http://schemas.openxmlformats.org/officeDocument/2006/relationships/image" Target="../media/image1360.png"/><Relationship Id="rId236" Type="http://schemas.openxmlformats.org/officeDocument/2006/relationships/customXml" Target="../ink/ink1434.xml"/><Relationship Id="rId26" Type="http://schemas.openxmlformats.org/officeDocument/2006/relationships/customXml" Target="../ink/ink1329.xml"/><Relationship Id="rId231" Type="http://schemas.openxmlformats.org/officeDocument/2006/relationships/image" Target="../media/image1368.png"/><Relationship Id="rId47" Type="http://schemas.openxmlformats.org/officeDocument/2006/relationships/image" Target="../media/image1276.png"/><Relationship Id="rId68" Type="http://schemas.openxmlformats.org/officeDocument/2006/relationships/customXml" Target="../ink/ink1350.xml"/><Relationship Id="rId89" Type="http://schemas.openxmlformats.org/officeDocument/2006/relationships/image" Target="../media/image1297.png"/><Relationship Id="rId112" Type="http://schemas.openxmlformats.org/officeDocument/2006/relationships/customXml" Target="../ink/ink1372.xml"/><Relationship Id="rId133" Type="http://schemas.openxmlformats.org/officeDocument/2006/relationships/image" Target="../media/image1319.png"/><Relationship Id="rId154" Type="http://schemas.openxmlformats.org/officeDocument/2006/relationships/customXml" Target="../ink/ink1393.xml"/><Relationship Id="rId175" Type="http://schemas.openxmlformats.org/officeDocument/2006/relationships/image" Target="../media/image1340.png"/><Relationship Id="rId196" Type="http://schemas.openxmlformats.org/officeDocument/2006/relationships/customXml" Target="../ink/ink1414.xml"/><Relationship Id="rId200" Type="http://schemas.openxmlformats.org/officeDocument/2006/relationships/customXml" Target="../ink/ink1416.xml"/><Relationship Id="rId16" Type="http://schemas.openxmlformats.org/officeDocument/2006/relationships/customXml" Target="../ink/ink1324.xml"/><Relationship Id="rId221" Type="http://schemas.openxmlformats.org/officeDocument/2006/relationships/image" Target="../media/image1363.png"/><Relationship Id="rId242" Type="http://schemas.openxmlformats.org/officeDocument/2006/relationships/customXml" Target="../ink/ink1437.xml"/><Relationship Id="rId37" Type="http://schemas.openxmlformats.org/officeDocument/2006/relationships/image" Target="../media/image1254.png"/><Relationship Id="rId58" Type="http://schemas.openxmlformats.org/officeDocument/2006/relationships/customXml" Target="../ink/ink1345.xml"/><Relationship Id="rId79" Type="http://schemas.openxmlformats.org/officeDocument/2006/relationships/image" Target="../media/image1292.png"/><Relationship Id="rId102" Type="http://schemas.openxmlformats.org/officeDocument/2006/relationships/customXml" Target="../ink/ink1367.xml"/><Relationship Id="rId123" Type="http://schemas.openxmlformats.org/officeDocument/2006/relationships/image" Target="../media/image1314.png"/><Relationship Id="rId144" Type="http://schemas.openxmlformats.org/officeDocument/2006/relationships/customXml" Target="../ink/ink1388.xml"/><Relationship Id="rId90" Type="http://schemas.openxmlformats.org/officeDocument/2006/relationships/customXml" Target="../ink/ink1361.xml"/><Relationship Id="rId165" Type="http://schemas.openxmlformats.org/officeDocument/2006/relationships/image" Target="../media/image1335.png"/><Relationship Id="rId186" Type="http://schemas.openxmlformats.org/officeDocument/2006/relationships/customXml" Target="../ink/ink1409.xml"/><Relationship Id="rId211" Type="http://schemas.openxmlformats.org/officeDocument/2006/relationships/image" Target="../media/image1358.png"/><Relationship Id="rId232" Type="http://schemas.openxmlformats.org/officeDocument/2006/relationships/customXml" Target="../ink/ink1432.xml"/><Relationship Id="rId27" Type="http://schemas.openxmlformats.org/officeDocument/2006/relationships/image" Target="../media/image1269.png"/><Relationship Id="rId48" Type="http://schemas.openxmlformats.org/officeDocument/2006/relationships/customXml" Target="../ink/ink1340.xml"/><Relationship Id="rId69" Type="http://schemas.openxmlformats.org/officeDocument/2006/relationships/image" Target="../media/image1287.png"/><Relationship Id="rId113" Type="http://schemas.openxmlformats.org/officeDocument/2006/relationships/image" Target="../media/image1309.png"/><Relationship Id="rId134" Type="http://schemas.openxmlformats.org/officeDocument/2006/relationships/customXml" Target="../ink/ink1383.xml"/><Relationship Id="rId80" Type="http://schemas.openxmlformats.org/officeDocument/2006/relationships/customXml" Target="../ink/ink1356.xml"/><Relationship Id="rId155" Type="http://schemas.openxmlformats.org/officeDocument/2006/relationships/image" Target="../media/image1330.png"/><Relationship Id="rId176" Type="http://schemas.openxmlformats.org/officeDocument/2006/relationships/customXml" Target="../ink/ink1404.xml"/><Relationship Id="rId197" Type="http://schemas.openxmlformats.org/officeDocument/2006/relationships/image" Target="../media/image1351.png"/><Relationship Id="rId201" Type="http://schemas.openxmlformats.org/officeDocument/2006/relationships/image" Target="../media/image1353.png"/><Relationship Id="rId222" Type="http://schemas.openxmlformats.org/officeDocument/2006/relationships/customXml" Target="../ink/ink1427.xml"/><Relationship Id="rId243" Type="http://schemas.openxmlformats.org/officeDocument/2006/relationships/image" Target="../media/image1374.png"/><Relationship Id="rId17" Type="http://schemas.openxmlformats.org/officeDocument/2006/relationships/image" Target="../media/image1264.png"/><Relationship Id="rId38" Type="http://schemas.openxmlformats.org/officeDocument/2006/relationships/customXml" Target="../ink/ink1335.xml"/><Relationship Id="rId59" Type="http://schemas.openxmlformats.org/officeDocument/2006/relationships/image" Target="../media/image1282.png"/><Relationship Id="rId103" Type="http://schemas.openxmlformats.org/officeDocument/2006/relationships/image" Target="../media/image1304.png"/><Relationship Id="rId124" Type="http://schemas.openxmlformats.org/officeDocument/2006/relationships/customXml" Target="../ink/ink1378.xml"/><Relationship Id="rId70" Type="http://schemas.openxmlformats.org/officeDocument/2006/relationships/customXml" Target="../ink/ink1351.xml"/><Relationship Id="rId91" Type="http://schemas.openxmlformats.org/officeDocument/2006/relationships/image" Target="../media/image1298.png"/><Relationship Id="rId145" Type="http://schemas.openxmlformats.org/officeDocument/2006/relationships/image" Target="../media/image1325.png"/><Relationship Id="rId166" Type="http://schemas.openxmlformats.org/officeDocument/2006/relationships/customXml" Target="../ink/ink1399.xml"/><Relationship Id="rId187" Type="http://schemas.openxmlformats.org/officeDocument/2006/relationships/image" Target="../media/image1346.png"/><Relationship Id="rId1" Type="http://schemas.openxmlformats.org/officeDocument/2006/relationships/slideLayout" Target="../slideLayouts/slideLayout2.xml"/><Relationship Id="rId212" Type="http://schemas.openxmlformats.org/officeDocument/2006/relationships/customXml" Target="../ink/ink1422.xml"/><Relationship Id="rId233" Type="http://schemas.openxmlformats.org/officeDocument/2006/relationships/image" Target="../media/image1369.png"/><Relationship Id="rId28" Type="http://schemas.openxmlformats.org/officeDocument/2006/relationships/customXml" Target="../ink/ink1330.xml"/><Relationship Id="rId49" Type="http://schemas.openxmlformats.org/officeDocument/2006/relationships/image" Target="../media/image1277.png"/><Relationship Id="rId114" Type="http://schemas.openxmlformats.org/officeDocument/2006/relationships/customXml" Target="../ink/ink1373.xml"/><Relationship Id="rId60" Type="http://schemas.openxmlformats.org/officeDocument/2006/relationships/customXml" Target="../ink/ink1346.xml"/><Relationship Id="rId81" Type="http://schemas.openxmlformats.org/officeDocument/2006/relationships/image" Target="../media/image1293.png"/><Relationship Id="rId135" Type="http://schemas.openxmlformats.org/officeDocument/2006/relationships/image" Target="../media/image1320.png"/><Relationship Id="rId156" Type="http://schemas.openxmlformats.org/officeDocument/2006/relationships/customXml" Target="../ink/ink1394.xml"/><Relationship Id="rId177" Type="http://schemas.openxmlformats.org/officeDocument/2006/relationships/image" Target="../media/image1341.png"/><Relationship Id="rId198" Type="http://schemas.openxmlformats.org/officeDocument/2006/relationships/customXml" Target="../ink/ink1415.xml"/><Relationship Id="rId202" Type="http://schemas.openxmlformats.org/officeDocument/2006/relationships/customXml" Target="../ink/ink1417.xml"/><Relationship Id="rId223" Type="http://schemas.openxmlformats.org/officeDocument/2006/relationships/image" Target="../media/image1364.png"/><Relationship Id="rId18" Type="http://schemas.openxmlformats.org/officeDocument/2006/relationships/customXml" Target="../ink/ink1325.xml"/><Relationship Id="rId39" Type="http://schemas.openxmlformats.org/officeDocument/2006/relationships/image" Target="../media/image1255.png"/><Relationship Id="rId50" Type="http://schemas.openxmlformats.org/officeDocument/2006/relationships/customXml" Target="../ink/ink1341.xml"/><Relationship Id="rId104" Type="http://schemas.openxmlformats.org/officeDocument/2006/relationships/customXml" Target="../ink/ink1368.xml"/><Relationship Id="rId125" Type="http://schemas.openxmlformats.org/officeDocument/2006/relationships/image" Target="../media/image1315.png"/><Relationship Id="rId146" Type="http://schemas.openxmlformats.org/officeDocument/2006/relationships/customXml" Target="../ink/ink1389.xml"/><Relationship Id="rId167" Type="http://schemas.openxmlformats.org/officeDocument/2006/relationships/image" Target="../media/image1336.png"/><Relationship Id="rId188" Type="http://schemas.openxmlformats.org/officeDocument/2006/relationships/customXml" Target="../ink/ink1410.xml"/><Relationship Id="rId71" Type="http://schemas.openxmlformats.org/officeDocument/2006/relationships/image" Target="../media/image1288.png"/><Relationship Id="rId92" Type="http://schemas.openxmlformats.org/officeDocument/2006/relationships/customXml" Target="../ink/ink1362.xml"/><Relationship Id="rId213" Type="http://schemas.openxmlformats.org/officeDocument/2006/relationships/image" Target="../media/image1359.png"/><Relationship Id="rId234" Type="http://schemas.openxmlformats.org/officeDocument/2006/relationships/customXml" Target="../ink/ink1433.xml"/><Relationship Id="rId2" Type="http://schemas.openxmlformats.org/officeDocument/2006/relationships/customXml" Target="../ink/ink1317.xml"/><Relationship Id="rId29" Type="http://schemas.openxmlformats.org/officeDocument/2006/relationships/image" Target="../media/image1270.png"/><Relationship Id="rId40" Type="http://schemas.openxmlformats.org/officeDocument/2006/relationships/customXml" Target="../ink/ink1336.xml"/><Relationship Id="rId115" Type="http://schemas.openxmlformats.org/officeDocument/2006/relationships/image" Target="../media/image1310.png"/><Relationship Id="rId136" Type="http://schemas.openxmlformats.org/officeDocument/2006/relationships/customXml" Target="../ink/ink1384.xml"/><Relationship Id="rId157" Type="http://schemas.openxmlformats.org/officeDocument/2006/relationships/image" Target="../media/image1331.png"/><Relationship Id="rId178" Type="http://schemas.openxmlformats.org/officeDocument/2006/relationships/customXml" Target="../ink/ink1405.xml"/><Relationship Id="rId61" Type="http://schemas.openxmlformats.org/officeDocument/2006/relationships/image" Target="../media/image1283.png"/><Relationship Id="rId82" Type="http://schemas.openxmlformats.org/officeDocument/2006/relationships/customXml" Target="../ink/ink1357.xml"/><Relationship Id="rId199" Type="http://schemas.openxmlformats.org/officeDocument/2006/relationships/image" Target="../media/image1352.png"/><Relationship Id="rId203" Type="http://schemas.openxmlformats.org/officeDocument/2006/relationships/image" Target="../media/image1354.png"/><Relationship Id="rId19" Type="http://schemas.openxmlformats.org/officeDocument/2006/relationships/image" Target="../media/image1265.png"/><Relationship Id="rId224" Type="http://schemas.openxmlformats.org/officeDocument/2006/relationships/customXml" Target="../ink/ink1428.xml"/><Relationship Id="rId30" Type="http://schemas.openxmlformats.org/officeDocument/2006/relationships/customXml" Target="../ink/ink1331.xml"/><Relationship Id="rId105" Type="http://schemas.openxmlformats.org/officeDocument/2006/relationships/image" Target="../media/image1305.png"/><Relationship Id="rId126" Type="http://schemas.openxmlformats.org/officeDocument/2006/relationships/customXml" Target="../ink/ink1379.xml"/><Relationship Id="rId147" Type="http://schemas.openxmlformats.org/officeDocument/2006/relationships/image" Target="../media/image1326.png"/><Relationship Id="rId168" Type="http://schemas.openxmlformats.org/officeDocument/2006/relationships/customXml" Target="../ink/ink1400.xml"/><Relationship Id="rId51" Type="http://schemas.openxmlformats.org/officeDocument/2006/relationships/image" Target="../media/image1278.png"/><Relationship Id="rId72" Type="http://schemas.openxmlformats.org/officeDocument/2006/relationships/customXml" Target="../ink/ink1352.xml"/><Relationship Id="rId93" Type="http://schemas.openxmlformats.org/officeDocument/2006/relationships/image" Target="../media/image1299.png"/><Relationship Id="rId189" Type="http://schemas.openxmlformats.org/officeDocument/2006/relationships/image" Target="../media/image1347.png"/><Relationship Id="rId3" Type="http://schemas.openxmlformats.org/officeDocument/2006/relationships/image" Target="../media/image1257.png"/><Relationship Id="rId214" Type="http://schemas.openxmlformats.org/officeDocument/2006/relationships/customXml" Target="../ink/ink1423.xml"/><Relationship Id="rId235" Type="http://schemas.openxmlformats.org/officeDocument/2006/relationships/image" Target="../media/image1370.png"/><Relationship Id="rId116" Type="http://schemas.openxmlformats.org/officeDocument/2006/relationships/customXml" Target="../ink/ink1374.xml"/><Relationship Id="rId137" Type="http://schemas.openxmlformats.org/officeDocument/2006/relationships/image" Target="../media/image1321.png"/><Relationship Id="rId158" Type="http://schemas.openxmlformats.org/officeDocument/2006/relationships/customXml" Target="../ink/ink1395.xml"/><Relationship Id="rId20" Type="http://schemas.openxmlformats.org/officeDocument/2006/relationships/customXml" Target="../ink/ink1326.xml"/><Relationship Id="rId41" Type="http://schemas.openxmlformats.org/officeDocument/2006/relationships/image" Target="../media/image1256.png"/><Relationship Id="rId62" Type="http://schemas.openxmlformats.org/officeDocument/2006/relationships/customXml" Target="../ink/ink1347.xml"/><Relationship Id="rId83" Type="http://schemas.openxmlformats.org/officeDocument/2006/relationships/image" Target="../media/image1294.png"/><Relationship Id="rId179" Type="http://schemas.openxmlformats.org/officeDocument/2006/relationships/image" Target="../media/image1342.png"/><Relationship Id="rId190" Type="http://schemas.openxmlformats.org/officeDocument/2006/relationships/customXml" Target="../ink/ink1411.xml"/><Relationship Id="rId204" Type="http://schemas.openxmlformats.org/officeDocument/2006/relationships/customXml" Target="../ink/ink1418.xml"/><Relationship Id="rId225" Type="http://schemas.openxmlformats.org/officeDocument/2006/relationships/image" Target="../media/image1365.png"/></Relationships>
</file>

<file path=ppt/slides/_rels/slide21.xml.rels><?xml version="1.0" encoding="UTF-8" standalone="yes"?>
<Relationships xmlns="http://schemas.openxmlformats.org/package/2006/relationships"><Relationship Id="rId299" Type="http://schemas.openxmlformats.org/officeDocument/2006/relationships/customXml" Target="../ink/ink1519.xml"/><Relationship Id="rId21" Type="http://schemas.openxmlformats.org/officeDocument/2006/relationships/customXml" Target="../ink/ink1447.xml"/><Relationship Id="rId324" Type="http://schemas.openxmlformats.org/officeDocument/2006/relationships/image" Target="../media/image1465.png"/><Relationship Id="rId366" Type="http://schemas.openxmlformats.org/officeDocument/2006/relationships/image" Target="../media/image1489.png"/><Relationship Id="rId531" Type="http://schemas.openxmlformats.org/officeDocument/2006/relationships/customXml" Target="../ink/ink1635.xml"/><Relationship Id="rId226" Type="http://schemas.openxmlformats.org/officeDocument/2006/relationships/image" Target="../media/image1416.png"/><Relationship Id="rId433" Type="http://schemas.openxmlformats.org/officeDocument/2006/relationships/customXml" Target="../ink/ink1586.xml"/><Relationship Id="rId268" Type="http://schemas.openxmlformats.org/officeDocument/2006/relationships/image" Target="../media/image1437.png"/><Relationship Id="rId475" Type="http://schemas.openxmlformats.org/officeDocument/2006/relationships/customXml" Target="../ink/ink1607.xml"/><Relationship Id="rId32" Type="http://schemas.openxmlformats.org/officeDocument/2006/relationships/image" Target="../media/image1393.png"/><Relationship Id="rId335" Type="http://schemas.openxmlformats.org/officeDocument/2006/relationships/customXml" Target="../ink/ink1537.xml"/><Relationship Id="rId377" Type="http://schemas.openxmlformats.org/officeDocument/2006/relationships/customXml" Target="../ink/ink1558.xml"/><Relationship Id="rId500" Type="http://schemas.openxmlformats.org/officeDocument/2006/relationships/image" Target="../media/image1556.png"/><Relationship Id="rId5" Type="http://schemas.openxmlformats.org/officeDocument/2006/relationships/customXml" Target="../ink/ink1439.xml"/><Relationship Id="rId237" Type="http://schemas.openxmlformats.org/officeDocument/2006/relationships/customXml" Target="../ink/ink1488.xml"/><Relationship Id="rId402" Type="http://schemas.openxmlformats.org/officeDocument/2006/relationships/image" Target="../media/image1507.png"/><Relationship Id="rId279" Type="http://schemas.openxmlformats.org/officeDocument/2006/relationships/customXml" Target="../ink/ink1509.xml"/><Relationship Id="rId444" Type="http://schemas.openxmlformats.org/officeDocument/2006/relationships/image" Target="../media/image1528.png"/><Relationship Id="rId486" Type="http://schemas.openxmlformats.org/officeDocument/2006/relationships/image" Target="../media/image1549.png"/><Relationship Id="rId43" Type="http://schemas.openxmlformats.org/officeDocument/2006/relationships/customXml" Target="../ink/ink1458.xml"/><Relationship Id="rId290" Type="http://schemas.openxmlformats.org/officeDocument/2006/relationships/image" Target="../media/image1448.png"/><Relationship Id="rId304" Type="http://schemas.openxmlformats.org/officeDocument/2006/relationships/image" Target="../media/image1455.png"/><Relationship Id="rId346" Type="http://schemas.openxmlformats.org/officeDocument/2006/relationships/image" Target="../media/image1479.png"/><Relationship Id="rId388" Type="http://schemas.openxmlformats.org/officeDocument/2006/relationships/image" Target="../media/image1500.png"/><Relationship Id="rId511" Type="http://schemas.openxmlformats.org/officeDocument/2006/relationships/customXml" Target="../ink/ink1625.xml"/><Relationship Id="rId192" Type="http://schemas.openxmlformats.org/officeDocument/2006/relationships/image" Target="../media/image1473.png"/><Relationship Id="rId206" Type="http://schemas.openxmlformats.org/officeDocument/2006/relationships/image" Target="../media/image1406.png"/><Relationship Id="rId413" Type="http://schemas.openxmlformats.org/officeDocument/2006/relationships/customXml" Target="../ink/ink1576.xml"/><Relationship Id="rId248" Type="http://schemas.openxmlformats.org/officeDocument/2006/relationships/image" Target="../media/image1427.png"/><Relationship Id="rId455" Type="http://schemas.openxmlformats.org/officeDocument/2006/relationships/customXml" Target="../ink/ink1597.xml"/><Relationship Id="rId497" Type="http://schemas.openxmlformats.org/officeDocument/2006/relationships/customXml" Target="../ink/ink1618.xml"/><Relationship Id="rId12" Type="http://schemas.openxmlformats.org/officeDocument/2006/relationships/image" Target="../media/image1383.png"/><Relationship Id="rId315" Type="http://schemas.openxmlformats.org/officeDocument/2006/relationships/customXml" Target="../ink/ink1527.xml"/><Relationship Id="rId357" Type="http://schemas.openxmlformats.org/officeDocument/2006/relationships/customXml" Target="../ink/ink1548.xml"/><Relationship Id="rId522" Type="http://schemas.openxmlformats.org/officeDocument/2006/relationships/image" Target="../media/image1567.png"/><Relationship Id="rId217" Type="http://schemas.openxmlformats.org/officeDocument/2006/relationships/customXml" Target="../ink/ink1478.xml"/><Relationship Id="rId399" Type="http://schemas.openxmlformats.org/officeDocument/2006/relationships/customXml" Target="../ink/ink1569.xml"/><Relationship Id="rId259" Type="http://schemas.openxmlformats.org/officeDocument/2006/relationships/customXml" Target="../ink/ink1499.xml"/><Relationship Id="rId424" Type="http://schemas.openxmlformats.org/officeDocument/2006/relationships/image" Target="../media/image1518.png"/><Relationship Id="rId466" Type="http://schemas.openxmlformats.org/officeDocument/2006/relationships/image" Target="../media/image1539.png"/><Relationship Id="rId23" Type="http://schemas.openxmlformats.org/officeDocument/2006/relationships/customXml" Target="../ink/ink1448.xml"/><Relationship Id="rId270" Type="http://schemas.openxmlformats.org/officeDocument/2006/relationships/image" Target="../media/image1438.png"/><Relationship Id="rId326" Type="http://schemas.openxmlformats.org/officeDocument/2006/relationships/image" Target="../media/image1466.png"/><Relationship Id="rId533" Type="http://schemas.openxmlformats.org/officeDocument/2006/relationships/customXml" Target="../ink/ink1636.xml"/><Relationship Id="rId368" Type="http://schemas.openxmlformats.org/officeDocument/2006/relationships/image" Target="../media/image1490.png"/><Relationship Id="rId228" Type="http://schemas.openxmlformats.org/officeDocument/2006/relationships/image" Target="../media/image1417.png"/><Relationship Id="rId435" Type="http://schemas.openxmlformats.org/officeDocument/2006/relationships/customXml" Target="../ink/ink1587.xml"/><Relationship Id="rId477" Type="http://schemas.openxmlformats.org/officeDocument/2006/relationships/customXml" Target="../ink/ink1608.xml"/><Relationship Id="rId281" Type="http://schemas.openxmlformats.org/officeDocument/2006/relationships/customXml" Target="../ink/ink1510.xml"/><Relationship Id="rId337" Type="http://schemas.openxmlformats.org/officeDocument/2006/relationships/customXml" Target="../ink/ink1538.xml"/><Relationship Id="rId502" Type="http://schemas.openxmlformats.org/officeDocument/2006/relationships/image" Target="../media/image1557.png"/><Relationship Id="rId34" Type="http://schemas.openxmlformats.org/officeDocument/2006/relationships/image" Target="../media/image1394.png"/><Relationship Id="rId379" Type="http://schemas.openxmlformats.org/officeDocument/2006/relationships/customXml" Target="../ink/ink1559.xml"/><Relationship Id="rId7" Type="http://schemas.openxmlformats.org/officeDocument/2006/relationships/customXml" Target="../ink/ink1440.xml"/><Relationship Id="rId239" Type="http://schemas.openxmlformats.org/officeDocument/2006/relationships/customXml" Target="../ink/ink1489.xml"/><Relationship Id="rId390" Type="http://schemas.openxmlformats.org/officeDocument/2006/relationships/image" Target="../media/image1501.png"/><Relationship Id="rId404" Type="http://schemas.openxmlformats.org/officeDocument/2006/relationships/image" Target="../media/image1508.png"/><Relationship Id="rId446" Type="http://schemas.openxmlformats.org/officeDocument/2006/relationships/image" Target="../media/image1529.png"/><Relationship Id="rId250" Type="http://schemas.openxmlformats.org/officeDocument/2006/relationships/image" Target="../media/image1428.png"/><Relationship Id="rId292" Type="http://schemas.openxmlformats.org/officeDocument/2006/relationships/image" Target="../media/image1449.png"/><Relationship Id="rId306" Type="http://schemas.openxmlformats.org/officeDocument/2006/relationships/image" Target="../media/image1456.png"/><Relationship Id="rId488" Type="http://schemas.openxmlformats.org/officeDocument/2006/relationships/image" Target="../media/image1550.png"/><Relationship Id="rId45" Type="http://schemas.openxmlformats.org/officeDocument/2006/relationships/customXml" Target="../ink/ink1459.xml"/><Relationship Id="rId348" Type="http://schemas.openxmlformats.org/officeDocument/2006/relationships/image" Target="../media/image1480.png"/><Relationship Id="rId513" Type="http://schemas.openxmlformats.org/officeDocument/2006/relationships/customXml" Target="../ink/ink1626.xml"/><Relationship Id="rId194" Type="http://schemas.openxmlformats.org/officeDocument/2006/relationships/image" Target="../media/image1375.png"/><Relationship Id="rId208" Type="http://schemas.openxmlformats.org/officeDocument/2006/relationships/image" Target="../media/image1407.png"/><Relationship Id="rId415" Type="http://schemas.openxmlformats.org/officeDocument/2006/relationships/customXml" Target="../ink/ink1577.xml"/><Relationship Id="rId457" Type="http://schemas.openxmlformats.org/officeDocument/2006/relationships/customXml" Target="../ink/ink1598.xml"/><Relationship Id="rId261" Type="http://schemas.openxmlformats.org/officeDocument/2006/relationships/customXml" Target="../ink/ink1500.xml"/><Relationship Id="rId499" Type="http://schemas.openxmlformats.org/officeDocument/2006/relationships/customXml" Target="../ink/ink1619.xml"/><Relationship Id="rId14" Type="http://schemas.openxmlformats.org/officeDocument/2006/relationships/image" Target="../media/image1384.png"/><Relationship Id="rId317" Type="http://schemas.openxmlformats.org/officeDocument/2006/relationships/customXml" Target="../ink/ink1528.xml"/><Relationship Id="rId359" Type="http://schemas.openxmlformats.org/officeDocument/2006/relationships/customXml" Target="../ink/ink1549.xml"/><Relationship Id="rId524" Type="http://schemas.openxmlformats.org/officeDocument/2006/relationships/image" Target="../media/image1568.png"/><Relationship Id="rId219" Type="http://schemas.openxmlformats.org/officeDocument/2006/relationships/customXml" Target="../ink/ink1479.xml"/><Relationship Id="rId370" Type="http://schemas.openxmlformats.org/officeDocument/2006/relationships/image" Target="../media/image1491.png"/><Relationship Id="rId426" Type="http://schemas.openxmlformats.org/officeDocument/2006/relationships/image" Target="../media/image1519.png"/><Relationship Id="rId230" Type="http://schemas.openxmlformats.org/officeDocument/2006/relationships/image" Target="../media/image1418.png"/><Relationship Id="rId468" Type="http://schemas.openxmlformats.org/officeDocument/2006/relationships/image" Target="../media/image1540.png"/><Relationship Id="rId25" Type="http://schemas.openxmlformats.org/officeDocument/2006/relationships/customXml" Target="../ink/ink1449.xml"/><Relationship Id="rId272" Type="http://schemas.openxmlformats.org/officeDocument/2006/relationships/image" Target="../media/image1439.png"/><Relationship Id="rId328" Type="http://schemas.openxmlformats.org/officeDocument/2006/relationships/image" Target="../media/image1467.png"/><Relationship Id="rId535" Type="http://schemas.openxmlformats.org/officeDocument/2006/relationships/customXml" Target="../ink/ink1637.xml"/><Relationship Id="rId381" Type="http://schemas.openxmlformats.org/officeDocument/2006/relationships/customXml" Target="../ink/ink1560.xml"/><Relationship Id="rId241" Type="http://schemas.openxmlformats.org/officeDocument/2006/relationships/customXml" Target="../ink/ink1490.xml"/><Relationship Id="rId437" Type="http://schemas.openxmlformats.org/officeDocument/2006/relationships/customXml" Target="../ink/ink1588.xml"/><Relationship Id="rId479" Type="http://schemas.openxmlformats.org/officeDocument/2006/relationships/customXml" Target="../ink/ink1609.xml"/><Relationship Id="rId36" Type="http://schemas.openxmlformats.org/officeDocument/2006/relationships/image" Target="../media/image1395.png"/><Relationship Id="rId283" Type="http://schemas.openxmlformats.org/officeDocument/2006/relationships/customXml" Target="../ink/ink1511.xml"/><Relationship Id="rId339" Type="http://schemas.openxmlformats.org/officeDocument/2006/relationships/customXml" Target="../ink/ink1539.xml"/><Relationship Id="rId490" Type="http://schemas.openxmlformats.org/officeDocument/2006/relationships/image" Target="../media/image1551.png"/><Relationship Id="rId504" Type="http://schemas.openxmlformats.org/officeDocument/2006/relationships/image" Target="../media/image1558.png"/><Relationship Id="rId350" Type="http://schemas.openxmlformats.org/officeDocument/2006/relationships/image" Target="../media/image1481.png"/><Relationship Id="rId406" Type="http://schemas.openxmlformats.org/officeDocument/2006/relationships/image" Target="../media/image1509.png"/><Relationship Id="rId9" Type="http://schemas.openxmlformats.org/officeDocument/2006/relationships/customXml" Target="../ink/ink1441.xml"/><Relationship Id="rId210" Type="http://schemas.openxmlformats.org/officeDocument/2006/relationships/image" Target="../media/image1408.png"/><Relationship Id="rId392" Type="http://schemas.openxmlformats.org/officeDocument/2006/relationships/image" Target="../media/image1502.png"/><Relationship Id="rId448" Type="http://schemas.openxmlformats.org/officeDocument/2006/relationships/image" Target="../media/image1530.png"/><Relationship Id="rId252" Type="http://schemas.openxmlformats.org/officeDocument/2006/relationships/image" Target="../media/image1429.png"/><Relationship Id="rId294" Type="http://schemas.openxmlformats.org/officeDocument/2006/relationships/image" Target="../media/image1450.png"/><Relationship Id="rId308" Type="http://schemas.openxmlformats.org/officeDocument/2006/relationships/image" Target="../media/image1457.png"/><Relationship Id="rId515" Type="http://schemas.openxmlformats.org/officeDocument/2006/relationships/customXml" Target="../ink/ink1627.xml"/><Relationship Id="rId47" Type="http://schemas.openxmlformats.org/officeDocument/2006/relationships/customXml" Target="../ink/ink1460.xml"/><Relationship Id="rId361" Type="http://schemas.openxmlformats.org/officeDocument/2006/relationships/customXml" Target="../ink/ink1550.xml"/><Relationship Id="rId196" Type="http://schemas.openxmlformats.org/officeDocument/2006/relationships/image" Target="../media/image1376.png"/><Relationship Id="rId417" Type="http://schemas.openxmlformats.org/officeDocument/2006/relationships/customXml" Target="../ink/ink1578.xml"/><Relationship Id="rId459" Type="http://schemas.openxmlformats.org/officeDocument/2006/relationships/customXml" Target="../ink/ink1599.xml"/><Relationship Id="rId16" Type="http://schemas.openxmlformats.org/officeDocument/2006/relationships/image" Target="../media/image1385.png"/><Relationship Id="rId221" Type="http://schemas.openxmlformats.org/officeDocument/2006/relationships/customXml" Target="../ink/ink1480.xml"/><Relationship Id="rId263" Type="http://schemas.openxmlformats.org/officeDocument/2006/relationships/customXml" Target="../ink/ink1501.xml"/><Relationship Id="rId319" Type="http://schemas.openxmlformats.org/officeDocument/2006/relationships/customXml" Target="../ink/ink1529.xml"/><Relationship Id="rId470" Type="http://schemas.openxmlformats.org/officeDocument/2006/relationships/image" Target="../media/image1541.png"/><Relationship Id="rId526" Type="http://schemas.openxmlformats.org/officeDocument/2006/relationships/image" Target="../media/image1569.png"/><Relationship Id="rId330" Type="http://schemas.openxmlformats.org/officeDocument/2006/relationships/image" Target="../media/image1468.png"/><Relationship Id="rId372" Type="http://schemas.openxmlformats.org/officeDocument/2006/relationships/image" Target="../media/image1492.png"/><Relationship Id="rId428" Type="http://schemas.openxmlformats.org/officeDocument/2006/relationships/image" Target="../media/image1520.png"/><Relationship Id="rId211" Type="http://schemas.openxmlformats.org/officeDocument/2006/relationships/customXml" Target="../ink/ink1475.xml"/><Relationship Id="rId232" Type="http://schemas.openxmlformats.org/officeDocument/2006/relationships/image" Target="../media/image1419.png"/><Relationship Id="rId253" Type="http://schemas.openxmlformats.org/officeDocument/2006/relationships/customXml" Target="../ink/ink1496.xml"/><Relationship Id="rId274" Type="http://schemas.openxmlformats.org/officeDocument/2006/relationships/image" Target="../media/image1440.png"/><Relationship Id="rId295" Type="http://schemas.openxmlformats.org/officeDocument/2006/relationships/customXml" Target="../ink/ink1517.xml"/><Relationship Id="rId309" Type="http://schemas.openxmlformats.org/officeDocument/2006/relationships/customXml" Target="../ink/ink1524.xml"/><Relationship Id="rId460" Type="http://schemas.openxmlformats.org/officeDocument/2006/relationships/image" Target="../media/image1536.png"/><Relationship Id="rId481" Type="http://schemas.openxmlformats.org/officeDocument/2006/relationships/customXml" Target="../ink/ink1610.xml"/><Relationship Id="rId516" Type="http://schemas.openxmlformats.org/officeDocument/2006/relationships/image" Target="../media/image1564.png"/><Relationship Id="rId27" Type="http://schemas.openxmlformats.org/officeDocument/2006/relationships/customXml" Target="../ink/ink1450.xml"/><Relationship Id="rId48" Type="http://schemas.openxmlformats.org/officeDocument/2006/relationships/image" Target="../media/image1401.png"/><Relationship Id="rId320" Type="http://schemas.openxmlformats.org/officeDocument/2006/relationships/image" Target="../media/image1463.png"/><Relationship Id="rId537" Type="http://schemas.openxmlformats.org/officeDocument/2006/relationships/customXml" Target="../ink/ink1638.xml"/><Relationship Id="rId197" Type="http://schemas.openxmlformats.org/officeDocument/2006/relationships/customXml" Target="../ink/ink1468.xml"/><Relationship Id="rId341" Type="http://schemas.openxmlformats.org/officeDocument/2006/relationships/customXml" Target="../ink/ink1540.xml"/><Relationship Id="rId362" Type="http://schemas.openxmlformats.org/officeDocument/2006/relationships/image" Target="../media/image1487.png"/><Relationship Id="rId383" Type="http://schemas.openxmlformats.org/officeDocument/2006/relationships/customXml" Target="../ink/ink1561.xml"/><Relationship Id="rId418" Type="http://schemas.openxmlformats.org/officeDocument/2006/relationships/image" Target="../media/image1515.png"/><Relationship Id="rId439" Type="http://schemas.openxmlformats.org/officeDocument/2006/relationships/customXml" Target="../ink/ink1589.xml"/><Relationship Id="rId201" Type="http://schemas.openxmlformats.org/officeDocument/2006/relationships/customXml" Target="../ink/ink1470.xml"/><Relationship Id="rId222" Type="http://schemas.openxmlformats.org/officeDocument/2006/relationships/image" Target="../media/image1414.png"/><Relationship Id="rId243" Type="http://schemas.openxmlformats.org/officeDocument/2006/relationships/customXml" Target="../ink/ink1491.xml"/><Relationship Id="rId264" Type="http://schemas.openxmlformats.org/officeDocument/2006/relationships/image" Target="../media/image1435.png"/><Relationship Id="rId285" Type="http://schemas.openxmlformats.org/officeDocument/2006/relationships/customXml" Target="../ink/ink1512.xml"/><Relationship Id="rId450" Type="http://schemas.openxmlformats.org/officeDocument/2006/relationships/image" Target="../media/image1531.png"/><Relationship Id="rId471" Type="http://schemas.openxmlformats.org/officeDocument/2006/relationships/customXml" Target="../ink/ink1605.xml"/><Relationship Id="rId506" Type="http://schemas.openxmlformats.org/officeDocument/2006/relationships/image" Target="../media/image1559.png"/><Relationship Id="rId17" Type="http://schemas.openxmlformats.org/officeDocument/2006/relationships/customXml" Target="../ink/ink1445.xml"/><Relationship Id="rId38" Type="http://schemas.openxmlformats.org/officeDocument/2006/relationships/image" Target="../media/image1396.png"/><Relationship Id="rId310" Type="http://schemas.openxmlformats.org/officeDocument/2006/relationships/image" Target="../media/image1458.png"/><Relationship Id="rId492" Type="http://schemas.openxmlformats.org/officeDocument/2006/relationships/image" Target="../media/image1552.png"/><Relationship Id="rId527" Type="http://schemas.openxmlformats.org/officeDocument/2006/relationships/customXml" Target="../ink/ink1633.xml"/><Relationship Id="rId331" Type="http://schemas.openxmlformats.org/officeDocument/2006/relationships/customXml" Target="../ink/ink1535.xml"/><Relationship Id="rId352" Type="http://schemas.openxmlformats.org/officeDocument/2006/relationships/image" Target="../media/image1482.png"/><Relationship Id="rId373" Type="http://schemas.openxmlformats.org/officeDocument/2006/relationships/customXml" Target="../ink/ink1556.xml"/><Relationship Id="rId394" Type="http://schemas.openxmlformats.org/officeDocument/2006/relationships/image" Target="../media/image1503.png"/><Relationship Id="rId408" Type="http://schemas.openxmlformats.org/officeDocument/2006/relationships/image" Target="../media/image1510.png"/><Relationship Id="rId429" Type="http://schemas.openxmlformats.org/officeDocument/2006/relationships/customXml" Target="../ink/ink1584.xml"/><Relationship Id="rId1" Type="http://schemas.openxmlformats.org/officeDocument/2006/relationships/slideLayout" Target="../slideLayouts/slideLayout2.xml"/><Relationship Id="rId212" Type="http://schemas.openxmlformats.org/officeDocument/2006/relationships/image" Target="../media/image1409.png"/><Relationship Id="rId233" Type="http://schemas.openxmlformats.org/officeDocument/2006/relationships/customXml" Target="../ink/ink1486.xml"/><Relationship Id="rId254" Type="http://schemas.openxmlformats.org/officeDocument/2006/relationships/image" Target="../media/image1430.png"/><Relationship Id="rId440" Type="http://schemas.openxmlformats.org/officeDocument/2006/relationships/image" Target="../media/image1526.png"/><Relationship Id="rId28" Type="http://schemas.openxmlformats.org/officeDocument/2006/relationships/image" Target="../media/image1391.png"/><Relationship Id="rId49" Type="http://schemas.openxmlformats.org/officeDocument/2006/relationships/customXml" Target="../ink/ink1461.xml"/><Relationship Id="rId275" Type="http://schemas.openxmlformats.org/officeDocument/2006/relationships/customXml" Target="../ink/ink1507.xml"/><Relationship Id="rId296" Type="http://schemas.openxmlformats.org/officeDocument/2006/relationships/image" Target="../media/image1451.png"/><Relationship Id="rId300" Type="http://schemas.openxmlformats.org/officeDocument/2006/relationships/image" Target="../media/image1453.png"/><Relationship Id="rId461" Type="http://schemas.openxmlformats.org/officeDocument/2006/relationships/customXml" Target="../ink/ink1600.xml"/><Relationship Id="rId482" Type="http://schemas.openxmlformats.org/officeDocument/2006/relationships/image" Target="../media/image1547.png"/><Relationship Id="rId517" Type="http://schemas.openxmlformats.org/officeDocument/2006/relationships/customXml" Target="../ink/ink1628.xml"/><Relationship Id="rId538" Type="http://schemas.openxmlformats.org/officeDocument/2006/relationships/image" Target="../media/image1575.png"/><Relationship Id="rId198" Type="http://schemas.openxmlformats.org/officeDocument/2006/relationships/image" Target="../media/image1377.png"/><Relationship Id="rId321" Type="http://schemas.openxmlformats.org/officeDocument/2006/relationships/customXml" Target="../ink/ink1530.xml"/><Relationship Id="rId342" Type="http://schemas.openxmlformats.org/officeDocument/2006/relationships/image" Target="../media/image1477.png"/><Relationship Id="rId363" Type="http://schemas.openxmlformats.org/officeDocument/2006/relationships/customXml" Target="../ink/ink1551.xml"/><Relationship Id="rId384" Type="http://schemas.openxmlformats.org/officeDocument/2006/relationships/image" Target="../media/image1498.png"/><Relationship Id="rId419" Type="http://schemas.openxmlformats.org/officeDocument/2006/relationships/customXml" Target="../ink/ink1579.xml"/><Relationship Id="rId202" Type="http://schemas.openxmlformats.org/officeDocument/2006/relationships/image" Target="../media/image1404.png"/><Relationship Id="rId223" Type="http://schemas.openxmlformats.org/officeDocument/2006/relationships/customXml" Target="../ink/ink1481.xml"/><Relationship Id="rId244" Type="http://schemas.openxmlformats.org/officeDocument/2006/relationships/image" Target="../media/image1425.png"/><Relationship Id="rId430" Type="http://schemas.openxmlformats.org/officeDocument/2006/relationships/image" Target="../media/image1521.png"/><Relationship Id="rId18" Type="http://schemas.openxmlformats.org/officeDocument/2006/relationships/image" Target="../media/image1386.png"/><Relationship Id="rId39" Type="http://schemas.openxmlformats.org/officeDocument/2006/relationships/customXml" Target="../ink/ink1456.xml"/><Relationship Id="rId265" Type="http://schemas.openxmlformats.org/officeDocument/2006/relationships/customXml" Target="../ink/ink1502.xml"/><Relationship Id="rId286" Type="http://schemas.openxmlformats.org/officeDocument/2006/relationships/image" Target="../media/image1446.png"/><Relationship Id="rId451" Type="http://schemas.openxmlformats.org/officeDocument/2006/relationships/customXml" Target="../ink/ink1595.xml"/><Relationship Id="rId472" Type="http://schemas.openxmlformats.org/officeDocument/2006/relationships/image" Target="../media/image1542.png"/><Relationship Id="rId493" Type="http://schemas.openxmlformats.org/officeDocument/2006/relationships/customXml" Target="../ink/ink1616.xml"/><Relationship Id="rId507" Type="http://schemas.openxmlformats.org/officeDocument/2006/relationships/customXml" Target="../ink/ink1623.xml"/><Relationship Id="rId528" Type="http://schemas.openxmlformats.org/officeDocument/2006/relationships/image" Target="../media/image1570.png"/><Relationship Id="rId50" Type="http://schemas.openxmlformats.org/officeDocument/2006/relationships/image" Target="../media/image1402.png"/><Relationship Id="rId188" Type="http://schemas.openxmlformats.org/officeDocument/2006/relationships/image" Target="../media/image1471.png"/><Relationship Id="rId311" Type="http://schemas.openxmlformats.org/officeDocument/2006/relationships/customXml" Target="../ink/ink1525.xml"/><Relationship Id="rId332" Type="http://schemas.openxmlformats.org/officeDocument/2006/relationships/image" Target="../media/image1469.png"/><Relationship Id="rId353" Type="http://schemas.openxmlformats.org/officeDocument/2006/relationships/customXml" Target="../ink/ink1546.xml"/><Relationship Id="rId374" Type="http://schemas.openxmlformats.org/officeDocument/2006/relationships/image" Target="../media/image1493.png"/><Relationship Id="rId395" Type="http://schemas.openxmlformats.org/officeDocument/2006/relationships/customXml" Target="../ink/ink1567.xml"/><Relationship Id="rId409" Type="http://schemas.openxmlformats.org/officeDocument/2006/relationships/customXml" Target="../ink/ink1574.xml"/><Relationship Id="rId213" Type="http://schemas.openxmlformats.org/officeDocument/2006/relationships/customXml" Target="../ink/ink1476.xml"/><Relationship Id="rId234" Type="http://schemas.openxmlformats.org/officeDocument/2006/relationships/image" Target="../media/image1420.png"/><Relationship Id="rId420" Type="http://schemas.openxmlformats.org/officeDocument/2006/relationships/image" Target="../media/image1516.png"/><Relationship Id="rId2" Type="http://schemas.openxmlformats.org/officeDocument/2006/relationships/customXml" Target="../ink/ink1438.xml"/><Relationship Id="rId29" Type="http://schemas.openxmlformats.org/officeDocument/2006/relationships/customXml" Target="../ink/ink1451.xml"/><Relationship Id="rId255" Type="http://schemas.openxmlformats.org/officeDocument/2006/relationships/customXml" Target="../ink/ink1497.xml"/><Relationship Id="rId276" Type="http://schemas.openxmlformats.org/officeDocument/2006/relationships/image" Target="../media/image1441.png"/><Relationship Id="rId297" Type="http://schemas.openxmlformats.org/officeDocument/2006/relationships/customXml" Target="../ink/ink1518.xml"/><Relationship Id="rId441" Type="http://schemas.openxmlformats.org/officeDocument/2006/relationships/customXml" Target="../ink/ink1590.xml"/><Relationship Id="rId462" Type="http://schemas.openxmlformats.org/officeDocument/2006/relationships/image" Target="../media/image1537.png"/><Relationship Id="rId483" Type="http://schemas.openxmlformats.org/officeDocument/2006/relationships/customXml" Target="../ink/ink1611.xml"/><Relationship Id="rId518" Type="http://schemas.openxmlformats.org/officeDocument/2006/relationships/image" Target="../media/image1565.png"/><Relationship Id="rId539" Type="http://schemas.openxmlformats.org/officeDocument/2006/relationships/customXml" Target="../ink/ink1639.xml"/><Relationship Id="rId40" Type="http://schemas.openxmlformats.org/officeDocument/2006/relationships/image" Target="../media/image1397.png"/><Relationship Id="rId301" Type="http://schemas.openxmlformats.org/officeDocument/2006/relationships/customXml" Target="../ink/ink1520.xml"/><Relationship Id="rId322" Type="http://schemas.openxmlformats.org/officeDocument/2006/relationships/image" Target="../media/image1464.png"/><Relationship Id="rId343" Type="http://schemas.openxmlformats.org/officeDocument/2006/relationships/customXml" Target="../ink/ink1541.xml"/><Relationship Id="rId364" Type="http://schemas.openxmlformats.org/officeDocument/2006/relationships/image" Target="../media/image1488.png"/><Relationship Id="rId199" Type="http://schemas.openxmlformats.org/officeDocument/2006/relationships/customXml" Target="../ink/ink1469.xml"/><Relationship Id="rId203" Type="http://schemas.openxmlformats.org/officeDocument/2006/relationships/customXml" Target="../ink/ink1471.xml"/><Relationship Id="rId385" Type="http://schemas.openxmlformats.org/officeDocument/2006/relationships/customXml" Target="../ink/ink1562.xml"/><Relationship Id="rId19" Type="http://schemas.openxmlformats.org/officeDocument/2006/relationships/customXml" Target="../ink/ink1446.xml"/><Relationship Id="rId224" Type="http://schemas.openxmlformats.org/officeDocument/2006/relationships/image" Target="../media/image1415.png"/><Relationship Id="rId245" Type="http://schemas.openxmlformats.org/officeDocument/2006/relationships/customXml" Target="../ink/ink1492.xml"/><Relationship Id="rId266" Type="http://schemas.openxmlformats.org/officeDocument/2006/relationships/image" Target="../media/image1436.png"/><Relationship Id="rId287" Type="http://schemas.openxmlformats.org/officeDocument/2006/relationships/customXml" Target="../ink/ink1513.xml"/><Relationship Id="rId410" Type="http://schemas.openxmlformats.org/officeDocument/2006/relationships/image" Target="../media/image1511.png"/><Relationship Id="rId431" Type="http://schemas.openxmlformats.org/officeDocument/2006/relationships/customXml" Target="../ink/ink1585.xml"/><Relationship Id="rId452" Type="http://schemas.openxmlformats.org/officeDocument/2006/relationships/image" Target="../media/image1532.png"/><Relationship Id="rId473" Type="http://schemas.openxmlformats.org/officeDocument/2006/relationships/customXml" Target="../ink/ink1606.xml"/><Relationship Id="rId494" Type="http://schemas.openxmlformats.org/officeDocument/2006/relationships/image" Target="../media/image1553.png"/><Relationship Id="rId508" Type="http://schemas.openxmlformats.org/officeDocument/2006/relationships/image" Target="../media/image1560.png"/><Relationship Id="rId529" Type="http://schemas.openxmlformats.org/officeDocument/2006/relationships/customXml" Target="../ink/ink1634.xml"/><Relationship Id="rId30" Type="http://schemas.openxmlformats.org/officeDocument/2006/relationships/image" Target="../media/image1392.png"/><Relationship Id="rId312" Type="http://schemas.openxmlformats.org/officeDocument/2006/relationships/image" Target="../media/image1459.png"/><Relationship Id="rId333" Type="http://schemas.openxmlformats.org/officeDocument/2006/relationships/customXml" Target="../ink/ink1536.xml"/><Relationship Id="rId354" Type="http://schemas.openxmlformats.org/officeDocument/2006/relationships/image" Target="../media/image1483.png"/><Relationship Id="rId540" Type="http://schemas.openxmlformats.org/officeDocument/2006/relationships/image" Target="../media/image1576.png"/><Relationship Id="rId51" Type="http://schemas.openxmlformats.org/officeDocument/2006/relationships/customXml" Target="../ink/ink1462.xml"/><Relationship Id="rId189" Type="http://schemas.openxmlformats.org/officeDocument/2006/relationships/customXml" Target="../ink/ink1464.xml"/><Relationship Id="rId375" Type="http://schemas.openxmlformats.org/officeDocument/2006/relationships/customXml" Target="../ink/ink1557.xml"/><Relationship Id="rId396" Type="http://schemas.openxmlformats.org/officeDocument/2006/relationships/image" Target="../media/image1504.png"/><Relationship Id="rId214" Type="http://schemas.openxmlformats.org/officeDocument/2006/relationships/image" Target="../media/image1410.png"/><Relationship Id="rId235" Type="http://schemas.openxmlformats.org/officeDocument/2006/relationships/customXml" Target="../ink/ink1487.xml"/><Relationship Id="rId256" Type="http://schemas.openxmlformats.org/officeDocument/2006/relationships/image" Target="../media/image1431.png"/><Relationship Id="rId277" Type="http://schemas.openxmlformats.org/officeDocument/2006/relationships/customXml" Target="../ink/ink1508.xml"/><Relationship Id="rId298" Type="http://schemas.openxmlformats.org/officeDocument/2006/relationships/image" Target="../media/image1452.png"/><Relationship Id="rId400" Type="http://schemas.openxmlformats.org/officeDocument/2006/relationships/image" Target="../media/image1506.png"/><Relationship Id="rId421" Type="http://schemas.openxmlformats.org/officeDocument/2006/relationships/customXml" Target="../ink/ink1580.xml"/><Relationship Id="rId442" Type="http://schemas.openxmlformats.org/officeDocument/2006/relationships/image" Target="../media/image1527.png"/><Relationship Id="rId463" Type="http://schemas.openxmlformats.org/officeDocument/2006/relationships/customXml" Target="../ink/ink1601.xml"/><Relationship Id="rId484" Type="http://schemas.openxmlformats.org/officeDocument/2006/relationships/image" Target="../media/image1548.png"/><Relationship Id="rId519" Type="http://schemas.openxmlformats.org/officeDocument/2006/relationships/customXml" Target="../ink/ink1629.xml"/><Relationship Id="rId302" Type="http://schemas.openxmlformats.org/officeDocument/2006/relationships/image" Target="../media/image1454.png"/><Relationship Id="rId323" Type="http://schemas.openxmlformats.org/officeDocument/2006/relationships/customXml" Target="../ink/ink1531.xml"/><Relationship Id="rId344" Type="http://schemas.openxmlformats.org/officeDocument/2006/relationships/image" Target="../media/image1478.png"/><Relationship Id="rId530" Type="http://schemas.openxmlformats.org/officeDocument/2006/relationships/image" Target="../media/image1571.png"/><Relationship Id="rId20" Type="http://schemas.openxmlformats.org/officeDocument/2006/relationships/image" Target="../media/image1387.png"/><Relationship Id="rId41" Type="http://schemas.openxmlformats.org/officeDocument/2006/relationships/customXml" Target="../ink/ink1457.xml"/><Relationship Id="rId365" Type="http://schemas.openxmlformats.org/officeDocument/2006/relationships/customXml" Target="../ink/ink1552.xml"/><Relationship Id="rId386" Type="http://schemas.openxmlformats.org/officeDocument/2006/relationships/image" Target="../media/image1499.png"/><Relationship Id="rId190" Type="http://schemas.openxmlformats.org/officeDocument/2006/relationships/image" Target="../media/image1472.png"/><Relationship Id="rId204" Type="http://schemas.openxmlformats.org/officeDocument/2006/relationships/image" Target="../media/image1405.png"/><Relationship Id="rId225" Type="http://schemas.openxmlformats.org/officeDocument/2006/relationships/customXml" Target="../ink/ink1482.xml"/><Relationship Id="rId246" Type="http://schemas.openxmlformats.org/officeDocument/2006/relationships/image" Target="../media/image1426.png"/><Relationship Id="rId267" Type="http://schemas.openxmlformats.org/officeDocument/2006/relationships/customXml" Target="../ink/ink1503.xml"/><Relationship Id="rId288" Type="http://schemas.openxmlformats.org/officeDocument/2006/relationships/image" Target="../media/image1447.png"/><Relationship Id="rId411" Type="http://schemas.openxmlformats.org/officeDocument/2006/relationships/customXml" Target="../ink/ink1575.xml"/><Relationship Id="rId432" Type="http://schemas.openxmlformats.org/officeDocument/2006/relationships/image" Target="../media/image1522.png"/><Relationship Id="rId453" Type="http://schemas.openxmlformats.org/officeDocument/2006/relationships/customXml" Target="../ink/ink1596.xml"/><Relationship Id="rId474" Type="http://schemas.openxmlformats.org/officeDocument/2006/relationships/image" Target="../media/image1543.png"/><Relationship Id="rId509" Type="http://schemas.openxmlformats.org/officeDocument/2006/relationships/customXml" Target="../ink/ink1624.xml"/><Relationship Id="rId313" Type="http://schemas.openxmlformats.org/officeDocument/2006/relationships/customXml" Target="../ink/ink1526.xml"/><Relationship Id="rId495" Type="http://schemas.openxmlformats.org/officeDocument/2006/relationships/customXml" Target="../ink/ink1617.xml"/><Relationship Id="rId10" Type="http://schemas.openxmlformats.org/officeDocument/2006/relationships/image" Target="../media/image1382.png"/><Relationship Id="rId31" Type="http://schemas.openxmlformats.org/officeDocument/2006/relationships/customXml" Target="../ink/ink1452.xml"/><Relationship Id="rId52" Type="http://schemas.openxmlformats.org/officeDocument/2006/relationships/image" Target="../media/image1403.png"/><Relationship Id="rId334" Type="http://schemas.openxmlformats.org/officeDocument/2006/relationships/image" Target="../media/image1470.png"/><Relationship Id="rId355" Type="http://schemas.openxmlformats.org/officeDocument/2006/relationships/customXml" Target="../ink/ink1547.xml"/><Relationship Id="rId376" Type="http://schemas.openxmlformats.org/officeDocument/2006/relationships/image" Target="../media/image1494.png"/><Relationship Id="rId397" Type="http://schemas.openxmlformats.org/officeDocument/2006/relationships/customXml" Target="../ink/ink1568.xml"/><Relationship Id="rId520" Type="http://schemas.openxmlformats.org/officeDocument/2006/relationships/image" Target="../media/image1566.png"/><Relationship Id="rId4" Type="http://schemas.openxmlformats.org/officeDocument/2006/relationships/image" Target="../media/image1379.png"/><Relationship Id="rId215" Type="http://schemas.openxmlformats.org/officeDocument/2006/relationships/customXml" Target="../ink/ink1477.xml"/><Relationship Id="rId236" Type="http://schemas.openxmlformats.org/officeDocument/2006/relationships/image" Target="../media/image1421.png"/><Relationship Id="rId257" Type="http://schemas.openxmlformats.org/officeDocument/2006/relationships/customXml" Target="../ink/ink1498.xml"/><Relationship Id="rId278" Type="http://schemas.openxmlformats.org/officeDocument/2006/relationships/image" Target="../media/image1442.png"/><Relationship Id="rId401" Type="http://schemas.openxmlformats.org/officeDocument/2006/relationships/customXml" Target="../ink/ink1570.xml"/><Relationship Id="rId422" Type="http://schemas.openxmlformats.org/officeDocument/2006/relationships/image" Target="../media/image1517.png"/><Relationship Id="rId443" Type="http://schemas.openxmlformats.org/officeDocument/2006/relationships/customXml" Target="../ink/ink1591.xml"/><Relationship Id="rId464" Type="http://schemas.openxmlformats.org/officeDocument/2006/relationships/image" Target="../media/image1538.png"/><Relationship Id="rId303" Type="http://schemas.openxmlformats.org/officeDocument/2006/relationships/customXml" Target="../ink/ink1521.xml"/><Relationship Id="rId485" Type="http://schemas.openxmlformats.org/officeDocument/2006/relationships/customXml" Target="../ink/ink1612.xml"/><Relationship Id="rId42" Type="http://schemas.openxmlformats.org/officeDocument/2006/relationships/image" Target="../media/image1398.png"/><Relationship Id="rId345" Type="http://schemas.openxmlformats.org/officeDocument/2006/relationships/customXml" Target="../ink/ink1542.xml"/><Relationship Id="rId387" Type="http://schemas.openxmlformats.org/officeDocument/2006/relationships/customXml" Target="../ink/ink1563.xml"/><Relationship Id="rId510" Type="http://schemas.openxmlformats.org/officeDocument/2006/relationships/image" Target="../media/image1561.png"/><Relationship Id="rId191" Type="http://schemas.openxmlformats.org/officeDocument/2006/relationships/customXml" Target="../ink/ink1465.xml"/><Relationship Id="rId205" Type="http://schemas.openxmlformats.org/officeDocument/2006/relationships/customXml" Target="../ink/ink1472.xml"/><Relationship Id="rId247" Type="http://schemas.openxmlformats.org/officeDocument/2006/relationships/customXml" Target="../ink/ink1493.xml"/><Relationship Id="rId412" Type="http://schemas.openxmlformats.org/officeDocument/2006/relationships/image" Target="../media/image1512.png"/><Relationship Id="rId289" Type="http://schemas.openxmlformats.org/officeDocument/2006/relationships/customXml" Target="../ink/ink1514.xml"/><Relationship Id="rId454" Type="http://schemas.openxmlformats.org/officeDocument/2006/relationships/image" Target="../media/image1533.png"/><Relationship Id="rId496" Type="http://schemas.openxmlformats.org/officeDocument/2006/relationships/image" Target="../media/image1554.png"/><Relationship Id="rId11" Type="http://schemas.openxmlformats.org/officeDocument/2006/relationships/customXml" Target="../ink/ink1442.xml"/><Relationship Id="rId53" Type="http://schemas.openxmlformats.org/officeDocument/2006/relationships/customXml" Target="../ink/ink1463.xml"/><Relationship Id="rId314" Type="http://schemas.openxmlformats.org/officeDocument/2006/relationships/image" Target="../media/image1460.png"/><Relationship Id="rId356" Type="http://schemas.openxmlformats.org/officeDocument/2006/relationships/image" Target="../media/image1484.png"/><Relationship Id="rId398" Type="http://schemas.openxmlformats.org/officeDocument/2006/relationships/image" Target="../media/image1505.png"/><Relationship Id="rId521" Type="http://schemas.openxmlformats.org/officeDocument/2006/relationships/customXml" Target="../ink/ink1630.xml"/><Relationship Id="rId216" Type="http://schemas.openxmlformats.org/officeDocument/2006/relationships/image" Target="../media/image1411.png"/><Relationship Id="rId423" Type="http://schemas.openxmlformats.org/officeDocument/2006/relationships/customXml" Target="../ink/ink1581.xml"/><Relationship Id="rId258" Type="http://schemas.openxmlformats.org/officeDocument/2006/relationships/image" Target="../media/image1432.png"/><Relationship Id="rId465" Type="http://schemas.openxmlformats.org/officeDocument/2006/relationships/customXml" Target="../ink/ink1602.xml"/><Relationship Id="rId22" Type="http://schemas.openxmlformats.org/officeDocument/2006/relationships/image" Target="../media/image1388.png"/><Relationship Id="rId325" Type="http://schemas.openxmlformats.org/officeDocument/2006/relationships/customXml" Target="../ink/ink1532.xml"/><Relationship Id="rId367" Type="http://schemas.openxmlformats.org/officeDocument/2006/relationships/customXml" Target="../ink/ink1553.xml"/><Relationship Id="rId532" Type="http://schemas.openxmlformats.org/officeDocument/2006/relationships/image" Target="../media/image1572.png"/><Relationship Id="rId227" Type="http://schemas.openxmlformats.org/officeDocument/2006/relationships/customXml" Target="../ink/ink1483.xml"/><Relationship Id="rId269" Type="http://schemas.openxmlformats.org/officeDocument/2006/relationships/customXml" Target="../ink/ink1504.xml"/><Relationship Id="rId434" Type="http://schemas.openxmlformats.org/officeDocument/2006/relationships/image" Target="../media/image1523.png"/><Relationship Id="rId476" Type="http://schemas.openxmlformats.org/officeDocument/2006/relationships/image" Target="../media/image1544.png"/><Relationship Id="rId33" Type="http://schemas.openxmlformats.org/officeDocument/2006/relationships/customXml" Target="../ink/ink1453.xml"/><Relationship Id="rId280" Type="http://schemas.openxmlformats.org/officeDocument/2006/relationships/image" Target="../media/image1443.png"/><Relationship Id="rId336" Type="http://schemas.openxmlformats.org/officeDocument/2006/relationships/image" Target="../media/image1474.png"/><Relationship Id="rId501" Type="http://schemas.openxmlformats.org/officeDocument/2006/relationships/customXml" Target="../ink/ink1620.xml"/><Relationship Id="rId378" Type="http://schemas.openxmlformats.org/officeDocument/2006/relationships/image" Target="../media/image1495.png"/><Relationship Id="rId403" Type="http://schemas.openxmlformats.org/officeDocument/2006/relationships/customXml" Target="../ink/ink1571.xml"/><Relationship Id="rId6" Type="http://schemas.openxmlformats.org/officeDocument/2006/relationships/image" Target="../media/image1380.png"/><Relationship Id="rId238" Type="http://schemas.openxmlformats.org/officeDocument/2006/relationships/image" Target="../media/image1422.png"/><Relationship Id="rId445" Type="http://schemas.openxmlformats.org/officeDocument/2006/relationships/customXml" Target="../ink/ink1592.xml"/><Relationship Id="rId487" Type="http://schemas.openxmlformats.org/officeDocument/2006/relationships/customXml" Target="../ink/ink1613.xml"/><Relationship Id="rId291" Type="http://schemas.openxmlformats.org/officeDocument/2006/relationships/customXml" Target="../ink/ink1515.xml"/><Relationship Id="rId305" Type="http://schemas.openxmlformats.org/officeDocument/2006/relationships/customXml" Target="../ink/ink1522.xml"/><Relationship Id="rId347" Type="http://schemas.openxmlformats.org/officeDocument/2006/relationships/customXml" Target="../ink/ink1543.xml"/><Relationship Id="rId512" Type="http://schemas.openxmlformats.org/officeDocument/2006/relationships/image" Target="../media/image1562.png"/><Relationship Id="rId44" Type="http://schemas.openxmlformats.org/officeDocument/2006/relationships/image" Target="../media/image1399.png"/><Relationship Id="rId389" Type="http://schemas.openxmlformats.org/officeDocument/2006/relationships/customXml" Target="../ink/ink1564.xml"/><Relationship Id="rId193" Type="http://schemas.openxmlformats.org/officeDocument/2006/relationships/customXml" Target="../ink/ink1466.xml"/><Relationship Id="rId207" Type="http://schemas.openxmlformats.org/officeDocument/2006/relationships/customXml" Target="../ink/ink1473.xml"/><Relationship Id="rId249" Type="http://schemas.openxmlformats.org/officeDocument/2006/relationships/customXml" Target="../ink/ink1494.xml"/><Relationship Id="rId414" Type="http://schemas.openxmlformats.org/officeDocument/2006/relationships/image" Target="../media/image1513.png"/><Relationship Id="rId456" Type="http://schemas.openxmlformats.org/officeDocument/2006/relationships/image" Target="../media/image1534.png"/><Relationship Id="rId498" Type="http://schemas.openxmlformats.org/officeDocument/2006/relationships/image" Target="../media/image1555.png"/><Relationship Id="rId13" Type="http://schemas.openxmlformats.org/officeDocument/2006/relationships/customXml" Target="../ink/ink1443.xml"/><Relationship Id="rId260" Type="http://schemas.openxmlformats.org/officeDocument/2006/relationships/image" Target="../media/image1433.png"/><Relationship Id="rId316" Type="http://schemas.openxmlformats.org/officeDocument/2006/relationships/image" Target="../media/image1461.png"/><Relationship Id="rId523" Type="http://schemas.openxmlformats.org/officeDocument/2006/relationships/customXml" Target="../ink/ink1631.xml"/><Relationship Id="rId358" Type="http://schemas.openxmlformats.org/officeDocument/2006/relationships/image" Target="../media/image1485.png"/><Relationship Id="rId218" Type="http://schemas.openxmlformats.org/officeDocument/2006/relationships/image" Target="../media/image1412.png"/><Relationship Id="rId425" Type="http://schemas.openxmlformats.org/officeDocument/2006/relationships/customXml" Target="../ink/ink1582.xml"/><Relationship Id="rId467" Type="http://schemas.openxmlformats.org/officeDocument/2006/relationships/customXml" Target="../ink/ink1603.xml"/><Relationship Id="rId271" Type="http://schemas.openxmlformats.org/officeDocument/2006/relationships/customXml" Target="../ink/ink1505.xml"/><Relationship Id="rId24" Type="http://schemas.openxmlformats.org/officeDocument/2006/relationships/image" Target="../media/image1389.png"/><Relationship Id="rId327" Type="http://schemas.openxmlformats.org/officeDocument/2006/relationships/customXml" Target="../ink/ink1533.xml"/><Relationship Id="rId369" Type="http://schemas.openxmlformats.org/officeDocument/2006/relationships/customXml" Target="../ink/ink1554.xml"/><Relationship Id="rId534" Type="http://schemas.openxmlformats.org/officeDocument/2006/relationships/image" Target="../media/image1573.png"/><Relationship Id="rId229" Type="http://schemas.openxmlformats.org/officeDocument/2006/relationships/customXml" Target="../ink/ink1484.xml"/><Relationship Id="rId380" Type="http://schemas.openxmlformats.org/officeDocument/2006/relationships/image" Target="../media/image1496.png"/><Relationship Id="rId436" Type="http://schemas.openxmlformats.org/officeDocument/2006/relationships/image" Target="../media/image1524.png"/><Relationship Id="rId240" Type="http://schemas.openxmlformats.org/officeDocument/2006/relationships/image" Target="../media/image1423.png"/><Relationship Id="rId478" Type="http://schemas.openxmlformats.org/officeDocument/2006/relationships/image" Target="../media/image1545.png"/><Relationship Id="rId35" Type="http://schemas.openxmlformats.org/officeDocument/2006/relationships/customXml" Target="../ink/ink1454.xml"/><Relationship Id="rId282" Type="http://schemas.openxmlformats.org/officeDocument/2006/relationships/image" Target="../media/image1444.png"/><Relationship Id="rId338" Type="http://schemas.openxmlformats.org/officeDocument/2006/relationships/image" Target="../media/image1475.png"/><Relationship Id="rId503" Type="http://schemas.openxmlformats.org/officeDocument/2006/relationships/customXml" Target="../ink/ink1621.xml"/><Relationship Id="rId8" Type="http://schemas.openxmlformats.org/officeDocument/2006/relationships/image" Target="../media/image1381.png"/><Relationship Id="rId391" Type="http://schemas.openxmlformats.org/officeDocument/2006/relationships/customXml" Target="../ink/ink1565.xml"/><Relationship Id="rId405" Type="http://schemas.openxmlformats.org/officeDocument/2006/relationships/customXml" Target="../ink/ink1572.xml"/><Relationship Id="rId447" Type="http://schemas.openxmlformats.org/officeDocument/2006/relationships/customXml" Target="../ink/ink1593.xml"/><Relationship Id="rId251" Type="http://schemas.openxmlformats.org/officeDocument/2006/relationships/customXml" Target="../ink/ink1495.xml"/><Relationship Id="rId489" Type="http://schemas.openxmlformats.org/officeDocument/2006/relationships/customXml" Target="../ink/ink1614.xml"/><Relationship Id="rId46" Type="http://schemas.openxmlformats.org/officeDocument/2006/relationships/image" Target="../media/image1400.png"/><Relationship Id="rId293" Type="http://schemas.openxmlformats.org/officeDocument/2006/relationships/customXml" Target="../ink/ink1516.xml"/><Relationship Id="rId307" Type="http://schemas.openxmlformats.org/officeDocument/2006/relationships/customXml" Target="../ink/ink1523.xml"/><Relationship Id="rId349" Type="http://schemas.openxmlformats.org/officeDocument/2006/relationships/customXml" Target="../ink/ink1544.xml"/><Relationship Id="rId514" Type="http://schemas.openxmlformats.org/officeDocument/2006/relationships/image" Target="../media/image1563.png"/><Relationship Id="rId195" Type="http://schemas.openxmlformats.org/officeDocument/2006/relationships/customXml" Target="../ink/ink1467.xml"/><Relationship Id="rId209" Type="http://schemas.openxmlformats.org/officeDocument/2006/relationships/customXml" Target="../ink/ink1474.xml"/><Relationship Id="rId360" Type="http://schemas.openxmlformats.org/officeDocument/2006/relationships/image" Target="../media/image1486.png"/><Relationship Id="rId416" Type="http://schemas.openxmlformats.org/officeDocument/2006/relationships/image" Target="../media/image1514.png"/><Relationship Id="rId220" Type="http://schemas.openxmlformats.org/officeDocument/2006/relationships/image" Target="../media/image1413.png"/><Relationship Id="rId458" Type="http://schemas.openxmlformats.org/officeDocument/2006/relationships/image" Target="../media/image1535.png"/><Relationship Id="rId15" Type="http://schemas.openxmlformats.org/officeDocument/2006/relationships/customXml" Target="../ink/ink1444.xml"/><Relationship Id="rId262" Type="http://schemas.openxmlformats.org/officeDocument/2006/relationships/image" Target="../media/image1434.png"/><Relationship Id="rId318" Type="http://schemas.openxmlformats.org/officeDocument/2006/relationships/image" Target="../media/image1462.png"/><Relationship Id="rId525" Type="http://schemas.openxmlformats.org/officeDocument/2006/relationships/customXml" Target="../ink/ink1632.xml"/><Relationship Id="rId371" Type="http://schemas.openxmlformats.org/officeDocument/2006/relationships/customXml" Target="../ink/ink1555.xml"/><Relationship Id="rId427" Type="http://schemas.openxmlformats.org/officeDocument/2006/relationships/customXml" Target="../ink/ink1583.xml"/><Relationship Id="rId469" Type="http://schemas.openxmlformats.org/officeDocument/2006/relationships/customXml" Target="../ink/ink1604.xml"/><Relationship Id="rId26" Type="http://schemas.openxmlformats.org/officeDocument/2006/relationships/image" Target="../media/image1390.png"/><Relationship Id="rId231" Type="http://schemas.openxmlformats.org/officeDocument/2006/relationships/customXml" Target="../ink/ink1485.xml"/><Relationship Id="rId273" Type="http://schemas.openxmlformats.org/officeDocument/2006/relationships/customXml" Target="../ink/ink1506.xml"/><Relationship Id="rId329" Type="http://schemas.openxmlformats.org/officeDocument/2006/relationships/customXml" Target="../ink/ink1534.xml"/><Relationship Id="rId480" Type="http://schemas.openxmlformats.org/officeDocument/2006/relationships/image" Target="../media/image1546.png"/><Relationship Id="rId536" Type="http://schemas.openxmlformats.org/officeDocument/2006/relationships/image" Target="../media/image1574.png"/><Relationship Id="rId340" Type="http://schemas.openxmlformats.org/officeDocument/2006/relationships/image" Target="../media/image1476.png"/><Relationship Id="rId200" Type="http://schemas.openxmlformats.org/officeDocument/2006/relationships/image" Target="../media/image1378.png"/><Relationship Id="rId382" Type="http://schemas.openxmlformats.org/officeDocument/2006/relationships/image" Target="../media/image1497.png"/><Relationship Id="rId438" Type="http://schemas.openxmlformats.org/officeDocument/2006/relationships/image" Target="../media/image1525.png"/><Relationship Id="rId242" Type="http://schemas.openxmlformats.org/officeDocument/2006/relationships/image" Target="../media/image1424.png"/><Relationship Id="rId284" Type="http://schemas.openxmlformats.org/officeDocument/2006/relationships/image" Target="../media/image1445.png"/><Relationship Id="rId491" Type="http://schemas.openxmlformats.org/officeDocument/2006/relationships/customXml" Target="../ink/ink1615.xml"/><Relationship Id="rId505" Type="http://schemas.openxmlformats.org/officeDocument/2006/relationships/customXml" Target="../ink/ink1622.xml"/><Relationship Id="rId37" Type="http://schemas.openxmlformats.org/officeDocument/2006/relationships/customXml" Target="../ink/ink1455.xml"/><Relationship Id="rId351" Type="http://schemas.openxmlformats.org/officeDocument/2006/relationships/customXml" Target="../ink/ink1545.xml"/><Relationship Id="rId393" Type="http://schemas.openxmlformats.org/officeDocument/2006/relationships/customXml" Target="../ink/ink1566.xml"/><Relationship Id="rId407" Type="http://schemas.openxmlformats.org/officeDocument/2006/relationships/customXml" Target="../ink/ink1573.xml"/><Relationship Id="rId449" Type="http://schemas.openxmlformats.org/officeDocument/2006/relationships/customXml" Target="../ink/ink1594.xml"/></Relationships>
</file>

<file path=ppt/slides/_rels/slide22.xml.rels><?xml version="1.0" encoding="UTF-8" standalone="yes"?>
<Relationships xmlns="http://schemas.openxmlformats.org/package/2006/relationships"><Relationship Id="rId117" Type="http://schemas.openxmlformats.org/officeDocument/2006/relationships/image" Target="../media/image1616.png"/><Relationship Id="rId21" Type="http://schemas.openxmlformats.org/officeDocument/2006/relationships/image" Target="../media/image5810.png"/><Relationship Id="rId63" Type="http://schemas.openxmlformats.org/officeDocument/2006/relationships/image" Target="../media/image1589.png"/><Relationship Id="rId159" Type="http://schemas.openxmlformats.org/officeDocument/2006/relationships/image" Target="../media/image1637.png"/><Relationship Id="rId170" Type="http://schemas.openxmlformats.org/officeDocument/2006/relationships/customXml" Target="../ink/ink1724.xml"/><Relationship Id="rId191" Type="http://schemas.openxmlformats.org/officeDocument/2006/relationships/image" Target="../media/image1653.png"/><Relationship Id="rId205" Type="http://schemas.openxmlformats.org/officeDocument/2006/relationships/image" Target="../media/image1660.png"/><Relationship Id="rId226" Type="http://schemas.openxmlformats.org/officeDocument/2006/relationships/customXml" Target="../ink/ink1752.xml"/><Relationship Id="rId247" Type="http://schemas.openxmlformats.org/officeDocument/2006/relationships/image" Target="../media/image1681.png"/><Relationship Id="rId107" Type="http://schemas.openxmlformats.org/officeDocument/2006/relationships/image" Target="../media/image1611.png"/><Relationship Id="rId11" Type="http://schemas.openxmlformats.org/officeDocument/2006/relationships/image" Target="../media/image5310.png"/><Relationship Id="rId32" Type="http://schemas.openxmlformats.org/officeDocument/2006/relationships/customXml" Target="../ink/ink1655.xml"/><Relationship Id="rId53" Type="http://schemas.openxmlformats.org/officeDocument/2006/relationships/image" Target="../media/image1584.png"/><Relationship Id="rId74" Type="http://schemas.openxmlformats.org/officeDocument/2006/relationships/customXml" Target="../ink/ink1676.xml"/><Relationship Id="rId128" Type="http://schemas.openxmlformats.org/officeDocument/2006/relationships/customXml" Target="../ink/ink1703.xml"/><Relationship Id="rId149" Type="http://schemas.openxmlformats.org/officeDocument/2006/relationships/image" Target="../media/image1632.png"/><Relationship Id="rId5" Type="http://schemas.openxmlformats.org/officeDocument/2006/relationships/image" Target="../media/image5010.png"/><Relationship Id="rId95" Type="http://schemas.openxmlformats.org/officeDocument/2006/relationships/image" Target="../media/image1605.png"/><Relationship Id="rId160" Type="http://schemas.openxmlformats.org/officeDocument/2006/relationships/customXml" Target="../ink/ink1719.xml"/><Relationship Id="rId181" Type="http://schemas.openxmlformats.org/officeDocument/2006/relationships/image" Target="../media/image1648.png"/><Relationship Id="rId216" Type="http://schemas.openxmlformats.org/officeDocument/2006/relationships/customXml" Target="../ink/ink1747.xml"/><Relationship Id="rId237" Type="http://schemas.openxmlformats.org/officeDocument/2006/relationships/image" Target="../media/image1676.png"/><Relationship Id="rId258" Type="http://schemas.openxmlformats.org/officeDocument/2006/relationships/customXml" Target="../ink/ink1768.xml"/><Relationship Id="rId22" Type="http://schemas.openxmlformats.org/officeDocument/2006/relationships/customXml" Target="../ink/ink1650.xml"/><Relationship Id="rId43" Type="http://schemas.openxmlformats.org/officeDocument/2006/relationships/image" Target="../media/image1579.png"/><Relationship Id="rId64" Type="http://schemas.openxmlformats.org/officeDocument/2006/relationships/customXml" Target="../ink/ink1671.xml"/><Relationship Id="rId118" Type="http://schemas.openxmlformats.org/officeDocument/2006/relationships/customXml" Target="../ink/ink1698.xml"/><Relationship Id="rId139" Type="http://schemas.openxmlformats.org/officeDocument/2006/relationships/image" Target="../media/image1627.png"/><Relationship Id="rId85" Type="http://schemas.openxmlformats.org/officeDocument/2006/relationships/image" Target="../media/image1600.png"/><Relationship Id="rId150" Type="http://schemas.openxmlformats.org/officeDocument/2006/relationships/customXml" Target="../ink/ink1714.xml"/><Relationship Id="rId171" Type="http://schemas.openxmlformats.org/officeDocument/2006/relationships/image" Target="../media/image1643.png"/><Relationship Id="rId192" Type="http://schemas.openxmlformats.org/officeDocument/2006/relationships/customXml" Target="../ink/ink1735.xml"/><Relationship Id="rId206" Type="http://schemas.openxmlformats.org/officeDocument/2006/relationships/customXml" Target="../ink/ink1742.xml"/><Relationship Id="rId227" Type="http://schemas.openxmlformats.org/officeDocument/2006/relationships/image" Target="../media/image1671.png"/><Relationship Id="rId248" Type="http://schemas.openxmlformats.org/officeDocument/2006/relationships/customXml" Target="../ink/ink1763.xml"/><Relationship Id="rId12" Type="http://schemas.openxmlformats.org/officeDocument/2006/relationships/customXml" Target="../ink/ink1645.xml"/><Relationship Id="rId33" Type="http://schemas.openxmlformats.org/officeDocument/2006/relationships/image" Target="../media/image6410.png"/><Relationship Id="rId108" Type="http://schemas.openxmlformats.org/officeDocument/2006/relationships/customXml" Target="../ink/ink1693.xml"/><Relationship Id="rId129" Type="http://schemas.openxmlformats.org/officeDocument/2006/relationships/image" Target="../media/image1622.png"/><Relationship Id="rId54" Type="http://schemas.openxmlformats.org/officeDocument/2006/relationships/customXml" Target="../ink/ink1666.xml"/><Relationship Id="rId75" Type="http://schemas.openxmlformats.org/officeDocument/2006/relationships/image" Target="../media/image1595.png"/><Relationship Id="rId96" Type="http://schemas.openxmlformats.org/officeDocument/2006/relationships/customXml" Target="../ink/ink1687.xml"/><Relationship Id="rId140" Type="http://schemas.openxmlformats.org/officeDocument/2006/relationships/customXml" Target="../ink/ink1709.xml"/><Relationship Id="rId161" Type="http://schemas.openxmlformats.org/officeDocument/2006/relationships/image" Target="../media/image1638.png"/><Relationship Id="rId182" Type="http://schemas.openxmlformats.org/officeDocument/2006/relationships/customXml" Target="../ink/ink1730.xml"/><Relationship Id="rId217" Type="http://schemas.openxmlformats.org/officeDocument/2006/relationships/image" Target="../media/image1666.png"/><Relationship Id="rId6" Type="http://schemas.openxmlformats.org/officeDocument/2006/relationships/customXml" Target="../ink/ink1642.xml"/><Relationship Id="rId238" Type="http://schemas.openxmlformats.org/officeDocument/2006/relationships/customXml" Target="../ink/ink1758.xml"/><Relationship Id="rId259" Type="http://schemas.openxmlformats.org/officeDocument/2006/relationships/image" Target="../media/image1687.png"/><Relationship Id="rId23" Type="http://schemas.openxmlformats.org/officeDocument/2006/relationships/image" Target="../media/image5910.png"/><Relationship Id="rId119" Type="http://schemas.openxmlformats.org/officeDocument/2006/relationships/image" Target="../media/image1617.png"/><Relationship Id="rId44" Type="http://schemas.openxmlformats.org/officeDocument/2006/relationships/customXml" Target="../ink/ink1661.xml"/><Relationship Id="rId65" Type="http://schemas.openxmlformats.org/officeDocument/2006/relationships/image" Target="../media/image1590.png"/><Relationship Id="rId86" Type="http://schemas.openxmlformats.org/officeDocument/2006/relationships/customXml" Target="../ink/ink1682.xml"/><Relationship Id="rId130" Type="http://schemas.openxmlformats.org/officeDocument/2006/relationships/customXml" Target="../ink/ink1704.xml"/><Relationship Id="rId151" Type="http://schemas.openxmlformats.org/officeDocument/2006/relationships/image" Target="../media/image1633.png"/><Relationship Id="rId172" Type="http://schemas.openxmlformats.org/officeDocument/2006/relationships/customXml" Target="../ink/ink1725.xml"/><Relationship Id="rId193" Type="http://schemas.openxmlformats.org/officeDocument/2006/relationships/image" Target="../media/image1654.png"/><Relationship Id="rId207" Type="http://schemas.openxmlformats.org/officeDocument/2006/relationships/image" Target="../media/image1661.png"/><Relationship Id="rId228" Type="http://schemas.openxmlformats.org/officeDocument/2006/relationships/customXml" Target="../ink/ink1753.xml"/><Relationship Id="rId249" Type="http://schemas.openxmlformats.org/officeDocument/2006/relationships/image" Target="../media/image1682.png"/><Relationship Id="rId13" Type="http://schemas.openxmlformats.org/officeDocument/2006/relationships/image" Target="../media/image5410.png"/><Relationship Id="rId109" Type="http://schemas.openxmlformats.org/officeDocument/2006/relationships/image" Target="../media/image1612.png"/><Relationship Id="rId260" Type="http://schemas.openxmlformats.org/officeDocument/2006/relationships/customXml" Target="../ink/ink1769.xml"/><Relationship Id="rId34" Type="http://schemas.openxmlformats.org/officeDocument/2006/relationships/customXml" Target="../ink/ink1656.xml"/><Relationship Id="rId55" Type="http://schemas.openxmlformats.org/officeDocument/2006/relationships/image" Target="../media/image1585.png"/><Relationship Id="rId76" Type="http://schemas.openxmlformats.org/officeDocument/2006/relationships/customXml" Target="../ink/ink1677.xml"/><Relationship Id="rId97" Type="http://schemas.openxmlformats.org/officeDocument/2006/relationships/image" Target="../media/image1606.png"/><Relationship Id="rId120" Type="http://schemas.openxmlformats.org/officeDocument/2006/relationships/customXml" Target="../ink/ink1699.xml"/><Relationship Id="rId141" Type="http://schemas.openxmlformats.org/officeDocument/2006/relationships/image" Target="../media/image1628.png"/><Relationship Id="rId7" Type="http://schemas.openxmlformats.org/officeDocument/2006/relationships/image" Target="../media/image5110.png"/><Relationship Id="rId162" Type="http://schemas.openxmlformats.org/officeDocument/2006/relationships/customXml" Target="../ink/ink1720.xml"/><Relationship Id="rId183" Type="http://schemas.openxmlformats.org/officeDocument/2006/relationships/image" Target="../media/image1649.png"/><Relationship Id="rId218" Type="http://schemas.openxmlformats.org/officeDocument/2006/relationships/customXml" Target="../ink/ink1748.xml"/><Relationship Id="rId239" Type="http://schemas.openxmlformats.org/officeDocument/2006/relationships/image" Target="../media/image1677.png"/><Relationship Id="rId250" Type="http://schemas.openxmlformats.org/officeDocument/2006/relationships/customXml" Target="../ink/ink1764.xml"/><Relationship Id="rId24" Type="http://schemas.openxmlformats.org/officeDocument/2006/relationships/customXml" Target="../ink/ink1651.xml"/><Relationship Id="rId45" Type="http://schemas.openxmlformats.org/officeDocument/2006/relationships/image" Target="../media/image1580.png"/><Relationship Id="rId66" Type="http://schemas.openxmlformats.org/officeDocument/2006/relationships/customXml" Target="../ink/ink1672.xml"/><Relationship Id="rId87" Type="http://schemas.openxmlformats.org/officeDocument/2006/relationships/image" Target="../media/image1601.png"/><Relationship Id="rId110" Type="http://schemas.openxmlformats.org/officeDocument/2006/relationships/customXml" Target="../ink/ink1694.xml"/><Relationship Id="rId131" Type="http://schemas.openxmlformats.org/officeDocument/2006/relationships/image" Target="../media/image1623.png"/><Relationship Id="rId152" Type="http://schemas.openxmlformats.org/officeDocument/2006/relationships/customXml" Target="../ink/ink1715.xml"/><Relationship Id="rId173" Type="http://schemas.openxmlformats.org/officeDocument/2006/relationships/image" Target="../media/image1644.png"/><Relationship Id="rId194" Type="http://schemas.openxmlformats.org/officeDocument/2006/relationships/customXml" Target="../ink/ink1736.xml"/><Relationship Id="rId208" Type="http://schemas.openxmlformats.org/officeDocument/2006/relationships/customXml" Target="../ink/ink1743.xml"/><Relationship Id="rId229" Type="http://schemas.openxmlformats.org/officeDocument/2006/relationships/image" Target="../media/image1672.png"/><Relationship Id="rId240" Type="http://schemas.openxmlformats.org/officeDocument/2006/relationships/customXml" Target="../ink/ink1759.xml"/><Relationship Id="rId261" Type="http://schemas.openxmlformats.org/officeDocument/2006/relationships/image" Target="../media/image1688.png"/><Relationship Id="rId14" Type="http://schemas.openxmlformats.org/officeDocument/2006/relationships/customXml" Target="../ink/ink1646.xml"/><Relationship Id="rId35" Type="http://schemas.openxmlformats.org/officeDocument/2006/relationships/image" Target="../media/image6510.png"/><Relationship Id="rId56" Type="http://schemas.openxmlformats.org/officeDocument/2006/relationships/customXml" Target="../ink/ink1667.xml"/><Relationship Id="rId77" Type="http://schemas.openxmlformats.org/officeDocument/2006/relationships/image" Target="../media/image1596.png"/><Relationship Id="rId100" Type="http://schemas.openxmlformats.org/officeDocument/2006/relationships/customXml" Target="../ink/ink1689.xml"/><Relationship Id="rId8" Type="http://schemas.openxmlformats.org/officeDocument/2006/relationships/customXml" Target="../ink/ink1643.xml"/><Relationship Id="rId98" Type="http://schemas.openxmlformats.org/officeDocument/2006/relationships/customXml" Target="../ink/ink1688.xml"/><Relationship Id="rId121" Type="http://schemas.openxmlformats.org/officeDocument/2006/relationships/image" Target="../media/image1618.png"/><Relationship Id="rId142" Type="http://schemas.openxmlformats.org/officeDocument/2006/relationships/customXml" Target="../ink/ink1710.xml"/><Relationship Id="rId163" Type="http://schemas.openxmlformats.org/officeDocument/2006/relationships/image" Target="../media/image1639.png"/><Relationship Id="rId184" Type="http://schemas.openxmlformats.org/officeDocument/2006/relationships/customXml" Target="../ink/ink1731.xml"/><Relationship Id="rId219" Type="http://schemas.openxmlformats.org/officeDocument/2006/relationships/image" Target="../media/image1667.png"/><Relationship Id="rId230" Type="http://schemas.openxmlformats.org/officeDocument/2006/relationships/customXml" Target="../ink/ink1754.xml"/><Relationship Id="rId251" Type="http://schemas.openxmlformats.org/officeDocument/2006/relationships/image" Target="../media/image1683.png"/><Relationship Id="rId25" Type="http://schemas.openxmlformats.org/officeDocument/2006/relationships/image" Target="../media/image6010.png"/><Relationship Id="rId46" Type="http://schemas.openxmlformats.org/officeDocument/2006/relationships/customXml" Target="../ink/ink1662.xml"/><Relationship Id="rId67" Type="http://schemas.openxmlformats.org/officeDocument/2006/relationships/image" Target="../media/image1591.png"/><Relationship Id="rId88" Type="http://schemas.openxmlformats.org/officeDocument/2006/relationships/customXml" Target="../ink/ink1683.xml"/><Relationship Id="rId111" Type="http://schemas.openxmlformats.org/officeDocument/2006/relationships/image" Target="../media/image1613.png"/><Relationship Id="rId132" Type="http://schemas.openxmlformats.org/officeDocument/2006/relationships/customXml" Target="../ink/ink1705.xml"/><Relationship Id="rId153" Type="http://schemas.openxmlformats.org/officeDocument/2006/relationships/image" Target="../media/image1634.png"/><Relationship Id="rId174" Type="http://schemas.openxmlformats.org/officeDocument/2006/relationships/customXml" Target="../ink/ink1726.xml"/><Relationship Id="rId195" Type="http://schemas.openxmlformats.org/officeDocument/2006/relationships/image" Target="../media/image1655.png"/><Relationship Id="rId209" Type="http://schemas.openxmlformats.org/officeDocument/2006/relationships/image" Target="../media/image1662.png"/><Relationship Id="rId220" Type="http://schemas.openxmlformats.org/officeDocument/2006/relationships/customXml" Target="../ink/ink1749.xml"/><Relationship Id="rId241" Type="http://schemas.openxmlformats.org/officeDocument/2006/relationships/image" Target="../media/image1678.png"/><Relationship Id="rId15" Type="http://schemas.openxmlformats.org/officeDocument/2006/relationships/image" Target="../media/image5510.png"/><Relationship Id="rId36" Type="http://schemas.openxmlformats.org/officeDocument/2006/relationships/customXml" Target="../ink/ink1657.xml"/><Relationship Id="rId57" Type="http://schemas.openxmlformats.org/officeDocument/2006/relationships/image" Target="../media/image1586.png"/><Relationship Id="rId262" Type="http://schemas.openxmlformats.org/officeDocument/2006/relationships/customXml" Target="../ink/ink1770.xml"/><Relationship Id="rId78" Type="http://schemas.openxmlformats.org/officeDocument/2006/relationships/customXml" Target="../ink/ink1678.xml"/><Relationship Id="rId99" Type="http://schemas.openxmlformats.org/officeDocument/2006/relationships/image" Target="../media/image1607.png"/><Relationship Id="rId101" Type="http://schemas.openxmlformats.org/officeDocument/2006/relationships/image" Target="../media/image1608.png"/><Relationship Id="rId122" Type="http://schemas.openxmlformats.org/officeDocument/2006/relationships/customXml" Target="../ink/ink1700.xml"/><Relationship Id="rId143" Type="http://schemas.openxmlformats.org/officeDocument/2006/relationships/image" Target="../media/image1629.png"/><Relationship Id="rId164" Type="http://schemas.openxmlformats.org/officeDocument/2006/relationships/customXml" Target="../ink/ink1721.xml"/><Relationship Id="rId185" Type="http://schemas.openxmlformats.org/officeDocument/2006/relationships/image" Target="../media/image1650.png"/><Relationship Id="rId9" Type="http://schemas.openxmlformats.org/officeDocument/2006/relationships/image" Target="../media/image5210.png"/><Relationship Id="rId210" Type="http://schemas.openxmlformats.org/officeDocument/2006/relationships/customXml" Target="../ink/ink1744.xml"/><Relationship Id="rId26" Type="http://schemas.openxmlformats.org/officeDocument/2006/relationships/customXml" Target="../ink/ink1652.xml"/><Relationship Id="rId231" Type="http://schemas.openxmlformats.org/officeDocument/2006/relationships/image" Target="../media/image1673.png"/><Relationship Id="rId252" Type="http://schemas.openxmlformats.org/officeDocument/2006/relationships/customXml" Target="../ink/ink1765.xml"/><Relationship Id="rId47" Type="http://schemas.openxmlformats.org/officeDocument/2006/relationships/image" Target="../media/image1581.png"/><Relationship Id="rId68" Type="http://schemas.openxmlformats.org/officeDocument/2006/relationships/customXml" Target="../ink/ink1673.xml"/><Relationship Id="rId89" Type="http://schemas.openxmlformats.org/officeDocument/2006/relationships/image" Target="../media/image1602.png"/><Relationship Id="rId112" Type="http://schemas.openxmlformats.org/officeDocument/2006/relationships/customXml" Target="../ink/ink1695.xml"/><Relationship Id="rId133" Type="http://schemas.openxmlformats.org/officeDocument/2006/relationships/image" Target="../media/image1624.png"/><Relationship Id="rId154" Type="http://schemas.openxmlformats.org/officeDocument/2006/relationships/customXml" Target="../ink/ink1716.xml"/><Relationship Id="rId175" Type="http://schemas.openxmlformats.org/officeDocument/2006/relationships/image" Target="../media/image1645.png"/><Relationship Id="rId196" Type="http://schemas.openxmlformats.org/officeDocument/2006/relationships/customXml" Target="../ink/ink1737.xml"/><Relationship Id="rId200" Type="http://schemas.openxmlformats.org/officeDocument/2006/relationships/customXml" Target="../ink/ink1739.xml"/><Relationship Id="rId16" Type="http://schemas.openxmlformats.org/officeDocument/2006/relationships/customXml" Target="../ink/ink1647.xml"/><Relationship Id="rId221" Type="http://schemas.openxmlformats.org/officeDocument/2006/relationships/image" Target="../media/image1668.png"/><Relationship Id="rId242" Type="http://schemas.openxmlformats.org/officeDocument/2006/relationships/customXml" Target="../ink/ink1760.xml"/><Relationship Id="rId263" Type="http://schemas.openxmlformats.org/officeDocument/2006/relationships/image" Target="../media/image1689.png"/><Relationship Id="rId37" Type="http://schemas.openxmlformats.org/officeDocument/2006/relationships/image" Target="../media/image6610.png"/><Relationship Id="rId58" Type="http://schemas.openxmlformats.org/officeDocument/2006/relationships/customXml" Target="../ink/ink1668.xml"/><Relationship Id="rId79" Type="http://schemas.openxmlformats.org/officeDocument/2006/relationships/image" Target="../media/image1597.png"/><Relationship Id="rId102" Type="http://schemas.openxmlformats.org/officeDocument/2006/relationships/customXml" Target="../ink/ink1690.xml"/><Relationship Id="rId123" Type="http://schemas.openxmlformats.org/officeDocument/2006/relationships/image" Target="../media/image1619.png"/><Relationship Id="rId144" Type="http://schemas.openxmlformats.org/officeDocument/2006/relationships/customXml" Target="../ink/ink1711.xml"/><Relationship Id="rId90" Type="http://schemas.openxmlformats.org/officeDocument/2006/relationships/customXml" Target="../ink/ink1684.xml"/><Relationship Id="rId165" Type="http://schemas.openxmlformats.org/officeDocument/2006/relationships/image" Target="../media/image1640.png"/><Relationship Id="rId186" Type="http://schemas.openxmlformats.org/officeDocument/2006/relationships/customXml" Target="../ink/ink1732.xml"/><Relationship Id="rId211" Type="http://schemas.openxmlformats.org/officeDocument/2006/relationships/image" Target="../media/image1663.png"/><Relationship Id="rId232" Type="http://schemas.openxmlformats.org/officeDocument/2006/relationships/customXml" Target="../ink/ink1755.xml"/><Relationship Id="rId253" Type="http://schemas.openxmlformats.org/officeDocument/2006/relationships/image" Target="../media/image1684.png"/><Relationship Id="rId27" Type="http://schemas.openxmlformats.org/officeDocument/2006/relationships/image" Target="../media/image6110.png"/><Relationship Id="rId48" Type="http://schemas.openxmlformats.org/officeDocument/2006/relationships/customXml" Target="../ink/ink1663.xml"/><Relationship Id="rId69" Type="http://schemas.openxmlformats.org/officeDocument/2006/relationships/image" Target="../media/image1592.png"/><Relationship Id="rId113" Type="http://schemas.openxmlformats.org/officeDocument/2006/relationships/image" Target="../media/image1614.png"/><Relationship Id="rId134" Type="http://schemas.openxmlformats.org/officeDocument/2006/relationships/customXml" Target="../ink/ink1706.xml"/><Relationship Id="rId80" Type="http://schemas.openxmlformats.org/officeDocument/2006/relationships/customXml" Target="../ink/ink1679.xml"/><Relationship Id="rId155" Type="http://schemas.openxmlformats.org/officeDocument/2006/relationships/image" Target="../media/image1635.png"/><Relationship Id="rId176" Type="http://schemas.openxmlformats.org/officeDocument/2006/relationships/customXml" Target="../ink/ink1727.xml"/><Relationship Id="rId197" Type="http://schemas.openxmlformats.org/officeDocument/2006/relationships/image" Target="../media/image1656.png"/><Relationship Id="rId201" Type="http://schemas.openxmlformats.org/officeDocument/2006/relationships/image" Target="../media/image1658.png"/><Relationship Id="rId222" Type="http://schemas.openxmlformats.org/officeDocument/2006/relationships/customXml" Target="../ink/ink1750.xml"/><Relationship Id="rId243" Type="http://schemas.openxmlformats.org/officeDocument/2006/relationships/image" Target="../media/image1679.png"/><Relationship Id="rId17" Type="http://schemas.openxmlformats.org/officeDocument/2006/relationships/image" Target="../media/image5610.png"/><Relationship Id="rId38" Type="http://schemas.openxmlformats.org/officeDocument/2006/relationships/customXml" Target="../ink/ink1658.xml"/><Relationship Id="rId59" Type="http://schemas.openxmlformats.org/officeDocument/2006/relationships/image" Target="../media/image1587.png"/><Relationship Id="rId103" Type="http://schemas.openxmlformats.org/officeDocument/2006/relationships/image" Target="../media/image1609.png"/><Relationship Id="rId124" Type="http://schemas.openxmlformats.org/officeDocument/2006/relationships/customXml" Target="../ink/ink1701.xml"/><Relationship Id="rId70" Type="http://schemas.openxmlformats.org/officeDocument/2006/relationships/customXml" Target="../ink/ink1674.xml"/><Relationship Id="rId91" Type="http://schemas.openxmlformats.org/officeDocument/2006/relationships/image" Target="../media/image1603.png"/><Relationship Id="rId145" Type="http://schemas.openxmlformats.org/officeDocument/2006/relationships/image" Target="../media/image1630.png"/><Relationship Id="rId166" Type="http://schemas.openxmlformats.org/officeDocument/2006/relationships/customXml" Target="../ink/ink1722.xml"/><Relationship Id="rId187" Type="http://schemas.openxmlformats.org/officeDocument/2006/relationships/image" Target="../media/image1651.png"/><Relationship Id="rId1" Type="http://schemas.openxmlformats.org/officeDocument/2006/relationships/slideLayout" Target="../slideLayouts/slideLayout2.xml"/><Relationship Id="rId212" Type="http://schemas.openxmlformats.org/officeDocument/2006/relationships/customXml" Target="../ink/ink1745.xml"/><Relationship Id="rId233" Type="http://schemas.openxmlformats.org/officeDocument/2006/relationships/image" Target="../media/image1674.png"/><Relationship Id="rId254" Type="http://schemas.openxmlformats.org/officeDocument/2006/relationships/customXml" Target="../ink/ink1766.xml"/><Relationship Id="rId28" Type="http://schemas.openxmlformats.org/officeDocument/2006/relationships/customXml" Target="../ink/ink1653.xml"/><Relationship Id="rId49" Type="http://schemas.openxmlformats.org/officeDocument/2006/relationships/image" Target="../media/image1582.png"/><Relationship Id="rId114" Type="http://schemas.openxmlformats.org/officeDocument/2006/relationships/customXml" Target="../ink/ink1696.xml"/><Relationship Id="rId60" Type="http://schemas.openxmlformats.org/officeDocument/2006/relationships/customXml" Target="../ink/ink1669.xml"/><Relationship Id="rId81" Type="http://schemas.openxmlformats.org/officeDocument/2006/relationships/image" Target="../media/image1598.png"/><Relationship Id="rId135" Type="http://schemas.openxmlformats.org/officeDocument/2006/relationships/image" Target="../media/image1625.png"/><Relationship Id="rId156" Type="http://schemas.openxmlformats.org/officeDocument/2006/relationships/customXml" Target="../ink/ink1717.xml"/><Relationship Id="rId177" Type="http://schemas.openxmlformats.org/officeDocument/2006/relationships/image" Target="../media/image1646.png"/><Relationship Id="rId198" Type="http://schemas.openxmlformats.org/officeDocument/2006/relationships/customXml" Target="../ink/ink1738.xml"/><Relationship Id="rId202" Type="http://schemas.openxmlformats.org/officeDocument/2006/relationships/customXml" Target="../ink/ink1740.xml"/><Relationship Id="rId223" Type="http://schemas.openxmlformats.org/officeDocument/2006/relationships/image" Target="../media/image1669.png"/><Relationship Id="rId244" Type="http://schemas.openxmlformats.org/officeDocument/2006/relationships/customXml" Target="../ink/ink1761.xml"/><Relationship Id="rId18" Type="http://schemas.openxmlformats.org/officeDocument/2006/relationships/customXml" Target="../ink/ink1648.xml"/><Relationship Id="rId39" Type="http://schemas.openxmlformats.org/officeDocument/2006/relationships/image" Target="../media/image1577.png"/><Relationship Id="rId50" Type="http://schemas.openxmlformats.org/officeDocument/2006/relationships/customXml" Target="../ink/ink1664.xml"/><Relationship Id="rId104" Type="http://schemas.openxmlformats.org/officeDocument/2006/relationships/customXml" Target="../ink/ink1691.xml"/><Relationship Id="rId125" Type="http://schemas.openxmlformats.org/officeDocument/2006/relationships/image" Target="../media/image1620.png"/><Relationship Id="rId146" Type="http://schemas.openxmlformats.org/officeDocument/2006/relationships/customXml" Target="../ink/ink1712.xml"/><Relationship Id="rId167" Type="http://schemas.openxmlformats.org/officeDocument/2006/relationships/image" Target="../media/image1641.png"/><Relationship Id="rId188" Type="http://schemas.openxmlformats.org/officeDocument/2006/relationships/customXml" Target="../ink/ink1733.xml"/><Relationship Id="rId71" Type="http://schemas.openxmlformats.org/officeDocument/2006/relationships/image" Target="../media/image1593.png"/><Relationship Id="rId92" Type="http://schemas.openxmlformats.org/officeDocument/2006/relationships/customXml" Target="../ink/ink1685.xml"/><Relationship Id="rId213" Type="http://schemas.openxmlformats.org/officeDocument/2006/relationships/image" Target="../media/image1664.png"/><Relationship Id="rId234" Type="http://schemas.openxmlformats.org/officeDocument/2006/relationships/customXml" Target="../ink/ink1756.xml"/><Relationship Id="rId2" Type="http://schemas.openxmlformats.org/officeDocument/2006/relationships/customXml" Target="../ink/ink1640.xml"/><Relationship Id="rId29" Type="http://schemas.openxmlformats.org/officeDocument/2006/relationships/image" Target="../media/image6210.png"/><Relationship Id="rId255" Type="http://schemas.openxmlformats.org/officeDocument/2006/relationships/image" Target="../media/image1685.png"/><Relationship Id="rId40" Type="http://schemas.openxmlformats.org/officeDocument/2006/relationships/customXml" Target="../ink/ink1659.xml"/><Relationship Id="rId115" Type="http://schemas.openxmlformats.org/officeDocument/2006/relationships/image" Target="../media/image1615.png"/><Relationship Id="rId136" Type="http://schemas.openxmlformats.org/officeDocument/2006/relationships/customXml" Target="../ink/ink1707.xml"/><Relationship Id="rId157" Type="http://schemas.openxmlformats.org/officeDocument/2006/relationships/image" Target="../media/image1636.png"/><Relationship Id="rId178" Type="http://schemas.openxmlformats.org/officeDocument/2006/relationships/customXml" Target="../ink/ink1728.xml"/><Relationship Id="rId61" Type="http://schemas.openxmlformats.org/officeDocument/2006/relationships/image" Target="../media/image1588.png"/><Relationship Id="rId82" Type="http://schemas.openxmlformats.org/officeDocument/2006/relationships/customXml" Target="../ink/ink1680.xml"/><Relationship Id="rId199" Type="http://schemas.openxmlformats.org/officeDocument/2006/relationships/image" Target="../media/image1657.png"/><Relationship Id="rId203" Type="http://schemas.openxmlformats.org/officeDocument/2006/relationships/image" Target="../media/image1659.png"/><Relationship Id="rId19" Type="http://schemas.openxmlformats.org/officeDocument/2006/relationships/image" Target="../media/image5710.png"/><Relationship Id="rId224" Type="http://schemas.openxmlformats.org/officeDocument/2006/relationships/customXml" Target="../ink/ink1751.xml"/><Relationship Id="rId245" Type="http://schemas.openxmlformats.org/officeDocument/2006/relationships/image" Target="../media/image1680.png"/><Relationship Id="rId30" Type="http://schemas.openxmlformats.org/officeDocument/2006/relationships/customXml" Target="../ink/ink1654.xml"/><Relationship Id="rId105" Type="http://schemas.openxmlformats.org/officeDocument/2006/relationships/image" Target="../media/image1610.png"/><Relationship Id="rId126" Type="http://schemas.openxmlformats.org/officeDocument/2006/relationships/customXml" Target="../ink/ink1702.xml"/><Relationship Id="rId147" Type="http://schemas.openxmlformats.org/officeDocument/2006/relationships/image" Target="../media/image1631.png"/><Relationship Id="rId168" Type="http://schemas.openxmlformats.org/officeDocument/2006/relationships/customXml" Target="../ink/ink1723.xml"/><Relationship Id="rId51" Type="http://schemas.openxmlformats.org/officeDocument/2006/relationships/image" Target="../media/image1583.png"/><Relationship Id="rId72" Type="http://schemas.openxmlformats.org/officeDocument/2006/relationships/customXml" Target="../ink/ink1675.xml"/><Relationship Id="rId93" Type="http://schemas.openxmlformats.org/officeDocument/2006/relationships/image" Target="../media/image1604.png"/><Relationship Id="rId189" Type="http://schemas.openxmlformats.org/officeDocument/2006/relationships/image" Target="../media/image1652.png"/><Relationship Id="rId3" Type="http://schemas.openxmlformats.org/officeDocument/2006/relationships/image" Target="../media/image4910.png"/><Relationship Id="rId214" Type="http://schemas.openxmlformats.org/officeDocument/2006/relationships/customXml" Target="../ink/ink1746.xml"/><Relationship Id="rId235" Type="http://schemas.openxmlformats.org/officeDocument/2006/relationships/image" Target="../media/image1675.png"/><Relationship Id="rId256" Type="http://schemas.openxmlformats.org/officeDocument/2006/relationships/customXml" Target="../ink/ink1767.xml"/><Relationship Id="rId116" Type="http://schemas.openxmlformats.org/officeDocument/2006/relationships/customXml" Target="../ink/ink1697.xml"/><Relationship Id="rId137" Type="http://schemas.openxmlformats.org/officeDocument/2006/relationships/image" Target="../media/image1626.png"/><Relationship Id="rId158" Type="http://schemas.openxmlformats.org/officeDocument/2006/relationships/customXml" Target="../ink/ink1718.xml"/><Relationship Id="rId20" Type="http://schemas.openxmlformats.org/officeDocument/2006/relationships/customXml" Target="../ink/ink1649.xml"/><Relationship Id="rId41" Type="http://schemas.openxmlformats.org/officeDocument/2006/relationships/image" Target="../media/image1578.png"/><Relationship Id="rId62" Type="http://schemas.openxmlformats.org/officeDocument/2006/relationships/customXml" Target="../ink/ink1670.xml"/><Relationship Id="rId83" Type="http://schemas.openxmlformats.org/officeDocument/2006/relationships/image" Target="../media/image1599.png"/><Relationship Id="rId179" Type="http://schemas.openxmlformats.org/officeDocument/2006/relationships/image" Target="../media/image1647.png"/><Relationship Id="rId190" Type="http://schemas.openxmlformats.org/officeDocument/2006/relationships/customXml" Target="../ink/ink1734.xml"/><Relationship Id="rId204" Type="http://schemas.openxmlformats.org/officeDocument/2006/relationships/customXml" Target="../ink/ink1741.xml"/><Relationship Id="rId225" Type="http://schemas.openxmlformats.org/officeDocument/2006/relationships/image" Target="../media/image1670.png"/><Relationship Id="rId246" Type="http://schemas.openxmlformats.org/officeDocument/2006/relationships/customXml" Target="../ink/ink1762.xml"/><Relationship Id="rId106" Type="http://schemas.openxmlformats.org/officeDocument/2006/relationships/customXml" Target="../ink/ink1692.xml"/><Relationship Id="rId127" Type="http://schemas.openxmlformats.org/officeDocument/2006/relationships/image" Target="../media/image1621.png"/><Relationship Id="rId10" Type="http://schemas.openxmlformats.org/officeDocument/2006/relationships/customXml" Target="../ink/ink1644.xml"/><Relationship Id="rId31" Type="http://schemas.openxmlformats.org/officeDocument/2006/relationships/image" Target="../media/image6310.png"/><Relationship Id="rId52" Type="http://schemas.openxmlformats.org/officeDocument/2006/relationships/customXml" Target="../ink/ink1665.xml"/><Relationship Id="rId73" Type="http://schemas.openxmlformats.org/officeDocument/2006/relationships/image" Target="../media/image1594.png"/><Relationship Id="rId94" Type="http://schemas.openxmlformats.org/officeDocument/2006/relationships/customXml" Target="../ink/ink1686.xml"/><Relationship Id="rId148" Type="http://schemas.openxmlformats.org/officeDocument/2006/relationships/customXml" Target="../ink/ink1713.xml"/><Relationship Id="rId169" Type="http://schemas.openxmlformats.org/officeDocument/2006/relationships/image" Target="../media/image1642.png"/><Relationship Id="rId4" Type="http://schemas.openxmlformats.org/officeDocument/2006/relationships/customXml" Target="../ink/ink1641.xml"/><Relationship Id="rId180" Type="http://schemas.openxmlformats.org/officeDocument/2006/relationships/customXml" Target="../ink/ink1729.xml"/><Relationship Id="rId215" Type="http://schemas.openxmlformats.org/officeDocument/2006/relationships/image" Target="../media/image1665.png"/><Relationship Id="rId236" Type="http://schemas.openxmlformats.org/officeDocument/2006/relationships/customXml" Target="../ink/ink1757.xml"/><Relationship Id="rId257" Type="http://schemas.openxmlformats.org/officeDocument/2006/relationships/image" Target="../media/image1686.png"/><Relationship Id="rId42" Type="http://schemas.openxmlformats.org/officeDocument/2006/relationships/customXml" Target="../ink/ink1660.xml"/><Relationship Id="rId84" Type="http://schemas.openxmlformats.org/officeDocument/2006/relationships/customXml" Target="../ink/ink1681.xml"/><Relationship Id="rId138" Type="http://schemas.openxmlformats.org/officeDocument/2006/relationships/customXml" Target="../ink/ink1708.xml"/></Relationships>
</file>

<file path=ppt/slides/_rels/slide23.xml.rels><?xml version="1.0" encoding="UTF-8" standalone="yes"?>
<Relationships xmlns="http://schemas.openxmlformats.org/package/2006/relationships"><Relationship Id="rId117" Type="http://schemas.openxmlformats.org/officeDocument/2006/relationships/image" Target="../media/image1747.png"/><Relationship Id="rId21" Type="http://schemas.openxmlformats.org/officeDocument/2006/relationships/image" Target="../media/image1699.png"/><Relationship Id="rId42" Type="http://schemas.openxmlformats.org/officeDocument/2006/relationships/customXml" Target="../ink/ink1791.xml"/><Relationship Id="rId63" Type="http://schemas.openxmlformats.org/officeDocument/2006/relationships/image" Target="../media/image1720.png"/><Relationship Id="rId84" Type="http://schemas.openxmlformats.org/officeDocument/2006/relationships/customXml" Target="../ink/ink1812.xml"/><Relationship Id="rId138" Type="http://schemas.openxmlformats.org/officeDocument/2006/relationships/customXml" Target="../ink/ink1839.xml"/><Relationship Id="rId159" Type="http://schemas.openxmlformats.org/officeDocument/2006/relationships/image" Target="../media/image1768.png"/><Relationship Id="rId170" Type="http://schemas.openxmlformats.org/officeDocument/2006/relationships/customXml" Target="../ink/ink1855.xml"/><Relationship Id="rId191" Type="http://schemas.openxmlformats.org/officeDocument/2006/relationships/image" Target="../media/image1784.png"/><Relationship Id="rId205" Type="http://schemas.openxmlformats.org/officeDocument/2006/relationships/image" Target="../media/image1791.png"/><Relationship Id="rId226" Type="http://schemas.openxmlformats.org/officeDocument/2006/relationships/customXml" Target="../ink/ink1883.xml"/><Relationship Id="rId107" Type="http://schemas.openxmlformats.org/officeDocument/2006/relationships/image" Target="../media/image1742.png"/><Relationship Id="rId11" Type="http://schemas.openxmlformats.org/officeDocument/2006/relationships/image" Target="../media/image1694.png"/><Relationship Id="rId32" Type="http://schemas.openxmlformats.org/officeDocument/2006/relationships/customXml" Target="../ink/ink1786.xml"/><Relationship Id="rId53" Type="http://schemas.openxmlformats.org/officeDocument/2006/relationships/image" Target="../media/image1715.png"/><Relationship Id="rId74" Type="http://schemas.openxmlformats.org/officeDocument/2006/relationships/customXml" Target="../ink/ink1807.xml"/><Relationship Id="rId128" Type="http://schemas.openxmlformats.org/officeDocument/2006/relationships/customXml" Target="../ink/ink1834.xml"/><Relationship Id="rId149" Type="http://schemas.openxmlformats.org/officeDocument/2006/relationships/image" Target="../media/image1763.png"/><Relationship Id="rId5" Type="http://schemas.openxmlformats.org/officeDocument/2006/relationships/image" Target="../media/image1691.png"/><Relationship Id="rId95" Type="http://schemas.openxmlformats.org/officeDocument/2006/relationships/image" Target="../media/image1736.png"/><Relationship Id="rId160" Type="http://schemas.openxmlformats.org/officeDocument/2006/relationships/customXml" Target="../ink/ink1850.xml"/><Relationship Id="rId181" Type="http://schemas.openxmlformats.org/officeDocument/2006/relationships/image" Target="../media/image1779.png"/><Relationship Id="rId216" Type="http://schemas.openxmlformats.org/officeDocument/2006/relationships/customXml" Target="../ink/ink1878.xml"/><Relationship Id="rId237" Type="http://schemas.openxmlformats.org/officeDocument/2006/relationships/image" Target="../media/image1807.png"/><Relationship Id="rId22" Type="http://schemas.openxmlformats.org/officeDocument/2006/relationships/customXml" Target="../ink/ink1781.xml"/><Relationship Id="rId43" Type="http://schemas.openxmlformats.org/officeDocument/2006/relationships/image" Target="../media/image1710.png"/><Relationship Id="rId64" Type="http://schemas.openxmlformats.org/officeDocument/2006/relationships/customXml" Target="../ink/ink1802.xml"/><Relationship Id="rId118" Type="http://schemas.openxmlformats.org/officeDocument/2006/relationships/customXml" Target="../ink/ink1829.xml"/><Relationship Id="rId139" Type="http://schemas.openxmlformats.org/officeDocument/2006/relationships/image" Target="../media/image1758.png"/><Relationship Id="rId85" Type="http://schemas.openxmlformats.org/officeDocument/2006/relationships/image" Target="../media/image1731.png"/><Relationship Id="rId150" Type="http://schemas.openxmlformats.org/officeDocument/2006/relationships/customXml" Target="../ink/ink1845.xml"/><Relationship Id="rId171" Type="http://schemas.openxmlformats.org/officeDocument/2006/relationships/image" Target="../media/image1774.png"/><Relationship Id="rId192" Type="http://schemas.openxmlformats.org/officeDocument/2006/relationships/customXml" Target="../ink/ink1866.xml"/><Relationship Id="rId206" Type="http://schemas.openxmlformats.org/officeDocument/2006/relationships/customXml" Target="../ink/ink1873.xml"/><Relationship Id="rId227" Type="http://schemas.openxmlformats.org/officeDocument/2006/relationships/image" Target="../media/image1802.png"/><Relationship Id="rId12" Type="http://schemas.openxmlformats.org/officeDocument/2006/relationships/customXml" Target="../ink/ink1776.xml"/><Relationship Id="rId33" Type="http://schemas.openxmlformats.org/officeDocument/2006/relationships/image" Target="../media/image1705.png"/><Relationship Id="rId108" Type="http://schemas.openxmlformats.org/officeDocument/2006/relationships/customXml" Target="../ink/ink1824.xml"/><Relationship Id="rId129" Type="http://schemas.openxmlformats.org/officeDocument/2006/relationships/image" Target="../media/image1753.png"/><Relationship Id="rId54" Type="http://schemas.openxmlformats.org/officeDocument/2006/relationships/customXml" Target="../ink/ink1797.xml"/><Relationship Id="rId75" Type="http://schemas.openxmlformats.org/officeDocument/2006/relationships/image" Target="../media/image1726.png"/><Relationship Id="rId96" Type="http://schemas.openxmlformats.org/officeDocument/2006/relationships/customXml" Target="../ink/ink1818.xml"/><Relationship Id="rId140" Type="http://schemas.openxmlformats.org/officeDocument/2006/relationships/customXml" Target="../ink/ink1840.xml"/><Relationship Id="rId161" Type="http://schemas.openxmlformats.org/officeDocument/2006/relationships/image" Target="../media/image1769.png"/><Relationship Id="rId182" Type="http://schemas.openxmlformats.org/officeDocument/2006/relationships/customXml" Target="../ink/ink1861.xml"/><Relationship Id="rId217" Type="http://schemas.openxmlformats.org/officeDocument/2006/relationships/image" Target="../media/image1797.png"/><Relationship Id="rId6" Type="http://schemas.openxmlformats.org/officeDocument/2006/relationships/customXml" Target="../ink/ink1773.xml"/><Relationship Id="rId238" Type="http://schemas.openxmlformats.org/officeDocument/2006/relationships/customXml" Target="../ink/ink1889.xml"/><Relationship Id="rId23" Type="http://schemas.openxmlformats.org/officeDocument/2006/relationships/image" Target="../media/image1700.png"/><Relationship Id="rId119" Type="http://schemas.openxmlformats.org/officeDocument/2006/relationships/image" Target="../media/image1748.png"/><Relationship Id="rId44" Type="http://schemas.openxmlformats.org/officeDocument/2006/relationships/customXml" Target="../ink/ink1792.xml"/><Relationship Id="rId65" Type="http://schemas.openxmlformats.org/officeDocument/2006/relationships/image" Target="../media/image1721.png"/><Relationship Id="rId86" Type="http://schemas.openxmlformats.org/officeDocument/2006/relationships/customXml" Target="../ink/ink1813.xml"/><Relationship Id="rId130" Type="http://schemas.openxmlformats.org/officeDocument/2006/relationships/customXml" Target="../ink/ink1835.xml"/><Relationship Id="rId151" Type="http://schemas.openxmlformats.org/officeDocument/2006/relationships/image" Target="../media/image1764.png"/><Relationship Id="rId172" Type="http://schemas.openxmlformats.org/officeDocument/2006/relationships/customXml" Target="../ink/ink1856.xml"/><Relationship Id="rId193" Type="http://schemas.openxmlformats.org/officeDocument/2006/relationships/image" Target="../media/image1785.png"/><Relationship Id="rId207" Type="http://schemas.openxmlformats.org/officeDocument/2006/relationships/image" Target="../media/image1792.png"/><Relationship Id="rId228" Type="http://schemas.openxmlformats.org/officeDocument/2006/relationships/customXml" Target="../ink/ink1884.xml"/><Relationship Id="rId13" Type="http://schemas.openxmlformats.org/officeDocument/2006/relationships/image" Target="../media/image1695.png"/><Relationship Id="rId109" Type="http://schemas.openxmlformats.org/officeDocument/2006/relationships/image" Target="../media/image1743.png"/><Relationship Id="rId34" Type="http://schemas.openxmlformats.org/officeDocument/2006/relationships/customXml" Target="../ink/ink1787.xml"/><Relationship Id="rId55" Type="http://schemas.openxmlformats.org/officeDocument/2006/relationships/image" Target="../media/image1716.png"/><Relationship Id="rId76" Type="http://schemas.openxmlformats.org/officeDocument/2006/relationships/customXml" Target="../ink/ink1808.xml"/><Relationship Id="rId97" Type="http://schemas.openxmlformats.org/officeDocument/2006/relationships/image" Target="../media/image1737.png"/><Relationship Id="rId120" Type="http://schemas.openxmlformats.org/officeDocument/2006/relationships/customXml" Target="../ink/ink1830.xml"/><Relationship Id="rId141" Type="http://schemas.openxmlformats.org/officeDocument/2006/relationships/image" Target="../media/image1759.png"/><Relationship Id="rId7" Type="http://schemas.openxmlformats.org/officeDocument/2006/relationships/image" Target="../media/image1692.png"/><Relationship Id="rId162" Type="http://schemas.openxmlformats.org/officeDocument/2006/relationships/customXml" Target="../ink/ink1851.xml"/><Relationship Id="rId183" Type="http://schemas.openxmlformats.org/officeDocument/2006/relationships/image" Target="../media/image1780.png"/><Relationship Id="rId218" Type="http://schemas.openxmlformats.org/officeDocument/2006/relationships/customXml" Target="../ink/ink1879.xml"/><Relationship Id="rId239" Type="http://schemas.openxmlformats.org/officeDocument/2006/relationships/image" Target="../media/image1808.png"/><Relationship Id="rId24" Type="http://schemas.openxmlformats.org/officeDocument/2006/relationships/customXml" Target="../ink/ink1782.xml"/><Relationship Id="rId45" Type="http://schemas.openxmlformats.org/officeDocument/2006/relationships/image" Target="../media/image1711.png"/><Relationship Id="rId66" Type="http://schemas.openxmlformats.org/officeDocument/2006/relationships/customXml" Target="../ink/ink1803.xml"/><Relationship Id="rId87" Type="http://schemas.openxmlformats.org/officeDocument/2006/relationships/image" Target="../media/image1732.png"/><Relationship Id="rId110" Type="http://schemas.openxmlformats.org/officeDocument/2006/relationships/customXml" Target="../ink/ink1825.xml"/><Relationship Id="rId131" Type="http://schemas.openxmlformats.org/officeDocument/2006/relationships/image" Target="../media/image1754.png"/><Relationship Id="rId152" Type="http://schemas.openxmlformats.org/officeDocument/2006/relationships/customXml" Target="../ink/ink1846.xml"/><Relationship Id="rId173" Type="http://schemas.openxmlformats.org/officeDocument/2006/relationships/image" Target="../media/image1775.png"/><Relationship Id="rId194" Type="http://schemas.openxmlformats.org/officeDocument/2006/relationships/customXml" Target="../ink/ink1867.xml"/><Relationship Id="rId208" Type="http://schemas.openxmlformats.org/officeDocument/2006/relationships/customXml" Target="../ink/ink1874.xml"/><Relationship Id="rId229" Type="http://schemas.openxmlformats.org/officeDocument/2006/relationships/image" Target="../media/image1803.png"/><Relationship Id="rId240" Type="http://schemas.openxmlformats.org/officeDocument/2006/relationships/customXml" Target="../ink/ink1890.xml"/><Relationship Id="rId14" Type="http://schemas.openxmlformats.org/officeDocument/2006/relationships/customXml" Target="../ink/ink1777.xml"/><Relationship Id="rId35" Type="http://schemas.openxmlformats.org/officeDocument/2006/relationships/image" Target="../media/image1706.png"/><Relationship Id="rId56" Type="http://schemas.openxmlformats.org/officeDocument/2006/relationships/customXml" Target="../ink/ink1798.xml"/><Relationship Id="rId77" Type="http://schemas.openxmlformats.org/officeDocument/2006/relationships/image" Target="../media/image1727.png"/><Relationship Id="rId100" Type="http://schemas.openxmlformats.org/officeDocument/2006/relationships/customXml" Target="../ink/ink1820.xml"/><Relationship Id="rId8" Type="http://schemas.openxmlformats.org/officeDocument/2006/relationships/customXml" Target="../ink/ink1774.xml"/><Relationship Id="rId98" Type="http://schemas.openxmlformats.org/officeDocument/2006/relationships/customXml" Target="../ink/ink1819.xml"/><Relationship Id="rId121" Type="http://schemas.openxmlformats.org/officeDocument/2006/relationships/image" Target="../media/image1749.png"/><Relationship Id="rId142" Type="http://schemas.openxmlformats.org/officeDocument/2006/relationships/customXml" Target="../ink/ink1841.xml"/><Relationship Id="rId163" Type="http://schemas.openxmlformats.org/officeDocument/2006/relationships/image" Target="../media/image1770.png"/><Relationship Id="rId184" Type="http://schemas.openxmlformats.org/officeDocument/2006/relationships/customXml" Target="../ink/ink1862.xml"/><Relationship Id="rId219" Type="http://schemas.openxmlformats.org/officeDocument/2006/relationships/image" Target="../media/image1798.png"/><Relationship Id="rId230" Type="http://schemas.openxmlformats.org/officeDocument/2006/relationships/customXml" Target="../ink/ink1885.xml"/><Relationship Id="rId25" Type="http://schemas.openxmlformats.org/officeDocument/2006/relationships/image" Target="../media/image1701.png"/><Relationship Id="rId46" Type="http://schemas.openxmlformats.org/officeDocument/2006/relationships/customXml" Target="../ink/ink1793.xml"/><Relationship Id="rId67" Type="http://schemas.openxmlformats.org/officeDocument/2006/relationships/image" Target="../media/image1722.png"/><Relationship Id="rId88" Type="http://schemas.openxmlformats.org/officeDocument/2006/relationships/customXml" Target="../ink/ink1814.xml"/><Relationship Id="rId111" Type="http://schemas.openxmlformats.org/officeDocument/2006/relationships/image" Target="../media/image1744.png"/><Relationship Id="rId132" Type="http://schemas.openxmlformats.org/officeDocument/2006/relationships/customXml" Target="../ink/ink1836.xml"/><Relationship Id="rId153" Type="http://schemas.openxmlformats.org/officeDocument/2006/relationships/image" Target="../media/image1765.png"/><Relationship Id="rId174" Type="http://schemas.openxmlformats.org/officeDocument/2006/relationships/customXml" Target="../ink/ink1857.xml"/><Relationship Id="rId195" Type="http://schemas.openxmlformats.org/officeDocument/2006/relationships/image" Target="../media/image1786.png"/><Relationship Id="rId209" Type="http://schemas.openxmlformats.org/officeDocument/2006/relationships/image" Target="../media/image1793.png"/><Relationship Id="rId220" Type="http://schemas.openxmlformats.org/officeDocument/2006/relationships/customXml" Target="../ink/ink1880.xml"/><Relationship Id="rId241" Type="http://schemas.openxmlformats.org/officeDocument/2006/relationships/image" Target="../media/image1809.png"/><Relationship Id="rId15" Type="http://schemas.openxmlformats.org/officeDocument/2006/relationships/image" Target="../media/image1696.png"/><Relationship Id="rId36" Type="http://schemas.openxmlformats.org/officeDocument/2006/relationships/customXml" Target="../ink/ink1788.xml"/><Relationship Id="rId57" Type="http://schemas.openxmlformats.org/officeDocument/2006/relationships/image" Target="../media/image1717.png"/><Relationship Id="rId10" Type="http://schemas.openxmlformats.org/officeDocument/2006/relationships/customXml" Target="../ink/ink1775.xml"/><Relationship Id="rId31" Type="http://schemas.openxmlformats.org/officeDocument/2006/relationships/image" Target="../media/image1704.png"/><Relationship Id="rId52" Type="http://schemas.openxmlformats.org/officeDocument/2006/relationships/customXml" Target="../ink/ink1796.xml"/><Relationship Id="rId73" Type="http://schemas.openxmlformats.org/officeDocument/2006/relationships/image" Target="../media/image1725.png"/><Relationship Id="rId78" Type="http://schemas.openxmlformats.org/officeDocument/2006/relationships/customXml" Target="../ink/ink1809.xml"/><Relationship Id="rId94" Type="http://schemas.openxmlformats.org/officeDocument/2006/relationships/customXml" Target="../ink/ink1817.xml"/><Relationship Id="rId99" Type="http://schemas.openxmlformats.org/officeDocument/2006/relationships/image" Target="../media/image1738.png"/><Relationship Id="rId101" Type="http://schemas.openxmlformats.org/officeDocument/2006/relationships/image" Target="../media/image1739.png"/><Relationship Id="rId122" Type="http://schemas.openxmlformats.org/officeDocument/2006/relationships/customXml" Target="../ink/ink1831.xml"/><Relationship Id="rId143" Type="http://schemas.openxmlformats.org/officeDocument/2006/relationships/image" Target="../media/image1760.png"/><Relationship Id="rId148" Type="http://schemas.openxmlformats.org/officeDocument/2006/relationships/customXml" Target="../ink/ink1844.xml"/><Relationship Id="rId164" Type="http://schemas.openxmlformats.org/officeDocument/2006/relationships/customXml" Target="../ink/ink1852.xml"/><Relationship Id="rId169" Type="http://schemas.openxmlformats.org/officeDocument/2006/relationships/image" Target="../media/image1773.png"/><Relationship Id="rId185" Type="http://schemas.openxmlformats.org/officeDocument/2006/relationships/image" Target="../media/image1781.png"/><Relationship Id="rId4" Type="http://schemas.openxmlformats.org/officeDocument/2006/relationships/customXml" Target="../ink/ink1772.xml"/><Relationship Id="rId9" Type="http://schemas.openxmlformats.org/officeDocument/2006/relationships/image" Target="../media/image1693.png"/><Relationship Id="rId180" Type="http://schemas.openxmlformats.org/officeDocument/2006/relationships/customXml" Target="../ink/ink1860.xml"/><Relationship Id="rId210" Type="http://schemas.openxmlformats.org/officeDocument/2006/relationships/customXml" Target="../ink/ink1875.xml"/><Relationship Id="rId215" Type="http://schemas.openxmlformats.org/officeDocument/2006/relationships/image" Target="../media/image1796.png"/><Relationship Id="rId236" Type="http://schemas.openxmlformats.org/officeDocument/2006/relationships/customXml" Target="../ink/ink1888.xml"/><Relationship Id="rId26" Type="http://schemas.openxmlformats.org/officeDocument/2006/relationships/customXml" Target="../ink/ink1783.xml"/><Relationship Id="rId231" Type="http://schemas.openxmlformats.org/officeDocument/2006/relationships/image" Target="../media/image1804.png"/><Relationship Id="rId47" Type="http://schemas.openxmlformats.org/officeDocument/2006/relationships/image" Target="../media/image1712.png"/><Relationship Id="rId68" Type="http://schemas.openxmlformats.org/officeDocument/2006/relationships/customXml" Target="../ink/ink1804.xml"/><Relationship Id="rId89" Type="http://schemas.openxmlformats.org/officeDocument/2006/relationships/image" Target="../media/image1733.png"/><Relationship Id="rId112" Type="http://schemas.openxmlformats.org/officeDocument/2006/relationships/customXml" Target="../ink/ink1826.xml"/><Relationship Id="rId133" Type="http://schemas.openxmlformats.org/officeDocument/2006/relationships/image" Target="../media/image1755.png"/><Relationship Id="rId154" Type="http://schemas.openxmlformats.org/officeDocument/2006/relationships/customXml" Target="../ink/ink1847.xml"/><Relationship Id="rId175" Type="http://schemas.openxmlformats.org/officeDocument/2006/relationships/image" Target="../media/image1776.png"/><Relationship Id="rId196" Type="http://schemas.openxmlformats.org/officeDocument/2006/relationships/customXml" Target="../ink/ink1868.xml"/><Relationship Id="rId200" Type="http://schemas.openxmlformats.org/officeDocument/2006/relationships/customXml" Target="../ink/ink1870.xml"/><Relationship Id="rId16" Type="http://schemas.openxmlformats.org/officeDocument/2006/relationships/customXml" Target="../ink/ink1778.xml"/><Relationship Id="rId221" Type="http://schemas.openxmlformats.org/officeDocument/2006/relationships/image" Target="../media/image1799.png"/><Relationship Id="rId242" Type="http://schemas.openxmlformats.org/officeDocument/2006/relationships/customXml" Target="../ink/ink1891.xml"/><Relationship Id="rId37" Type="http://schemas.openxmlformats.org/officeDocument/2006/relationships/image" Target="../media/image1707.png"/><Relationship Id="rId58" Type="http://schemas.openxmlformats.org/officeDocument/2006/relationships/customXml" Target="../ink/ink1799.xml"/><Relationship Id="rId79" Type="http://schemas.openxmlformats.org/officeDocument/2006/relationships/image" Target="../media/image1728.png"/><Relationship Id="rId102" Type="http://schemas.openxmlformats.org/officeDocument/2006/relationships/customXml" Target="../ink/ink1821.xml"/><Relationship Id="rId123" Type="http://schemas.openxmlformats.org/officeDocument/2006/relationships/image" Target="../media/image1750.png"/><Relationship Id="rId144" Type="http://schemas.openxmlformats.org/officeDocument/2006/relationships/customXml" Target="../ink/ink1842.xml"/><Relationship Id="rId90" Type="http://schemas.openxmlformats.org/officeDocument/2006/relationships/customXml" Target="../ink/ink1815.xml"/><Relationship Id="rId165" Type="http://schemas.openxmlformats.org/officeDocument/2006/relationships/image" Target="../media/image1771.png"/><Relationship Id="rId186" Type="http://schemas.openxmlformats.org/officeDocument/2006/relationships/customXml" Target="../ink/ink1863.xml"/><Relationship Id="rId211" Type="http://schemas.openxmlformats.org/officeDocument/2006/relationships/image" Target="../media/image1794.png"/><Relationship Id="rId232" Type="http://schemas.openxmlformats.org/officeDocument/2006/relationships/customXml" Target="../ink/ink1886.xml"/><Relationship Id="rId27" Type="http://schemas.openxmlformats.org/officeDocument/2006/relationships/image" Target="../media/image1702.png"/><Relationship Id="rId48" Type="http://schemas.openxmlformats.org/officeDocument/2006/relationships/customXml" Target="../ink/ink1794.xml"/><Relationship Id="rId69" Type="http://schemas.openxmlformats.org/officeDocument/2006/relationships/image" Target="../media/image1723.png"/><Relationship Id="rId113" Type="http://schemas.openxmlformats.org/officeDocument/2006/relationships/image" Target="../media/image1745.png"/><Relationship Id="rId134" Type="http://schemas.openxmlformats.org/officeDocument/2006/relationships/customXml" Target="../ink/ink1837.xml"/><Relationship Id="rId80" Type="http://schemas.openxmlformats.org/officeDocument/2006/relationships/customXml" Target="../ink/ink1810.xml"/><Relationship Id="rId155" Type="http://schemas.openxmlformats.org/officeDocument/2006/relationships/image" Target="../media/image1766.png"/><Relationship Id="rId176" Type="http://schemas.openxmlformats.org/officeDocument/2006/relationships/customXml" Target="../ink/ink1858.xml"/><Relationship Id="rId197" Type="http://schemas.openxmlformats.org/officeDocument/2006/relationships/image" Target="../media/image1787.png"/><Relationship Id="rId201" Type="http://schemas.openxmlformats.org/officeDocument/2006/relationships/image" Target="../media/image1789.png"/><Relationship Id="rId222" Type="http://schemas.openxmlformats.org/officeDocument/2006/relationships/customXml" Target="../ink/ink1881.xml"/><Relationship Id="rId243" Type="http://schemas.openxmlformats.org/officeDocument/2006/relationships/image" Target="../media/image1810.png"/><Relationship Id="rId17" Type="http://schemas.openxmlformats.org/officeDocument/2006/relationships/image" Target="../media/image1697.png"/><Relationship Id="rId38" Type="http://schemas.openxmlformats.org/officeDocument/2006/relationships/customXml" Target="../ink/ink1789.xml"/><Relationship Id="rId59" Type="http://schemas.openxmlformats.org/officeDocument/2006/relationships/image" Target="../media/image1718.png"/><Relationship Id="rId103" Type="http://schemas.openxmlformats.org/officeDocument/2006/relationships/image" Target="../media/image1740.png"/><Relationship Id="rId124" Type="http://schemas.openxmlformats.org/officeDocument/2006/relationships/customXml" Target="../ink/ink1832.xml"/><Relationship Id="rId70" Type="http://schemas.openxmlformats.org/officeDocument/2006/relationships/customXml" Target="../ink/ink1805.xml"/><Relationship Id="rId91" Type="http://schemas.openxmlformats.org/officeDocument/2006/relationships/image" Target="../media/image1734.png"/><Relationship Id="rId145" Type="http://schemas.openxmlformats.org/officeDocument/2006/relationships/image" Target="../media/image1761.png"/><Relationship Id="rId166" Type="http://schemas.openxmlformats.org/officeDocument/2006/relationships/customXml" Target="../ink/ink1853.xml"/><Relationship Id="rId187" Type="http://schemas.openxmlformats.org/officeDocument/2006/relationships/image" Target="../media/image1782.png"/><Relationship Id="rId1" Type="http://schemas.openxmlformats.org/officeDocument/2006/relationships/slideLayout" Target="../slideLayouts/slideLayout2.xml"/><Relationship Id="rId212" Type="http://schemas.openxmlformats.org/officeDocument/2006/relationships/customXml" Target="../ink/ink1876.xml"/><Relationship Id="rId233" Type="http://schemas.openxmlformats.org/officeDocument/2006/relationships/image" Target="../media/image1805.png"/><Relationship Id="rId28" Type="http://schemas.openxmlformats.org/officeDocument/2006/relationships/customXml" Target="../ink/ink1784.xml"/><Relationship Id="rId49" Type="http://schemas.openxmlformats.org/officeDocument/2006/relationships/image" Target="../media/image1713.png"/><Relationship Id="rId114" Type="http://schemas.openxmlformats.org/officeDocument/2006/relationships/customXml" Target="../ink/ink1827.xml"/><Relationship Id="rId60" Type="http://schemas.openxmlformats.org/officeDocument/2006/relationships/customXml" Target="../ink/ink1800.xml"/><Relationship Id="rId81" Type="http://schemas.openxmlformats.org/officeDocument/2006/relationships/image" Target="../media/image1729.png"/><Relationship Id="rId135" Type="http://schemas.openxmlformats.org/officeDocument/2006/relationships/image" Target="../media/image1756.png"/><Relationship Id="rId156" Type="http://schemas.openxmlformats.org/officeDocument/2006/relationships/customXml" Target="../ink/ink1848.xml"/><Relationship Id="rId177" Type="http://schemas.openxmlformats.org/officeDocument/2006/relationships/image" Target="../media/image1777.png"/><Relationship Id="rId198" Type="http://schemas.openxmlformats.org/officeDocument/2006/relationships/customXml" Target="../ink/ink1869.xml"/><Relationship Id="rId202" Type="http://schemas.openxmlformats.org/officeDocument/2006/relationships/customXml" Target="../ink/ink1871.xml"/><Relationship Id="rId223" Type="http://schemas.openxmlformats.org/officeDocument/2006/relationships/image" Target="../media/image1800.png"/><Relationship Id="rId244" Type="http://schemas.openxmlformats.org/officeDocument/2006/relationships/customXml" Target="../ink/ink1892.xml"/><Relationship Id="rId18" Type="http://schemas.openxmlformats.org/officeDocument/2006/relationships/customXml" Target="../ink/ink1779.xml"/><Relationship Id="rId39" Type="http://schemas.openxmlformats.org/officeDocument/2006/relationships/image" Target="../media/image1708.png"/><Relationship Id="rId50" Type="http://schemas.openxmlformats.org/officeDocument/2006/relationships/customXml" Target="../ink/ink1795.xml"/><Relationship Id="rId104" Type="http://schemas.openxmlformats.org/officeDocument/2006/relationships/customXml" Target="../ink/ink1822.xml"/><Relationship Id="rId125" Type="http://schemas.openxmlformats.org/officeDocument/2006/relationships/image" Target="../media/image1751.png"/><Relationship Id="rId146" Type="http://schemas.openxmlformats.org/officeDocument/2006/relationships/customXml" Target="../ink/ink1843.xml"/><Relationship Id="rId167" Type="http://schemas.openxmlformats.org/officeDocument/2006/relationships/image" Target="../media/image1772.png"/><Relationship Id="rId188" Type="http://schemas.openxmlformats.org/officeDocument/2006/relationships/customXml" Target="../ink/ink1864.xml"/><Relationship Id="rId71" Type="http://schemas.openxmlformats.org/officeDocument/2006/relationships/image" Target="../media/image1724.png"/><Relationship Id="rId92" Type="http://schemas.openxmlformats.org/officeDocument/2006/relationships/customXml" Target="../ink/ink1816.xml"/><Relationship Id="rId213" Type="http://schemas.openxmlformats.org/officeDocument/2006/relationships/image" Target="../media/image1795.png"/><Relationship Id="rId234" Type="http://schemas.openxmlformats.org/officeDocument/2006/relationships/customXml" Target="../ink/ink1887.xml"/><Relationship Id="rId2" Type="http://schemas.openxmlformats.org/officeDocument/2006/relationships/customXml" Target="../ink/ink1771.xml"/><Relationship Id="rId29" Type="http://schemas.openxmlformats.org/officeDocument/2006/relationships/image" Target="../media/image1703.png"/><Relationship Id="rId40" Type="http://schemas.openxmlformats.org/officeDocument/2006/relationships/customXml" Target="../ink/ink1790.xml"/><Relationship Id="rId115" Type="http://schemas.openxmlformats.org/officeDocument/2006/relationships/image" Target="../media/image1746.png"/><Relationship Id="rId136" Type="http://schemas.openxmlformats.org/officeDocument/2006/relationships/customXml" Target="../ink/ink1838.xml"/><Relationship Id="rId157" Type="http://schemas.openxmlformats.org/officeDocument/2006/relationships/image" Target="../media/image1767.png"/><Relationship Id="rId178" Type="http://schemas.openxmlformats.org/officeDocument/2006/relationships/customXml" Target="../ink/ink1859.xml"/><Relationship Id="rId61" Type="http://schemas.openxmlformats.org/officeDocument/2006/relationships/image" Target="../media/image1719.png"/><Relationship Id="rId82" Type="http://schemas.openxmlformats.org/officeDocument/2006/relationships/customXml" Target="../ink/ink1811.xml"/><Relationship Id="rId199" Type="http://schemas.openxmlformats.org/officeDocument/2006/relationships/image" Target="../media/image1788.png"/><Relationship Id="rId203" Type="http://schemas.openxmlformats.org/officeDocument/2006/relationships/image" Target="../media/image1790.png"/><Relationship Id="rId19" Type="http://schemas.openxmlformats.org/officeDocument/2006/relationships/image" Target="../media/image1698.png"/><Relationship Id="rId224" Type="http://schemas.openxmlformats.org/officeDocument/2006/relationships/customXml" Target="../ink/ink1882.xml"/><Relationship Id="rId245" Type="http://schemas.openxmlformats.org/officeDocument/2006/relationships/image" Target="../media/image1811.png"/><Relationship Id="rId30" Type="http://schemas.openxmlformats.org/officeDocument/2006/relationships/customXml" Target="../ink/ink1785.xml"/><Relationship Id="rId105" Type="http://schemas.openxmlformats.org/officeDocument/2006/relationships/image" Target="../media/image1741.png"/><Relationship Id="rId126" Type="http://schemas.openxmlformats.org/officeDocument/2006/relationships/customXml" Target="../ink/ink1833.xml"/><Relationship Id="rId147" Type="http://schemas.openxmlformats.org/officeDocument/2006/relationships/image" Target="../media/image1762.png"/><Relationship Id="rId168" Type="http://schemas.openxmlformats.org/officeDocument/2006/relationships/customXml" Target="../ink/ink1854.xml"/><Relationship Id="rId51" Type="http://schemas.openxmlformats.org/officeDocument/2006/relationships/image" Target="../media/image1714.png"/><Relationship Id="rId72" Type="http://schemas.openxmlformats.org/officeDocument/2006/relationships/customXml" Target="../ink/ink1806.xml"/><Relationship Id="rId93" Type="http://schemas.openxmlformats.org/officeDocument/2006/relationships/image" Target="../media/image1735.png"/><Relationship Id="rId189" Type="http://schemas.openxmlformats.org/officeDocument/2006/relationships/image" Target="../media/image1783.png"/><Relationship Id="rId3" Type="http://schemas.openxmlformats.org/officeDocument/2006/relationships/image" Target="../media/image1690.png"/><Relationship Id="rId214" Type="http://schemas.openxmlformats.org/officeDocument/2006/relationships/customXml" Target="../ink/ink1877.xml"/><Relationship Id="rId235" Type="http://schemas.openxmlformats.org/officeDocument/2006/relationships/image" Target="../media/image1806.png"/><Relationship Id="rId116" Type="http://schemas.openxmlformats.org/officeDocument/2006/relationships/customXml" Target="../ink/ink1828.xml"/><Relationship Id="rId137" Type="http://schemas.openxmlformats.org/officeDocument/2006/relationships/image" Target="../media/image1757.png"/><Relationship Id="rId158" Type="http://schemas.openxmlformats.org/officeDocument/2006/relationships/customXml" Target="../ink/ink1849.xml"/><Relationship Id="rId20" Type="http://schemas.openxmlformats.org/officeDocument/2006/relationships/customXml" Target="../ink/ink1780.xml"/><Relationship Id="rId41" Type="http://schemas.openxmlformats.org/officeDocument/2006/relationships/image" Target="../media/image1709.png"/><Relationship Id="rId62" Type="http://schemas.openxmlformats.org/officeDocument/2006/relationships/customXml" Target="../ink/ink1801.xml"/><Relationship Id="rId83" Type="http://schemas.openxmlformats.org/officeDocument/2006/relationships/image" Target="../media/image1730.png"/><Relationship Id="rId179" Type="http://schemas.openxmlformats.org/officeDocument/2006/relationships/image" Target="../media/image1778.png"/><Relationship Id="rId190" Type="http://schemas.openxmlformats.org/officeDocument/2006/relationships/customXml" Target="../ink/ink1865.xml"/><Relationship Id="rId204" Type="http://schemas.openxmlformats.org/officeDocument/2006/relationships/customXml" Target="../ink/ink1872.xml"/><Relationship Id="rId225" Type="http://schemas.openxmlformats.org/officeDocument/2006/relationships/image" Target="../media/image1801.png"/><Relationship Id="rId106" Type="http://schemas.openxmlformats.org/officeDocument/2006/relationships/customXml" Target="../ink/ink1823.xml"/><Relationship Id="rId127" Type="http://schemas.openxmlformats.org/officeDocument/2006/relationships/image" Target="../media/image1752.png"/></Relationships>
</file>

<file path=ppt/slides/_rels/slide24.xml.rels><?xml version="1.0" encoding="UTF-8" standalone="yes"?>
<Relationships xmlns="http://schemas.openxmlformats.org/package/2006/relationships"><Relationship Id="rId117" Type="http://schemas.openxmlformats.org/officeDocument/2006/relationships/image" Target="../media/image1869.png"/><Relationship Id="rId21" Type="http://schemas.openxmlformats.org/officeDocument/2006/relationships/image" Target="../media/image1821.png"/><Relationship Id="rId42" Type="http://schemas.openxmlformats.org/officeDocument/2006/relationships/customXml" Target="../ink/ink1913.xml"/><Relationship Id="rId63" Type="http://schemas.openxmlformats.org/officeDocument/2006/relationships/image" Target="../media/image1842.png"/><Relationship Id="rId84" Type="http://schemas.openxmlformats.org/officeDocument/2006/relationships/customXml" Target="../ink/ink1934.xml"/><Relationship Id="rId138" Type="http://schemas.openxmlformats.org/officeDocument/2006/relationships/customXml" Target="../ink/ink1961.xml"/><Relationship Id="rId159" Type="http://schemas.openxmlformats.org/officeDocument/2006/relationships/image" Target="../media/image1890.png"/><Relationship Id="rId170" Type="http://schemas.openxmlformats.org/officeDocument/2006/relationships/customXml" Target="../ink/ink1977.xml"/><Relationship Id="rId107" Type="http://schemas.openxmlformats.org/officeDocument/2006/relationships/image" Target="../media/image1864.png"/><Relationship Id="rId11" Type="http://schemas.openxmlformats.org/officeDocument/2006/relationships/image" Target="../media/image1816.png"/><Relationship Id="rId32" Type="http://schemas.openxmlformats.org/officeDocument/2006/relationships/customXml" Target="../ink/ink1908.xml"/><Relationship Id="rId53" Type="http://schemas.openxmlformats.org/officeDocument/2006/relationships/image" Target="../media/image1837.png"/><Relationship Id="rId74" Type="http://schemas.openxmlformats.org/officeDocument/2006/relationships/customXml" Target="../ink/ink1929.xml"/><Relationship Id="rId128" Type="http://schemas.openxmlformats.org/officeDocument/2006/relationships/customXml" Target="../ink/ink1956.xml"/><Relationship Id="rId149" Type="http://schemas.openxmlformats.org/officeDocument/2006/relationships/image" Target="../media/image1885.png"/><Relationship Id="rId5" Type="http://schemas.openxmlformats.org/officeDocument/2006/relationships/image" Target="../media/image1813.png"/><Relationship Id="rId95" Type="http://schemas.openxmlformats.org/officeDocument/2006/relationships/image" Target="../media/image1858.png"/><Relationship Id="rId160" Type="http://schemas.openxmlformats.org/officeDocument/2006/relationships/customXml" Target="../ink/ink1972.xml"/><Relationship Id="rId181" Type="http://schemas.openxmlformats.org/officeDocument/2006/relationships/image" Target="../media/image1901.png"/><Relationship Id="rId22" Type="http://schemas.openxmlformats.org/officeDocument/2006/relationships/customXml" Target="../ink/ink1903.xml"/><Relationship Id="rId43" Type="http://schemas.openxmlformats.org/officeDocument/2006/relationships/image" Target="../media/image1832.png"/><Relationship Id="rId64" Type="http://schemas.openxmlformats.org/officeDocument/2006/relationships/customXml" Target="../ink/ink1924.xml"/><Relationship Id="rId118" Type="http://schemas.openxmlformats.org/officeDocument/2006/relationships/customXml" Target="../ink/ink1951.xml"/><Relationship Id="rId139" Type="http://schemas.openxmlformats.org/officeDocument/2006/relationships/image" Target="../media/image1880.png"/><Relationship Id="rId85" Type="http://schemas.openxmlformats.org/officeDocument/2006/relationships/image" Target="../media/image1853.png"/><Relationship Id="rId150" Type="http://schemas.openxmlformats.org/officeDocument/2006/relationships/customXml" Target="../ink/ink1967.xml"/><Relationship Id="rId171" Type="http://schemas.openxmlformats.org/officeDocument/2006/relationships/image" Target="../media/image1896.png"/><Relationship Id="rId12" Type="http://schemas.openxmlformats.org/officeDocument/2006/relationships/customXml" Target="../ink/ink1898.xml"/><Relationship Id="rId33" Type="http://schemas.openxmlformats.org/officeDocument/2006/relationships/image" Target="../media/image1827.png"/><Relationship Id="rId108" Type="http://schemas.openxmlformats.org/officeDocument/2006/relationships/customXml" Target="../ink/ink1946.xml"/><Relationship Id="rId129" Type="http://schemas.openxmlformats.org/officeDocument/2006/relationships/image" Target="../media/image1875.png"/><Relationship Id="rId54" Type="http://schemas.openxmlformats.org/officeDocument/2006/relationships/customXml" Target="../ink/ink1919.xml"/><Relationship Id="rId75" Type="http://schemas.openxmlformats.org/officeDocument/2006/relationships/image" Target="../media/image1848.png"/><Relationship Id="rId96" Type="http://schemas.openxmlformats.org/officeDocument/2006/relationships/customXml" Target="../ink/ink1940.xml"/><Relationship Id="rId140" Type="http://schemas.openxmlformats.org/officeDocument/2006/relationships/customXml" Target="../ink/ink1962.xml"/><Relationship Id="rId161" Type="http://schemas.openxmlformats.org/officeDocument/2006/relationships/image" Target="../media/image1891.png"/><Relationship Id="rId182" Type="http://schemas.openxmlformats.org/officeDocument/2006/relationships/customXml" Target="../ink/ink1983.xml"/><Relationship Id="rId6" Type="http://schemas.openxmlformats.org/officeDocument/2006/relationships/customXml" Target="../ink/ink1895.xml"/><Relationship Id="rId23" Type="http://schemas.openxmlformats.org/officeDocument/2006/relationships/image" Target="../media/image1822.png"/><Relationship Id="rId119" Type="http://schemas.openxmlformats.org/officeDocument/2006/relationships/image" Target="../media/image1870.png"/><Relationship Id="rId44" Type="http://schemas.openxmlformats.org/officeDocument/2006/relationships/customXml" Target="../ink/ink1914.xml"/><Relationship Id="rId65" Type="http://schemas.openxmlformats.org/officeDocument/2006/relationships/image" Target="../media/image1843.png"/><Relationship Id="rId86" Type="http://schemas.openxmlformats.org/officeDocument/2006/relationships/customXml" Target="../ink/ink1935.xml"/><Relationship Id="rId130" Type="http://schemas.openxmlformats.org/officeDocument/2006/relationships/customXml" Target="../ink/ink1957.xml"/><Relationship Id="rId151" Type="http://schemas.openxmlformats.org/officeDocument/2006/relationships/image" Target="../media/image1886.png"/><Relationship Id="rId172" Type="http://schemas.openxmlformats.org/officeDocument/2006/relationships/customXml" Target="../ink/ink1978.xml"/><Relationship Id="rId13" Type="http://schemas.openxmlformats.org/officeDocument/2006/relationships/image" Target="../media/image1817.png"/><Relationship Id="rId18" Type="http://schemas.openxmlformats.org/officeDocument/2006/relationships/customXml" Target="../ink/ink1901.xml"/><Relationship Id="rId39" Type="http://schemas.openxmlformats.org/officeDocument/2006/relationships/image" Target="../media/image1830.png"/><Relationship Id="rId109" Type="http://schemas.openxmlformats.org/officeDocument/2006/relationships/image" Target="../media/image1865.png"/><Relationship Id="rId34" Type="http://schemas.openxmlformats.org/officeDocument/2006/relationships/customXml" Target="../ink/ink1909.xml"/><Relationship Id="rId50" Type="http://schemas.openxmlformats.org/officeDocument/2006/relationships/customXml" Target="../ink/ink1917.xml"/><Relationship Id="rId55" Type="http://schemas.openxmlformats.org/officeDocument/2006/relationships/image" Target="../media/image1838.png"/><Relationship Id="rId76" Type="http://schemas.openxmlformats.org/officeDocument/2006/relationships/customXml" Target="../ink/ink1930.xml"/><Relationship Id="rId97" Type="http://schemas.openxmlformats.org/officeDocument/2006/relationships/image" Target="../media/image1859.png"/><Relationship Id="rId104" Type="http://schemas.openxmlformats.org/officeDocument/2006/relationships/customXml" Target="../ink/ink1944.xml"/><Relationship Id="rId120" Type="http://schemas.openxmlformats.org/officeDocument/2006/relationships/customXml" Target="../ink/ink1952.xml"/><Relationship Id="rId125" Type="http://schemas.openxmlformats.org/officeDocument/2006/relationships/image" Target="../media/image1873.png"/><Relationship Id="rId141" Type="http://schemas.openxmlformats.org/officeDocument/2006/relationships/image" Target="../media/image1881.png"/><Relationship Id="rId146" Type="http://schemas.openxmlformats.org/officeDocument/2006/relationships/customXml" Target="../ink/ink1965.xml"/><Relationship Id="rId167" Type="http://schemas.openxmlformats.org/officeDocument/2006/relationships/image" Target="../media/image1894.png"/><Relationship Id="rId188" Type="http://schemas.openxmlformats.org/officeDocument/2006/relationships/customXml" Target="../ink/ink1986.xml"/><Relationship Id="rId7" Type="http://schemas.openxmlformats.org/officeDocument/2006/relationships/image" Target="../media/image1814.png"/><Relationship Id="rId71" Type="http://schemas.openxmlformats.org/officeDocument/2006/relationships/image" Target="../media/image1846.png"/><Relationship Id="rId92" Type="http://schemas.openxmlformats.org/officeDocument/2006/relationships/customXml" Target="../ink/ink1938.xml"/><Relationship Id="rId162" Type="http://schemas.openxmlformats.org/officeDocument/2006/relationships/customXml" Target="../ink/ink1973.xml"/><Relationship Id="rId183" Type="http://schemas.openxmlformats.org/officeDocument/2006/relationships/image" Target="../media/image1902.png"/><Relationship Id="rId2" Type="http://schemas.openxmlformats.org/officeDocument/2006/relationships/customXml" Target="../ink/ink1893.xml"/><Relationship Id="rId29" Type="http://schemas.openxmlformats.org/officeDocument/2006/relationships/image" Target="../media/image1825.png"/><Relationship Id="rId24" Type="http://schemas.openxmlformats.org/officeDocument/2006/relationships/customXml" Target="../ink/ink1904.xml"/><Relationship Id="rId40" Type="http://schemas.openxmlformats.org/officeDocument/2006/relationships/customXml" Target="../ink/ink1912.xml"/><Relationship Id="rId45" Type="http://schemas.openxmlformats.org/officeDocument/2006/relationships/image" Target="../media/image1833.png"/><Relationship Id="rId66" Type="http://schemas.openxmlformats.org/officeDocument/2006/relationships/customXml" Target="../ink/ink1925.xml"/><Relationship Id="rId87" Type="http://schemas.openxmlformats.org/officeDocument/2006/relationships/image" Target="../media/image1854.png"/><Relationship Id="rId110" Type="http://schemas.openxmlformats.org/officeDocument/2006/relationships/customXml" Target="../ink/ink1947.xml"/><Relationship Id="rId115" Type="http://schemas.openxmlformats.org/officeDocument/2006/relationships/image" Target="../media/image1868.png"/><Relationship Id="rId131" Type="http://schemas.openxmlformats.org/officeDocument/2006/relationships/image" Target="../media/image1876.png"/><Relationship Id="rId136" Type="http://schemas.openxmlformats.org/officeDocument/2006/relationships/customXml" Target="../ink/ink1960.xml"/><Relationship Id="rId157" Type="http://schemas.openxmlformats.org/officeDocument/2006/relationships/image" Target="../media/image1889.png"/><Relationship Id="rId178" Type="http://schemas.openxmlformats.org/officeDocument/2006/relationships/customXml" Target="../ink/ink1981.xml"/><Relationship Id="rId61" Type="http://schemas.openxmlformats.org/officeDocument/2006/relationships/image" Target="../media/image1841.png"/><Relationship Id="rId82" Type="http://schemas.openxmlformats.org/officeDocument/2006/relationships/customXml" Target="../ink/ink1933.xml"/><Relationship Id="rId152" Type="http://schemas.openxmlformats.org/officeDocument/2006/relationships/customXml" Target="../ink/ink1968.xml"/><Relationship Id="rId173" Type="http://schemas.openxmlformats.org/officeDocument/2006/relationships/image" Target="../media/image1897.png"/><Relationship Id="rId19" Type="http://schemas.openxmlformats.org/officeDocument/2006/relationships/image" Target="../media/image1820.png"/><Relationship Id="rId14" Type="http://schemas.openxmlformats.org/officeDocument/2006/relationships/customXml" Target="../ink/ink1899.xml"/><Relationship Id="rId30" Type="http://schemas.openxmlformats.org/officeDocument/2006/relationships/customXml" Target="../ink/ink1907.xml"/><Relationship Id="rId35" Type="http://schemas.openxmlformats.org/officeDocument/2006/relationships/image" Target="../media/image1828.png"/><Relationship Id="rId56" Type="http://schemas.openxmlformats.org/officeDocument/2006/relationships/customXml" Target="../ink/ink1920.xml"/><Relationship Id="rId77" Type="http://schemas.openxmlformats.org/officeDocument/2006/relationships/image" Target="../media/image1849.png"/><Relationship Id="rId100" Type="http://schemas.openxmlformats.org/officeDocument/2006/relationships/customXml" Target="../ink/ink1942.xml"/><Relationship Id="rId105" Type="http://schemas.openxmlformats.org/officeDocument/2006/relationships/image" Target="../media/image1863.png"/><Relationship Id="rId126" Type="http://schemas.openxmlformats.org/officeDocument/2006/relationships/customXml" Target="../ink/ink1955.xml"/><Relationship Id="rId147" Type="http://schemas.openxmlformats.org/officeDocument/2006/relationships/image" Target="../media/image1884.png"/><Relationship Id="rId168" Type="http://schemas.openxmlformats.org/officeDocument/2006/relationships/customXml" Target="../ink/ink1976.xml"/><Relationship Id="rId8" Type="http://schemas.openxmlformats.org/officeDocument/2006/relationships/customXml" Target="../ink/ink1896.xml"/><Relationship Id="rId51" Type="http://schemas.openxmlformats.org/officeDocument/2006/relationships/image" Target="../media/image1836.png"/><Relationship Id="rId72" Type="http://schemas.openxmlformats.org/officeDocument/2006/relationships/customXml" Target="../ink/ink1928.xml"/><Relationship Id="rId93" Type="http://schemas.openxmlformats.org/officeDocument/2006/relationships/image" Target="../media/image1857.png"/><Relationship Id="rId98" Type="http://schemas.openxmlformats.org/officeDocument/2006/relationships/customXml" Target="../ink/ink1941.xml"/><Relationship Id="rId121" Type="http://schemas.openxmlformats.org/officeDocument/2006/relationships/image" Target="../media/image1871.png"/><Relationship Id="rId142" Type="http://schemas.openxmlformats.org/officeDocument/2006/relationships/customXml" Target="../ink/ink1963.xml"/><Relationship Id="rId163" Type="http://schemas.openxmlformats.org/officeDocument/2006/relationships/image" Target="../media/image1892.png"/><Relationship Id="rId184" Type="http://schemas.openxmlformats.org/officeDocument/2006/relationships/customXml" Target="../ink/ink1984.xml"/><Relationship Id="rId189" Type="http://schemas.openxmlformats.org/officeDocument/2006/relationships/image" Target="../media/image1905.png"/><Relationship Id="rId3" Type="http://schemas.openxmlformats.org/officeDocument/2006/relationships/image" Target="../media/image1812.png"/><Relationship Id="rId25" Type="http://schemas.openxmlformats.org/officeDocument/2006/relationships/image" Target="../media/image1823.png"/><Relationship Id="rId46" Type="http://schemas.openxmlformats.org/officeDocument/2006/relationships/customXml" Target="../ink/ink1915.xml"/><Relationship Id="rId67" Type="http://schemas.openxmlformats.org/officeDocument/2006/relationships/image" Target="../media/image1844.png"/><Relationship Id="rId116" Type="http://schemas.openxmlformats.org/officeDocument/2006/relationships/customXml" Target="../ink/ink1950.xml"/><Relationship Id="rId137" Type="http://schemas.openxmlformats.org/officeDocument/2006/relationships/image" Target="../media/image1879.png"/><Relationship Id="rId158" Type="http://schemas.openxmlformats.org/officeDocument/2006/relationships/customXml" Target="../ink/ink1971.xml"/><Relationship Id="rId20" Type="http://schemas.openxmlformats.org/officeDocument/2006/relationships/customXml" Target="../ink/ink1902.xml"/><Relationship Id="rId41" Type="http://schemas.openxmlformats.org/officeDocument/2006/relationships/image" Target="../media/image1831.png"/><Relationship Id="rId62" Type="http://schemas.openxmlformats.org/officeDocument/2006/relationships/customXml" Target="../ink/ink1923.xml"/><Relationship Id="rId83" Type="http://schemas.openxmlformats.org/officeDocument/2006/relationships/image" Target="../media/image1852.png"/><Relationship Id="rId88" Type="http://schemas.openxmlformats.org/officeDocument/2006/relationships/customXml" Target="../ink/ink1936.xml"/><Relationship Id="rId111" Type="http://schemas.openxmlformats.org/officeDocument/2006/relationships/image" Target="../media/image1866.png"/><Relationship Id="rId132" Type="http://schemas.openxmlformats.org/officeDocument/2006/relationships/customXml" Target="../ink/ink1958.xml"/><Relationship Id="rId153" Type="http://schemas.openxmlformats.org/officeDocument/2006/relationships/image" Target="../media/image1887.png"/><Relationship Id="rId174" Type="http://schemas.openxmlformats.org/officeDocument/2006/relationships/customXml" Target="../ink/ink1979.xml"/><Relationship Id="rId179" Type="http://schemas.openxmlformats.org/officeDocument/2006/relationships/image" Target="../media/image1900.png"/><Relationship Id="rId15" Type="http://schemas.openxmlformats.org/officeDocument/2006/relationships/image" Target="../media/image1818.png"/><Relationship Id="rId36" Type="http://schemas.openxmlformats.org/officeDocument/2006/relationships/customXml" Target="../ink/ink1910.xml"/><Relationship Id="rId57" Type="http://schemas.openxmlformats.org/officeDocument/2006/relationships/image" Target="../media/image1839.png"/><Relationship Id="rId106" Type="http://schemas.openxmlformats.org/officeDocument/2006/relationships/customXml" Target="../ink/ink1945.xml"/><Relationship Id="rId127" Type="http://schemas.openxmlformats.org/officeDocument/2006/relationships/image" Target="../media/image1874.png"/><Relationship Id="rId10" Type="http://schemas.openxmlformats.org/officeDocument/2006/relationships/customXml" Target="../ink/ink1897.xml"/><Relationship Id="rId31" Type="http://schemas.openxmlformats.org/officeDocument/2006/relationships/image" Target="../media/image1826.png"/><Relationship Id="rId52" Type="http://schemas.openxmlformats.org/officeDocument/2006/relationships/customXml" Target="../ink/ink1918.xml"/><Relationship Id="rId73" Type="http://schemas.openxmlformats.org/officeDocument/2006/relationships/image" Target="../media/image1847.png"/><Relationship Id="rId78" Type="http://schemas.openxmlformats.org/officeDocument/2006/relationships/customXml" Target="../ink/ink1931.xml"/><Relationship Id="rId94" Type="http://schemas.openxmlformats.org/officeDocument/2006/relationships/customXml" Target="../ink/ink1939.xml"/><Relationship Id="rId99" Type="http://schemas.openxmlformats.org/officeDocument/2006/relationships/image" Target="../media/image1860.png"/><Relationship Id="rId101" Type="http://schemas.openxmlformats.org/officeDocument/2006/relationships/image" Target="../media/image1861.png"/><Relationship Id="rId122" Type="http://schemas.openxmlformats.org/officeDocument/2006/relationships/customXml" Target="../ink/ink1953.xml"/><Relationship Id="rId143" Type="http://schemas.openxmlformats.org/officeDocument/2006/relationships/image" Target="../media/image1882.png"/><Relationship Id="rId148" Type="http://schemas.openxmlformats.org/officeDocument/2006/relationships/customXml" Target="../ink/ink1966.xml"/><Relationship Id="rId164" Type="http://schemas.openxmlformats.org/officeDocument/2006/relationships/customXml" Target="../ink/ink1974.xml"/><Relationship Id="rId169" Type="http://schemas.openxmlformats.org/officeDocument/2006/relationships/image" Target="../media/image1895.png"/><Relationship Id="rId185" Type="http://schemas.openxmlformats.org/officeDocument/2006/relationships/image" Target="../media/image1903.png"/><Relationship Id="rId4" Type="http://schemas.openxmlformats.org/officeDocument/2006/relationships/customXml" Target="../ink/ink1894.xml"/><Relationship Id="rId9" Type="http://schemas.openxmlformats.org/officeDocument/2006/relationships/image" Target="../media/image1815.png"/><Relationship Id="rId180" Type="http://schemas.openxmlformats.org/officeDocument/2006/relationships/customXml" Target="../ink/ink1982.xml"/><Relationship Id="rId26" Type="http://schemas.openxmlformats.org/officeDocument/2006/relationships/customXml" Target="../ink/ink1905.xml"/><Relationship Id="rId47" Type="http://schemas.openxmlformats.org/officeDocument/2006/relationships/image" Target="../media/image1834.png"/><Relationship Id="rId68" Type="http://schemas.openxmlformats.org/officeDocument/2006/relationships/customXml" Target="../ink/ink1926.xml"/><Relationship Id="rId89" Type="http://schemas.openxmlformats.org/officeDocument/2006/relationships/image" Target="../media/image1855.png"/><Relationship Id="rId112" Type="http://schemas.openxmlformats.org/officeDocument/2006/relationships/customXml" Target="../ink/ink1948.xml"/><Relationship Id="rId133" Type="http://schemas.openxmlformats.org/officeDocument/2006/relationships/image" Target="../media/image1877.png"/><Relationship Id="rId154" Type="http://schemas.openxmlformats.org/officeDocument/2006/relationships/customXml" Target="../ink/ink1969.xml"/><Relationship Id="rId175" Type="http://schemas.openxmlformats.org/officeDocument/2006/relationships/image" Target="../media/image1898.png"/><Relationship Id="rId16" Type="http://schemas.openxmlformats.org/officeDocument/2006/relationships/customXml" Target="../ink/ink1900.xml"/><Relationship Id="rId37" Type="http://schemas.openxmlformats.org/officeDocument/2006/relationships/image" Target="../media/image1829.png"/><Relationship Id="rId58" Type="http://schemas.openxmlformats.org/officeDocument/2006/relationships/customXml" Target="../ink/ink1921.xml"/><Relationship Id="rId79" Type="http://schemas.openxmlformats.org/officeDocument/2006/relationships/image" Target="../media/image1850.png"/><Relationship Id="rId102" Type="http://schemas.openxmlformats.org/officeDocument/2006/relationships/customXml" Target="../ink/ink1943.xml"/><Relationship Id="rId123" Type="http://schemas.openxmlformats.org/officeDocument/2006/relationships/image" Target="../media/image1872.png"/><Relationship Id="rId144" Type="http://schemas.openxmlformats.org/officeDocument/2006/relationships/customXml" Target="../ink/ink1964.xml"/><Relationship Id="rId90" Type="http://schemas.openxmlformats.org/officeDocument/2006/relationships/customXml" Target="../ink/ink1937.xml"/><Relationship Id="rId165" Type="http://schemas.openxmlformats.org/officeDocument/2006/relationships/image" Target="../media/image1893.png"/><Relationship Id="rId186" Type="http://schemas.openxmlformats.org/officeDocument/2006/relationships/customXml" Target="../ink/ink1985.xml"/><Relationship Id="rId27" Type="http://schemas.openxmlformats.org/officeDocument/2006/relationships/image" Target="../media/image1824.png"/><Relationship Id="rId48" Type="http://schemas.openxmlformats.org/officeDocument/2006/relationships/customXml" Target="../ink/ink1916.xml"/><Relationship Id="rId69" Type="http://schemas.openxmlformats.org/officeDocument/2006/relationships/image" Target="../media/image1845.png"/><Relationship Id="rId113" Type="http://schemas.openxmlformats.org/officeDocument/2006/relationships/image" Target="../media/image1867.png"/><Relationship Id="rId134" Type="http://schemas.openxmlformats.org/officeDocument/2006/relationships/customXml" Target="../ink/ink1959.xml"/><Relationship Id="rId80" Type="http://schemas.openxmlformats.org/officeDocument/2006/relationships/customXml" Target="../ink/ink1932.xml"/><Relationship Id="rId155" Type="http://schemas.openxmlformats.org/officeDocument/2006/relationships/image" Target="../media/image1888.png"/><Relationship Id="rId176" Type="http://schemas.openxmlformats.org/officeDocument/2006/relationships/customXml" Target="../ink/ink1980.xml"/><Relationship Id="rId17" Type="http://schemas.openxmlformats.org/officeDocument/2006/relationships/image" Target="../media/image1819.png"/><Relationship Id="rId38" Type="http://schemas.openxmlformats.org/officeDocument/2006/relationships/customXml" Target="../ink/ink1911.xml"/><Relationship Id="rId59" Type="http://schemas.openxmlformats.org/officeDocument/2006/relationships/image" Target="../media/image1840.png"/><Relationship Id="rId103" Type="http://schemas.openxmlformats.org/officeDocument/2006/relationships/image" Target="../media/image1862.png"/><Relationship Id="rId124" Type="http://schemas.openxmlformats.org/officeDocument/2006/relationships/customXml" Target="../ink/ink1954.xml"/><Relationship Id="rId70" Type="http://schemas.openxmlformats.org/officeDocument/2006/relationships/customXml" Target="../ink/ink1927.xml"/><Relationship Id="rId91" Type="http://schemas.openxmlformats.org/officeDocument/2006/relationships/image" Target="../media/image1856.png"/><Relationship Id="rId145" Type="http://schemas.openxmlformats.org/officeDocument/2006/relationships/image" Target="../media/image1883.png"/><Relationship Id="rId166" Type="http://schemas.openxmlformats.org/officeDocument/2006/relationships/customXml" Target="../ink/ink1975.xml"/><Relationship Id="rId187" Type="http://schemas.openxmlformats.org/officeDocument/2006/relationships/image" Target="../media/image1904.png"/><Relationship Id="rId1" Type="http://schemas.openxmlformats.org/officeDocument/2006/relationships/slideLayout" Target="../slideLayouts/slideLayout2.xml"/><Relationship Id="rId28" Type="http://schemas.openxmlformats.org/officeDocument/2006/relationships/customXml" Target="../ink/ink1906.xml"/><Relationship Id="rId49" Type="http://schemas.openxmlformats.org/officeDocument/2006/relationships/image" Target="../media/image1835.png"/><Relationship Id="rId114" Type="http://schemas.openxmlformats.org/officeDocument/2006/relationships/customXml" Target="../ink/ink1949.xml"/><Relationship Id="rId60" Type="http://schemas.openxmlformats.org/officeDocument/2006/relationships/customXml" Target="../ink/ink1922.xml"/><Relationship Id="rId81" Type="http://schemas.openxmlformats.org/officeDocument/2006/relationships/image" Target="../media/image1851.png"/><Relationship Id="rId135" Type="http://schemas.openxmlformats.org/officeDocument/2006/relationships/image" Target="../media/image1878.png"/><Relationship Id="rId156" Type="http://schemas.openxmlformats.org/officeDocument/2006/relationships/customXml" Target="../ink/ink1970.xml"/><Relationship Id="rId177" Type="http://schemas.openxmlformats.org/officeDocument/2006/relationships/image" Target="../media/image189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png"/><Relationship Id="rId42" Type="http://schemas.openxmlformats.org/officeDocument/2006/relationships/customXml" Target="../ink/ink21.xml"/><Relationship Id="rId47" Type="http://schemas.openxmlformats.org/officeDocument/2006/relationships/image" Target="../media/image23.png"/><Relationship Id="rId63" Type="http://schemas.openxmlformats.org/officeDocument/2006/relationships/image" Target="../media/image31.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4.png"/><Relationship Id="rId16" Type="http://schemas.openxmlformats.org/officeDocument/2006/relationships/customXml" Target="../ink/ink8.xml"/><Relationship Id="rId107" Type="http://schemas.openxmlformats.org/officeDocument/2006/relationships/image" Target="../media/image53.png"/><Relationship Id="rId11" Type="http://schemas.openxmlformats.org/officeDocument/2006/relationships/image" Target="../media/image5.png"/><Relationship Id="rId32" Type="http://schemas.openxmlformats.org/officeDocument/2006/relationships/customXml" Target="../ink/ink16.xml"/><Relationship Id="rId37" Type="http://schemas.openxmlformats.org/officeDocument/2006/relationships/image" Target="../media/image18.png"/><Relationship Id="rId53" Type="http://schemas.openxmlformats.org/officeDocument/2006/relationships/image" Target="../media/image26.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39.png"/><Relationship Id="rId102" Type="http://schemas.openxmlformats.org/officeDocument/2006/relationships/customXml" Target="../ink/ink51.xml"/><Relationship Id="rId5" Type="http://schemas.openxmlformats.org/officeDocument/2006/relationships/image" Target="../media/image2.png"/><Relationship Id="rId90" Type="http://schemas.openxmlformats.org/officeDocument/2006/relationships/customXml" Target="../ink/ink45.xml"/><Relationship Id="rId95" Type="http://schemas.openxmlformats.org/officeDocument/2006/relationships/image" Target="../media/image47.png"/><Relationship Id="rId22" Type="http://schemas.openxmlformats.org/officeDocument/2006/relationships/customXml" Target="../ink/ink11.xml"/><Relationship Id="rId27" Type="http://schemas.openxmlformats.org/officeDocument/2006/relationships/image" Target="../media/image13.png"/><Relationship Id="rId43" Type="http://schemas.openxmlformats.org/officeDocument/2006/relationships/image" Target="../media/image21.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34.png"/><Relationship Id="rId80" Type="http://schemas.openxmlformats.org/officeDocument/2006/relationships/customXml" Target="../ink/ink40.xml"/><Relationship Id="rId85" Type="http://schemas.openxmlformats.org/officeDocument/2006/relationships/image" Target="../media/image42.png"/><Relationship Id="rId12" Type="http://schemas.openxmlformats.org/officeDocument/2006/relationships/customXml" Target="../ink/ink6.xml"/><Relationship Id="rId17" Type="http://schemas.openxmlformats.org/officeDocument/2006/relationships/image" Target="../media/image8.png"/><Relationship Id="rId33" Type="http://schemas.openxmlformats.org/officeDocument/2006/relationships/image" Target="../media/image16.png"/><Relationship Id="rId38" Type="http://schemas.openxmlformats.org/officeDocument/2006/relationships/customXml" Target="../ink/ink19.xml"/><Relationship Id="rId59" Type="http://schemas.openxmlformats.org/officeDocument/2006/relationships/image" Target="../media/image29.png"/><Relationship Id="rId103" Type="http://schemas.openxmlformats.org/officeDocument/2006/relationships/image" Target="../media/image51.png"/><Relationship Id="rId108" Type="http://schemas.openxmlformats.org/officeDocument/2006/relationships/customXml" Target="../ink/ink54.xml"/><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37.png"/><Relationship Id="rId91" Type="http://schemas.openxmlformats.org/officeDocument/2006/relationships/image" Target="../media/image45.png"/><Relationship Id="rId9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png"/><Relationship Id="rId57" Type="http://schemas.openxmlformats.org/officeDocument/2006/relationships/image" Target="../media/image28.png"/><Relationship Id="rId106" Type="http://schemas.openxmlformats.org/officeDocument/2006/relationships/customXml" Target="../ink/ink53.xml"/><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2.png"/><Relationship Id="rId73" Type="http://schemas.openxmlformats.org/officeDocument/2006/relationships/image" Target="../media/image36.png"/><Relationship Id="rId78" Type="http://schemas.openxmlformats.org/officeDocument/2006/relationships/customXml" Target="../ink/ink39.xml"/><Relationship Id="rId81" Type="http://schemas.openxmlformats.org/officeDocument/2006/relationships/image" Target="../media/image40.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49.png"/><Relationship Id="rId101" Type="http://schemas.openxmlformats.org/officeDocument/2006/relationships/image" Target="../media/image50.png"/><Relationship Id="rId4" Type="http://schemas.openxmlformats.org/officeDocument/2006/relationships/customXml" Target="../ink/ink2.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9.png"/><Relationship Id="rId109" Type="http://schemas.openxmlformats.org/officeDocument/2006/relationships/image" Target="../media/image54.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png"/><Relationship Id="rId76" Type="http://schemas.openxmlformats.org/officeDocument/2006/relationships/customXml" Target="../ink/ink38.xml"/><Relationship Id="rId97" Type="http://schemas.openxmlformats.org/officeDocument/2006/relationships/image" Target="../media/image48.png"/><Relationship Id="rId104" Type="http://schemas.openxmlformats.org/officeDocument/2006/relationships/customXml" Target="../ink/ink52.xml"/><Relationship Id="rId7" Type="http://schemas.openxmlformats.org/officeDocument/2006/relationships/image" Target="../media/image3.png"/><Relationship Id="rId71" Type="http://schemas.openxmlformats.org/officeDocument/2006/relationships/image" Target="../media/image35.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4.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image" Target="../media/image43.png"/><Relationship Id="rId61" Type="http://schemas.openxmlformats.org/officeDocument/2006/relationships/image" Target="../media/image30.png"/><Relationship Id="rId82" Type="http://schemas.openxmlformats.org/officeDocument/2006/relationships/customXml" Target="../ink/ink41.xml"/><Relationship Id="rId19" Type="http://schemas.openxmlformats.org/officeDocument/2006/relationships/image" Target="../media/image9.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7.png"/><Relationship Id="rId56" Type="http://schemas.openxmlformats.org/officeDocument/2006/relationships/customXml" Target="../ink/ink28.xml"/><Relationship Id="rId77" Type="http://schemas.openxmlformats.org/officeDocument/2006/relationships/image" Target="../media/image38.png"/><Relationship Id="rId100" Type="http://schemas.openxmlformats.org/officeDocument/2006/relationships/customXml" Target="../ink/ink50.xml"/><Relationship Id="rId105" Type="http://schemas.openxmlformats.org/officeDocument/2006/relationships/image" Target="../media/image52.png"/><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customXml" Target="../ink/ink36.xml"/><Relationship Id="rId93" Type="http://schemas.openxmlformats.org/officeDocument/2006/relationships/image" Target="../media/image46.png"/><Relationship Id="rId98" Type="http://schemas.openxmlformats.org/officeDocument/2006/relationships/customXml" Target="../ink/ink49.xml"/><Relationship Id="rId3" Type="http://schemas.openxmlformats.org/officeDocument/2006/relationships/image" Target="../media/image1.png"/><Relationship Id="rId25" Type="http://schemas.openxmlformats.org/officeDocument/2006/relationships/image" Target="../media/image12.png"/><Relationship Id="rId46" Type="http://schemas.openxmlformats.org/officeDocument/2006/relationships/customXml" Target="../ink/ink23.xml"/><Relationship Id="rId67" Type="http://schemas.openxmlformats.org/officeDocument/2006/relationships/image" Target="../media/image33.png"/><Relationship Id="rId20" Type="http://schemas.openxmlformats.org/officeDocument/2006/relationships/customXml" Target="../ink/ink10.xml"/><Relationship Id="rId41" Type="http://schemas.openxmlformats.org/officeDocument/2006/relationships/image" Target="../media/image20.png"/><Relationship Id="rId62" Type="http://schemas.openxmlformats.org/officeDocument/2006/relationships/customXml" Target="../ink/ink31.xml"/><Relationship Id="rId83" Type="http://schemas.openxmlformats.org/officeDocument/2006/relationships/image" Target="../media/image41.png"/><Relationship Id="rId88" Type="http://schemas.openxmlformats.org/officeDocument/2006/relationships/customXml" Target="../ink/ink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7" Type="http://schemas.openxmlformats.org/officeDocument/2006/relationships/image" Target="../media/image107.png"/><Relationship Id="rId21" Type="http://schemas.openxmlformats.org/officeDocument/2006/relationships/image" Target="../media/image59.png"/><Relationship Id="rId42" Type="http://schemas.openxmlformats.org/officeDocument/2006/relationships/customXml" Target="../ink/ink75.xml"/><Relationship Id="rId63" Type="http://schemas.openxmlformats.org/officeDocument/2006/relationships/image" Target="../media/image80.png"/><Relationship Id="rId84" Type="http://schemas.openxmlformats.org/officeDocument/2006/relationships/customXml" Target="../ink/ink96.xml"/><Relationship Id="rId138" Type="http://schemas.openxmlformats.org/officeDocument/2006/relationships/customXml" Target="../ink/ink123.xml"/><Relationship Id="rId159" Type="http://schemas.openxmlformats.org/officeDocument/2006/relationships/image" Target="../media/image128.png"/><Relationship Id="rId170" Type="http://schemas.openxmlformats.org/officeDocument/2006/relationships/customXml" Target="../ink/ink139.xml"/><Relationship Id="rId107" Type="http://schemas.openxmlformats.org/officeDocument/2006/relationships/image" Target="../media/image102.png"/><Relationship Id="rId11" Type="http://schemas.openxmlformats.org/officeDocument/2006/relationships/image" Target="../media/image4610.png"/><Relationship Id="rId32" Type="http://schemas.openxmlformats.org/officeDocument/2006/relationships/customXml" Target="../ink/ink70.xml"/><Relationship Id="rId53" Type="http://schemas.openxmlformats.org/officeDocument/2006/relationships/image" Target="../media/image75.png"/><Relationship Id="rId74" Type="http://schemas.openxmlformats.org/officeDocument/2006/relationships/customXml" Target="../ink/ink91.xml"/><Relationship Id="rId128" Type="http://schemas.openxmlformats.org/officeDocument/2006/relationships/customXml" Target="../ink/ink118.xml"/><Relationship Id="rId149" Type="http://schemas.openxmlformats.org/officeDocument/2006/relationships/image" Target="../media/image123.png"/><Relationship Id="rId5" Type="http://schemas.openxmlformats.org/officeDocument/2006/relationships/image" Target="../media/image4310.png"/><Relationship Id="rId95" Type="http://schemas.openxmlformats.org/officeDocument/2006/relationships/image" Target="../media/image96.png"/><Relationship Id="rId160" Type="http://schemas.openxmlformats.org/officeDocument/2006/relationships/customXml" Target="../ink/ink134.xml"/><Relationship Id="rId22" Type="http://schemas.openxmlformats.org/officeDocument/2006/relationships/customXml" Target="../ink/ink65.xml"/><Relationship Id="rId43" Type="http://schemas.openxmlformats.org/officeDocument/2006/relationships/image" Target="../media/image70.png"/><Relationship Id="rId64" Type="http://schemas.openxmlformats.org/officeDocument/2006/relationships/customXml" Target="../ink/ink86.xml"/><Relationship Id="rId118" Type="http://schemas.openxmlformats.org/officeDocument/2006/relationships/customXml" Target="../ink/ink113.xml"/><Relationship Id="rId139" Type="http://schemas.openxmlformats.org/officeDocument/2006/relationships/image" Target="../media/image118.png"/><Relationship Id="rId85" Type="http://schemas.openxmlformats.org/officeDocument/2006/relationships/image" Target="../media/image91.png"/><Relationship Id="rId150" Type="http://schemas.openxmlformats.org/officeDocument/2006/relationships/customXml" Target="../ink/ink129.xml"/><Relationship Id="rId171" Type="http://schemas.openxmlformats.org/officeDocument/2006/relationships/image" Target="../media/image134.png"/><Relationship Id="rId12" Type="http://schemas.openxmlformats.org/officeDocument/2006/relationships/customXml" Target="../ink/ink60.xml"/><Relationship Id="rId33" Type="http://schemas.openxmlformats.org/officeDocument/2006/relationships/image" Target="../media/image65.png"/><Relationship Id="rId108" Type="http://schemas.openxmlformats.org/officeDocument/2006/relationships/customXml" Target="../ink/ink108.xml"/><Relationship Id="rId129" Type="http://schemas.openxmlformats.org/officeDocument/2006/relationships/image" Target="../media/image113.png"/><Relationship Id="rId54" Type="http://schemas.openxmlformats.org/officeDocument/2006/relationships/customXml" Target="../ink/ink81.xml"/><Relationship Id="rId75" Type="http://schemas.openxmlformats.org/officeDocument/2006/relationships/image" Target="../media/image86.png"/><Relationship Id="rId96" Type="http://schemas.openxmlformats.org/officeDocument/2006/relationships/customXml" Target="../ink/ink102.xml"/><Relationship Id="rId140" Type="http://schemas.openxmlformats.org/officeDocument/2006/relationships/customXml" Target="../ink/ink124.xml"/><Relationship Id="rId161"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customXml" Target="../ink/ink57.xml"/><Relationship Id="rId23" Type="http://schemas.openxmlformats.org/officeDocument/2006/relationships/image" Target="../media/image60.png"/><Relationship Id="rId28" Type="http://schemas.openxmlformats.org/officeDocument/2006/relationships/customXml" Target="../ink/ink68.xml"/><Relationship Id="rId49" Type="http://schemas.openxmlformats.org/officeDocument/2006/relationships/image" Target="../media/image73.png"/><Relationship Id="rId114" Type="http://schemas.openxmlformats.org/officeDocument/2006/relationships/customXml" Target="../ink/ink111.xml"/><Relationship Id="rId119" Type="http://schemas.openxmlformats.org/officeDocument/2006/relationships/image" Target="../media/image108.png"/><Relationship Id="rId44" Type="http://schemas.openxmlformats.org/officeDocument/2006/relationships/customXml" Target="../ink/ink76.xml"/><Relationship Id="rId60" Type="http://schemas.openxmlformats.org/officeDocument/2006/relationships/customXml" Target="../ink/ink84.xml"/><Relationship Id="rId65" Type="http://schemas.openxmlformats.org/officeDocument/2006/relationships/image" Target="../media/image81.png"/><Relationship Id="rId81" Type="http://schemas.openxmlformats.org/officeDocument/2006/relationships/image" Target="../media/image89.png"/><Relationship Id="rId86" Type="http://schemas.openxmlformats.org/officeDocument/2006/relationships/customXml" Target="../ink/ink97.xml"/><Relationship Id="rId130" Type="http://schemas.openxmlformats.org/officeDocument/2006/relationships/customXml" Target="../ink/ink119.xml"/><Relationship Id="rId135" Type="http://schemas.openxmlformats.org/officeDocument/2006/relationships/image" Target="../media/image116.png"/><Relationship Id="rId151" Type="http://schemas.openxmlformats.org/officeDocument/2006/relationships/image" Target="../media/image124.png"/><Relationship Id="rId156" Type="http://schemas.openxmlformats.org/officeDocument/2006/relationships/customXml" Target="../ink/ink132.xml"/><Relationship Id="rId172" Type="http://schemas.openxmlformats.org/officeDocument/2006/relationships/customXml" Target="../ink/ink140.xml"/><Relationship Id="rId13" Type="http://schemas.openxmlformats.org/officeDocument/2006/relationships/image" Target="../media/image55.png"/><Relationship Id="rId18" Type="http://schemas.openxmlformats.org/officeDocument/2006/relationships/customXml" Target="../ink/ink63.xml"/><Relationship Id="rId39" Type="http://schemas.openxmlformats.org/officeDocument/2006/relationships/image" Target="../media/image68.png"/><Relationship Id="rId109" Type="http://schemas.openxmlformats.org/officeDocument/2006/relationships/image" Target="../media/image103.png"/><Relationship Id="rId34" Type="http://schemas.openxmlformats.org/officeDocument/2006/relationships/customXml" Target="../ink/ink71.xml"/><Relationship Id="rId50" Type="http://schemas.openxmlformats.org/officeDocument/2006/relationships/customXml" Target="../ink/ink79.xml"/><Relationship Id="rId55" Type="http://schemas.openxmlformats.org/officeDocument/2006/relationships/image" Target="../media/image76.png"/><Relationship Id="rId76" Type="http://schemas.openxmlformats.org/officeDocument/2006/relationships/customXml" Target="../ink/ink92.xml"/><Relationship Id="rId97" Type="http://schemas.openxmlformats.org/officeDocument/2006/relationships/image" Target="../media/image97.png"/><Relationship Id="rId104" Type="http://schemas.openxmlformats.org/officeDocument/2006/relationships/customXml" Target="../ink/ink106.xml"/><Relationship Id="rId120" Type="http://schemas.openxmlformats.org/officeDocument/2006/relationships/customXml" Target="../ink/ink114.xml"/><Relationship Id="rId125" Type="http://schemas.openxmlformats.org/officeDocument/2006/relationships/image" Target="../media/image111.png"/><Relationship Id="rId141" Type="http://schemas.openxmlformats.org/officeDocument/2006/relationships/image" Target="../media/image119.png"/><Relationship Id="rId146" Type="http://schemas.openxmlformats.org/officeDocument/2006/relationships/customXml" Target="../ink/ink127.xml"/><Relationship Id="rId167" Type="http://schemas.openxmlformats.org/officeDocument/2006/relationships/image" Target="../media/image132.png"/><Relationship Id="rId7" Type="http://schemas.openxmlformats.org/officeDocument/2006/relationships/image" Target="../media/image4410.png"/><Relationship Id="rId71" Type="http://schemas.openxmlformats.org/officeDocument/2006/relationships/image" Target="../media/image84.png"/><Relationship Id="rId92" Type="http://schemas.openxmlformats.org/officeDocument/2006/relationships/customXml" Target="../ink/ink100.xml"/><Relationship Id="rId162" Type="http://schemas.openxmlformats.org/officeDocument/2006/relationships/customXml" Target="../ink/ink135.xml"/><Relationship Id="rId2" Type="http://schemas.openxmlformats.org/officeDocument/2006/relationships/customXml" Target="../ink/ink55.xml"/><Relationship Id="rId29" Type="http://schemas.openxmlformats.org/officeDocument/2006/relationships/image" Target="../media/image63.png"/><Relationship Id="rId24" Type="http://schemas.openxmlformats.org/officeDocument/2006/relationships/customXml" Target="../ink/ink66.xml"/><Relationship Id="rId40" Type="http://schemas.openxmlformats.org/officeDocument/2006/relationships/customXml" Target="../ink/ink74.xml"/><Relationship Id="rId45" Type="http://schemas.openxmlformats.org/officeDocument/2006/relationships/image" Target="../media/image71.png"/><Relationship Id="rId66" Type="http://schemas.openxmlformats.org/officeDocument/2006/relationships/customXml" Target="../ink/ink87.xml"/><Relationship Id="rId87" Type="http://schemas.openxmlformats.org/officeDocument/2006/relationships/image" Target="../media/image92.png"/><Relationship Id="rId110" Type="http://schemas.openxmlformats.org/officeDocument/2006/relationships/customXml" Target="../ink/ink109.xml"/><Relationship Id="rId115" Type="http://schemas.openxmlformats.org/officeDocument/2006/relationships/image" Target="../media/image106.png"/><Relationship Id="rId131" Type="http://schemas.openxmlformats.org/officeDocument/2006/relationships/image" Target="../media/image114.png"/><Relationship Id="rId136" Type="http://schemas.openxmlformats.org/officeDocument/2006/relationships/customXml" Target="../ink/ink122.xml"/><Relationship Id="rId157" Type="http://schemas.openxmlformats.org/officeDocument/2006/relationships/image" Target="../media/image127.png"/><Relationship Id="rId61" Type="http://schemas.openxmlformats.org/officeDocument/2006/relationships/image" Target="../media/image79.png"/><Relationship Id="rId82" Type="http://schemas.openxmlformats.org/officeDocument/2006/relationships/customXml" Target="../ink/ink95.xml"/><Relationship Id="rId152" Type="http://schemas.openxmlformats.org/officeDocument/2006/relationships/customXml" Target="../ink/ink130.xml"/><Relationship Id="rId173" Type="http://schemas.openxmlformats.org/officeDocument/2006/relationships/image" Target="../media/image135.png"/><Relationship Id="rId19" Type="http://schemas.openxmlformats.org/officeDocument/2006/relationships/image" Target="../media/image58.png"/><Relationship Id="rId14" Type="http://schemas.openxmlformats.org/officeDocument/2006/relationships/customXml" Target="../ink/ink61.xml"/><Relationship Id="rId30" Type="http://schemas.openxmlformats.org/officeDocument/2006/relationships/customXml" Target="../ink/ink69.xml"/><Relationship Id="rId35" Type="http://schemas.openxmlformats.org/officeDocument/2006/relationships/image" Target="../media/image66.png"/><Relationship Id="rId56" Type="http://schemas.openxmlformats.org/officeDocument/2006/relationships/customXml" Target="../ink/ink82.xml"/><Relationship Id="rId77" Type="http://schemas.openxmlformats.org/officeDocument/2006/relationships/image" Target="../media/image87.png"/><Relationship Id="rId100" Type="http://schemas.openxmlformats.org/officeDocument/2006/relationships/customXml" Target="../ink/ink104.xml"/><Relationship Id="rId105" Type="http://schemas.openxmlformats.org/officeDocument/2006/relationships/image" Target="../media/image101.png"/><Relationship Id="rId126" Type="http://schemas.openxmlformats.org/officeDocument/2006/relationships/customXml" Target="../ink/ink117.xml"/><Relationship Id="rId147" Type="http://schemas.openxmlformats.org/officeDocument/2006/relationships/image" Target="../media/image122.png"/><Relationship Id="rId168" Type="http://schemas.openxmlformats.org/officeDocument/2006/relationships/customXml" Target="../ink/ink138.xml"/><Relationship Id="rId8" Type="http://schemas.openxmlformats.org/officeDocument/2006/relationships/customXml" Target="../ink/ink58.xml"/><Relationship Id="rId51" Type="http://schemas.openxmlformats.org/officeDocument/2006/relationships/image" Target="../media/image74.png"/><Relationship Id="rId72" Type="http://schemas.openxmlformats.org/officeDocument/2006/relationships/customXml" Target="../ink/ink90.xml"/><Relationship Id="rId93" Type="http://schemas.openxmlformats.org/officeDocument/2006/relationships/image" Target="../media/image95.png"/><Relationship Id="rId98" Type="http://schemas.openxmlformats.org/officeDocument/2006/relationships/customXml" Target="../ink/ink103.xml"/><Relationship Id="rId121" Type="http://schemas.openxmlformats.org/officeDocument/2006/relationships/image" Target="../media/image109.png"/><Relationship Id="rId142" Type="http://schemas.openxmlformats.org/officeDocument/2006/relationships/customXml" Target="../ink/ink125.xml"/><Relationship Id="rId163" Type="http://schemas.openxmlformats.org/officeDocument/2006/relationships/image" Target="../media/image130.png"/><Relationship Id="rId3" Type="http://schemas.openxmlformats.org/officeDocument/2006/relationships/image" Target="../media/image4210.png"/><Relationship Id="rId25" Type="http://schemas.openxmlformats.org/officeDocument/2006/relationships/image" Target="../media/image61.png"/><Relationship Id="rId46" Type="http://schemas.openxmlformats.org/officeDocument/2006/relationships/customXml" Target="../ink/ink77.xml"/><Relationship Id="rId67" Type="http://schemas.openxmlformats.org/officeDocument/2006/relationships/image" Target="../media/image82.png"/><Relationship Id="rId116" Type="http://schemas.openxmlformats.org/officeDocument/2006/relationships/customXml" Target="../ink/ink112.xml"/><Relationship Id="rId137" Type="http://schemas.openxmlformats.org/officeDocument/2006/relationships/image" Target="../media/image117.png"/><Relationship Id="rId158" Type="http://schemas.openxmlformats.org/officeDocument/2006/relationships/customXml" Target="../ink/ink133.xml"/><Relationship Id="rId20" Type="http://schemas.openxmlformats.org/officeDocument/2006/relationships/customXml" Target="../ink/ink64.xml"/><Relationship Id="rId41" Type="http://schemas.openxmlformats.org/officeDocument/2006/relationships/image" Target="../media/image69.png"/><Relationship Id="rId62" Type="http://schemas.openxmlformats.org/officeDocument/2006/relationships/customXml" Target="../ink/ink85.xml"/><Relationship Id="rId83" Type="http://schemas.openxmlformats.org/officeDocument/2006/relationships/image" Target="../media/image90.png"/><Relationship Id="rId88" Type="http://schemas.openxmlformats.org/officeDocument/2006/relationships/customXml" Target="../ink/ink98.xml"/><Relationship Id="rId111" Type="http://schemas.openxmlformats.org/officeDocument/2006/relationships/image" Target="../media/image104.png"/><Relationship Id="rId132" Type="http://schemas.openxmlformats.org/officeDocument/2006/relationships/customXml" Target="../ink/ink120.xml"/><Relationship Id="rId153" Type="http://schemas.openxmlformats.org/officeDocument/2006/relationships/image" Target="../media/image125.png"/><Relationship Id="rId15" Type="http://schemas.openxmlformats.org/officeDocument/2006/relationships/image" Target="../media/image56.png"/><Relationship Id="rId36" Type="http://schemas.openxmlformats.org/officeDocument/2006/relationships/customXml" Target="../ink/ink72.xml"/><Relationship Id="rId57" Type="http://schemas.openxmlformats.org/officeDocument/2006/relationships/image" Target="../media/image77.png"/><Relationship Id="rId106" Type="http://schemas.openxmlformats.org/officeDocument/2006/relationships/customXml" Target="../ink/ink107.xml"/><Relationship Id="rId127" Type="http://schemas.openxmlformats.org/officeDocument/2006/relationships/image" Target="../media/image112.png"/><Relationship Id="rId10" Type="http://schemas.openxmlformats.org/officeDocument/2006/relationships/customXml" Target="../ink/ink59.xml"/><Relationship Id="rId31" Type="http://schemas.openxmlformats.org/officeDocument/2006/relationships/image" Target="../media/image64.png"/><Relationship Id="rId52" Type="http://schemas.openxmlformats.org/officeDocument/2006/relationships/customXml" Target="../ink/ink80.xml"/><Relationship Id="rId73" Type="http://schemas.openxmlformats.org/officeDocument/2006/relationships/image" Target="../media/image85.png"/><Relationship Id="rId78" Type="http://schemas.openxmlformats.org/officeDocument/2006/relationships/customXml" Target="../ink/ink93.xml"/><Relationship Id="rId94" Type="http://schemas.openxmlformats.org/officeDocument/2006/relationships/customXml" Target="../ink/ink101.xml"/><Relationship Id="rId99" Type="http://schemas.openxmlformats.org/officeDocument/2006/relationships/image" Target="../media/image98.png"/><Relationship Id="rId101" Type="http://schemas.openxmlformats.org/officeDocument/2006/relationships/image" Target="../media/image99.png"/><Relationship Id="rId122" Type="http://schemas.openxmlformats.org/officeDocument/2006/relationships/customXml" Target="../ink/ink115.xml"/><Relationship Id="rId143" Type="http://schemas.openxmlformats.org/officeDocument/2006/relationships/image" Target="../media/image120.png"/><Relationship Id="rId148" Type="http://schemas.openxmlformats.org/officeDocument/2006/relationships/customXml" Target="../ink/ink128.xml"/><Relationship Id="rId164" Type="http://schemas.openxmlformats.org/officeDocument/2006/relationships/customXml" Target="../ink/ink136.xml"/><Relationship Id="rId169" Type="http://schemas.openxmlformats.org/officeDocument/2006/relationships/image" Target="../media/image133.png"/><Relationship Id="rId4" Type="http://schemas.openxmlformats.org/officeDocument/2006/relationships/customXml" Target="../ink/ink56.xml"/><Relationship Id="rId9" Type="http://schemas.openxmlformats.org/officeDocument/2006/relationships/image" Target="../media/image4510.png"/><Relationship Id="rId26" Type="http://schemas.openxmlformats.org/officeDocument/2006/relationships/customXml" Target="../ink/ink67.xml"/><Relationship Id="rId47" Type="http://schemas.openxmlformats.org/officeDocument/2006/relationships/image" Target="../media/image72.png"/><Relationship Id="rId68" Type="http://schemas.openxmlformats.org/officeDocument/2006/relationships/customXml" Target="../ink/ink88.xml"/><Relationship Id="rId89" Type="http://schemas.openxmlformats.org/officeDocument/2006/relationships/image" Target="../media/image93.png"/><Relationship Id="rId112" Type="http://schemas.openxmlformats.org/officeDocument/2006/relationships/customXml" Target="../ink/ink110.xml"/><Relationship Id="rId133" Type="http://schemas.openxmlformats.org/officeDocument/2006/relationships/image" Target="../media/image115.png"/><Relationship Id="rId154" Type="http://schemas.openxmlformats.org/officeDocument/2006/relationships/customXml" Target="../ink/ink131.xml"/><Relationship Id="rId16" Type="http://schemas.openxmlformats.org/officeDocument/2006/relationships/customXml" Target="../ink/ink62.xml"/><Relationship Id="rId37" Type="http://schemas.openxmlformats.org/officeDocument/2006/relationships/image" Target="../media/image67.png"/><Relationship Id="rId58" Type="http://schemas.openxmlformats.org/officeDocument/2006/relationships/customXml" Target="../ink/ink83.xml"/><Relationship Id="rId79" Type="http://schemas.openxmlformats.org/officeDocument/2006/relationships/image" Target="../media/image88.png"/><Relationship Id="rId102" Type="http://schemas.openxmlformats.org/officeDocument/2006/relationships/customXml" Target="../ink/ink105.xml"/><Relationship Id="rId123" Type="http://schemas.openxmlformats.org/officeDocument/2006/relationships/image" Target="../media/image110.png"/><Relationship Id="rId144" Type="http://schemas.openxmlformats.org/officeDocument/2006/relationships/customXml" Target="../ink/ink126.xml"/><Relationship Id="rId90" Type="http://schemas.openxmlformats.org/officeDocument/2006/relationships/customXml" Target="../ink/ink99.xml"/><Relationship Id="rId165" Type="http://schemas.openxmlformats.org/officeDocument/2006/relationships/image" Target="../media/image131.png"/><Relationship Id="rId27" Type="http://schemas.openxmlformats.org/officeDocument/2006/relationships/image" Target="../media/image62.png"/><Relationship Id="rId48" Type="http://schemas.openxmlformats.org/officeDocument/2006/relationships/customXml" Target="../ink/ink78.xml"/><Relationship Id="rId69" Type="http://schemas.openxmlformats.org/officeDocument/2006/relationships/image" Target="../media/image83.png"/><Relationship Id="rId113" Type="http://schemas.openxmlformats.org/officeDocument/2006/relationships/image" Target="../media/image105.png"/><Relationship Id="rId134" Type="http://schemas.openxmlformats.org/officeDocument/2006/relationships/customXml" Target="../ink/ink121.xml"/><Relationship Id="rId80" Type="http://schemas.openxmlformats.org/officeDocument/2006/relationships/customXml" Target="../ink/ink94.xml"/><Relationship Id="rId155" Type="http://schemas.openxmlformats.org/officeDocument/2006/relationships/image" Target="../media/image126.png"/><Relationship Id="rId17" Type="http://schemas.openxmlformats.org/officeDocument/2006/relationships/image" Target="../media/image57.png"/><Relationship Id="rId38" Type="http://schemas.openxmlformats.org/officeDocument/2006/relationships/customXml" Target="../ink/ink73.xml"/><Relationship Id="rId59" Type="http://schemas.openxmlformats.org/officeDocument/2006/relationships/image" Target="../media/image78.png"/><Relationship Id="rId103" Type="http://schemas.openxmlformats.org/officeDocument/2006/relationships/image" Target="../media/image100.png"/><Relationship Id="rId124" Type="http://schemas.openxmlformats.org/officeDocument/2006/relationships/customXml" Target="../ink/ink116.xml"/><Relationship Id="rId70" Type="http://schemas.openxmlformats.org/officeDocument/2006/relationships/customXml" Target="../ink/ink89.xml"/><Relationship Id="rId91" Type="http://schemas.openxmlformats.org/officeDocument/2006/relationships/image" Target="../media/image94.png"/><Relationship Id="rId145" Type="http://schemas.openxmlformats.org/officeDocument/2006/relationships/image" Target="../media/image121.png"/><Relationship Id="rId166" Type="http://schemas.openxmlformats.org/officeDocument/2006/relationships/customXml" Target="../ink/ink137.xml"/></Relationships>
</file>

<file path=ppt/slides/_rels/slide6.xml.rels><?xml version="1.0" encoding="UTF-8" standalone="yes"?>
<Relationships xmlns="http://schemas.openxmlformats.org/package/2006/relationships"><Relationship Id="rId299" Type="http://schemas.openxmlformats.org/officeDocument/2006/relationships/image" Target="../media/image194.png"/><Relationship Id="rId324" Type="http://schemas.openxmlformats.org/officeDocument/2006/relationships/customXml" Target="../ink/ink223.xml"/><Relationship Id="rId366" Type="http://schemas.openxmlformats.org/officeDocument/2006/relationships/customXml" Target="../ink/ink244.xml"/><Relationship Id="rId226" Type="http://schemas.openxmlformats.org/officeDocument/2006/relationships/customXml" Target="../ink/ink174.xml"/><Relationship Id="rId433" Type="http://schemas.openxmlformats.org/officeDocument/2006/relationships/image" Target="../media/image262.png"/><Relationship Id="rId268" Type="http://schemas.openxmlformats.org/officeDocument/2006/relationships/customXml" Target="../ink/ink195.xml"/><Relationship Id="rId335" Type="http://schemas.openxmlformats.org/officeDocument/2006/relationships/image" Target="../media/image213.png"/><Relationship Id="rId377" Type="http://schemas.openxmlformats.org/officeDocument/2006/relationships/image" Target="../media/image234.png"/><Relationship Id="rId5" Type="http://schemas.openxmlformats.org/officeDocument/2006/relationships/image" Target="../media/image11710.png"/><Relationship Id="rId181" Type="http://schemas.openxmlformats.org/officeDocument/2006/relationships/image" Target="../media/image1906.png"/><Relationship Id="rId237" Type="http://schemas.openxmlformats.org/officeDocument/2006/relationships/image" Target="../media/image163.png"/><Relationship Id="rId402" Type="http://schemas.openxmlformats.org/officeDocument/2006/relationships/customXml" Target="../ink/ink262.xml"/><Relationship Id="rId279" Type="http://schemas.openxmlformats.org/officeDocument/2006/relationships/image" Target="../media/image184.png"/><Relationship Id="rId444" Type="http://schemas.openxmlformats.org/officeDocument/2006/relationships/customXml" Target="../ink/ink283.xml"/><Relationship Id="rId290" Type="http://schemas.openxmlformats.org/officeDocument/2006/relationships/customXml" Target="../ink/ink206.xml"/><Relationship Id="rId304" Type="http://schemas.openxmlformats.org/officeDocument/2006/relationships/customXml" Target="../ink/ink213.xml"/><Relationship Id="rId346" Type="http://schemas.openxmlformats.org/officeDocument/2006/relationships/customXml" Target="../ink/ink234.xml"/><Relationship Id="rId388" Type="http://schemas.openxmlformats.org/officeDocument/2006/relationships/customXml" Target="../ink/ink255.xml"/><Relationship Id="rId192" Type="http://schemas.openxmlformats.org/officeDocument/2006/relationships/customXml" Target="../ink/ink157.xml"/><Relationship Id="rId206" Type="http://schemas.openxmlformats.org/officeDocument/2006/relationships/customXml" Target="../ink/ink164.xml"/><Relationship Id="rId413" Type="http://schemas.openxmlformats.org/officeDocument/2006/relationships/image" Target="../media/image252.png"/><Relationship Id="rId248" Type="http://schemas.openxmlformats.org/officeDocument/2006/relationships/customXml" Target="../ink/ink185.xml"/><Relationship Id="rId269" Type="http://schemas.openxmlformats.org/officeDocument/2006/relationships/image" Target="../media/image179.png"/><Relationship Id="rId434" Type="http://schemas.openxmlformats.org/officeDocument/2006/relationships/customXml" Target="../ink/ink278.xml"/><Relationship Id="rId12" Type="http://schemas.openxmlformats.org/officeDocument/2006/relationships/customXml" Target="../ink/ink146.xml"/><Relationship Id="rId33" Type="http://schemas.openxmlformats.org/officeDocument/2006/relationships/image" Target="../media/image13110.png"/><Relationship Id="rId280" Type="http://schemas.openxmlformats.org/officeDocument/2006/relationships/customXml" Target="../ink/ink201.xml"/><Relationship Id="rId315" Type="http://schemas.openxmlformats.org/officeDocument/2006/relationships/image" Target="../media/image202.png"/><Relationship Id="rId336" Type="http://schemas.openxmlformats.org/officeDocument/2006/relationships/customXml" Target="../ink/ink229.xml"/><Relationship Id="rId357" Type="http://schemas.openxmlformats.org/officeDocument/2006/relationships/image" Target="../media/image224.png"/><Relationship Id="rId182" Type="http://schemas.openxmlformats.org/officeDocument/2006/relationships/customXml" Target="../ink/ink152.xml"/><Relationship Id="rId217" Type="http://schemas.openxmlformats.org/officeDocument/2006/relationships/image" Target="../media/image153.png"/><Relationship Id="rId378" Type="http://schemas.openxmlformats.org/officeDocument/2006/relationships/customXml" Target="../ink/ink250.xml"/><Relationship Id="rId399" Type="http://schemas.openxmlformats.org/officeDocument/2006/relationships/image" Target="../media/image245.png"/><Relationship Id="rId403" Type="http://schemas.openxmlformats.org/officeDocument/2006/relationships/image" Target="../media/image247.png"/><Relationship Id="rId6" Type="http://schemas.openxmlformats.org/officeDocument/2006/relationships/customXml" Target="../ink/ink143.xml"/><Relationship Id="rId238" Type="http://schemas.openxmlformats.org/officeDocument/2006/relationships/customXml" Target="../ink/ink180.xml"/><Relationship Id="rId259" Type="http://schemas.openxmlformats.org/officeDocument/2006/relationships/image" Target="../media/image174.png"/><Relationship Id="rId424" Type="http://schemas.openxmlformats.org/officeDocument/2006/relationships/customXml" Target="../ink/ink273.xml"/><Relationship Id="rId445" Type="http://schemas.openxmlformats.org/officeDocument/2006/relationships/image" Target="../media/image268.png"/><Relationship Id="rId270" Type="http://schemas.openxmlformats.org/officeDocument/2006/relationships/customXml" Target="../ink/ink196.xml"/><Relationship Id="rId291" Type="http://schemas.openxmlformats.org/officeDocument/2006/relationships/image" Target="../media/image190.png"/><Relationship Id="rId305" Type="http://schemas.openxmlformats.org/officeDocument/2006/relationships/image" Target="../media/image197.png"/><Relationship Id="rId326" Type="http://schemas.openxmlformats.org/officeDocument/2006/relationships/customXml" Target="../ink/ink224.xml"/><Relationship Id="rId347" Type="http://schemas.openxmlformats.org/officeDocument/2006/relationships/image" Target="../media/image219.png"/><Relationship Id="rId368" Type="http://schemas.openxmlformats.org/officeDocument/2006/relationships/customXml" Target="../ink/ink245.xml"/><Relationship Id="rId389" Type="http://schemas.openxmlformats.org/officeDocument/2006/relationships/image" Target="../media/image240.png"/><Relationship Id="rId193" Type="http://schemas.openxmlformats.org/officeDocument/2006/relationships/image" Target="../media/image141.png"/><Relationship Id="rId207" Type="http://schemas.openxmlformats.org/officeDocument/2006/relationships/image" Target="../media/image148.png"/><Relationship Id="rId228" Type="http://schemas.openxmlformats.org/officeDocument/2006/relationships/customXml" Target="../ink/ink175.xml"/><Relationship Id="rId249" Type="http://schemas.openxmlformats.org/officeDocument/2006/relationships/image" Target="../media/image169.png"/><Relationship Id="rId414" Type="http://schemas.openxmlformats.org/officeDocument/2006/relationships/customXml" Target="../ink/ink268.xml"/><Relationship Id="rId435" Type="http://schemas.openxmlformats.org/officeDocument/2006/relationships/image" Target="../media/image263.png"/><Relationship Id="rId13" Type="http://schemas.openxmlformats.org/officeDocument/2006/relationships/image" Target="../media/image12110.png"/><Relationship Id="rId260" Type="http://schemas.openxmlformats.org/officeDocument/2006/relationships/customXml" Target="../ink/ink191.xml"/><Relationship Id="rId281" Type="http://schemas.openxmlformats.org/officeDocument/2006/relationships/image" Target="../media/image185.png"/><Relationship Id="rId316" Type="http://schemas.openxmlformats.org/officeDocument/2006/relationships/customXml" Target="../ink/ink219.xml"/><Relationship Id="rId337" Type="http://schemas.openxmlformats.org/officeDocument/2006/relationships/image" Target="../media/image214.png"/><Relationship Id="rId34" Type="http://schemas.openxmlformats.org/officeDocument/2006/relationships/customXml" Target="../ink/ink150.xml"/><Relationship Id="rId358" Type="http://schemas.openxmlformats.org/officeDocument/2006/relationships/customXml" Target="../ink/ink240.xml"/><Relationship Id="rId379" Type="http://schemas.openxmlformats.org/officeDocument/2006/relationships/image" Target="../media/image235.png"/><Relationship Id="rId7" Type="http://schemas.openxmlformats.org/officeDocument/2006/relationships/image" Target="../media/image11810.png"/><Relationship Id="rId183" Type="http://schemas.openxmlformats.org/officeDocument/2006/relationships/image" Target="../media/image136.png"/><Relationship Id="rId218" Type="http://schemas.openxmlformats.org/officeDocument/2006/relationships/customXml" Target="../ink/ink170.xml"/><Relationship Id="rId239" Type="http://schemas.openxmlformats.org/officeDocument/2006/relationships/image" Target="../media/image164.png"/><Relationship Id="rId390" Type="http://schemas.openxmlformats.org/officeDocument/2006/relationships/customXml" Target="../ink/ink256.xml"/><Relationship Id="rId404" Type="http://schemas.openxmlformats.org/officeDocument/2006/relationships/customXml" Target="../ink/ink263.xml"/><Relationship Id="rId425" Type="http://schemas.openxmlformats.org/officeDocument/2006/relationships/image" Target="../media/image258.png"/><Relationship Id="rId446" Type="http://schemas.openxmlformats.org/officeDocument/2006/relationships/customXml" Target="../ink/ink284.xml"/><Relationship Id="rId250" Type="http://schemas.openxmlformats.org/officeDocument/2006/relationships/customXml" Target="../ink/ink186.xml"/><Relationship Id="rId271" Type="http://schemas.openxmlformats.org/officeDocument/2006/relationships/image" Target="../media/image180.png"/><Relationship Id="rId292" Type="http://schemas.openxmlformats.org/officeDocument/2006/relationships/customXml" Target="../ink/ink207.xml"/><Relationship Id="rId306" Type="http://schemas.openxmlformats.org/officeDocument/2006/relationships/customXml" Target="../ink/ink214.xml"/><Relationship Id="rId327" Type="http://schemas.openxmlformats.org/officeDocument/2006/relationships/image" Target="../media/image209.png"/><Relationship Id="rId348" Type="http://schemas.openxmlformats.org/officeDocument/2006/relationships/customXml" Target="../ink/ink235.xml"/><Relationship Id="rId369" Type="http://schemas.openxmlformats.org/officeDocument/2006/relationships/image" Target="../media/image230.png"/><Relationship Id="rId194" Type="http://schemas.openxmlformats.org/officeDocument/2006/relationships/customXml" Target="../ink/ink158.xml"/><Relationship Id="rId208" Type="http://schemas.openxmlformats.org/officeDocument/2006/relationships/customXml" Target="../ink/ink165.xml"/><Relationship Id="rId229" Type="http://schemas.openxmlformats.org/officeDocument/2006/relationships/image" Target="../media/image159.png"/><Relationship Id="rId380" Type="http://schemas.openxmlformats.org/officeDocument/2006/relationships/customXml" Target="../ink/ink251.xml"/><Relationship Id="rId415" Type="http://schemas.openxmlformats.org/officeDocument/2006/relationships/image" Target="../media/image253.png"/><Relationship Id="rId436" Type="http://schemas.openxmlformats.org/officeDocument/2006/relationships/customXml" Target="../ink/ink279.xml"/><Relationship Id="rId240" Type="http://schemas.openxmlformats.org/officeDocument/2006/relationships/customXml" Target="../ink/ink181.xml"/><Relationship Id="rId261" Type="http://schemas.openxmlformats.org/officeDocument/2006/relationships/image" Target="../media/image175.png"/><Relationship Id="rId14" Type="http://schemas.openxmlformats.org/officeDocument/2006/relationships/customXml" Target="../ink/ink147.xml"/><Relationship Id="rId282" Type="http://schemas.openxmlformats.org/officeDocument/2006/relationships/customXml" Target="../ink/ink202.xml"/><Relationship Id="rId317" Type="http://schemas.openxmlformats.org/officeDocument/2006/relationships/image" Target="../media/image203.png"/><Relationship Id="rId338" Type="http://schemas.openxmlformats.org/officeDocument/2006/relationships/customXml" Target="../ink/ink230.xml"/><Relationship Id="rId359" Type="http://schemas.openxmlformats.org/officeDocument/2006/relationships/image" Target="../media/image225.png"/><Relationship Id="rId8" Type="http://schemas.openxmlformats.org/officeDocument/2006/relationships/customXml" Target="../ink/ink144.xml"/><Relationship Id="rId184" Type="http://schemas.openxmlformats.org/officeDocument/2006/relationships/customXml" Target="../ink/ink153.xml"/><Relationship Id="rId219" Type="http://schemas.openxmlformats.org/officeDocument/2006/relationships/image" Target="../media/image154.png"/><Relationship Id="rId370" Type="http://schemas.openxmlformats.org/officeDocument/2006/relationships/customXml" Target="../ink/ink246.xml"/><Relationship Id="rId391" Type="http://schemas.openxmlformats.org/officeDocument/2006/relationships/image" Target="../media/image241.png"/><Relationship Id="rId405" Type="http://schemas.openxmlformats.org/officeDocument/2006/relationships/image" Target="../media/image248.png"/><Relationship Id="rId426" Type="http://schemas.openxmlformats.org/officeDocument/2006/relationships/customXml" Target="../ink/ink274.xml"/><Relationship Id="rId447" Type="http://schemas.openxmlformats.org/officeDocument/2006/relationships/image" Target="../media/image269.png"/><Relationship Id="rId230" Type="http://schemas.openxmlformats.org/officeDocument/2006/relationships/customXml" Target="../ink/ink176.xml"/><Relationship Id="rId251" Type="http://schemas.openxmlformats.org/officeDocument/2006/relationships/image" Target="../media/image170.png"/><Relationship Id="rId272" Type="http://schemas.openxmlformats.org/officeDocument/2006/relationships/customXml" Target="../ink/ink197.xml"/><Relationship Id="rId293" Type="http://schemas.openxmlformats.org/officeDocument/2006/relationships/image" Target="../media/image191.png"/><Relationship Id="rId307" Type="http://schemas.openxmlformats.org/officeDocument/2006/relationships/image" Target="../media/image198.png"/><Relationship Id="rId328" Type="http://schemas.openxmlformats.org/officeDocument/2006/relationships/customXml" Target="../ink/ink225.xml"/><Relationship Id="rId349" Type="http://schemas.openxmlformats.org/officeDocument/2006/relationships/image" Target="../media/image220.png"/><Relationship Id="rId195" Type="http://schemas.openxmlformats.org/officeDocument/2006/relationships/image" Target="../media/image142.png"/><Relationship Id="rId209" Type="http://schemas.openxmlformats.org/officeDocument/2006/relationships/image" Target="../media/image149.png"/><Relationship Id="rId360" Type="http://schemas.openxmlformats.org/officeDocument/2006/relationships/customXml" Target="../ink/ink241.xml"/><Relationship Id="rId381" Type="http://schemas.openxmlformats.org/officeDocument/2006/relationships/image" Target="../media/image236.png"/><Relationship Id="rId416" Type="http://schemas.openxmlformats.org/officeDocument/2006/relationships/customXml" Target="../ink/ink269.xml"/><Relationship Id="rId220" Type="http://schemas.openxmlformats.org/officeDocument/2006/relationships/customXml" Target="../ink/ink171.xml"/><Relationship Id="rId241" Type="http://schemas.openxmlformats.org/officeDocument/2006/relationships/image" Target="../media/image165.png"/><Relationship Id="rId437" Type="http://schemas.openxmlformats.org/officeDocument/2006/relationships/image" Target="../media/image264.png"/><Relationship Id="rId15" Type="http://schemas.openxmlformats.org/officeDocument/2006/relationships/image" Target="../media/image12210.png"/><Relationship Id="rId262" Type="http://schemas.openxmlformats.org/officeDocument/2006/relationships/customXml" Target="../ink/ink192.xml"/><Relationship Id="rId283" Type="http://schemas.openxmlformats.org/officeDocument/2006/relationships/image" Target="../media/image186.png"/><Relationship Id="rId318" Type="http://schemas.openxmlformats.org/officeDocument/2006/relationships/customXml" Target="../ink/ink220.xml"/><Relationship Id="rId339" Type="http://schemas.openxmlformats.org/officeDocument/2006/relationships/image" Target="../media/image215.png"/><Relationship Id="rId185" Type="http://schemas.openxmlformats.org/officeDocument/2006/relationships/image" Target="../media/image137.png"/><Relationship Id="rId350" Type="http://schemas.openxmlformats.org/officeDocument/2006/relationships/customXml" Target="../ink/ink236.xml"/><Relationship Id="rId371" Type="http://schemas.openxmlformats.org/officeDocument/2006/relationships/image" Target="../media/image231.png"/><Relationship Id="rId406" Type="http://schemas.openxmlformats.org/officeDocument/2006/relationships/customXml" Target="../ink/ink264.xml"/><Relationship Id="rId9" Type="http://schemas.openxmlformats.org/officeDocument/2006/relationships/image" Target="../media/image11910.png"/><Relationship Id="rId210" Type="http://schemas.openxmlformats.org/officeDocument/2006/relationships/customXml" Target="../ink/ink166.xml"/><Relationship Id="rId392" Type="http://schemas.openxmlformats.org/officeDocument/2006/relationships/customXml" Target="../ink/ink257.xml"/><Relationship Id="rId427" Type="http://schemas.openxmlformats.org/officeDocument/2006/relationships/image" Target="../media/image259.png"/><Relationship Id="rId448" Type="http://schemas.openxmlformats.org/officeDocument/2006/relationships/customXml" Target="../ink/ink285.xml"/><Relationship Id="rId231" Type="http://schemas.openxmlformats.org/officeDocument/2006/relationships/image" Target="../media/image160.png"/><Relationship Id="rId252" Type="http://schemas.openxmlformats.org/officeDocument/2006/relationships/customXml" Target="../ink/ink187.xml"/><Relationship Id="rId273" Type="http://schemas.openxmlformats.org/officeDocument/2006/relationships/image" Target="../media/image181.png"/><Relationship Id="rId294" Type="http://schemas.openxmlformats.org/officeDocument/2006/relationships/customXml" Target="../ink/ink208.xml"/><Relationship Id="rId308" Type="http://schemas.openxmlformats.org/officeDocument/2006/relationships/customXml" Target="../ink/ink215.xml"/><Relationship Id="rId329" Type="http://schemas.openxmlformats.org/officeDocument/2006/relationships/image" Target="../media/image210.png"/><Relationship Id="rId340" Type="http://schemas.openxmlformats.org/officeDocument/2006/relationships/customXml" Target="../ink/ink231.xml"/><Relationship Id="rId361" Type="http://schemas.openxmlformats.org/officeDocument/2006/relationships/image" Target="../media/image226.png"/><Relationship Id="rId196" Type="http://schemas.openxmlformats.org/officeDocument/2006/relationships/customXml" Target="../ink/ink159.xml"/><Relationship Id="rId200" Type="http://schemas.openxmlformats.org/officeDocument/2006/relationships/customXml" Target="../ink/ink161.xml"/><Relationship Id="rId382" Type="http://schemas.openxmlformats.org/officeDocument/2006/relationships/customXml" Target="../ink/ink252.xml"/><Relationship Id="rId417" Type="http://schemas.openxmlformats.org/officeDocument/2006/relationships/image" Target="../media/image254.png"/><Relationship Id="rId438" Type="http://schemas.openxmlformats.org/officeDocument/2006/relationships/customXml" Target="../ink/ink280.xml"/><Relationship Id="rId16" Type="http://schemas.openxmlformats.org/officeDocument/2006/relationships/customXml" Target="../ink/ink148.xml"/><Relationship Id="rId221" Type="http://schemas.openxmlformats.org/officeDocument/2006/relationships/image" Target="../media/image155.png"/><Relationship Id="rId242" Type="http://schemas.openxmlformats.org/officeDocument/2006/relationships/customXml" Target="../ink/ink182.xml"/><Relationship Id="rId263" Type="http://schemas.openxmlformats.org/officeDocument/2006/relationships/image" Target="../media/image176.png"/><Relationship Id="rId284" Type="http://schemas.openxmlformats.org/officeDocument/2006/relationships/customXml" Target="../ink/ink203.xml"/><Relationship Id="rId319" Type="http://schemas.openxmlformats.org/officeDocument/2006/relationships/image" Target="../media/image205.png"/><Relationship Id="rId330" Type="http://schemas.openxmlformats.org/officeDocument/2006/relationships/customXml" Target="../ink/ink226.xml"/><Relationship Id="rId186" Type="http://schemas.openxmlformats.org/officeDocument/2006/relationships/customXml" Target="../ink/ink154.xml"/><Relationship Id="rId351" Type="http://schemas.openxmlformats.org/officeDocument/2006/relationships/image" Target="../media/image221.png"/><Relationship Id="rId372" Type="http://schemas.openxmlformats.org/officeDocument/2006/relationships/customXml" Target="../ink/ink247.xml"/><Relationship Id="rId393" Type="http://schemas.openxmlformats.org/officeDocument/2006/relationships/image" Target="../media/image242.png"/><Relationship Id="rId407" Type="http://schemas.openxmlformats.org/officeDocument/2006/relationships/image" Target="../media/image249.png"/><Relationship Id="rId428" Type="http://schemas.openxmlformats.org/officeDocument/2006/relationships/customXml" Target="../ink/ink275.xml"/><Relationship Id="rId449" Type="http://schemas.openxmlformats.org/officeDocument/2006/relationships/image" Target="../media/image270.png"/><Relationship Id="rId211" Type="http://schemas.openxmlformats.org/officeDocument/2006/relationships/image" Target="../media/image150.png"/><Relationship Id="rId232" Type="http://schemas.openxmlformats.org/officeDocument/2006/relationships/customXml" Target="../ink/ink177.xml"/><Relationship Id="rId253" Type="http://schemas.openxmlformats.org/officeDocument/2006/relationships/image" Target="../media/image171.png"/><Relationship Id="rId274" Type="http://schemas.openxmlformats.org/officeDocument/2006/relationships/customXml" Target="../ink/ink198.xml"/><Relationship Id="rId295" Type="http://schemas.openxmlformats.org/officeDocument/2006/relationships/image" Target="../media/image192.png"/><Relationship Id="rId309" Type="http://schemas.openxmlformats.org/officeDocument/2006/relationships/image" Target="../media/image199.png"/><Relationship Id="rId320" Type="http://schemas.openxmlformats.org/officeDocument/2006/relationships/customXml" Target="../ink/ink221.xml"/><Relationship Id="rId197" Type="http://schemas.openxmlformats.org/officeDocument/2006/relationships/image" Target="../media/image143.png"/><Relationship Id="rId341" Type="http://schemas.openxmlformats.org/officeDocument/2006/relationships/image" Target="../media/image216.png"/><Relationship Id="rId362" Type="http://schemas.openxmlformats.org/officeDocument/2006/relationships/customXml" Target="../ink/ink242.xml"/><Relationship Id="rId383" Type="http://schemas.openxmlformats.org/officeDocument/2006/relationships/image" Target="../media/image237.png"/><Relationship Id="rId418" Type="http://schemas.openxmlformats.org/officeDocument/2006/relationships/customXml" Target="../ink/ink270.xml"/><Relationship Id="rId439" Type="http://schemas.openxmlformats.org/officeDocument/2006/relationships/image" Target="../media/image265.png"/><Relationship Id="rId201" Type="http://schemas.openxmlformats.org/officeDocument/2006/relationships/image" Target="../media/image145.png"/><Relationship Id="rId222" Type="http://schemas.openxmlformats.org/officeDocument/2006/relationships/customXml" Target="../ink/ink172.xml"/><Relationship Id="rId243" Type="http://schemas.openxmlformats.org/officeDocument/2006/relationships/image" Target="../media/image166.png"/><Relationship Id="rId264" Type="http://schemas.openxmlformats.org/officeDocument/2006/relationships/customXml" Target="../ink/ink193.xml"/><Relationship Id="rId285" Type="http://schemas.openxmlformats.org/officeDocument/2006/relationships/image" Target="../media/image187.png"/><Relationship Id="rId17" Type="http://schemas.openxmlformats.org/officeDocument/2006/relationships/image" Target="../media/image12310.png"/><Relationship Id="rId310" Type="http://schemas.openxmlformats.org/officeDocument/2006/relationships/customXml" Target="../ink/ink216.xml"/><Relationship Id="rId187" Type="http://schemas.openxmlformats.org/officeDocument/2006/relationships/image" Target="../media/image138.png"/><Relationship Id="rId331" Type="http://schemas.openxmlformats.org/officeDocument/2006/relationships/image" Target="../media/image211.png"/><Relationship Id="rId352" Type="http://schemas.openxmlformats.org/officeDocument/2006/relationships/customXml" Target="../ink/ink237.xml"/><Relationship Id="rId373" Type="http://schemas.openxmlformats.org/officeDocument/2006/relationships/image" Target="../media/image232.png"/><Relationship Id="rId394" Type="http://schemas.openxmlformats.org/officeDocument/2006/relationships/customXml" Target="../ink/ink258.xml"/><Relationship Id="rId408" Type="http://schemas.openxmlformats.org/officeDocument/2006/relationships/customXml" Target="../ink/ink265.xml"/><Relationship Id="rId429" Type="http://schemas.openxmlformats.org/officeDocument/2006/relationships/image" Target="../media/image260.png"/><Relationship Id="rId1" Type="http://schemas.openxmlformats.org/officeDocument/2006/relationships/slideLayout" Target="../slideLayouts/slideLayout2.xml"/><Relationship Id="rId212" Type="http://schemas.openxmlformats.org/officeDocument/2006/relationships/customXml" Target="../ink/ink167.xml"/><Relationship Id="rId233" Type="http://schemas.openxmlformats.org/officeDocument/2006/relationships/image" Target="../media/image161.png"/><Relationship Id="rId254" Type="http://schemas.openxmlformats.org/officeDocument/2006/relationships/customXml" Target="../ink/ink188.xml"/><Relationship Id="rId440" Type="http://schemas.openxmlformats.org/officeDocument/2006/relationships/customXml" Target="../ink/ink281.xml"/><Relationship Id="rId275" Type="http://schemas.openxmlformats.org/officeDocument/2006/relationships/image" Target="../media/image182.png"/><Relationship Id="rId296" Type="http://schemas.openxmlformats.org/officeDocument/2006/relationships/customXml" Target="../ink/ink209.xml"/><Relationship Id="rId300" Type="http://schemas.openxmlformats.org/officeDocument/2006/relationships/customXml" Target="../ink/ink211.xml"/><Relationship Id="rId198" Type="http://schemas.openxmlformats.org/officeDocument/2006/relationships/customXml" Target="../ink/ink160.xml"/><Relationship Id="rId321" Type="http://schemas.openxmlformats.org/officeDocument/2006/relationships/image" Target="../media/image206.png"/><Relationship Id="rId342" Type="http://schemas.openxmlformats.org/officeDocument/2006/relationships/customXml" Target="../ink/ink232.xml"/><Relationship Id="rId363" Type="http://schemas.openxmlformats.org/officeDocument/2006/relationships/image" Target="../media/image227.png"/><Relationship Id="rId384" Type="http://schemas.openxmlformats.org/officeDocument/2006/relationships/customXml" Target="../ink/ink253.xml"/><Relationship Id="rId419" Type="http://schemas.openxmlformats.org/officeDocument/2006/relationships/image" Target="../media/image255.png"/><Relationship Id="rId202" Type="http://schemas.openxmlformats.org/officeDocument/2006/relationships/customXml" Target="../ink/ink162.xml"/><Relationship Id="rId223" Type="http://schemas.openxmlformats.org/officeDocument/2006/relationships/image" Target="../media/image156.png"/><Relationship Id="rId244" Type="http://schemas.openxmlformats.org/officeDocument/2006/relationships/customXml" Target="../ink/ink183.xml"/><Relationship Id="rId430" Type="http://schemas.openxmlformats.org/officeDocument/2006/relationships/customXml" Target="../ink/ink276.xml"/><Relationship Id="rId18" Type="http://schemas.openxmlformats.org/officeDocument/2006/relationships/customXml" Target="../ink/ink149.xml"/><Relationship Id="rId265" Type="http://schemas.openxmlformats.org/officeDocument/2006/relationships/image" Target="../media/image177.png"/><Relationship Id="rId286" Type="http://schemas.openxmlformats.org/officeDocument/2006/relationships/customXml" Target="../ink/ink204.xml"/><Relationship Id="rId188" Type="http://schemas.openxmlformats.org/officeDocument/2006/relationships/customXml" Target="../ink/ink155.xml"/><Relationship Id="rId311" Type="http://schemas.openxmlformats.org/officeDocument/2006/relationships/image" Target="../media/image200.png"/><Relationship Id="rId332" Type="http://schemas.openxmlformats.org/officeDocument/2006/relationships/customXml" Target="../ink/ink227.xml"/><Relationship Id="rId353" Type="http://schemas.openxmlformats.org/officeDocument/2006/relationships/image" Target="../media/image222.png"/><Relationship Id="rId374" Type="http://schemas.openxmlformats.org/officeDocument/2006/relationships/customXml" Target="../ink/ink248.xml"/><Relationship Id="rId395" Type="http://schemas.openxmlformats.org/officeDocument/2006/relationships/image" Target="../media/image243.png"/><Relationship Id="rId409" Type="http://schemas.openxmlformats.org/officeDocument/2006/relationships/image" Target="../media/image250.png"/><Relationship Id="rId213" Type="http://schemas.openxmlformats.org/officeDocument/2006/relationships/image" Target="../media/image151.png"/><Relationship Id="rId234" Type="http://schemas.openxmlformats.org/officeDocument/2006/relationships/customXml" Target="../ink/ink178.xml"/><Relationship Id="rId420" Type="http://schemas.openxmlformats.org/officeDocument/2006/relationships/customXml" Target="../ink/ink271.xml"/><Relationship Id="rId2" Type="http://schemas.openxmlformats.org/officeDocument/2006/relationships/customXml" Target="../ink/ink141.xml"/><Relationship Id="rId255" Type="http://schemas.openxmlformats.org/officeDocument/2006/relationships/image" Target="../media/image172.png"/><Relationship Id="rId276" Type="http://schemas.openxmlformats.org/officeDocument/2006/relationships/customXml" Target="../ink/ink199.xml"/><Relationship Id="rId297" Type="http://schemas.openxmlformats.org/officeDocument/2006/relationships/image" Target="../media/image193.png"/><Relationship Id="rId441" Type="http://schemas.openxmlformats.org/officeDocument/2006/relationships/image" Target="../media/image266.png"/><Relationship Id="rId301" Type="http://schemas.openxmlformats.org/officeDocument/2006/relationships/image" Target="../media/image195.png"/><Relationship Id="rId322" Type="http://schemas.openxmlformats.org/officeDocument/2006/relationships/customXml" Target="../ink/ink222.xml"/><Relationship Id="rId343" Type="http://schemas.openxmlformats.org/officeDocument/2006/relationships/image" Target="../media/image217.png"/><Relationship Id="rId364" Type="http://schemas.openxmlformats.org/officeDocument/2006/relationships/customXml" Target="../ink/ink243.xml"/><Relationship Id="rId199" Type="http://schemas.openxmlformats.org/officeDocument/2006/relationships/image" Target="../media/image144.png"/><Relationship Id="rId203" Type="http://schemas.openxmlformats.org/officeDocument/2006/relationships/image" Target="../media/image146.png"/><Relationship Id="rId385" Type="http://schemas.openxmlformats.org/officeDocument/2006/relationships/image" Target="../media/image238.png"/><Relationship Id="rId224" Type="http://schemas.openxmlformats.org/officeDocument/2006/relationships/customXml" Target="../ink/ink173.xml"/><Relationship Id="rId245" Type="http://schemas.openxmlformats.org/officeDocument/2006/relationships/image" Target="../media/image167.png"/><Relationship Id="rId266" Type="http://schemas.openxmlformats.org/officeDocument/2006/relationships/customXml" Target="../ink/ink194.xml"/><Relationship Id="rId287" Type="http://schemas.openxmlformats.org/officeDocument/2006/relationships/image" Target="../media/image188.png"/><Relationship Id="rId410" Type="http://schemas.openxmlformats.org/officeDocument/2006/relationships/customXml" Target="../ink/ink266.xml"/><Relationship Id="rId431" Type="http://schemas.openxmlformats.org/officeDocument/2006/relationships/image" Target="../media/image261.png"/><Relationship Id="rId312" Type="http://schemas.openxmlformats.org/officeDocument/2006/relationships/customXml" Target="../ink/ink217.xml"/><Relationship Id="rId333" Type="http://schemas.openxmlformats.org/officeDocument/2006/relationships/image" Target="../media/image212.png"/><Relationship Id="rId354" Type="http://schemas.openxmlformats.org/officeDocument/2006/relationships/customXml" Target="../ink/ink238.xml"/><Relationship Id="rId189" Type="http://schemas.openxmlformats.org/officeDocument/2006/relationships/image" Target="../media/image139.png"/><Relationship Id="rId375" Type="http://schemas.openxmlformats.org/officeDocument/2006/relationships/image" Target="../media/image233.png"/><Relationship Id="rId396" Type="http://schemas.openxmlformats.org/officeDocument/2006/relationships/customXml" Target="../ink/ink259.xml"/><Relationship Id="rId3" Type="http://schemas.openxmlformats.org/officeDocument/2006/relationships/image" Target="../media/image11610.png"/><Relationship Id="rId214" Type="http://schemas.openxmlformats.org/officeDocument/2006/relationships/customXml" Target="../ink/ink168.xml"/><Relationship Id="rId235" Type="http://schemas.openxmlformats.org/officeDocument/2006/relationships/image" Target="../media/image162.png"/><Relationship Id="rId256" Type="http://schemas.openxmlformats.org/officeDocument/2006/relationships/customXml" Target="../ink/ink189.xml"/><Relationship Id="rId277" Type="http://schemas.openxmlformats.org/officeDocument/2006/relationships/image" Target="../media/image183.png"/><Relationship Id="rId298" Type="http://schemas.openxmlformats.org/officeDocument/2006/relationships/customXml" Target="../ink/ink210.xml"/><Relationship Id="rId400" Type="http://schemas.openxmlformats.org/officeDocument/2006/relationships/customXml" Target="../ink/ink261.xml"/><Relationship Id="rId421" Type="http://schemas.openxmlformats.org/officeDocument/2006/relationships/image" Target="../media/image256.png"/><Relationship Id="rId442" Type="http://schemas.openxmlformats.org/officeDocument/2006/relationships/customXml" Target="../ink/ink282.xml"/><Relationship Id="rId302" Type="http://schemas.openxmlformats.org/officeDocument/2006/relationships/customXml" Target="../ink/ink212.xml"/><Relationship Id="rId323" Type="http://schemas.openxmlformats.org/officeDocument/2006/relationships/image" Target="../media/image207.png"/><Relationship Id="rId344" Type="http://schemas.openxmlformats.org/officeDocument/2006/relationships/customXml" Target="../ink/ink233.xml"/><Relationship Id="rId179" Type="http://schemas.openxmlformats.org/officeDocument/2006/relationships/image" Target="../media/image204.png"/><Relationship Id="rId365" Type="http://schemas.openxmlformats.org/officeDocument/2006/relationships/image" Target="../media/image228.png"/><Relationship Id="rId386" Type="http://schemas.openxmlformats.org/officeDocument/2006/relationships/customXml" Target="../ink/ink254.xml"/><Relationship Id="rId190" Type="http://schemas.openxmlformats.org/officeDocument/2006/relationships/customXml" Target="../ink/ink156.xml"/><Relationship Id="rId204" Type="http://schemas.openxmlformats.org/officeDocument/2006/relationships/customXml" Target="../ink/ink163.xml"/><Relationship Id="rId225" Type="http://schemas.openxmlformats.org/officeDocument/2006/relationships/image" Target="../media/image157.png"/><Relationship Id="rId246" Type="http://schemas.openxmlformats.org/officeDocument/2006/relationships/customXml" Target="../ink/ink184.xml"/><Relationship Id="rId267" Type="http://schemas.openxmlformats.org/officeDocument/2006/relationships/image" Target="../media/image178.png"/><Relationship Id="rId288" Type="http://schemas.openxmlformats.org/officeDocument/2006/relationships/customXml" Target="../ink/ink205.xml"/><Relationship Id="rId411" Type="http://schemas.openxmlformats.org/officeDocument/2006/relationships/image" Target="../media/image251.png"/><Relationship Id="rId432" Type="http://schemas.openxmlformats.org/officeDocument/2006/relationships/customXml" Target="../ink/ink277.xml"/><Relationship Id="rId313" Type="http://schemas.openxmlformats.org/officeDocument/2006/relationships/image" Target="../media/image201.png"/><Relationship Id="rId10" Type="http://schemas.openxmlformats.org/officeDocument/2006/relationships/customXml" Target="../ink/ink145.xml"/><Relationship Id="rId334" Type="http://schemas.openxmlformats.org/officeDocument/2006/relationships/customXml" Target="../ink/ink228.xml"/><Relationship Id="rId355" Type="http://schemas.openxmlformats.org/officeDocument/2006/relationships/image" Target="../media/image223.png"/><Relationship Id="rId376" Type="http://schemas.openxmlformats.org/officeDocument/2006/relationships/customXml" Target="../ink/ink249.xml"/><Relationship Id="rId397" Type="http://schemas.openxmlformats.org/officeDocument/2006/relationships/image" Target="../media/image244.png"/><Relationship Id="rId4" Type="http://schemas.openxmlformats.org/officeDocument/2006/relationships/customXml" Target="../ink/ink142.xml"/><Relationship Id="rId180" Type="http://schemas.openxmlformats.org/officeDocument/2006/relationships/customXml" Target="../ink/ink151.xml"/><Relationship Id="rId215" Type="http://schemas.openxmlformats.org/officeDocument/2006/relationships/image" Target="../media/image152.png"/><Relationship Id="rId236" Type="http://schemas.openxmlformats.org/officeDocument/2006/relationships/customXml" Target="../ink/ink179.xml"/><Relationship Id="rId257" Type="http://schemas.openxmlformats.org/officeDocument/2006/relationships/image" Target="../media/image173.png"/><Relationship Id="rId278" Type="http://schemas.openxmlformats.org/officeDocument/2006/relationships/customXml" Target="../ink/ink200.xml"/><Relationship Id="rId401" Type="http://schemas.openxmlformats.org/officeDocument/2006/relationships/image" Target="../media/image246.png"/><Relationship Id="rId422" Type="http://schemas.openxmlformats.org/officeDocument/2006/relationships/customXml" Target="../ink/ink272.xml"/><Relationship Id="rId443" Type="http://schemas.openxmlformats.org/officeDocument/2006/relationships/image" Target="../media/image267.png"/><Relationship Id="rId303" Type="http://schemas.openxmlformats.org/officeDocument/2006/relationships/image" Target="../media/image196.png"/><Relationship Id="rId345" Type="http://schemas.openxmlformats.org/officeDocument/2006/relationships/image" Target="../media/image218.png"/><Relationship Id="rId387" Type="http://schemas.openxmlformats.org/officeDocument/2006/relationships/image" Target="../media/image239.png"/><Relationship Id="rId191" Type="http://schemas.openxmlformats.org/officeDocument/2006/relationships/image" Target="../media/image140.png"/><Relationship Id="rId205" Type="http://schemas.openxmlformats.org/officeDocument/2006/relationships/image" Target="../media/image147.png"/><Relationship Id="rId247" Type="http://schemas.openxmlformats.org/officeDocument/2006/relationships/image" Target="../media/image168.png"/><Relationship Id="rId412" Type="http://schemas.openxmlformats.org/officeDocument/2006/relationships/customXml" Target="../ink/ink267.xml"/><Relationship Id="rId289" Type="http://schemas.openxmlformats.org/officeDocument/2006/relationships/image" Target="../media/image189.png"/><Relationship Id="rId11" Type="http://schemas.openxmlformats.org/officeDocument/2006/relationships/image" Target="../media/image12010.png"/><Relationship Id="rId314" Type="http://schemas.openxmlformats.org/officeDocument/2006/relationships/customXml" Target="../ink/ink218.xml"/><Relationship Id="rId356" Type="http://schemas.openxmlformats.org/officeDocument/2006/relationships/customXml" Target="../ink/ink239.xml"/><Relationship Id="rId398" Type="http://schemas.openxmlformats.org/officeDocument/2006/relationships/customXml" Target="../ink/ink260.xml"/><Relationship Id="rId216" Type="http://schemas.openxmlformats.org/officeDocument/2006/relationships/customXml" Target="../ink/ink169.xml"/><Relationship Id="rId423" Type="http://schemas.openxmlformats.org/officeDocument/2006/relationships/image" Target="../media/image257.png"/><Relationship Id="rId258" Type="http://schemas.openxmlformats.org/officeDocument/2006/relationships/customXml" Target="../ink/ink190.xml"/><Relationship Id="rId325" Type="http://schemas.openxmlformats.org/officeDocument/2006/relationships/image" Target="../media/image208.png"/><Relationship Id="rId367" Type="http://schemas.openxmlformats.org/officeDocument/2006/relationships/image" Target="../media/image229.png"/><Relationship Id="rId227" Type="http://schemas.openxmlformats.org/officeDocument/2006/relationships/image" Target="../media/image15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7" Type="http://schemas.openxmlformats.org/officeDocument/2006/relationships/image" Target="../media/image328.png"/><Relationship Id="rId299" Type="http://schemas.openxmlformats.org/officeDocument/2006/relationships/image" Target="../media/image419.png"/><Relationship Id="rId21" Type="http://schemas.openxmlformats.org/officeDocument/2006/relationships/image" Target="../media/image271.png"/><Relationship Id="rId63" Type="http://schemas.openxmlformats.org/officeDocument/2006/relationships/image" Target="../media/image292.png"/><Relationship Id="rId159" Type="http://schemas.openxmlformats.org/officeDocument/2006/relationships/image" Target="../media/image349.png"/><Relationship Id="rId324" Type="http://schemas.openxmlformats.org/officeDocument/2006/relationships/customXml" Target="../ink/ink447.xml"/><Relationship Id="rId170" Type="http://schemas.openxmlformats.org/officeDocument/2006/relationships/customXml" Target="../ink/ink370.xml"/><Relationship Id="rId226" Type="http://schemas.openxmlformats.org/officeDocument/2006/relationships/customXml" Target="../ink/ink398.xml"/><Relationship Id="rId268" Type="http://schemas.openxmlformats.org/officeDocument/2006/relationships/customXml" Target="../ink/ink419.xml"/><Relationship Id="rId32" Type="http://schemas.openxmlformats.org/officeDocument/2006/relationships/customXml" Target="../ink/ink301.xml"/><Relationship Id="rId74" Type="http://schemas.openxmlformats.org/officeDocument/2006/relationships/customXml" Target="../ink/ink322.xml"/><Relationship Id="rId128" Type="http://schemas.openxmlformats.org/officeDocument/2006/relationships/customXml" Target="../ink/ink349.xml"/><Relationship Id="rId335" Type="http://schemas.openxmlformats.org/officeDocument/2006/relationships/image" Target="../media/image437.png"/><Relationship Id="rId5" Type="http://schemas.openxmlformats.org/officeDocument/2006/relationships/image" Target="../media/image301.png"/><Relationship Id="rId181" Type="http://schemas.openxmlformats.org/officeDocument/2006/relationships/image" Target="../media/image360.png"/><Relationship Id="rId237" Type="http://schemas.openxmlformats.org/officeDocument/2006/relationships/image" Target="../media/image388.png"/><Relationship Id="rId279" Type="http://schemas.openxmlformats.org/officeDocument/2006/relationships/image" Target="../media/image409.png"/><Relationship Id="rId43" Type="http://schemas.openxmlformats.org/officeDocument/2006/relationships/image" Target="../media/image282.png"/><Relationship Id="rId139" Type="http://schemas.openxmlformats.org/officeDocument/2006/relationships/image" Target="../media/image339.png"/><Relationship Id="rId290" Type="http://schemas.openxmlformats.org/officeDocument/2006/relationships/customXml" Target="../ink/ink430.xml"/><Relationship Id="rId304" Type="http://schemas.openxmlformats.org/officeDocument/2006/relationships/customXml" Target="../ink/ink437.xml"/><Relationship Id="rId346" Type="http://schemas.openxmlformats.org/officeDocument/2006/relationships/customXml" Target="../ink/ink458.xml"/><Relationship Id="rId85" Type="http://schemas.openxmlformats.org/officeDocument/2006/relationships/image" Target="../media/image312.png"/><Relationship Id="rId150" Type="http://schemas.openxmlformats.org/officeDocument/2006/relationships/customXml" Target="../ink/ink360.xml"/><Relationship Id="rId192" Type="http://schemas.openxmlformats.org/officeDocument/2006/relationships/customXml" Target="../ink/ink381.xml"/><Relationship Id="rId206" Type="http://schemas.openxmlformats.org/officeDocument/2006/relationships/customXml" Target="../ink/ink388.xml"/><Relationship Id="rId248" Type="http://schemas.openxmlformats.org/officeDocument/2006/relationships/customXml" Target="../ink/ink409.xml"/><Relationship Id="rId12" Type="http://schemas.openxmlformats.org/officeDocument/2006/relationships/customXml" Target="../ink/ink291.xml"/><Relationship Id="rId108" Type="http://schemas.openxmlformats.org/officeDocument/2006/relationships/customXml" Target="../ink/ink339.xml"/><Relationship Id="rId315" Type="http://schemas.openxmlformats.org/officeDocument/2006/relationships/image" Target="../media/image427.png"/><Relationship Id="rId54" Type="http://schemas.openxmlformats.org/officeDocument/2006/relationships/customXml" Target="../ink/ink312.xml"/><Relationship Id="rId96" Type="http://schemas.openxmlformats.org/officeDocument/2006/relationships/customXml" Target="../ink/ink333.xml"/><Relationship Id="rId161" Type="http://schemas.openxmlformats.org/officeDocument/2006/relationships/image" Target="../media/image350.png"/><Relationship Id="rId217" Type="http://schemas.openxmlformats.org/officeDocument/2006/relationships/image" Target="../media/image378.png"/><Relationship Id="rId259" Type="http://schemas.openxmlformats.org/officeDocument/2006/relationships/image" Target="../media/image399.png"/><Relationship Id="rId23" Type="http://schemas.openxmlformats.org/officeDocument/2006/relationships/image" Target="../media/image272.png"/><Relationship Id="rId119" Type="http://schemas.openxmlformats.org/officeDocument/2006/relationships/image" Target="../media/image329.png"/><Relationship Id="rId270" Type="http://schemas.openxmlformats.org/officeDocument/2006/relationships/customXml" Target="../ink/ink420.xml"/><Relationship Id="rId326" Type="http://schemas.openxmlformats.org/officeDocument/2006/relationships/customXml" Target="../ink/ink448.xml"/><Relationship Id="rId65" Type="http://schemas.openxmlformats.org/officeDocument/2006/relationships/image" Target="../media/image293.png"/><Relationship Id="rId130" Type="http://schemas.openxmlformats.org/officeDocument/2006/relationships/customXml" Target="../ink/ink350.xml"/><Relationship Id="rId172" Type="http://schemas.openxmlformats.org/officeDocument/2006/relationships/customXml" Target="../ink/ink371.xml"/><Relationship Id="rId228" Type="http://schemas.openxmlformats.org/officeDocument/2006/relationships/customXml" Target="../ink/ink399.xml"/><Relationship Id="rId281" Type="http://schemas.openxmlformats.org/officeDocument/2006/relationships/image" Target="../media/image410.png"/><Relationship Id="rId337" Type="http://schemas.openxmlformats.org/officeDocument/2006/relationships/image" Target="../media/image438.png"/><Relationship Id="rId34" Type="http://schemas.openxmlformats.org/officeDocument/2006/relationships/customXml" Target="../ink/ink302.xml"/><Relationship Id="rId76" Type="http://schemas.openxmlformats.org/officeDocument/2006/relationships/customXml" Target="../ink/ink323.xml"/><Relationship Id="rId141" Type="http://schemas.openxmlformats.org/officeDocument/2006/relationships/image" Target="../media/image340.png"/><Relationship Id="rId7" Type="http://schemas.openxmlformats.org/officeDocument/2006/relationships/image" Target="../media/image302.png"/><Relationship Id="rId183" Type="http://schemas.openxmlformats.org/officeDocument/2006/relationships/image" Target="../media/image361.png"/><Relationship Id="rId239" Type="http://schemas.openxmlformats.org/officeDocument/2006/relationships/image" Target="../media/image389.png"/><Relationship Id="rId250" Type="http://schemas.openxmlformats.org/officeDocument/2006/relationships/customXml" Target="../ink/ink410.xml"/><Relationship Id="rId292" Type="http://schemas.openxmlformats.org/officeDocument/2006/relationships/customXml" Target="../ink/ink431.xml"/><Relationship Id="rId306" Type="http://schemas.openxmlformats.org/officeDocument/2006/relationships/customXml" Target="../ink/ink438.xml"/><Relationship Id="rId45" Type="http://schemas.openxmlformats.org/officeDocument/2006/relationships/image" Target="../media/image283.png"/><Relationship Id="rId87" Type="http://schemas.openxmlformats.org/officeDocument/2006/relationships/image" Target="../media/image313.png"/><Relationship Id="rId110" Type="http://schemas.openxmlformats.org/officeDocument/2006/relationships/customXml" Target="../ink/ink340.xml"/><Relationship Id="rId348" Type="http://schemas.openxmlformats.org/officeDocument/2006/relationships/customXml" Target="../ink/ink459.xml"/><Relationship Id="rId152" Type="http://schemas.openxmlformats.org/officeDocument/2006/relationships/customXml" Target="../ink/ink361.xml"/><Relationship Id="rId194" Type="http://schemas.openxmlformats.org/officeDocument/2006/relationships/customXml" Target="../ink/ink382.xml"/><Relationship Id="rId208" Type="http://schemas.openxmlformats.org/officeDocument/2006/relationships/customXml" Target="../ink/ink389.xml"/><Relationship Id="rId261" Type="http://schemas.openxmlformats.org/officeDocument/2006/relationships/image" Target="../media/image400.png"/><Relationship Id="rId14" Type="http://schemas.openxmlformats.org/officeDocument/2006/relationships/customXml" Target="../ink/ink292.xml"/><Relationship Id="rId56" Type="http://schemas.openxmlformats.org/officeDocument/2006/relationships/customXml" Target="../ink/ink313.xml"/><Relationship Id="rId317" Type="http://schemas.openxmlformats.org/officeDocument/2006/relationships/image" Target="../media/image428.png"/><Relationship Id="rId98" Type="http://schemas.openxmlformats.org/officeDocument/2006/relationships/customXml" Target="../ink/ink334.xml"/><Relationship Id="rId121" Type="http://schemas.openxmlformats.org/officeDocument/2006/relationships/image" Target="../media/image330.png"/><Relationship Id="rId163" Type="http://schemas.openxmlformats.org/officeDocument/2006/relationships/image" Target="../media/image351.png"/><Relationship Id="rId219" Type="http://schemas.openxmlformats.org/officeDocument/2006/relationships/image" Target="../media/image379.png"/><Relationship Id="rId230" Type="http://schemas.openxmlformats.org/officeDocument/2006/relationships/customXml" Target="../ink/ink400.xml"/><Relationship Id="rId251" Type="http://schemas.openxmlformats.org/officeDocument/2006/relationships/image" Target="../media/image395.png"/><Relationship Id="rId25" Type="http://schemas.openxmlformats.org/officeDocument/2006/relationships/image" Target="../media/image273.png"/><Relationship Id="rId46" Type="http://schemas.openxmlformats.org/officeDocument/2006/relationships/customXml" Target="../ink/ink308.xml"/><Relationship Id="rId67" Type="http://schemas.openxmlformats.org/officeDocument/2006/relationships/image" Target="../media/image294.png"/><Relationship Id="rId272" Type="http://schemas.openxmlformats.org/officeDocument/2006/relationships/customXml" Target="../ink/ink421.xml"/><Relationship Id="rId293" Type="http://schemas.openxmlformats.org/officeDocument/2006/relationships/image" Target="../media/image416.png"/><Relationship Id="rId307" Type="http://schemas.openxmlformats.org/officeDocument/2006/relationships/image" Target="../media/image423.png"/><Relationship Id="rId328" Type="http://schemas.openxmlformats.org/officeDocument/2006/relationships/customXml" Target="../ink/ink449.xml"/><Relationship Id="rId349" Type="http://schemas.openxmlformats.org/officeDocument/2006/relationships/image" Target="../media/image444.png"/><Relationship Id="rId88" Type="http://schemas.openxmlformats.org/officeDocument/2006/relationships/customXml" Target="../ink/ink329.xml"/><Relationship Id="rId111" Type="http://schemas.openxmlformats.org/officeDocument/2006/relationships/image" Target="../media/image325.png"/><Relationship Id="rId132" Type="http://schemas.openxmlformats.org/officeDocument/2006/relationships/customXml" Target="../ink/ink351.xml"/><Relationship Id="rId153" Type="http://schemas.openxmlformats.org/officeDocument/2006/relationships/image" Target="../media/image346.png"/><Relationship Id="rId174" Type="http://schemas.openxmlformats.org/officeDocument/2006/relationships/customXml" Target="../ink/ink372.xml"/><Relationship Id="rId195" Type="http://schemas.openxmlformats.org/officeDocument/2006/relationships/image" Target="../media/image367.png"/><Relationship Id="rId209" Type="http://schemas.openxmlformats.org/officeDocument/2006/relationships/image" Target="../media/image374.png"/><Relationship Id="rId220" Type="http://schemas.openxmlformats.org/officeDocument/2006/relationships/customXml" Target="../ink/ink395.xml"/><Relationship Id="rId241" Type="http://schemas.openxmlformats.org/officeDocument/2006/relationships/image" Target="../media/image390.png"/><Relationship Id="rId15" Type="http://schemas.openxmlformats.org/officeDocument/2006/relationships/image" Target="../media/image306.png"/><Relationship Id="rId36" Type="http://schemas.openxmlformats.org/officeDocument/2006/relationships/customXml" Target="../ink/ink303.xml"/><Relationship Id="rId57" Type="http://schemas.openxmlformats.org/officeDocument/2006/relationships/image" Target="../media/image289.png"/><Relationship Id="rId262" Type="http://schemas.openxmlformats.org/officeDocument/2006/relationships/customXml" Target="../ink/ink416.xml"/><Relationship Id="rId283" Type="http://schemas.openxmlformats.org/officeDocument/2006/relationships/image" Target="../media/image411.png"/><Relationship Id="rId318" Type="http://schemas.openxmlformats.org/officeDocument/2006/relationships/customXml" Target="../ink/ink444.xml"/><Relationship Id="rId339" Type="http://schemas.openxmlformats.org/officeDocument/2006/relationships/image" Target="../media/image439.png"/><Relationship Id="rId78" Type="http://schemas.openxmlformats.org/officeDocument/2006/relationships/customXml" Target="../ink/ink324.xml"/><Relationship Id="rId99" Type="http://schemas.openxmlformats.org/officeDocument/2006/relationships/image" Target="../media/image319.png"/><Relationship Id="rId101" Type="http://schemas.openxmlformats.org/officeDocument/2006/relationships/image" Target="../media/image320.png"/><Relationship Id="rId122" Type="http://schemas.openxmlformats.org/officeDocument/2006/relationships/customXml" Target="../ink/ink346.xml"/><Relationship Id="rId143" Type="http://schemas.openxmlformats.org/officeDocument/2006/relationships/image" Target="../media/image341.png"/><Relationship Id="rId164" Type="http://schemas.openxmlformats.org/officeDocument/2006/relationships/customXml" Target="../ink/ink367.xml"/><Relationship Id="rId185" Type="http://schemas.openxmlformats.org/officeDocument/2006/relationships/image" Target="../media/image362.png"/><Relationship Id="rId350" Type="http://schemas.openxmlformats.org/officeDocument/2006/relationships/customXml" Target="../ink/ink460.xml"/><Relationship Id="rId9" Type="http://schemas.openxmlformats.org/officeDocument/2006/relationships/image" Target="../media/image303.png"/><Relationship Id="rId210" Type="http://schemas.openxmlformats.org/officeDocument/2006/relationships/customXml" Target="../ink/ink390.xml"/><Relationship Id="rId26" Type="http://schemas.openxmlformats.org/officeDocument/2006/relationships/customXml" Target="../ink/ink298.xml"/><Relationship Id="rId231" Type="http://schemas.openxmlformats.org/officeDocument/2006/relationships/image" Target="../media/image385.png"/><Relationship Id="rId252" Type="http://schemas.openxmlformats.org/officeDocument/2006/relationships/customXml" Target="../ink/ink411.xml"/><Relationship Id="rId273" Type="http://schemas.openxmlformats.org/officeDocument/2006/relationships/image" Target="../media/image406.png"/><Relationship Id="rId294" Type="http://schemas.openxmlformats.org/officeDocument/2006/relationships/customXml" Target="../ink/ink432.xml"/><Relationship Id="rId308" Type="http://schemas.openxmlformats.org/officeDocument/2006/relationships/customXml" Target="../ink/ink439.xml"/><Relationship Id="rId329" Type="http://schemas.openxmlformats.org/officeDocument/2006/relationships/image" Target="../media/image434.png"/><Relationship Id="rId47" Type="http://schemas.openxmlformats.org/officeDocument/2006/relationships/image" Target="../media/image284.png"/><Relationship Id="rId68" Type="http://schemas.openxmlformats.org/officeDocument/2006/relationships/customXml" Target="../ink/ink319.xml"/><Relationship Id="rId89" Type="http://schemas.openxmlformats.org/officeDocument/2006/relationships/image" Target="../media/image314.png"/><Relationship Id="rId112" Type="http://schemas.openxmlformats.org/officeDocument/2006/relationships/customXml" Target="../ink/ink341.xml"/><Relationship Id="rId133" Type="http://schemas.openxmlformats.org/officeDocument/2006/relationships/image" Target="../media/image336.png"/><Relationship Id="rId154" Type="http://schemas.openxmlformats.org/officeDocument/2006/relationships/customXml" Target="../ink/ink362.xml"/><Relationship Id="rId175" Type="http://schemas.openxmlformats.org/officeDocument/2006/relationships/image" Target="../media/image357.png"/><Relationship Id="rId340" Type="http://schemas.openxmlformats.org/officeDocument/2006/relationships/customXml" Target="../ink/ink455.xml"/><Relationship Id="rId196" Type="http://schemas.openxmlformats.org/officeDocument/2006/relationships/customXml" Target="../ink/ink383.xml"/><Relationship Id="rId200" Type="http://schemas.openxmlformats.org/officeDocument/2006/relationships/customXml" Target="../ink/ink385.xml"/><Relationship Id="rId16" Type="http://schemas.openxmlformats.org/officeDocument/2006/relationships/customXml" Target="../ink/ink293.xml"/><Relationship Id="rId221" Type="http://schemas.openxmlformats.org/officeDocument/2006/relationships/image" Target="../media/image380.png"/><Relationship Id="rId242" Type="http://schemas.openxmlformats.org/officeDocument/2006/relationships/customXml" Target="../ink/ink406.xml"/><Relationship Id="rId263" Type="http://schemas.openxmlformats.org/officeDocument/2006/relationships/image" Target="../media/image401.png"/><Relationship Id="rId284" Type="http://schemas.openxmlformats.org/officeDocument/2006/relationships/customXml" Target="../ink/ink427.xml"/><Relationship Id="rId319" Type="http://schemas.openxmlformats.org/officeDocument/2006/relationships/image" Target="../media/image429.png"/><Relationship Id="rId37" Type="http://schemas.openxmlformats.org/officeDocument/2006/relationships/image" Target="../media/image279.png"/><Relationship Id="rId58" Type="http://schemas.openxmlformats.org/officeDocument/2006/relationships/customXml" Target="../ink/ink314.xml"/><Relationship Id="rId79" Type="http://schemas.openxmlformats.org/officeDocument/2006/relationships/image" Target="../media/image309.png"/><Relationship Id="rId102" Type="http://schemas.openxmlformats.org/officeDocument/2006/relationships/customXml" Target="../ink/ink336.xml"/><Relationship Id="rId123" Type="http://schemas.openxmlformats.org/officeDocument/2006/relationships/image" Target="../media/image331.png"/><Relationship Id="rId144" Type="http://schemas.openxmlformats.org/officeDocument/2006/relationships/customXml" Target="../ink/ink357.xml"/><Relationship Id="rId330" Type="http://schemas.openxmlformats.org/officeDocument/2006/relationships/customXml" Target="../ink/ink450.xml"/><Relationship Id="rId90" Type="http://schemas.openxmlformats.org/officeDocument/2006/relationships/customXml" Target="../ink/ink330.xml"/><Relationship Id="rId165" Type="http://schemas.openxmlformats.org/officeDocument/2006/relationships/image" Target="../media/image352.png"/><Relationship Id="rId186" Type="http://schemas.openxmlformats.org/officeDocument/2006/relationships/customXml" Target="../ink/ink378.xml"/><Relationship Id="rId351" Type="http://schemas.openxmlformats.org/officeDocument/2006/relationships/image" Target="../media/image445.png"/><Relationship Id="rId211" Type="http://schemas.openxmlformats.org/officeDocument/2006/relationships/image" Target="../media/image375.png"/><Relationship Id="rId232" Type="http://schemas.openxmlformats.org/officeDocument/2006/relationships/customXml" Target="../ink/ink401.xml"/><Relationship Id="rId253" Type="http://schemas.openxmlformats.org/officeDocument/2006/relationships/image" Target="../media/image396.png"/><Relationship Id="rId274" Type="http://schemas.openxmlformats.org/officeDocument/2006/relationships/customXml" Target="../ink/ink422.xml"/><Relationship Id="rId295" Type="http://schemas.openxmlformats.org/officeDocument/2006/relationships/image" Target="../media/image417.png"/><Relationship Id="rId309" Type="http://schemas.openxmlformats.org/officeDocument/2006/relationships/image" Target="../media/image424.png"/><Relationship Id="rId27" Type="http://schemas.openxmlformats.org/officeDocument/2006/relationships/image" Target="../media/image274.png"/><Relationship Id="rId48" Type="http://schemas.openxmlformats.org/officeDocument/2006/relationships/customXml" Target="../ink/ink309.xml"/><Relationship Id="rId69" Type="http://schemas.openxmlformats.org/officeDocument/2006/relationships/image" Target="../media/image295.png"/><Relationship Id="rId113" Type="http://schemas.openxmlformats.org/officeDocument/2006/relationships/image" Target="../media/image326.png"/><Relationship Id="rId134" Type="http://schemas.openxmlformats.org/officeDocument/2006/relationships/customXml" Target="../ink/ink352.xml"/><Relationship Id="rId320" Type="http://schemas.openxmlformats.org/officeDocument/2006/relationships/customXml" Target="../ink/ink445.xml"/><Relationship Id="rId80" Type="http://schemas.openxmlformats.org/officeDocument/2006/relationships/customXml" Target="../ink/ink325.xml"/><Relationship Id="rId155" Type="http://schemas.openxmlformats.org/officeDocument/2006/relationships/image" Target="../media/image347.png"/><Relationship Id="rId176" Type="http://schemas.openxmlformats.org/officeDocument/2006/relationships/customXml" Target="../ink/ink373.xml"/><Relationship Id="rId197" Type="http://schemas.openxmlformats.org/officeDocument/2006/relationships/image" Target="../media/image368.png"/><Relationship Id="rId341" Type="http://schemas.openxmlformats.org/officeDocument/2006/relationships/image" Target="../media/image440.png"/><Relationship Id="rId201" Type="http://schemas.openxmlformats.org/officeDocument/2006/relationships/image" Target="../media/image370.png"/><Relationship Id="rId222" Type="http://schemas.openxmlformats.org/officeDocument/2006/relationships/customXml" Target="../ink/ink396.xml"/><Relationship Id="rId243" Type="http://schemas.openxmlformats.org/officeDocument/2006/relationships/image" Target="../media/image391.png"/><Relationship Id="rId264" Type="http://schemas.openxmlformats.org/officeDocument/2006/relationships/customXml" Target="../ink/ink417.xml"/><Relationship Id="rId285" Type="http://schemas.openxmlformats.org/officeDocument/2006/relationships/image" Target="../media/image412.png"/><Relationship Id="rId17" Type="http://schemas.openxmlformats.org/officeDocument/2006/relationships/image" Target="../media/image307.png"/><Relationship Id="rId38" Type="http://schemas.openxmlformats.org/officeDocument/2006/relationships/customXml" Target="../ink/ink304.xml"/><Relationship Id="rId59" Type="http://schemas.openxmlformats.org/officeDocument/2006/relationships/image" Target="../media/image290.png"/><Relationship Id="rId103" Type="http://schemas.openxmlformats.org/officeDocument/2006/relationships/image" Target="../media/image321.png"/><Relationship Id="rId124" Type="http://schemas.openxmlformats.org/officeDocument/2006/relationships/customXml" Target="../ink/ink347.xml"/><Relationship Id="rId310" Type="http://schemas.openxmlformats.org/officeDocument/2006/relationships/customXml" Target="../ink/ink440.xml"/><Relationship Id="rId70" Type="http://schemas.openxmlformats.org/officeDocument/2006/relationships/customXml" Target="../ink/ink320.xml"/><Relationship Id="rId91" Type="http://schemas.openxmlformats.org/officeDocument/2006/relationships/image" Target="../media/image315.png"/><Relationship Id="rId145" Type="http://schemas.openxmlformats.org/officeDocument/2006/relationships/image" Target="../media/image342.png"/><Relationship Id="rId166" Type="http://schemas.openxmlformats.org/officeDocument/2006/relationships/customXml" Target="../ink/ink368.xml"/><Relationship Id="rId187" Type="http://schemas.openxmlformats.org/officeDocument/2006/relationships/image" Target="../media/image363.png"/><Relationship Id="rId331" Type="http://schemas.openxmlformats.org/officeDocument/2006/relationships/image" Target="../media/image435.png"/><Relationship Id="rId352" Type="http://schemas.openxmlformats.org/officeDocument/2006/relationships/customXml" Target="../ink/ink461.xml"/><Relationship Id="rId1" Type="http://schemas.openxmlformats.org/officeDocument/2006/relationships/slideLayout" Target="../slideLayouts/slideLayout2.xml"/><Relationship Id="rId212" Type="http://schemas.openxmlformats.org/officeDocument/2006/relationships/customXml" Target="../ink/ink391.xml"/><Relationship Id="rId233" Type="http://schemas.openxmlformats.org/officeDocument/2006/relationships/image" Target="../media/image386.png"/><Relationship Id="rId254" Type="http://schemas.openxmlformats.org/officeDocument/2006/relationships/customXml" Target="../ink/ink412.xml"/><Relationship Id="rId28" Type="http://schemas.openxmlformats.org/officeDocument/2006/relationships/customXml" Target="../ink/ink299.xml"/><Relationship Id="rId49" Type="http://schemas.openxmlformats.org/officeDocument/2006/relationships/image" Target="../media/image285.png"/><Relationship Id="rId114" Type="http://schemas.openxmlformats.org/officeDocument/2006/relationships/customXml" Target="../ink/ink342.xml"/><Relationship Id="rId275" Type="http://schemas.openxmlformats.org/officeDocument/2006/relationships/image" Target="../media/image407.png"/><Relationship Id="rId296" Type="http://schemas.openxmlformats.org/officeDocument/2006/relationships/customXml" Target="../ink/ink433.xml"/><Relationship Id="rId300" Type="http://schemas.openxmlformats.org/officeDocument/2006/relationships/customXml" Target="../ink/ink435.xml"/><Relationship Id="rId60" Type="http://schemas.openxmlformats.org/officeDocument/2006/relationships/customXml" Target="../ink/ink315.xml"/><Relationship Id="rId81" Type="http://schemas.openxmlformats.org/officeDocument/2006/relationships/image" Target="../media/image310.png"/><Relationship Id="rId135" Type="http://schemas.openxmlformats.org/officeDocument/2006/relationships/image" Target="../media/image337.png"/><Relationship Id="rId156" Type="http://schemas.openxmlformats.org/officeDocument/2006/relationships/customXml" Target="../ink/ink363.xml"/><Relationship Id="rId177" Type="http://schemas.openxmlformats.org/officeDocument/2006/relationships/image" Target="../media/image358.png"/><Relationship Id="rId198" Type="http://schemas.openxmlformats.org/officeDocument/2006/relationships/customXml" Target="../ink/ink384.xml"/><Relationship Id="rId321" Type="http://schemas.openxmlformats.org/officeDocument/2006/relationships/image" Target="../media/image430.png"/><Relationship Id="rId342" Type="http://schemas.openxmlformats.org/officeDocument/2006/relationships/customXml" Target="../ink/ink456.xml"/><Relationship Id="rId202" Type="http://schemas.openxmlformats.org/officeDocument/2006/relationships/customXml" Target="../ink/ink386.xml"/><Relationship Id="rId223" Type="http://schemas.openxmlformats.org/officeDocument/2006/relationships/image" Target="../media/image381.png"/><Relationship Id="rId244" Type="http://schemas.openxmlformats.org/officeDocument/2006/relationships/customXml" Target="../ink/ink407.xml"/><Relationship Id="rId18" Type="http://schemas.openxmlformats.org/officeDocument/2006/relationships/customXml" Target="../ink/ink294.xml"/><Relationship Id="rId39" Type="http://schemas.openxmlformats.org/officeDocument/2006/relationships/image" Target="../media/image280.png"/><Relationship Id="rId265" Type="http://schemas.openxmlformats.org/officeDocument/2006/relationships/image" Target="../media/image402.png"/><Relationship Id="rId286" Type="http://schemas.openxmlformats.org/officeDocument/2006/relationships/customXml" Target="../ink/ink428.xml"/><Relationship Id="rId50" Type="http://schemas.openxmlformats.org/officeDocument/2006/relationships/customXml" Target="../ink/ink310.xml"/><Relationship Id="rId104" Type="http://schemas.openxmlformats.org/officeDocument/2006/relationships/customXml" Target="../ink/ink337.xml"/><Relationship Id="rId125" Type="http://schemas.openxmlformats.org/officeDocument/2006/relationships/image" Target="../media/image332.png"/><Relationship Id="rId146" Type="http://schemas.openxmlformats.org/officeDocument/2006/relationships/customXml" Target="../ink/ink358.xml"/><Relationship Id="rId167" Type="http://schemas.openxmlformats.org/officeDocument/2006/relationships/image" Target="../media/image353.png"/><Relationship Id="rId188" Type="http://schemas.openxmlformats.org/officeDocument/2006/relationships/customXml" Target="../ink/ink379.xml"/><Relationship Id="rId311" Type="http://schemas.openxmlformats.org/officeDocument/2006/relationships/image" Target="../media/image425.png"/><Relationship Id="rId332" Type="http://schemas.openxmlformats.org/officeDocument/2006/relationships/customXml" Target="../ink/ink451.xml"/><Relationship Id="rId353" Type="http://schemas.openxmlformats.org/officeDocument/2006/relationships/image" Target="../media/image446.png"/><Relationship Id="rId71" Type="http://schemas.openxmlformats.org/officeDocument/2006/relationships/image" Target="../media/image296.png"/><Relationship Id="rId92" Type="http://schemas.openxmlformats.org/officeDocument/2006/relationships/customXml" Target="../ink/ink331.xml"/><Relationship Id="rId213" Type="http://schemas.openxmlformats.org/officeDocument/2006/relationships/image" Target="../media/image376.png"/><Relationship Id="rId234" Type="http://schemas.openxmlformats.org/officeDocument/2006/relationships/customXml" Target="../ink/ink402.xml"/><Relationship Id="rId2" Type="http://schemas.openxmlformats.org/officeDocument/2006/relationships/customXml" Target="../ink/ink286.xml"/><Relationship Id="rId29" Type="http://schemas.openxmlformats.org/officeDocument/2006/relationships/image" Target="../media/image275.png"/><Relationship Id="rId255" Type="http://schemas.openxmlformats.org/officeDocument/2006/relationships/image" Target="../media/image397.png"/><Relationship Id="rId276" Type="http://schemas.openxmlformats.org/officeDocument/2006/relationships/customXml" Target="../ink/ink423.xml"/><Relationship Id="rId297" Type="http://schemas.openxmlformats.org/officeDocument/2006/relationships/image" Target="../media/image418.png"/><Relationship Id="rId40" Type="http://schemas.openxmlformats.org/officeDocument/2006/relationships/customXml" Target="../ink/ink305.xml"/><Relationship Id="rId115" Type="http://schemas.openxmlformats.org/officeDocument/2006/relationships/image" Target="../media/image327.png"/><Relationship Id="rId136" Type="http://schemas.openxmlformats.org/officeDocument/2006/relationships/customXml" Target="../ink/ink353.xml"/><Relationship Id="rId157" Type="http://schemas.openxmlformats.org/officeDocument/2006/relationships/image" Target="../media/image348.png"/><Relationship Id="rId178" Type="http://schemas.openxmlformats.org/officeDocument/2006/relationships/customXml" Target="../ink/ink374.xml"/><Relationship Id="rId301" Type="http://schemas.openxmlformats.org/officeDocument/2006/relationships/image" Target="../media/image420.png"/><Relationship Id="rId322" Type="http://schemas.openxmlformats.org/officeDocument/2006/relationships/customXml" Target="../ink/ink446.xml"/><Relationship Id="rId343" Type="http://schemas.openxmlformats.org/officeDocument/2006/relationships/image" Target="../media/image441.png"/><Relationship Id="rId61" Type="http://schemas.openxmlformats.org/officeDocument/2006/relationships/image" Target="../media/image291.png"/><Relationship Id="rId82" Type="http://schemas.openxmlformats.org/officeDocument/2006/relationships/customXml" Target="../ink/ink326.xml"/><Relationship Id="rId199" Type="http://schemas.openxmlformats.org/officeDocument/2006/relationships/image" Target="../media/image369.png"/><Relationship Id="rId203" Type="http://schemas.openxmlformats.org/officeDocument/2006/relationships/image" Target="../media/image371.png"/><Relationship Id="rId19" Type="http://schemas.openxmlformats.org/officeDocument/2006/relationships/image" Target="../media/image308.png"/><Relationship Id="rId224" Type="http://schemas.openxmlformats.org/officeDocument/2006/relationships/customXml" Target="../ink/ink397.xml"/><Relationship Id="rId245" Type="http://schemas.openxmlformats.org/officeDocument/2006/relationships/image" Target="../media/image392.png"/><Relationship Id="rId266" Type="http://schemas.openxmlformats.org/officeDocument/2006/relationships/customXml" Target="../ink/ink418.xml"/><Relationship Id="rId287" Type="http://schemas.openxmlformats.org/officeDocument/2006/relationships/image" Target="../media/image413.png"/><Relationship Id="rId30" Type="http://schemas.openxmlformats.org/officeDocument/2006/relationships/customXml" Target="../ink/ink300.xml"/><Relationship Id="rId105" Type="http://schemas.openxmlformats.org/officeDocument/2006/relationships/image" Target="../media/image322.png"/><Relationship Id="rId126" Type="http://schemas.openxmlformats.org/officeDocument/2006/relationships/customXml" Target="../ink/ink348.xml"/><Relationship Id="rId147" Type="http://schemas.openxmlformats.org/officeDocument/2006/relationships/image" Target="../media/image343.png"/><Relationship Id="rId168" Type="http://schemas.openxmlformats.org/officeDocument/2006/relationships/customXml" Target="../ink/ink369.xml"/><Relationship Id="rId312" Type="http://schemas.openxmlformats.org/officeDocument/2006/relationships/customXml" Target="../ink/ink441.xml"/><Relationship Id="rId333" Type="http://schemas.openxmlformats.org/officeDocument/2006/relationships/image" Target="../media/image436.png"/><Relationship Id="rId354" Type="http://schemas.openxmlformats.org/officeDocument/2006/relationships/customXml" Target="../ink/ink462.xml"/><Relationship Id="rId51" Type="http://schemas.openxmlformats.org/officeDocument/2006/relationships/image" Target="../media/image286.png"/><Relationship Id="rId72" Type="http://schemas.openxmlformats.org/officeDocument/2006/relationships/customXml" Target="../ink/ink321.xml"/><Relationship Id="rId93" Type="http://schemas.openxmlformats.org/officeDocument/2006/relationships/image" Target="../media/image316.png"/><Relationship Id="rId189" Type="http://schemas.openxmlformats.org/officeDocument/2006/relationships/image" Target="../media/image364.png"/><Relationship Id="rId3" Type="http://schemas.openxmlformats.org/officeDocument/2006/relationships/image" Target="../media/image300.png"/><Relationship Id="rId214" Type="http://schemas.openxmlformats.org/officeDocument/2006/relationships/customXml" Target="../ink/ink392.xml"/><Relationship Id="rId235" Type="http://schemas.openxmlformats.org/officeDocument/2006/relationships/image" Target="../media/image387.png"/><Relationship Id="rId256" Type="http://schemas.openxmlformats.org/officeDocument/2006/relationships/customXml" Target="../ink/ink413.xml"/><Relationship Id="rId277" Type="http://schemas.openxmlformats.org/officeDocument/2006/relationships/image" Target="../media/image408.png"/><Relationship Id="rId298" Type="http://schemas.openxmlformats.org/officeDocument/2006/relationships/customXml" Target="../ink/ink434.xml"/><Relationship Id="rId116" Type="http://schemas.openxmlformats.org/officeDocument/2006/relationships/customXml" Target="../ink/ink343.xml"/><Relationship Id="rId137" Type="http://schemas.openxmlformats.org/officeDocument/2006/relationships/image" Target="../media/image338.png"/><Relationship Id="rId158" Type="http://schemas.openxmlformats.org/officeDocument/2006/relationships/customXml" Target="../ink/ink364.xml"/><Relationship Id="rId302" Type="http://schemas.openxmlformats.org/officeDocument/2006/relationships/customXml" Target="../ink/ink436.xml"/><Relationship Id="rId323" Type="http://schemas.openxmlformats.org/officeDocument/2006/relationships/image" Target="../media/image431.png"/><Relationship Id="rId344" Type="http://schemas.openxmlformats.org/officeDocument/2006/relationships/customXml" Target="../ink/ink457.xml"/><Relationship Id="rId20" Type="http://schemas.openxmlformats.org/officeDocument/2006/relationships/customXml" Target="../ink/ink295.xml"/><Relationship Id="rId41" Type="http://schemas.openxmlformats.org/officeDocument/2006/relationships/image" Target="../media/image281.png"/><Relationship Id="rId62" Type="http://schemas.openxmlformats.org/officeDocument/2006/relationships/customXml" Target="../ink/ink316.xml"/><Relationship Id="rId83" Type="http://schemas.openxmlformats.org/officeDocument/2006/relationships/image" Target="../media/image311.png"/><Relationship Id="rId179" Type="http://schemas.openxmlformats.org/officeDocument/2006/relationships/image" Target="../media/image359.png"/><Relationship Id="rId190" Type="http://schemas.openxmlformats.org/officeDocument/2006/relationships/customXml" Target="../ink/ink380.xml"/><Relationship Id="rId204" Type="http://schemas.openxmlformats.org/officeDocument/2006/relationships/customXml" Target="../ink/ink387.xml"/><Relationship Id="rId225" Type="http://schemas.openxmlformats.org/officeDocument/2006/relationships/image" Target="../media/image382.png"/><Relationship Id="rId246" Type="http://schemas.openxmlformats.org/officeDocument/2006/relationships/customXml" Target="../ink/ink408.xml"/><Relationship Id="rId267" Type="http://schemas.openxmlformats.org/officeDocument/2006/relationships/image" Target="../media/image403.png"/><Relationship Id="rId288" Type="http://schemas.openxmlformats.org/officeDocument/2006/relationships/customXml" Target="../ink/ink429.xml"/><Relationship Id="rId106" Type="http://schemas.openxmlformats.org/officeDocument/2006/relationships/customXml" Target="../ink/ink338.xml"/><Relationship Id="rId127" Type="http://schemas.openxmlformats.org/officeDocument/2006/relationships/image" Target="../media/image333.png"/><Relationship Id="rId313" Type="http://schemas.openxmlformats.org/officeDocument/2006/relationships/image" Target="../media/image426.png"/><Relationship Id="rId10" Type="http://schemas.openxmlformats.org/officeDocument/2006/relationships/customXml" Target="../ink/ink290.xml"/><Relationship Id="rId31" Type="http://schemas.openxmlformats.org/officeDocument/2006/relationships/image" Target="../media/image276.png"/><Relationship Id="rId52" Type="http://schemas.openxmlformats.org/officeDocument/2006/relationships/customXml" Target="../ink/ink311.xml"/><Relationship Id="rId73" Type="http://schemas.openxmlformats.org/officeDocument/2006/relationships/image" Target="../media/image297.png"/><Relationship Id="rId94" Type="http://schemas.openxmlformats.org/officeDocument/2006/relationships/customXml" Target="../ink/ink332.xml"/><Relationship Id="rId148" Type="http://schemas.openxmlformats.org/officeDocument/2006/relationships/customXml" Target="../ink/ink359.xml"/><Relationship Id="rId169" Type="http://schemas.openxmlformats.org/officeDocument/2006/relationships/image" Target="../media/image354.png"/><Relationship Id="rId334" Type="http://schemas.openxmlformats.org/officeDocument/2006/relationships/customXml" Target="../ink/ink452.xml"/><Relationship Id="rId355" Type="http://schemas.openxmlformats.org/officeDocument/2006/relationships/image" Target="../media/image447.png"/><Relationship Id="rId4" Type="http://schemas.openxmlformats.org/officeDocument/2006/relationships/customXml" Target="../ink/ink287.xml"/><Relationship Id="rId180" Type="http://schemas.openxmlformats.org/officeDocument/2006/relationships/customXml" Target="../ink/ink375.xml"/><Relationship Id="rId215" Type="http://schemas.openxmlformats.org/officeDocument/2006/relationships/image" Target="../media/image377.png"/><Relationship Id="rId236" Type="http://schemas.openxmlformats.org/officeDocument/2006/relationships/customXml" Target="../ink/ink403.xml"/><Relationship Id="rId257" Type="http://schemas.openxmlformats.org/officeDocument/2006/relationships/image" Target="../media/image398.png"/><Relationship Id="rId278" Type="http://schemas.openxmlformats.org/officeDocument/2006/relationships/customXml" Target="../ink/ink424.xml"/><Relationship Id="rId303" Type="http://schemas.openxmlformats.org/officeDocument/2006/relationships/image" Target="../media/image421.png"/><Relationship Id="rId42" Type="http://schemas.openxmlformats.org/officeDocument/2006/relationships/customXml" Target="../ink/ink306.xml"/><Relationship Id="rId84" Type="http://schemas.openxmlformats.org/officeDocument/2006/relationships/customXml" Target="../ink/ink327.xml"/><Relationship Id="rId138" Type="http://schemas.openxmlformats.org/officeDocument/2006/relationships/customXml" Target="../ink/ink354.xml"/><Relationship Id="rId345" Type="http://schemas.openxmlformats.org/officeDocument/2006/relationships/image" Target="../media/image442.png"/><Relationship Id="rId191" Type="http://schemas.openxmlformats.org/officeDocument/2006/relationships/image" Target="../media/image365.png"/><Relationship Id="rId205" Type="http://schemas.openxmlformats.org/officeDocument/2006/relationships/image" Target="../media/image372.png"/><Relationship Id="rId247" Type="http://schemas.openxmlformats.org/officeDocument/2006/relationships/image" Target="../media/image393.png"/><Relationship Id="rId107" Type="http://schemas.openxmlformats.org/officeDocument/2006/relationships/image" Target="../media/image323.png"/><Relationship Id="rId289" Type="http://schemas.openxmlformats.org/officeDocument/2006/relationships/image" Target="../media/image414.png"/><Relationship Id="rId11" Type="http://schemas.openxmlformats.org/officeDocument/2006/relationships/image" Target="../media/image304.png"/><Relationship Id="rId53" Type="http://schemas.openxmlformats.org/officeDocument/2006/relationships/image" Target="../media/image287.png"/><Relationship Id="rId149" Type="http://schemas.openxmlformats.org/officeDocument/2006/relationships/image" Target="../media/image344.png"/><Relationship Id="rId314" Type="http://schemas.openxmlformats.org/officeDocument/2006/relationships/customXml" Target="../ink/ink442.xml"/><Relationship Id="rId95" Type="http://schemas.openxmlformats.org/officeDocument/2006/relationships/image" Target="../media/image317.png"/><Relationship Id="rId160" Type="http://schemas.openxmlformats.org/officeDocument/2006/relationships/customXml" Target="../ink/ink365.xml"/><Relationship Id="rId216" Type="http://schemas.openxmlformats.org/officeDocument/2006/relationships/customXml" Target="../ink/ink393.xml"/><Relationship Id="rId258" Type="http://schemas.openxmlformats.org/officeDocument/2006/relationships/customXml" Target="../ink/ink414.xml"/><Relationship Id="rId22" Type="http://schemas.openxmlformats.org/officeDocument/2006/relationships/customXml" Target="../ink/ink296.xml"/><Relationship Id="rId64" Type="http://schemas.openxmlformats.org/officeDocument/2006/relationships/customXml" Target="../ink/ink317.xml"/><Relationship Id="rId118" Type="http://schemas.openxmlformats.org/officeDocument/2006/relationships/customXml" Target="../ink/ink344.xml"/><Relationship Id="rId325" Type="http://schemas.openxmlformats.org/officeDocument/2006/relationships/image" Target="../media/image432.png"/><Relationship Id="rId171" Type="http://schemas.openxmlformats.org/officeDocument/2006/relationships/image" Target="../media/image355.png"/><Relationship Id="rId227" Type="http://schemas.openxmlformats.org/officeDocument/2006/relationships/image" Target="../media/image383.png"/><Relationship Id="rId269" Type="http://schemas.openxmlformats.org/officeDocument/2006/relationships/image" Target="../media/image404.png"/><Relationship Id="rId33" Type="http://schemas.openxmlformats.org/officeDocument/2006/relationships/image" Target="../media/image277.png"/><Relationship Id="rId129" Type="http://schemas.openxmlformats.org/officeDocument/2006/relationships/image" Target="../media/image334.png"/><Relationship Id="rId280" Type="http://schemas.openxmlformats.org/officeDocument/2006/relationships/customXml" Target="../ink/ink425.xml"/><Relationship Id="rId336" Type="http://schemas.openxmlformats.org/officeDocument/2006/relationships/customXml" Target="../ink/ink453.xml"/><Relationship Id="rId75" Type="http://schemas.openxmlformats.org/officeDocument/2006/relationships/image" Target="../media/image298.png"/><Relationship Id="rId140" Type="http://schemas.openxmlformats.org/officeDocument/2006/relationships/customXml" Target="../ink/ink355.xml"/><Relationship Id="rId182" Type="http://schemas.openxmlformats.org/officeDocument/2006/relationships/customXml" Target="../ink/ink376.xml"/><Relationship Id="rId6" Type="http://schemas.openxmlformats.org/officeDocument/2006/relationships/customXml" Target="../ink/ink288.xml"/><Relationship Id="rId238" Type="http://schemas.openxmlformats.org/officeDocument/2006/relationships/customXml" Target="../ink/ink404.xml"/><Relationship Id="rId291" Type="http://schemas.openxmlformats.org/officeDocument/2006/relationships/image" Target="../media/image415.png"/><Relationship Id="rId305" Type="http://schemas.openxmlformats.org/officeDocument/2006/relationships/image" Target="../media/image422.png"/><Relationship Id="rId347" Type="http://schemas.openxmlformats.org/officeDocument/2006/relationships/image" Target="../media/image443.png"/><Relationship Id="rId44" Type="http://schemas.openxmlformats.org/officeDocument/2006/relationships/customXml" Target="../ink/ink307.xml"/><Relationship Id="rId86" Type="http://schemas.openxmlformats.org/officeDocument/2006/relationships/customXml" Target="../ink/ink328.xml"/><Relationship Id="rId151" Type="http://schemas.openxmlformats.org/officeDocument/2006/relationships/image" Target="../media/image345.png"/><Relationship Id="rId193" Type="http://schemas.openxmlformats.org/officeDocument/2006/relationships/image" Target="../media/image366.png"/><Relationship Id="rId207" Type="http://schemas.openxmlformats.org/officeDocument/2006/relationships/image" Target="../media/image373.png"/><Relationship Id="rId249" Type="http://schemas.openxmlformats.org/officeDocument/2006/relationships/image" Target="../media/image394.png"/><Relationship Id="rId13" Type="http://schemas.openxmlformats.org/officeDocument/2006/relationships/image" Target="../media/image305.png"/><Relationship Id="rId109" Type="http://schemas.openxmlformats.org/officeDocument/2006/relationships/image" Target="../media/image324.png"/><Relationship Id="rId260" Type="http://schemas.openxmlformats.org/officeDocument/2006/relationships/customXml" Target="../ink/ink415.xml"/><Relationship Id="rId316" Type="http://schemas.openxmlformats.org/officeDocument/2006/relationships/customXml" Target="../ink/ink443.xml"/><Relationship Id="rId55" Type="http://schemas.openxmlformats.org/officeDocument/2006/relationships/image" Target="../media/image288.png"/><Relationship Id="rId97" Type="http://schemas.openxmlformats.org/officeDocument/2006/relationships/image" Target="../media/image318.png"/><Relationship Id="rId120" Type="http://schemas.openxmlformats.org/officeDocument/2006/relationships/customXml" Target="../ink/ink345.xml"/><Relationship Id="rId162" Type="http://schemas.openxmlformats.org/officeDocument/2006/relationships/customXml" Target="../ink/ink366.xml"/><Relationship Id="rId218" Type="http://schemas.openxmlformats.org/officeDocument/2006/relationships/customXml" Target="../ink/ink394.xml"/><Relationship Id="rId271" Type="http://schemas.openxmlformats.org/officeDocument/2006/relationships/image" Target="../media/image405.png"/><Relationship Id="rId24" Type="http://schemas.openxmlformats.org/officeDocument/2006/relationships/customXml" Target="../ink/ink297.xml"/><Relationship Id="rId66" Type="http://schemas.openxmlformats.org/officeDocument/2006/relationships/customXml" Target="../ink/ink318.xml"/><Relationship Id="rId131" Type="http://schemas.openxmlformats.org/officeDocument/2006/relationships/image" Target="../media/image335.png"/><Relationship Id="rId327" Type="http://schemas.openxmlformats.org/officeDocument/2006/relationships/image" Target="../media/image433.png"/><Relationship Id="rId173" Type="http://schemas.openxmlformats.org/officeDocument/2006/relationships/image" Target="../media/image356.png"/><Relationship Id="rId229" Type="http://schemas.openxmlformats.org/officeDocument/2006/relationships/image" Target="../media/image384.png"/><Relationship Id="rId240" Type="http://schemas.openxmlformats.org/officeDocument/2006/relationships/customXml" Target="../ink/ink405.xml"/><Relationship Id="rId35" Type="http://schemas.openxmlformats.org/officeDocument/2006/relationships/image" Target="../media/image278.png"/><Relationship Id="rId77" Type="http://schemas.openxmlformats.org/officeDocument/2006/relationships/image" Target="../media/image299.png"/><Relationship Id="rId100" Type="http://schemas.openxmlformats.org/officeDocument/2006/relationships/customXml" Target="../ink/ink335.xml"/><Relationship Id="rId282" Type="http://schemas.openxmlformats.org/officeDocument/2006/relationships/customXml" Target="../ink/ink426.xml"/><Relationship Id="rId338" Type="http://schemas.openxmlformats.org/officeDocument/2006/relationships/customXml" Target="../ink/ink454.xml"/><Relationship Id="rId8" Type="http://schemas.openxmlformats.org/officeDocument/2006/relationships/customXml" Target="../ink/ink289.xml"/><Relationship Id="rId142" Type="http://schemas.openxmlformats.org/officeDocument/2006/relationships/customXml" Target="../ink/ink356.xml"/><Relationship Id="rId184" Type="http://schemas.openxmlformats.org/officeDocument/2006/relationships/customXml" Target="../ink/ink377.xml"/></Relationships>
</file>

<file path=ppt/slides/_rels/slide9.xml.rels><?xml version="1.0" encoding="UTF-8" standalone="yes"?>
<Relationships xmlns="http://schemas.openxmlformats.org/package/2006/relationships"><Relationship Id="rId8" Type="http://schemas.openxmlformats.org/officeDocument/2006/relationships/customXml" Target="../ink/ink466.xml"/><Relationship Id="rId13" Type="http://schemas.openxmlformats.org/officeDocument/2006/relationships/image" Target="../media/image453.png"/><Relationship Id="rId3" Type="http://schemas.openxmlformats.org/officeDocument/2006/relationships/image" Target="../media/image448.png"/><Relationship Id="rId7" Type="http://schemas.openxmlformats.org/officeDocument/2006/relationships/image" Target="../media/image450.png"/><Relationship Id="rId12" Type="http://schemas.openxmlformats.org/officeDocument/2006/relationships/customXml" Target="../ink/ink468.xml"/><Relationship Id="rId2" Type="http://schemas.openxmlformats.org/officeDocument/2006/relationships/customXml" Target="../ink/ink463.xml"/><Relationship Id="rId1" Type="http://schemas.openxmlformats.org/officeDocument/2006/relationships/slideLayout" Target="../slideLayouts/slideLayout2.xml"/><Relationship Id="rId6" Type="http://schemas.openxmlformats.org/officeDocument/2006/relationships/customXml" Target="../ink/ink465.xml"/><Relationship Id="rId11" Type="http://schemas.openxmlformats.org/officeDocument/2006/relationships/image" Target="../media/image452.png"/><Relationship Id="rId5" Type="http://schemas.openxmlformats.org/officeDocument/2006/relationships/image" Target="../media/image449.png"/><Relationship Id="rId15" Type="http://schemas.openxmlformats.org/officeDocument/2006/relationships/image" Target="../media/image454.png"/><Relationship Id="rId10" Type="http://schemas.openxmlformats.org/officeDocument/2006/relationships/customXml" Target="../ink/ink467.xml"/><Relationship Id="rId4" Type="http://schemas.openxmlformats.org/officeDocument/2006/relationships/customXml" Target="../ink/ink464.xml"/><Relationship Id="rId9" Type="http://schemas.openxmlformats.org/officeDocument/2006/relationships/image" Target="../media/image451.png"/><Relationship Id="rId14" Type="http://schemas.openxmlformats.org/officeDocument/2006/relationships/customXml" Target="../ink/ink4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1979640" y="1143360"/>
            <a:ext cx="8226000" cy="3974760"/>
          </a:xfrm>
          <a:prstGeom prst="rect">
            <a:avLst/>
          </a:prstGeom>
          <a:noFill/>
          <a:ln>
            <a:noFill/>
          </a:ln>
        </p:spPr>
        <p:style>
          <a:lnRef idx="0">
            <a:scrgbClr r="0" g="0" b="0"/>
          </a:lnRef>
          <a:fillRef idx="0">
            <a:scrgbClr r="0" g="0" b="0"/>
          </a:fillRef>
          <a:effectRef idx="0">
            <a:scrgbClr r="0" g="0" b="0"/>
          </a:effectRef>
          <a:fontRef idx="minor"/>
        </p:style>
        <p:txBody>
          <a:bodyPr lIns="0" tIns="32400" rIns="0" bIns="0" anchor="ctr"/>
          <a:lstStyle/>
          <a:p>
            <a:pPr algn="ctr">
              <a:lnSpc>
                <a:spcPct val="93000"/>
              </a:lnSpc>
            </a:pPr>
            <a:r>
              <a:rPr lang="en-GB" sz="3629" i="1" spc="-1" dirty="0">
                <a:solidFill>
                  <a:srgbClr val="000000"/>
                </a:solidFill>
                <a:uFill>
                  <a:solidFill>
                    <a:srgbClr val="FFFFFF"/>
                  </a:solidFill>
                </a:uFill>
                <a:latin typeface="Arial"/>
                <a:ea typeface="Microsoft YaHei"/>
              </a:rPr>
              <a:t>Truth Tables for Propositions</a:t>
            </a:r>
            <a:endParaRPr lang="en-GB" sz="1800" b="0" strike="noStrike" spc="-1" dirty="0">
              <a:solidFill>
                <a:srgbClr val="000000"/>
              </a:solidFill>
              <a:uFill>
                <a:solidFill>
                  <a:srgbClr val="FFFFFF"/>
                </a:solidFill>
              </a:uFill>
              <a:latin typeface="Arial"/>
            </a:endParaRPr>
          </a:p>
          <a:p>
            <a:pPr algn="ctr">
              <a:lnSpc>
                <a:spcPct val="93000"/>
              </a:lnSpc>
            </a:pPr>
            <a:endParaRPr lang="en-GB" sz="1800" b="0" strike="noStrike" spc="-1" dirty="0">
              <a:solidFill>
                <a:srgbClr val="000000"/>
              </a:solidFill>
              <a:uFill>
                <a:solidFill>
                  <a:srgbClr val="FFFFFF"/>
                </a:solidFill>
              </a:uFill>
              <a:latin typeface="Arial"/>
            </a:endParaRPr>
          </a:p>
          <a:p>
            <a:pPr algn="ctr">
              <a:lnSpc>
                <a:spcPct val="93000"/>
              </a:lnSpc>
            </a:pPr>
            <a:endParaRPr lang="en-GB" sz="1800" b="0" strike="noStrike" spc="-1" dirty="0">
              <a:solidFill>
                <a:srgbClr val="000000"/>
              </a:solidFill>
              <a:uFill>
                <a:solidFill>
                  <a:srgbClr val="FFFFFF"/>
                </a:solidFill>
              </a:uFill>
              <a:latin typeface="Arial"/>
            </a:endParaRPr>
          </a:p>
          <a:p>
            <a:pPr algn="ctr">
              <a:lnSpc>
                <a:spcPct val="93000"/>
              </a:lnSpc>
            </a:pPr>
            <a:endParaRPr lang="en-GB" sz="1800" b="0" strike="noStrike" spc="-1" dirty="0">
              <a:solidFill>
                <a:srgbClr val="000000"/>
              </a:solidFill>
              <a:uFill>
                <a:solidFill>
                  <a:srgbClr val="FFFFFF"/>
                </a:solidFill>
              </a:uFill>
              <a:latin typeface="Arial"/>
            </a:endParaRPr>
          </a:p>
          <a:p>
            <a:pPr algn="ctr">
              <a:lnSpc>
                <a:spcPct val="93000"/>
              </a:lnSpc>
            </a:pPr>
            <a:r>
              <a:rPr lang="en-GB" sz="2539" b="0" i="1" strike="noStrike" spc="-1" dirty="0">
                <a:solidFill>
                  <a:srgbClr val="000000"/>
                </a:solidFill>
                <a:uFill>
                  <a:solidFill>
                    <a:srgbClr val="FFFFFF"/>
                  </a:solidFill>
                </a:uFill>
                <a:latin typeface="Arial"/>
                <a:ea typeface="Microsoft YaHei"/>
              </a:rPr>
              <a:t>Mirko Farina</a:t>
            </a:r>
            <a:endParaRPr lang="en-GB" sz="1800" b="0" strike="noStrike" spc="-1" dirty="0">
              <a:solidFill>
                <a:srgbClr val="000000"/>
              </a:solidFill>
              <a:uFill>
                <a:solidFill>
                  <a:srgbClr val="FFFFFF"/>
                </a:solidFill>
              </a:uFill>
              <a:latin typeface="Arial"/>
            </a:endParaRPr>
          </a:p>
          <a:p>
            <a:pPr algn="ctr">
              <a:lnSpc>
                <a:spcPct val="93000"/>
              </a:lnSpc>
            </a:pPr>
            <a:r>
              <a:rPr lang="en-GB" sz="2539" b="0" i="1" strike="noStrike" spc="-1" dirty="0">
                <a:solidFill>
                  <a:srgbClr val="000000"/>
                </a:solidFill>
                <a:uFill>
                  <a:solidFill>
                    <a:srgbClr val="FFFFFF"/>
                  </a:solidFill>
                </a:uFill>
                <a:latin typeface="Arial"/>
                <a:ea typeface="Microsoft YaHei"/>
              </a:rPr>
              <a:t>Assistant Professor</a:t>
            </a:r>
          </a:p>
          <a:p>
            <a:pPr algn="ctr">
              <a:lnSpc>
                <a:spcPct val="93000"/>
              </a:lnSpc>
            </a:pPr>
            <a:r>
              <a:rPr lang="en-GB" sz="2539" i="1" spc="-1" dirty="0" err="1">
                <a:solidFill>
                  <a:srgbClr val="000000"/>
                </a:solidFill>
                <a:uFill>
                  <a:solidFill>
                    <a:srgbClr val="FFFFFF"/>
                  </a:solidFill>
                </a:uFill>
                <a:latin typeface="Arial"/>
                <a:ea typeface="Microsoft YaHei"/>
              </a:rPr>
              <a:t>Innopolis</a:t>
            </a:r>
            <a:r>
              <a:rPr lang="en-GB" sz="2539" i="1" spc="-1" dirty="0">
                <a:solidFill>
                  <a:srgbClr val="000000"/>
                </a:solidFill>
                <a:uFill>
                  <a:solidFill>
                    <a:srgbClr val="FFFFFF"/>
                  </a:solidFill>
                </a:uFill>
                <a:latin typeface="Arial"/>
                <a:ea typeface="Microsoft YaHei"/>
              </a:rPr>
              <a:t> University</a:t>
            </a:r>
            <a:endParaRPr lang="en-GB" sz="1800" b="0" strike="noStrike" spc="-1" dirty="0">
              <a:solidFill>
                <a:srgbClr val="000000"/>
              </a:solidFill>
              <a:uFill>
                <a:solidFill>
                  <a:srgbClr val="FFFFFF"/>
                </a:solidFill>
              </a:uFill>
              <a:latin typeface="Arial"/>
            </a:endParaRPr>
          </a:p>
        </p:txBody>
      </p:sp>
      <p:sp>
        <p:nvSpPr>
          <p:cNvPr id="46" name="CustomShape 2"/>
          <p:cNvSpPr/>
          <p:nvPr/>
        </p:nvSpPr>
        <p:spPr>
          <a:xfrm>
            <a:off x="6792731" y="6129501"/>
            <a:ext cx="5283720" cy="360"/>
          </a:xfrm>
          <a:prstGeom prst="rect">
            <a:avLst/>
          </a:prstGeom>
          <a:noFill/>
          <a:ln>
            <a:noFill/>
          </a:ln>
        </p:spPr>
        <p:style>
          <a:lnRef idx="0">
            <a:scrgbClr r="0" g="0" b="0"/>
          </a:lnRef>
          <a:fillRef idx="0">
            <a:scrgbClr r="0" g="0" b="0"/>
          </a:fillRef>
          <a:effectRef idx="0">
            <a:scrgbClr r="0" g="0" b="0"/>
          </a:effectRef>
          <a:fontRef idx="minor"/>
        </p:style>
        <p:txBody>
          <a:bodyPr wrap="none" lIns="81720" tIns="40680" rIns="81720" bIns="40680"/>
          <a:lstStyle/>
          <a:p>
            <a:pPr>
              <a:lnSpc>
                <a:spcPct val="100000"/>
              </a:lnSpc>
            </a:pPr>
            <a:r>
              <a:rPr lang="en-GB" sz="1269" b="0" strike="noStrike" spc="-1" dirty="0">
                <a:solidFill>
                  <a:srgbClr val="000000"/>
                </a:solidFill>
                <a:uFill>
                  <a:solidFill>
                    <a:srgbClr val="FFFFFF"/>
                  </a:solidFill>
                </a:uFill>
                <a:latin typeface="Arial"/>
                <a:ea typeface="DejaVu Sans"/>
              </a:rPr>
              <a:t>* I do not claim authorship for all texts and pictures in the presentation.</a:t>
            </a:r>
            <a:endParaRPr lang="en-GB" sz="1800" b="0" strike="noStrike" spc="-1" dirty="0">
              <a:solidFill>
                <a:srgbClr val="000000"/>
              </a:solidFill>
              <a:uFill>
                <a:solidFill>
                  <a:srgbClr val="FFFFFF"/>
                </a:solidFill>
              </a:uFill>
              <a:latin typeface="Arial"/>
            </a:endParaRPr>
          </a:p>
        </p:txBody>
      </p:sp>
      <p:sp>
        <p:nvSpPr>
          <p:cNvPr id="47" name="CustomShape 3"/>
          <p:cNvSpPr/>
          <p:nvPr/>
        </p:nvSpPr>
        <p:spPr>
          <a:xfrm>
            <a:off x="478800" y="268236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01E34ADC-6BCC-411F-9496-6DFF263FFD76}"/>
              </a:ext>
            </a:extLst>
          </p:cNvPr>
          <p:cNvPicPr>
            <a:picLocks noChangeAspect="1"/>
          </p:cNvPicPr>
          <p:nvPr/>
        </p:nvPicPr>
        <p:blipFill>
          <a:blip r:embed="rId2"/>
          <a:stretch>
            <a:fillRect/>
          </a:stretch>
        </p:blipFill>
        <p:spPr>
          <a:xfrm>
            <a:off x="2017335" y="1288309"/>
            <a:ext cx="7614023" cy="4490321"/>
          </a:xfrm>
          <a:prstGeom prst="rect">
            <a:avLst/>
          </a:prstGeom>
        </p:spPr>
      </p:pic>
      <p:grpSp>
        <p:nvGrpSpPr>
          <p:cNvPr id="19" name="Группа 18">
            <a:extLst>
              <a:ext uri="{FF2B5EF4-FFF2-40B4-BE49-F238E27FC236}">
                <a16:creationId xmlns:a16="http://schemas.microsoft.com/office/drawing/2014/main" id="{5565675F-7366-4EBB-9AFA-19B0768036DD}"/>
              </a:ext>
            </a:extLst>
          </p:cNvPr>
          <p:cNvGrpSpPr/>
          <p:nvPr/>
        </p:nvGrpSpPr>
        <p:grpSpPr>
          <a:xfrm>
            <a:off x="2156192" y="1068558"/>
            <a:ext cx="3012480" cy="1425600"/>
            <a:chOff x="2156192" y="1068558"/>
            <a:chExt cx="3012480" cy="1425600"/>
          </a:xfrm>
        </p:grpSpPr>
        <mc:AlternateContent xmlns:mc="http://schemas.openxmlformats.org/markup-compatibility/2006" xmlns:p14="http://schemas.microsoft.com/office/powerpoint/2010/main">
          <mc:Choice Requires="p14">
            <p:contentPart p14:bwMode="auto" r:id="rId3">
              <p14:nvContentPartPr>
                <p14:cNvPr id="3" name="Рукописный ввод 2">
                  <a:extLst>
                    <a:ext uri="{FF2B5EF4-FFF2-40B4-BE49-F238E27FC236}">
                      <a16:creationId xmlns:a16="http://schemas.microsoft.com/office/drawing/2014/main" id="{5D215C57-2FF8-41C8-A7EF-C7C28F262B21}"/>
                    </a:ext>
                  </a:extLst>
                </p14:cNvPr>
                <p14:cNvContentPartPr/>
                <p14:nvPr/>
              </p14:nvContentPartPr>
              <p14:xfrm>
                <a:off x="2156192" y="1339278"/>
                <a:ext cx="3012480" cy="1154880"/>
              </p14:xfrm>
            </p:contentPart>
          </mc:Choice>
          <mc:Fallback xmlns="">
            <p:pic>
              <p:nvPicPr>
                <p:cNvPr id="3" name="Рукописный ввод 2">
                  <a:extLst>
                    <a:ext uri="{FF2B5EF4-FFF2-40B4-BE49-F238E27FC236}">
                      <a16:creationId xmlns:a16="http://schemas.microsoft.com/office/drawing/2014/main" id="{5D215C57-2FF8-41C8-A7EF-C7C28F262B21}"/>
                    </a:ext>
                  </a:extLst>
                </p:cNvPr>
                <p:cNvPicPr/>
                <p:nvPr/>
              </p:nvPicPr>
              <p:blipFill>
                <a:blip r:embed="rId4"/>
                <a:stretch>
                  <a:fillRect/>
                </a:stretch>
              </p:blipFill>
              <p:spPr>
                <a:xfrm>
                  <a:off x="2147552" y="1330278"/>
                  <a:ext cx="3030120" cy="1172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Рукописный ввод 3">
                  <a:extLst>
                    <a:ext uri="{FF2B5EF4-FFF2-40B4-BE49-F238E27FC236}">
                      <a16:creationId xmlns:a16="http://schemas.microsoft.com/office/drawing/2014/main" id="{2A3C6929-3009-4E1A-B0D3-66E84E9FA157}"/>
                    </a:ext>
                  </a:extLst>
                </p14:cNvPr>
                <p14:cNvContentPartPr/>
                <p14:nvPr/>
              </p14:nvContentPartPr>
              <p14:xfrm>
                <a:off x="3564152" y="1068558"/>
                <a:ext cx="287640" cy="372960"/>
              </p14:xfrm>
            </p:contentPart>
          </mc:Choice>
          <mc:Fallback xmlns="">
            <p:pic>
              <p:nvPicPr>
                <p:cNvPr id="4" name="Рукописный ввод 3">
                  <a:extLst>
                    <a:ext uri="{FF2B5EF4-FFF2-40B4-BE49-F238E27FC236}">
                      <a16:creationId xmlns:a16="http://schemas.microsoft.com/office/drawing/2014/main" id="{2A3C6929-3009-4E1A-B0D3-66E84E9FA157}"/>
                    </a:ext>
                  </a:extLst>
                </p:cNvPr>
                <p:cNvPicPr/>
                <p:nvPr/>
              </p:nvPicPr>
              <p:blipFill>
                <a:blip r:embed="rId6"/>
                <a:stretch>
                  <a:fillRect/>
                </a:stretch>
              </p:blipFill>
              <p:spPr>
                <a:xfrm>
                  <a:off x="3555512" y="1059558"/>
                  <a:ext cx="305280" cy="390600"/>
                </a:xfrm>
                <a:prstGeom prst="rect">
                  <a:avLst/>
                </a:prstGeom>
              </p:spPr>
            </p:pic>
          </mc:Fallback>
        </mc:AlternateContent>
      </p:grpSp>
      <p:grpSp>
        <p:nvGrpSpPr>
          <p:cNvPr id="18" name="Группа 17">
            <a:extLst>
              <a:ext uri="{FF2B5EF4-FFF2-40B4-BE49-F238E27FC236}">
                <a16:creationId xmlns:a16="http://schemas.microsoft.com/office/drawing/2014/main" id="{ECFEF5DD-782A-415C-9FD0-581D3304F0BD}"/>
              </a:ext>
            </a:extLst>
          </p:cNvPr>
          <p:cNvGrpSpPr/>
          <p:nvPr/>
        </p:nvGrpSpPr>
        <p:grpSpPr>
          <a:xfrm>
            <a:off x="2418272" y="357198"/>
            <a:ext cx="2287800" cy="407160"/>
            <a:chOff x="2418272" y="357198"/>
            <a:chExt cx="2287800" cy="407160"/>
          </a:xfrm>
        </p:grpSpPr>
        <mc:AlternateContent xmlns:mc="http://schemas.openxmlformats.org/markup-compatibility/2006" xmlns:p14="http://schemas.microsoft.com/office/powerpoint/2010/main">
          <mc:Choice Requires="p14">
            <p:contentPart p14:bwMode="auto" r:id="rId7">
              <p14:nvContentPartPr>
                <p14:cNvPr id="5" name="Рукописный ввод 4">
                  <a:extLst>
                    <a:ext uri="{FF2B5EF4-FFF2-40B4-BE49-F238E27FC236}">
                      <a16:creationId xmlns:a16="http://schemas.microsoft.com/office/drawing/2014/main" id="{F1D49C23-5854-4D52-8A43-977771D51D91}"/>
                    </a:ext>
                  </a:extLst>
                </p14:cNvPr>
                <p14:cNvContentPartPr/>
                <p14:nvPr/>
              </p14:nvContentPartPr>
              <p14:xfrm>
                <a:off x="2418272" y="649878"/>
                <a:ext cx="217080" cy="42480"/>
              </p14:xfrm>
            </p:contentPart>
          </mc:Choice>
          <mc:Fallback xmlns="">
            <p:pic>
              <p:nvPicPr>
                <p:cNvPr id="5" name="Рукописный ввод 4">
                  <a:extLst>
                    <a:ext uri="{FF2B5EF4-FFF2-40B4-BE49-F238E27FC236}">
                      <a16:creationId xmlns:a16="http://schemas.microsoft.com/office/drawing/2014/main" id="{F1D49C23-5854-4D52-8A43-977771D51D91}"/>
                    </a:ext>
                  </a:extLst>
                </p:cNvPr>
                <p:cNvPicPr/>
                <p:nvPr/>
              </p:nvPicPr>
              <p:blipFill>
                <a:blip r:embed="rId8"/>
                <a:stretch>
                  <a:fillRect/>
                </a:stretch>
              </p:blipFill>
              <p:spPr>
                <a:xfrm>
                  <a:off x="2409632" y="640878"/>
                  <a:ext cx="23472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Рукописный ввод 5">
                  <a:extLst>
                    <a:ext uri="{FF2B5EF4-FFF2-40B4-BE49-F238E27FC236}">
                      <a16:creationId xmlns:a16="http://schemas.microsoft.com/office/drawing/2014/main" id="{75E0C9E2-49D4-4864-B383-FDCAC6708EF6}"/>
                    </a:ext>
                  </a:extLst>
                </p14:cNvPr>
                <p14:cNvContentPartPr/>
                <p14:nvPr/>
              </p14:nvContentPartPr>
              <p14:xfrm>
                <a:off x="2485952" y="718278"/>
                <a:ext cx="184320" cy="42840"/>
              </p14:xfrm>
            </p:contentPart>
          </mc:Choice>
          <mc:Fallback xmlns="">
            <p:pic>
              <p:nvPicPr>
                <p:cNvPr id="6" name="Рукописный ввод 5">
                  <a:extLst>
                    <a:ext uri="{FF2B5EF4-FFF2-40B4-BE49-F238E27FC236}">
                      <a16:creationId xmlns:a16="http://schemas.microsoft.com/office/drawing/2014/main" id="{75E0C9E2-49D4-4864-B383-FDCAC6708EF6}"/>
                    </a:ext>
                  </a:extLst>
                </p:cNvPr>
                <p:cNvPicPr/>
                <p:nvPr/>
              </p:nvPicPr>
              <p:blipFill>
                <a:blip r:embed="rId10"/>
                <a:stretch>
                  <a:fillRect/>
                </a:stretch>
              </p:blipFill>
              <p:spPr>
                <a:xfrm>
                  <a:off x="2477312" y="709638"/>
                  <a:ext cx="20196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Рукописный ввод 6">
                  <a:extLst>
                    <a:ext uri="{FF2B5EF4-FFF2-40B4-BE49-F238E27FC236}">
                      <a16:creationId xmlns:a16="http://schemas.microsoft.com/office/drawing/2014/main" id="{9E3FF9C0-8597-400B-9EDC-2E6DB25D8C1B}"/>
                    </a:ext>
                  </a:extLst>
                </p14:cNvPr>
                <p14:cNvContentPartPr/>
                <p14:nvPr/>
              </p14:nvContentPartPr>
              <p14:xfrm>
                <a:off x="2834792" y="493278"/>
                <a:ext cx="270720" cy="271080"/>
              </p14:xfrm>
            </p:contentPart>
          </mc:Choice>
          <mc:Fallback xmlns="">
            <p:pic>
              <p:nvPicPr>
                <p:cNvPr id="7" name="Рукописный ввод 6">
                  <a:extLst>
                    <a:ext uri="{FF2B5EF4-FFF2-40B4-BE49-F238E27FC236}">
                      <a16:creationId xmlns:a16="http://schemas.microsoft.com/office/drawing/2014/main" id="{9E3FF9C0-8597-400B-9EDC-2E6DB25D8C1B}"/>
                    </a:ext>
                  </a:extLst>
                </p:cNvPr>
                <p:cNvPicPr/>
                <p:nvPr/>
              </p:nvPicPr>
              <p:blipFill>
                <a:blip r:embed="rId12"/>
                <a:stretch>
                  <a:fillRect/>
                </a:stretch>
              </p:blipFill>
              <p:spPr>
                <a:xfrm>
                  <a:off x="2825792" y="484638"/>
                  <a:ext cx="28836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Рукописный ввод 7">
                  <a:extLst>
                    <a:ext uri="{FF2B5EF4-FFF2-40B4-BE49-F238E27FC236}">
                      <a16:creationId xmlns:a16="http://schemas.microsoft.com/office/drawing/2014/main" id="{AA7908F6-6F5A-46F4-A241-5451D5C9416A}"/>
                    </a:ext>
                  </a:extLst>
                </p14:cNvPr>
                <p14:cNvContentPartPr/>
                <p14:nvPr/>
              </p14:nvContentPartPr>
              <p14:xfrm>
                <a:off x="3160592" y="491478"/>
                <a:ext cx="223200" cy="213840"/>
              </p14:xfrm>
            </p:contentPart>
          </mc:Choice>
          <mc:Fallback xmlns="">
            <p:pic>
              <p:nvPicPr>
                <p:cNvPr id="8" name="Рукописный ввод 7">
                  <a:extLst>
                    <a:ext uri="{FF2B5EF4-FFF2-40B4-BE49-F238E27FC236}">
                      <a16:creationId xmlns:a16="http://schemas.microsoft.com/office/drawing/2014/main" id="{AA7908F6-6F5A-46F4-A241-5451D5C9416A}"/>
                    </a:ext>
                  </a:extLst>
                </p:cNvPr>
                <p:cNvPicPr/>
                <p:nvPr/>
              </p:nvPicPr>
              <p:blipFill>
                <a:blip r:embed="rId14"/>
                <a:stretch>
                  <a:fillRect/>
                </a:stretch>
              </p:blipFill>
              <p:spPr>
                <a:xfrm>
                  <a:off x="3151592" y="482838"/>
                  <a:ext cx="24084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Рукописный ввод 8">
                  <a:extLst>
                    <a:ext uri="{FF2B5EF4-FFF2-40B4-BE49-F238E27FC236}">
                      <a16:creationId xmlns:a16="http://schemas.microsoft.com/office/drawing/2014/main" id="{1949F99A-BC10-466B-9A35-E205AC0AA0C0}"/>
                    </a:ext>
                  </a:extLst>
                </p14:cNvPr>
                <p14:cNvContentPartPr/>
                <p14:nvPr/>
              </p14:nvContentPartPr>
              <p14:xfrm>
                <a:off x="3174992" y="596238"/>
                <a:ext cx="175680" cy="23760"/>
              </p14:xfrm>
            </p:contentPart>
          </mc:Choice>
          <mc:Fallback xmlns="">
            <p:pic>
              <p:nvPicPr>
                <p:cNvPr id="9" name="Рукописный ввод 8">
                  <a:extLst>
                    <a:ext uri="{FF2B5EF4-FFF2-40B4-BE49-F238E27FC236}">
                      <a16:creationId xmlns:a16="http://schemas.microsoft.com/office/drawing/2014/main" id="{1949F99A-BC10-466B-9A35-E205AC0AA0C0}"/>
                    </a:ext>
                  </a:extLst>
                </p:cNvPr>
                <p:cNvPicPr/>
                <p:nvPr/>
              </p:nvPicPr>
              <p:blipFill>
                <a:blip r:embed="rId16"/>
                <a:stretch>
                  <a:fillRect/>
                </a:stretch>
              </p:blipFill>
              <p:spPr>
                <a:xfrm>
                  <a:off x="3166352" y="587238"/>
                  <a:ext cx="19332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Рукописный ввод 9">
                  <a:extLst>
                    <a:ext uri="{FF2B5EF4-FFF2-40B4-BE49-F238E27FC236}">
                      <a16:creationId xmlns:a16="http://schemas.microsoft.com/office/drawing/2014/main" id="{FC407931-E0DB-46FB-A4A5-F10E67FF4395}"/>
                    </a:ext>
                  </a:extLst>
                </p14:cNvPr>
                <p14:cNvContentPartPr/>
                <p14:nvPr/>
              </p14:nvContentPartPr>
              <p14:xfrm>
                <a:off x="3377672" y="419478"/>
                <a:ext cx="236880" cy="252000"/>
              </p14:xfrm>
            </p:contentPart>
          </mc:Choice>
          <mc:Fallback xmlns="">
            <p:pic>
              <p:nvPicPr>
                <p:cNvPr id="10" name="Рукописный ввод 9">
                  <a:extLst>
                    <a:ext uri="{FF2B5EF4-FFF2-40B4-BE49-F238E27FC236}">
                      <a16:creationId xmlns:a16="http://schemas.microsoft.com/office/drawing/2014/main" id="{FC407931-E0DB-46FB-A4A5-F10E67FF4395}"/>
                    </a:ext>
                  </a:extLst>
                </p:cNvPr>
                <p:cNvPicPr/>
                <p:nvPr/>
              </p:nvPicPr>
              <p:blipFill>
                <a:blip r:embed="rId18"/>
                <a:stretch>
                  <a:fillRect/>
                </a:stretch>
              </p:blipFill>
              <p:spPr>
                <a:xfrm>
                  <a:off x="3368672" y="410478"/>
                  <a:ext cx="25452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Рукописный ввод 10">
                  <a:extLst>
                    <a:ext uri="{FF2B5EF4-FFF2-40B4-BE49-F238E27FC236}">
                      <a16:creationId xmlns:a16="http://schemas.microsoft.com/office/drawing/2014/main" id="{1B539314-DB06-46EF-9185-6C318E576B54}"/>
                    </a:ext>
                  </a:extLst>
                </p14:cNvPr>
                <p14:cNvContentPartPr/>
                <p14:nvPr/>
              </p14:nvContentPartPr>
              <p14:xfrm>
                <a:off x="3595112" y="436398"/>
                <a:ext cx="101880" cy="245880"/>
              </p14:xfrm>
            </p:contentPart>
          </mc:Choice>
          <mc:Fallback xmlns="">
            <p:pic>
              <p:nvPicPr>
                <p:cNvPr id="11" name="Рукописный ввод 10">
                  <a:extLst>
                    <a:ext uri="{FF2B5EF4-FFF2-40B4-BE49-F238E27FC236}">
                      <a16:creationId xmlns:a16="http://schemas.microsoft.com/office/drawing/2014/main" id="{1B539314-DB06-46EF-9185-6C318E576B54}"/>
                    </a:ext>
                  </a:extLst>
                </p:cNvPr>
                <p:cNvPicPr/>
                <p:nvPr/>
              </p:nvPicPr>
              <p:blipFill>
                <a:blip r:embed="rId20"/>
                <a:stretch>
                  <a:fillRect/>
                </a:stretch>
              </p:blipFill>
              <p:spPr>
                <a:xfrm>
                  <a:off x="3586112" y="427398"/>
                  <a:ext cx="1195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Рукописный ввод 11">
                  <a:extLst>
                    <a:ext uri="{FF2B5EF4-FFF2-40B4-BE49-F238E27FC236}">
                      <a16:creationId xmlns:a16="http://schemas.microsoft.com/office/drawing/2014/main" id="{ABC0C1F7-5EAB-4F2E-BFD7-C230664D04D1}"/>
                    </a:ext>
                  </a:extLst>
                </p14:cNvPr>
                <p14:cNvContentPartPr/>
                <p14:nvPr/>
              </p14:nvContentPartPr>
              <p14:xfrm>
                <a:off x="3726152" y="508758"/>
                <a:ext cx="210600" cy="192960"/>
              </p14:xfrm>
            </p:contentPart>
          </mc:Choice>
          <mc:Fallback xmlns="">
            <p:pic>
              <p:nvPicPr>
                <p:cNvPr id="12" name="Рукописный ввод 11">
                  <a:extLst>
                    <a:ext uri="{FF2B5EF4-FFF2-40B4-BE49-F238E27FC236}">
                      <a16:creationId xmlns:a16="http://schemas.microsoft.com/office/drawing/2014/main" id="{ABC0C1F7-5EAB-4F2E-BFD7-C230664D04D1}"/>
                    </a:ext>
                  </a:extLst>
                </p:cNvPr>
                <p:cNvPicPr/>
                <p:nvPr/>
              </p:nvPicPr>
              <p:blipFill>
                <a:blip r:embed="rId22"/>
                <a:stretch>
                  <a:fillRect/>
                </a:stretch>
              </p:blipFill>
              <p:spPr>
                <a:xfrm>
                  <a:off x="3717152" y="499758"/>
                  <a:ext cx="22824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Рукописный ввод 12">
                  <a:extLst>
                    <a:ext uri="{FF2B5EF4-FFF2-40B4-BE49-F238E27FC236}">
                      <a16:creationId xmlns:a16="http://schemas.microsoft.com/office/drawing/2014/main" id="{4CAFF4D6-B2BF-480F-8E88-761F2B6CCAEC}"/>
                    </a:ext>
                  </a:extLst>
                </p14:cNvPr>
                <p14:cNvContentPartPr/>
                <p14:nvPr/>
              </p14:nvContentPartPr>
              <p14:xfrm>
                <a:off x="3954032" y="360078"/>
                <a:ext cx="196920" cy="301680"/>
              </p14:xfrm>
            </p:contentPart>
          </mc:Choice>
          <mc:Fallback xmlns="">
            <p:pic>
              <p:nvPicPr>
                <p:cNvPr id="13" name="Рукописный ввод 12">
                  <a:extLst>
                    <a:ext uri="{FF2B5EF4-FFF2-40B4-BE49-F238E27FC236}">
                      <a16:creationId xmlns:a16="http://schemas.microsoft.com/office/drawing/2014/main" id="{4CAFF4D6-B2BF-480F-8E88-761F2B6CCAEC}"/>
                    </a:ext>
                  </a:extLst>
                </p:cNvPr>
                <p:cNvPicPr/>
                <p:nvPr/>
              </p:nvPicPr>
              <p:blipFill>
                <a:blip r:embed="rId24"/>
                <a:stretch>
                  <a:fillRect/>
                </a:stretch>
              </p:blipFill>
              <p:spPr>
                <a:xfrm>
                  <a:off x="3945032" y="351078"/>
                  <a:ext cx="21456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Рукописный ввод 13">
                  <a:extLst>
                    <a:ext uri="{FF2B5EF4-FFF2-40B4-BE49-F238E27FC236}">
                      <a16:creationId xmlns:a16="http://schemas.microsoft.com/office/drawing/2014/main" id="{D010F15B-659C-4E83-AAB6-7B30FDDF77F8}"/>
                    </a:ext>
                  </a:extLst>
                </p14:cNvPr>
                <p14:cNvContentPartPr/>
                <p14:nvPr/>
              </p14:nvContentPartPr>
              <p14:xfrm>
                <a:off x="4155992" y="418398"/>
                <a:ext cx="221040" cy="220680"/>
              </p14:xfrm>
            </p:contentPart>
          </mc:Choice>
          <mc:Fallback xmlns="">
            <p:pic>
              <p:nvPicPr>
                <p:cNvPr id="14" name="Рукописный ввод 13">
                  <a:extLst>
                    <a:ext uri="{FF2B5EF4-FFF2-40B4-BE49-F238E27FC236}">
                      <a16:creationId xmlns:a16="http://schemas.microsoft.com/office/drawing/2014/main" id="{D010F15B-659C-4E83-AAB6-7B30FDDF77F8}"/>
                    </a:ext>
                  </a:extLst>
                </p:cNvPr>
                <p:cNvPicPr/>
                <p:nvPr/>
              </p:nvPicPr>
              <p:blipFill>
                <a:blip r:embed="rId26"/>
                <a:stretch>
                  <a:fillRect/>
                </a:stretch>
              </p:blipFill>
              <p:spPr>
                <a:xfrm>
                  <a:off x="4146992" y="409758"/>
                  <a:ext cx="23868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 name="Рукописный ввод 14">
                  <a:extLst>
                    <a:ext uri="{FF2B5EF4-FFF2-40B4-BE49-F238E27FC236}">
                      <a16:creationId xmlns:a16="http://schemas.microsoft.com/office/drawing/2014/main" id="{5865886C-C2F8-4329-B212-800F1169CE99}"/>
                    </a:ext>
                  </a:extLst>
                </p14:cNvPr>
                <p14:cNvContentPartPr/>
                <p14:nvPr/>
              </p14:nvContentPartPr>
              <p14:xfrm>
                <a:off x="4348592" y="504438"/>
                <a:ext cx="182160" cy="104040"/>
              </p14:xfrm>
            </p:contentPart>
          </mc:Choice>
          <mc:Fallback xmlns="">
            <p:pic>
              <p:nvPicPr>
                <p:cNvPr id="15" name="Рукописный ввод 14">
                  <a:extLst>
                    <a:ext uri="{FF2B5EF4-FFF2-40B4-BE49-F238E27FC236}">
                      <a16:creationId xmlns:a16="http://schemas.microsoft.com/office/drawing/2014/main" id="{5865886C-C2F8-4329-B212-800F1169CE99}"/>
                    </a:ext>
                  </a:extLst>
                </p:cNvPr>
                <p:cNvPicPr/>
                <p:nvPr/>
              </p:nvPicPr>
              <p:blipFill>
                <a:blip r:embed="rId28"/>
                <a:stretch>
                  <a:fillRect/>
                </a:stretch>
              </p:blipFill>
              <p:spPr>
                <a:xfrm>
                  <a:off x="4339592" y="495798"/>
                  <a:ext cx="1998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 name="Рукописный ввод 15">
                  <a:extLst>
                    <a:ext uri="{FF2B5EF4-FFF2-40B4-BE49-F238E27FC236}">
                      <a16:creationId xmlns:a16="http://schemas.microsoft.com/office/drawing/2014/main" id="{3FAA832C-8081-4505-94DC-3F193DEAA667}"/>
                    </a:ext>
                  </a:extLst>
                </p14:cNvPr>
                <p14:cNvContentPartPr/>
                <p14:nvPr/>
              </p14:nvContentPartPr>
              <p14:xfrm>
                <a:off x="4263272" y="393558"/>
                <a:ext cx="244800" cy="160200"/>
              </p14:xfrm>
            </p:contentPart>
          </mc:Choice>
          <mc:Fallback xmlns="">
            <p:pic>
              <p:nvPicPr>
                <p:cNvPr id="16" name="Рукописный ввод 15">
                  <a:extLst>
                    <a:ext uri="{FF2B5EF4-FFF2-40B4-BE49-F238E27FC236}">
                      <a16:creationId xmlns:a16="http://schemas.microsoft.com/office/drawing/2014/main" id="{3FAA832C-8081-4505-94DC-3F193DEAA667}"/>
                    </a:ext>
                  </a:extLst>
                </p:cNvPr>
                <p:cNvPicPr/>
                <p:nvPr/>
              </p:nvPicPr>
              <p:blipFill>
                <a:blip r:embed="rId30"/>
                <a:stretch>
                  <a:fillRect/>
                </a:stretch>
              </p:blipFill>
              <p:spPr>
                <a:xfrm>
                  <a:off x="4254632" y="384918"/>
                  <a:ext cx="2624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7" name="Рукописный ввод 16">
                  <a:extLst>
                    <a:ext uri="{FF2B5EF4-FFF2-40B4-BE49-F238E27FC236}">
                      <a16:creationId xmlns:a16="http://schemas.microsoft.com/office/drawing/2014/main" id="{D61DE898-3027-479E-935E-D76D450933C7}"/>
                    </a:ext>
                  </a:extLst>
                </p14:cNvPr>
                <p14:cNvContentPartPr/>
                <p14:nvPr/>
              </p14:nvContentPartPr>
              <p14:xfrm>
                <a:off x="4563512" y="357198"/>
                <a:ext cx="142560" cy="255600"/>
              </p14:xfrm>
            </p:contentPart>
          </mc:Choice>
          <mc:Fallback xmlns="">
            <p:pic>
              <p:nvPicPr>
                <p:cNvPr id="17" name="Рукописный ввод 16">
                  <a:extLst>
                    <a:ext uri="{FF2B5EF4-FFF2-40B4-BE49-F238E27FC236}">
                      <a16:creationId xmlns:a16="http://schemas.microsoft.com/office/drawing/2014/main" id="{D61DE898-3027-479E-935E-D76D450933C7}"/>
                    </a:ext>
                  </a:extLst>
                </p:cNvPr>
                <p:cNvPicPr/>
                <p:nvPr/>
              </p:nvPicPr>
              <p:blipFill>
                <a:blip r:embed="rId32"/>
                <a:stretch>
                  <a:fillRect/>
                </a:stretch>
              </p:blipFill>
              <p:spPr>
                <a:xfrm>
                  <a:off x="4554512" y="348211"/>
                  <a:ext cx="160200" cy="273215"/>
                </a:xfrm>
                <a:prstGeom prst="rect">
                  <a:avLst/>
                </a:prstGeom>
              </p:spPr>
            </p:pic>
          </mc:Fallback>
        </mc:AlternateContent>
      </p:grpSp>
      <p:grpSp>
        <p:nvGrpSpPr>
          <p:cNvPr id="35" name="Группа 34">
            <a:extLst>
              <a:ext uri="{FF2B5EF4-FFF2-40B4-BE49-F238E27FC236}">
                <a16:creationId xmlns:a16="http://schemas.microsoft.com/office/drawing/2014/main" id="{4DB0C2CD-0E40-4D98-9601-6C8507C9448B}"/>
              </a:ext>
            </a:extLst>
          </p:cNvPr>
          <p:cNvGrpSpPr/>
          <p:nvPr/>
        </p:nvGrpSpPr>
        <p:grpSpPr>
          <a:xfrm>
            <a:off x="4936832" y="-46362"/>
            <a:ext cx="2174760" cy="694800"/>
            <a:chOff x="4936832" y="-46362"/>
            <a:chExt cx="2174760" cy="694800"/>
          </a:xfrm>
        </p:grpSpPr>
        <mc:AlternateContent xmlns:mc="http://schemas.openxmlformats.org/markup-compatibility/2006" xmlns:p14="http://schemas.microsoft.com/office/powerpoint/2010/main">
          <mc:Choice Requires="p14">
            <p:contentPart p14:bwMode="auto" r:id="rId33">
              <p14:nvContentPartPr>
                <p14:cNvPr id="20" name="Рукописный ввод 19">
                  <a:extLst>
                    <a:ext uri="{FF2B5EF4-FFF2-40B4-BE49-F238E27FC236}">
                      <a16:creationId xmlns:a16="http://schemas.microsoft.com/office/drawing/2014/main" id="{AC872A25-9735-40C0-AFCB-48319EEA5CE1}"/>
                    </a:ext>
                  </a:extLst>
                </p14:cNvPr>
                <p14:cNvContentPartPr/>
                <p14:nvPr/>
              </p14:nvContentPartPr>
              <p14:xfrm>
                <a:off x="4936832" y="183678"/>
                <a:ext cx="123480" cy="464760"/>
              </p14:xfrm>
            </p:contentPart>
          </mc:Choice>
          <mc:Fallback xmlns="">
            <p:pic>
              <p:nvPicPr>
                <p:cNvPr id="20" name="Рукописный ввод 19">
                  <a:extLst>
                    <a:ext uri="{FF2B5EF4-FFF2-40B4-BE49-F238E27FC236}">
                      <a16:creationId xmlns:a16="http://schemas.microsoft.com/office/drawing/2014/main" id="{AC872A25-9735-40C0-AFCB-48319EEA5CE1}"/>
                    </a:ext>
                  </a:extLst>
                </p:cNvPr>
                <p:cNvPicPr/>
                <p:nvPr/>
              </p:nvPicPr>
              <p:blipFill>
                <a:blip r:embed="rId34"/>
                <a:stretch>
                  <a:fillRect/>
                </a:stretch>
              </p:blipFill>
              <p:spPr>
                <a:xfrm>
                  <a:off x="4927832" y="175038"/>
                  <a:ext cx="141120"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1" name="Рукописный ввод 20">
                  <a:extLst>
                    <a:ext uri="{FF2B5EF4-FFF2-40B4-BE49-F238E27FC236}">
                      <a16:creationId xmlns:a16="http://schemas.microsoft.com/office/drawing/2014/main" id="{6821A9E6-8CC3-4FF2-8EF3-B2AF3B477A88}"/>
                    </a:ext>
                  </a:extLst>
                </p14:cNvPr>
                <p14:cNvContentPartPr/>
                <p14:nvPr/>
              </p14:nvContentPartPr>
              <p14:xfrm>
                <a:off x="5175152" y="276558"/>
                <a:ext cx="193680" cy="263880"/>
              </p14:xfrm>
            </p:contentPart>
          </mc:Choice>
          <mc:Fallback xmlns="">
            <p:pic>
              <p:nvPicPr>
                <p:cNvPr id="21" name="Рукописный ввод 20">
                  <a:extLst>
                    <a:ext uri="{FF2B5EF4-FFF2-40B4-BE49-F238E27FC236}">
                      <a16:creationId xmlns:a16="http://schemas.microsoft.com/office/drawing/2014/main" id="{6821A9E6-8CC3-4FF2-8EF3-B2AF3B477A88}"/>
                    </a:ext>
                  </a:extLst>
                </p:cNvPr>
                <p:cNvPicPr/>
                <p:nvPr/>
              </p:nvPicPr>
              <p:blipFill>
                <a:blip r:embed="rId36"/>
                <a:stretch>
                  <a:fillRect/>
                </a:stretch>
              </p:blipFill>
              <p:spPr>
                <a:xfrm>
                  <a:off x="5166152" y="267918"/>
                  <a:ext cx="21132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2" name="Рукописный ввод 21">
                  <a:extLst>
                    <a:ext uri="{FF2B5EF4-FFF2-40B4-BE49-F238E27FC236}">
                      <a16:creationId xmlns:a16="http://schemas.microsoft.com/office/drawing/2014/main" id="{8788A654-FC77-438D-BC49-CBCEBF9530AD}"/>
                    </a:ext>
                  </a:extLst>
                </p14:cNvPr>
                <p14:cNvContentPartPr/>
                <p14:nvPr/>
              </p14:nvContentPartPr>
              <p14:xfrm>
                <a:off x="5179832" y="444678"/>
                <a:ext cx="158760" cy="23760"/>
              </p14:xfrm>
            </p:contentPart>
          </mc:Choice>
          <mc:Fallback xmlns="">
            <p:pic>
              <p:nvPicPr>
                <p:cNvPr id="22" name="Рукописный ввод 21">
                  <a:extLst>
                    <a:ext uri="{FF2B5EF4-FFF2-40B4-BE49-F238E27FC236}">
                      <a16:creationId xmlns:a16="http://schemas.microsoft.com/office/drawing/2014/main" id="{8788A654-FC77-438D-BC49-CBCEBF9530AD}"/>
                    </a:ext>
                  </a:extLst>
                </p:cNvPr>
                <p:cNvPicPr/>
                <p:nvPr/>
              </p:nvPicPr>
              <p:blipFill>
                <a:blip r:embed="rId38"/>
                <a:stretch>
                  <a:fillRect/>
                </a:stretch>
              </p:blipFill>
              <p:spPr>
                <a:xfrm>
                  <a:off x="5170832" y="435678"/>
                  <a:ext cx="1764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 name="Рукописный ввод 22">
                  <a:extLst>
                    <a:ext uri="{FF2B5EF4-FFF2-40B4-BE49-F238E27FC236}">
                      <a16:creationId xmlns:a16="http://schemas.microsoft.com/office/drawing/2014/main" id="{CA4AFECC-D92E-4B4F-8771-39933C10C6E5}"/>
                    </a:ext>
                  </a:extLst>
                </p14:cNvPr>
                <p14:cNvContentPartPr/>
                <p14:nvPr/>
              </p14:nvContentPartPr>
              <p14:xfrm>
                <a:off x="5464592" y="465918"/>
                <a:ext cx="54720" cy="134640"/>
              </p14:xfrm>
            </p:contentPart>
          </mc:Choice>
          <mc:Fallback xmlns="">
            <p:pic>
              <p:nvPicPr>
                <p:cNvPr id="23" name="Рукописный ввод 22">
                  <a:extLst>
                    <a:ext uri="{FF2B5EF4-FFF2-40B4-BE49-F238E27FC236}">
                      <a16:creationId xmlns:a16="http://schemas.microsoft.com/office/drawing/2014/main" id="{CA4AFECC-D92E-4B4F-8771-39933C10C6E5}"/>
                    </a:ext>
                  </a:extLst>
                </p:cNvPr>
                <p:cNvPicPr/>
                <p:nvPr/>
              </p:nvPicPr>
              <p:blipFill>
                <a:blip r:embed="rId40"/>
                <a:stretch>
                  <a:fillRect/>
                </a:stretch>
              </p:blipFill>
              <p:spPr>
                <a:xfrm>
                  <a:off x="5455952" y="456918"/>
                  <a:ext cx="7236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4" name="Рукописный ввод 23">
                  <a:extLst>
                    <a:ext uri="{FF2B5EF4-FFF2-40B4-BE49-F238E27FC236}">
                      <a16:creationId xmlns:a16="http://schemas.microsoft.com/office/drawing/2014/main" id="{61E100DD-7DFF-4BB3-927F-6DCCC39F1938}"/>
                    </a:ext>
                  </a:extLst>
                </p14:cNvPr>
                <p14:cNvContentPartPr/>
                <p14:nvPr/>
              </p14:nvContentPartPr>
              <p14:xfrm>
                <a:off x="5512832" y="193758"/>
                <a:ext cx="151200" cy="262800"/>
              </p14:xfrm>
            </p:contentPart>
          </mc:Choice>
          <mc:Fallback xmlns="">
            <p:pic>
              <p:nvPicPr>
                <p:cNvPr id="24" name="Рукописный ввод 23">
                  <a:extLst>
                    <a:ext uri="{FF2B5EF4-FFF2-40B4-BE49-F238E27FC236}">
                      <a16:creationId xmlns:a16="http://schemas.microsoft.com/office/drawing/2014/main" id="{61E100DD-7DFF-4BB3-927F-6DCCC39F1938}"/>
                    </a:ext>
                  </a:extLst>
                </p:cNvPr>
                <p:cNvPicPr/>
                <p:nvPr/>
              </p:nvPicPr>
              <p:blipFill>
                <a:blip r:embed="rId42"/>
                <a:stretch>
                  <a:fillRect/>
                </a:stretch>
              </p:blipFill>
              <p:spPr>
                <a:xfrm>
                  <a:off x="5503832" y="185118"/>
                  <a:ext cx="16884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5" name="Рукописный ввод 24">
                  <a:extLst>
                    <a:ext uri="{FF2B5EF4-FFF2-40B4-BE49-F238E27FC236}">
                      <a16:creationId xmlns:a16="http://schemas.microsoft.com/office/drawing/2014/main" id="{A55072FF-25E1-45FC-A6E5-010E4F15CBCF}"/>
                    </a:ext>
                  </a:extLst>
                </p14:cNvPr>
                <p14:cNvContentPartPr/>
                <p14:nvPr/>
              </p14:nvContentPartPr>
              <p14:xfrm>
                <a:off x="5770232" y="451518"/>
                <a:ext cx="27360" cy="115560"/>
              </p14:xfrm>
            </p:contentPart>
          </mc:Choice>
          <mc:Fallback xmlns="">
            <p:pic>
              <p:nvPicPr>
                <p:cNvPr id="25" name="Рукописный ввод 24">
                  <a:extLst>
                    <a:ext uri="{FF2B5EF4-FFF2-40B4-BE49-F238E27FC236}">
                      <a16:creationId xmlns:a16="http://schemas.microsoft.com/office/drawing/2014/main" id="{A55072FF-25E1-45FC-A6E5-010E4F15CBCF}"/>
                    </a:ext>
                  </a:extLst>
                </p:cNvPr>
                <p:cNvPicPr/>
                <p:nvPr/>
              </p:nvPicPr>
              <p:blipFill>
                <a:blip r:embed="rId44"/>
                <a:stretch>
                  <a:fillRect/>
                </a:stretch>
              </p:blipFill>
              <p:spPr>
                <a:xfrm>
                  <a:off x="5761232" y="442878"/>
                  <a:ext cx="4500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6" name="Рукописный ввод 25">
                  <a:extLst>
                    <a:ext uri="{FF2B5EF4-FFF2-40B4-BE49-F238E27FC236}">
                      <a16:creationId xmlns:a16="http://schemas.microsoft.com/office/drawing/2014/main" id="{6D34C3F7-811B-458F-B02B-4882866AF18D}"/>
                    </a:ext>
                  </a:extLst>
                </p14:cNvPr>
                <p14:cNvContentPartPr/>
                <p14:nvPr/>
              </p14:nvContentPartPr>
              <p14:xfrm>
                <a:off x="5850872" y="234438"/>
                <a:ext cx="218160" cy="167760"/>
              </p14:xfrm>
            </p:contentPart>
          </mc:Choice>
          <mc:Fallback xmlns="">
            <p:pic>
              <p:nvPicPr>
                <p:cNvPr id="26" name="Рукописный ввод 25">
                  <a:extLst>
                    <a:ext uri="{FF2B5EF4-FFF2-40B4-BE49-F238E27FC236}">
                      <a16:creationId xmlns:a16="http://schemas.microsoft.com/office/drawing/2014/main" id="{6D34C3F7-811B-458F-B02B-4882866AF18D}"/>
                    </a:ext>
                  </a:extLst>
                </p:cNvPr>
                <p:cNvPicPr/>
                <p:nvPr/>
              </p:nvPicPr>
              <p:blipFill>
                <a:blip r:embed="rId46"/>
                <a:stretch>
                  <a:fillRect/>
                </a:stretch>
              </p:blipFill>
              <p:spPr>
                <a:xfrm>
                  <a:off x="5841872" y="225438"/>
                  <a:ext cx="2358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7" name="Рукописный ввод 26">
                  <a:extLst>
                    <a:ext uri="{FF2B5EF4-FFF2-40B4-BE49-F238E27FC236}">
                      <a16:creationId xmlns:a16="http://schemas.microsoft.com/office/drawing/2014/main" id="{CD68E6DC-1A5B-4B51-B309-D0AF704B93B1}"/>
                    </a:ext>
                  </a:extLst>
                </p14:cNvPr>
                <p14:cNvContentPartPr/>
                <p14:nvPr/>
              </p14:nvContentPartPr>
              <p14:xfrm>
                <a:off x="6115112" y="450078"/>
                <a:ext cx="33120" cy="151560"/>
              </p14:xfrm>
            </p:contentPart>
          </mc:Choice>
          <mc:Fallback xmlns="">
            <p:pic>
              <p:nvPicPr>
                <p:cNvPr id="27" name="Рукописный ввод 26">
                  <a:extLst>
                    <a:ext uri="{FF2B5EF4-FFF2-40B4-BE49-F238E27FC236}">
                      <a16:creationId xmlns:a16="http://schemas.microsoft.com/office/drawing/2014/main" id="{CD68E6DC-1A5B-4B51-B309-D0AF704B93B1}"/>
                    </a:ext>
                  </a:extLst>
                </p:cNvPr>
                <p:cNvPicPr/>
                <p:nvPr/>
              </p:nvPicPr>
              <p:blipFill>
                <a:blip r:embed="rId48"/>
                <a:stretch>
                  <a:fillRect/>
                </a:stretch>
              </p:blipFill>
              <p:spPr>
                <a:xfrm>
                  <a:off x="6106472" y="441438"/>
                  <a:ext cx="5076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8" name="Рукописный ввод 27">
                  <a:extLst>
                    <a:ext uri="{FF2B5EF4-FFF2-40B4-BE49-F238E27FC236}">
                      <a16:creationId xmlns:a16="http://schemas.microsoft.com/office/drawing/2014/main" id="{774F719F-0666-4518-85A1-30B7DA24D20E}"/>
                    </a:ext>
                  </a:extLst>
                </p14:cNvPr>
                <p14:cNvContentPartPr/>
                <p14:nvPr/>
              </p14:nvContentPartPr>
              <p14:xfrm>
                <a:off x="6258032" y="179718"/>
                <a:ext cx="149400" cy="243720"/>
              </p14:xfrm>
            </p:contentPart>
          </mc:Choice>
          <mc:Fallback xmlns="">
            <p:pic>
              <p:nvPicPr>
                <p:cNvPr id="28" name="Рукописный ввод 27">
                  <a:extLst>
                    <a:ext uri="{FF2B5EF4-FFF2-40B4-BE49-F238E27FC236}">
                      <a16:creationId xmlns:a16="http://schemas.microsoft.com/office/drawing/2014/main" id="{774F719F-0666-4518-85A1-30B7DA24D20E}"/>
                    </a:ext>
                  </a:extLst>
                </p:cNvPr>
                <p:cNvPicPr/>
                <p:nvPr/>
              </p:nvPicPr>
              <p:blipFill>
                <a:blip r:embed="rId50"/>
                <a:stretch>
                  <a:fillRect/>
                </a:stretch>
              </p:blipFill>
              <p:spPr>
                <a:xfrm>
                  <a:off x="6249392" y="171078"/>
                  <a:ext cx="1670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9" name="Рукописный ввод 28">
                  <a:extLst>
                    <a:ext uri="{FF2B5EF4-FFF2-40B4-BE49-F238E27FC236}">
                      <a16:creationId xmlns:a16="http://schemas.microsoft.com/office/drawing/2014/main" id="{4D90716A-E452-4791-8313-1D4A3524AE02}"/>
                    </a:ext>
                  </a:extLst>
                </p14:cNvPr>
                <p14:cNvContentPartPr/>
                <p14:nvPr/>
              </p14:nvContentPartPr>
              <p14:xfrm>
                <a:off x="6156872" y="206358"/>
                <a:ext cx="247320" cy="232560"/>
              </p14:xfrm>
            </p:contentPart>
          </mc:Choice>
          <mc:Fallback xmlns="">
            <p:pic>
              <p:nvPicPr>
                <p:cNvPr id="29" name="Рукописный ввод 28">
                  <a:extLst>
                    <a:ext uri="{FF2B5EF4-FFF2-40B4-BE49-F238E27FC236}">
                      <a16:creationId xmlns:a16="http://schemas.microsoft.com/office/drawing/2014/main" id="{4D90716A-E452-4791-8313-1D4A3524AE02}"/>
                    </a:ext>
                  </a:extLst>
                </p:cNvPr>
                <p:cNvPicPr/>
                <p:nvPr/>
              </p:nvPicPr>
              <p:blipFill>
                <a:blip r:embed="rId52"/>
                <a:stretch>
                  <a:fillRect/>
                </a:stretch>
              </p:blipFill>
              <p:spPr>
                <a:xfrm>
                  <a:off x="6148232" y="197358"/>
                  <a:ext cx="26496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0" name="Рукописный ввод 29">
                  <a:extLst>
                    <a:ext uri="{FF2B5EF4-FFF2-40B4-BE49-F238E27FC236}">
                      <a16:creationId xmlns:a16="http://schemas.microsoft.com/office/drawing/2014/main" id="{0D730512-E7B3-4A20-8259-B4CAEA97BF54}"/>
                    </a:ext>
                  </a:extLst>
                </p14:cNvPr>
                <p14:cNvContentPartPr/>
                <p14:nvPr/>
              </p14:nvContentPartPr>
              <p14:xfrm>
                <a:off x="6522272" y="344598"/>
                <a:ext cx="44640" cy="181080"/>
              </p14:xfrm>
            </p:contentPart>
          </mc:Choice>
          <mc:Fallback xmlns="">
            <p:pic>
              <p:nvPicPr>
                <p:cNvPr id="30" name="Рукописный ввод 29">
                  <a:extLst>
                    <a:ext uri="{FF2B5EF4-FFF2-40B4-BE49-F238E27FC236}">
                      <a16:creationId xmlns:a16="http://schemas.microsoft.com/office/drawing/2014/main" id="{0D730512-E7B3-4A20-8259-B4CAEA97BF54}"/>
                    </a:ext>
                  </a:extLst>
                </p:cNvPr>
                <p:cNvPicPr/>
                <p:nvPr/>
              </p:nvPicPr>
              <p:blipFill>
                <a:blip r:embed="rId54"/>
                <a:stretch>
                  <a:fillRect/>
                </a:stretch>
              </p:blipFill>
              <p:spPr>
                <a:xfrm>
                  <a:off x="6513632" y="335958"/>
                  <a:ext cx="6228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2" name="Рукописный ввод 31">
                  <a:extLst>
                    <a:ext uri="{FF2B5EF4-FFF2-40B4-BE49-F238E27FC236}">
                      <a16:creationId xmlns:a16="http://schemas.microsoft.com/office/drawing/2014/main" id="{D42528E8-C912-4AE1-9154-F874F76C312A}"/>
                    </a:ext>
                  </a:extLst>
                </p14:cNvPr>
                <p14:cNvContentPartPr/>
                <p14:nvPr/>
              </p14:nvContentPartPr>
              <p14:xfrm>
                <a:off x="6643592" y="137238"/>
                <a:ext cx="296640" cy="249480"/>
              </p14:xfrm>
            </p:contentPart>
          </mc:Choice>
          <mc:Fallback xmlns="">
            <p:pic>
              <p:nvPicPr>
                <p:cNvPr id="32" name="Рукописный ввод 31">
                  <a:extLst>
                    <a:ext uri="{FF2B5EF4-FFF2-40B4-BE49-F238E27FC236}">
                      <a16:creationId xmlns:a16="http://schemas.microsoft.com/office/drawing/2014/main" id="{D42528E8-C912-4AE1-9154-F874F76C312A}"/>
                    </a:ext>
                  </a:extLst>
                </p:cNvPr>
                <p:cNvPicPr/>
                <p:nvPr/>
              </p:nvPicPr>
              <p:blipFill>
                <a:blip r:embed="rId56"/>
                <a:stretch>
                  <a:fillRect/>
                </a:stretch>
              </p:blipFill>
              <p:spPr>
                <a:xfrm>
                  <a:off x="6634592" y="128238"/>
                  <a:ext cx="31428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3" name="Рукописный ввод 32">
                  <a:extLst>
                    <a:ext uri="{FF2B5EF4-FFF2-40B4-BE49-F238E27FC236}">
                      <a16:creationId xmlns:a16="http://schemas.microsoft.com/office/drawing/2014/main" id="{6C65D868-BB97-41E7-A6B8-3E0F86E1658C}"/>
                    </a:ext>
                  </a:extLst>
                </p14:cNvPr>
                <p14:cNvContentPartPr/>
                <p14:nvPr/>
              </p14:nvContentPartPr>
              <p14:xfrm>
                <a:off x="6660512" y="291678"/>
                <a:ext cx="210600" cy="23760"/>
              </p14:xfrm>
            </p:contentPart>
          </mc:Choice>
          <mc:Fallback xmlns="">
            <p:pic>
              <p:nvPicPr>
                <p:cNvPr id="33" name="Рукописный ввод 32">
                  <a:extLst>
                    <a:ext uri="{FF2B5EF4-FFF2-40B4-BE49-F238E27FC236}">
                      <a16:creationId xmlns:a16="http://schemas.microsoft.com/office/drawing/2014/main" id="{6C65D868-BB97-41E7-A6B8-3E0F86E1658C}"/>
                    </a:ext>
                  </a:extLst>
                </p:cNvPr>
                <p:cNvPicPr/>
                <p:nvPr/>
              </p:nvPicPr>
              <p:blipFill>
                <a:blip r:embed="rId58"/>
                <a:stretch>
                  <a:fillRect/>
                </a:stretch>
              </p:blipFill>
              <p:spPr>
                <a:xfrm>
                  <a:off x="6651512" y="283038"/>
                  <a:ext cx="2282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4" name="Рукописный ввод 33">
                  <a:extLst>
                    <a:ext uri="{FF2B5EF4-FFF2-40B4-BE49-F238E27FC236}">
                      <a16:creationId xmlns:a16="http://schemas.microsoft.com/office/drawing/2014/main" id="{FCA8BE07-89BC-4417-88D1-C9472C0C377D}"/>
                    </a:ext>
                  </a:extLst>
                </p14:cNvPr>
                <p14:cNvContentPartPr/>
                <p14:nvPr/>
              </p14:nvContentPartPr>
              <p14:xfrm>
                <a:off x="6828632" y="-46362"/>
                <a:ext cx="282960" cy="597600"/>
              </p14:xfrm>
            </p:contentPart>
          </mc:Choice>
          <mc:Fallback xmlns="">
            <p:pic>
              <p:nvPicPr>
                <p:cNvPr id="34" name="Рукописный ввод 33">
                  <a:extLst>
                    <a:ext uri="{FF2B5EF4-FFF2-40B4-BE49-F238E27FC236}">
                      <a16:creationId xmlns:a16="http://schemas.microsoft.com/office/drawing/2014/main" id="{FCA8BE07-89BC-4417-88D1-C9472C0C377D}"/>
                    </a:ext>
                  </a:extLst>
                </p:cNvPr>
                <p:cNvPicPr/>
                <p:nvPr/>
              </p:nvPicPr>
              <p:blipFill>
                <a:blip r:embed="rId60"/>
                <a:stretch>
                  <a:fillRect/>
                </a:stretch>
              </p:blipFill>
              <p:spPr>
                <a:xfrm>
                  <a:off x="6819632" y="-55002"/>
                  <a:ext cx="300600" cy="615240"/>
                </a:xfrm>
                <a:prstGeom prst="rect">
                  <a:avLst/>
                </a:prstGeom>
              </p:spPr>
            </p:pic>
          </mc:Fallback>
        </mc:AlternateContent>
      </p:grpSp>
      <p:sp>
        <p:nvSpPr>
          <p:cNvPr id="31" name="TextBox 30">
            <a:extLst>
              <a:ext uri="{FF2B5EF4-FFF2-40B4-BE49-F238E27FC236}">
                <a16:creationId xmlns:a16="http://schemas.microsoft.com/office/drawing/2014/main" id="{A8C77EA3-F44A-46CC-9BCC-DAFC07955D3B}"/>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10</a:t>
            </a:r>
            <a:endParaRPr lang="en-GB" dirty="0"/>
          </a:p>
        </p:txBody>
      </p:sp>
      <mc:AlternateContent xmlns:mc="http://schemas.openxmlformats.org/markup-compatibility/2006" xmlns:p14="http://schemas.microsoft.com/office/powerpoint/2010/main">
        <mc:Choice Requires="p14">
          <p:contentPart p14:bwMode="auto" r:id="rId61">
            <p14:nvContentPartPr>
              <p14:cNvPr id="36" name="Рукописный ввод 35">
                <a:extLst>
                  <a:ext uri="{FF2B5EF4-FFF2-40B4-BE49-F238E27FC236}">
                    <a16:creationId xmlns:a16="http://schemas.microsoft.com/office/drawing/2014/main" id="{B6828543-8DC5-4C8D-9E00-791917B06F56}"/>
                  </a:ext>
                </a:extLst>
              </p14:cNvPr>
              <p14:cNvContentPartPr/>
              <p14:nvPr/>
            </p14:nvContentPartPr>
            <p14:xfrm>
              <a:off x="4085792" y="4457038"/>
              <a:ext cx="389520" cy="741600"/>
            </p14:xfrm>
          </p:contentPart>
        </mc:Choice>
        <mc:Fallback xmlns="">
          <p:pic>
            <p:nvPicPr>
              <p:cNvPr id="36" name="Рукописный ввод 35">
                <a:extLst>
                  <a:ext uri="{FF2B5EF4-FFF2-40B4-BE49-F238E27FC236}">
                    <a16:creationId xmlns:a16="http://schemas.microsoft.com/office/drawing/2014/main" id="{B6828543-8DC5-4C8D-9E00-791917B06F56}"/>
                  </a:ext>
                </a:extLst>
              </p:cNvPr>
              <p:cNvPicPr/>
              <p:nvPr/>
            </p:nvPicPr>
            <p:blipFill>
              <a:blip r:embed="rId62"/>
              <a:stretch>
                <a:fillRect/>
              </a:stretch>
            </p:blipFill>
            <p:spPr>
              <a:xfrm>
                <a:off x="4076792" y="4448038"/>
                <a:ext cx="407160" cy="7592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7" name="Рукописный ввод 36">
                <a:extLst>
                  <a:ext uri="{FF2B5EF4-FFF2-40B4-BE49-F238E27FC236}">
                    <a16:creationId xmlns:a16="http://schemas.microsoft.com/office/drawing/2014/main" id="{70A1DCA5-2CEE-486B-B754-EE07D344DCC8}"/>
                  </a:ext>
                </a:extLst>
              </p14:cNvPr>
              <p14:cNvContentPartPr/>
              <p14:nvPr/>
            </p14:nvContentPartPr>
            <p14:xfrm>
              <a:off x="3712472" y="2458318"/>
              <a:ext cx="149760" cy="88920"/>
            </p14:xfrm>
          </p:contentPart>
        </mc:Choice>
        <mc:Fallback xmlns="">
          <p:pic>
            <p:nvPicPr>
              <p:cNvPr id="37" name="Рукописный ввод 36">
                <a:extLst>
                  <a:ext uri="{FF2B5EF4-FFF2-40B4-BE49-F238E27FC236}">
                    <a16:creationId xmlns:a16="http://schemas.microsoft.com/office/drawing/2014/main" id="{70A1DCA5-2CEE-486B-B754-EE07D344DCC8}"/>
                  </a:ext>
                </a:extLst>
              </p:cNvPr>
              <p:cNvPicPr/>
              <p:nvPr/>
            </p:nvPicPr>
            <p:blipFill>
              <a:blip r:embed="rId64"/>
              <a:stretch>
                <a:fillRect/>
              </a:stretch>
            </p:blipFill>
            <p:spPr>
              <a:xfrm>
                <a:off x="3703832" y="2449678"/>
                <a:ext cx="16740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8" name="Рукописный ввод 37">
                <a:extLst>
                  <a:ext uri="{FF2B5EF4-FFF2-40B4-BE49-F238E27FC236}">
                    <a16:creationId xmlns:a16="http://schemas.microsoft.com/office/drawing/2014/main" id="{B9229684-CB59-4A73-8131-5BFB8EEF9B83}"/>
                  </a:ext>
                </a:extLst>
              </p14:cNvPr>
              <p14:cNvContentPartPr/>
              <p14:nvPr/>
            </p14:nvContentPartPr>
            <p14:xfrm>
              <a:off x="7076312" y="2575678"/>
              <a:ext cx="55800" cy="30240"/>
            </p14:xfrm>
          </p:contentPart>
        </mc:Choice>
        <mc:Fallback xmlns="">
          <p:pic>
            <p:nvPicPr>
              <p:cNvPr id="38" name="Рукописный ввод 37">
                <a:extLst>
                  <a:ext uri="{FF2B5EF4-FFF2-40B4-BE49-F238E27FC236}">
                    <a16:creationId xmlns:a16="http://schemas.microsoft.com/office/drawing/2014/main" id="{B9229684-CB59-4A73-8131-5BFB8EEF9B83}"/>
                  </a:ext>
                </a:extLst>
              </p:cNvPr>
              <p:cNvPicPr/>
              <p:nvPr/>
            </p:nvPicPr>
            <p:blipFill>
              <a:blip r:embed="rId66"/>
              <a:stretch>
                <a:fillRect/>
              </a:stretch>
            </p:blipFill>
            <p:spPr>
              <a:xfrm>
                <a:off x="7067672" y="2566678"/>
                <a:ext cx="7344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9" name="Рукописный ввод 38">
                <a:extLst>
                  <a:ext uri="{FF2B5EF4-FFF2-40B4-BE49-F238E27FC236}">
                    <a16:creationId xmlns:a16="http://schemas.microsoft.com/office/drawing/2014/main" id="{F75D1073-0F77-48E0-9E9E-7B75F2C00F43}"/>
                  </a:ext>
                </a:extLst>
              </p14:cNvPr>
              <p14:cNvContentPartPr/>
              <p14:nvPr/>
            </p14:nvContentPartPr>
            <p14:xfrm>
              <a:off x="5521112" y="2399278"/>
              <a:ext cx="148680" cy="196920"/>
            </p14:xfrm>
          </p:contentPart>
        </mc:Choice>
        <mc:Fallback xmlns="">
          <p:pic>
            <p:nvPicPr>
              <p:cNvPr id="39" name="Рукописный ввод 38">
                <a:extLst>
                  <a:ext uri="{FF2B5EF4-FFF2-40B4-BE49-F238E27FC236}">
                    <a16:creationId xmlns:a16="http://schemas.microsoft.com/office/drawing/2014/main" id="{F75D1073-0F77-48E0-9E9E-7B75F2C00F43}"/>
                  </a:ext>
                </a:extLst>
              </p:cNvPr>
              <p:cNvPicPr/>
              <p:nvPr/>
            </p:nvPicPr>
            <p:blipFill>
              <a:blip r:embed="rId68"/>
              <a:stretch>
                <a:fillRect/>
              </a:stretch>
            </p:blipFill>
            <p:spPr>
              <a:xfrm>
                <a:off x="5512472" y="2390638"/>
                <a:ext cx="166320" cy="214560"/>
              </a:xfrm>
              <a:prstGeom prst="rect">
                <a:avLst/>
              </a:prstGeom>
            </p:spPr>
          </p:pic>
        </mc:Fallback>
      </mc:AlternateContent>
      <p:grpSp>
        <p:nvGrpSpPr>
          <p:cNvPr id="45" name="Группа 44">
            <a:extLst>
              <a:ext uri="{FF2B5EF4-FFF2-40B4-BE49-F238E27FC236}">
                <a16:creationId xmlns:a16="http://schemas.microsoft.com/office/drawing/2014/main" id="{38D98CC5-F813-429D-9F6C-BC701786A5D2}"/>
              </a:ext>
            </a:extLst>
          </p:cNvPr>
          <p:cNvGrpSpPr/>
          <p:nvPr/>
        </p:nvGrpSpPr>
        <p:grpSpPr>
          <a:xfrm>
            <a:off x="5131232" y="2942158"/>
            <a:ext cx="978480" cy="528120"/>
            <a:chOff x="5131232" y="2942158"/>
            <a:chExt cx="978480" cy="528120"/>
          </a:xfrm>
        </p:grpSpPr>
        <mc:AlternateContent xmlns:mc="http://schemas.openxmlformats.org/markup-compatibility/2006" xmlns:p14="http://schemas.microsoft.com/office/powerpoint/2010/main">
          <mc:Choice Requires="p14">
            <p:contentPart p14:bwMode="auto" r:id="rId69">
              <p14:nvContentPartPr>
                <p14:cNvPr id="40" name="Рукописный ввод 39">
                  <a:extLst>
                    <a:ext uri="{FF2B5EF4-FFF2-40B4-BE49-F238E27FC236}">
                      <a16:creationId xmlns:a16="http://schemas.microsoft.com/office/drawing/2014/main" id="{0EBA5266-F4DF-40E0-9F97-B1D904FEA70C}"/>
                    </a:ext>
                  </a:extLst>
                </p14:cNvPr>
                <p14:cNvContentPartPr/>
                <p14:nvPr/>
              </p14:nvContentPartPr>
              <p14:xfrm>
                <a:off x="5131232" y="3047998"/>
                <a:ext cx="221400" cy="422280"/>
              </p14:xfrm>
            </p:contentPart>
          </mc:Choice>
          <mc:Fallback xmlns="">
            <p:pic>
              <p:nvPicPr>
                <p:cNvPr id="40" name="Рукописный ввод 39">
                  <a:extLst>
                    <a:ext uri="{FF2B5EF4-FFF2-40B4-BE49-F238E27FC236}">
                      <a16:creationId xmlns:a16="http://schemas.microsoft.com/office/drawing/2014/main" id="{0EBA5266-F4DF-40E0-9F97-B1D904FEA70C}"/>
                    </a:ext>
                  </a:extLst>
                </p:cNvPr>
                <p:cNvPicPr/>
                <p:nvPr/>
              </p:nvPicPr>
              <p:blipFill>
                <a:blip r:embed="rId70"/>
                <a:stretch>
                  <a:fillRect/>
                </a:stretch>
              </p:blipFill>
              <p:spPr>
                <a:xfrm>
                  <a:off x="5122592" y="3038998"/>
                  <a:ext cx="23904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1" name="Рукописный ввод 40">
                  <a:extLst>
                    <a:ext uri="{FF2B5EF4-FFF2-40B4-BE49-F238E27FC236}">
                      <a16:creationId xmlns:a16="http://schemas.microsoft.com/office/drawing/2014/main" id="{4A5E5B74-8B9A-43DB-9F58-F7798605C4C9}"/>
                    </a:ext>
                  </a:extLst>
                </p14:cNvPr>
                <p14:cNvContentPartPr/>
                <p14:nvPr/>
              </p14:nvContentPartPr>
              <p14:xfrm>
                <a:off x="5423912" y="3211438"/>
                <a:ext cx="167040" cy="114840"/>
              </p14:xfrm>
            </p:contentPart>
          </mc:Choice>
          <mc:Fallback xmlns="">
            <p:pic>
              <p:nvPicPr>
                <p:cNvPr id="41" name="Рукописный ввод 40">
                  <a:extLst>
                    <a:ext uri="{FF2B5EF4-FFF2-40B4-BE49-F238E27FC236}">
                      <a16:creationId xmlns:a16="http://schemas.microsoft.com/office/drawing/2014/main" id="{4A5E5B74-8B9A-43DB-9F58-F7798605C4C9}"/>
                    </a:ext>
                  </a:extLst>
                </p:cNvPr>
                <p:cNvPicPr/>
                <p:nvPr/>
              </p:nvPicPr>
              <p:blipFill>
                <a:blip r:embed="rId72"/>
                <a:stretch>
                  <a:fillRect/>
                </a:stretch>
              </p:blipFill>
              <p:spPr>
                <a:xfrm>
                  <a:off x="5414912" y="3202798"/>
                  <a:ext cx="1846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2" name="Рукописный ввод 41">
                  <a:extLst>
                    <a:ext uri="{FF2B5EF4-FFF2-40B4-BE49-F238E27FC236}">
                      <a16:creationId xmlns:a16="http://schemas.microsoft.com/office/drawing/2014/main" id="{62FFC252-B225-4966-A552-1AF064FE7B1D}"/>
                    </a:ext>
                  </a:extLst>
                </p14:cNvPr>
                <p14:cNvContentPartPr/>
                <p14:nvPr/>
              </p14:nvContentPartPr>
              <p14:xfrm>
                <a:off x="5679512" y="3112078"/>
                <a:ext cx="339840" cy="315360"/>
              </p14:xfrm>
            </p:contentPart>
          </mc:Choice>
          <mc:Fallback xmlns="">
            <p:pic>
              <p:nvPicPr>
                <p:cNvPr id="42" name="Рукописный ввод 41">
                  <a:extLst>
                    <a:ext uri="{FF2B5EF4-FFF2-40B4-BE49-F238E27FC236}">
                      <a16:creationId xmlns:a16="http://schemas.microsoft.com/office/drawing/2014/main" id="{62FFC252-B225-4966-A552-1AF064FE7B1D}"/>
                    </a:ext>
                  </a:extLst>
                </p:cNvPr>
                <p:cNvPicPr/>
                <p:nvPr/>
              </p:nvPicPr>
              <p:blipFill>
                <a:blip r:embed="rId74"/>
                <a:stretch>
                  <a:fillRect/>
                </a:stretch>
              </p:blipFill>
              <p:spPr>
                <a:xfrm>
                  <a:off x="5670872" y="3103438"/>
                  <a:ext cx="35748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4" name="Рукописный ввод 43">
                  <a:extLst>
                    <a:ext uri="{FF2B5EF4-FFF2-40B4-BE49-F238E27FC236}">
                      <a16:creationId xmlns:a16="http://schemas.microsoft.com/office/drawing/2014/main" id="{F7A77595-7727-47C6-83B2-241F9095331A}"/>
                    </a:ext>
                  </a:extLst>
                </p14:cNvPr>
                <p14:cNvContentPartPr/>
                <p14:nvPr/>
              </p14:nvContentPartPr>
              <p14:xfrm>
                <a:off x="5950232" y="2942158"/>
                <a:ext cx="159480" cy="92880"/>
              </p14:xfrm>
            </p:contentPart>
          </mc:Choice>
          <mc:Fallback xmlns="">
            <p:pic>
              <p:nvPicPr>
                <p:cNvPr id="44" name="Рукописный ввод 43">
                  <a:extLst>
                    <a:ext uri="{FF2B5EF4-FFF2-40B4-BE49-F238E27FC236}">
                      <a16:creationId xmlns:a16="http://schemas.microsoft.com/office/drawing/2014/main" id="{F7A77595-7727-47C6-83B2-241F9095331A}"/>
                    </a:ext>
                  </a:extLst>
                </p:cNvPr>
                <p:cNvPicPr/>
                <p:nvPr/>
              </p:nvPicPr>
              <p:blipFill>
                <a:blip r:embed="rId76"/>
                <a:stretch>
                  <a:fillRect/>
                </a:stretch>
              </p:blipFill>
              <p:spPr>
                <a:xfrm>
                  <a:off x="5941592" y="2933158"/>
                  <a:ext cx="177120" cy="110520"/>
                </a:xfrm>
                <a:prstGeom prst="rect">
                  <a:avLst/>
                </a:prstGeom>
              </p:spPr>
            </p:pic>
          </mc:Fallback>
        </mc:AlternateContent>
      </p:grpSp>
    </p:spTree>
    <p:extLst>
      <p:ext uri="{BB962C8B-B14F-4D97-AF65-F5344CB8AC3E}">
        <p14:creationId xmlns:p14="http://schemas.microsoft.com/office/powerpoint/2010/main" val="529275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EC20553A-0E32-4741-85A0-4A73D7FC0ACC}"/>
              </a:ext>
            </a:extLst>
          </p:cNvPr>
          <p:cNvSpPr txBox="1"/>
          <p:nvPr/>
        </p:nvSpPr>
        <p:spPr>
          <a:xfrm>
            <a:off x="5682464" y="305386"/>
            <a:ext cx="6094428" cy="707886"/>
          </a:xfrm>
          <a:prstGeom prst="rect">
            <a:avLst/>
          </a:prstGeom>
          <a:noFill/>
        </p:spPr>
        <p:txBody>
          <a:bodyPr wrap="square">
            <a:spAutoFit/>
          </a:bodyPr>
          <a:lstStyle/>
          <a:p>
            <a:r>
              <a:rPr lang="en-GB" sz="2000" spc="-1" dirty="0">
                <a:solidFill>
                  <a:srgbClr val="000000"/>
                </a:solidFill>
                <a:uFill>
                  <a:solidFill>
                    <a:srgbClr val="FFFFFF"/>
                  </a:solidFill>
                </a:uFill>
                <a:latin typeface="Arial"/>
                <a:ea typeface="Microsoft YaHei"/>
              </a:rPr>
              <a:t>If George goes to the party Harry is </a:t>
            </a:r>
            <a:r>
              <a:rPr lang="en-GB" sz="2000" spc="-1" dirty="0" err="1">
                <a:solidFill>
                  <a:srgbClr val="000000"/>
                </a:solidFill>
                <a:uFill>
                  <a:solidFill>
                    <a:srgbClr val="FFFFFF"/>
                  </a:solidFill>
                </a:uFill>
                <a:latin typeface="Arial"/>
                <a:ea typeface="Microsoft YaHei"/>
              </a:rPr>
              <a:t>gonna</a:t>
            </a:r>
            <a:r>
              <a:rPr lang="en-GB" sz="2000" spc="-1" dirty="0">
                <a:solidFill>
                  <a:srgbClr val="000000"/>
                </a:solidFill>
                <a:uFill>
                  <a:solidFill>
                    <a:srgbClr val="FFFFFF"/>
                  </a:solidFill>
                </a:uFill>
                <a:latin typeface="Arial"/>
                <a:ea typeface="Microsoft YaHei"/>
              </a:rPr>
              <a:t> go, and George is </a:t>
            </a:r>
            <a:r>
              <a:rPr lang="en-GB" sz="2000" spc="-1" dirty="0" err="1">
                <a:solidFill>
                  <a:srgbClr val="000000"/>
                </a:solidFill>
                <a:uFill>
                  <a:solidFill>
                    <a:srgbClr val="FFFFFF"/>
                  </a:solidFill>
                </a:uFill>
                <a:latin typeface="Arial"/>
                <a:ea typeface="Microsoft YaHei"/>
              </a:rPr>
              <a:t>gonna</a:t>
            </a:r>
            <a:r>
              <a:rPr lang="en-GB" sz="2000" spc="-1" dirty="0">
                <a:solidFill>
                  <a:srgbClr val="000000"/>
                </a:solidFill>
                <a:uFill>
                  <a:solidFill>
                    <a:srgbClr val="FFFFFF"/>
                  </a:solidFill>
                </a:uFill>
                <a:latin typeface="Arial"/>
                <a:ea typeface="Microsoft YaHei"/>
              </a:rPr>
              <a:t> go then Harry is </a:t>
            </a:r>
            <a:r>
              <a:rPr lang="en-GB" sz="2000" spc="-1" dirty="0" err="1">
                <a:solidFill>
                  <a:srgbClr val="000000"/>
                </a:solidFill>
                <a:uFill>
                  <a:solidFill>
                    <a:srgbClr val="FFFFFF"/>
                  </a:solidFill>
                </a:uFill>
                <a:latin typeface="Arial"/>
                <a:ea typeface="Microsoft YaHei"/>
              </a:rPr>
              <a:t>gonna</a:t>
            </a:r>
            <a:r>
              <a:rPr lang="en-GB" sz="2000" spc="-1" dirty="0">
                <a:solidFill>
                  <a:srgbClr val="000000"/>
                </a:solidFill>
                <a:uFill>
                  <a:solidFill>
                    <a:srgbClr val="FFFFFF"/>
                  </a:solidFill>
                </a:uFill>
                <a:latin typeface="Arial"/>
                <a:ea typeface="Microsoft YaHei"/>
              </a:rPr>
              <a:t> go. </a:t>
            </a:r>
            <a:endParaRPr lang="en-GB" sz="2000" dirty="0"/>
          </a:p>
        </p:txBody>
      </p:sp>
      <p:sp>
        <p:nvSpPr>
          <p:cNvPr id="2" name="TextBox 1">
            <a:extLst>
              <a:ext uri="{FF2B5EF4-FFF2-40B4-BE49-F238E27FC236}">
                <a16:creationId xmlns:a16="http://schemas.microsoft.com/office/drawing/2014/main" id="{16F2208E-912A-413C-B04F-FDB10469CE6E}"/>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11</a:t>
            </a:r>
            <a:endParaRPr lang="en-GB" dirty="0"/>
          </a:p>
        </p:txBody>
      </p:sp>
      <mc:AlternateContent xmlns:mc="http://schemas.openxmlformats.org/markup-compatibility/2006" xmlns:p14="http://schemas.microsoft.com/office/powerpoint/2010/main">
        <mc:Choice Requires="p14">
          <p:contentPart p14:bwMode="auto" r:id="rId2">
            <p14:nvContentPartPr>
              <p14:cNvPr id="3" name="Рукописный ввод 2">
                <a:extLst>
                  <a:ext uri="{FF2B5EF4-FFF2-40B4-BE49-F238E27FC236}">
                    <a16:creationId xmlns:a16="http://schemas.microsoft.com/office/drawing/2014/main" id="{E15BF108-4CB5-4603-BCA4-813A5D198782}"/>
                  </a:ext>
                </a:extLst>
              </p14:cNvPr>
              <p14:cNvContentPartPr/>
              <p14:nvPr/>
            </p14:nvContentPartPr>
            <p14:xfrm>
              <a:off x="6279632" y="88998"/>
              <a:ext cx="268920" cy="238320"/>
            </p14:xfrm>
          </p:contentPart>
        </mc:Choice>
        <mc:Fallback xmlns="">
          <p:pic>
            <p:nvPicPr>
              <p:cNvPr id="3" name="Рукописный ввод 2">
                <a:extLst>
                  <a:ext uri="{FF2B5EF4-FFF2-40B4-BE49-F238E27FC236}">
                    <a16:creationId xmlns:a16="http://schemas.microsoft.com/office/drawing/2014/main" id="{E15BF108-4CB5-4603-BCA4-813A5D198782}"/>
                  </a:ext>
                </a:extLst>
              </p:cNvPr>
              <p:cNvPicPr/>
              <p:nvPr/>
            </p:nvPicPr>
            <p:blipFill>
              <a:blip r:embed="rId3"/>
              <a:stretch>
                <a:fillRect/>
              </a:stretch>
            </p:blipFill>
            <p:spPr>
              <a:xfrm>
                <a:off x="6270992" y="80358"/>
                <a:ext cx="286560" cy="255960"/>
              </a:xfrm>
              <a:prstGeom prst="rect">
                <a:avLst/>
              </a:prstGeom>
            </p:spPr>
          </p:pic>
        </mc:Fallback>
      </mc:AlternateContent>
      <p:grpSp>
        <p:nvGrpSpPr>
          <p:cNvPr id="7" name="Группа 6">
            <a:extLst>
              <a:ext uri="{FF2B5EF4-FFF2-40B4-BE49-F238E27FC236}">
                <a16:creationId xmlns:a16="http://schemas.microsoft.com/office/drawing/2014/main" id="{00824D86-FBA6-4870-B9C6-EDF7D5C27199}"/>
              </a:ext>
            </a:extLst>
          </p:cNvPr>
          <p:cNvGrpSpPr/>
          <p:nvPr/>
        </p:nvGrpSpPr>
        <p:grpSpPr>
          <a:xfrm>
            <a:off x="8935352" y="-11802"/>
            <a:ext cx="357840" cy="486000"/>
            <a:chOff x="8935352" y="-11802"/>
            <a:chExt cx="357840" cy="486000"/>
          </a:xfrm>
        </p:grpSpPr>
        <mc:AlternateContent xmlns:mc="http://schemas.openxmlformats.org/markup-compatibility/2006" xmlns:p14="http://schemas.microsoft.com/office/powerpoint/2010/main">
          <mc:Choice Requires="p14">
            <p:contentPart p14:bwMode="auto" r:id="rId4">
              <p14:nvContentPartPr>
                <p14:cNvPr id="4" name="Рукописный ввод 3">
                  <a:extLst>
                    <a:ext uri="{FF2B5EF4-FFF2-40B4-BE49-F238E27FC236}">
                      <a16:creationId xmlns:a16="http://schemas.microsoft.com/office/drawing/2014/main" id="{F9EE6888-CB69-42A7-A4CD-70678A2BC752}"/>
                    </a:ext>
                  </a:extLst>
                </p14:cNvPr>
                <p14:cNvContentPartPr/>
                <p14:nvPr/>
              </p14:nvContentPartPr>
              <p14:xfrm>
                <a:off x="8935352" y="88998"/>
                <a:ext cx="63720" cy="288720"/>
              </p14:xfrm>
            </p:contentPart>
          </mc:Choice>
          <mc:Fallback xmlns="">
            <p:pic>
              <p:nvPicPr>
                <p:cNvPr id="4" name="Рукописный ввод 3">
                  <a:extLst>
                    <a:ext uri="{FF2B5EF4-FFF2-40B4-BE49-F238E27FC236}">
                      <a16:creationId xmlns:a16="http://schemas.microsoft.com/office/drawing/2014/main" id="{F9EE6888-CB69-42A7-A4CD-70678A2BC752}"/>
                    </a:ext>
                  </a:extLst>
                </p:cNvPr>
                <p:cNvPicPr/>
                <p:nvPr/>
              </p:nvPicPr>
              <p:blipFill>
                <a:blip r:embed="rId5"/>
                <a:stretch>
                  <a:fillRect/>
                </a:stretch>
              </p:blipFill>
              <p:spPr>
                <a:xfrm>
                  <a:off x="8926352" y="80358"/>
                  <a:ext cx="813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Рукописный ввод 4">
                  <a:extLst>
                    <a:ext uri="{FF2B5EF4-FFF2-40B4-BE49-F238E27FC236}">
                      <a16:creationId xmlns:a16="http://schemas.microsoft.com/office/drawing/2014/main" id="{9DB498BE-D70C-49EC-AA70-53C8FA260883}"/>
                    </a:ext>
                  </a:extLst>
                </p14:cNvPr>
                <p14:cNvContentPartPr/>
                <p14:nvPr/>
              </p14:nvContentPartPr>
              <p14:xfrm>
                <a:off x="9137672" y="-11802"/>
                <a:ext cx="153000" cy="486000"/>
              </p14:xfrm>
            </p:contentPart>
          </mc:Choice>
          <mc:Fallback xmlns="">
            <p:pic>
              <p:nvPicPr>
                <p:cNvPr id="5" name="Рукописный ввод 4">
                  <a:extLst>
                    <a:ext uri="{FF2B5EF4-FFF2-40B4-BE49-F238E27FC236}">
                      <a16:creationId xmlns:a16="http://schemas.microsoft.com/office/drawing/2014/main" id="{9DB498BE-D70C-49EC-AA70-53C8FA260883}"/>
                    </a:ext>
                  </a:extLst>
                </p:cNvPr>
                <p:cNvPicPr/>
                <p:nvPr/>
              </p:nvPicPr>
              <p:blipFill>
                <a:blip r:embed="rId7"/>
                <a:stretch>
                  <a:fillRect/>
                </a:stretch>
              </p:blipFill>
              <p:spPr>
                <a:xfrm>
                  <a:off x="9129032" y="-20442"/>
                  <a:ext cx="170640" cy="503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Рукописный ввод 5">
                  <a:extLst>
                    <a:ext uri="{FF2B5EF4-FFF2-40B4-BE49-F238E27FC236}">
                      <a16:creationId xmlns:a16="http://schemas.microsoft.com/office/drawing/2014/main" id="{D1474614-44AD-4BBA-87C9-742ACAA9872B}"/>
                    </a:ext>
                  </a:extLst>
                </p14:cNvPr>
                <p14:cNvContentPartPr/>
                <p14:nvPr/>
              </p14:nvContentPartPr>
              <p14:xfrm>
                <a:off x="8962352" y="296358"/>
                <a:ext cx="330840" cy="117000"/>
              </p14:xfrm>
            </p:contentPart>
          </mc:Choice>
          <mc:Fallback xmlns="">
            <p:pic>
              <p:nvPicPr>
                <p:cNvPr id="6" name="Рукописный ввод 5">
                  <a:extLst>
                    <a:ext uri="{FF2B5EF4-FFF2-40B4-BE49-F238E27FC236}">
                      <a16:creationId xmlns:a16="http://schemas.microsoft.com/office/drawing/2014/main" id="{D1474614-44AD-4BBA-87C9-742ACAA9872B}"/>
                    </a:ext>
                  </a:extLst>
                </p:cNvPr>
                <p:cNvPicPr/>
                <p:nvPr/>
              </p:nvPicPr>
              <p:blipFill>
                <a:blip r:embed="rId9"/>
                <a:stretch>
                  <a:fillRect/>
                </a:stretch>
              </p:blipFill>
              <p:spPr>
                <a:xfrm>
                  <a:off x="8953712" y="287358"/>
                  <a:ext cx="348480" cy="134640"/>
                </a:xfrm>
                <a:prstGeom prst="rect">
                  <a:avLst/>
                </a:prstGeom>
              </p:spPr>
            </p:pic>
          </mc:Fallback>
        </mc:AlternateContent>
      </p:grpSp>
      <p:grpSp>
        <p:nvGrpSpPr>
          <p:cNvPr id="10" name="Группа 9">
            <a:extLst>
              <a:ext uri="{FF2B5EF4-FFF2-40B4-BE49-F238E27FC236}">
                <a16:creationId xmlns:a16="http://schemas.microsoft.com/office/drawing/2014/main" id="{BDF76EBC-C265-4B03-B4CF-BEC078B708C9}"/>
              </a:ext>
            </a:extLst>
          </p:cNvPr>
          <p:cNvGrpSpPr/>
          <p:nvPr/>
        </p:nvGrpSpPr>
        <p:grpSpPr>
          <a:xfrm>
            <a:off x="232712" y="526758"/>
            <a:ext cx="557280" cy="553680"/>
            <a:chOff x="232712" y="526758"/>
            <a:chExt cx="557280" cy="553680"/>
          </a:xfrm>
        </p:grpSpPr>
        <mc:AlternateContent xmlns:mc="http://schemas.openxmlformats.org/markup-compatibility/2006" xmlns:p14="http://schemas.microsoft.com/office/powerpoint/2010/main">
          <mc:Choice Requires="p14">
            <p:contentPart p14:bwMode="auto" r:id="rId10">
              <p14:nvContentPartPr>
                <p14:cNvPr id="8" name="Рукописный ввод 7">
                  <a:extLst>
                    <a:ext uri="{FF2B5EF4-FFF2-40B4-BE49-F238E27FC236}">
                      <a16:creationId xmlns:a16="http://schemas.microsoft.com/office/drawing/2014/main" id="{B1F3A2ED-75A8-4B32-8BBB-6D137AEA8994}"/>
                    </a:ext>
                  </a:extLst>
                </p14:cNvPr>
                <p14:cNvContentPartPr/>
                <p14:nvPr/>
              </p14:nvContentPartPr>
              <p14:xfrm>
                <a:off x="232712" y="526758"/>
                <a:ext cx="333000" cy="553680"/>
              </p14:xfrm>
            </p:contentPart>
          </mc:Choice>
          <mc:Fallback xmlns="">
            <p:pic>
              <p:nvPicPr>
                <p:cNvPr id="8" name="Рукописный ввод 7">
                  <a:extLst>
                    <a:ext uri="{FF2B5EF4-FFF2-40B4-BE49-F238E27FC236}">
                      <a16:creationId xmlns:a16="http://schemas.microsoft.com/office/drawing/2014/main" id="{B1F3A2ED-75A8-4B32-8BBB-6D137AEA8994}"/>
                    </a:ext>
                  </a:extLst>
                </p:cNvPr>
                <p:cNvPicPr/>
                <p:nvPr/>
              </p:nvPicPr>
              <p:blipFill>
                <a:blip r:embed="rId11"/>
                <a:stretch>
                  <a:fillRect/>
                </a:stretch>
              </p:blipFill>
              <p:spPr>
                <a:xfrm>
                  <a:off x="224072" y="518118"/>
                  <a:ext cx="350640" cy="571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Рукописный ввод 8">
                  <a:extLst>
                    <a:ext uri="{FF2B5EF4-FFF2-40B4-BE49-F238E27FC236}">
                      <a16:creationId xmlns:a16="http://schemas.microsoft.com/office/drawing/2014/main" id="{FCE33EB3-4FE9-4586-9F21-1912E05AB649}"/>
                    </a:ext>
                  </a:extLst>
                </p14:cNvPr>
                <p14:cNvContentPartPr/>
                <p14:nvPr/>
              </p14:nvContentPartPr>
              <p14:xfrm>
                <a:off x="574352" y="550158"/>
                <a:ext cx="215640" cy="503280"/>
              </p14:xfrm>
            </p:contentPart>
          </mc:Choice>
          <mc:Fallback xmlns="">
            <p:pic>
              <p:nvPicPr>
                <p:cNvPr id="9" name="Рукописный ввод 8">
                  <a:extLst>
                    <a:ext uri="{FF2B5EF4-FFF2-40B4-BE49-F238E27FC236}">
                      <a16:creationId xmlns:a16="http://schemas.microsoft.com/office/drawing/2014/main" id="{FCE33EB3-4FE9-4586-9F21-1912E05AB649}"/>
                    </a:ext>
                  </a:extLst>
                </p:cNvPr>
                <p:cNvPicPr/>
                <p:nvPr/>
              </p:nvPicPr>
              <p:blipFill>
                <a:blip r:embed="rId13"/>
                <a:stretch>
                  <a:fillRect/>
                </a:stretch>
              </p:blipFill>
              <p:spPr>
                <a:xfrm>
                  <a:off x="565352" y="541158"/>
                  <a:ext cx="233280" cy="520920"/>
                </a:xfrm>
                <a:prstGeom prst="rect">
                  <a:avLst/>
                </a:prstGeom>
              </p:spPr>
            </p:pic>
          </mc:Fallback>
        </mc:AlternateContent>
      </p:grpSp>
      <p:grpSp>
        <p:nvGrpSpPr>
          <p:cNvPr id="17" name="Группа 16">
            <a:extLst>
              <a:ext uri="{FF2B5EF4-FFF2-40B4-BE49-F238E27FC236}">
                <a16:creationId xmlns:a16="http://schemas.microsoft.com/office/drawing/2014/main" id="{B196DC20-82BA-48B4-97B1-650D3154889F}"/>
              </a:ext>
            </a:extLst>
          </p:cNvPr>
          <p:cNvGrpSpPr/>
          <p:nvPr/>
        </p:nvGrpSpPr>
        <p:grpSpPr>
          <a:xfrm>
            <a:off x="813392" y="392478"/>
            <a:ext cx="1359360" cy="781200"/>
            <a:chOff x="813392" y="392478"/>
            <a:chExt cx="1359360" cy="781200"/>
          </a:xfrm>
        </p:grpSpPr>
        <mc:AlternateContent xmlns:mc="http://schemas.openxmlformats.org/markup-compatibility/2006" xmlns:p14="http://schemas.microsoft.com/office/powerpoint/2010/main">
          <mc:Choice Requires="p14">
            <p:contentPart p14:bwMode="auto" r:id="rId14">
              <p14:nvContentPartPr>
                <p14:cNvPr id="11" name="Рукописный ввод 10">
                  <a:extLst>
                    <a:ext uri="{FF2B5EF4-FFF2-40B4-BE49-F238E27FC236}">
                      <a16:creationId xmlns:a16="http://schemas.microsoft.com/office/drawing/2014/main" id="{31938498-E799-417B-B459-69D9CE83BD9E}"/>
                    </a:ext>
                  </a:extLst>
                </p14:cNvPr>
                <p14:cNvContentPartPr/>
                <p14:nvPr/>
              </p14:nvContentPartPr>
              <p14:xfrm>
                <a:off x="813392" y="502638"/>
                <a:ext cx="251280" cy="411840"/>
              </p14:xfrm>
            </p:contentPart>
          </mc:Choice>
          <mc:Fallback xmlns="">
            <p:pic>
              <p:nvPicPr>
                <p:cNvPr id="11" name="Рукописный ввод 10">
                  <a:extLst>
                    <a:ext uri="{FF2B5EF4-FFF2-40B4-BE49-F238E27FC236}">
                      <a16:creationId xmlns:a16="http://schemas.microsoft.com/office/drawing/2014/main" id="{31938498-E799-417B-B459-69D9CE83BD9E}"/>
                    </a:ext>
                  </a:extLst>
                </p:cNvPr>
                <p:cNvPicPr/>
                <p:nvPr/>
              </p:nvPicPr>
              <p:blipFill>
                <a:blip r:embed="rId15"/>
                <a:stretch>
                  <a:fillRect/>
                </a:stretch>
              </p:blipFill>
              <p:spPr>
                <a:xfrm>
                  <a:off x="804392" y="493638"/>
                  <a:ext cx="26892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Рукописный ввод 11">
                  <a:extLst>
                    <a:ext uri="{FF2B5EF4-FFF2-40B4-BE49-F238E27FC236}">
                      <a16:creationId xmlns:a16="http://schemas.microsoft.com/office/drawing/2014/main" id="{700A0609-C130-4B23-B694-9000D07CA9A7}"/>
                    </a:ext>
                  </a:extLst>
                </p14:cNvPr>
                <p14:cNvContentPartPr/>
                <p14:nvPr/>
              </p14:nvContentPartPr>
              <p14:xfrm>
                <a:off x="1246832" y="608838"/>
                <a:ext cx="190080" cy="260280"/>
              </p14:xfrm>
            </p:contentPart>
          </mc:Choice>
          <mc:Fallback xmlns="">
            <p:pic>
              <p:nvPicPr>
                <p:cNvPr id="12" name="Рукописный ввод 11">
                  <a:extLst>
                    <a:ext uri="{FF2B5EF4-FFF2-40B4-BE49-F238E27FC236}">
                      <a16:creationId xmlns:a16="http://schemas.microsoft.com/office/drawing/2014/main" id="{700A0609-C130-4B23-B694-9000D07CA9A7}"/>
                    </a:ext>
                  </a:extLst>
                </p:cNvPr>
                <p:cNvPicPr/>
                <p:nvPr/>
              </p:nvPicPr>
              <p:blipFill>
                <a:blip r:embed="rId17"/>
                <a:stretch>
                  <a:fillRect/>
                </a:stretch>
              </p:blipFill>
              <p:spPr>
                <a:xfrm>
                  <a:off x="1237832" y="600198"/>
                  <a:ext cx="20772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Рукописный ввод 12">
                  <a:extLst>
                    <a:ext uri="{FF2B5EF4-FFF2-40B4-BE49-F238E27FC236}">
                      <a16:creationId xmlns:a16="http://schemas.microsoft.com/office/drawing/2014/main" id="{61E41EC7-D230-464E-8D3F-3FB7DCD0C653}"/>
                    </a:ext>
                  </a:extLst>
                </p14:cNvPr>
                <p14:cNvContentPartPr/>
                <p14:nvPr/>
              </p14:nvContentPartPr>
              <p14:xfrm>
                <a:off x="1591352" y="561318"/>
                <a:ext cx="151920" cy="378000"/>
              </p14:xfrm>
            </p:contentPart>
          </mc:Choice>
          <mc:Fallback xmlns="">
            <p:pic>
              <p:nvPicPr>
                <p:cNvPr id="13" name="Рукописный ввод 12">
                  <a:extLst>
                    <a:ext uri="{FF2B5EF4-FFF2-40B4-BE49-F238E27FC236}">
                      <a16:creationId xmlns:a16="http://schemas.microsoft.com/office/drawing/2014/main" id="{61E41EC7-D230-464E-8D3F-3FB7DCD0C653}"/>
                    </a:ext>
                  </a:extLst>
                </p:cNvPr>
                <p:cNvPicPr/>
                <p:nvPr/>
              </p:nvPicPr>
              <p:blipFill>
                <a:blip r:embed="rId19"/>
                <a:stretch>
                  <a:fillRect/>
                </a:stretch>
              </p:blipFill>
              <p:spPr>
                <a:xfrm>
                  <a:off x="1582712" y="552678"/>
                  <a:ext cx="169560"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Рукописный ввод 13">
                  <a:extLst>
                    <a:ext uri="{FF2B5EF4-FFF2-40B4-BE49-F238E27FC236}">
                      <a16:creationId xmlns:a16="http://schemas.microsoft.com/office/drawing/2014/main" id="{35A23045-AF7F-43EC-B947-D9E0BDE0F2BA}"/>
                    </a:ext>
                  </a:extLst>
                </p14:cNvPr>
                <p14:cNvContentPartPr/>
                <p14:nvPr/>
              </p14:nvContentPartPr>
              <p14:xfrm>
                <a:off x="1809872" y="505878"/>
                <a:ext cx="110160" cy="424080"/>
              </p14:xfrm>
            </p:contentPart>
          </mc:Choice>
          <mc:Fallback xmlns="">
            <p:pic>
              <p:nvPicPr>
                <p:cNvPr id="14" name="Рукописный ввод 13">
                  <a:extLst>
                    <a:ext uri="{FF2B5EF4-FFF2-40B4-BE49-F238E27FC236}">
                      <a16:creationId xmlns:a16="http://schemas.microsoft.com/office/drawing/2014/main" id="{35A23045-AF7F-43EC-B947-D9E0BDE0F2BA}"/>
                    </a:ext>
                  </a:extLst>
                </p:cNvPr>
                <p:cNvPicPr/>
                <p:nvPr/>
              </p:nvPicPr>
              <p:blipFill>
                <a:blip r:embed="rId21"/>
                <a:stretch>
                  <a:fillRect/>
                </a:stretch>
              </p:blipFill>
              <p:spPr>
                <a:xfrm>
                  <a:off x="1800872" y="497238"/>
                  <a:ext cx="127800" cy="441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Рукописный ввод 14">
                  <a:extLst>
                    <a:ext uri="{FF2B5EF4-FFF2-40B4-BE49-F238E27FC236}">
                      <a16:creationId xmlns:a16="http://schemas.microsoft.com/office/drawing/2014/main" id="{5A85472B-7D49-4EC6-9D39-AE1A77E897CD}"/>
                    </a:ext>
                  </a:extLst>
                </p14:cNvPr>
                <p14:cNvContentPartPr/>
                <p14:nvPr/>
              </p14:nvContentPartPr>
              <p14:xfrm>
                <a:off x="1697912" y="749958"/>
                <a:ext cx="218880" cy="104040"/>
              </p14:xfrm>
            </p:contentPart>
          </mc:Choice>
          <mc:Fallback xmlns="">
            <p:pic>
              <p:nvPicPr>
                <p:cNvPr id="15" name="Рукописный ввод 14">
                  <a:extLst>
                    <a:ext uri="{FF2B5EF4-FFF2-40B4-BE49-F238E27FC236}">
                      <a16:creationId xmlns:a16="http://schemas.microsoft.com/office/drawing/2014/main" id="{5A85472B-7D49-4EC6-9D39-AE1A77E897CD}"/>
                    </a:ext>
                  </a:extLst>
                </p:cNvPr>
                <p:cNvPicPr/>
                <p:nvPr/>
              </p:nvPicPr>
              <p:blipFill>
                <a:blip r:embed="rId23"/>
                <a:stretch>
                  <a:fillRect/>
                </a:stretch>
              </p:blipFill>
              <p:spPr>
                <a:xfrm>
                  <a:off x="1688912" y="741318"/>
                  <a:ext cx="23652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Рукописный ввод 15">
                  <a:extLst>
                    <a:ext uri="{FF2B5EF4-FFF2-40B4-BE49-F238E27FC236}">
                      <a16:creationId xmlns:a16="http://schemas.microsoft.com/office/drawing/2014/main" id="{E65DEB3A-C84B-4B4C-AA0B-3C363B3C7326}"/>
                    </a:ext>
                  </a:extLst>
                </p14:cNvPr>
                <p14:cNvContentPartPr/>
                <p14:nvPr/>
              </p14:nvContentPartPr>
              <p14:xfrm>
                <a:off x="1872152" y="392478"/>
                <a:ext cx="300600" cy="781200"/>
              </p14:xfrm>
            </p:contentPart>
          </mc:Choice>
          <mc:Fallback xmlns="">
            <p:pic>
              <p:nvPicPr>
                <p:cNvPr id="16" name="Рукописный ввод 15">
                  <a:extLst>
                    <a:ext uri="{FF2B5EF4-FFF2-40B4-BE49-F238E27FC236}">
                      <a16:creationId xmlns:a16="http://schemas.microsoft.com/office/drawing/2014/main" id="{E65DEB3A-C84B-4B4C-AA0B-3C363B3C7326}"/>
                    </a:ext>
                  </a:extLst>
                </p:cNvPr>
                <p:cNvPicPr/>
                <p:nvPr/>
              </p:nvPicPr>
              <p:blipFill>
                <a:blip r:embed="rId25"/>
                <a:stretch>
                  <a:fillRect/>
                </a:stretch>
              </p:blipFill>
              <p:spPr>
                <a:xfrm>
                  <a:off x="1863152" y="383478"/>
                  <a:ext cx="318240" cy="798840"/>
                </a:xfrm>
                <a:prstGeom prst="rect">
                  <a:avLst/>
                </a:prstGeom>
              </p:spPr>
            </p:pic>
          </mc:Fallback>
        </mc:AlternateContent>
      </p:grpSp>
      <p:grpSp>
        <p:nvGrpSpPr>
          <p:cNvPr id="26" name="Группа 25">
            <a:extLst>
              <a:ext uri="{FF2B5EF4-FFF2-40B4-BE49-F238E27FC236}">
                <a16:creationId xmlns:a16="http://schemas.microsoft.com/office/drawing/2014/main" id="{4CCEFE7C-2BEA-4721-8A7C-9838C025C182}"/>
              </a:ext>
            </a:extLst>
          </p:cNvPr>
          <p:cNvGrpSpPr/>
          <p:nvPr/>
        </p:nvGrpSpPr>
        <p:grpSpPr>
          <a:xfrm>
            <a:off x="2321072" y="372678"/>
            <a:ext cx="1647000" cy="618840"/>
            <a:chOff x="2321072" y="372678"/>
            <a:chExt cx="1647000" cy="618840"/>
          </a:xfrm>
        </p:grpSpPr>
        <mc:AlternateContent xmlns:mc="http://schemas.openxmlformats.org/markup-compatibility/2006" xmlns:p14="http://schemas.microsoft.com/office/powerpoint/2010/main">
          <mc:Choice Requires="p14">
            <p:contentPart p14:bwMode="auto" r:id="rId26">
              <p14:nvContentPartPr>
                <p14:cNvPr id="18" name="Рукописный ввод 17">
                  <a:extLst>
                    <a:ext uri="{FF2B5EF4-FFF2-40B4-BE49-F238E27FC236}">
                      <a16:creationId xmlns:a16="http://schemas.microsoft.com/office/drawing/2014/main" id="{6E049DEB-0694-4721-A14A-3BDED69242B5}"/>
                    </a:ext>
                  </a:extLst>
                </p14:cNvPr>
                <p14:cNvContentPartPr/>
                <p14:nvPr/>
              </p14:nvContentPartPr>
              <p14:xfrm>
                <a:off x="2321072" y="644838"/>
                <a:ext cx="105840" cy="60120"/>
              </p14:xfrm>
            </p:contentPart>
          </mc:Choice>
          <mc:Fallback xmlns="">
            <p:pic>
              <p:nvPicPr>
                <p:cNvPr id="18" name="Рукописный ввод 17">
                  <a:extLst>
                    <a:ext uri="{FF2B5EF4-FFF2-40B4-BE49-F238E27FC236}">
                      <a16:creationId xmlns:a16="http://schemas.microsoft.com/office/drawing/2014/main" id="{6E049DEB-0694-4721-A14A-3BDED69242B5}"/>
                    </a:ext>
                  </a:extLst>
                </p:cNvPr>
                <p:cNvPicPr/>
                <p:nvPr/>
              </p:nvPicPr>
              <p:blipFill>
                <a:blip r:embed="rId27"/>
                <a:stretch>
                  <a:fillRect/>
                </a:stretch>
              </p:blipFill>
              <p:spPr>
                <a:xfrm>
                  <a:off x="2312432" y="636198"/>
                  <a:ext cx="12348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Рукописный ввод 18">
                  <a:extLst>
                    <a:ext uri="{FF2B5EF4-FFF2-40B4-BE49-F238E27FC236}">
                      <a16:creationId xmlns:a16="http://schemas.microsoft.com/office/drawing/2014/main" id="{B1221D5F-DA6C-43AB-ADE7-D65E8F90846F}"/>
                    </a:ext>
                  </a:extLst>
                </p14:cNvPr>
                <p14:cNvContentPartPr/>
                <p14:nvPr/>
              </p14:nvContentPartPr>
              <p14:xfrm>
                <a:off x="2578472" y="449718"/>
                <a:ext cx="198000" cy="453240"/>
              </p14:xfrm>
            </p:contentPart>
          </mc:Choice>
          <mc:Fallback xmlns="">
            <p:pic>
              <p:nvPicPr>
                <p:cNvPr id="19" name="Рукописный ввод 18">
                  <a:extLst>
                    <a:ext uri="{FF2B5EF4-FFF2-40B4-BE49-F238E27FC236}">
                      <a16:creationId xmlns:a16="http://schemas.microsoft.com/office/drawing/2014/main" id="{B1221D5F-DA6C-43AB-ADE7-D65E8F90846F}"/>
                    </a:ext>
                  </a:extLst>
                </p:cNvPr>
                <p:cNvPicPr/>
                <p:nvPr/>
              </p:nvPicPr>
              <p:blipFill>
                <a:blip r:embed="rId29"/>
                <a:stretch>
                  <a:fillRect/>
                </a:stretch>
              </p:blipFill>
              <p:spPr>
                <a:xfrm>
                  <a:off x="2569472" y="440718"/>
                  <a:ext cx="215640" cy="470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Рукописный ввод 20">
                  <a:extLst>
                    <a:ext uri="{FF2B5EF4-FFF2-40B4-BE49-F238E27FC236}">
                      <a16:creationId xmlns:a16="http://schemas.microsoft.com/office/drawing/2014/main" id="{86320B01-2033-40B3-A02E-AC189513D61B}"/>
                    </a:ext>
                  </a:extLst>
                </p14:cNvPr>
                <p14:cNvContentPartPr/>
                <p14:nvPr/>
              </p14:nvContentPartPr>
              <p14:xfrm>
                <a:off x="2915792" y="372678"/>
                <a:ext cx="281880" cy="618840"/>
              </p14:xfrm>
            </p:contentPart>
          </mc:Choice>
          <mc:Fallback xmlns="">
            <p:pic>
              <p:nvPicPr>
                <p:cNvPr id="21" name="Рукописный ввод 20">
                  <a:extLst>
                    <a:ext uri="{FF2B5EF4-FFF2-40B4-BE49-F238E27FC236}">
                      <a16:creationId xmlns:a16="http://schemas.microsoft.com/office/drawing/2014/main" id="{86320B01-2033-40B3-A02E-AC189513D61B}"/>
                    </a:ext>
                  </a:extLst>
                </p:cNvPr>
                <p:cNvPicPr/>
                <p:nvPr/>
              </p:nvPicPr>
              <p:blipFill>
                <a:blip r:embed="rId31"/>
                <a:stretch>
                  <a:fillRect/>
                </a:stretch>
              </p:blipFill>
              <p:spPr>
                <a:xfrm>
                  <a:off x="2906792" y="363678"/>
                  <a:ext cx="299520" cy="636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Рукописный ввод 21">
                  <a:extLst>
                    <a:ext uri="{FF2B5EF4-FFF2-40B4-BE49-F238E27FC236}">
                      <a16:creationId xmlns:a16="http://schemas.microsoft.com/office/drawing/2014/main" id="{ADFE00A1-A9E8-465D-9B82-496A588F0B00}"/>
                    </a:ext>
                  </a:extLst>
                </p14:cNvPr>
                <p14:cNvContentPartPr/>
                <p14:nvPr/>
              </p14:nvContentPartPr>
              <p14:xfrm>
                <a:off x="3313592" y="565278"/>
                <a:ext cx="165960" cy="204120"/>
              </p14:xfrm>
            </p:contentPart>
          </mc:Choice>
          <mc:Fallback xmlns="">
            <p:pic>
              <p:nvPicPr>
                <p:cNvPr id="22" name="Рукописный ввод 21">
                  <a:extLst>
                    <a:ext uri="{FF2B5EF4-FFF2-40B4-BE49-F238E27FC236}">
                      <a16:creationId xmlns:a16="http://schemas.microsoft.com/office/drawing/2014/main" id="{ADFE00A1-A9E8-465D-9B82-496A588F0B00}"/>
                    </a:ext>
                  </a:extLst>
                </p:cNvPr>
                <p:cNvPicPr/>
                <p:nvPr/>
              </p:nvPicPr>
              <p:blipFill>
                <a:blip r:embed="rId33"/>
                <a:stretch>
                  <a:fillRect/>
                </a:stretch>
              </p:blipFill>
              <p:spPr>
                <a:xfrm>
                  <a:off x="3304952" y="556278"/>
                  <a:ext cx="18360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Рукописный ввод 22">
                  <a:extLst>
                    <a:ext uri="{FF2B5EF4-FFF2-40B4-BE49-F238E27FC236}">
                      <a16:creationId xmlns:a16="http://schemas.microsoft.com/office/drawing/2014/main" id="{2E641366-16AE-4D97-8933-0985A597C2BF}"/>
                    </a:ext>
                  </a:extLst>
                </p14:cNvPr>
                <p14:cNvContentPartPr/>
                <p14:nvPr/>
              </p14:nvContentPartPr>
              <p14:xfrm>
                <a:off x="3658472" y="446478"/>
                <a:ext cx="75960" cy="401760"/>
              </p14:xfrm>
            </p:contentPart>
          </mc:Choice>
          <mc:Fallback xmlns="">
            <p:pic>
              <p:nvPicPr>
                <p:cNvPr id="23" name="Рукописный ввод 22">
                  <a:extLst>
                    <a:ext uri="{FF2B5EF4-FFF2-40B4-BE49-F238E27FC236}">
                      <a16:creationId xmlns:a16="http://schemas.microsoft.com/office/drawing/2014/main" id="{2E641366-16AE-4D97-8933-0985A597C2BF}"/>
                    </a:ext>
                  </a:extLst>
                </p:cNvPr>
                <p:cNvPicPr/>
                <p:nvPr/>
              </p:nvPicPr>
              <p:blipFill>
                <a:blip r:embed="rId35"/>
                <a:stretch>
                  <a:fillRect/>
                </a:stretch>
              </p:blipFill>
              <p:spPr>
                <a:xfrm>
                  <a:off x="3649472" y="437838"/>
                  <a:ext cx="9360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Рукописный ввод 23">
                  <a:extLst>
                    <a:ext uri="{FF2B5EF4-FFF2-40B4-BE49-F238E27FC236}">
                      <a16:creationId xmlns:a16="http://schemas.microsoft.com/office/drawing/2014/main" id="{0C63B76E-CE5A-431C-B81E-0EFA7588609A}"/>
                    </a:ext>
                  </a:extLst>
                </p14:cNvPr>
                <p14:cNvContentPartPr/>
                <p14:nvPr/>
              </p14:nvContentPartPr>
              <p14:xfrm>
                <a:off x="3858272" y="410838"/>
                <a:ext cx="109800" cy="413280"/>
              </p14:xfrm>
            </p:contentPart>
          </mc:Choice>
          <mc:Fallback xmlns="">
            <p:pic>
              <p:nvPicPr>
                <p:cNvPr id="24" name="Рукописный ввод 23">
                  <a:extLst>
                    <a:ext uri="{FF2B5EF4-FFF2-40B4-BE49-F238E27FC236}">
                      <a16:creationId xmlns:a16="http://schemas.microsoft.com/office/drawing/2014/main" id="{0C63B76E-CE5A-431C-B81E-0EFA7588609A}"/>
                    </a:ext>
                  </a:extLst>
                </p:cNvPr>
                <p:cNvPicPr/>
                <p:nvPr/>
              </p:nvPicPr>
              <p:blipFill>
                <a:blip r:embed="rId37"/>
                <a:stretch>
                  <a:fillRect/>
                </a:stretch>
              </p:blipFill>
              <p:spPr>
                <a:xfrm>
                  <a:off x="3849632" y="402198"/>
                  <a:ext cx="12744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Рукописный ввод 24">
                  <a:extLst>
                    <a:ext uri="{FF2B5EF4-FFF2-40B4-BE49-F238E27FC236}">
                      <a16:creationId xmlns:a16="http://schemas.microsoft.com/office/drawing/2014/main" id="{6B0470AA-3C6D-4C4F-B755-58410DF87917}"/>
                    </a:ext>
                  </a:extLst>
                </p14:cNvPr>
                <p14:cNvContentPartPr/>
                <p14:nvPr/>
              </p14:nvContentPartPr>
              <p14:xfrm>
                <a:off x="3643352" y="691278"/>
                <a:ext cx="310320" cy="69120"/>
              </p14:xfrm>
            </p:contentPart>
          </mc:Choice>
          <mc:Fallback xmlns="">
            <p:pic>
              <p:nvPicPr>
                <p:cNvPr id="25" name="Рукописный ввод 24">
                  <a:extLst>
                    <a:ext uri="{FF2B5EF4-FFF2-40B4-BE49-F238E27FC236}">
                      <a16:creationId xmlns:a16="http://schemas.microsoft.com/office/drawing/2014/main" id="{6B0470AA-3C6D-4C4F-B755-58410DF87917}"/>
                    </a:ext>
                  </a:extLst>
                </p:cNvPr>
                <p:cNvPicPr/>
                <p:nvPr/>
              </p:nvPicPr>
              <p:blipFill>
                <a:blip r:embed="rId39"/>
                <a:stretch>
                  <a:fillRect/>
                </a:stretch>
              </p:blipFill>
              <p:spPr>
                <a:xfrm>
                  <a:off x="3634712" y="682638"/>
                  <a:ext cx="327960" cy="86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27" name="Рукописный ввод 26">
                <a:extLst>
                  <a:ext uri="{FF2B5EF4-FFF2-40B4-BE49-F238E27FC236}">
                    <a16:creationId xmlns:a16="http://schemas.microsoft.com/office/drawing/2014/main" id="{92CF6396-8E2D-4A97-A70B-7BB2D0852F18}"/>
                  </a:ext>
                </a:extLst>
              </p14:cNvPr>
              <p14:cNvContentPartPr/>
              <p14:nvPr/>
            </p14:nvContentPartPr>
            <p14:xfrm>
              <a:off x="3145832" y="379878"/>
              <a:ext cx="459360" cy="478080"/>
            </p14:xfrm>
          </p:contentPart>
        </mc:Choice>
        <mc:Fallback xmlns="">
          <p:pic>
            <p:nvPicPr>
              <p:cNvPr id="27" name="Рукописный ввод 26">
                <a:extLst>
                  <a:ext uri="{FF2B5EF4-FFF2-40B4-BE49-F238E27FC236}">
                    <a16:creationId xmlns:a16="http://schemas.microsoft.com/office/drawing/2014/main" id="{92CF6396-8E2D-4A97-A70B-7BB2D0852F18}"/>
                  </a:ext>
                </a:extLst>
              </p:cNvPr>
              <p:cNvPicPr/>
              <p:nvPr/>
            </p:nvPicPr>
            <p:blipFill>
              <a:blip r:embed="rId41"/>
              <a:stretch>
                <a:fillRect/>
              </a:stretch>
            </p:blipFill>
            <p:spPr>
              <a:xfrm>
                <a:off x="3136832" y="370878"/>
                <a:ext cx="477000" cy="495720"/>
              </a:xfrm>
              <a:prstGeom prst="rect">
                <a:avLst/>
              </a:prstGeom>
            </p:spPr>
          </p:pic>
        </mc:Fallback>
      </mc:AlternateContent>
      <p:grpSp>
        <p:nvGrpSpPr>
          <p:cNvPr id="130" name="Группа 129">
            <a:extLst>
              <a:ext uri="{FF2B5EF4-FFF2-40B4-BE49-F238E27FC236}">
                <a16:creationId xmlns:a16="http://schemas.microsoft.com/office/drawing/2014/main" id="{E53666FD-37FC-4C71-A1C5-AC4B7AEACDA8}"/>
              </a:ext>
            </a:extLst>
          </p:cNvPr>
          <p:cNvGrpSpPr/>
          <p:nvPr/>
        </p:nvGrpSpPr>
        <p:grpSpPr>
          <a:xfrm>
            <a:off x="4331312" y="854718"/>
            <a:ext cx="722160" cy="349560"/>
            <a:chOff x="4331312" y="854718"/>
            <a:chExt cx="722160" cy="349560"/>
          </a:xfrm>
        </p:grpSpPr>
        <mc:AlternateContent xmlns:mc="http://schemas.openxmlformats.org/markup-compatibility/2006" xmlns:p14="http://schemas.microsoft.com/office/powerpoint/2010/main">
          <mc:Choice Requires="p14">
            <p:contentPart p14:bwMode="auto" r:id="rId42">
              <p14:nvContentPartPr>
                <p14:cNvPr id="28" name="Рукописный ввод 27">
                  <a:extLst>
                    <a:ext uri="{FF2B5EF4-FFF2-40B4-BE49-F238E27FC236}">
                      <a16:creationId xmlns:a16="http://schemas.microsoft.com/office/drawing/2014/main" id="{A5F38E1D-B54A-449D-9294-0AD889543902}"/>
                    </a:ext>
                  </a:extLst>
                </p14:cNvPr>
                <p14:cNvContentPartPr/>
                <p14:nvPr/>
              </p14:nvContentPartPr>
              <p14:xfrm>
                <a:off x="4331312" y="899718"/>
                <a:ext cx="171720" cy="304560"/>
              </p14:xfrm>
            </p:contentPart>
          </mc:Choice>
          <mc:Fallback xmlns="">
            <p:pic>
              <p:nvPicPr>
                <p:cNvPr id="28" name="Рукописный ввод 27">
                  <a:extLst>
                    <a:ext uri="{FF2B5EF4-FFF2-40B4-BE49-F238E27FC236}">
                      <a16:creationId xmlns:a16="http://schemas.microsoft.com/office/drawing/2014/main" id="{A5F38E1D-B54A-449D-9294-0AD889543902}"/>
                    </a:ext>
                  </a:extLst>
                </p:cNvPr>
                <p:cNvPicPr/>
                <p:nvPr/>
              </p:nvPicPr>
              <p:blipFill>
                <a:blip r:embed="rId43"/>
                <a:stretch>
                  <a:fillRect/>
                </a:stretch>
              </p:blipFill>
              <p:spPr>
                <a:xfrm>
                  <a:off x="4322312" y="890718"/>
                  <a:ext cx="18936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Рукописный ввод 28">
                  <a:extLst>
                    <a:ext uri="{FF2B5EF4-FFF2-40B4-BE49-F238E27FC236}">
                      <a16:creationId xmlns:a16="http://schemas.microsoft.com/office/drawing/2014/main" id="{10B80681-52B5-4228-93CF-A9F3E12901BE}"/>
                    </a:ext>
                  </a:extLst>
                </p14:cNvPr>
                <p14:cNvContentPartPr/>
                <p14:nvPr/>
              </p14:nvContentPartPr>
              <p14:xfrm>
                <a:off x="4563152" y="1021758"/>
                <a:ext cx="111240" cy="14760"/>
              </p14:xfrm>
            </p:contentPart>
          </mc:Choice>
          <mc:Fallback xmlns="">
            <p:pic>
              <p:nvPicPr>
                <p:cNvPr id="29" name="Рукописный ввод 28">
                  <a:extLst>
                    <a:ext uri="{FF2B5EF4-FFF2-40B4-BE49-F238E27FC236}">
                      <a16:creationId xmlns:a16="http://schemas.microsoft.com/office/drawing/2014/main" id="{10B80681-52B5-4228-93CF-A9F3E12901BE}"/>
                    </a:ext>
                  </a:extLst>
                </p:cNvPr>
                <p:cNvPicPr/>
                <p:nvPr/>
              </p:nvPicPr>
              <p:blipFill>
                <a:blip r:embed="rId45"/>
                <a:stretch>
                  <a:fillRect/>
                </a:stretch>
              </p:blipFill>
              <p:spPr>
                <a:xfrm>
                  <a:off x="4554152" y="1012758"/>
                  <a:ext cx="1288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Рукописный ввод 29">
                  <a:extLst>
                    <a:ext uri="{FF2B5EF4-FFF2-40B4-BE49-F238E27FC236}">
                      <a16:creationId xmlns:a16="http://schemas.microsoft.com/office/drawing/2014/main" id="{C5D5903E-6A04-480F-96EA-FADB0A31E5EE}"/>
                    </a:ext>
                  </a:extLst>
                </p14:cNvPr>
                <p14:cNvContentPartPr/>
                <p14:nvPr/>
              </p14:nvContentPartPr>
              <p14:xfrm>
                <a:off x="4584752" y="1067478"/>
                <a:ext cx="129600" cy="50400"/>
              </p14:xfrm>
            </p:contentPart>
          </mc:Choice>
          <mc:Fallback xmlns="">
            <p:pic>
              <p:nvPicPr>
                <p:cNvPr id="30" name="Рукописный ввод 29">
                  <a:extLst>
                    <a:ext uri="{FF2B5EF4-FFF2-40B4-BE49-F238E27FC236}">
                      <a16:creationId xmlns:a16="http://schemas.microsoft.com/office/drawing/2014/main" id="{C5D5903E-6A04-480F-96EA-FADB0A31E5EE}"/>
                    </a:ext>
                  </a:extLst>
                </p:cNvPr>
                <p:cNvPicPr/>
                <p:nvPr/>
              </p:nvPicPr>
              <p:blipFill>
                <a:blip r:embed="rId47"/>
                <a:stretch>
                  <a:fillRect/>
                </a:stretch>
              </p:blipFill>
              <p:spPr>
                <a:xfrm>
                  <a:off x="4575752" y="1058838"/>
                  <a:ext cx="14724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28" name="Рукописный ввод 127">
                  <a:extLst>
                    <a:ext uri="{FF2B5EF4-FFF2-40B4-BE49-F238E27FC236}">
                      <a16:creationId xmlns:a16="http://schemas.microsoft.com/office/drawing/2014/main" id="{2BF4EFC0-14BD-4607-9593-2B9FF685D8C3}"/>
                    </a:ext>
                  </a:extLst>
                </p14:cNvPr>
                <p14:cNvContentPartPr/>
                <p14:nvPr/>
              </p14:nvContentPartPr>
              <p14:xfrm>
                <a:off x="4900112" y="854718"/>
                <a:ext cx="153360" cy="201960"/>
              </p14:xfrm>
            </p:contentPart>
          </mc:Choice>
          <mc:Fallback xmlns="">
            <p:pic>
              <p:nvPicPr>
                <p:cNvPr id="128" name="Рукописный ввод 127">
                  <a:extLst>
                    <a:ext uri="{FF2B5EF4-FFF2-40B4-BE49-F238E27FC236}">
                      <a16:creationId xmlns:a16="http://schemas.microsoft.com/office/drawing/2014/main" id="{2BF4EFC0-14BD-4607-9593-2B9FF685D8C3}"/>
                    </a:ext>
                  </a:extLst>
                </p:cNvPr>
                <p:cNvPicPr/>
                <p:nvPr/>
              </p:nvPicPr>
              <p:blipFill>
                <a:blip r:embed="rId49"/>
                <a:stretch>
                  <a:fillRect/>
                </a:stretch>
              </p:blipFill>
              <p:spPr>
                <a:xfrm>
                  <a:off x="4891472" y="846078"/>
                  <a:ext cx="1710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29" name="Рукописный ввод 128">
                  <a:extLst>
                    <a:ext uri="{FF2B5EF4-FFF2-40B4-BE49-F238E27FC236}">
                      <a16:creationId xmlns:a16="http://schemas.microsoft.com/office/drawing/2014/main" id="{E25B18D9-6354-4B7E-8484-90319FCB056E}"/>
                    </a:ext>
                  </a:extLst>
                </p14:cNvPr>
                <p14:cNvContentPartPr/>
                <p14:nvPr/>
              </p14:nvContentPartPr>
              <p14:xfrm>
                <a:off x="5007752" y="929958"/>
                <a:ext cx="45720" cy="224280"/>
              </p14:xfrm>
            </p:contentPart>
          </mc:Choice>
          <mc:Fallback xmlns="">
            <p:pic>
              <p:nvPicPr>
                <p:cNvPr id="129" name="Рукописный ввод 128">
                  <a:extLst>
                    <a:ext uri="{FF2B5EF4-FFF2-40B4-BE49-F238E27FC236}">
                      <a16:creationId xmlns:a16="http://schemas.microsoft.com/office/drawing/2014/main" id="{E25B18D9-6354-4B7E-8484-90319FCB056E}"/>
                    </a:ext>
                  </a:extLst>
                </p:cNvPr>
                <p:cNvPicPr/>
                <p:nvPr/>
              </p:nvPicPr>
              <p:blipFill>
                <a:blip r:embed="rId51"/>
                <a:stretch>
                  <a:fillRect/>
                </a:stretch>
              </p:blipFill>
              <p:spPr>
                <a:xfrm>
                  <a:off x="4998752" y="921318"/>
                  <a:ext cx="63360" cy="241920"/>
                </a:xfrm>
                <a:prstGeom prst="rect">
                  <a:avLst/>
                </a:prstGeom>
              </p:spPr>
            </p:pic>
          </mc:Fallback>
        </mc:AlternateContent>
      </p:grpSp>
      <p:grpSp>
        <p:nvGrpSpPr>
          <p:cNvPr id="162" name="Группа 161">
            <a:extLst>
              <a:ext uri="{FF2B5EF4-FFF2-40B4-BE49-F238E27FC236}">
                <a16:creationId xmlns:a16="http://schemas.microsoft.com/office/drawing/2014/main" id="{1B182F74-17F9-4777-B1DD-47B6A04AC7C5}"/>
              </a:ext>
            </a:extLst>
          </p:cNvPr>
          <p:cNvGrpSpPr/>
          <p:nvPr/>
        </p:nvGrpSpPr>
        <p:grpSpPr>
          <a:xfrm>
            <a:off x="207872" y="1873878"/>
            <a:ext cx="1798920" cy="3785400"/>
            <a:chOff x="207872" y="1873878"/>
            <a:chExt cx="1798920" cy="3785400"/>
          </a:xfrm>
        </p:grpSpPr>
        <mc:AlternateContent xmlns:mc="http://schemas.openxmlformats.org/markup-compatibility/2006" xmlns:p14="http://schemas.microsoft.com/office/powerpoint/2010/main">
          <mc:Choice Requires="p14">
            <p:contentPart p14:bwMode="auto" r:id="rId52">
              <p14:nvContentPartPr>
                <p14:cNvPr id="131" name="Рукописный ввод 130">
                  <a:extLst>
                    <a:ext uri="{FF2B5EF4-FFF2-40B4-BE49-F238E27FC236}">
                      <a16:creationId xmlns:a16="http://schemas.microsoft.com/office/drawing/2014/main" id="{B69D3236-9FAE-4439-848F-F61EED3C6365}"/>
                    </a:ext>
                  </a:extLst>
                </p14:cNvPr>
                <p14:cNvContentPartPr/>
                <p14:nvPr/>
              </p14:nvContentPartPr>
              <p14:xfrm>
                <a:off x="267272" y="1965318"/>
                <a:ext cx="186480" cy="337680"/>
              </p14:xfrm>
            </p:contentPart>
          </mc:Choice>
          <mc:Fallback xmlns="">
            <p:pic>
              <p:nvPicPr>
                <p:cNvPr id="131" name="Рукописный ввод 130">
                  <a:extLst>
                    <a:ext uri="{FF2B5EF4-FFF2-40B4-BE49-F238E27FC236}">
                      <a16:creationId xmlns:a16="http://schemas.microsoft.com/office/drawing/2014/main" id="{B69D3236-9FAE-4439-848F-F61EED3C6365}"/>
                    </a:ext>
                  </a:extLst>
                </p:cNvPr>
                <p:cNvPicPr/>
                <p:nvPr/>
              </p:nvPicPr>
              <p:blipFill>
                <a:blip r:embed="rId53"/>
                <a:stretch>
                  <a:fillRect/>
                </a:stretch>
              </p:blipFill>
              <p:spPr>
                <a:xfrm>
                  <a:off x="258632" y="1956678"/>
                  <a:ext cx="20412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32" name="Рукописный ввод 131">
                  <a:extLst>
                    <a:ext uri="{FF2B5EF4-FFF2-40B4-BE49-F238E27FC236}">
                      <a16:creationId xmlns:a16="http://schemas.microsoft.com/office/drawing/2014/main" id="{74F46D6E-4603-4CE4-962E-25C918939294}"/>
                    </a:ext>
                  </a:extLst>
                </p14:cNvPr>
                <p14:cNvContentPartPr/>
                <p14:nvPr/>
              </p14:nvContentPartPr>
              <p14:xfrm>
                <a:off x="689912" y="1935078"/>
                <a:ext cx="469080" cy="3664440"/>
              </p14:xfrm>
            </p:contentPart>
          </mc:Choice>
          <mc:Fallback xmlns="">
            <p:pic>
              <p:nvPicPr>
                <p:cNvPr id="132" name="Рукописный ввод 131">
                  <a:extLst>
                    <a:ext uri="{FF2B5EF4-FFF2-40B4-BE49-F238E27FC236}">
                      <a16:creationId xmlns:a16="http://schemas.microsoft.com/office/drawing/2014/main" id="{74F46D6E-4603-4CE4-962E-25C918939294}"/>
                    </a:ext>
                  </a:extLst>
                </p:cNvPr>
                <p:cNvPicPr/>
                <p:nvPr/>
              </p:nvPicPr>
              <p:blipFill>
                <a:blip r:embed="rId55"/>
                <a:stretch>
                  <a:fillRect/>
                </a:stretch>
              </p:blipFill>
              <p:spPr>
                <a:xfrm>
                  <a:off x="680912" y="1926078"/>
                  <a:ext cx="486720" cy="36820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34" name="Рукописный ввод 133">
                  <a:extLst>
                    <a:ext uri="{FF2B5EF4-FFF2-40B4-BE49-F238E27FC236}">
                      <a16:creationId xmlns:a16="http://schemas.microsoft.com/office/drawing/2014/main" id="{77DD7606-3E2C-480F-9E81-059A609D61BF}"/>
                    </a:ext>
                  </a:extLst>
                </p14:cNvPr>
                <p14:cNvContentPartPr/>
                <p14:nvPr/>
              </p14:nvContentPartPr>
              <p14:xfrm>
                <a:off x="1016792" y="1969278"/>
                <a:ext cx="85320" cy="405360"/>
              </p14:xfrm>
            </p:contentPart>
          </mc:Choice>
          <mc:Fallback xmlns="">
            <p:pic>
              <p:nvPicPr>
                <p:cNvPr id="134" name="Рукописный ввод 133">
                  <a:extLst>
                    <a:ext uri="{FF2B5EF4-FFF2-40B4-BE49-F238E27FC236}">
                      <a16:creationId xmlns:a16="http://schemas.microsoft.com/office/drawing/2014/main" id="{77DD7606-3E2C-480F-9E81-059A609D61BF}"/>
                    </a:ext>
                  </a:extLst>
                </p:cNvPr>
                <p:cNvPicPr/>
                <p:nvPr/>
              </p:nvPicPr>
              <p:blipFill>
                <a:blip r:embed="rId57"/>
                <a:stretch>
                  <a:fillRect/>
                </a:stretch>
              </p:blipFill>
              <p:spPr>
                <a:xfrm>
                  <a:off x="1007792" y="1960278"/>
                  <a:ext cx="102960" cy="423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35" name="Рукописный ввод 134">
                  <a:extLst>
                    <a:ext uri="{FF2B5EF4-FFF2-40B4-BE49-F238E27FC236}">
                      <a16:creationId xmlns:a16="http://schemas.microsoft.com/office/drawing/2014/main" id="{0BDBFBA2-E669-44EE-8138-BB12B635CCD3}"/>
                    </a:ext>
                  </a:extLst>
                </p14:cNvPr>
                <p14:cNvContentPartPr/>
                <p14:nvPr/>
              </p14:nvContentPartPr>
              <p14:xfrm>
                <a:off x="1187432" y="1902678"/>
                <a:ext cx="101880" cy="416520"/>
              </p14:xfrm>
            </p:contentPart>
          </mc:Choice>
          <mc:Fallback xmlns="">
            <p:pic>
              <p:nvPicPr>
                <p:cNvPr id="135" name="Рукописный ввод 134">
                  <a:extLst>
                    <a:ext uri="{FF2B5EF4-FFF2-40B4-BE49-F238E27FC236}">
                      <a16:creationId xmlns:a16="http://schemas.microsoft.com/office/drawing/2014/main" id="{0BDBFBA2-E669-44EE-8138-BB12B635CCD3}"/>
                    </a:ext>
                  </a:extLst>
                </p:cNvPr>
                <p:cNvPicPr/>
                <p:nvPr/>
              </p:nvPicPr>
              <p:blipFill>
                <a:blip r:embed="rId59"/>
                <a:stretch>
                  <a:fillRect/>
                </a:stretch>
              </p:blipFill>
              <p:spPr>
                <a:xfrm>
                  <a:off x="1178792" y="1893678"/>
                  <a:ext cx="119520" cy="4341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36" name="Рукописный ввод 135">
                  <a:extLst>
                    <a:ext uri="{FF2B5EF4-FFF2-40B4-BE49-F238E27FC236}">
                      <a16:creationId xmlns:a16="http://schemas.microsoft.com/office/drawing/2014/main" id="{2F0F9E04-8C0B-48FA-A31D-E70F2E334521}"/>
                    </a:ext>
                  </a:extLst>
                </p14:cNvPr>
                <p14:cNvContentPartPr/>
                <p14:nvPr/>
              </p14:nvContentPartPr>
              <p14:xfrm>
                <a:off x="1005992" y="2149278"/>
                <a:ext cx="229320" cy="27360"/>
              </p14:xfrm>
            </p:contentPart>
          </mc:Choice>
          <mc:Fallback xmlns="">
            <p:pic>
              <p:nvPicPr>
                <p:cNvPr id="136" name="Рукописный ввод 135">
                  <a:extLst>
                    <a:ext uri="{FF2B5EF4-FFF2-40B4-BE49-F238E27FC236}">
                      <a16:creationId xmlns:a16="http://schemas.microsoft.com/office/drawing/2014/main" id="{2F0F9E04-8C0B-48FA-A31D-E70F2E334521}"/>
                    </a:ext>
                  </a:extLst>
                </p:cNvPr>
                <p:cNvPicPr/>
                <p:nvPr/>
              </p:nvPicPr>
              <p:blipFill>
                <a:blip r:embed="rId61"/>
                <a:stretch>
                  <a:fillRect/>
                </a:stretch>
              </p:blipFill>
              <p:spPr>
                <a:xfrm>
                  <a:off x="997352" y="2140278"/>
                  <a:ext cx="2469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38" name="Рукописный ввод 137">
                  <a:extLst>
                    <a:ext uri="{FF2B5EF4-FFF2-40B4-BE49-F238E27FC236}">
                      <a16:creationId xmlns:a16="http://schemas.microsoft.com/office/drawing/2014/main" id="{1CC2248E-15FA-4168-8E29-37BD16311B38}"/>
                    </a:ext>
                  </a:extLst>
                </p14:cNvPr>
                <p14:cNvContentPartPr/>
                <p14:nvPr/>
              </p14:nvContentPartPr>
              <p14:xfrm>
                <a:off x="1578032" y="1873878"/>
                <a:ext cx="428760" cy="3785400"/>
              </p14:xfrm>
            </p:contentPart>
          </mc:Choice>
          <mc:Fallback xmlns="">
            <p:pic>
              <p:nvPicPr>
                <p:cNvPr id="138" name="Рукописный ввод 137">
                  <a:extLst>
                    <a:ext uri="{FF2B5EF4-FFF2-40B4-BE49-F238E27FC236}">
                      <a16:creationId xmlns:a16="http://schemas.microsoft.com/office/drawing/2014/main" id="{1CC2248E-15FA-4168-8E29-37BD16311B38}"/>
                    </a:ext>
                  </a:extLst>
                </p:cNvPr>
                <p:cNvPicPr/>
                <p:nvPr/>
              </p:nvPicPr>
              <p:blipFill>
                <a:blip r:embed="rId63"/>
                <a:stretch>
                  <a:fillRect/>
                </a:stretch>
              </p:blipFill>
              <p:spPr>
                <a:xfrm>
                  <a:off x="1569032" y="1864878"/>
                  <a:ext cx="446400" cy="38030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39" name="Рукописный ввод 138">
                  <a:extLst>
                    <a:ext uri="{FF2B5EF4-FFF2-40B4-BE49-F238E27FC236}">
                      <a16:creationId xmlns:a16="http://schemas.microsoft.com/office/drawing/2014/main" id="{95EAEA40-99EA-4BC3-AF38-AD1B34EB922E}"/>
                    </a:ext>
                  </a:extLst>
                </p14:cNvPr>
                <p14:cNvContentPartPr/>
                <p14:nvPr/>
              </p14:nvContentPartPr>
              <p14:xfrm>
                <a:off x="312992" y="2647518"/>
                <a:ext cx="52560" cy="258840"/>
              </p14:xfrm>
            </p:contentPart>
          </mc:Choice>
          <mc:Fallback xmlns="">
            <p:pic>
              <p:nvPicPr>
                <p:cNvPr id="139" name="Рукописный ввод 138">
                  <a:extLst>
                    <a:ext uri="{FF2B5EF4-FFF2-40B4-BE49-F238E27FC236}">
                      <a16:creationId xmlns:a16="http://schemas.microsoft.com/office/drawing/2014/main" id="{95EAEA40-99EA-4BC3-AF38-AD1B34EB922E}"/>
                    </a:ext>
                  </a:extLst>
                </p:cNvPr>
                <p:cNvPicPr/>
                <p:nvPr/>
              </p:nvPicPr>
              <p:blipFill>
                <a:blip r:embed="rId65"/>
                <a:stretch>
                  <a:fillRect/>
                </a:stretch>
              </p:blipFill>
              <p:spPr>
                <a:xfrm>
                  <a:off x="304352" y="2638878"/>
                  <a:ext cx="702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40" name="Рукописный ввод 139">
                  <a:extLst>
                    <a:ext uri="{FF2B5EF4-FFF2-40B4-BE49-F238E27FC236}">
                      <a16:creationId xmlns:a16="http://schemas.microsoft.com/office/drawing/2014/main" id="{3CC23E16-2EB1-43F1-8B06-D36CF73FAD27}"/>
                    </a:ext>
                  </a:extLst>
                </p14:cNvPr>
                <p14:cNvContentPartPr/>
                <p14:nvPr/>
              </p14:nvContentPartPr>
              <p14:xfrm>
                <a:off x="207872" y="2554998"/>
                <a:ext cx="227160" cy="74160"/>
              </p14:xfrm>
            </p:contentPart>
          </mc:Choice>
          <mc:Fallback xmlns="">
            <p:pic>
              <p:nvPicPr>
                <p:cNvPr id="140" name="Рукописный ввод 139">
                  <a:extLst>
                    <a:ext uri="{FF2B5EF4-FFF2-40B4-BE49-F238E27FC236}">
                      <a16:creationId xmlns:a16="http://schemas.microsoft.com/office/drawing/2014/main" id="{3CC23E16-2EB1-43F1-8B06-D36CF73FAD27}"/>
                    </a:ext>
                  </a:extLst>
                </p:cNvPr>
                <p:cNvPicPr/>
                <p:nvPr/>
              </p:nvPicPr>
              <p:blipFill>
                <a:blip r:embed="rId67"/>
                <a:stretch>
                  <a:fillRect/>
                </a:stretch>
              </p:blipFill>
              <p:spPr>
                <a:xfrm>
                  <a:off x="199232" y="2545998"/>
                  <a:ext cx="24480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42" name="Рукописный ввод 141">
                  <a:extLst>
                    <a:ext uri="{FF2B5EF4-FFF2-40B4-BE49-F238E27FC236}">
                      <a16:creationId xmlns:a16="http://schemas.microsoft.com/office/drawing/2014/main" id="{53108B4D-BD90-4731-8F9C-051A1708854C}"/>
                    </a:ext>
                  </a:extLst>
                </p14:cNvPr>
                <p14:cNvContentPartPr/>
                <p14:nvPr/>
              </p14:nvContentPartPr>
              <p14:xfrm>
                <a:off x="359432" y="3125238"/>
                <a:ext cx="21960" cy="373680"/>
              </p14:xfrm>
            </p:contentPart>
          </mc:Choice>
          <mc:Fallback xmlns="">
            <p:pic>
              <p:nvPicPr>
                <p:cNvPr id="142" name="Рукописный ввод 141">
                  <a:extLst>
                    <a:ext uri="{FF2B5EF4-FFF2-40B4-BE49-F238E27FC236}">
                      <a16:creationId xmlns:a16="http://schemas.microsoft.com/office/drawing/2014/main" id="{53108B4D-BD90-4731-8F9C-051A1708854C}"/>
                    </a:ext>
                  </a:extLst>
                </p:cNvPr>
                <p:cNvPicPr/>
                <p:nvPr/>
              </p:nvPicPr>
              <p:blipFill>
                <a:blip r:embed="rId69"/>
                <a:stretch>
                  <a:fillRect/>
                </a:stretch>
              </p:blipFill>
              <p:spPr>
                <a:xfrm>
                  <a:off x="350792" y="3116238"/>
                  <a:ext cx="3960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43" name="Рукописный ввод 142">
                  <a:extLst>
                    <a:ext uri="{FF2B5EF4-FFF2-40B4-BE49-F238E27FC236}">
                      <a16:creationId xmlns:a16="http://schemas.microsoft.com/office/drawing/2014/main" id="{D2FEFFD7-D539-4FC8-BDF9-4B45D50B2E80}"/>
                    </a:ext>
                  </a:extLst>
                </p14:cNvPr>
                <p14:cNvContentPartPr/>
                <p14:nvPr/>
              </p14:nvContentPartPr>
              <p14:xfrm>
                <a:off x="244232" y="3074838"/>
                <a:ext cx="297360" cy="48600"/>
              </p14:xfrm>
            </p:contentPart>
          </mc:Choice>
          <mc:Fallback xmlns="">
            <p:pic>
              <p:nvPicPr>
                <p:cNvPr id="143" name="Рукописный ввод 142">
                  <a:extLst>
                    <a:ext uri="{FF2B5EF4-FFF2-40B4-BE49-F238E27FC236}">
                      <a16:creationId xmlns:a16="http://schemas.microsoft.com/office/drawing/2014/main" id="{D2FEFFD7-D539-4FC8-BDF9-4B45D50B2E80}"/>
                    </a:ext>
                  </a:extLst>
                </p:cNvPr>
                <p:cNvPicPr/>
                <p:nvPr/>
              </p:nvPicPr>
              <p:blipFill>
                <a:blip r:embed="rId71"/>
                <a:stretch>
                  <a:fillRect/>
                </a:stretch>
              </p:blipFill>
              <p:spPr>
                <a:xfrm>
                  <a:off x="235232" y="3066198"/>
                  <a:ext cx="3150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44" name="Рукописный ввод 143">
                  <a:extLst>
                    <a:ext uri="{FF2B5EF4-FFF2-40B4-BE49-F238E27FC236}">
                      <a16:creationId xmlns:a16="http://schemas.microsoft.com/office/drawing/2014/main" id="{83238F3B-8DA4-4D56-A8FA-D3A34FB993B7}"/>
                    </a:ext>
                  </a:extLst>
                </p14:cNvPr>
                <p14:cNvContentPartPr/>
                <p14:nvPr/>
              </p14:nvContentPartPr>
              <p14:xfrm>
                <a:off x="305792" y="3808518"/>
                <a:ext cx="19800" cy="334440"/>
              </p14:xfrm>
            </p:contentPart>
          </mc:Choice>
          <mc:Fallback xmlns="">
            <p:pic>
              <p:nvPicPr>
                <p:cNvPr id="144" name="Рукописный ввод 143">
                  <a:extLst>
                    <a:ext uri="{FF2B5EF4-FFF2-40B4-BE49-F238E27FC236}">
                      <a16:creationId xmlns:a16="http://schemas.microsoft.com/office/drawing/2014/main" id="{83238F3B-8DA4-4D56-A8FA-D3A34FB993B7}"/>
                    </a:ext>
                  </a:extLst>
                </p:cNvPr>
                <p:cNvPicPr/>
                <p:nvPr/>
              </p:nvPicPr>
              <p:blipFill>
                <a:blip r:embed="rId73"/>
                <a:stretch>
                  <a:fillRect/>
                </a:stretch>
              </p:blipFill>
              <p:spPr>
                <a:xfrm>
                  <a:off x="297152" y="3799518"/>
                  <a:ext cx="3744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45" name="Рукописный ввод 144">
                  <a:extLst>
                    <a:ext uri="{FF2B5EF4-FFF2-40B4-BE49-F238E27FC236}">
                      <a16:creationId xmlns:a16="http://schemas.microsoft.com/office/drawing/2014/main" id="{E44CFA09-0E3E-4CE3-BC73-42FFADBA54CF}"/>
                    </a:ext>
                  </a:extLst>
                </p14:cNvPr>
                <p14:cNvContentPartPr/>
                <p14:nvPr/>
              </p14:nvContentPartPr>
              <p14:xfrm>
                <a:off x="220472" y="3758478"/>
                <a:ext cx="236880" cy="37080"/>
              </p14:xfrm>
            </p:contentPart>
          </mc:Choice>
          <mc:Fallback xmlns="">
            <p:pic>
              <p:nvPicPr>
                <p:cNvPr id="145" name="Рукописный ввод 144">
                  <a:extLst>
                    <a:ext uri="{FF2B5EF4-FFF2-40B4-BE49-F238E27FC236}">
                      <a16:creationId xmlns:a16="http://schemas.microsoft.com/office/drawing/2014/main" id="{E44CFA09-0E3E-4CE3-BC73-42FFADBA54CF}"/>
                    </a:ext>
                  </a:extLst>
                </p:cNvPr>
                <p:cNvPicPr/>
                <p:nvPr/>
              </p:nvPicPr>
              <p:blipFill>
                <a:blip r:embed="rId75"/>
                <a:stretch>
                  <a:fillRect/>
                </a:stretch>
              </p:blipFill>
              <p:spPr>
                <a:xfrm>
                  <a:off x="211472" y="3749478"/>
                  <a:ext cx="2545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46" name="Рукописный ввод 145">
                  <a:extLst>
                    <a:ext uri="{FF2B5EF4-FFF2-40B4-BE49-F238E27FC236}">
                      <a16:creationId xmlns:a16="http://schemas.microsoft.com/office/drawing/2014/main" id="{EF9A2730-D793-490D-8C2C-09501A328FFE}"/>
                    </a:ext>
                  </a:extLst>
                </p14:cNvPr>
                <p14:cNvContentPartPr/>
                <p14:nvPr/>
              </p14:nvContentPartPr>
              <p14:xfrm>
                <a:off x="235232" y="3983478"/>
                <a:ext cx="201600" cy="38160"/>
              </p14:xfrm>
            </p:contentPart>
          </mc:Choice>
          <mc:Fallback xmlns="">
            <p:pic>
              <p:nvPicPr>
                <p:cNvPr id="146" name="Рукописный ввод 145">
                  <a:extLst>
                    <a:ext uri="{FF2B5EF4-FFF2-40B4-BE49-F238E27FC236}">
                      <a16:creationId xmlns:a16="http://schemas.microsoft.com/office/drawing/2014/main" id="{EF9A2730-D793-490D-8C2C-09501A328FFE}"/>
                    </a:ext>
                  </a:extLst>
                </p:cNvPr>
                <p:cNvPicPr/>
                <p:nvPr/>
              </p:nvPicPr>
              <p:blipFill>
                <a:blip r:embed="rId77"/>
                <a:stretch>
                  <a:fillRect/>
                </a:stretch>
              </p:blipFill>
              <p:spPr>
                <a:xfrm>
                  <a:off x="226232" y="3974478"/>
                  <a:ext cx="21924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47" name="Рукописный ввод 146">
                  <a:extLst>
                    <a:ext uri="{FF2B5EF4-FFF2-40B4-BE49-F238E27FC236}">
                      <a16:creationId xmlns:a16="http://schemas.microsoft.com/office/drawing/2014/main" id="{957F27F6-4BD9-4CD4-9471-5E3EA2982FA2}"/>
                    </a:ext>
                  </a:extLst>
                </p14:cNvPr>
                <p14:cNvContentPartPr/>
                <p14:nvPr/>
              </p14:nvContentPartPr>
              <p14:xfrm>
                <a:off x="340712" y="4430598"/>
                <a:ext cx="58320" cy="383760"/>
              </p14:xfrm>
            </p:contentPart>
          </mc:Choice>
          <mc:Fallback xmlns="">
            <p:pic>
              <p:nvPicPr>
                <p:cNvPr id="147" name="Рукописный ввод 146">
                  <a:extLst>
                    <a:ext uri="{FF2B5EF4-FFF2-40B4-BE49-F238E27FC236}">
                      <a16:creationId xmlns:a16="http://schemas.microsoft.com/office/drawing/2014/main" id="{957F27F6-4BD9-4CD4-9471-5E3EA2982FA2}"/>
                    </a:ext>
                  </a:extLst>
                </p:cNvPr>
                <p:cNvPicPr/>
                <p:nvPr/>
              </p:nvPicPr>
              <p:blipFill>
                <a:blip r:embed="rId79"/>
                <a:stretch>
                  <a:fillRect/>
                </a:stretch>
              </p:blipFill>
              <p:spPr>
                <a:xfrm>
                  <a:off x="332072" y="4421598"/>
                  <a:ext cx="7596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48" name="Рукописный ввод 147">
                  <a:extLst>
                    <a:ext uri="{FF2B5EF4-FFF2-40B4-BE49-F238E27FC236}">
                      <a16:creationId xmlns:a16="http://schemas.microsoft.com/office/drawing/2014/main" id="{1ABE1757-BABF-4608-8002-FCF2DA4D4AF6}"/>
                    </a:ext>
                  </a:extLst>
                </p14:cNvPr>
                <p14:cNvContentPartPr/>
                <p14:nvPr/>
              </p14:nvContentPartPr>
              <p14:xfrm>
                <a:off x="273752" y="4419438"/>
                <a:ext cx="215280" cy="26640"/>
              </p14:xfrm>
            </p:contentPart>
          </mc:Choice>
          <mc:Fallback xmlns="">
            <p:pic>
              <p:nvPicPr>
                <p:cNvPr id="148" name="Рукописный ввод 147">
                  <a:extLst>
                    <a:ext uri="{FF2B5EF4-FFF2-40B4-BE49-F238E27FC236}">
                      <a16:creationId xmlns:a16="http://schemas.microsoft.com/office/drawing/2014/main" id="{1ABE1757-BABF-4608-8002-FCF2DA4D4AF6}"/>
                    </a:ext>
                  </a:extLst>
                </p:cNvPr>
                <p:cNvPicPr/>
                <p:nvPr/>
              </p:nvPicPr>
              <p:blipFill>
                <a:blip r:embed="rId81"/>
                <a:stretch>
                  <a:fillRect/>
                </a:stretch>
              </p:blipFill>
              <p:spPr>
                <a:xfrm>
                  <a:off x="264752" y="4410438"/>
                  <a:ext cx="23292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49" name="Рукописный ввод 148">
                  <a:extLst>
                    <a:ext uri="{FF2B5EF4-FFF2-40B4-BE49-F238E27FC236}">
                      <a16:creationId xmlns:a16="http://schemas.microsoft.com/office/drawing/2014/main" id="{ACF3769D-82D1-4ACE-BF9B-2793C9A92CDA}"/>
                    </a:ext>
                  </a:extLst>
                </p14:cNvPr>
                <p14:cNvContentPartPr/>
                <p14:nvPr/>
              </p14:nvContentPartPr>
              <p14:xfrm>
                <a:off x="290672" y="4573158"/>
                <a:ext cx="213120" cy="10080"/>
              </p14:xfrm>
            </p:contentPart>
          </mc:Choice>
          <mc:Fallback xmlns="">
            <p:pic>
              <p:nvPicPr>
                <p:cNvPr id="149" name="Рукописный ввод 148">
                  <a:extLst>
                    <a:ext uri="{FF2B5EF4-FFF2-40B4-BE49-F238E27FC236}">
                      <a16:creationId xmlns:a16="http://schemas.microsoft.com/office/drawing/2014/main" id="{ACF3769D-82D1-4ACE-BF9B-2793C9A92CDA}"/>
                    </a:ext>
                  </a:extLst>
                </p:cNvPr>
                <p:cNvPicPr/>
                <p:nvPr/>
              </p:nvPicPr>
              <p:blipFill>
                <a:blip r:embed="rId83"/>
                <a:stretch>
                  <a:fillRect/>
                </a:stretch>
              </p:blipFill>
              <p:spPr>
                <a:xfrm>
                  <a:off x="281672" y="4564518"/>
                  <a:ext cx="2307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51" name="Рукописный ввод 150">
                  <a:extLst>
                    <a:ext uri="{FF2B5EF4-FFF2-40B4-BE49-F238E27FC236}">
                      <a16:creationId xmlns:a16="http://schemas.microsoft.com/office/drawing/2014/main" id="{FDA9113D-F9EE-40C1-AEC1-48B10A23652A}"/>
                    </a:ext>
                  </a:extLst>
                </p14:cNvPr>
                <p14:cNvContentPartPr/>
                <p14:nvPr/>
              </p14:nvContentPartPr>
              <p14:xfrm>
                <a:off x="1135232" y="2560038"/>
                <a:ext cx="55080" cy="291600"/>
              </p14:xfrm>
            </p:contentPart>
          </mc:Choice>
          <mc:Fallback xmlns="">
            <p:pic>
              <p:nvPicPr>
                <p:cNvPr id="151" name="Рукописный ввод 150">
                  <a:extLst>
                    <a:ext uri="{FF2B5EF4-FFF2-40B4-BE49-F238E27FC236}">
                      <a16:creationId xmlns:a16="http://schemas.microsoft.com/office/drawing/2014/main" id="{FDA9113D-F9EE-40C1-AEC1-48B10A23652A}"/>
                    </a:ext>
                  </a:extLst>
                </p:cNvPr>
                <p:cNvPicPr/>
                <p:nvPr/>
              </p:nvPicPr>
              <p:blipFill>
                <a:blip r:embed="rId85"/>
                <a:stretch>
                  <a:fillRect/>
                </a:stretch>
              </p:blipFill>
              <p:spPr>
                <a:xfrm>
                  <a:off x="1126232" y="2551398"/>
                  <a:ext cx="7272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52" name="Рукописный ввод 151">
                  <a:extLst>
                    <a:ext uri="{FF2B5EF4-FFF2-40B4-BE49-F238E27FC236}">
                      <a16:creationId xmlns:a16="http://schemas.microsoft.com/office/drawing/2014/main" id="{C85DEC01-4301-403F-8C56-F0FE6FD8F7FD}"/>
                    </a:ext>
                  </a:extLst>
                </p14:cNvPr>
                <p14:cNvContentPartPr/>
                <p14:nvPr/>
              </p14:nvContentPartPr>
              <p14:xfrm>
                <a:off x="1049552" y="2516118"/>
                <a:ext cx="225360" cy="56520"/>
              </p14:xfrm>
            </p:contentPart>
          </mc:Choice>
          <mc:Fallback xmlns="">
            <p:pic>
              <p:nvPicPr>
                <p:cNvPr id="152" name="Рукописный ввод 151">
                  <a:extLst>
                    <a:ext uri="{FF2B5EF4-FFF2-40B4-BE49-F238E27FC236}">
                      <a16:creationId xmlns:a16="http://schemas.microsoft.com/office/drawing/2014/main" id="{C85DEC01-4301-403F-8C56-F0FE6FD8F7FD}"/>
                    </a:ext>
                  </a:extLst>
                </p:cNvPr>
                <p:cNvPicPr/>
                <p:nvPr/>
              </p:nvPicPr>
              <p:blipFill>
                <a:blip r:embed="rId87"/>
                <a:stretch>
                  <a:fillRect/>
                </a:stretch>
              </p:blipFill>
              <p:spPr>
                <a:xfrm>
                  <a:off x="1040912" y="2507118"/>
                  <a:ext cx="24300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54" name="Рукописный ввод 153">
                  <a:extLst>
                    <a:ext uri="{FF2B5EF4-FFF2-40B4-BE49-F238E27FC236}">
                      <a16:creationId xmlns:a16="http://schemas.microsoft.com/office/drawing/2014/main" id="{3E173962-30C5-4037-BF1F-EDF278528471}"/>
                    </a:ext>
                  </a:extLst>
                </p14:cNvPr>
                <p14:cNvContentPartPr/>
                <p14:nvPr/>
              </p14:nvContentPartPr>
              <p14:xfrm>
                <a:off x="1174832" y="3033438"/>
                <a:ext cx="55800" cy="336240"/>
              </p14:xfrm>
            </p:contentPart>
          </mc:Choice>
          <mc:Fallback xmlns="">
            <p:pic>
              <p:nvPicPr>
                <p:cNvPr id="154" name="Рукописный ввод 153">
                  <a:extLst>
                    <a:ext uri="{FF2B5EF4-FFF2-40B4-BE49-F238E27FC236}">
                      <a16:creationId xmlns:a16="http://schemas.microsoft.com/office/drawing/2014/main" id="{3E173962-30C5-4037-BF1F-EDF278528471}"/>
                    </a:ext>
                  </a:extLst>
                </p:cNvPr>
                <p:cNvPicPr/>
                <p:nvPr/>
              </p:nvPicPr>
              <p:blipFill>
                <a:blip r:embed="rId89"/>
                <a:stretch>
                  <a:fillRect/>
                </a:stretch>
              </p:blipFill>
              <p:spPr>
                <a:xfrm>
                  <a:off x="1166192" y="3024798"/>
                  <a:ext cx="7344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55" name="Рукописный ввод 154">
                  <a:extLst>
                    <a:ext uri="{FF2B5EF4-FFF2-40B4-BE49-F238E27FC236}">
                      <a16:creationId xmlns:a16="http://schemas.microsoft.com/office/drawing/2014/main" id="{6F1277DA-0255-41A3-99A1-86FE0BD256CE}"/>
                    </a:ext>
                  </a:extLst>
                </p14:cNvPr>
                <p14:cNvContentPartPr/>
                <p14:nvPr/>
              </p14:nvContentPartPr>
              <p14:xfrm>
                <a:off x="1086992" y="2984118"/>
                <a:ext cx="240120" cy="53640"/>
              </p14:xfrm>
            </p:contentPart>
          </mc:Choice>
          <mc:Fallback xmlns="">
            <p:pic>
              <p:nvPicPr>
                <p:cNvPr id="155" name="Рукописный ввод 154">
                  <a:extLst>
                    <a:ext uri="{FF2B5EF4-FFF2-40B4-BE49-F238E27FC236}">
                      <a16:creationId xmlns:a16="http://schemas.microsoft.com/office/drawing/2014/main" id="{6F1277DA-0255-41A3-99A1-86FE0BD256CE}"/>
                    </a:ext>
                  </a:extLst>
                </p:cNvPr>
                <p:cNvPicPr/>
                <p:nvPr/>
              </p:nvPicPr>
              <p:blipFill>
                <a:blip r:embed="rId91"/>
                <a:stretch>
                  <a:fillRect/>
                </a:stretch>
              </p:blipFill>
              <p:spPr>
                <a:xfrm>
                  <a:off x="1077992" y="2975478"/>
                  <a:ext cx="25776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56" name="Рукописный ввод 155">
                  <a:extLst>
                    <a:ext uri="{FF2B5EF4-FFF2-40B4-BE49-F238E27FC236}">
                      <a16:creationId xmlns:a16="http://schemas.microsoft.com/office/drawing/2014/main" id="{3A914109-84EA-4AF2-9B53-4F103A1DC693}"/>
                    </a:ext>
                  </a:extLst>
                </p14:cNvPr>
                <p14:cNvContentPartPr/>
                <p14:nvPr/>
              </p14:nvContentPartPr>
              <p14:xfrm>
                <a:off x="1139912" y="3137118"/>
                <a:ext cx="181080" cy="77040"/>
              </p14:xfrm>
            </p:contentPart>
          </mc:Choice>
          <mc:Fallback xmlns="">
            <p:pic>
              <p:nvPicPr>
                <p:cNvPr id="156" name="Рукописный ввод 155">
                  <a:extLst>
                    <a:ext uri="{FF2B5EF4-FFF2-40B4-BE49-F238E27FC236}">
                      <a16:creationId xmlns:a16="http://schemas.microsoft.com/office/drawing/2014/main" id="{3A914109-84EA-4AF2-9B53-4F103A1DC693}"/>
                    </a:ext>
                  </a:extLst>
                </p:cNvPr>
                <p:cNvPicPr/>
                <p:nvPr/>
              </p:nvPicPr>
              <p:blipFill>
                <a:blip r:embed="rId93"/>
                <a:stretch>
                  <a:fillRect/>
                </a:stretch>
              </p:blipFill>
              <p:spPr>
                <a:xfrm>
                  <a:off x="1131272" y="3128118"/>
                  <a:ext cx="19872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57" name="Рукописный ввод 156">
                  <a:extLst>
                    <a:ext uri="{FF2B5EF4-FFF2-40B4-BE49-F238E27FC236}">
                      <a16:creationId xmlns:a16="http://schemas.microsoft.com/office/drawing/2014/main" id="{21BE56F7-C8EB-4B1D-B1E9-6206C2C27B90}"/>
                    </a:ext>
                  </a:extLst>
                </p14:cNvPr>
                <p14:cNvContentPartPr/>
                <p14:nvPr/>
              </p14:nvContentPartPr>
              <p14:xfrm>
                <a:off x="1282472" y="3871518"/>
                <a:ext cx="44640" cy="246240"/>
              </p14:xfrm>
            </p:contentPart>
          </mc:Choice>
          <mc:Fallback xmlns="">
            <p:pic>
              <p:nvPicPr>
                <p:cNvPr id="157" name="Рукописный ввод 156">
                  <a:extLst>
                    <a:ext uri="{FF2B5EF4-FFF2-40B4-BE49-F238E27FC236}">
                      <a16:creationId xmlns:a16="http://schemas.microsoft.com/office/drawing/2014/main" id="{21BE56F7-C8EB-4B1D-B1E9-6206C2C27B90}"/>
                    </a:ext>
                  </a:extLst>
                </p:cNvPr>
                <p:cNvPicPr/>
                <p:nvPr/>
              </p:nvPicPr>
              <p:blipFill>
                <a:blip r:embed="rId95"/>
                <a:stretch>
                  <a:fillRect/>
                </a:stretch>
              </p:blipFill>
              <p:spPr>
                <a:xfrm>
                  <a:off x="1273832" y="3862518"/>
                  <a:ext cx="622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58" name="Рукописный ввод 157">
                  <a:extLst>
                    <a:ext uri="{FF2B5EF4-FFF2-40B4-BE49-F238E27FC236}">
                      <a16:creationId xmlns:a16="http://schemas.microsoft.com/office/drawing/2014/main" id="{F655E296-D94A-46E1-9E6F-329422112A37}"/>
                    </a:ext>
                  </a:extLst>
                </p14:cNvPr>
                <p14:cNvContentPartPr/>
                <p14:nvPr/>
              </p14:nvContentPartPr>
              <p14:xfrm>
                <a:off x="1099232" y="3786558"/>
                <a:ext cx="280800" cy="88200"/>
              </p14:xfrm>
            </p:contentPart>
          </mc:Choice>
          <mc:Fallback xmlns="">
            <p:pic>
              <p:nvPicPr>
                <p:cNvPr id="158" name="Рукописный ввод 157">
                  <a:extLst>
                    <a:ext uri="{FF2B5EF4-FFF2-40B4-BE49-F238E27FC236}">
                      <a16:creationId xmlns:a16="http://schemas.microsoft.com/office/drawing/2014/main" id="{F655E296-D94A-46E1-9E6F-329422112A37}"/>
                    </a:ext>
                  </a:extLst>
                </p:cNvPr>
                <p:cNvPicPr/>
                <p:nvPr/>
              </p:nvPicPr>
              <p:blipFill>
                <a:blip r:embed="rId97"/>
                <a:stretch>
                  <a:fillRect/>
                </a:stretch>
              </p:blipFill>
              <p:spPr>
                <a:xfrm>
                  <a:off x="1090592" y="3777918"/>
                  <a:ext cx="29844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59" name="Рукописный ввод 158">
                  <a:extLst>
                    <a:ext uri="{FF2B5EF4-FFF2-40B4-BE49-F238E27FC236}">
                      <a16:creationId xmlns:a16="http://schemas.microsoft.com/office/drawing/2014/main" id="{51904263-5AFC-4A90-978B-332FC5398E97}"/>
                    </a:ext>
                  </a:extLst>
                </p14:cNvPr>
                <p14:cNvContentPartPr/>
                <p14:nvPr/>
              </p14:nvContentPartPr>
              <p14:xfrm>
                <a:off x="1317752" y="4389918"/>
                <a:ext cx="112320" cy="227160"/>
              </p14:xfrm>
            </p:contentPart>
          </mc:Choice>
          <mc:Fallback xmlns="">
            <p:pic>
              <p:nvPicPr>
                <p:cNvPr id="159" name="Рукописный ввод 158">
                  <a:extLst>
                    <a:ext uri="{FF2B5EF4-FFF2-40B4-BE49-F238E27FC236}">
                      <a16:creationId xmlns:a16="http://schemas.microsoft.com/office/drawing/2014/main" id="{51904263-5AFC-4A90-978B-332FC5398E97}"/>
                    </a:ext>
                  </a:extLst>
                </p:cNvPr>
                <p:cNvPicPr/>
                <p:nvPr/>
              </p:nvPicPr>
              <p:blipFill>
                <a:blip r:embed="rId99"/>
                <a:stretch>
                  <a:fillRect/>
                </a:stretch>
              </p:blipFill>
              <p:spPr>
                <a:xfrm>
                  <a:off x="1308752" y="4381278"/>
                  <a:ext cx="12996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60" name="Рукописный ввод 159">
                  <a:extLst>
                    <a:ext uri="{FF2B5EF4-FFF2-40B4-BE49-F238E27FC236}">
                      <a16:creationId xmlns:a16="http://schemas.microsoft.com/office/drawing/2014/main" id="{15A98E7B-FC0A-4C25-8DD7-32AF506CDD25}"/>
                    </a:ext>
                  </a:extLst>
                </p14:cNvPr>
                <p14:cNvContentPartPr/>
                <p14:nvPr/>
              </p14:nvContentPartPr>
              <p14:xfrm>
                <a:off x="1255472" y="4294518"/>
                <a:ext cx="233280" cy="36360"/>
              </p14:xfrm>
            </p:contentPart>
          </mc:Choice>
          <mc:Fallback xmlns="">
            <p:pic>
              <p:nvPicPr>
                <p:cNvPr id="160" name="Рукописный ввод 159">
                  <a:extLst>
                    <a:ext uri="{FF2B5EF4-FFF2-40B4-BE49-F238E27FC236}">
                      <a16:creationId xmlns:a16="http://schemas.microsoft.com/office/drawing/2014/main" id="{15A98E7B-FC0A-4C25-8DD7-32AF506CDD25}"/>
                    </a:ext>
                  </a:extLst>
                </p:cNvPr>
                <p:cNvPicPr/>
                <p:nvPr/>
              </p:nvPicPr>
              <p:blipFill>
                <a:blip r:embed="rId101"/>
                <a:stretch>
                  <a:fillRect/>
                </a:stretch>
              </p:blipFill>
              <p:spPr>
                <a:xfrm>
                  <a:off x="1246472" y="4285518"/>
                  <a:ext cx="25092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61" name="Рукописный ввод 160">
                  <a:extLst>
                    <a:ext uri="{FF2B5EF4-FFF2-40B4-BE49-F238E27FC236}">
                      <a16:creationId xmlns:a16="http://schemas.microsoft.com/office/drawing/2014/main" id="{89F80233-56B5-45A3-A5C2-6C930D478C36}"/>
                    </a:ext>
                  </a:extLst>
                </p14:cNvPr>
                <p14:cNvContentPartPr/>
                <p14:nvPr/>
              </p14:nvContentPartPr>
              <p14:xfrm>
                <a:off x="1220552" y="4426638"/>
                <a:ext cx="276480" cy="41760"/>
              </p14:xfrm>
            </p:contentPart>
          </mc:Choice>
          <mc:Fallback xmlns="">
            <p:pic>
              <p:nvPicPr>
                <p:cNvPr id="161" name="Рукописный ввод 160">
                  <a:extLst>
                    <a:ext uri="{FF2B5EF4-FFF2-40B4-BE49-F238E27FC236}">
                      <a16:creationId xmlns:a16="http://schemas.microsoft.com/office/drawing/2014/main" id="{89F80233-56B5-45A3-A5C2-6C930D478C36}"/>
                    </a:ext>
                  </a:extLst>
                </p:cNvPr>
                <p:cNvPicPr/>
                <p:nvPr/>
              </p:nvPicPr>
              <p:blipFill>
                <a:blip r:embed="rId103"/>
                <a:stretch>
                  <a:fillRect/>
                </a:stretch>
              </p:blipFill>
              <p:spPr>
                <a:xfrm>
                  <a:off x="1211552" y="4417638"/>
                  <a:ext cx="294120" cy="59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4">
            <p14:nvContentPartPr>
              <p14:cNvPr id="163" name="Рукописный ввод 162">
                <a:extLst>
                  <a:ext uri="{FF2B5EF4-FFF2-40B4-BE49-F238E27FC236}">
                    <a16:creationId xmlns:a16="http://schemas.microsoft.com/office/drawing/2014/main" id="{72276E5C-4554-4B2F-81CB-DBB3D96381A3}"/>
                  </a:ext>
                </a:extLst>
              </p14:cNvPr>
              <p14:cNvContentPartPr/>
              <p14:nvPr/>
            </p14:nvContentPartPr>
            <p14:xfrm>
              <a:off x="2115152" y="1918518"/>
              <a:ext cx="18360" cy="20880"/>
            </p14:xfrm>
          </p:contentPart>
        </mc:Choice>
        <mc:Fallback xmlns="">
          <p:pic>
            <p:nvPicPr>
              <p:cNvPr id="163" name="Рукописный ввод 162">
                <a:extLst>
                  <a:ext uri="{FF2B5EF4-FFF2-40B4-BE49-F238E27FC236}">
                    <a16:creationId xmlns:a16="http://schemas.microsoft.com/office/drawing/2014/main" id="{72276E5C-4554-4B2F-81CB-DBB3D96381A3}"/>
                  </a:ext>
                </a:extLst>
              </p:cNvPr>
              <p:cNvPicPr/>
              <p:nvPr/>
            </p:nvPicPr>
            <p:blipFill>
              <a:blip r:embed="rId105"/>
              <a:stretch>
                <a:fillRect/>
              </a:stretch>
            </p:blipFill>
            <p:spPr>
              <a:xfrm>
                <a:off x="2106152" y="1909518"/>
                <a:ext cx="36000" cy="38520"/>
              </a:xfrm>
              <a:prstGeom prst="rect">
                <a:avLst/>
              </a:prstGeom>
            </p:spPr>
          </p:pic>
        </mc:Fallback>
      </mc:AlternateContent>
      <p:grpSp>
        <p:nvGrpSpPr>
          <p:cNvPr id="170" name="Группа 169">
            <a:extLst>
              <a:ext uri="{FF2B5EF4-FFF2-40B4-BE49-F238E27FC236}">
                <a16:creationId xmlns:a16="http://schemas.microsoft.com/office/drawing/2014/main" id="{A4BD5F54-51CF-4C5C-9A6C-0C0BA090B941}"/>
              </a:ext>
            </a:extLst>
          </p:cNvPr>
          <p:cNvGrpSpPr/>
          <p:nvPr/>
        </p:nvGrpSpPr>
        <p:grpSpPr>
          <a:xfrm>
            <a:off x="1964672" y="1809798"/>
            <a:ext cx="1730160" cy="3888360"/>
            <a:chOff x="1964672" y="1809798"/>
            <a:chExt cx="1730160" cy="3888360"/>
          </a:xfrm>
        </p:grpSpPr>
        <mc:AlternateContent xmlns:mc="http://schemas.openxmlformats.org/markup-compatibility/2006" xmlns:p14="http://schemas.microsoft.com/office/powerpoint/2010/main">
          <mc:Choice Requires="p14">
            <p:contentPart p14:bwMode="auto" r:id="rId106">
              <p14:nvContentPartPr>
                <p14:cNvPr id="164" name="Рукописный ввод 163">
                  <a:extLst>
                    <a:ext uri="{FF2B5EF4-FFF2-40B4-BE49-F238E27FC236}">
                      <a16:creationId xmlns:a16="http://schemas.microsoft.com/office/drawing/2014/main" id="{ED28298C-D2BD-435D-8752-729AF374ABD0}"/>
                    </a:ext>
                  </a:extLst>
                </p14:cNvPr>
                <p14:cNvContentPartPr/>
                <p14:nvPr/>
              </p14:nvContentPartPr>
              <p14:xfrm>
                <a:off x="1964672" y="1887198"/>
                <a:ext cx="259560" cy="348480"/>
              </p14:xfrm>
            </p:contentPart>
          </mc:Choice>
          <mc:Fallback xmlns="">
            <p:pic>
              <p:nvPicPr>
                <p:cNvPr id="164" name="Рукописный ввод 163">
                  <a:extLst>
                    <a:ext uri="{FF2B5EF4-FFF2-40B4-BE49-F238E27FC236}">
                      <a16:creationId xmlns:a16="http://schemas.microsoft.com/office/drawing/2014/main" id="{ED28298C-D2BD-435D-8752-729AF374ABD0}"/>
                    </a:ext>
                  </a:extLst>
                </p:cNvPr>
                <p:cNvPicPr/>
                <p:nvPr/>
              </p:nvPicPr>
              <p:blipFill>
                <a:blip r:embed="rId107"/>
                <a:stretch>
                  <a:fillRect/>
                </a:stretch>
              </p:blipFill>
              <p:spPr>
                <a:xfrm>
                  <a:off x="1956032" y="1878198"/>
                  <a:ext cx="27720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65" name="Рукописный ввод 164">
                  <a:extLst>
                    <a:ext uri="{FF2B5EF4-FFF2-40B4-BE49-F238E27FC236}">
                      <a16:creationId xmlns:a16="http://schemas.microsoft.com/office/drawing/2014/main" id="{AAC664AC-599F-4BC4-AD97-86242E4284B9}"/>
                    </a:ext>
                  </a:extLst>
                </p14:cNvPr>
                <p14:cNvContentPartPr/>
                <p14:nvPr/>
              </p14:nvContentPartPr>
              <p14:xfrm>
                <a:off x="2406032" y="1977558"/>
                <a:ext cx="200160" cy="146880"/>
              </p14:xfrm>
            </p:contentPart>
          </mc:Choice>
          <mc:Fallback xmlns="">
            <p:pic>
              <p:nvPicPr>
                <p:cNvPr id="165" name="Рукописный ввод 164">
                  <a:extLst>
                    <a:ext uri="{FF2B5EF4-FFF2-40B4-BE49-F238E27FC236}">
                      <a16:creationId xmlns:a16="http://schemas.microsoft.com/office/drawing/2014/main" id="{AAC664AC-599F-4BC4-AD97-86242E4284B9}"/>
                    </a:ext>
                  </a:extLst>
                </p:cNvPr>
                <p:cNvPicPr/>
                <p:nvPr/>
              </p:nvPicPr>
              <p:blipFill>
                <a:blip r:embed="rId109"/>
                <a:stretch>
                  <a:fillRect/>
                </a:stretch>
              </p:blipFill>
              <p:spPr>
                <a:xfrm>
                  <a:off x="2397032" y="1968918"/>
                  <a:ext cx="21780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66" name="Рукописный ввод 165">
                  <a:extLst>
                    <a:ext uri="{FF2B5EF4-FFF2-40B4-BE49-F238E27FC236}">
                      <a16:creationId xmlns:a16="http://schemas.microsoft.com/office/drawing/2014/main" id="{E410BCDE-93DE-47BF-BD9E-2858E68597FA}"/>
                    </a:ext>
                  </a:extLst>
                </p14:cNvPr>
                <p14:cNvContentPartPr/>
                <p14:nvPr/>
              </p14:nvContentPartPr>
              <p14:xfrm>
                <a:off x="2755232" y="1855158"/>
                <a:ext cx="105840" cy="363600"/>
              </p14:xfrm>
            </p:contentPart>
          </mc:Choice>
          <mc:Fallback xmlns="">
            <p:pic>
              <p:nvPicPr>
                <p:cNvPr id="166" name="Рукописный ввод 165">
                  <a:extLst>
                    <a:ext uri="{FF2B5EF4-FFF2-40B4-BE49-F238E27FC236}">
                      <a16:creationId xmlns:a16="http://schemas.microsoft.com/office/drawing/2014/main" id="{E410BCDE-93DE-47BF-BD9E-2858E68597FA}"/>
                    </a:ext>
                  </a:extLst>
                </p:cNvPr>
                <p:cNvPicPr/>
                <p:nvPr/>
              </p:nvPicPr>
              <p:blipFill>
                <a:blip r:embed="rId111"/>
                <a:stretch>
                  <a:fillRect/>
                </a:stretch>
              </p:blipFill>
              <p:spPr>
                <a:xfrm>
                  <a:off x="2746592" y="1846518"/>
                  <a:ext cx="12348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67" name="Рукописный ввод 166">
                  <a:extLst>
                    <a:ext uri="{FF2B5EF4-FFF2-40B4-BE49-F238E27FC236}">
                      <a16:creationId xmlns:a16="http://schemas.microsoft.com/office/drawing/2014/main" id="{845397B0-D667-48AE-8267-C6C5E528D752}"/>
                    </a:ext>
                  </a:extLst>
                </p14:cNvPr>
                <p14:cNvContentPartPr/>
                <p14:nvPr/>
              </p14:nvContentPartPr>
              <p14:xfrm>
                <a:off x="2909312" y="1836078"/>
                <a:ext cx="131400" cy="370800"/>
              </p14:xfrm>
            </p:contentPart>
          </mc:Choice>
          <mc:Fallback xmlns="">
            <p:pic>
              <p:nvPicPr>
                <p:cNvPr id="167" name="Рукописный ввод 166">
                  <a:extLst>
                    <a:ext uri="{FF2B5EF4-FFF2-40B4-BE49-F238E27FC236}">
                      <a16:creationId xmlns:a16="http://schemas.microsoft.com/office/drawing/2014/main" id="{845397B0-D667-48AE-8267-C6C5E528D752}"/>
                    </a:ext>
                  </a:extLst>
                </p:cNvPr>
                <p:cNvPicPr/>
                <p:nvPr/>
              </p:nvPicPr>
              <p:blipFill>
                <a:blip r:embed="rId113"/>
                <a:stretch>
                  <a:fillRect/>
                </a:stretch>
              </p:blipFill>
              <p:spPr>
                <a:xfrm>
                  <a:off x="2900312" y="1827438"/>
                  <a:ext cx="14904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68" name="Рукописный ввод 167">
                  <a:extLst>
                    <a:ext uri="{FF2B5EF4-FFF2-40B4-BE49-F238E27FC236}">
                      <a16:creationId xmlns:a16="http://schemas.microsoft.com/office/drawing/2014/main" id="{5E3340A8-5FF9-4B93-B02B-6A641C2DCCDA}"/>
                    </a:ext>
                  </a:extLst>
                </p14:cNvPr>
                <p14:cNvContentPartPr/>
                <p14:nvPr/>
              </p14:nvContentPartPr>
              <p14:xfrm>
                <a:off x="2732912" y="2045238"/>
                <a:ext cx="267480" cy="36720"/>
              </p14:xfrm>
            </p:contentPart>
          </mc:Choice>
          <mc:Fallback xmlns="">
            <p:pic>
              <p:nvPicPr>
                <p:cNvPr id="168" name="Рукописный ввод 167">
                  <a:extLst>
                    <a:ext uri="{FF2B5EF4-FFF2-40B4-BE49-F238E27FC236}">
                      <a16:creationId xmlns:a16="http://schemas.microsoft.com/office/drawing/2014/main" id="{5E3340A8-5FF9-4B93-B02B-6A641C2DCCDA}"/>
                    </a:ext>
                  </a:extLst>
                </p:cNvPr>
                <p:cNvPicPr/>
                <p:nvPr/>
              </p:nvPicPr>
              <p:blipFill>
                <a:blip r:embed="rId115"/>
                <a:stretch>
                  <a:fillRect/>
                </a:stretch>
              </p:blipFill>
              <p:spPr>
                <a:xfrm>
                  <a:off x="2723912" y="2036238"/>
                  <a:ext cx="28512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69" name="Рукописный ввод 168">
                  <a:extLst>
                    <a:ext uri="{FF2B5EF4-FFF2-40B4-BE49-F238E27FC236}">
                      <a16:creationId xmlns:a16="http://schemas.microsoft.com/office/drawing/2014/main" id="{99792E55-1720-4212-9797-90FE178259E9}"/>
                    </a:ext>
                  </a:extLst>
                </p14:cNvPr>
                <p14:cNvContentPartPr/>
                <p14:nvPr/>
              </p14:nvContentPartPr>
              <p14:xfrm>
                <a:off x="3150152" y="1809798"/>
                <a:ext cx="544680" cy="3888360"/>
              </p14:xfrm>
            </p:contentPart>
          </mc:Choice>
          <mc:Fallback xmlns="">
            <p:pic>
              <p:nvPicPr>
                <p:cNvPr id="169" name="Рукописный ввод 168">
                  <a:extLst>
                    <a:ext uri="{FF2B5EF4-FFF2-40B4-BE49-F238E27FC236}">
                      <a16:creationId xmlns:a16="http://schemas.microsoft.com/office/drawing/2014/main" id="{99792E55-1720-4212-9797-90FE178259E9}"/>
                    </a:ext>
                  </a:extLst>
                </p:cNvPr>
                <p:cNvPicPr/>
                <p:nvPr/>
              </p:nvPicPr>
              <p:blipFill>
                <a:blip r:embed="rId117"/>
                <a:stretch>
                  <a:fillRect/>
                </a:stretch>
              </p:blipFill>
              <p:spPr>
                <a:xfrm>
                  <a:off x="3141512" y="1800798"/>
                  <a:ext cx="562320" cy="3906000"/>
                </a:xfrm>
                <a:prstGeom prst="rect">
                  <a:avLst/>
                </a:prstGeom>
              </p:spPr>
            </p:pic>
          </mc:Fallback>
        </mc:AlternateContent>
      </p:grpSp>
      <p:grpSp>
        <p:nvGrpSpPr>
          <p:cNvPr id="181" name="Группа 180">
            <a:extLst>
              <a:ext uri="{FF2B5EF4-FFF2-40B4-BE49-F238E27FC236}">
                <a16:creationId xmlns:a16="http://schemas.microsoft.com/office/drawing/2014/main" id="{2938182C-94D8-440E-9AA0-D81F06E52A5E}"/>
              </a:ext>
            </a:extLst>
          </p:cNvPr>
          <p:cNvGrpSpPr/>
          <p:nvPr/>
        </p:nvGrpSpPr>
        <p:grpSpPr>
          <a:xfrm>
            <a:off x="3397112" y="1681278"/>
            <a:ext cx="2052000" cy="675000"/>
            <a:chOff x="3397112" y="1681278"/>
            <a:chExt cx="2052000" cy="675000"/>
          </a:xfrm>
        </p:grpSpPr>
        <mc:AlternateContent xmlns:mc="http://schemas.openxmlformats.org/markup-compatibility/2006" xmlns:p14="http://schemas.microsoft.com/office/powerpoint/2010/main">
          <mc:Choice Requires="p14">
            <p:contentPart p14:bwMode="auto" r:id="rId118">
              <p14:nvContentPartPr>
                <p14:cNvPr id="171" name="Рукописный ввод 170">
                  <a:extLst>
                    <a:ext uri="{FF2B5EF4-FFF2-40B4-BE49-F238E27FC236}">
                      <a16:creationId xmlns:a16="http://schemas.microsoft.com/office/drawing/2014/main" id="{C6C6A55E-B86D-44AE-8B80-7A24B0FDB7D7}"/>
                    </a:ext>
                  </a:extLst>
                </p14:cNvPr>
                <p14:cNvContentPartPr/>
                <p14:nvPr/>
              </p14:nvContentPartPr>
              <p14:xfrm>
                <a:off x="3649832" y="1826358"/>
                <a:ext cx="236520" cy="391320"/>
              </p14:xfrm>
            </p:contentPart>
          </mc:Choice>
          <mc:Fallback xmlns="">
            <p:pic>
              <p:nvPicPr>
                <p:cNvPr id="171" name="Рукописный ввод 170">
                  <a:extLst>
                    <a:ext uri="{FF2B5EF4-FFF2-40B4-BE49-F238E27FC236}">
                      <a16:creationId xmlns:a16="http://schemas.microsoft.com/office/drawing/2014/main" id="{C6C6A55E-B86D-44AE-8B80-7A24B0FDB7D7}"/>
                    </a:ext>
                  </a:extLst>
                </p:cNvPr>
                <p:cNvPicPr/>
                <p:nvPr/>
              </p:nvPicPr>
              <p:blipFill>
                <a:blip r:embed="rId119"/>
                <a:stretch>
                  <a:fillRect/>
                </a:stretch>
              </p:blipFill>
              <p:spPr>
                <a:xfrm>
                  <a:off x="3640832" y="1817358"/>
                  <a:ext cx="25416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72" name="Рукописный ввод 171">
                  <a:extLst>
                    <a:ext uri="{FF2B5EF4-FFF2-40B4-BE49-F238E27FC236}">
                      <a16:creationId xmlns:a16="http://schemas.microsoft.com/office/drawing/2014/main" id="{07ABB3BE-47C9-4A58-8AAF-91EEA7721C6F}"/>
                    </a:ext>
                  </a:extLst>
                </p14:cNvPr>
                <p14:cNvContentPartPr/>
                <p14:nvPr/>
              </p14:nvContentPartPr>
              <p14:xfrm>
                <a:off x="3996152" y="1922838"/>
                <a:ext cx="141120" cy="153720"/>
              </p14:xfrm>
            </p:contentPart>
          </mc:Choice>
          <mc:Fallback xmlns="">
            <p:pic>
              <p:nvPicPr>
                <p:cNvPr id="172" name="Рукописный ввод 171">
                  <a:extLst>
                    <a:ext uri="{FF2B5EF4-FFF2-40B4-BE49-F238E27FC236}">
                      <a16:creationId xmlns:a16="http://schemas.microsoft.com/office/drawing/2014/main" id="{07ABB3BE-47C9-4A58-8AAF-91EEA7721C6F}"/>
                    </a:ext>
                  </a:extLst>
                </p:cNvPr>
                <p:cNvPicPr/>
                <p:nvPr/>
              </p:nvPicPr>
              <p:blipFill>
                <a:blip r:embed="rId121"/>
                <a:stretch>
                  <a:fillRect/>
                </a:stretch>
              </p:blipFill>
              <p:spPr>
                <a:xfrm>
                  <a:off x="3987512" y="1913838"/>
                  <a:ext cx="15876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73" name="Рукописный ввод 172">
                  <a:extLst>
                    <a:ext uri="{FF2B5EF4-FFF2-40B4-BE49-F238E27FC236}">
                      <a16:creationId xmlns:a16="http://schemas.microsoft.com/office/drawing/2014/main" id="{F64652DE-472B-4CBC-A75D-2EEDDBB2040C}"/>
                    </a:ext>
                  </a:extLst>
                </p14:cNvPr>
                <p14:cNvContentPartPr/>
                <p14:nvPr/>
              </p14:nvContentPartPr>
              <p14:xfrm>
                <a:off x="4278032" y="1819158"/>
                <a:ext cx="105480" cy="354240"/>
              </p14:xfrm>
            </p:contentPart>
          </mc:Choice>
          <mc:Fallback xmlns="">
            <p:pic>
              <p:nvPicPr>
                <p:cNvPr id="173" name="Рукописный ввод 172">
                  <a:extLst>
                    <a:ext uri="{FF2B5EF4-FFF2-40B4-BE49-F238E27FC236}">
                      <a16:creationId xmlns:a16="http://schemas.microsoft.com/office/drawing/2014/main" id="{F64652DE-472B-4CBC-A75D-2EEDDBB2040C}"/>
                    </a:ext>
                  </a:extLst>
                </p:cNvPr>
                <p:cNvPicPr/>
                <p:nvPr/>
              </p:nvPicPr>
              <p:blipFill>
                <a:blip r:embed="rId123"/>
                <a:stretch>
                  <a:fillRect/>
                </a:stretch>
              </p:blipFill>
              <p:spPr>
                <a:xfrm>
                  <a:off x="4269392" y="1810518"/>
                  <a:ext cx="12312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74" name="Рукописный ввод 173">
                  <a:extLst>
                    <a:ext uri="{FF2B5EF4-FFF2-40B4-BE49-F238E27FC236}">
                      <a16:creationId xmlns:a16="http://schemas.microsoft.com/office/drawing/2014/main" id="{70662536-B2AD-4D9D-AEC5-86BEE91F3BEE}"/>
                    </a:ext>
                  </a:extLst>
                </p14:cNvPr>
                <p14:cNvContentPartPr/>
                <p14:nvPr/>
              </p14:nvContentPartPr>
              <p14:xfrm>
                <a:off x="4458032" y="1802238"/>
                <a:ext cx="133920" cy="340200"/>
              </p14:xfrm>
            </p:contentPart>
          </mc:Choice>
          <mc:Fallback xmlns="">
            <p:pic>
              <p:nvPicPr>
                <p:cNvPr id="174" name="Рукописный ввод 173">
                  <a:extLst>
                    <a:ext uri="{FF2B5EF4-FFF2-40B4-BE49-F238E27FC236}">
                      <a16:creationId xmlns:a16="http://schemas.microsoft.com/office/drawing/2014/main" id="{70662536-B2AD-4D9D-AEC5-86BEE91F3BEE}"/>
                    </a:ext>
                  </a:extLst>
                </p:cNvPr>
                <p:cNvPicPr/>
                <p:nvPr/>
              </p:nvPicPr>
              <p:blipFill>
                <a:blip r:embed="rId125"/>
                <a:stretch>
                  <a:fillRect/>
                </a:stretch>
              </p:blipFill>
              <p:spPr>
                <a:xfrm>
                  <a:off x="4449032" y="1793238"/>
                  <a:ext cx="15156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75" name="Рукописный ввод 174">
                  <a:extLst>
                    <a:ext uri="{FF2B5EF4-FFF2-40B4-BE49-F238E27FC236}">
                      <a16:creationId xmlns:a16="http://schemas.microsoft.com/office/drawing/2014/main" id="{4F806E1F-03DE-4BD3-8DF7-F5AFCDB236F1}"/>
                    </a:ext>
                  </a:extLst>
                </p14:cNvPr>
                <p14:cNvContentPartPr/>
                <p14:nvPr/>
              </p14:nvContentPartPr>
              <p14:xfrm>
                <a:off x="4315472" y="2031918"/>
                <a:ext cx="201960" cy="37800"/>
              </p14:xfrm>
            </p:contentPart>
          </mc:Choice>
          <mc:Fallback xmlns="">
            <p:pic>
              <p:nvPicPr>
                <p:cNvPr id="175" name="Рукописный ввод 174">
                  <a:extLst>
                    <a:ext uri="{FF2B5EF4-FFF2-40B4-BE49-F238E27FC236}">
                      <a16:creationId xmlns:a16="http://schemas.microsoft.com/office/drawing/2014/main" id="{4F806E1F-03DE-4BD3-8DF7-F5AFCDB236F1}"/>
                    </a:ext>
                  </a:extLst>
                </p:cNvPr>
                <p:cNvPicPr/>
                <p:nvPr/>
              </p:nvPicPr>
              <p:blipFill>
                <a:blip r:embed="rId127"/>
                <a:stretch>
                  <a:fillRect/>
                </a:stretch>
              </p:blipFill>
              <p:spPr>
                <a:xfrm>
                  <a:off x="4306472" y="2023278"/>
                  <a:ext cx="21960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76" name="Рукописный ввод 175">
                  <a:extLst>
                    <a:ext uri="{FF2B5EF4-FFF2-40B4-BE49-F238E27FC236}">
                      <a16:creationId xmlns:a16="http://schemas.microsoft.com/office/drawing/2014/main" id="{BF1F7332-F2C8-46B6-8BB5-F936D53D0246}"/>
                    </a:ext>
                  </a:extLst>
                </p14:cNvPr>
                <p14:cNvContentPartPr/>
                <p14:nvPr/>
              </p14:nvContentPartPr>
              <p14:xfrm>
                <a:off x="4544072" y="1694958"/>
                <a:ext cx="273240" cy="580320"/>
              </p14:xfrm>
            </p:contentPart>
          </mc:Choice>
          <mc:Fallback xmlns="">
            <p:pic>
              <p:nvPicPr>
                <p:cNvPr id="176" name="Рукописный ввод 175">
                  <a:extLst>
                    <a:ext uri="{FF2B5EF4-FFF2-40B4-BE49-F238E27FC236}">
                      <a16:creationId xmlns:a16="http://schemas.microsoft.com/office/drawing/2014/main" id="{BF1F7332-F2C8-46B6-8BB5-F936D53D0246}"/>
                    </a:ext>
                  </a:extLst>
                </p:cNvPr>
                <p:cNvPicPr/>
                <p:nvPr/>
              </p:nvPicPr>
              <p:blipFill>
                <a:blip r:embed="rId129"/>
                <a:stretch>
                  <a:fillRect/>
                </a:stretch>
              </p:blipFill>
              <p:spPr>
                <a:xfrm>
                  <a:off x="4535072" y="1685958"/>
                  <a:ext cx="290880" cy="5979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77" name="Рукописный ввод 176">
                  <a:extLst>
                    <a:ext uri="{FF2B5EF4-FFF2-40B4-BE49-F238E27FC236}">
                      <a16:creationId xmlns:a16="http://schemas.microsoft.com/office/drawing/2014/main" id="{073C1725-0832-4010-AF08-AFAE5304A5B5}"/>
                    </a:ext>
                  </a:extLst>
                </p14:cNvPr>
                <p14:cNvContentPartPr/>
                <p14:nvPr/>
              </p14:nvContentPartPr>
              <p14:xfrm>
                <a:off x="3397112" y="1764078"/>
                <a:ext cx="397080" cy="592200"/>
              </p14:xfrm>
            </p:contentPart>
          </mc:Choice>
          <mc:Fallback xmlns="">
            <p:pic>
              <p:nvPicPr>
                <p:cNvPr id="177" name="Рукописный ввод 176">
                  <a:extLst>
                    <a:ext uri="{FF2B5EF4-FFF2-40B4-BE49-F238E27FC236}">
                      <a16:creationId xmlns:a16="http://schemas.microsoft.com/office/drawing/2014/main" id="{073C1725-0832-4010-AF08-AFAE5304A5B5}"/>
                    </a:ext>
                  </a:extLst>
                </p:cNvPr>
                <p:cNvPicPr/>
                <p:nvPr/>
              </p:nvPicPr>
              <p:blipFill>
                <a:blip r:embed="rId131"/>
                <a:stretch>
                  <a:fillRect/>
                </a:stretch>
              </p:blipFill>
              <p:spPr>
                <a:xfrm>
                  <a:off x="3388472" y="1755438"/>
                  <a:ext cx="414720" cy="6098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78" name="Рукописный ввод 177">
                  <a:extLst>
                    <a:ext uri="{FF2B5EF4-FFF2-40B4-BE49-F238E27FC236}">
                      <a16:creationId xmlns:a16="http://schemas.microsoft.com/office/drawing/2014/main" id="{9C733E19-ED22-42B6-B1FE-D00AF6F80FCF}"/>
                    </a:ext>
                  </a:extLst>
                </p14:cNvPr>
                <p14:cNvContentPartPr/>
                <p14:nvPr/>
              </p14:nvContentPartPr>
              <p14:xfrm>
                <a:off x="4973912" y="1910238"/>
                <a:ext cx="55440" cy="63000"/>
              </p14:xfrm>
            </p:contentPart>
          </mc:Choice>
          <mc:Fallback xmlns="">
            <p:pic>
              <p:nvPicPr>
                <p:cNvPr id="178" name="Рукописный ввод 177">
                  <a:extLst>
                    <a:ext uri="{FF2B5EF4-FFF2-40B4-BE49-F238E27FC236}">
                      <a16:creationId xmlns:a16="http://schemas.microsoft.com/office/drawing/2014/main" id="{9C733E19-ED22-42B6-B1FE-D00AF6F80FCF}"/>
                    </a:ext>
                  </a:extLst>
                </p:cNvPr>
                <p:cNvPicPr/>
                <p:nvPr/>
              </p:nvPicPr>
              <p:blipFill>
                <a:blip r:embed="rId133"/>
                <a:stretch>
                  <a:fillRect/>
                </a:stretch>
              </p:blipFill>
              <p:spPr>
                <a:xfrm>
                  <a:off x="4965272" y="1901238"/>
                  <a:ext cx="7308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79" name="Рукописный ввод 178">
                  <a:extLst>
                    <a:ext uri="{FF2B5EF4-FFF2-40B4-BE49-F238E27FC236}">
                      <a16:creationId xmlns:a16="http://schemas.microsoft.com/office/drawing/2014/main" id="{BE506F49-AF30-4521-A37E-43B92CDBA4DE}"/>
                    </a:ext>
                  </a:extLst>
                </p14:cNvPr>
                <p14:cNvContentPartPr/>
                <p14:nvPr/>
              </p14:nvContentPartPr>
              <p14:xfrm>
                <a:off x="5189912" y="1681278"/>
                <a:ext cx="259200" cy="380880"/>
              </p14:xfrm>
            </p:contentPart>
          </mc:Choice>
          <mc:Fallback xmlns="">
            <p:pic>
              <p:nvPicPr>
                <p:cNvPr id="179" name="Рукописный ввод 178">
                  <a:extLst>
                    <a:ext uri="{FF2B5EF4-FFF2-40B4-BE49-F238E27FC236}">
                      <a16:creationId xmlns:a16="http://schemas.microsoft.com/office/drawing/2014/main" id="{BE506F49-AF30-4521-A37E-43B92CDBA4DE}"/>
                    </a:ext>
                  </a:extLst>
                </p:cNvPr>
                <p:cNvPicPr/>
                <p:nvPr/>
              </p:nvPicPr>
              <p:blipFill>
                <a:blip r:embed="rId135"/>
                <a:stretch>
                  <a:fillRect/>
                </a:stretch>
              </p:blipFill>
              <p:spPr>
                <a:xfrm>
                  <a:off x="5180912" y="1672638"/>
                  <a:ext cx="276840" cy="398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6">
            <p14:nvContentPartPr>
              <p14:cNvPr id="180" name="Рукописный ввод 179">
                <a:extLst>
                  <a:ext uri="{FF2B5EF4-FFF2-40B4-BE49-F238E27FC236}">
                    <a16:creationId xmlns:a16="http://schemas.microsoft.com/office/drawing/2014/main" id="{D66EB017-052A-41C3-ACE4-52D46D87CDC9}"/>
                  </a:ext>
                </a:extLst>
              </p14:cNvPr>
              <p14:cNvContentPartPr/>
              <p14:nvPr/>
            </p14:nvContentPartPr>
            <p14:xfrm>
              <a:off x="5717672" y="1741398"/>
              <a:ext cx="925200" cy="3778200"/>
            </p14:xfrm>
          </p:contentPart>
        </mc:Choice>
        <mc:Fallback xmlns="">
          <p:pic>
            <p:nvPicPr>
              <p:cNvPr id="180" name="Рукописный ввод 179">
                <a:extLst>
                  <a:ext uri="{FF2B5EF4-FFF2-40B4-BE49-F238E27FC236}">
                    <a16:creationId xmlns:a16="http://schemas.microsoft.com/office/drawing/2014/main" id="{D66EB017-052A-41C3-ACE4-52D46D87CDC9}"/>
                  </a:ext>
                </a:extLst>
              </p:cNvPr>
              <p:cNvPicPr/>
              <p:nvPr/>
            </p:nvPicPr>
            <p:blipFill>
              <a:blip r:embed="rId137"/>
              <a:stretch>
                <a:fillRect/>
              </a:stretch>
            </p:blipFill>
            <p:spPr>
              <a:xfrm>
                <a:off x="5708672" y="1732758"/>
                <a:ext cx="942840" cy="3795840"/>
              </a:xfrm>
              <a:prstGeom prst="rect">
                <a:avLst/>
              </a:prstGeom>
            </p:spPr>
          </p:pic>
        </mc:Fallback>
      </mc:AlternateContent>
      <p:grpSp>
        <p:nvGrpSpPr>
          <p:cNvPr id="198" name="Группа 197">
            <a:extLst>
              <a:ext uri="{FF2B5EF4-FFF2-40B4-BE49-F238E27FC236}">
                <a16:creationId xmlns:a16="http://schemas.microsoft.com/office/drawing/2014/main" id="{AAA01C2E-E4A9-4638-BB9D-57BF0380A892}"/>
              </a:ext>
            </a:extLst>
          </p:cNvPr>
          <p:cNvGrpSpPr/>
          <p:nvPr/>
        </p:nvGrpSpPr>
        <p:grpSpPr>
          <a:xfrm>
            <a:off x="6107912" y="1485438"/>
            <a:ext cx="3594600" cy="764280"/>
            <a:chOff x="6107912" y="1485438"/>
            <a:chExt cx="3594600" cy="764280"/>
          </a:xfrm>
        </p:grpSpPr>
        <mc:AlternateContent xmlns:mc="http://schemas.openxmlformats.org/markup-compatibility/2006" xmlns:p14="http://schemas.microsoft.com/office/powerpoint/2010/main">
          <mc:Choice Requires="p14">
            <p:contentPart p14:bwMode="auto" r:id="rId138">
              <p14:nvContentPartPr>
                <p14:cNvPr id="182" name="Рукописный ввод 181">
                  <a:extLst>
                    <a:ext uri="{FF2B5EF4-FFF2-40B4-BE49-F238E27FC236}">
                      <a16:creationId xmlns:a16="http://schemas.microsoft.com/office/drawing/2014/main" id="{C1F38A94-C64B-4EDD-93BE-0522F8FAACD0}"/>
                    </a:ext>
                  </a:extLst>
                </p14:cNvPr>
                <p14:cNvContentPartPr/>
                <p14:nvPr/>
              </p14:nvContentPartPr>
              <p14:xfrm>
                <a:off x="6107912" y="1749678"/>
                <a:ext cx="342720" cy="500040"/>
              </p14:xfrm>
            </p:contentPart>
          </mc:Choice>
          <mc:Fallback xmlns="">
            <p:pic>
              <p:nvPicPr>
                <p:cNvPr id="182" name="Рукописный ввод 181">
                  <a:extLst>
                    <a:ext uri="{FF2B5EF4-FFF2-40B4-BE49-F238E27FC236}">
                      <a16:creationId xmlns:a16="http://schemas.microsoft.com/office/drawing/2014/main" id="{C1F38A94-C64B-4EDD-93BE-0522F8FAACD0}"/>
                    </a:ext>
                  </a:extLst>
                </p:cNvPr>
                <p:cNvPicPr/>
                <p:nvPr/>
              </p:nvPicPr>
              <p:blipFill>
                <a:blip r:embed="rId139"/>
                <a:stretch>
                  <a:fillRect/>
                </a:stretch>
              </p:blipFill>
              <p:spPr>
                <a:xfrm>
                  <a:off x="6098912" y="1740678"/>
                  <a:ext cx="360360" cy="5176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83" name="Рукописный ввод 182">
                  <a:extLst>
                    <a:ext uri="{FF2B5EF4-FFF2-40B4-BE49-F238E27FC236}">
                      <a16:creationId xmlns:a16="http://schemas.microsoft.com/office/drawing/2014/main" id="{C4BE6627-6A8D-45C8-9BA5-B1ED45179EFA}"/>
                    </a:ext>
                  </a:extLst>
                </p14:cNvPr>
                <p14:cNvContentPartPr/>
                <p14:nvPr/>
              </p14:nvContentPartPr>
              <p14:xfrm>
                <a:off x="6527672" y="1679838"/>
                <a:ext cx="195480" cy="512280"/>
              </p14:xfrm>
            </p:contentPart>
          </mc:Choice>
          <mc:Fallback xmlns="">
            <p:pic>
              <p:nvPicPr>
                <p:cNvPr id="183" name="Рукописный ввод 182">
                  <a:extLst>
                    <a:ext uri="{FF2B5EF4-FFF2-40B4-BE49-F238E27FC236}">
                      <a16:creationId xmlns:a16="http://schemas.microsoft.com/office/drawing/2014/main" id="{C4BE6627-6A8D-45C8-9BA5-B1ED45179EFA}"/>
                    </a:ext>
                  </a:extLst>
                </p:cNvPr>
                <p:cNvPicPr/>
                <p:nvPr/>
              </p:nvPicPr>
              <p:blipFill>
                <a:blip r:embed="rId141"/>
                <a:stretch>
                  <a:fillRect/>
                </a:stretch>
              </p:blipFill>
              <p:spPr>
                <a:xfrm>
                  <a:off x="6518672" y="1671198"/>
                  <a:ext cx="213120" cy="5299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84" name="Рукописный ввод 183">
                  <a:extLst>
                    <a:ext uri="{FF2B5EF4-FFF2-40B4-BE49-F238E27FC236}">
                      <a16:creationId xmlns:a16="http://schemas.microsoft.com/office/drawing/2014/main" id="{697EAB55-931A-49E4-BC26-EF2FA2D299EB}"/>
                    </a:ext>
                  </a:extLst>
                </p14:cNvPr>
                <p14:cNvContentPartPr/>
                <p14:nvPr/>
              </p14:nvContentPartPr>
              <p14:xfrm>
                <a:off x="6884792" y="1736718"/>
                <a:ext cx="195480" cy="339840"/>
              </p14:xfrm>
            </p:contentPart>
          </mc:Choice>
          <mc:Fallback xmlns="">
            <p:pic>
              <p:nvPicPr>
                <p:cNvPr id="184" name="Рукописный ввод 183">
                  <a:extLst>
                    <a:ext uri="{FF2B5EF4-FFF2-40B4-BE49-F238E27FC236}">
                      <a16:creationId xmlns:a16="http://schemas.microsoft.com/office/drawing/2014/main" id="{697EAB55-931A-49E4-BC26-EF2FA2D299EB}"/>
                    </a:ext>
                  </a:extLst>
                </p:cNvPr>
                <p:cNvPicPr/>
                <p:nvPr/>
              </p:nvPicPr>
              <p:blipFill>
                <a:blip r:embed="rId143"/>
                <a:stretch>
                  <a:fillRect/>
                </a:stretch>
              </p:blipFill>
              <p:spPr>
                <a:xfrm>
                  <a:off x="6876152" y="1728078"/>
                  <a:ext cx="21312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85" name="Рукописный ввод 184">
                  <a:extLst>
                    <a:ext uri="{FF2B5EF4-FFF2-40B4-BE49-F238E27FC236}">
                      <a16:creationId xmlns:a16="http://schemas.microsoft.com/office/drawing/2014/main" id="{11B0637C-B66E-464A-9315-20EA40417C72}"/>
                    </a:ext>
                  </a:extLst>
                </p14:cNvPr>
                <p14:cNvContentPartPr/>
                <p14:nvPr/>
              </p14:nvContentPartPr>
              <p14:xfrm>
                <a:off x="7196552" y="1787118"/>
                <a:ext cx="182520" cy="194760"/>
              </p14:xfrm>
            </p:contentPart>
          </mc:Choice>
          <mc:Fallback xmlns="">
            <p:pic>
              <p:nvPicPr>
                <p:cNvPr id="185" name="Рукописный ввод 184">
                  <a:extLst>
                    <a:ext uri="{FF2B5EF4-FFF2-40B4-BE49-F238E27FC236}">
                      <a16:creationId xmlns:a16="http://schemas.microsoft.com/office/drawing/2014/main" id="{11B0637C-B66E-464A-9315-20EA40417C72}"/>
                    </a:ext>
                  </a:extLst>
                </p:cNvPr>
                <p:cNvPicPr/>
                <p:nvPr/>
              </p:nvPicPr>
              <p:blipFill>
                <a:blip r:embed="rId145"/>
                <a:stretch>
                  <a:fillRect/>
                </a:stretch>
              </p:blipFill>
              <p:spPr>
                <a:xfrm>
                  <a:off x="7187912" y="1778478"/>
                  <a:ext cx="20016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86" name="Рукописный ввод 185">
                  <a:extLst>
                    <a:ext uri="{FF2B5EF4-FFF2-40B4-BE49-F238E27FC236}">
                      <a16:creationId xmlns:a16="http://schemas.microsoft.com/office/drawing/2014/main" id="{458342E1-239B-4C9B-A3B8-6ACB7160DFFF}"/>
                    </a:ext>
                  </a:extLst>
                </p14:cNvPr>
                <p14:cNvContentPartPr/>
                <p14:nvPr/>
              </p14:nvContentPartPr>
              <p14:xfrm>
                <a:off x="7472672" y="1744998"/>
                <a:ext cx="76320" cy="273600"/>
              </p14:xfrm>
            </p:contentPart>
          </mc:Choice>
          <mc:Fallback xmlns="">
            <p:pic>
              <p:nvPicPr>
                <p:cNvPr id="186" name="Рукописный ввод 185">
                  <a:extLst>
                    <a:ext uri="{FF2B5EF4-FFF2-40B4-BE49-F238E27FC236}">
                      <a16:creationId xmlns:a16="http://schemas.microsoft.com/office/drawing/2014/main" id="{458342E1-239B-4C9B-A3B8-6ACB7160DFFF}"/>
                    </a:ext>
                  </a:extLst>
                </p:cNvPr>
                <p:cNvPicPr/>
                <p:nvPr/>
              </p:nvPicPr>
              <p:blipFill>
                <a:blip r:embed="rId147"/>
                <a:stretch>
                  <a:fillRect/>
                </a:stretch>
              </p:blipFill>
              <p:spPr>
                <a:xfrm>
                  <a:off x="7463672" y="1736358"/>
                  <a:ext cx="9396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87" name="Рукописный ввод 186">
                  <a:extLst>
                    <a:ext uri="{FF2B5EF4-FFF2-40B4-BE49-F238E27FC236}">
                      <a16:creationId xmlns:a16="http://schemas.microsoft.com/office/drawing/2014/main" id="{B70EA7CA-C534-4432-BCE9-48CC633463EB}"/>
                    </a:ext>
                  </a:extLst>
                </p14:cNvPr>
                <p14:cNvContentPartPr/>
                <p14:nvPr/>
              </p14:nvContentPartPr>
              <p14:xfrm>
                <a:off x="7610552" y="1724118"/>
                <a:ext cx="80280" cy="257760"/>
              </p14:xfrm>
            </p:contentPart>
          </mc:Choice>
          <mc:Fallback xmlns="">
            <p:pic>
              <p:nvPicPr>
                <p:cNvPr id="187" name="Рукописный ввод 186">
                  <a:extLst>
                    <a:ext uri="{FF2B5EF4-FFF2-40B4-BE49-F238E27FC236}">
                      <a16:creationId xmlns:a16="http://schemas.microsoft.com/office/drawing/2014/main" id="{B70EA7CA-C534-4432-BCE9-48CC633463EB}"/>
                    </a:ext>
                  </a:extLst>
                </p:cNvPr>
                <p:cNvPicPr/>
                <p:nvPr/>
              </p:nvPicPr>
              <p:blipFill>
                <a:blip r:embed="rId149"/>
                <a:stretch>
                  <a:fillRect/>
                </a:stretch>
              </p:blipFill>
              <p:spPr>
                <a:xfrm>
                  <a:off x="7601912" y="1715478"/>
                  <a:ext cx="9792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88" name="Рукописный ввод 187">
                  <a:extLst>
                    <a:ext uri="{FF2B5EF4-FFF2-40B4-BE49-F238E27FC236}">
                      <a16:creationId xmlns:a16="http://schemas.microsoft.com/office/drawing/2014/main" id="{164BCB6F-762E-4BAF-A728-E51E10585D9A}"/>
                    </a:ext>
                  </a:extLst>
                </p14:cNvPr>
                <p14:cNvContentPartPr/>
                <p14:nvPr/>
              </p14:nvContentPartPr>
              <p14:xfrm>
                <a:off x="7470512" y="1876758"/>
                <a:ext cx="225360" cy="48240"/>
              </p14:xfrm>
            </p:contentPart>
          </mc:Choice>
          <mc:Fallback xmlns="">
            <p:pic>
              <p:nvPicPr>
                <p:cNvPr id="188" name="Рукописный ввод 187">
                  <a:extLst>
                    <a:ext uri="{FF2B5EF4-FFF2-40B4-BE49-F238E27FC236}">
                      <a16:creationId xmlns:a16="http://schemas.microsoft.com/office/drawing/2014/main" id="{164BCB6F-762E-4BAF-A728-E51E10585D9A}"/>
                    </a:ext>
                  </a:extLst>
                </p:cNvPr>
                <p:cNvPicPr/>
                <p:nvPr/>
              </p:nvPicPr>
              <p:blipFill>
                <a:blip r:embed="rId151"/>
                <a:stretch>
                  <a:fillRect/>
                </a:stretch>
              </p:blipFill>
              <p:spPr>
                <a:xfrm>
                  <a:off x="7461512" y="1868118"/>
                  <a:ext cx="24300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89" name="Рукописный ввод 188">
                  <a:extLst>
                    <a:ext uri="{FF2B5EF4-FFF2-40B4-BE49-F238E27FC236}">
                      <a16:creationId xmlns:a16="http://schemas.microsoft.com/office/drawing/2014/main" id="{9CCA4F70-E440-4102-AE92-2F64F3553F5B}"/>
                    </a:ext>
                  </a:extLst>
                </p14:cNvPr>
                <p14:cNvContentPartPr/>
                <p14:nvPr/>
              </p14:nvContentPartPr>
              <p14:xfrm>
                <a:off x="7672832" y="1532238"/>
                <a:ext cx="254520" cy="570240"/>
              </p14:xfrm>
            </p:contentPart>
          </mc:Choice>
          <mc:Fallback xmlns="">
            <p:pic>
              <p:nvPicPr>
                <p:cNvPr id="189" name="Рукописный ввод 188">
                  <a:extLst>
                    <a:ext uri="{FF2B5EF4-FFF2-40B4-BE49-F238E27FC236}">
                      <a16:creationId xmlns:a16="http://schemas.microsoft.com/office/drawing/2014/main" id="{9CCA4F70-E440-4102-AE92-2F64F3553F5B}"/>
                    </a:ext>
                  </a:extLst>
                </p:cNvPr>
                <p:cNvPicPr/>
                <p:nvPr/>
              </p:nvPicPr>
              <p:blipFill>
                <a:blip r:embed="rId153"/>
                <a:stretch>
                  <a:fillRect/>
                </a:stretch>
              </p:blipFill>
              <p:spPr>
                <a:xfrm>
                  <a:off x="7664192" y="1523238"/>
                  <a:ext cx="272160" cy="5878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90" name="Рукописный ввод 189">
                  <a:extLst>
                    <a:ext uri="{FF2B5EF4-FFF2-40B4-BE49-F238E27FC236}">
                      <a16:creationId xmlns:a16="http://schemas.microsoft.com/office/drawing/2014/main" id="{EDB10CD8-8A27-475A-89D6-BF5C4357B18E}"/>
                    </a:ext>
                  </a:extLst>
                </p14:cNvPr>
                <p14:cNvContentPartPr/>
                <p14:nvPr/>
              </p14:nvContentPartPr>
              <p14:xfrm>
                <a:off x="8069552" y="1845438"/>
                <a:ext cx="34200" cy="43200"/>
              </p14:xfrm>
            </p:contentPart>
          </mc:Choice>
          <mc:Fallback xmlns="">
            <p:pic>
              <p:nvPicPr>
                <p:cNvPr id="190" name="Рукописный ввод 189">
                  <a:extLst>
                    <a:ext uri="{FF2B5EF4-FFF2-40B4-BE49-F238E27FC236}">
                      <a16:creationId xmlns:a16="http://schemas.microsoft.com/office/drawing/2014/main" id="{EDB10CD8-8A27-475A-89D6-BF5C4357B18E}"/>
                    </a:ext>
                  </a:extLst>
                </p:cNvPr>
                <p:cNvPicPr/>
                <p:nvPr/>
              </p:nvPicPr>
              <p:blipFill>
                <a:blip r:embed="rId155"/>
                <a:stretch>
                  <a:fillRect/>
                </a:stretch>
              </p:blipFill>
              <p:spPr>
                <a:xfrm>
                  <a:off x="8060912" y="1836438"/>
                  <a:ext cx="5184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92" name="Рукописный ввод 191">
                  <a:extLst>
                    <a:ext uri="{FF2B5EF4-FFF2-40B4-BE49-F238E27FC236}">
                      <a16:creationId xmlns:a16="http://schemas.microsoft.com/office/drawing/2014/main" id="{AC127CF6-4DEA-4DC4-8F57-7C984BD9352D}"/>
                    </a:ext>
                  </a:extLst>
                </p14:cNvPr>
                <p14:cNvContentPartPr/>
                <p14:nvPr/>
              </p14:nvContentPartPr>
              <p14:xfrm>
                <a:off x="8276552" y="1616478"/>
                <a:ext cx="230400" cy="360720"/>
              </p14:xfrm>
            </p:contentPart>
          </mc:Choice>
          <mc:Fallback xmlns="">
            <p:pic>
              <p:nvPicPr>
                <p:cNvPr id="192" name="Рукописный ввод 191">
                  <a:extLst>
                    <a:ext uri="{FF2B5EF4-FFF2-40B4-BE49-F238E27FC236}">
                      <a16:creationId xmlns:a16="http://schemas.microsoft.com/office/drawing/2014/main" id="{AC127CF6-4DEA-4DC4-8F57-7C984BD9352D}"/>
                    </a:ext>
                  </a:extLst>
                </p:cNvPr>
                <p:cNvPicPr/>
                <p:nvPr/>
              </p:nvPicPr>
              <p:blipFill>
                <a:blip r:embed="rId157"/>
                <a:stretch>
                  <a:fillRect/>
                </a:stretch>
              </p:blipFill>
              <p:spPr>
                <a:xfrm>
                  <a:off x="8267552" y="1607838"/>
                  <a:ext cx="24804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93" name="Рукописный ввод 192">
                  <a:extLst>
                    <a:ext uri="{FF2B5EF4-FFF2-40B4-BE49-F238E27FC236}">
                      <a16:creationId xmlns:a16="http://schemas.microsoft.com/office/drawing/2014/main" id="{4A41A1EA-F8F8-475D-B146-FAF054DF188D}"/>
                    </a:ext>
                  </a:extLst>
                </p14:cNvPr>
                <p14:cNvContentPartPr/>
                <p14:nvPr/>
              </p14:nvContentPartPr>
              <p14:xfrm>
                <a:off x="8618192" y="1583358"/>
                <a:ext cx="279720" cy="600840"/>
              </p14:xfrm>
            </p:contentPart>
          </mc:Choice>
          <mc:Fallback xmlns="">
            <p:pic>
              <p:nvPicPr>
                <p:cNvPr id="193" name="Рукописный ввод 192">
                  <a:extLst>
                    <a:ext uri="{FF2B5EF4-FFF2-40B4-BE49-F238E27FC236}">
                      <a16:creationId xmlns:a16="http://schemas.microsoft.com/office/drawing/2014/main" id="{4A41A1EA-F8F8-475D-B146-FAF054DF188D}"/>
                    </a:ext>
                  </a:extLst>
                </p:cNvPr>
                <p:cNvPicPr/>
                <p:nvPr/>
              </p:nvPicPr>
              <p:blipFill>
                <a:blip r:embed="rId159"/>
                <a:stretch>
                  <a:fillRect/>
                </a:stretch>
              </p:blipFill>
              <p:spPr>
                <a:xfrm>
                  <a:off x="8609552" y="1574718"/>
                  <a:ext cx="297360" cy="6184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94" name="Рукописный ввод 193">
                  <a:extLst>
                    <a:ext uri="{FF2B5EF4-FFF2-40B4-BE49-F238E27FC236}">
                      <a16:creationId xmlns:a16="http://schemas.microsoft.com/office/drawing/2014/main" id="{27EFF0CE-490D-4F08-8691-99FA3761186D}"/>
                    </a:ext>
                  </a:extLst>
                </p14:cNvPr>
                <p14:cNvContentPartPr/>
                <p14:nvPr/>
              </p14:nvContentPartPr>
              <p14:xfrm>
                <a:off x="8939672" y="1652478"/>
                <a:ext cx="263880" cy="185040"/>
              </p14:xfrm>
            </p:contentPart>
          </mc:Choice>
          <mc:Fallback xmlns="">
            <p:pic>
              <p:nvPicPr>
                <p:cNvPr id="194" name="Рукописный ввод 193">
                  <a:extLst>
                    <a:ext uri="{FF2B5EF4-FFF2-40B4-BE49-F238E27FC236}">
                      <a16:creationId xmlns:a16="http://schemas.microsoft.com/office/drawing/2014/main" id="{27EFF0CE-490D-4F08-8691-99FA3761186D}"/>
                    </a:ext>
                  </a:extLst>
                </p:cNvPr>
                <p:cNvPicPr/>
                <p:nvPr/>
              </p:nvPicPr>
              <p:blipFill>
                <a:blip r:embed="rId161"/>
                <a:stretch>
                  <a:fillRect/>
                </a:stretch>
              </p:blipFill>
              <p:spPr>
                <a:xfrm>
                  <a:off x="8931032" y="1643478"/>
                  <a:ext cx="28152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95" name="Рукописный ввод 194">
                  <a:extLst>
                    <a:ext uri="{FF2B5EF4-FFF2-40B4-BE49-F238E27FC236}">
                      <a16:creationId xmlns:a16="http://schemas.microsoft.com/office/drawing/2014/main" id="{9CF14B57-03E3-4D00-9035-A5B21DC404E6}"/>
                    </a:ext>
                  </a:extLst>
                </p14:cNvPr>
                <p14:cNvContentPartPr/>
                <p14:nvPr/>
              </p14:nvContentPartPr>
              <p14:xfrm>
                <a:off x="9418472" y="1566438"/>
                <a:ext cx="100080" cy="281520"/>
              </p14:xfrm>
            </p:contentPart>
          </mc:Choice>
          <mc:Fallback xmlns="">
            <p:pic>
              <p:nvPicPr>
                <p:cNvPr id="195" name="Рукописный ввод 194">
                  <a:extLst>
                    <a:ext uri="{FF2B5EF4-FFF2-40B4-BE49-F238E27FC236}">
                      <a16:creationId xmlns:a16="http://schemas.microsoft.com/office/drawing/2014/main" id="{9CF14B57-03E3-4D00-9035-A5B21DC404E6}"/>
                    </a:ext>
                  </a:extLst>
                </p:cNvPr>
                <p:cNvPicPr/>
                <p:nvPr/>
              </p:nvPicPr>
              <p:blipFill>
                <a:blip r:embed="rId163"/>
                <a:stretch>
                  <a:fillRect/>
                </a:stretch>
              </p:blipFill>
              <p:spPr>
                <a:xfrm>
                  <a:off x="9409472" y="1557438"/>
                  <a:ext cx="11772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96" name="Рукописный ввод 195">
                  <a:extLst>
                    <a:ext uri="{FF2B5EF4-FFF2-40B4-BE49-F238E27FC236}">
                      <a16:creationId xmlns:a16="http://schemas.microsoft.com/office/drawing/2014/main" id="{88DD1E86-8134-428B-A3AF-7E02A2EFE0FE}"/>
                    </a:ext>
                  </a:extLst>
                </p14:cNvPr>
                <p14:cNvContentPartPr/>
                <p14:nvPr/>
              </p14:nvContentPartPr>
              <p14:xfrm>
                <a:off x="9596312" y="1485438"/>
                <a:ext cx="106200" cy="347400"/>
              </p14:xfrm>
            </p:contentPart>
          </mc:Choice>
          <mc:Fallback xmlns="">
            <p:pic>
              <p:nvPicPr>
                <p:cNvPr id="196" name="Рукописный ввод 195">
                  <a:extLst>
                    <a:ext uri="{FF2B5EF4-FFF2-40B4-BE49-F238E27FC236}">
                      <a16:creationId xmlns:a16="http://schemas.microsoft.com/office/drawing/2014/main" id="{88DD1E86-8134-428B-A3AF-7E02A2EFE0FE}"/>
                    </a:ext>
                  </a:extLst>
                </p:cNvPr>
                <p:cNvPicPr/>
                <p:nvPr/>
              </p:nvPicPr>
              <p:blipFill>
                <a:blip r:embed="rId165"/>
                <a:stretch>
                  <a:fillRect/>
                </a:stretch>
              </p:blipFill>
              <p:spPr>
                <a:xfrm>
                  <a:off x="9587312" y="1476438"/>
                  <a:ext cx="12384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97" name="Рукописный ввод 196">
                  <a:extLst>
                    <a:ext uri="{FF2B5EF4-FFF2-40B4-BE49-F238E27FC236}">
                      <a16:creationId xmlns:a16="http://schemas.microsoft.com/office/drawing/2014/main" id="{3044CF02-1E68-4838-8D58-4C71E106EEA9}"/>
                    </a:ext>
                  </a:extLst>
                </p14:cNvPr>
                <p14:cNvContentPartPr/>
                <p14:nvPr/>
              </p14:nvContentPartPr>
              <p14:xfrm>
                <a:off x="9352592" y="1657878"/>
                <a:ext cx="333000" cy="39960"/>
              </p14:xfrm>
            </p:contentPart>
          </mc:Choice>
          <mc:Fallback xmlns="">
            <p:pic>
              <p:nvPicPr>
                <p:cNvPr id="197" name="Рукописный ввод 196">
                  <a:extLst>
                    <a:ext uri="{FF2B5EF4-FFF2-40B4-BE49-F238E27FC236}">
                      <a16:creationId xmlns:a16="http://schemas.microsoft.com/office/drawing/2014/main" id="{3044CF02-1E68-4838-8D58-4C71E106EEA9}"/>
                    </a:ext>
                  </a:extLst>
                </p:cNvPr>
                <p:cNvPicPr/>
                <p:nvPr/>
              </p:nvPicPr>
              <p:blipFill>
                <a:blip r:embed="rId167"/>
                <a:stretch>
                  <a:fillRect/>
                </a:stretch>
              </p:blipFill>
              <p:spPr>
                <a:xfrm>
                  <a:off x="9343952" y="1649238"/>
                  <a:ext cx="350640" cy="57600"/>
                </a:xfrm>
                <a:prstGeom prst="rect">
                  <a:avLst/>
                </a:prstGeom>
              </p:spPr>
            </p:pic>
          </mc:Fallback>
        </mc:AlternateContent>
      </p:grpSp>
      <p:grpSp>
        <p:nvGrpSpPr>
          <p:cNvPr id="205" name="Группа 204">
            <a:extLst>
              <a:ext uri="{FF2B5EF4-FFF2-40B4-BE49-F238E27FC236}">
                <a16:creationId xmlns:a16="http://schemas.microsoft.com/office/drawing/2014/main" id="{B4764A26-C7FA-4A4E-8917-E80F002C0A88}"/>
              </a:ext>
            </a:extLst>
          </p:cNvPr>
          <p:cNvGrpSpPr/>
          <p:nvPr/>
        </p:nvGrpSpPr>
        <p:grpSpPr>
          <a:xfrm>
            <a:off x="2108312" y="2507118"/>
            <a:ext cx="396360" cy="324000"/>
            <a:chOff x="2108312" y="2507118"/>
            <a:chExt cx="396360" cy="324000"/>
          </a:xfrm>
        </p:grpSpPr>
        <mc:AlternateContent xmlns:mc="http://schemas.openxmlformats.org/markup-compatibility/2006" xmlns:p14="http://schemas.microsoft.com/office/powerpoint/2010/main">
          <mc:Choice Requires="p14">
            <p:contentPart p14:bwMode="auto" r:id="rId168">
              <p14:nvContentPartPr>
                <p14:cNvPr id="199" name="Рукописный ввод 198">
                  <a:extLst>
                    <a:ext uri="{FF2B5EF4-FFF2-40B4-BE49-F238E27FC236}">
                      <a16:creationId xmlns:a16="http://schemas.microsoft.com/office/drawing/2014/main" id="{CD685F9D-90CB-4B1B-A8DC-75476F905D19}"/>
                    </a:ext>
                  </a:extLst>
                </p14:cNvPr>
                <p14:cNvContentPartPr/>
                <p14:nvPr/>
              </p14:nvContentPartPr>
              <p14:xfrm>
                <a:off x="2322512" y="2538798"/>
                <a:ext cx="42840" cy="292320"/>
              </p14:xfrm>
            </p:contentPart>
          </mc:Choice>
          <mc:Fallback xmlns="">
            <p:pic>
              <p:nvPicPr>
                <p:cNvPr id="199" name="Рукописный ввод 198">
                  <a:extLst>
                    <a:ext uri="{FF2B5EF4-FFF2-40B4-BE49-F238E27FC236}">
                      <a16:creationId xmlns:a16="http://schemas.microsoft.com/office/drawing/2014/main" id="{CD685F9D-90CB-4B1B-A8DC-75476F905D19}"/>
                    </a:ext>
                  </a:extLst>
                </p:cNvPr>
                <p:cNvPicPr/>
                <p:nvPr/>
              </p:nvPicPr>
              <p:blipFill>
                <a:blip r:embed="rId169"/>
                <a:stretch>
                  <a:fillRect/>
                </a:stretch>
              </p:blipFill>
              <p:spPr>
                <a:xfrm>
                  <a:off x="2318192" y="2534478"/>
                  <a:ext cx="5148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200" name="Рукописный ввод 199">
                  <a:extLst>
                    <a:ext uri="{FF2B5EF4-FFF2-40B4-BE49-F238E27FC236}">
                      <a16:creationId xmlns:a16="http://schemas.microsoft.com/office/drawing/2014/main" id="{F2219424-8D8E-49FC-9009-8BA977C0BA84}"/>
                    </a:ext>
                  </a:extLst>
                </p14:cNvPr>
                <p14:cNvContentPartPr/>
                <p14:nvPr/>
              </p14:nvContentPartPr>
              <p14:xfrm>
                <a:off x="2108312" y="2507118"/>
                <a:ext cx="396360" cy="45000"/>
              </p14:xfrm>
            </p:contentPart>
          </mc:Choice>
          <mc:Fallback xmlns="">
            <p:pic>
              <p:nvPicPr>
                <p:cNvPr id="200" name="Рукописный ввод 199">
                  <a:extLst>
                    <a:ext uri="{FF2B5EF4-FFF2-40B4-BE49-F238E27FC236}">
                      <a16:creationId xmlns:a16="http://schemas.microsoft.com/office/drawing/2014/main" id="{F2219424-8D8E-49FC-9009-8BA977C0BA84}"/>
                    </a:ext>
                  </a:extLst>
                </p:cNvPr>
                <p:cNvPicPr/>
                <p:nvPr/>
              </p:nvPicPr>
              <p:blipFill>
                <a:blip r:embed="rId171"/>
                <a:stretch>
                  <a:fillRect/>
                </a:stretch>
              </p:blipFill>
              <p:spPr>
                <a:xfrm>
                  <a:off x="2103992" y="2502798"/>
                  <a:ext cx="405000" cy="53640"/>
                </a:xfrm>
                <a:prstGeom prst="rect">
                  <a:avLst/>
                </a:prstGeom>
              </p:spPr>
            </p:pic>
          </mc:Fallback>
        </mc:AlternateContent>
      </p:grpSp>
      <p:grpSp>
        <p:nvGrpSpPr>
          <p:cNvPr id="204" name="Группа 203">
            <a:extLst>
              <a:ext uri="{FF2B5EF4-FFF2-40B4-BE49-F238E27FC236}">
                <a16:creationId xmlns:a16="http://schemas.microsoft.com/office/drawing/2014/main" id="{D7F57146-72DF-4806-A20C-EC8608543BB9}"/>
              </a:ext>
            </a:extLst>
          </p:cNvPr>
          <p:cNvGrpSpPr/>
          <p:nvPr/>
        </p:nvGrpSpPr>
        <p:grpSpPr>
          <a:xfrm>
            <a:off x="2228192" y="3058998"/>
            <a:ext cx="311400" cy="350640"/>
            <a:chOff x="2228192" y="3058998"/>
            <a:chExt cx="311400" cy="350640"/>
          </a:xfrm>
        </p:grpSpPr>
        <mc:AlternateContent xmlns:mc="http://schemas.openxmlformats.org/markup-compatibility/2006" xmlns:p14="http://schemas.microsoft.com/office/powerpoint/2010/main">
          <mc:Choice Requires="p14">
            <p:contentPart p14:bwMode="auto" r:id="rId172">
              <p14:nvContentPartPr>
                <p14:cNvPr id="201" name="Рукописный ввод 200">
                  <a:extLst>
                    <a:ext uri="{FF2B5EF4-FFF2-40B4-BE49-F238E27FC236}">
                      <a16:creationId xmlns:a16="http://schemas.microsoft.com/office/drawing/2014/main" id="{85481000-6F9A-4C9F-8069-84B06796BA3E}"/>
                    </a:ext>
                  </a:extLst>
                </p14:cNvPr>
                <p14:cNvContentPartPr/>
                <p14:nvPr/>
              </p14:nvContentPartPr>
              <p14:xfrm>
                <a:off x="2310992" y="3166638"/>
                <a:ext cx="46440" cy="243000"/>
              </p14:xfrm>
            </p:contentPart>
          </mc:Choice>
          <mc:Fallback xmlns="">
            <p:pic>
              <p:nvPicPr>
                <p:cNvPr id="201" name="Рукописный ввод 200">
                  <a:extLst>
                    <a:ext uri="{FF2B5EF4-FFF2-40B4-BE49-F238E27FC236}">
                      <a16:creationId xmlns:a16="http://schemas.microsoft.com/office/drawing/2014/main" id="{85481000-6F9A-4C9F-8069-84B06796BA3E}"/>
                    </a:ext>
                  </a:extLst>
                </p:cNvPr>
                <p:cNvPicPr/>
                <p:nvPr/>
              </p:nvPicPr>
              <p:blipFill>
                <a:blip r:embed="rId173"/>
                <a:stretch>
                  <a:fillRect/>
                </a:stretch>
              </p:blipFill>
              <p:spPr>
                <a:xfrm>
                  <a:off x="2306672" y="3162318"/>
                  <a:ext cx="5508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202" name="Рукописный ввод 201">
                  <a:extLst>
                    <a:ext uri="{FF2B5EF4-FFF2-40B4-BE49-F238E27FC236}">
                      <a16:creationId xmlns:a16="http://schemas.microsoft.com/office/drawing/2014/main" id="{F34358A3-0889-402A-8CF8-0BC1BF1BF02F}"/>
                    </a:ext>
                  </a:extLst>
                </p14:cNvPr>
                <p14:cNvContentPartPr/>
                <p14:nvPr/>
              </p14:nvContentPartPr>
              <p14:xfrm>
                <a:off x="2228192" y="3058998"/>
                <a:ext cx="311400" cy="12600"/>
              </p14:xfrm>
            </p:contentPart>
          </mc:Choice>
          <mc:Fallback xmlns="">
            <p:pic>
              <p:nvPicPr>
                <p:cNvPr id="202" name="Рукописный ввод 201">
                  <a:extLst>
                    <a:ext uri="{FF2B5EF4-FFF2-40B4-BE49-F238E27FC236}">
                      <a16:creationId xmlns:a16="http://schemas.microsoft.com/office/drawing/2014/main" id="{F34358A3-0889-402A-8CF8-0BC1BF1BF02F}"/>
                    </a:ext>
                  </a:extLst>
                </p:cNvPr>
                <p:cNvPicPr/>
                <p:nvPr/>
              </p:nvPicPr>
              <p:blipFill>
                <a:blip r:embed="rId175"/>
                <a:stretch>
                  <a:fillRect/>
                </a:stretch>
              </p:blipFill>
              <p:spPr>
                <a:xfrm>
                  <a:off x="2223872" y="3054678"/>
                  <a:ext cx="32004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203" name="Рукописный ввод 202">
                  <a:extLst>
                    <a:ext uri="{FF2B5EF4-FFF2-40B4-BE49-F238E27FC236}">
                      <a16:creationId xmlns:a16="http://schemas.microsoft.com/office/drawing/2014/main" id="{59A4454A-B7C5-4B33-8CAC-4C5CBF5CE0AF}"/>
                    </a:ext>
                  </a:extLst>
                </p14:cNvPr>
                <p14:cNvContentPartPr/>
                <p14:nvPr/>
              </p14:nvContentPartPr>
              <p14:xfrm>
                <a:off x="2309192" y="3163758"/>
                <a:ext cx="209520" cy="61560"/>
              </p14:xfrm>
            </p:contentPart>
          </mc:Choice>
          <mc:Fallback xmlns="">
            <p:pic>
              <p:nvPicPr>
                <p:cNvPr id="203" name="Рукописный ввод 202">
                  <a:extLst>
                    <a:ext uri="{FF2B5EF4-FFF2-40B4-BE49-F238E27FC236}">
                      <a16:creationId xmlns:a16="http://schemas.microsoft.com/office/drawing/2014/main" id="{59A4454A-B7C5-4B33-8CAC-4C5CBF5CE0AF}"/>
                    </a:ext>
                  </a:extLst>
                </p:cNvPr>
                <p:cNvPicPr/>
                <p:nvPr/>
              </p:nvPicPr>
              <p:blipFill>
                <a:blip r:embed="rId177"/>
                <a:stretch>
                  <a:fillRect/>
                </a:stretch>
              </p:blipFill>
              <p:spPr>
                <a:xfrm>
                  <a:off x="2304872" y="3159438"/>
                  <a:ext cx="218160" cy="70200"/>
                </a:xfrm>
                <a:prstGeom prst="rect">
                  <a:avLst/>
                </a:prstGeom>
              </p:spPr>
            </p:pic>
          </mc:Fallback>
        </mc:AlternateContent>
      </p:grpSp>
      <p:grpSp>
        <p:nvGrpSpPr>
          <p:cNvPr id="208" name="Группа 207">
            <a:extLst>
              <a:ext uri="{FF2B5EF4-FFF2-40B4-BE49-F238E27FC236}">
                <a16:creationId xmlns:a16="http://schemas.microsoft.com/office/drawing/2014/main" id="{A8F1D3E4-05E6-403B-9E53-0D96CD8D086F}"/>
              </a:ext>
            </a:extLst>
          </p:cNvPr>
          <p:cNvGrpSpPr/>
          <p:nvPr/>
        </p:nvGrpSpPr>
        <p:grpSpPr>
          <a:xfrm>
            <a:off x="2152592" y="3711678"/>
            <a:ext cx="376920" cy="340200"/>
            <a:chOff x="2152592" y="3711678"/>
            <a:chExt cx="376920" cy="340200"/>
          </a:xfrm>
        </p:grpSpPr>
        <mc:AlternateContent xmlns:mc="http://schemas.openxmlformats.org/markup-compatibility/2006" xmlns:p14="http://schemas.microsoft.com/office/powerpoint/2010/main">
          <mc:Choice Requires="p14">
            <p:contentPart p14:bwMode="auto" r:id="rId178">
              <p14:nvContentPartPr>
                <p14:cNvPr id="206" name="Рукописный ввод 205">
                  <a:extLst>
                    <a:ext uri="{FF2B5EF4-FFF2-40B4-BE49-F238E27FC236}">
                      <a16:creationId xmlns:a16="http://schemas.microsoft.com/office/drawing/2014/main" id="{D942BF18-4530-4640-912B-4D8FFEDAF17F}"/>
                    </a:ext>
                  </a:extLst>
                </p14:cNvPr>
                <p14:cNvContentPartPr/>
                <p14:nvPr/>
              </p14:nvContentPartPr>
              <p14:xfrm>
                <a:off x="2347352" y="3801318"/>
                <a:ext cx="92160" cy="250560"/>
              </p14:xfrm>
            </p:contentPart>
          </mc:Choice>
          <mc:Fallback xmlns="">
            <p:pic>
              <p:nvPicPr>
                <p:cNvPr id="206" name="Рукописный ввод 205">
                  <a:extLst>
                    <a:ext uri="{FF2B5EF4-FFF2-40B4-BE49-F238E27FC236}">
                      <a16:creationId xmlns:a16="http://schemas.microsoft.com/office/drawing/2014/main" id="{D942BF18-4530-4640-912B-4D8FFEDAF17F}"/>
                    </a:ext>
                  </a:extLst>
                </p:cNvPr>
                <p:cNvPicPr/>
                <p:nvPr/>
              </p:nvPicPr>
              <p:blipFill>
                <a:blip r:embed="rId179"/>
                <a:stretch>
                  <a:fillRect/>
                </a:stretch>
              </p:blipFill>
              <p:spPr>
                <a:xfrm>
                  <a:off x="2343032" y="3796998"/>
                  <a:ext cx="10080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207" name="Рукописный ввод 206">
                  <a:extLst>
                    <a:ext uri="{FF2B5EF4-FFF2-40B4-BE49-F238E27FC236}">
                      <a16:creationId xmlns:a16="http://schemas.microsoft.com/office/drawing/2014/main" id="{7B7C5850-C4F8-44E6-9F71-736E4F32AC07}"/>
                    </a:ext>
                  </a:extLst>
                </p14:cNvPr>
                <p14:cNvContentPartPr/>
                <p14:nvPr/>
              </p14:nvContentPartPr>
              <p14:xfrm>
                <a:off x="2152592" y="3711678"/>
                <a:ext cx="376920" cy="71640"/>
              </p14:xfrm>
            </p:contentPart>
          </mc:Choice>
          <mc:Fallback xmlns="">
            <p:pic>
              <p:nvPicPr>
                <p:cNvPr id="207" name="Рукописный ввод 206">
                  <a:extLst>
                    <a:ext uri="{FF2B5EF4-FFF2-40B4-BE49-F238E27FC236}">
                      <a16:creationId xmlns:a16="http://schemas.microsoft.com/office/drawing/2014/main" id="{7B7C5850-C4F8-44E6-9F71-736E4F32AC07}"/>
                    </a:ext>
                  </a:extLst>
                </p:cNvPr>
                <p:cNvPicPr/>
                <p:nvPr/>
              </p:nvPicPr>
              <p:blipFill>
                <a:blip r:embed="rId181"/>
                <a:stretch>
                  <a:fillRect/>
                </a:stretch>
              </p:blipFill>
              <p:spPr>
                <a:xfrm>
                  <a:off x="2148272" y="3707358"/>
                  <a:ext cx="385560" cy="80280"/>
                </a:xfrm>
                <a:prstGeom prst="rect">
                  <a:avLst/>
                </a:prstGeom>
              </p:spPr>
            </p:pic>
          </mc:Fallback>
        </mc:AlternateContent>
      </p:grpSp>
      <p:grpSp>
        <p:nvGrpSpPr>
          <p:cNvPr id="211" name="Группа 210">
            <a:extLst>
              <a:ext uri="{FF2B5EF4-FFF2-40B4-BE49-F238E27FC236}">
                <a16:creationId xmlns:a16="http://schemas.microsoft.com/office/drawing/2014/main" id="{2D771FC9-7C78-4AE1-88E0-14430255B570}"/>
              </a:ext>
            </a:extLst>
          </p:cNvPr>
          <p:cNvGrpSpPr/>
          <p:nvPr/>
        </p:nvGrpSpPr>
        <p:grpSpPr>
          <a:xfrm>
            <a:off x="2213432" y="4284798"/>
            <a:ext cx="317160" cy="297000"/>
            <a:chOff x="2213432" y="4284798"/>
            <a:chExt cx="317160" cy="297000"/>
          </a:xfrm>
        </p:grpSpPr>
        <mc:AlternateContent xmlns:mc="http://schemas.openxmlformats.org/markup-compatibility/2006" xmlns:p14="http://schemas.microsoft.com/office/powerpoint/2010/main">
          <mc:Choice Requires="p14">
            <p:contentPart p14:bwMode="auto" r:id="rId182">
              <p14:nvContentPartPr>
                <p14:cNvPr id="209" name="Рукописный ввод 208">
                  <a:extLst>
                    <a:ext uri="{FF2B5EF4-FFF2-40B4-BE49-F238E27FC236}">
                      <a16:creationId xmlns:a16="http://schemas.microsoft.com/office/drawing/2014/main" id="{FF4FCD2D-7492-4D57-B619-83A19AF6EE7C}"/>
                    </a:ext>
                  </a:extLst>
                </p14:cNvPr>
                <p14:cNvContentPartPr/>
                <p14:nvPr/>
              </p14:nvContentPartPr>
              <p14:xfrm>
                <a:off x="2407112" y="4311078"/>
                <a:ext cx="87480" cy="270720"/>
              </p14:xfrm>
            </p:contentPart>
          </mc:Choice>
          <mc:Fallback xmlns="">
            <p:pic>
              <p:nvPicPr>
                <p:cNvPr id="209" name="Рукописный ввод 208">
                  <a:extLst>
                    <a:ext uri="{FF2B5EF4-FFF2-40B4-BE49-F238E27FC236}">
                      <a16:creationId xmlns:a16="http://schemas.microsoft.com/office/drawing/2014/main" id="{FF4FCD2D-7492-4D57-B619-83A19AF6EE7C}"/>
                    </a:ext>
                  </a:extLst>
                </p:cNvPr>
                <p:cNvPicPr/>
                <p:nvPr/>
              </p:nvPicPr>
              <p:blipFill>
                <a:blip r:embed="rId183"/>
                <a:stretch>
                  <a:fillRect/>
                </a:stretch>
              </p:blipFill>
              <p:spPr>
                <a:xfrm>
                  <a:off x="2402792" y="4306758"/>
                  <a:ext cx="9612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210" name="Рукописный ввод 209">
                  <a:extLst>
                    <a:ext uri="{FF2B5EF4-FFF2-40B4-BE49-F238E27FC236}">
                      <a16:creationId xmlns:a16="http://schemas.microsoft.com/office/drawing/2014/main" id="{A1E473A5-FE0C-4A6A-83BC-C2F6A60A8609}"/>
                    </a:ext>
                  </a:extLst>
                </p14:cNvPr>
                <p14:cNvContentPartPr/>
                <p14:nvPr/>
              </p14:nvContentPartPr>
              <p14:xfrm>
                <a:off x="2213432" y="4284798"/>
                <a:ext cx="317160" cy="29520"/>
              </p14:xfrm>
            </p:contentPart>
          </mc:Choice>
          <mc:Fallback xmlns="">
            <p:pic>
              <p:nvPicPr>
                <p:cNvPr id="210" name="Рукописный ввод 209">
                  <a:extLst>
                    <a:ext uri="{FF2B5EF4-FFF2-40B4-BE49-F238E27FC236}">
                      <a16:creationId xmlns:a16="http://schemas.microsoft.com/office/drawing/2014/main" id="{A1E473A5-FE0C-4A6A-83BC-C2F6A60A8609}"/>
                    </a:ext>
                  </a:extLst>
                </p:cNvPr>
                <p:cNvPicPr/>
                <p:nvPr/>
              </p:nvPicPr>
              <p:blipFill>
                <a:blip r:embed="rId185"/>
                <a:stretch>
                  <a:fillRect/>
                </a:stretch>
              </p:blipFill>
              <p:spPr>
                <a:xfrm>
                  <a:off x="2209112" y="4280478"/>
                  <a:ext cx="325800" cy="38160"/>
                </a:xfrm>
                <a:prstGeom prst="rect">
                  <a:avLst/>
                </a:prstGeom>
              </p:spPr>
            </p:pic>
          </mc:Fallback>
        </mc:AlternateContent>
      </p:grpSp>
      <p:grpSp>
        <p:nvGrpSpPr>
          <p:cNvPr id="214" name="Группа 213">
            <a:extLst>
              <a:ext uri="{FF2B5EF4-FFF2-40B4-BE49-F238E27FC236}">
                <a16:creationId xmlns:a16="http://schemas.microsoft.com/office/drawing/2014/main" id="{E1AC7FFE-A3BC-44FA-A0E0-59F3E7EBF323}"/>
              </a:ext>
            </a:extLst>
          </p:cNvPr>
          <p:cNvGrpSpPr/>
          <p:nvPr/>
        </p:nvGrpSpPr>
        <p:grpSpPr>
          <a:xfrm>
            <a:off x="4011992" y="2470398"/>
            <a:ext cx="341640" cy="346320"/>
            <a:chOff x="4011992" y="2470398"/>
            <a:chExt cx="341640" cy="346320"/>
          </a:xfrm>
        </p:grpSpPr>
        <mc:AlternateContent xmlns:mc="http://schemas.openxmlformats.org/markup-compatibility/2006" xmlns:p14="http://schemas.microsoft.com/office/powerpoint/2010/main">
          <mc:Choice Requires="p14">
            <p:contentPart p14:bwMode="auto" r:id="rId186">
              <p14:nvContentPartPr>
                <p14:cNvPr id="212" name="Рукописный ввод 211">
                  <a:extLst>
                    <a:ext uri="{FF2B5EF4-FFF2-40B4-BE49-F238E27FC236}">
                      <a16:creationId xmlns:a16="http://schemas.microsoft.com/office/drawing/2014/main" id="{1E4F7574-4E23-425C-B447-78BE89586C21}"/>
                    </a:ext>
                  </a:extLst>
                </p14:cNvPr>
                <p14:cNvContentPartPr/>
                <p14:nvPr/>
              </p14:nvContentPartPr>
              <p14:xfrm>
                <a:off x="4198832" y="2561118"/>
                <a:ext cx="39240" cy="255600"/>
              </p14:xfrm>
            </p:contentPart>
          </mc:Choice>
          <mc:Fallback xmlns="">
            <p:pic>
              <p:nvPicPr>
                <p:cNvPr id="212" name="Рукописный ввод 211">
                  <a:extLst>
                    <a:ext uri="{FF2B5EF4-FFF2-40B4-BE49-F238E27FC236}">
                      <a16:creationId xmlns:a16="http://schemas.microsoft.com/office/drawing/2014/main" id="{1E4F7574-4E23-425C-B447-78BE89586C21}"/>
                    </a:ext>
                  </a:extLst>
                </p:cNvPr>
                <p:cNvPicPr/>
                <p:nvPr/>
              </p:nvPicPr>
              <p:blipFill>
                <a:blip r:embed="rId187"/>
                <a:stretch>
                  <a:fillRect/>
                </a:stretch>
              </p:blipFill>
              <p:spPr>
                <a:xfrm>
                  <a:off x="4194512" y="2556798"/>
                  <a:ext cx="4788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213" name="Рукописный ввод 212">
                  <a:extLst>
                    <a:ext uri="{FF2B5EF4-FFF2-40B4-BE49-F238E27FC236}">
                      <a16:creationId xmlns:a16="http://schemas.microsoft.com/office/drawing/2014/main" id="{AA309446-8F87-4284-9BFC-E1EEECCB72A9}"/>
                    </a:ext>
                  </a:extLst>
                </p14:cNvPr>
                <p14:cNvContentPartPr/>
                <p14:nvPr/>
              </p14:nvContentPartPr>
              <p14:xfrm>
                <a:off x="4011992" y="2470398"/>
                <a:ext cx="341640" cy="54360"/>
              </p14:xfrm>
            </p:contentPart>
          </mc:Choice>
          <mc:Fallback xmlns="">
            <p:pic>
              <p:nvPicPr>
                <p:cNvPr id="213" name="Рукописный ввод 212">
                  <a:extLst>
                    <a:ext uri="{FF2B5EF4-FFF2-40B4-BE49-F238E27FC236}">
                      <a16:creationId xmlns:a16="http://schemas.microsoft.com/office/drawing/2014/main" id="{AA309446-8F87-4284-9BFC-E1EEECCB72A9}"/>
                    </a:ext>
                  </a:extLst>
                </p:cNvPr>
                <p:cNvPicPr/>
                <p:nvPr/>
              </p:nvPicPr>
              <p:blipFill>
                <a:blip r:embed="rId189"/>
                <a:stretch>
                  <a:fillRect/>
                </a:stretch>
              </p:blipFill>
              <p:spPr>
                <a:xfrm>
                  <a:off x="4007672" y="2466078"/>
                  <a:ext cx="350280" cy="63000"/>
                </a:xfrm>
                <a:prstGeom prst="rect">
                  <a:avLst/>
                </a:prstGeom>
              </p:spPr>
            </p:pic>
          </mc:Fallback>
        </mc:AlternateContent>
      </p:grpSp>
      <p:grpSp>
        <p:nvGrpSpPr>
          <p:cNvPr id="224" name="Группа 223">
            <a:extLst>
              <a:ext uri="{FF2B5EF4-FFF2-40B4-BE49-F238E27FC236}">
                <a16:creationId xmlns:a16="http://schemas.microsoft.com/office/drawing/2014/main" id="{B4A9EEDF-BCA4-4150-975B-3FF19B7CD61C}"/>
              </a:ext>
            </a:extLst>
          </p:cNvPr>
          <p:cNvGrpSpPr/>
          <p:nvPr/>
        </p:nvGrpSpPr>
        <p:grpSpPr>
          <a:xfrm>
            <a:off x="3973832" y="3024438"/>
            <a:ext cx="516240" cy="1707840"/>
            <a:chOff x="3973832" y="3024438"/>
            <a:chExt cx="516240" cy="1707840"/>
          </a:xfrm>
        </p:grpSpPr>
        <mc:AlternateContent xmlns:mc="http://schemas.openxmlformats.org/markup-compatibility/2006" xmlns:p14="http://schemas.microsoft.com/office/powerpoint/2010/main">
          <mc:Choice Requires="p14">
            <p:contentPart p14:bwMode="auto" r:id="rId190">
              <p14:nvContentPartPr>
                <p14:cNvPr id="215" name="Рукописный ввод 214">
                  <a:extLst>
                    <a:ext uri="{FF2B5EF4-FFF2-40B4-BE49-F238E27FC236}">
                      <a16:creationId xmlns:a16="http://schemas.microsoft.com/office/drawing/2014/main" id="{F01A380E-DE46-456F-B78F-6AE4035C4CE8}"/>
                    </a:ext>
                  </a:extLst>
                </p14:cNvPr>
                <p14:cNvContentPartPr/>
                <p14:nvPr/>
              </p14:nvContentPartPr>
              <p14:xfrm>
                <a:off x="4182992" y="3163398"/>
                <a:ext cx="18720" cy="281160"/>
              </p14:xfrm>
            </p:contentPart>
          </mc:Choice>
          <mc:Fallback xmlns="">
            <p:pic>
              <p:nvPicPr>
                <p:cNvPr id="215" name="Рукописный ввод 214">
                  <a:extLst>
                    <a:ext uri="{FF2B5EF4-FFF2-40B4-BE49-F238E27FC236}">
                      <a16:creationId xmlns:a16="http://schemas.microsoft.com/office/drawing/2014/main" id="{F01A380E-DE46-456F-B78F-6AE4035C4CE8}"/>
                    </a:ext>
                  </a:extLst>
                </p:cNvPr>
                <p:cNvPicPr/>
                <p:nvPr/>
              </p:nvPicPr>
              <p:blipFill>
                <a:blip r:embed="rId191"/>
                <a:stretch>
                  <a:fillRect/>
                </a:stretch>
              </p:blipFill>
              <p:spPr>
                <a:xfrm>
                  <a:off x="4178672" y="3159078"/>
                  <a:ext cx="2736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216" name="Рукописный ввод 215">
                  <a:extLst>
                    <a:ext uri="{FF2B5EF4-FFF2-40B4-BE49-F238E27FC236}">
                      <a16:creationId xmlns:a16="http://schemas.microsoft.com/office/drawing/2014/main" id="{DF6CABBA-DDE9-4135-BEAD-962B819E9468}"/>
                    </a:ext>
                  </a:extLst>
                </p14:cNvPr>
                <p14:cNvContentPartPr/>
                <p14:nvPr/>
              </p14:nvContentPartPr>
              <p14:xfrm>
                <a:off x="4003352" y="3024438"/>
                <a:ext cx="334080" cy="91080"/>
              </p14:xfrm>
            </p:contentPart>
          </mc:Choice>
          <mc:Fallback xmlns="">
            <p:pic>
              <p:nvPicPr>
                <p:cNvPr id="216" name="Рукописный ввод 215">
                  <a:extLst>
                    <a:ext uri="{FF2B5EF4-FFF2-40B4-BE49-F238E27FC236}">
                      <a16:creationId xmlns:a16="http://schemas.microsoft.com/office/drawing/2014/main" id="{DF6CABBA-DDE9-4135-BEAD-962B819E9468}"/>
                    </a:ext>
                  </a:extLst>
                </p:cNvPr>
                <p:cNvPicPr/>
                <p:nvPr/>
              </p:nvPicPr>
              <p:blipFill>
                <a:blip r:embed="rId193"/>
                <a:stretch>
                  <a:fillRect/>
                </a:stretch>
              </p:blipFill>
              <p:spPr>
                <a:xfrm>
                  <a:off x="3999032" y="3020118"/>
                  <a:ext cx="34272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217" name="Рукописный ввод 216">
                  <a:extLst>
                    <a:ext uri="{FF2B5EF4-FFF2-40B4-BE49-F238E27FC236}">
                      <a16:creationId xmlns:a16="http://schemas.microsoft.com/office/drawing/2014/main" id="{6A317984-5C97-4811-B0DA-2F819501055F}"/>
                    </a:ext>
                  </a:extLst>
                </p14:cNvPr>
                <p14:cNvContentPartPr/>
                <p14:nvPr/>
              </p14:nvContentPartPr>
              <p14:xfrm>
                <a:off x="4093712" y="3326838"/>
                <a:ext cx="202680" cy="51120"/>
              </p14:xfrm>
            </p:contentPart>
          </mc:Choice>
          <mc:Fallback xmlns="">
            <p:pic>
              <p:nvPicPr>
                <p:cNvPr id="217" name="Рукописный ввод 216">
                  <a:extLst>
                    <a:ext uri="{FF2B5EF4-FFF2-40B4-BE49-F238E27FC236}">
                      <a16:creationId xmlns:a16="http://schemas.microsoft.com/office/drawing/2014/main" id="{6A317984-5C97-4811-B0DA-2F819501055F}"/>
                    </a:ext>
                  </a:extLst>
                </p:cNvPr>
                <p:cNvPicPr/>
                <p:nvPr/>
              </p:nvPicPr>
              <p:blipFill>
                <a:blip r:embed="rId195"/>
                <a:stretch>
                  <a:fillRect/>
                </a:stretch>
              </p:blipFill>
              <p:spPr>
                <a:xfrm>
                  <a:off x="4089392" y="3322518"/>
                  <a:ext cx="21132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218" name="Рукописный ввод 217">
                  <a:extLst>
                    <a:ext uri="{FF2B5EF4-FFF2-40B4-BE49-F238E27FC236}">
                      <a16:creationId xmlns:a16="http://schemas.microsoft.com/office/drawing/2014/main" id="{5DED8090-0787-4947-971E-BE269AB2541E}"/>
                    </a:ext>
                  </a:extLst>
                </p14:cNvPr>
                <p14:cNvContentPartPr/>
                <p14:nvPr/>
              </p14:nvContentPartPr>
              <p14:xfrm>
                <a:off x="4152392" y="3752718"/>
                <a:ext cx="68400" cy="343080"/>
              </p14:xfrm>
            </p:contentPart>
          </mc:Choice>
          <mc:Fallback xmlns="">
            <p:pic>
              <p:nvPicPr>
                <p:cNvPr id="218" name="Рукописный ввод 217">
                  <a:extLst>
                    <a:ext uri="{FF2B5EF4-FFF2-40B4-BE49-F238E27FC236}">
                      <a16:creationId xmlns:a16="http://schemas.microsoft.com/office/drawing/2014/main" id="{5DED8090-0787-4947-971E-BE269AB2541E}"/>
                    </a:ext>
                  </a:extLst>
                </p:cNvPr>
                <p:cNvPicPr/>
                <p:nvPr/>
              </p:nvPicPr>
              <p:blipFill>
                <a:blip r:embed="rId197"/>
                <a:stretch>
                  <a:fillRect/>
                </a:stretch>
              </p:blipFill>
              <p:spPr>
                <a:xfrm>
                  <a:off x="4148072" y="3748398"/>
                  <a:ext cx="7704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219" name="Рукописный ввод 218">
                  <a:extLst>
                    <a:ext uri="{FF2B5EF4-FFF2-40B4-BE49-F238E27FC236}">
                      <a16:creationId xmlns:a16="http://schemas.microsoft.com/office/drawing/2014/main" id="{9421812A-81DB-463B-88A0-00B4A9DB189B}"/>
                    </a:ext>
                  </a:extLst>
                </p14:cNvPr>
                <p14:cNvContentPartPr/>
                <p14:nvPr/>
              </p14:nvContentPartPr>
              <p14:xfrm>
                <a:off x="4058792" y="3640038"/>
                <a:ext cx="280800" cy="65880"/>
              </p14:xfrm>
            </p:contentPart>
          </mc:Choice>
          <mc:Fallback xmlns="">
            <p:pic>
              <p:nvPicPr>
                <p:cNvPr id="219" name="Рукописный ввод 218">
                  <a:extLst>
                    <a:ext uri="{FF2B5EF4-FFF2-40B4-BE49-F238E27FC236}">
                      <a16:creationId xmlns:a16="http://schemas.microsoft.com/office/drawing/2014/main" id="{9421812A-81DB-463B-88A0-00B4A9DB189B}"/>
                    </a:ext>
                  </a:extLst>
                </p:cNvPr>
                <p:cNvPicPr/>
                <p:nvPr/>
              </p:nvPicPr>
              <p:blipFill>
                <a:blip r:embed="rId199"/>
                <a:stretch>
                  <a:fillRect/>
                </a:stretch>
              </p:blipFill>
              <p:spPr>
                <a:xfrm>
                  <a:off x="4054472" y="3635718"/>
                  <a:ext cx="28944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220" name="Рукописный ввод 219">
                  <a:extLst>
                    <a:ext uri="{FF2B5EF4-FFF2-40B4-BE49-F238E27FC236}">
                      <a16:creationId xmlns:a16="http://schemas.microsoft.com/office/drawing/2014/main" id="{F35E8582-9A6F-4704-877D-118F5B782D1B}"/>
                    </a:ext>
                  </a:extLst>
                </p14:cNvPr>
                <p14:cNvContentPartPr/>
                <p14:nvPr/>
              </p14:nvContentPartPr>
              <p14:xfrm>
                <a:off x="3973832" y="3889878"/>
                <a:ext cx="273960" cy="113040"/>
              </p14:xfrm>
            </p:contentPart>
          </mc:Choice>
          <mc:Fallback xmlns="">
            <p:pic>
              <p:nvPicPr>
                <p:cNvPr id="220" name="Рукописный ввод 219">
                  <a:extLst>
                    <a:ext uri="{FF2B5EF4-FFF2-40B4-BE49-F238E27FC236}">
                      <a16:creationId xmlns:a16="http://schemas.microsoft.com/office/drawing/2014/main" id="{F35E8582-9A6F-4704-877D-118F5B782D1B}"/>
                    </a:ext>
                  </a:extLst>
                </p:cNvPr>
                <p:cNvPicPr/>
                <p:nvPr/>
              </p:nvPicPr>
              <p:blipFill>
                <a:blip r:embed="rId201"/>
                <a:stretch>
                  <a:fillRect/>
                </a:stretch>
              </p:blipFill>
              <p:spPr>
                <a:xfrm>
                  <a:off x="3969512" y="3885558"/>
                  <a:ext cx="2826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221" name="Рукописный ввод 220">
                  <a:extLst>
                    <a:ext uri="{FF2B5EF4-FFF2-40B4-BE49-F238E27FC236}">
                      <a16:creationId xmlns:a16="http://schemas.microsoft.com/office/drawing/2014/main" id="{E8E95AB9-DCCC-4A91-BD11-797D3E713C3B}"/>
                    </a:ext>
                  </a:extLst>
                </p14:cNvPr>
                <p14:cNvContentPartPr/>
                <p14:nvPr/>
              </p14:nvContentPartPr>
              <p14:xfrm>
                <a:off x="4208912" y="4369038"/>
                <a:ext cx="105480" cy="363240"/>
              </p14:xfrm>
            </p:contentPart>
          </mc:Choice>
          <mc:Fallback xmlns="">
            <p:pic>
              <p:nvPicPr>
                <p:cNvPr id="221" name="Рукописный ввод 220">
                  <a:extLst>
                    <a:ext uri="{FF2B5EF4-FFF2-40B4-BE49-F238E27FC236}">
                      <a16:creationId xmlns:a16="http://schemas.microsoft.com/office/drawing/2014/main" id="{E8E95AB9-DCCC-4A91-BD11-797D3E713C3B}"/>
                    </a:ext>
                  </a:extLst>
                </p:cNvPr>
                <p:cNvPicPr/>
                <p:nvPr/>
              </p:nvPicPr>
              <p:blipFill>
                <a:blip r:embed="rId203"/>
                <a:stretch>
                  <a:fillRect/>
                </a:stretch>
              </p:blipFill>
              <p:spPr>
                <a:xfrm>
                  <a:off x="4204592" y="4364718"/>
                  <a:ext cx="11412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222" name="Рукописный ввод 221">
                  <a:extLst>
                    <a:ext uri="{FF2B5EF4-FFF2-40B4-BE49-F238E27FC236}">
                      <a16:creationId xmlns:a16="http://schemas.microsoft.com/office/drawing/2014/main" id="{7527E0FD-3FA8-4258-BF73-EDF8BE1E9CF7}"/>
                    </a:ext>
                  </a:extLst>
                </p14:cNvPr>
                <p14:cNvContentPartPr/>
                <p14:nvPr/>
              </p14:nvContentPartPr>
              <p14:xfrm>
                <a:off x="4131152" y="4282278"/>
                <a:ext cx="358920" cy="227520"/>
              </p14:xfrm>
            </p:contentPart>
          </mc:Choice>
          <mc:Fallback xmlns="">
            <p:pic>
              <p:nvPicPr>
                <p:cNvPr id="222" name="Рукописный ввод 221">
                  <a:extLst>
                    <a:ext uri="{FF2B5EF4-FFF2-40B4-BE49-F238E27FC236}">
                      <a16:creationId xmlns:a16="http://schemas.microsoft.com/office/drawing/2014/main" id="{7527E0FD-3FA8-4258-BF73-EDF8BE1E9CF7}"/>
                    </a:ext>
                  </a:extLst>
                </p:cNvPr>
                <p:cNvPicPr/>
                <p:nvPr/>
              </p:nvPicPr>
              <p:blipFill>
                <a:blip r:embed="rId205"/>
                <a:stretch>
                  <a:fillRect/>
                </a:stretch>
              </p:blipFill>
              <p:spPr>
                <a:xfrm>
                  <a:off x="4126832" y="4277958"/>
                  <a:ext cx="36756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223" name="Рукописный ввод 222">
                  <a:extLst>
                    <a:ext uri="{FF2B5EF4-FFF2-40B4-BE49-F238E27FC236}">
                      <a16:creationId xmlns:a16="http://schemas.microsoft.com/office/drawing/2014/main" id="{A09C0A0C-B381-47A3-B45C-58C084FEB2EC}"/>
                    </a:ext>
                  </a:extLst>
                </p14:cNvPr>
                <p14:cNvContentPartPr/>
                <p14:nvPr/>
              </p14:nvContentPartPr>
              <p14:xfrm>
                <a:off x="4101632" y="3889158"/>
                <a:ext cx="206640" cy="54000"/>
              </p14:xfrm>
            </p:contentPart>
          </mc:Choice>
          <mc:Fallback xmlns="">
            <p:pic>
              <p:nvPicPr>
                <p:cNvPr id="223" name="Рукописный ввод 222">
                  <a:extLst>
                    <a:ext uri="{FF2B5EF4-FFF2-40B4-BE49-F238E27FC236}">
                      <a16:creationId xmlns:a16="http://schemas.microsoft.com/office/drawing/2014/main" id="{A09C0A0C-B381-47A3-B45C-58C084FEB2EC}"/>
                    </a:ext>
                  </a:extLst>
                </p:cNvPr>
                <p:cNvPicPr/>
                <p:nvPr/>
              </p:nvPicPr>
              <p:blipFill>
                <a:blip r:embed="rId207"/>
                <a:stretch>
                  <a:fillRect/>
                </a:stretch>
              </p:blipFill>
              <p:spPr>
                <a:xfrm>
                  <a:off x="4097312" y="3884838"/>
                  <a:ext cx="215280" cy="62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8">
            <p14:nvContentPartPr>
              <p14:cNvPr id="225" name="Рукописный ввод 224">
                <a:extLst>
                  <a:ext uri="{FF2B5EF4-FFF2-40B4-BE49-F238E27FC236}">
                    <a16:creationId xmlns:a16="http://schemas.microsoft.com/office/drawing/2014/main" id="{5A3FFF31-C4A9-4393-A08C-51AA4620DD28}"/>
                  </a:ext>
                </a:extLst>
              </p14:cNvPr>
              <p14:cNvContentPartPr/>
              <p14:nvPr/>
            </p14:nvContentPartPr>
            <p14:xfrm>
              <a:off x="4157072" y="2743278"/>
              <a:ext cx="15120" cy="2520"/>
            </p14:xfrm>
          </p:contentPart>
        </mc:Choice>
        <mc:Fallback xmlns="">
          <p:pic>
            <p:nvPicPr>
              <p:cNvPr id="225" name="Рукописный ввод 224">
                <a:extLst>
                  <a:ext uri="{FF2B5EF4-FFF2-40B4-BE49-F238E27FC236}">
                    <a16:creationId xmlns:a16="http://schemas.microsoft.com/office/drawing/2014/main" id="{5A3FFF31-C4A9-4393-A08C-51AA4620DD28}"/>
                  </a:ext>
                </a:extLst>
              </p:cNvPr>
              <p:cNvPicPr/>
              <p:nvPr/>
            </p:nvPicPr>
            <p:blipFill>
              <a:blip r:embed="rId209"/>
              <a:stretch>
                <a:fillRect/>
              </a:stretch>
            </p:blipFill>
            <p:spPr>
              <a:xfrm>
                <a:off x="4152752" y="2738958"/>
                <a:ext cx="23760" cy="11160"/>
              </a:xfrm>
              <a:prstGeom prst="rect">
                <a:avLst/>
              </a:prstGeom>
            </p:spPr>
          </p:pic>
        </mc:Fallback>
      </mc:AlternateContent>
      <p:grpSp>
        <p:nvGrpSpPr>
          <p:cNvPr id="228" name="Группа 227">
            <a:extLst>
              <a:ext uri="{FF2B5EF4-FFF2-40B4-BE49-F238E27FC236}">
                <a16:creationId xmlns:a16="http://schemas.microsoft.com/office/drawing/2014/main" id="{BD6B8A42-810D-4121-8C08-65E75F286A3C}"/>
              </a:ext>
            </a:extLst>
          </p:cNvPr>
          <p:cNvGrpSpPr/>
          <p:nvPr/>
        </p:nvGrpSpPr>
        <p:grpSpPr>
          <a:xfrm>
            <a:off x="7064432" y="2434038"/>
            <a:ext cx="466920" cy="272160"/>
            <a:chOff x="7064432" y="2434038"/>
            <a:chExt cx="466920" cy="272160"/>
          </a:xfrm>
        </p:grpSpPr>
        <mc:AlternateContent xmlns:mc="http://schemas.openxmlformats.org/markup-compatibility/2006" xmlns:p14="http://schemas.microsoft.com/office/powerpoint/2010/main">
          <mc:Choice Requires="p14">
            <p:contentPart p14:bwMode="auto" r:id="rId210">
              <p14:nvContentPartPr>
                <p14:cNvPr id="226" name="Рукописный ввод 225">
                  <a:extLst>
                    <a:ext uri="{FF2B5EF4-FFF2-40B4-BE49-F238E27FC236}">
                      <a16:creationId xmlns:a16="http://schemas.microsoft.com/office/drawing/2014/main" id="{61E980C7-CBB8-4531-B28E-71F9CDD1590F}"/>
                    </a:ext>
                  </a:extLst>
                </p14:cNvPr>
                <p14:cNvContentPartPr/>
                <p14:nvPr/>
              </p14:nvContentPartPr>
              <p14:xfrm>
                <a:off x="7366472" y="2444118"/>
                <a:ext cx="68400" cy="262080"/>
              </p14:xfrm>
            </p:contentPart>
          </mc:Choice>
          <mc:Fallback xmlns="">
            <p:pic>
              <p:nvPicPr>
                <p:cNvPr id="226" name="Рукописный ввод 225">
                  <a:extLst>
                    <a:ext uri="{FF2B5EF4-FFF2-40B4-BE49-F238E27FC236}">
                      <a16:creationId xmlns:a16="http://schemas.microsoft.com/office/drawing/2014/main" id="{61E980C7-CBB8-4531-B28E-71F9CDD1590F}"/>
                    </a:ext>
                  </a:extLst>
                </p:cNvPr>
                <p:cNvPicPr/>
                <p:nvPr/>
              </p:nvPicPr>
              <p:blipFill>
                <a:blip r:embed="rId211"/>
                <a:stretch>
                  <a:fillRect/>
                </a:stretch>
              </p:blipFill>
              <p:spPr>
                <a:xfrm>
                  <a:off x="7362152" y="2439798"/>
                  <a:ext cx="7704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227" name="Рукописный ввод 226">
                  <a:extLst>
                    <a:ext uri="{FF2B5EF4-FFF2-40B4-BE49-F238E27FC236}">
                      <a16:creationId xmlns:a16="http://schemas.microsoft.com/office/drawing/2014/main" id="{53AFFA50-AF9A-437E-BBB0-FA8A27BFE56A}"/>
                    </a:ext>
                  </a:extLst>
                </p14:cNvPr>
                <p14:cNvContentPartPr/>
                <p14:nvPr/>
              </p14:nvContentPartPr>
              <p14:xfrm>
                <a:off x="7064432" y="2434038"/>
                <a:ext cx="466920" cy="18360"/>
              </p14:xfrm>
            </p:contentPart>
          </mc:Choice>
          <mc:Fallback xmlns="">
            <p:pic>
              <p:nvPicPr>
                <p:cNvPr id="227" name="Рукописный ввод 226">
                  <a:extLst>
                    <a:ext uri="{FF2B5EF4-FFF2-40B4-BE49-F238E27FC236}">
                      <a16:creationId xmlns:a16="http://schemas.microsoft.com/office/drawing/2014/main" id="{53AFFA50-AF9A-437E-BBB0-FA8A27BFE56A}"/>
                    </a:ext>
                  </a:extLst>
                </p:cNvPr>
                <p:cNvPicPr/>
                <p:nvPr/>
              </p:nvPicPr>
              <p:blipFill>
                <a:blip r:embed="rId213"/>
                <a:stretch>
                  <a:fillRect/>
                </a:stretch>
              </p:blipFill>
              <p:spPr>
                <a:xfrm>
                  <a:off x="7060112" y="2429718"/>
                  <a:ext cx="475560" cy="27000"/>
                </a:xfrm>
                <a:prstGeom prst="rect">
                  <a:avLst/>
                </a:prstGeom>
              </p:spPr>
            </p:pic>
          </mc:Fallback>
        </mc:AlternateContent>
      </p:grpSp>
      <p:grpSp>
        <p:nvGrpSpPr>
          <p:cNvPr id="231" name="Группа 230">
            <a:extLst>
              <a:ext uri="{FF2B5EF4-FFF2-40B4-BE49-F238E27FC236}">
                <a16:creationId xmlns:a16="http://schemas.microsoft.com/office/drawing/2014/main" id="{519EB9EF-C0CF-49A9-A334-2722908322C5}"/>
              </a:ext>
            </a:extLst>
          </p:cNvPr>
          <p:cNvGrpSpPr/>
          <p:nvPr/>
        </p:nvGrpSpPr>
        <p:grpSpPr>
          <a:xfrm>
            <a:off x="7066592" y="2944878"/>
            <a:ext cx="509040" cy="327960"/>
            <a:chOff x="7066592" y="2944878"/>
            <a:chExt cx="509040" cy="327960"/>
          </a:xfrm>
        </p:grpSpPr>
        <mc:AlternateContent xmlns:mc="http://schemas.openxmlformats.org/markup-compatibility/2006" xmlns:p14="http://schemas.microsoft.com/office/powerpoint/2010/main">
          <mc:Choice Requires="p14">
            <p:contentPart p14:bwMode="auto" r:id="rId214">
              <p14:nvContentPartPr>
                <p14:cNvPr id="229" name="Рукописный ввод 228">
                  <a:extLst>
                    <a:ext uri="{FF2B5EF4-FFF2-40B4-BE49-F238E27FC236}">
                      <a16:creationId xmlns:a16="http://schemas.microsoft.com/office/drawing/2014/main" id="{FA242878-6AA7-47F4-B971-EEC909D8851D}"/>
                    </a:ext>
                  </a:extLst>
                </p14:cNvPr>
                <p14:cNvContentPartPr/>
                <p14:nvPr/>
              </p14:nvContentPartPr>
              <p14:xfrm>
                <a:off x="7387712" y="3001758"/>
                <a:ext cx="85320" cy="271080"/>
              </p14:xfrm>
            </p:contentPart>
          </mc:Choice>
          <mc:Fallback xmlns="">
            <p:pic>
              <p:nvPicPr>
                <p:cNvPr id="229" name="Рукописный ввод 228">
                  <a:extLst>
                    <a:ext uri="{FF2B5EF4-FFF2-40B4-BE49-F238E27FC236}">
                      <a16:creationId xmlns:a16="http://schemas.microsoft.com/office/drawing/2014/main" id="{FA242878-6AA7-47F4-B971-EEC909D8851D}"/>
                    </a:ext>
                  </a:extLst>
                </p:cNvPr>
                <p:cNvPicPr/>
                <p:nvPr/>
              </p:nvPicPr>
              <p:blipFill>
                <a:blip r:embed="rId215"/>
                <a:stretch>
                  <a:fillRect/>
                </a:stretch>
              </p:blipFill>
              <p:spPr>
                <a:xfrm>
                  <a:off x="7383392" y="2997438"/>
                  <a:ext cx="939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230" name="Рукописный ввод 229">
                  <a:extLst>
                    <a:ext uri="{FF2B5EF4-FFF2-40B4-BE49-F238E27FC236}">
                      <a16:creationId xmlns:a16="http://schemas.microsoft.com/office/drawing/2014/main" id="{E7727C7D-2CD0-4979-AC8D-D9E7000C5B8E}"/>
                    </a:ext>
                  </a:extLst>
                </p14:cNvPr>
                <p14:cNvContentPartPr/>
                <p14:nvPr/>
              </p14:nvContentPartPr>
              <p14:xfrm>
                <a:off x="7066592" y="2944878"/>
                <a:ext cx="509040" cy="71640"/>
              </p14:xfrm>
            </p:contentPart>
          </mc:Choice>
          <mc:Fallback xmlns="">
            <p:pic>
              <p:nvPicPr>
                <p:cNvPr id="230" name="Рукописный ввод 229">
                  <a:extLst>
                    <a:ext uri="{FF2B5EF4-FFF2-40B4-BE49-F238E27FC236}">
                      <a16:creationId xmlns:a16="http://schemas.microsoft.com/office/drawing/2014/main" id="{E7727C7D-2CD0-4979-AC8D-D9E7000C5B8E}"/>
                    </a:ext>
                  </a:extLst>
                </p:cNvPr>
                <p:cNvPicPr/>
                <p:nvPr/>
              </p:nvPicPr>
              <p:blipFill>
                <a:blip r:embed="rId217"/>
                <a:stretch>
                  <a:fillRect/>
                </a:stretch>
              </p:blipFill>
              <p:spPr>
                <a:xfrm>
                  <a:off x="7062272" y="2940558"/>
                  <a:ext cx="517680" cy="80280"/>
                </a:xfrm>
                <a:prstGeom prst="rect">
                  <a:avLst/>
                </a:prstGeom>
              </p:spPr>
            </p:pic>
          </mc:Fallback>
        </mc:AlternateContent>
      </p:grpSp>
      <p:grpSp>
        <p:nvGrpSpPr>
          <p:cNvPr id="234" name="Группа 233">
            <a:extLst>
              <a:ext uri="{FF2B5EF4-FFF2-40B4-BE49-F238E27FC236}">
                <a16:creationId xmlns:a16="http://schemas.microsoft.com/office/drawing/2014/main" id="{A130C3BF-C29E-44C5-9D3E-BBE53CFA045B}"/>
              </a:ext>
            </a:extLst>
          </p:cNvPr>
          <p:cNvGrpSpPr/>
          <p:nvPr/>
        </p:nvGrpSpPr>
        <p:grpSpPr>
          <a:xfrm>
            <a:off x="7230392" y="3630318"/>
            <a:ext cx="410040" cy="374400"/>
            <a:chOff x="7230392" y="3630318"/>
            <a:chExt cx="410040" cy="374400"/>
          </a:xfrm>
        </p:grpSpPr>
        <mc:AlternateContent xmlns:mc="http://schemas.openxmlformats.org/markup-compatibility/2006" xmlns:p14="http://schemas.microsoft.com/office/powerpoint/2010/main">
          <mc:Choice Requires="p14">
            <p:contentPart p14:bwMode="auto" r:id="rId218">
              <p14:nvContentPartPr>
                <p14:cNvPr id="232" name="Рукописный ввод 231">
                  <a:extLst>
                    <a:ext uri="{FF2B5EF4-FFF2-40B4-BE49-F238E27FC236}">
                      <a16:creationId xmlns:a16="http://schemas.microsoft.com/office/drawing/2014/main" id="{76CA4FBB-6A97-46ED-A372-0192175B2670}"/>
                    </a:ext>
                  </a:extLst>
                </p14:cNvPr>
                <p14:cNvContentPartPr/>
                <p14:nvPr/>
              </p14:nvContentPartPr>
              <p14:xfrm>
                <a:off x="7507592" y="3665598"/>
                <a:ext cx="55440" cy="339120"/>
              </p14:xfrm>
            </p:contentPart>
          </mc:Choice>
          <mc:Fallback xmlns="">
            <p:pic>
              <p:nvPicPr>
                <p:cNvPr id="232" name="Рукописный ввод 231">
                  <a:extLst>
                    <a:ext uri="{FF2B5EF4-FFF2-40B4-BE49-F238E27FC236}">
                      <a16:creationId xmlns:a16="http://schemas.microsoft.com/office/drawing/2014/main" id="{76CA4FBB-6A97-46ED-A372-0192175B2670}"/>
                    </a:ext>
                  </a:extLst>
                </p:cNvPr>
                <p:cNvPicPr/>
                <p:nvPr/>
              </p:nvPicPr>
              <p:blipFill>
                <a:blip r:embed="rId219"/>
                <a:stretch>
                  <a:fillRect/>
                </a:stretch>
              </p:blipFill>
              <p:spPr>
                <a:xfrm>
                  <a:off x="7503272" y="3661278"/>
                  <a:ext cx="6408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233" name="Рукописный ввод 232">
                  <a:extLst>
                    <a:ext uri="{FF2B5EF4-FFF2-40B4-BE49-F238E27FC236}">
                      <a16:creationId xmlns:a16="http://schemas.microsoft.com/office/drawing/2014/main" id="{4635DE83-E0AB-4A1B-8097-E99BDBF42A60}"/>
                    </a:ext>
                  </a:extLst>
                </p14:cNvPr>
                <p14:cNvContentPartPr/>
                <p14:nvPr/>
              </p14:nvContentPartPr>
              <p14:xfrm>
                <a:off x="7230392" y="3630318"/>
                <a:ext cx="410040" cy="61560"/>
              </p14:xfrm>
            </p:contentPart>
          </mc:Choice>
          <mc:Fallback xmlns="">
            <p:pic>
              <p:nvPicPr>
                <p:cNvPr id="233" name="Рукописный ввод 232">
                  <a:extLst>
                    <a:ext uri="{FF2B5EF4-FFF2-40B4-BE49-F238E27FC236}">
                      <a16:creationId xmlns:a16="http://schemas.microsoft.com/office/drawing/2014/main" id="{4635DE83-E0AB-4A1B-8097-E99BDBF42A60}"/>
                    </a:ext>
                  </a:extLst>
                </p:cNvPr>
                <p:cNvPicPr/>
                <p:nvPr/>
              </p:nvPicPr>
              <p:blipFill>
                <a:blip r:embed="rId221"/>
                <a:stretch>
                  <a:fillRect/>
                </a:stretch>
              </p:blipFill>
              <p:spPr>
                <a:xfrm>
                  <a:off x="7226072" y="3625998"/>
                  <a:ext cx="418680" cy="70200"/>
                </a:xfrm>
                <a:prstGeom prst="rect">
                  <a:avLst/>
                </a:prstGeom>
              </p:spPr>
            </p:pic>
          </mc:Fallback>
        </mc:AlternateContent>
      </p:grpSp>
      <p:grpSp>
        <p:nvGrpSpPr>
          <p:cNvPr id="237" name="Группа 236">
            <a:extLst>
              <a:ext uri="{FF2B5EF4-FFF2-40B4-BE49-F238E27FC236}">
                <a16:creationId xmlns:a16="http://schemas.microsoft.com/office/drawing/2014/main" id="{74AECF01-9758-44B9-B8B8-837C4CB8E19F}"/>
              </a:ext>
            </a:extLst>
          </p:cNvPr>
          <p:cNvGrpSpPr/>
          <p:nvPr/>
        </p:nvGrpSpPr>
        <p:grpSpPr>
          <a:xfrm>
            <a:off x="7291592" y="4402518"/>
            <a:ext cx="460800" cy="426240"/>
            <a:chOff x="7291592" y="4402518"/>
            <a:chExt cx="460800" cy="426240"/>
          </a:xfrm>
        </p:grpSpPr>
        <mc:AlternateContent xmlns:mc="http://schemas.openxmlformats.org/markup-compatibility/2006" xmlns:p14="http://schemas.microsoft.com/office/powerpoint/2010/main">
          <mc:Choice Requires="p14">
            <p:contentPart p14:bwMode="auto" r:id="rId222">
              <p14:nvContentPartPr>
                <p14:cNvPr id="235" name="Рукописный ввод 234">
                  <a:extLst>
                    <a:ext uri="{FF2B5EF4-FFF2-40B4-BE49-F238E27FC236}">
                      <a16:creationId xmlns:a16="http://schemas.microsoft.com/office/drawing/2014/main" id="{72DEC324-54B4-48F8-BEFA-34BCAFAEF769}"/>
                    </a:ext>
                  </a:extLst>
                </p14:cNvPr>
                <p14:cNvContentPartPr/>
                <p14:nvPr/>
              </p14:nvContentPartPr>
              <p14:xfrm>
                <a:off x="7600472" y="4402518"/>
                <a:ext cx="28440" cy="426240"/>
              </p14:xfrm>
            </p:contentPart>
          </mc:Choice>
          <mc:Fallback xmlns="">
            <p:pic>
              <p:nvPicPr>
                <p:cNvPr id="235" name="Рукописный ввод 234">
                  <a:extLst>
                    <a:ext uri="{FF2B5EF4-FFF2-40B4-BE49-F238E27FC236}">
                      <a16:creationId xmlns:a16="http://schemas.microsoft.com/office/drawing/2014/main" id="{72DEC324-54B4-48F8-BEFA-34BCAFAEF769}"/>
                    </a:ext>
                  </a:extLst>
                </p:cNvPr>
                <p:cNvPicPr/>
                <p:nvPr/>
              </p:nvPicPr>
              <p:blipFill>
                <a:blip r:embed="rId223"/>
                <a:stretch>
                  <a:fillRect/>
                </a:stretch>
              </p:blipFill>
              <p:spPr>
                <a:xfrm>
                  <a:off x="7596152" y="4398198"/>
                  <a:ext cx="3708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236" name="Рукописный ввод 235">
                  <a:extLst>
                    <a:ext uri="{FF2B5EF4-FFF2-40B4-BE49-F238E27FC236}">
                      <a16:creationId xmlns:a16="http://schemas.microsoft.com/office/drawing/2014/main" id="{4EB11245-9B3D-4F9C-A02D-13BEDD17D636}"/>
                    </a:ext>
                  </a:extLst>
                </p14:cNvPr>
                <p14:cNvContentPartPr/>
                <p14:nvPr/>
              </p14:nvContentPartPr>
              <p14:xfrm>
                <a:off x="7291592" y="4405758"/>
                <a:ext cx="460800" cy="29880"/>
              </p14:xfrm>
            </p:contentPart>
          </mc:Choice>
          <mc:Fallback xmlns="">
            <p:pic>
              <p:nvPicPr>
                <p:cNvPr id="236" name="Рукописный ввод 235">
                  <a:extLst>
                    <a:ext uri="{FF2B5EF4-FFF2-40B4-BE49-F238E27FC236}">
                      <a16:creationId xmlns:a16="http://schemas.microsoft.com/office/drawing/2014/main" id="{4EB11245-9B3D-4F9C-A02D-13BEDD17D636}"/>
                    </a:ext>
                  </a:extLst>
                </p:cNvPr>
                <p:cNvPicPr/>
                <p:nvPr/>
              </p:nvPicPr>
              <p:blipFill>
                <a:blip r:embed="rId225"/>
                <a:stretch>
                  <a:fillRect/>
                </a:stretch>
              </p:blipFill>
              <p:spPr>
                <a:xfrm>
                  <a:off x="7287272" y="4401438"/>
                  <a:ext cx="469440" cy="38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6">
            <p14:nvContentPartPr>
              <p14:cNvPr id="238" name="Рукописный ввод 237">
                <a:extLst>
                  <a:ext uri="{FF2B5EF4-FFF2-40B4-BE49-F238E27FC236}">
                    <a16:creationId xmlns:a16="http://schemas.microsoft.com/office/drawing/2014/main" id="{6C30B313-9500-4869-9B2E-2B028588F41C}"/>
                  </a:ext>
                </a:extLst>
              </p14:cNvPr>
              <p14:cNvContentPartPr/>
              <p14:nvPr/>
            </p14:nvContentPartPr>
            <p14:xfrm>
              <a:off x="6825752" y="2191398"/>
              <a:ext cx="1504800" cy="2878560"/>
            </p14:xfrm>
          </p:contentPart>
        </mc:Choice>
        <mc:Fallback xmlns="">
          <p:pic>
            <p:nvPicPr>
              <p:cNvPr id="238" name="Рукописный ввод 237">
                <a:extLst>
                  <a:ext uri="{FF2B5EF4-FFF2-40B4-BE49-F238E27FC236}">
                    <a16:creationId xmlns:a16="http://schemas.microsoft.com/office/drawing/2014/main" id="{6C30B313-9500-4869-9B2E-2B028588F41C}"/>
                  </a:ext>
                </a:extLst>
              </p:cNvPr>
              <p:cNvPicPr/>
              <p:nvPr/>
            </p:nvPicPr>
            <p:blipFill>
              <a:blip r:embed="rId227"/>
              <a:stretch>
                <a:fillRect/>
              </a:stretch>
            </p:blipFill>
            <p:spPr>
              <a:xfrm>
                <a:off x="6816752" y="2182398"/>
                <a:ext cx="1522440" cy="2896200"/>
              </a:xfrm>
              <a:prstGeom prst="rect">
                <a:avLst/>
              </a:prstGeom>
            </p:spPr>
          </p:pic>
        </mc:Fallback>
      </mc:AlternateContent>
      <p:grpSp>
        <p:nvGrpSpPr>
          <p:cNvPr id="252" name="Группа 251">
            <a:extLst>
              <a:ext uri="{FF2B5EF4-FFF2-40B4-BE49-F238E27FC236}">
                <a16:creationId xmlns:a16="http://schemas.microsoft.com/office/drawing/2014/main" id="{DED11BE5-5D92-4D1D-99AB-F7185D847B44}"/>
              </a:ext>
            </a:extLst>
          </p:cNvPr>
          <p:cNvGrpSpPr/>
          <p:nvPr/>
        </p:nvGrpSpPr>
        <p:grpSpPr>
          <a:xfrm>
            <a:off x="8689832" y="2828958"/>
            <a:ext cx="2894040" cy="1253520"/>
            <a:chOff x="8689832" y="2828958"/>
            <a:chExt cx="2894040" cy="1253520"/>
          </a:xfrm>
        </p:grpSpPr>
        <mc:AlternateContent xmlns:mc="http://schemas.openxmlformats.org/markup-compatibility/2006" xmlns:p14="http://schemas.microsoft.com/office/powerpoint/2010/main">
          <mc:Choice Requires="p14">
            <p:contentPart p14:bwMode="auto" r:id="rId228">
              <p14:nvContentPartPr>
                <p14:cNvPr id="239" name="Рукописный ввод 238">
                  <a:extLst>
                    <a:ext uri="{FF2B5EF4-FFF2-40B4-BE49-F238E27FC236}">
                      <a16:creationId xmlns:a16="http://schemas.microsoft.com/office/drawing/2014/main" id="{21EB5542-596C-4BF6-9BD4-37A79368B468}"/>
                    </a:ext>
                  </a:extLst>
                </p14:cNvPr>
                <p14:cNvContentPartPr/>
                <p14:nvPr/>
              </p14:nvContentPartPr>
              <p14:xfrm>
                <a:off x="8859392" y="3166998"/>
                <a:ext cx="62280" cy="317880"/>
              </p14:xfrm>
            </p:contentPart>
          </mc:Choice>
          <mc:Fallback xmlns="">
            <p:pic>
              <p:nvPicPr>
                <p:cNvPr id="239" name="Рукописный ввод 238">
                  <a:extLst>
                    <a:ext uri="{FF2B5EF4-FFF2-40B4-BE49-F238E27FC236}">
                      <a16:creationId xmlns:a16="http://schemas.microsoft.com/office/drawing/2014/main" id="{21EB5542-596C-4BF6-9BD4-37A79368B468}"/>
                    </a:ext>
                  </a:extLst>
                </p:cNvPr>
                <p:cNvPicPr/>
                <p:nvPr/>
              </p:nvPicPr>
              <p:blipFill>
                <a:blip r:embed="rId229"/>
                <a:stretch>
                  <a:fillRect/>
                </a:stretch>
              </p:blipFill>
              <p:spPr>
                <a:xfrm>
                  <a:off x="8850752" y="3157998"/>
                  <a:ext cx="7992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240" name="Рукописный ввод 239">
                  <a:extLst>
                    <a:ext uri="{FF2B5EF4-FFF2-40B4-BE49-F238E27FC236}">
                      <a16:creationId xmlns:a16="http://schemas.microsoft.com/office/drawing/2014/main" id="{55A0E15B-3F88-462D-A048-227BAD3603D4}"/>
                    </a:ext>
                  </a:extLst>
                </p14:cNvPr>
                <p14:cNvContentPartPr/>
                <p14:nvPr/>
              </p14:nvContentPartPr>
              <p14:xfrm>
                <a:off x="8689832" y="3058998"/>
                <a:ext cx="376920" cy="68400"/>
              </p14:xfrm>
            </p:contentPart>
          </mc:Choice>
          <mc:Fallback xmlns="">
            <p:pic>
              <p:nvPicPr>
                <p:cNvPr id="240" name="Рукописный ввод 239">
                  <a:extLst>
                    <a:ext uri="{FF2B5EF4-FFF2-40B4-BE49-F238E27FC236}">
                      <a16:creationId xmlns:a16="http://schemas.microsoft.com/office/drawing/2014/main" id="{55A0E15B-3F88-462D-A048-227BAD3603D4}"/>
                    </a:ext>
                  </a:extLst>
                </p:cNvPr>
                <p:cNvPicPr/>
                <p:nvPr/>
              </p:nvPicPr>
              <p:blipFill>
                <a:blip r:embed="rId231"/>
                <a:stretch>
                  <a:fillRect/>
                </a:stretch>
              </p:blipFill>
              <p:spPr>
                <a:xfrm>
                  <a:off x="8680832" y="3049998"/>
                  <a:ext cx="3945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241" name="Рукописный ввод 240">
                  <a:extLst>
                    <a:ext uri="{FF2B5EF4-FFF2-40B4-BE49-F238E27FC236}">
                      <a16:creationId xmlns:a16="http://schemas.microsoft.com/office/drawing/2014/main" id="{E0B5E906-0B75-4FA2-A7C6-DBEE40A79E7B}"/>
                    </a:ext>
                  </a:extLst>
                </p14:cNvPr>
                <p14:cNvContentPartPr/>
                <p14:nvPr/>
              </p14:nvContentPartPr>
              <p14:xfrm>
                <a:off x="9058472" y="3103638"/>
                <a:ext cx="267120" cy="345600"/>
              </p14:xfrm>
            </p:contentPart>
          </mc:Choice>
          <mc:Fallback xmlns="">
            <p:pic>
              <p:nvPicPr>
                <p:cNvPr id="241" name="Рукописный ввод 240">
                  <a:extLst>
                    <a:ext uri="{FF2B5EF4-FFF2-40B4-BE49-F238E27FC236}">
                      <a16:creationId xmlns:a16="http://schemas.microsoft.com/office/drawing/2014/main" id="{E0B5E906-0B75-4FA2-A7C6-DBEE40A79E7B}"/>
                    </a:ext>
                  </a:extLst>
                </p:cNvPr>
                <p:cNvPicPr/>
                <p:nvPr/>
              </p:nvPicPr>
              <p:blipFill>
                <a:blip r:embed="rId233"/>
                <a:stretch>
                  <a:fillRect/>
                </a:stretch>
              </p:blipFill>
              <p:spPr>
                <a:xfrm>
                  <a:off x="9049832" y="3094998"/>
                  <a:ext cx="28476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242" name="Рукописный ввод 241">
                  <a:extLst>
                    <a:ext uri="{FF2B5EF4-FFF2-40B4-BE49-F238E27FC236}">
                      <a16:creationId xmlns:a16="http://schemas.microsoft.com/office/drawing/2014/main" id="{4D0CC603-71D9-4DD2-B2FD-9AFA65F9020C}"/>
                    </a:ext>
                  </a:extLst>
                </p14:cNvPr>
                <p14:cNvContentPartPr/>
                <p14:nvPr/>
              </p14:nvContentPartPr>
              <p14:xfrm>
                <a:off x="9047312" y="3266358"/>
                <a:ext cx="192960" cy="61560"/>
              </p14:xfrm>
            </p:contentPart>
          </mc:Choice>
          <mc:Fallback xmlns="">
            <p:pic>
              <p:nvPicPr>
                <p:cNvPr id="242" name="Рукописный ввод 241">
                  <a:extLst>
                    <a:ext uri="{FF2B5EF4-FFF2-40B4-BE49-F238E27FC236}">
                      <a16:creationId xmlns:a16="http://schemas.microsoft.com/office/drawing/2014/main" id="{4D0CC603-71D9-4DD2-B2FD-9AFA65F9020C}"/>
                    </a:ext>
                  </a:extLst>
                </p:cNvPr>
                <p:cNvPicPr/>
                <p:nvPr/>
              </p:nvPicPr>
              <p:blipFill>
                <a:blip r:embed="rId235"/>
                <a:stretch>
                  <a:fillRect/>
                </a:stretch>
              </p:blipFill>
              <p:spPr>
                <a:xfrm>
                  <a:off x="9038312" y="3257718"/>
                  <a:ext cx="21060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243" name="Рукописный ввод 242">
                  <a:extLst>
                    <a:ext uri="{FF2B5EF4-FFF2-40B4-BE49-F238E27FC236}">
                      <a16:creationId xmlns:a16="http://schemas.microsoft.com/office/drawing/2014/main" id="{47F94448-ED20-4B93-BDB4-DEC8EC4DFC6A}"/>
                    </a:ext>
                  </a:extLst>
                </p14:cNvPr>
                <p14:cNvContentPartPr/>
                <p14:nvPr/>
              </p14:nvContentPartPr>
              <p14:xfrm>
                <a:off x="9280232" y="3062958"/>
                <a:ext cx="222120" cy="256680"/>
              </p14:xfrm>
            </p:contentPart>
          </mc:Choice>
          <mc:Fallback xmlns="">
            <p:pic>
              <p:nvPicPr>
                <p:cNvPr id="243" name="Рукописный ввод 242">
                  <a:extLst>
                    <a:ext uri="{FF2B5EF4-FFF2-40B4-BE49-F238E27FC236}">
                      <a16:creationId xmlns:a16="http://schemas.microsoft.com/office/drawing/2014/main" id="{47F94448-ED20-4B93-BDB4-DEC8EC4DFC6A}"/>
                    </a:ext>
                  </a:extLst>
                </p:cNvPr>
                <p:cNvPicPr/>
                <p:nvPr/>
              </p:nvPicPr>
              <p:blipFill>
                <a:blip r:embed="rId237"/>
                <a:stretch>
                  <a:fillRect/>
                </a:stretch>
              </p:blipFill>
              <p:spPr>
                <a:xfrm>
                  <a:off x="9271592" y="3054318"/>
                  <a:ext cx="23976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244" name="Рукописный ввод 243">
                  <a:extLst>
                    <a:ext uri="{FF2B5EF4-FFF2-40B4-BE49-F238E27FC236}">
                      <a16:creationId xmlns:a16="http://schemas.microsoft.com/office/drawing/2014/main" id="{848D32B1-DD02-4C31-A69E-0FBCB3497C44}"/>
                    </a:ext>
                  </a:extLst>
                </p14:cNvPr>
                <p14:cNvContentPartPr/>
                <p14:nvPr/>
              </p14:nvContentPartPr>
              <p14:xfrm>
                <a:off x="9521432" y="3001038"/>
                <a:ext cx="245880" cy="358920"/>
              </p14:xfrm>
            </p:contentPart>
          </mc:Choice>
          <mc:Fallback xmlns="">
            <p:pic>
              <p:nvPicPr>
                <p:cNvPr id="244" name="Рукописный ввод 243">
                  <a:extLst>
                    <a:ext uri="{FF2B5EF4-FFF2-40B4-BE49-F238E27FC236}">
                      <a16:creationId xmlns:a16="http://schemas.microsoft.com/office/drawing/2014/main" id="{848D32B1-DD02-4C31-A69E-0FBCB3497C44}"/>
                    </a:ext>
                  </a:extLst>
                </p:cNvPr>
                <p:cNvPicPr/>
                <p:nvPr/>
              </p:nvPicPr>
              <p:blipFill>
                <a:blip r:embed="rId239"/>
                <a:stretch>
                  <a:fillRect/>
                </a:stretch>
              </p:blipFill>
              <p:spPr>
                <a:xfrm>
                  <a:off x="9512432" y="2992038"/>
                  <a:ext cx="26352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245" name="Рукописный ввод 244">
                  <a:extLst>
                    <a:ext uri="{FF2B5EF4-FFF2-40B4-BE49-F238E27FC236}">
                      <a16:creationId xmlns:a16="http://schemas.microsoft.com/office/drawing/2014/main" id="{E2E5E583-D8D5-4996-982E-7B6B1F7BD7A1}"/>
                    </a:ext>
                  </a:extLst>
                </p14:cNvPr>
                <p14:cNvContentPartPr/>
                <p14:nvPr/>
              </p14:nvContentPartPr>
              <p14:xfrm>
                <a:off x="9825632" y="3048198"/>
                <a:ext cx="252720" cy="259200"/>
              </p14:xfrm>
            </p:contentPart>
          </mc:Choice>
          <mc:Fallback xmlns="">
            <p:pic>
              <p:nvPicPr>
                <p:cNvPr id="245" name="Рукописный ввод 244">
                  <a:extLst>
                    <a:ext uri="{FF2B5EF4-FFF2-40B4-BE49-F238E27FC236}">
                      <a16:creationId xmlns:a16="http://schemas.microsoft.com/office/drawing/2014/main" id="{E2E5E583-D8D5-4996-982E-7B6B1F7BD7A1}"/>
                    </a:ext>
                  </a:extLst>
                </p:cNvPr>
                <p:cNvPicPr/>
                <p:nvPr/>
              </p:nvPicPr>
              <p:blipFill>
                <a:blip r:embed="rId241"/>
                <a:stretch>
                  <a:fillRect/>
                </a:stretch>
              </p:blipFill>
              <p:spPr>
                <a:xfrm>
                  <a:off x="9816632" y="3039558"/>
                  <a:ext cx="27036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246" name="Рукописный ввод 245">
                  <a:extLst>
                    <a:ext uri="{FF2B5EF4-FFF2-40B4-BE49-F238E27FC236}">
                      <a16:creationId xmlns:a16="http://schemas.microsoft.com/office/drawing/2014/main" id="{C7BFC3DF-EC19-462D-B8A5-5712A125E6F3}"/>
                    </a:ext>
                  </a:extLst>
                </p14:cNvPr>
                <p14:cNvContentPartPr/>
                <p14:nvPr/>
              </p14:nvContentPartPr>
              <p14:xfrm>
                <a:off x="10139912" y="2927958"/>
                <a:ext cx="223920" cy="334800"/>
              </p14:xfrm>
            </p:contentPart>
          </mc:Choice>
          <mc:Fallback xmlns="">
            <p:pic>
              <p:nvPicPr>
                <p:cNvPr id="246" name="Рукописный ввод 245">
                  <a:extLst>
                    <a:ext uri="{FF2B5EF4-FFF2-40B4-BE49-F238E27FC236}">
                      <a16:creationId xmlns:a16="http://schemas.microsoft.com/office/drawing/2014/main" id="{C7BFC3DF-EC19-462D-B8A5-5712A125E6F3}"/>
                    </a:ext>
                  </a:extLst>
                </p:cNvPr>
                <p:cNvPicPr/>
                <p:nvPr/>
              </p:nvPicPr>
              <p:blipFill>
                <a:blip r:embed="rId243"/>
                <a:stretch>
                  <a:fillRect/>
                </a:stretch>
              </p:blipFill>
              <p:spPr>
                <a:xfrm>
                  <a:off x="10131272" y="2919318"/>
                  <a:ext cx="2415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247" name="Рукописный ввод 246">
                  <a:extLst>
                    <a:ext uri="{FF2B5EF4-FFF2-40B4-BE49-F238E27FC236}">
                      <a16:creationId xmlns:a16="http://schemas.microsoft.com/office/drawing/2014/main" id="{3F3F18AA-AF1A-48EB-B441-028463BBC640}"/>
                    </a:ext>
                  </a:extLst>
                </p14:cNvPr>
                <p14:cNvContentPartPr/>
                <p14:nvPr/>
              </p14:nvContentPartPr>
              <p14:xfrm>
                <a:off x="10256552" y="2954238"/>
                <a:ext cx="363960" cy="271080"/>
              </p14:xfrm>
            </p:contentPart>
          </mc:Choice>
          <mc:Fallback xmlns="">
            <p:pic>
              <p:nvPicPr>
                <p:cNvPr id="247" name="Рукописный ввод 246">
                  <a:extLst>
                    <a:ext uri="{FF2B5EF4-FFF2-40B4-BE49-F238E27FC236}">
                      <a16:creationId xmlns:a16="http://schemas.microsoft.com/office/drawing/2014/main" id="{3F3F18AA-AF1A-48EB-B441-028463BBC640}"/>
                    </a:ext>
                  </a:extLst>
                </p:cNvPr>
                <p:cNvPicPr/>
                <p:nvPr/>
              </p:nvPicPr>
              <p:blipFill>
                <a:blip r:embed="rId245"/>
                <a:stretch>
                  <a:fillRect/>
                </a:stretch>
              </p:blipFill>
              <p:spPr>
                <a:xfrm>
                  <a:off x="10247912" y="2945238"/>
                  <a:ext cx="38160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248" name="Рукописный ввод 247">
                  <a:extLst>
                    <a:ext uri="{FF2B5EF4-FFF2-40B4-BE49-F238E27FC236}">
                      <a16:creationId xmlns:a16="http://schemas.microsoft.com/office/drawing/2014/main" id="{41264291-D020-4618-A748-EC220ED8304C}"/>
                    </a:ext>
                  </a:extLst>
                </p14:cNvPr>
                <p14:cNvContentPartPr/>
                <p14:nvPr/>
              </p14:nvContentPartPr>
              <p14:xfrm>
                <a:off x="10646072" y="2878638"/>
                <a:ext cx="259560" cy="298080"/>
              </p14:xfrm>
            </p:contentPart>
          </mc:Choice>
          <mc:Fallback xmlns="">
            <p:pic>
              <p:nvPicPr>
                <p:cNvPr id="248" name="Рукописный ввод 247">
                  <a:extLst>
                    <a:ext uri="{FF2B5EF4-FFF2-40B4-BE49-F238E27FC236}">
                      <a16:creationId xmlns:a16="http://schemas.microsoft.com/office/drawing/2014/main" id="{41264291-D020-4618-A748-EC220ED8304C}"/>
                    </a:ext>
                  </a:extLst>
                </p:cNvPr>
                <p:cNvPicPr/>
                <p:nvPr/>
              </p:nvPicPr>
              <p:blipFill>
                <a:blip r:embed="rId247"/>
                <a:stretch>
                  <a:fillRect/>
                </a:stretch>
              </p:blipFill>
              <p:spPr>
                <a:xfrm>
                  <a:off x="10637432" y="2869998"/>
                  <a:ext cx="27720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249" name="Рукописный ввод 248">
                  <a:extLst>
                    <a:ext uri="{FF2B5EF4-FFF2-40B4-BE49-F238E27FC236}">
                      <a16:creationId xmlns:a16="http://schemas.microsoft.com/office/drawing/2014/main" id="{688F5AF8-3882-4728-882C-5B44CC7DFB1F}"/>
                    </a:ext>
                  </a:extLst>
                </p14:cNvPr>
                <p14:cNvContentPartPr/>
                <p14:nvPr/>
              </p14:nvContentPartPr>
              <p14:xfrm>
                <a:off x="11004632" y="2828958"/>
                <a:ext cx="291240" cy="704880"/>
              </p14:xfrm>
            </p:contentPart>
          </mc:Choice>
          <mc:Fallback xmlns="">
            <p:pic>
              <p:nvPicPr>
                <p:cNvPr id="249" name="Рукописный ввод 248">
                  <a:extLst>
                    <a:ext uri="{FF2B5EF4-FFF2-40B4-BE49-F238E27FC236}">
                      <a16:creationId xmlns:a16="http://schemas.microsoft.com/office/drawing/2014/main" id="{688F5AF8-3882-4728-882C-5B44CC7DFB1F}"/>
                    </a:ext>
                  </a:extLst>
                </p:cNvPr>
                <p:cNvPicPr/>
                <p:nvPr/>
              </p:nvPicPr>
              <p:blipFill>
                <a:blip r:embed="rId249"/>
                <a:stretch>
                  <a:fillRect/>
                </a:stretch>
              </p:blipFill>
              <p:spPr>
                <a:xfrm>
                  <a:off x="10995992" y="2819958"/>
                  <a:ext cx="308880" cy="72252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250" name="Рукописный ввод 249">
                  <a:extLst>
                    <a:ext uri="{FF2B5EF4-FFF2-40B4-BE49-F238E27FC236}">
                      <a16:creationId xmlns:a16="http://schemas.microsoft.com/office/drawing/2014/main" id="{D4885245-9EC4-4916-8D69-857DB7C1B404}"/>
                    </a:ext>
                  </a:extLst>
                </p14:cNvPr>
                <p14:cNvContentPartPr/>
                <p14:nvPr/>
              </p14:nvContentPartPr>
              <p14:xfrm>
                <a:off x="11532752" y="3099678"/>
                <a:ext cx="51120" cy="10440"/>
              </p14:xfrm>
            </p:contentPart>
          </mc:Choice>
          <mc:Fallback xmlns="">
            <p:pic>
              <p:nvPicPr>
                <p:cNvPr id="250" name="Рукописный ввод 249">
                  <a:extLst>
                    <a:ext uri="{FF2B5EF4-FFF2-40B4-BE49-F238E27FC236}">
                      <a16:creationId xmlns:a16="http://schemas.microsoft.com/office/drawing/2014/main" id="{D4885245-9EC4-4916-8D69-857DB7C1B404}"/>
                    </a:ext>
                  </a:extLst>
                </p:cNvPr>
                <p:cNvPicPr/>
                <p:nvPr/>
              </p:nvPicPr>
              <p:blipFill>
                <a:blip r:embed="rId251"/>
                <a:stretch>
                  <a:fillRect/>
                </a:stretch>
              </p:blipFill>
              <p:spPr>
                <a:xfrm>
                  <a:off x="11523752" y="3090678"/>
                  <a:ext cx="6876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251" name="Рукописный ввод 250">
                  <a:extLst>
                    <a:ext uri="{FF2B5EF4-FFF2-40B4-BE49-F238E27FC236}">
                      <a16:creationId xmlns:a16="http://schemas.microsoft.com/office/drawing/2014/main" id="{5BE5F7AE-6278-4615-BD13-C1C8D0F834CE}"/>
                    </a:ext>
                  </a:extLst>
                </p14:cNvPr>
                <p14:cNvContentPartPr/>
                <p14:nvPr/>
              </p14:nvContentPartPr>
              <p14:xfrm>
                <a:off x="9228392" y="3651558"/>
                <a:ext cx="1462320" cy="430920"/>
              </p14:xfrm>
            </p:contentPart>
          </mc:Choice>
          <mc:Fallback xmlns="">
            <p:pic>
              <p:nvPicPr>
                <p:cNvPr id="251" name="Рукописный ввод 250">
                  <a:extLst>
                    <a:ext uri="{FF2B5EF4-FFF2-40B4-BE49-F238E27FC236}">
                      <a16:creationId xmlns:a16="http://schemas.microsoft.com/office/drawing/2014/main" id="{5BE5F7AE-6278-4615-BD13-C1C8D0F834CE}"/>
                    </a:ext>
                  </a:extLst>
                </p:cNvPr>
                <p:cNvPicPr/>
                <p:nvPr/>
              </p:nvPicPr>
              <p:blipFill>
                <a:blip r:embed="rId253"/>
                <a:stretch>
                  <a:fillRect/>
                </a:stretch>
              </p:blipFill>
              <p:spPr>
                <a:xfrm>
                  <a:off x="9219752" y="3642918"/>
                  <a:ext cx="1479960" cy="448560"/>
                </a:xfrm>
                <a:prstGeom prst="rect">
                  <a:avLst/>
                </a:prstGeom>
              </p:spPr>
            </p:pic>
          </mc:Fallback>
        </mc:AlternateContent>
      </p:grpSp>
    </p:spTree>
    <p:extLst>
      <p:ext uri="{BB962C8B-B14F-4D97-AF65-F5344CB8AC3E}">
        <p14:creationId xmlns:p14="http://schemas.microsoft.com/office/powerpoint/2010/main" val="1095296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C136D1C5-6A74-4808-ACF2-A0A81CB6C369}"/>
                  </a:ext>
                </a:extLst>
              </p14:cNvPr>
              <p14:cNvContentPartPr/>
              <p14:nvPr/>
            </p14:nvContentPartPr>
            <p14:xfrm>
              <a:off x="1210112" y="603438"/>
              <a:ext cx="171360" cy="483120"/>
            </p14:xfrm>
          </p:contentPart>
        </mc:Choice>
        <mc:Fallback xmlns="">
          <p:pic>
            <p:nvPicPr>
              <p:cNvPr id="2" name="Рукописный ввод 1">
                <a:extLst>
                  <a:ext uri="{FF2B5EF4-FFF2-40B4-BE49-F238E27FC236}">
                    <a16:creationId xmlns:a16="http://schemas.microsoft.com/office/drawing/2014/main" id="{C136D1C5-6A74-4808-ACF2-A0A81CB6C369}"/>
                  </a:ext>
                </a:extLst>
              </p:cNvPr>
              <p:cNvPicPr/>
              <p:nvPr/>
            </p:nvPicPr>
            <p:blipFill>
              <a:blip r:embed="rId3"/>
              <a:stretch>
                <a:fillRect/>
              </a:stretch>
            </p:blipFill>
            <p:spPr>
              <a:xfrm>
                <a:off x="1192472" y="585438"/>
                <a:ext cx="207000" cy="518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178DA691-AB86-4E86-8F58-4D24C30BC3BD}"/>
                  </a:ext>
                </a:extLst>
              </p14:cNvPr>
              <p14:cNvContentPartPr/>
              <p14:nvPr/>
            </p14:nvContentPartPr>
            <p14:xfrm>
              <a:off x="1561832" y="624318"/>
              <a:ext cx="226800" cy="335160"/>
            </p14:xfrm>
          </p:contentPart>
        </mc:Choice>
        <mc:Fallback xmlns="">
          <p:pic>
            <p:nvPicPr>
              <p:cNvPr id="3" name="Рукописный ввод 2">
                <a:extLst>
                  <a:ext uri="{FF2B5EF4-FFF2-40B4-BE49-F238E27FC236}">
                    <a16:creationId xmlns:a16="http://schemas.microsoft.com/office/drawing/2014/main" id="{178DA691-AB86-4E86-8F58-4D24C30BC3BD}"/>
                  </a:ext>
                </a:extLst>
              </p:cNvPr>
              <p:cNvPicPr/>
              <p:nvPr/>
            </p:nvPicPr>
            <p:blipFill>
              <a:blip r:embed="rId5"/>
              <a:stretch>
                <a:fillRect/>
              </a:stretch>
            </p:blipFill>
            <p:spPr>
              <a:xfrm>
                <a:off x="1544192" y="606318"/>
                <a:ext cx="26244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Рукописный ввод 4">
                <a:extLst>
                  <a:ext uri="{FF2B5EF4-FFF2-40B4-BE49-F238E27FC236}">
                    <a16:creationId xmlns:a16="http://schemas.microsoft.com/office/drawing/2014/main" id="{3FDC90B5-5140-4CA5-BF64-A81EB200D587}"/>
                  </a:ext>
                </a:extLst>
              </p14:cNvPr>
              <p14:cNvContentPartPr/>
              <p14:nvPr/>
            </p14:nvContentPartPr>
            <p14:xfrm>
              <a:off x="1893392" y="758598"/>
              <a:ext cx="148680" cy="177840"/>
            </p14:xfrm>
          </p:contentPart>
        </mc:Choice>
        <mc:Fallback xmlns="">
          <p:pic>
            <p:nvPicPr>
              <p:cNvPr id="5" name="Рукописный ввод 4">
                <a:extLst>
                  <a:ext uri="{FF2B5EF4-FFF2-40B4-BE49-F238E27FC236}">
                    <a16:creationId xmlns:a16="http://schemas.microsoft.com/office/drawing/2014/main" id="{3FDC90B5-5140-4CA5-BF64-A81EB200D587}"/>
                  </a:ext>
                </a:extLst>
              </p:cNvPr>
              <p:cNvPicPr/>
              <p:nvPr/>
            </p:nvPicPr>
            <p:blipFill>
              <a:blip r:embed="rId7"/>
              <a:stretch>
                <a:fillRect/>
              </a:stretch>
            </p:blipFill>
            <p:spPr>
              <a:xfrm>
                <a:off x="1875392" y="740598"/>
                <a:ext cx="1843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F3330E7C-55E3-4CB7-9813-754D869A0D2E}"/>
                  </a:ext>
                </a:extLst>
              </p14:cNvPr>
              <p14:cNvContentPartPr/>
              <p14:nvPr/>
            </p14:nvContentPartPr>
            <p14:xfrm>
              <a:off x="2236112" y="605238"/>
              <a:ext cx="62640" cy="319680"/>
            </p14:xfrm>
          </p:contentPart>
        </mc:Choice>
        <mc:Fallback xmlns="">
          <p:pic>
            <p:nvPicPr>
              <p:cNvPr id="7" name="Рукописный ввод 6">
                <a:extLst>
                  <a:ext uri="{FF2B5EF4-FFF2-40B4-BE49-F238E27FC236}">
                    <a16:creationId xmlns:a16="http://schemas.microsoft.com/office/drawing/2014/main" id="{F3330E7C-55E3-4CB7-9813-754D869A0D2E}"/>
                  </a:ext>
                </a:extLst>
              </p:cNvPr>
              <p:cNvPicPr/>
              <p:nvPr/>
            </p:nvPicPr>
            <p:blipFill>
              <a:blip r:embed="rId9"/>
              <a:stretch>
                <a:fillRect/>
              </a:stretch>
            </p:blipFill>
            <p:spPr>
              <a:xfrm>
                <a:off x="2218472" y="587598"/>
                <a:ext cx="9828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Рукописный ввод 7">
                <a:extLst>
                  <a:ext uri="{FF2B5EF4-FFF2-40B4-BE49-F238E27FC236}">
                    <a16:creationId xmlns:a16="http://schemas.microsoft.com/office/drawing/2014/main" id="{7E3B6FAC-5A33-41BC-88E6-86E7696BA38A}"/>
                  </a:ext>
                </a:extLst>
              </p14:cNvPr>
              <p14:cNvContentPartPr/>
              <p14:nvPr/>
            </p14:nvContentPartPr>
            <p14:xfrm>
              <a:off x="2382272" y="587958"/>
              <a:ext cx="88560" cy="350640"/>
            </p14:xfrm>
          </p:contentPart>
        </mc:Choice>
        <mc:Fallback xmlns="">
          <p:pic>
            <p:nvPicPr>
              <p:cNvPr id="8" name="Рукописный ввод 7">
                <a:extLst>
                  <a:ext uri="{FF2B5EF4-FFF2-40B4-BE49-F238E27FC236}">
                    <a16:creationId xmlns:a16="http://schemas.microsoft.com/office/drawing/2014/main" id="{7E3B6FAC-5A33-41BC-88E6-86E7696BA38A}"/>
                  </a:ext>
                </a:extLst>
              </p:cNvPr>
              <p:cNvPicPr/>
              <p:nvPr/>
            </p:nvPicPr>
            <p:blipFill>
              <a:blip r:embed="rId11"/>
              <a:stretch>
                <a:fillRect/>
              </a:stretch>
            </p:blipFill>
            <p:spPr>
              <a:xfrm>
                <a:off x="2364272" y="570318"/>
                <a:ext cx="12420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Рукописный ввод 8">
                <a:extLst>
                  <a:ext uri="{FF2B5EF4-FFF2-40B4-BE49-F238E27FC236}">
                    <a16:creationId xmlns:a16="http://schemas.microsoft.com/office/drawing/2014/main" id="{522625DC-E30D-4F8A-8BE2-FA3C6C05E9D8}"/>
                  </a:ext>
                </a:extLst>
              </p14:cNvPr>
              <p14:cNvContentPartPr/>
              <p14:nvPr/>
            </p14:nvContentPartPr>
            <p14:xfrm>
              <a:off x="2258792" y="780918"/>
              <a:ext cx="190440" cy="27360"/>
            </p14:xfrm>
          </p:contentPart>
        </mc:Choice>
        <mc:Fallback xmlns="">
          <p:pic>
            <p:nvPicPr>
              <p:cNvPr id="9" name="Рукописный ввод 8">
                <a:extLst>
                  <a:ext uri="{FF2B5EF4-FFF2-40B4-BE49-F238E27FC236}">
                    <a16:creationId xmlns:a16="http://schemas.microsoft.com/office/drawing/2014/main" id="{522625DC-E30D-4F8A-8BE2-FA3C6C05E9D8}"/>
                  </a:ext>
                </a:extLst>
              </p:cNvPr>
              <p:cNvPicPr/>
              <p:nvPr/>
            </p:nvPicPr>
            <p:blipFill>
              <a:blip r:embed="rId13"/>
              <a:stretch>
                <a:fillRect/>
              </a:stretch>
            </p:blipFill>
            <p:spPr>
              <a:xfrm>
                <a:off x="2241152" y="763278"/>
                <a:ext cx="22608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Рукописный ввод 9">
                <a:extLst>
                  <a:ext uri="{FF2B5EF4-FFF2-40B4-BE49-F238E27FC236}">
                    <a16:creationId xmlns:a16="http://schemas.microsoft.com/office/drawing/2014/main" id="{AF78B439-8956-47E3-B7CD-214F12C985F9}"/>
                  </a:ext>
                </a:extLst>
              </p14:cNvPr>
              <p14:cNvContentPartPr/>
              <p14:nvPr/>
            </p14:nvContentPartPr>
            <p14:xfrm>
              <a:off x="2384432" y="508038"/>
              <a:ext cx="396000" cy="640080"/>
            </p14:xfrm>
          </p:contentPart>
        </mc:Choice>
        <mc:Fallback xmlns="">
          <p:pic>
            <p:nvPicPr>
              <p:cNvPr id="10" name="Рукописный ввод 9">
                <a:extLst>
                  <a:ext uri="{FF2B5EF4-FFF2-40B4-BE49-F238E27FC236}">
                    <a16:creationId xmlns:a16="http://schemas.microsoft.com/office/drawing/2014/main" id="{AF78B439-8956-47E3-B7CD-214F12C985F9}"/>
                  </a:ext>
                </a:extLst>
              </p:cNvPr>
              <p:cNvPicPr/>
              <p:nvPr/>
            </p:nvPicPr>
            <p:blipFill>
              <a:blip r:embed="rId15"/>
              <a:stretch>
                <a:fillRect/>
              </a:stretch>
            </p:blipFill>
            <p:spPr>
              <a:xfrm>
                <a:off x="2366432" y="490398"/>
                <a:ext cx="431640" cy="675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Рукописный ввод 11">
                <a:extLst>
                  <a:ext uri="{FF2B5EF4-FFF2-40B4-BE49-F238E27FC236}">
                    <a16:creationId xmlns:a16="http://schemas.microsoft.com/office/drawing/2014/main" id="{0FEB2BAA-7AA1-4CD4-87D0-788635EFCD03}"/>
                  </a:ext>
                </a:extLst>
              </p14:cNvPr>
              <p14:cNvContentPartPr/>
              <p14:nvPr/>
            </p14:nvContentPartPr>
            <p14:xfrm>
              <a:off x="2991752" y="694878"/>
              <a:ext cx="202680" cy="25920"/>
            </p14:xfrm>
          </p:contentPart>
        </mc:Choice>
        <mc:Fallback xmlns="">
          <p:pic>
            <p:nvPicPr>
              <p:cNvPr id="12" name="Рукописный ввод 11">
                <a:extLst>
                  <a:ext uri="{FF2B5EF4-FFF2-40B4-BE49-F238E27FC236}">
                    <a16:creationId xmlns:a16="http://schemas.microsoft.com/office/drawing/2014/main" id="{0FEB2BAA-7AA1-4CD4-87D0-788635EFCD03}"/>
                  </a:ext>
                </a:extLst>
              </p:cNvPr>
              <p:cNvPicPr/>
              <p:nvPr/>
            </p:nvPicPr>
            <p:blipFill>
              <a:blip r:embed="rId17"/>
              <a:stretch>
                <a:fillRect/>
              </a:stretch>
            </p:blipFill>
            <p:spPr>
              <a:xfrm>
                <a:off x="2974112" y="677238"/>
                <a:ext cx="2383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Рукописный ввод 12">
                <a:extLst>
                  <a:ext uri="{FF2B5EF4-FFF2-40B4-BE49-F238E27FC236}">
                    <a16:creationId xmlns:a16="http://schemas.microsoft.com/office/drawing/2014/main" id="{64187880-058B-4AEA-8F38-54AE7B6EA71F}"/>
                  </a:ext>
                </a:extLst>
              </p14:cNvPr>
              <p14:cNvContentPartPr/>
              <p14:nvPr/>
            </p14:nvContentPartPr>
            <p14:xfrm>
              <a:off x="3056192" y="789558"/>
              <a:ext cx="124200" cy="10440"/>
            </p14:xfrm>
          </p:contentPart>
        </mc:Choice>
        <mc:Fallback xmlns="">
          <p:pic>
            <p:nvPicPr>
              <p:cNvPr id="13" name="Рукописный ввод 12">
                <a:extLst>
                  <a:ext uri="{FF2B5EF4-FFF2-40B4-BE49-F238E27FC236}">
                    <a16:creationId xmlns:a16="http://schemas.microsoft.com/office/drawing/2014/main" id="{64187880-058B-4AEA-8F38-54AE7B6EA71F}"/>
                  </a:ext>
                </a:extLst>
              </p:cNvPr>
              <p:cNvPicPr/>
              <p:nvPr/>
            </p:nvPicPr>
            <p:blipFill>
              <a:blip r:embed="rId19"/>
              <a:stretch>
                <a:fillRect/>
              </a:stretch>
            </p:blipFill>
            <p:spPr>
              <a:xfrm>
                <a:off x="3038552" y="771558"/>
                <a:ext cx="15984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Рукописный ввод 13">
                <a:extLst>
                  <a:ext uri="{FF2B5EF4-FFF2-40B4-BE49-F238E27FC236}">
                    <a16:creationId xmlns:a16="http://schemas.microsoft.com/office/drawing/2014/main" id="{0486F435-F2FD-42AF-9AC6-1ED33D88717B}"/>
                  </a:ext>
                </a:extLst>
              </p14:cNvPr>
              <p14:cNvContentPartPr/>
              <p14:nvPr/>
            </p14:nvContentPartPr>
            <p14:xfrm>
              <a:off x="3052952" y="904758"/>
              <a:ext cx="214200" cy="25560"/>
            </p14:xfrm>
          </p:contentPart>
        </mc:Choice>
        <mc:Fallback xmlns="">
          <p:pic>
            <p:nvPicPr>
              <p:cNvPr id="14" name="Рукописный ввод 13">
                <a:extLst>
                  <a:ext uri="{FF2B5EF4-FFF2-40B4-BE49-F238E27FC236}">
                    <a16:creationId xmlns:a16="http://schemas.microsoft.com/office/drawing/2014/main" id="{0486F435-F2FD-42AF-9AC6-1ED33D88717B}"/>
                  </a:ext>
                </a:extLst>
              </p:cNvPr>
              <p:cNvPicPr/>
              <p:nvPr/>
            </p:nvPicPr>
            <p:blipFill>
              <a:blip r:embed="rId21"/>
              <a:stretch>
                <a:fillRect/>
              </a:stretch>
            </p:blipFill>
            <p:spPr>
              <a:xfrm>
                <a:off x="3035312" y="886758"/>
                <a:ext cx="24984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Рукописный ввод 14">
                <a:extLst>
                  <a:ext uri="{FF2B5EF4-FFF2-40B4-BE49-F238E27FC236}">
                    <a16:creationId xmlns:a16="http://schemas.microsoft.com/office/drawing/2014/main" id="{D1D59592-2D12-4468-91B4-67007AB703E2}"/>
                  </a:ext>
                </a:extLst>
              </p14:cNvPr>
              <p14:cNvContentPartPr/>
              <p14:nvPr/>
            </p14:nvContentPartPr>
            <p14:xfrm>
              <a:off x="3498272" y="400758"/>
              <a:ext cx="257400" cy="654480"/>
            </p14:xfrm>
          </p:contentPart>
        </mc:Choice>
        <mc:Fallback xmlns="">
          <p:pic>
            <p:nvPicPr>
              <p:cNvPr id="15" name="Рукописный ввод 14">
                <a:extLst>
                  <a:ext uri="{FF2B5EF4-FFF2-40B4-BE49-F238E27FC236}">
                    <a16:creationId xmlns:a16="http://schemas.microsoft.com/office/drawing/2014/main" id="{D1D59592-2D12-4468-91B4-67007AB703E2}"/>
                  </a:ext>
                </a:extLst>
              </p:cNvPr>
              <p:cNvPicPr/>
              <p:nvPr/>
            </p:nvPicPr>
            <p:blipFill>
              <a:blip r:embed="rId23"/>
              <a:stretch>
                <a:fillRect/>
              </a:stretch>
            </p:blipFill>
            <p:spPr>
              <a:xfrm>
                <a:off x="3480272" y="382758"/>
                <a:ext cx="293040" cy="690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Рукописный ввод 16">
                <a:extLst>
                  <a:ext uri="{FF2B5EF4-FFF2-40B4-BE49-F238E27FC236}">
                    <a16:creationId xmlns:a16="http://schemas.microsoft.com/office/drawing/2014/main" id="{D1349D09-843F-4577-984A-00FE0201C3DC}"/>
                  </a:ext>
                </a:extLst>
              </p14:cNvPr>
              <p14:cNvContentPartPr/>
              <p14:nvPr/>
            </p14:nvContentPartPr>
            <p14:xfrm>
              <a:off x="3754232" y="715398"/>
              <a:ext cx="251640" cy="66960"/>
            </p14:xfrm>
          </p:contentPart>
        </mc:Choice>
        <mc:Fallback xmlns="">
          <p:pic>
            <p:nvPicPr>
              <p:cNvPr id="17" name="Рукописный ввод 16">
                <a:extLst>
                  <a:ext uri="{FF2B5EF4-FFF2-40B4-BE49-F238E27FC236}">
                    <a16:creationId xmlns:a16="http://schemas.microsoft.com/office/drawing/2014/main" id="{D1349D09-843F-4577-984A-00FE0201C3DC}"/>
                  </a:ext>
                </a:extLst>
              </p:cNvPr>
              <p:cNvPicPr/>
              <p:nvPr/>
            </p:nvPicPr>
            <p:blipFill>
              <a:blip r:embed="rId25"/>
              <a:stretch>
                <a:fillRect/>
              </a:stretch>
            </p:blipFill>
            <p:spPr>
              <a:xfrm>
                <a:off x="3736592" y="697758"/>
                <a:ext cx="28728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Рукописный ввод 17">
                <a:extLst>
                  <a:ext uri="{FF2B5EF4-FFF2-40B4-BE49-F238E27FC236}">
                    <a16:creationId xmlns:a16="http://schemas.microsoft.com/office/drawing/2014/main" id="{1A8323D4-AF73-413D-9D95-014FAB120291}"/>
                  </a:ext>
                </a:extLst>
              </p14:cNvPr>
              <p14:cNvContentPartPr/>
              <p14:nvPr/>
            </p14:nvContentPartPr>
            <p14:xfrm>
              <a:off x="4135112" y="490758"/>
              <a:ext cx="170640" cy="343800"/>
            </p14:xfrm>
          </p:contentPart>
        </mc:Choice>
        <mc:Fallback xmlns="">
          <p:pic>
            <p:nvPicPr>
              <p:cNvPr id="18" name="Рукописный ввод 17">
                <a:extLst>
                  <a:ext uri="{FF2B5EF4-FFF2-40B4-BE49-F238E27FC236}">
                    <a16:creationId xmlns:a16="http://schemas.microsoft.com/office/drawing/2014/main" id="{1A8323D4-AF73-413D-9D95-014FAB120291}"/>
                  </a:ext>
                </a:extLst>
              </p:cNvPr>
              <p:cNvPicPr/>
              <p:nvPr/>
            </p:nvPicPr>
            <p:blipFill>
              <a:blip r:embed="rId27"/>
              <a:stretch>
                <a:fillRect/>
              </a:stretch>
            </p:blipFill>
            <p:spPr>
              <a:xfrm>
                <a:off x="4117112" y="472758"/>
                <a:ext cx="20628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Рукописный ввод 18">
                <a:extLst>
                  <a:ext uri="{FF2B5EF4-FFF2-40B4-BE49-F238E27FC236}">
                    <a16:creationId xmlns:a16="http://schemas.microsoft.com/office/drawing/2014/main" id="{588E5CAE-A622-4E0C-BE5F-26E0C7DB5BCD}"/>
                  </a:ext>
                </a:extLst>
              </p14:cNvPr>
              <p14:cNvContentPartPr/>
              <p14:nvPr/>
            </p14:nvContentPartPr>
            <p14:xfrm>
              <a:off x="4525712" y="704238"/>
              <a:ext cx="18360" cy="16560"/>
            </p14:xfrm>
          </p:contentPart>
        </mc:Choice>
        <mc:Fallback xmlns="">
          <p:pic>
            <p:nvPicPr>
              <p:cNvPr id="19" name="Рукописный ввод 18">
                <a:extLst>
                  <a:ext uri="{FF2B5EF4-FFF2-40B4-BE49-F238E27FC236}">
                    <a16:creationId xmlns:a16="http://schemas.microsoft.com/office/drawing/2014/main" id="{588E5CAE-A622-4E0C-BE5F-26E0C7DB5BCD}"/>
                  </a:ext>
                </a:extLst>
              </p:cNvPr>
              <p:cNvPicPr/>
              <p:nvPr/>
            </p:nvPicPr>
            <p:blipFill>
              <a:blip r:embed="rId29"/>
              <a:stretch>
                <a:fillRect/>
              </a:stretch>
            </p:blipFill>
            <p:spPr>
              <a:xfrm>
                <a:off x="4508072" y="686238"/>
                <a:ext cx="540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Рукописный ввод 19">
                <a:extLst>
                  <a:ext uri="{FF2B5EF4-FFF2-40B4-BE49-F238E27FC236}">
                    <a16:creationId xmlns:a16="http://schemas.microsoft.com/office/drawing/2014/main" id="{C1BBB615-61EB-4DE5-8E15-207AC0D8E79E}"/>
                  </a:ext>
                </a:extLst>
              </p14:cNvPr>
              <p14:cNvContentPartPr/>
              <p14:nvPr/>
            </p14:nvContentPartPr>
            <p14:xfrm>
              <a:off x="4792832" y="587958"/>
              <a:ext cx="278640" cy="108000"/>
            </p14:xfrm>
          </p:contentPart>
        </mc:Choice>
        <mc:Fallback xmlns="">
          <p:pic>
            <p:nvPicPr>
              <p:cNvPr id="20" name="Рукописный ввод 19">
                <a:extLst>
                  <a:ext uri="{FF2B5EF4-FFF2-40B4-BE49-F238E27FC236}">
                    <a16:creationId xmlns:a16="http://schemas.microsoft.com/office/drawing/2014/main" id="{C1BBB615-61EB-4DE5-8E15-207AC0D8E79E}"/>
                  </a:ext>
                </a:extLst>
              </p:cNvPr>
              <p:cNvPicPr/>
              <p:nvPr/>
            </p:nvPicPr>
            <p:blipFill>
              <a:blip r:embed="rId31"/>
              <a:stretch>
                <a:fillRect/>
              </a:stretch>
            </p:blipFill>
            <p:spPr>
              <a:xfrm>
                <a:off x="4774832" y="570318"/>
                <a:ext cx="31428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Рукописный ввод 20">
                <a:extLst>
                  <a:ext uri="{FF2B5EF4-FFF2-40B4-BE49-F238E27FC236}">
                    <a16:creationId xmlns:a16="http://schemas.microsoft.com/office/drawing/2014/main" id="{2239EF0B-A65B-4649-AC81-5C4DCC2B2DDA}"/>
                  </a:ext>
                </a:extLst>
              </p14:cNvPr>
              <p14:cNvContentPartPr/>
              <p14:nvPr/>
            </p14:nvContentPartPr>
            <p14:xfrm>
              <a:off x="5239592" y="448278"/>
              <a:ext cx="82800" cy="283680"/>
            </p14:xfrm>
          </p:contentPart>
        </mc:Choice>
        <mc:Fallback xmlns="">
          <p:pic>
            <p:nvPicPr>
              <p:cNvPr id="21" name="Рукописный ввод 20">
                <a:extLst>
                  <a:ext uri="{FF2B5EF4-FFF2-40B4-BE49-F238E27FC236}">
                    <a16:creationId xmlns:a16="http://schemas.microsoft.com/office/drawing/2014/main" id="{2239EF0B-A65B-4649-AC81-5C4DCC2B2DDA}"/>
                  </a:ext>
                </a:extLst>
              </p:cNvPr>
              <p:cNvPicPr/>
              <p:nvPr/>
            </p:nvPicPr>
            <p:blipFill>
              <a:blip r:embed="rId33"/>
              <a:stretch>
                <a:fillRect/>
              </a:stretch>
            </p:blipFill>
            <p:spPr>
              <a:xfrm>
                <a:off x="5221952" y="430638"/>
                <a:ext cx="11844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Рукописный ввод 21">
                <a:extLst>
                  <a:ext uri="{FF2B5EF4-FFF2-40B4-BE49-F238E27FC236}">
                    <a16:creationId xmlns:a16="http://schemas.microsoft.com/office/drawing/2014/main" id="{E05CD52C-6A9F-496D-B76C-A7F4A7E9559F}"/>
                  </a:ext>
                </a:extLst>
              </p14:cNvPr>
              <p14:cNvContentPartPr/>
              <p14:nvPr/>
            </p14:nvContentPartPr>
            <p14:xfrm>
              <a:off x="5414912" y="429198"/>
              <a:ext cx="103320" cy="274320"/>
            </p14:xfrm>
          </p:contentPart>
        </mc:Choice>
        <mc:Fallback xmlns="">
          <p:pic>
            <p:nvPicPr>
              <p:cNvPr id="22" name="Рукописный ввод 21">
                <a:extLst>
                  <a:ext uri="{FF2B5EF4-FFF2-40B4-BE49-F238E27FC236}">
                    <a16:creationId xmlns:a16="http://schemas.microsoft.com/office/drawing/2014/main" id="{E05CD52C-6A9F-496D-B76C-A7F4A7E9559F}"/>
                  </a:ext>
                </a:extLst>
              </p:cNvPr>
              <p:cNvPicPr/>
              <p:nvPr/>
            </p:nvPicPr>
            <p:blipFill>
              <a:blip r:embed="rId35"/>
              <a:stretch>
                <a:fillRect/>
              </a:stretch>
            </p:blipFill>
            <p:spPr>
              <a:xfrm>
                <a:off x="5397272" y="411198"/>
                <a:ext cx="13896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Рукописный ввод 22">
                <a:extLst>
                  <a:ext uri="{FF2B5EF4-FFF2-40B4-BE49-F238E27FC236}">
                    <a16:creationId xmlns:a16="http://schemas.microsoft.com/office/drawing/2014/main" id="{3D94AC27-508D-4491-B0DB-AA8D5D9BB27C}"/>
                  </a:ext>
                </a:extLst>
              </p14:cNvPr>
              <p14:cNvContentPartPr/>
              <p14:nvPr/>
            </p14:nvContentPartPr>
            <p14:xfrm>
              <a:off x="5204672" y="587598"/>
              <a:ext cx="253800" cy="24120"/>
            </p14:xfrm>
          </p:contentPart>
        </mc:Choice>
        <mc:Fallback xmlns="">
          <p:pic>
            <p:nvPicPr>
              <p:cNvPr id="23" name="Рукописный ввод 22">
                <a:extLst>
                  <a:ext uri="{FF2B5EF4-FFF2-40B4-BE49-F238E27FC236}">
                    <a16:creationId xmlns:a16="http://schemas.microsoft.com/office/drawing/2014/main" id="{3D94AC27-508D-4491-B0DB-AA8D5D9BB27C}"/>
                  </a:ext>
                </a:extLst>
              </p:cNvPr>
              <p:cNvPicPr/>
              <p:nvPr/>
            </p:nvPicPr>
            <p:blipFill>
              <a:blip r:embed="rId37"/>
              <a:stretch>
                <a:fillRect/>
              </a:stretch>
            </p:blipFill>
            <p:spPr>
              <a:xfrm>
                <a:off x="5186672" y="569958"/>
                <a:ext cx="28944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Рукописный ввод 23">
                <a:extLst>
                  <a:ext uri="{FF2B5EF4-FFF2-40B4-BE49-F238E27FC236}">
                    <a16:creationId xmlns:a16="http://schemas.microsoft.com/office/drawing/2014/main" id="{32691F51-7092-4617-BCBC-9600068CE0A0}"/>
                  </a:ext>
                </a:extLst>
              </p14:cNvPr>
              <p14:cNvContentPartPr/>
              <p14:nvPr/>
            </p14:nvContentPartPr>
            <p14:xfrm>
              <a:off x="5467112" y="289518"/>
              <a:ext cx="344880" cy="712080"/>
            </p14:xfrm>
          </p:contentPart>
        </mc:Choice>
        <mc:Fallback xmlns="">
          <p:pic>
            <p:nvPicPr>
              <p:cNvPr id="24" name="Рукописный ввод 23">
                <a:extLst>
                  <a:ext uri="{FF2B5EF4-FFF2-40B4-BE49-F238E27FC236}">
                    <a16:creationId xmlns:a16="http://schemas.microsoft.com/office/drawing/2014/main" id="{32691F51-7092-4617-BCBC-9600068CE0A0}"/>
                  </a:ext>
                </a:extLst>
              </p:cNvPr>
              <p:cNvPicPr/>
              <p:nvPr/>
            </p:nvPicPr>
            <p:blipFill>
              <a:blip r:embed="rId39"/>
              <a:stretch>
                <a:fillRect/>
              </a:stretch>
            </p:blipFill>
            <p:spPr>
              <a:xfrm>
                <a:off x="5449112" y="271878"/>
                <a:ext cx="380520" cy="747720"/>
              </a:xfrm>
              <a:prstGeom prst="rect">
                <a:avLst/>
              </a:prstGeom>
            </p:spPr>
          </p:pic>
        </mc:Fallback>
      </mc:AlternateContent>
      <p:sp>
        <p:nvSpPr>
          <p:cNvPr id="4" name="TextBox 3">
            <a:extLst>
              <a:ext uri="{FF2B5EF4-FFF2-40B4-BE49-F238E27FC236}">
                <a16:creationId xmlns:a16="http://schemas.microsoft.com/office/drawing/2014/main" id="{2691427C-F485-4339-8164-C7DBD2224F40}"/>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12</a:t>
            </a:r>
            <a:endParaRPr lang="en-GB" dirty="0"/>
          </a:p>
        </p:txBody>
      </p:sp>
      <mc:AlternateContent xmlns:mc="http://schemas.openxmlformats.org/markup-compatibility/2006" xmlns:p14="http://schemas.microsoft.com/office/powerpoint/2010/main">
        <mc:Choice Requires="p14">
          <p:contentPart p14:bwMode="auto" r:id="rId40">
            <p14:nvContentPartPr>
              <p14:cNvPr id="6" name="Рукописный ввод 5">
                <a:extLst>
                  <a:ext uri="{FF2B5EF4-FFF2-40B4-BE49-F238E27FC236}">
                    <a16:creationId xmlns:a16="http://schemas.microsoft.com/office/drawing/2014/main" id="{240C2FBB-7299-4A66-8BDD-C743117DEFE9}"/>
                  </a:ext>
                </a:extLst>
              </p14:cNvPr>
              <p14:cNvContentPartPr/>
              <p14:nvPr/>
            </p14:nvContentPartPr>
            <p14:xfrm>
              <a:off x="6295112" y="117798"/>
              <a:ext cx="408600" cy="407520"/>
            </p14:xfrm>
          </p:contentPart>
        </mc:Choice>
        <mc:Fallback xmlns="">
          <p:pic>
            <p:nvPicPr>
              <p:cNvPr id="6" name="Рукописный ввод 5">
                <a:extLst>
                  <a:ext uri="{FF2B5EF4-FFF2-40B4-BE49-F238E27FC236}">
                    <a16:creationId xmlns:a16="http://schemas.microsoft.com/office/drawing/2014/main" id="{240C2FBB-7299-4A66-8BDD-C743117DEFE9}"/>
                  </a:ext>
                </a:extLst>
              </p:cNvPr>
              <p:cNvPicPr/>
              <p:nvPr/>
            </p:nvPicPr>
            <p:blipFill>
              <a:blip r:embed="rId41"/>
              <a:stretch>
                <a:fillRect/>
              </a:stretch>
            </p:blipFill>
            <p:spPr>
              <a:xfrm>
                <a:off x="6286112" y="108798"/>
                <a:ext cx="42624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1" name="Рукописный ввод 10">
                <a:extLst>
                  <a:ext uri="{FF2B5EF4-FFF2-40B4-BE49-F238E27FC236}">
                    <a16:creationId xmlns:a16="http://schemas.microsoft.com/office/drawing/2014/main" id="{DFDD5EC5-5CE3-420B-A492-FB9CFC77538F}"/>
                  </a:ext>
                </a:extLst>
              </p14:cNvPr>
              <p14:cNvContentPartPr/>
              <p14:nvPr/>
            </p14:nvContentPartPr>
            <p14:xfrm>
              <a:off x="2821832" y="458358"/>
              <a:ext cx="690840" cy="576000"/>
            </p14:xfrm>
          </p:contentPart>
        </mc:Choice>
        <mc:Fallback xmlns="">
          <p:pic>
            <p:nvPicPr>
              <p:cNvPr id="11" name="Рукописный ввод 10">
                <a:extLst>
                  <a:ext uri="{FF2B5EF4-FFF2-40B4-BE49-F238E27FC236}">
                    <a16:creationId xmlns:a16="http://schemas.microsoft.com/office/drawing/2014/main" id="{DFDD5EC5-5CE3-420B-A492-FB9CFC77538F}"/>
                  </a:ext>
                </a:extLst>
              </p:cNvPr>
              <p:cNvPicPr/>
              <p:nvPr/>
            </p:nvPicPr>
            <p:blipFill>
              <a:blip r:embed="rId43"/>
              <a:stretch>
                <a:fillRect/>
              </a:stretch>
            </p:blipFill>
            <p:spPr>
              <a:xfrm>
                <a:off x="2813192" y="449358"/>
                <a:ext cx="708480" cy="593640"/>
              </a:xfrm>
              <a:prstGeom prst="rect">
                <a:avLst/>
              </a:prstGeom>
            </p:spPr>
          </p:pic>
        </mc:Fallback>
      </mc:AlternateContent>
      <p:grpSp>
        <p:nvGrpSpPr>
          <p:cNvPr id="34" name="Группа 33">
            <a:extLst>
              <a:ext uri="{FF2B5EF4-FFF2-40B4-BE49-F238E27FC236}">
                <a16:creationId xmlns:a16="http://schemas.microsoft.com/office/drawing/2014/main" id="{D3211887-F3F1-4FD2-9773-7DA873833A0B}"/>
              </a:ext>
            </a:extLst>
          </p:cNvPr>
          <p:cNvGrpSpPr/>
          <p:nvPr/>
        </p:nvGrpSpPr>
        <p:grpSpPr>
          <a:xfrm>
            <a:off x="7557632" y="169638"/>
            <a:ext cx="1228680" cy="462240"/>
            <a:chOff x="7557632" y="169638"/>
            <a:chExt cx="1228680" cy="462240"/>
          </a:xfrm>
        </p:grpSpPr>
        <mc:AlternateContent xmlns:mc="http://schemas.openxmlformats.org/markup-compatibility/2006" xmlns:p14="http://schemas.microsoft.com/office/powerpoint/2010/main">
          <mc:Choice Requires="p14">
            <p:contentPart p14:bwMode="auto" r:id="rId44">
              <p14:nvContentPartPr>
                <p14:cNvPr id="16" name="Рукописный ввод 15">
                  <a:extLst>
                    <a:ext uri="{FF2B5EF4-FFF2-40B4-BE49-F238E27FC236}">
                      <a16:creationId xmlns:a16="http://schemas.microsoft.com/office/drawing/2014/main" id="{28D95DFC-0DE5-4A60-A069-597F786E0FF3}"/>
                    </a:ext>
                  </a:extLst>
                </p14:cNvPr>
                <p14:cNvContentPartPr/>
                <p14:nvPr/>
              </p14:nvContentPartPr>
              <p14:xfrm>
                <a:off x="7557632" y="278358"/>
                <a:ext cx="211320" cy="353520"/>
              </p14:xfrm>
            </p:contentPart>
          </mc:Choice>
          <mc:Fallback xmlns="">
            <p:pic>
              <p:nvPicPr>
                <p:cNvPr id="16" name="Рукописный ввод 15">
                  <a:extLst>
                    <a:ext uri="{FF2B5EF4-FFF2-40B4-BE49-F238E27FC236}">
                      <a16:creationId xmlns:a16="http://schemas.microsoft.com/office/drawing/2014/main" id="{28D95DFC-0DE5-4A60-A069-597F786E0FF3}"/>
                    </a:ext>
                  </a:extLst>
                </p:cNvPr>
                <p:cNvPicPr/>
                <p:nvPr/>
              </p:nvPicPr>
              <p:blipFill>
                <a:blip r:embed="rId45"/>
                <a:stretch>
                  <a:fillRect/>
                </a:stretch>
              </p:blipFill>
              <p:spPr>
                <a:xfrm>
                  <a:off x="7548632" y="269718"/>
                  <a:ext cx="22896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5" name="Рукописный ввод 24">
                  <a:extLst>
                    <a:ext uri="{FF2B5EF4-FFF2-40B4-BE49-F238E27FC236}">
                      <a16:creationId xmlns:a16="http://schemas.microsoft.com/office/drawing/2014/main" id="{26BA10EC-B44F-4280-B353-CBE1528C0BC8}"/>
                    </a:ext>
                  </a:extLst>
                </p14:cNvPr>
                <p14:cNvContentPartPr/>
                <p14:nvPr/>
              </p14:nvContentPartPr>
              <p14:xfrm>
                <a:off x="7858232" y="428478"/>
                <a:ext cx="138240" cy="12240"/>
              </p14:xfrm>
            </p:contentPart>
          </mc:Choice>
          <mc:Fallback xmlns="">
            <p:pic>
              <p:nvPicPr>
                <p:cNvPr id="25" name="Рукописный ввод 24">
                  <a:extLst>
                    <a:ext uri="{FF2B5EF4-FFF2-40B4-BE49-F238E27FC236}">
                      <a16:creationId xmlns:a16="http://schemas.microsoft.com/office/drawing/2014/main" id="{26BA10EC-B44F-4280-B353-CBE1528C0BC8}"/>
                    </a:ext>
                  </a:extLst>
                </p:cNvPr>
                <p:cNvPicPr/>
                <p:nvPr/>
              </p:nvPicPr>
              <p:blipFill>
                <a:blip r:embed="rId47"/>
                <a:stretch>
                  <a:fillRect/>
                </a:stretch>
              </p:blipFill>
              <p:spPr>
                <a:xfrm>
                  <a:off x="7849592" y="419478"/>
                  <a:ext cx="1558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6" name="Рукописный ввод 25">
                  <a:extLst>
                    <a:ext uri="{FF2B5EF4-FFF2-40B4-BE49-F238E27FC236}">
                      <a16:creationId xmlns:a16="http://schemas.microsoft.com/office/drawing/2014/main" id="{AD3DFF37-4C2A-4DA2-8EEA-3470C2EF72FD}"/>
                    </a:ext>
                  </a:extLst>
                </p14:cNvPr>
                <p14:cNvContentPartPr/>
                <p14:nvPr/>
              </p14:nvContentPartPr>
              <p14:xfrm>
                <a:off x="7877312" y="527838"/>
                <a:ext cx="92160" cy="10800"/>
              </p14:xfrm>
            </p:contentPart>
          </mc:Choice>
          <mc:Fallback xmlns="">
            <p:pic>
              <p:nvPicPr>
                <p:cNvPr id="26" name="Рукописный ввод 25">
                  <a:extLst>
                    <a:ext uri="{FF2B5EF4-FFF2-40B4-BE49-F238E27FC236}">
                      <a16:creationId xmlns:a16="http://schemas.microsoft.com/office/drawing/2014/main" id="{AD3DFF37-4C2A-4DA2-8EEA-3470C2EF72FD}"/>
                    </a:ext>
                  </a:extLst>
                </p:cNvPr>
                <p:cNvPicPr/>
                <p:nvPr/>
              </p:nvPicPr>
              <p:blipFill>
                <a:blip r:embed="rId49"/>
                <a:stretch>
                  <a:fillRect/>
                </a:stretch>
              </p:blipFill>
              <p:spPr>
                <a:xfrm>
                  <a:off x="7868312" y="519198"/>
                  <a:ext cx="1098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8" name="Рукописный ввод 27">
                  <a:extLst>
                    <a:ext uri="{FF2B5EF4-FFF2-40B4-BE49-F238E27FC236}">
                      <a16:creationId xmlns:a16="http://schemas.microsoft.com/office/drawing/2014/main" id="{8AFA8CAD-B3B2-4365-B38C-6B2F2C5F7B7E}"/>
                    </a:ext>
                  </a:extLst>
                </p14:cNvPr>
                <p14:cNvContentPartPr/>
                <p14:nvPr/>
              </p14:nvContentPartPr>
              <p14:xfrm>
                <a:off x="8154152" y="322638"/>
                <a:ext cx="237600" cy="229320"/>
              </p14:xfrm>
            </p:contentPart>
          </mc:Choice>
          <mc:Fallback xmlns="">
            <p:pic>
              <p:nvPicPr>
                <p:cNvPr id="28" name="Рукописный ввод 27">
                  <a:extLst>
                    <a:ext uri="{FF2B5EF4-FFF2-40B4-BE49-F238E27FC236}">
                      <a16:creationId xmlns:a16="http://schemas.microsoft.com/office/drawing/2014/main" id="{8AFA8CAD-B3B2-4365-B38C-6B2F2C5F7B7E}"/>
                    </a:ext>
                  </a:extLst>
                </p:cNvPr>
                <p:cNvPicPr/>
                <p:nvPr/>
              </p:nvPicPr>
              <p:blipFill>
                <a:blip r:embed="rId51"/>
                <a:stretch>
                  <a:fillRect/>
                </a:stretch>
              </p:blipFill>
              <p:spPr>
                <a:xfrm>
                  <a:off x="8145512" y="313638"/>
                  <a:ext cx="25524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9" name="Рукописный ввод 28">
                  <a:extLst>
                    <a:ext uri="{FF2B5EF4-FFF2-40B4-BE49-F238E27FC236}">
                      <a16:creationId xmlns:a16="http://schemas.microsoft.com/office/drawing/2014/main" id="{C4C2E161-C110-4A25-8B22-5F6434708BAA}"/>
                    </a:ext>
                  </a:extLst>
                </p14:cNvPr>
                <p14:cNvContentPartPr/>
                <p14:nvPr/>
              </p14:nvContentPartPr>
              <p14:xfrm>
                <a:off x="8410112" y="169638"/>
                <a:ext cx="163800" cy="170280"/>
              </p14:xfrm>
            </p:contentPart>
          </mc:Choice>
          <mc:Fallback xmlns="">
            <p:pic>
              <p:nvPicPr>
                <p:cNvPr id="29" name="Рукописный ввод 28">
                  <a:extLst>
                    <a:ext uri="{FF2B5EF4-FFF2-40B4-BE49-F238E27FC236}">
                      <a16:creationId xmlns:a16="http://schemas.microsoft.com/office/drawing/2014/main" id="{C4C2E161-C110-4A25-8B22-5F6434708BAA}"/>
                    </a:ext>
                  </a:extLst>
                </p:cNvPr>
                <p:cNvPicPr/>
                <p:nvPr/>
              </p:nvPicPr>
              <p:blipFill>
                <a:blip r:embed="rId53"/>
                <a:stretch>
                  <a:fillRect/>
                </a:stretch>
              </p:blipFill>
              <p:spPr>
                <a:xfrm>
                  <a:off x="8401112" y="160998"/>
                  <a:ext cx="1814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0" name="Рукописный ввод 29">
                  <a:extLst>
                    <a:ext uri="{FF2B5EF4-FFF2-40B4-BE49-F238E27FC236}">
                      <a16:creationId xmlns:a16="http://schemas.microsoft.com/office/drawing/2014/main" id="{20732492-3929-4352-9546-DCDD67D322D9}"/>
                    </a:ext>
                  </a:extLst>
                </p14:cNvPr>
                <p14:cNvContentPartPr/>
                <p14:nvPr/>
              </p14:nvContentPartPr>
              <p14:xfrm>
                <a:off x="8690192" y="392118"/>
                <a:ext cx="96120" cy="79200"/>
              </p14:xfrm>
            </p:contentPart>
          </mc:Choice>
          <mc:Fallback xmlns="">
            <p:pic>
              <p:nvPicPr>
                <p:cNvPr id="30" name="Рукописный ввод 29">
                  <a:extLst>
                    <a:ext uri="{FF2B5EF4-FFF2-40B4-BE49-F238E27FC236}">
                      <a16:creationId xmlns:a16="http://schemas.microsoft.com/office/drawing/2014/main" id="{20732492-3929-4352-9546-DCDD67D322D9}"/>
                    </a:ext>
                  </a:extLst>
                </p:cNvPr>
                <p:cNvPicPr/>
                <p:nvPr/>
              </p:nvPicPr>
              <p:blipFill>
                <a:blip r:embed="rId55"/>
                <a:stretch>
                  <a:fillRect/>
                </a:stretch>
              </p:blipFill>
              <p:spPr>
                <a:xfrm>
                  <a:off x="8681552" y="383118"/>
                  <a:ext cx="113760" cy="96840"/>
                </a:xfrm>
                <a:prstGeom prst="rect">
                  <a:avLst/>
                </a:prstGeom>
              </p:spPr>
            </p:pic>
          </mc:Fallback>
        </mc:AlternateContent>
      </p:grpSp>
      <p:grpSp>
        <p:nvGrpSpPr>
          <p:cNvPr id="33" name="Группа 32">
            <a:extLst>
              <a:ext uri="{FF2B5EF4-FFF2-40B4-BE49-F238E27FC236}">
                <a16:creationId xmlns:a16="http://schemas.microsoft.com/office/drawing/2014/main" id="{76BF2757-F62A-4033-88B7-2B2ECE0F9C8F}"/>
              </a:ext>
            </a:extLst>
          </p:cNvPr>
          <p:cNvGrpSpPr/>
          <p:nvPr/>
        </p:nvGrpSpPr>
        <p:grpSpPr>
          <a:xfrm>
            <a:off x="9050912" y="265398"/>
            <a:ext cx="240120" cy="412560"/>
            <a:chOff x="9050912" y="265398"/>
            <a:chExt cx="240120" cy="412560"/>
          </a:xfrm>
        </p:grpSpPr>
        <mc:AlternateContent xmlns:mc="http://schemas.openxmlformats.org/markup-compatibility/2006" xmlns:p14="http://schemas.microsoft.com/office/powerpoint/2010/main">
          <mc:Choice Requires="p14">
            <p:contentPart p14:bwMode="auto" r:id="rId56">
              <p14:nvContentPartPr>
                <p14:cNvPr id="31" name="Рукописный ввод 30">
                  <a:extLst>
                    <a:ext uri="{FF2B5EF4-FFF2-40B4-BE49-F238E27FC236}">
                      <a16:creationId xmlns:a16="http://schemas.microsoft.com/office/drawing/2014/main" id="{3046A7C3-70F2-42E6-B9C3-69D3C01D0DEB}"/>
                    </a:ext>
                  </a:extLst>
                </p14:cNvPr>
                <p14:cNvContentPartPr/>
                <p14:nvPr/>
              </p14:nvContentPartPr>
              <p14:xfrm>
                <a:off x="9050912" y="265398"/>
                <a:ext cx="240120" cy="230040"/>
              </p14:xfrm>
            </p:contentPart>
          </mc:Choice>
          <mc:Fallback xmlns="">
            <p:pic>
              <p:nvPicPr>
                <p:cNvPr id="31" name="Рукописный ввод 30">
                  <a:extLst>
                    <a:ext uri="{FF2B5EF4-FFF2-40B4-BE49-F238E27FC236}">
                      <a16:creationId xmlns:a16="http://schemas.microsoft.com/office/drawing/2014/main" id="{3046A7C3-70F2-42E6-B9C3-69D3C01D0DEB}"/>
                    </a:ext>
                  </a:extLst>
                </p:cNvPr>
                <p:cNvPicPr/>
                <p:nvPr/>
              </p:nvPicPr>
              <p:blipFill>
                <a:blip r:embed="rId57"/>
                <a:stretch>
                  <a:fillRect/>
                </a:stretch>
              </p:blipFill>
              <p:spPr>
                <a:xfrm>
                  <a:off x="9041912" y="256398"/>
                  <a:ext cx="2577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2" name="Рукописный ввод 31">
                  <a:extLst>
                    <a:ext uri="{FF2B5EF4-FFF2-40B4-BE49-F238E27FC236}">
                      <a16:creationId xmlns:a16="http://schemas.microsoft.com/office/drawing/2014/main" id="{B6059642-B390-4718-9312-3E34BD4F11D0}"/>
                    </a:ext>
                  </a:extLst>
                </p14:cNvPr>
                <p14:cNvContentPartPr/>
                <p14:nvPr/>
              </p14:nvContentPartPr>
              <p14:xfrm>
                <a:off x="9203552" y="410838"/>
                <a:ext cx="86040" cy="267120"/>
              </p14:xfrm>
            </p:contentPart>
          </mc:Choice>
          <mc:Fallback xmlns="">
            <p:pic>
              <p:nvPicPr>
                <p:cNvPr id="32" name="Рукописный ввод 31">
                  <a:extLst>
                    <a:ext uri="{FF2B5EF4-FFF2-40B4-BE49-F238E27FC236}">
                      <a16:creationId xmlns:a16="http://schemas.microsoft.com/office/drawing/2014/main" id="{B6059642-B390-4718-9312-3E34BD4F11D0}"/>
                    </a:ext>
                  </a:extLst>
                </p:cNvPr>
                <p:cNvPicPr/>
                <p:nvPr/>
              </p:nvPicPr>
              <p:blipFill>
                <a:blip r:embed="rId59"/>
                <a:stretch>
                  <a:fillRect/>
                </a:stretch>
              </p:blipFill>
              <p:spPr>
                <a:xfrm>
                  <a:off x="9194912" y="402198"/>
                  <a:ext cx="103680" cy="284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43" name="Рукописный ввод 42">
                <a:extLst>
                  <a:ext uri="{FF2B5EF4-FFF2-40B4-BE49-F238E27FC236}">
                    <a16:creationId xmlns:a16="http://schemas.microsoft.com/office/drawing/2014/main" id="{7463626F-8556-4266-A489-AC01BAC78FF8}"/>
                  </a:ext>
                </a:extLst>
              </p14:cNvPr>
              <p14:cNvContentPartPr/>
              <p14:nvPr/>
            </p14:nvContentPartPr>
            <p14:xfrm>
              <a:off x="1849832" y="1501998"/>
              <a:ext cx="867240" cy="4758120"/>
            </p14:xfrm>
          </p:contentPart>
        </mc:Choice>
        <mc:Fallback xmlns="">
          <p:pic>
            <p:nvPicPr>
              <p:cNvPr id="43" name="Рукописный ввод 42">
                <a:extLst>
                  <a:ext uri="{FF2B5EF4-FFF2-40B4-BE49-F238E27FC236}">
                    <a16:creationId xmlns:a16="http://schemas.microsoft.com/office/drawing/2014/main" id="{7463626F-8556-4266-A489-AC01BAC78FF8}"/>
                  </a:ext>
                </a:extLst>
              </p:cNvPr>
              <p:cNvPicPr/>
              <p:nvPr/>
            </p:nvPicPr>
            <p:blipFill>
              <a:blip r:embed="rId61"/>
              <a:stretch>
                <a:fillRect/>
              </a:stretch>
            </p:blipFill>
            <p:spPr>
              <a:xfrm>
                <a:off x="1840832" y="1492998"/>
                <a:ext cx="884880" cy="4775760"/>
              </a:xfrm>
              <a:prstGeom prst="rect">
                <a:avLst/>
              </a:prstGeom>
            </p:spPr>
          </p:pic>
        </mc:Fallback>
      </mc:AlternateContent>
      <p:grpSp>
        <p:nvGrpSpPr>
          <p:cNvPr id="51" name="Группа 50">
            <a:extLst>
              <a:ext uri="{FF2B5EF4-FFF2-40B4-BE49-F238E27FC236}">
                <a16:creationId xmlns:a16="http://schemas.microsoft.com/office/drawing/2014/main" id="{6A47D68F-2533-44C8-918B-A1D85D0968A3}"/>
              </a:ext>
            </a:extLst>
          </p:cNvPr>
          <p:cNvGrpSpPr/>
          <p:nvPr/>
        </p:nvGrpSpPr>
        <p:grpSpPr>
          <a:xfrm>
            <a:off x="205712" y="1521438"/>
            <a:ext cx="1251720" cy="4904640"/>
            <a:chOff x="205712" y="1521438"/>
            <a:chExt cx="1251720" cy="4904640"/>
          </a:xfrm>
        </p:grpSpPr>
        <mc:AlternateContent xmlns:mc="http://schemas.openxmlformats.org/markup-compatibility/2006" xmlns:p14="http://schemas.microsoft.com/office/powerpoint/2010/main">
          <mc:Choice Requires="p14">
            <p:contentPart p14:bwMode="auto" r:id="rId62">
              <p14:nvContentPartPr>
                <p14:cNvPr id="35" name="Рукописный ввод 34">
                  <a:extLst>
                    <a:ext uri="{FF2B5EF4-FFF2-40B4-BE49-F238E27FC236}">
                      <a16:creationId xmlns:a16="http://schemas.microsoft.com/office/drawing/2014/main" id="{64F743BC-B505-4659-AC85-6C88B776293C}"/>
                    </a:ext>
                  </a:extLst>
                </p14:cNvPr>
                <p14:cNvContentPartPr/>
                <p14:nvPr/>
              </p14:nvContentPartPr>
              <p14:xfrm>
                <a:off x="362672" y="1573998"/>
                <a:ext cx="203040" cy="361800"/>
              </p14:xfrm>
            </p:contentPart>
          </mc:Choice>
          <mc:Fallback xmlns="">
            <p:pic>
              <p:nvPicPr>
                <p:cNvPr id="35" name="Рукописный ввод 34">
                  <a:extLst>
                    <a:ext uri="{FF2B5EF4-FFF2-40B4-BE49-F238E27FC236}">
                      <a16:creationId xmlns:a16="http://schemas.microsoft.com/office/drawing/2014/main" id="{64F743BC-B505-4659-AC85-6C88B776293C}"/>
                    </a:ext>
                  </a:extLst>
                </p:cNvPr>
                <p:cNvPicPr/>
                <p:nvPr/>
              </p:nvPicPr>
              <p:blipFill>
                <a:blip r:embed="rId63"/>
                <a:stretch>
                  <a:fillRect/>
                </a:stretch>
              </p:blipFill>
              <p:spPr>
                <a:xfrm>
                  <a:off x="353672" y="1565358"/>
                  <a:ext cx="22068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6" name="Рукописный ввод 35">
                  <a:extLst>
                    <a:ext uri="{FF2B5EF4-FFF2-40B4-BE49-F238E27FC236}">
                      <a16:creationId xmlns:a16="http://schemas.microsoft.com/office/drawing/2014/main" id="{4DBA5E5A-E443-40A8-A12B-A54CD568EB56}"/>
                    </a:ext>
                  </a:extLst>
                </p14:cNvPr>
                <p14:cNvContentPartPr/>
                <p14:nvPr/>
              </p14:nvContentPartPr>
              <p14:xfrm>
                <a:off x="834632" y="1544118"/>
                <a:ext cx="622800" cy="4881960"/>
              </p14:xfrm>
            </p:contentPart>
          </mc:Choice>
          <mc:Fallback xmlns="">
            <p:pic>
              <p:nvPicPr>
                <p:cNvPr id="36" name="Рукописный ввод 35">
                  <a:extLst>
                    <a:ext uri="{FF2B5EF4-FFF2-40B4-BE49-F238E27FC236}">
                      <a16:creationId xmlns:a16="http://schemas.microsoft.com/office/drawing/2014/main" id="{4DBA5E5A-E443-40A8-A12B-A54CD568EB56}"/>
                    </a:ext>
                  </a:extLst>
                </p:cNvPr>
                <p:cNvPicPr/>
                <p:nvPr/>
              </p:nvPicPr>
              <p:blipFill>
                <a:blip r:embed="rId65"/>
                <a:stretch>
                  <a:fillRect/>
                </a:stretch>
              </p:blipFill>
              <p:spPr>
                <a:xfrm>
                  <a:off x="825992" y="1535118"/>
                  <a:ext cx="640440" cy="4899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8" name="Рукописный ввод 37">
                  <a:extLst>
                    <a:ext uri="{FF2B5EF4-FFF2-40B4-BE49-F238E27FC236}">
                      <a16:creationId xmlns:a16="http://schemas.microsoft.com/office/drawing/2014/main" id="{232E68DE-B0B9-4DA7-ABD8-7DDE6AC37D5D}"/>
                    </a:ext>
                  </a:extLst>
                </p14:cNvPr>
                <p14:cNvContentPartPr/>
                <p14:nvPr/>
              </p14:nvContentPartPr>
              <p14:xfrm>
                <a:off x="1205792" y="1540518"/>
                <a:ext cx="59040" cy="343800"/>
              </p14:xfrm>
            </p:contentPart>
          </mc:Choice>
          <mc:Fallback xmlns="">
            <p:pic>
              <p:nvPicPr>
                <p:cNvPr id="38" name="Рукописный ввод 37">
                  <a:extLst>
                    <a:ext uri="{FF2B5EF4-FFF2-40B4-BE49-F238E27FC236}">
                      <a16:creationId xmlns:a16="http://schemas.microsoft.com/office/drawing/2014/main" id="{232E68DE-B0B9-4DA7-ABD8-7DDE6AC37D5D}"/>
                    </a:ext>
                  </a:extLst>
                </p:cNvPr>
                <p:cNvPicPr/>
                <p:nvPr/>
              </p:nvPicPr>
              <p:blipFill>
                <a:blip r:embed="rId67"/>
                <a:stretch>
                  <a:fillRect/>
                </a:stretch>
              </p:blipFill>
              <p:spPr>
                <a:xfrm>
                  <a:off x="1197152" y="1531878"/>
                  <a:ext cx="766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9" name="Рукописный ввод 38">
                  <a:extLst>
                    <a:ext uri="{FF2B5EF4-FFF2-40B4-BE49-F238E27FC236}">
                      <a16:creationId xmlns:a16="http://schemas.microsoft.com/office/drawing/2014/main" id="{A09C9766-AECC-4CB9-8D47-9F76CFF79A72}"/>
                    </a:ext>
                  </a:extLst>
                </p14:cNvPr>
                <p14:cNvContentPartPr/>
                <p14:nvPr/>
              </p14:nvContentPartPr>
              <p14:xfrm>
                <a:off x="1363112" y="1521438"/>
                <a:ext cx="82440" cy="341280"/>
              </p14:xfrm>
            </p:contentPart>
          </mc:Choice>
          <mc:Fallback xmlns="">
            <p:pic>
              <p:nvPicPr>
                <p:cNvPr id="39" name="Рукописный ввод 38">
                  <a:extLst>
                    <a:ext uri="{FF2B5EF4-FFF2-40B4-BE49-F238E27FC236}">
                      <a16:creationId xmlns:a16="http://schemas.microsoft.com/office/drawing/2014/main" id="{A09C9766-AECC-4CB9-8D47-9F76CFF79A72}"/>
                    </a:ext>
                  </a:extLst>
                </p:cNvPr>
                <p:cNvPicPr/>
                <p:nvPr/>
              </p:nvPicPr>
              <p:blipFill>
                <a:blip r:embed="rId69"/>
                <a:stretch>
                  <a:fillRect/>
                </a:stretch>
              </p:blipFill>
              <p:spPr>
                <a:xfrm>
                  <a:off x="1354112" y="1512798"/>
                  <a:ext cx="10008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0" name="Рукописный ввод 39">
                  <a:extLst>
                    <a:ext uri="{FF2B5EF4-FFF2-40B4-BE49-F238E27FC236}">
                      <a16:creationId xmlns:a16="http://schemas.microsoft.com/office/drawing/2014/main" id="{E2AC6DED-FD43-452A-AC12-E794790D1473}"/>
                    </a:ext>
                  </a:extLst>
                </p14:cNvPr>
                <p14:cNvContentPartPr/>
                <p14:nvPr/>
              </p14:nvContentPartPr>
              <p14:xfrm>
                <a:off x="1178432" y="1721958"/>
                <a:ext cx="246600" cy="30960"/>
              </p14:xfrm>
            </p:contentPart>
          </mc:Choice>
          <mc:Fallback xmlns="">
            <p:pic>
              <p:nvPicPr>
                <p:cNvPr id="40" name="Рукописный ввод 39">
                  <a:extLst>
                    <a:ext uri="{FF2B5EF4-FFF2-40B4-BE49-F238E27FC236}">
                      <a16:creationId xmlns:a16="http://schemas.microsoft.com/office/drawing/2014/main" id="{E2AC6DED-FD43-452A-AC12-E794790D1473}"/>
                    </a:ext>
                  </a:extLst>
                </p:cNvPr>
                <p:cNvPicPr/>
                <p:nvPr/>
              </p:nvPicPr>
              <p:blipFill>
                <a:blip r:embed="rId71"/>
                <a:stretch>
                  <a:fillRect/>
                </a:stretch>
              </p:blipFill>
              <p:spPr>
                <a:xfrm>
                  <a:off x="1169792" y="1713318"/>
                  <a:ext cx="26424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1" name="Рукописный ввод 40">
                  <a:extLst>
                    <a:ext uri="{FF2B5EF4-FFF2-40B4-BE49-F238E27FC236}">
                      <a16:creationId xmlns:a16="http://schemas.microsoft.com/office/drawing/2014/main" id="{C080ACC5-8D51-4D39-A866-BBC821360680}"/>
                    </a:ext>
                  </a:extLst>
                </p14:cNvPr>
                <p14:cNvContentPartPr/>
                <p14:nvPr/>
              </p14:nvContentPartPr>
              <p14:xfrm>
                <a:off x="450152" y="1768758"/>
                <a:ext cx="120960" cy="37080"/>
              </p14:xfrm>
            </p:contentPart>
          </mc:Choice>
          <mc:Fallback xmlns="">
            <p:pic>
              <p:nvPicPr>
                <p:cNvPr id="41" name="Рукописный ввод 40">
                  <a:extLst>
                    <a:ext uri="{FF2B5EF4-FFF2-40B4-BE49-F238E27FC236}">
                      <a16:creationId xmlns:a16="http://schemas.microsoft.com/office/drawing/2014/main" id="{C080ACC5-8D51-4D39-A866-BBC821360680}"/>
                    </a:ext>
                  </a:extLst>
                </p:cNvPr>
                <p:cNvPicPr/>
                <p:nvPr/>
              </p:nvPicPr>
              <p:blipFill>
                <a:blip r:embed="rId73"/>
                <a:stretch>
                  <a:fillRect/>
                </a:stretch>
              </p:blipFill>
              <p:spPr>
                <a:xfrm>
                  <a:off x="441152" y="1760118"/>
                  <a:ext cx="13860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2" name="Рукописный ввод 41">
                  <a:extLst>
                    <a:ext uri="{FF2B5EF4-FFF2-40B4-BE49-F238E27FC236}">
                      <a16:creationId xmlns:a16="http://schemas.microsoft.com/office/drawing/2014/main" id="{3941F685-8AB1-44AA-851C-62F186FECBB3}"/>
                    </a:ext>
                  </a:extLst>
                </p14:cNvPr>
                <p14:cNvContentPartPr/>
                <p14:nvPr/>
              </p14:nvContentPartPr>
              <p14:xfrm>
                <a:off x="473912" y="1822758"/>
                <a:ext cx="50760" cy="162720"/>
              </p14:xfrm>
            </p:contentPart>
          </mc:Choice>
          <mc:Fallback xmlns="">
            <p:pic>
              <p:nvPicPr>
                <p:cNvPr id="42" name="Рукописный ввод 41">
                  <a:extLst>
                    <a:ext uri="{FF2B5EF4-FFF2-40B4-BE49-F238E27FC236}">
                      <a16:creationId xmlns:a16="http://schemas.microsoft.com/office/drawing/2014/main" id="{3941F685-8AB1-44AA-851C-62F186FECBB3}"/>
                    </a:ext>
                  </a:extLst>
                </p:cNvPr>
                <p:cNvPicPr/>
                <p:nvPr/>
              </p:nvPicPr>
              <p:blipFill>
                <a:blip r:embed="rId75"/>
                <a:stretch>
                  <a:fillRect/>
                </a:stretch>
              </p:blipFill>
              <p:spPr>
                <a:xfrm>
                  <a:off x="464912" y="1814118"/>
                  <a:ext cx="6840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6" name="Рукописный ввод 45">
                  <a:extLst>
                    <a:ext uri="{FF2B5EF4-FFF2-40B4-BE49-F238E27FC236}">
                      <a16:creationId xmlns:a16="http://schemas.microsoft.com/office/drawing/2014/main" id="{66D91FAB-C910-4ED5-98C5-F1D683D8525A}"/>
                    </a:ext>
                  </a:extLst>
                </p14:cNvPr>
                <p14:cNvContentPartPr/>
                <p14:nvPr/>
              </p14:nvContentPartPr>
              <p14:xfrm>
                <a:off x="410552" y="2397318"/>
                <a:ext cx="38160" cy="320040"/>
              </p14:xfrm>
            </p:contentPart>
          </mc:Choice>
          <mc:Fallback xmlns="">
            <p:pic>
              <p:nvPicPr>
                <p:cNvPr id="46" name="Рукописный ввод 45">
                  <a:extLst>
                    <a:ext uri="{FF2B5EF4-FFF2-40B4-BE49-F238E27FC236}">
                      <a16:creationId xmlns:a16="http://schemas.microsoft.com/office/drawing/2014/main" id="{66D91FAB-C910-4ED5-98C5-F1D683D8525A}"/>
                    </a:ext>
                  </a:extLst>
                </p:cNvPr>
                <p:cNvPicPr/>
                <p:nvPr/>
              </p:nvPicPr>
              <p:blipFill>
                <a:blip r:embed="rId77"/>
                <a:stretch>
                  <a:fillRect/>
                </a:stretch>
              </p:blipFill>
              <p:spPr>
                <a:xfrm>
                  <a:off x="401552" y="2388318"/>
                  <a:ext cx="5580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7" name="Рукописный ввод 46">
                  <a:extLst>
                    <a:ext uri="{FF2B5EF4-FFF2-40B4-BE49-F238E27FC236}">
                      <a16:creationId xmlns:a16="http://schemas.microsoft.com/office/drawing/2014/main" id="{92A8C96A-B6C2-4BCF-AB18-53B28F0596DD}"/>
                    </a:ext>
                  </a:extLst>
                </p14:cNvPr>
                <p14:cNvContentPartPr/>
                <p14:nvPr/>
              </p14:nvContentPartPr>
              <p14:xfrm>
                <a:off x="205712" y="2347278"/>
                <a:ext cx="369360" cy="56520"/>
              </p14:xfrm>
            </p:contentPart>
          </mc:Choice>
          <mc:Fallback xmlns="">
            <p:pic>
              <p:nvPicPr>
                <p:cNvPr id="47" name="Рукописный ввод 46">
                  <a:extLst>
                    <a:ext uri="{FF2B5EF4-FFF2-40B4-BE49-F238E27FC236}">
                      <a16:creationId xmlns:a16="http://schemas.microsoft.com/office/drawing/2014/main" id="{92A8C96A-B6C2-4BCF-AB18-53B28F0596DD}"/>
                    </a:ext>
                  </a:extLst>
                </p:cNvPr>
                <p:cNvPicPr/>
                <p:nvPr/>
              </p:nvPicPr>
              <p:blipFill>
                <a:blip r:embed="rId79"/>
                <a:stretch>
                  <a:fillRect/>
                </a:stretch>
              </p:blipFill>
              <p:spPr>
                <a:xfrm>
                  <a:off x="197072" y="2338638"/>
                  <a:ext cx="38700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9" name="Рукописный ввод 48">
                  <a:extLst>
                    <a:ext uri="{FF2B5EF4-FFF2-40B4-BE49-F238E27FC236}">
                      <a16:creationId xmlns:a16="http://schemas.microsoft.com/office/drawing/2014/main" id="{F4DFCD00-DFC0-4B4F-B55D-3BCC411831F9}"/>
                    </a:ext>
                  </a:extLst>
                </p14:cNvPr>
                <p14:cNvContentPartPr/>
                <p14:nvPr/>
              </p14:nvContentPartPr>
              <p14:xfrm>
                <a:off x="446552" y="2978358"/>
                <a:ext cx="94320" cy="419760"/>
              </p14:xfrm>
            </p:contentPart>
          </mc:Choice>
          <mc:Fallback xmlns="">
            <p:pic>
              <p:nvPicPr>
                <p:cNvPr id="49" name="Рукописный ввод 48">
                  <a:extLst>
                    <a:ext uri="{FF2B5EF4-FFF2-40B4-BE49-F238E27FC236}">
                      <a16:creationId xmlns:a16="http://schemas.microsoft.com/office/drawing/2014/main" id="{F4DFCD00-DFC0-4B4F-B55D-3BCC411831F9}"/>
                    </a:ext>
                  </a:extLst>
                </p:cNvPr>
                <p:cNvPicPr/>
                <p:nvPr/>
              </p:nvPicPr>
              <p:blipFill>
                <a:blip r:embed="rId81"/>
                <a:stretch>
                  <a:fillRect/>
                </a:stretch>
              </p:blipFill>
              <p:spPr>
                <a:xfrm>
                  <a:off x="437912" y="2969718"/>
                  <a:ext cx="11196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0" name="Рукописный ввод 49">
                  <a:extLst>
                    <a:ext uri="{FF2B5EF4-FFF2-40B4-BE49-F238E27FC236}">
                      <a16:creationId xmlns:a16="http://schemas.microsoft.com/office/drawing/2014/main" id="{94A90008-5109-49C3-A487-43C14A946BCC}"/>
                    </a:ext>
                  </a:extLst>
                </p14:cNvPr>
                <p14:cNvContentPartPr/>
                <p14:nvPr/>
              </p14:nvContentPartPr>
              <p14:xfrm>
                <a:off x="316592" y="2952798"/>
                <a:ext cx="248040" cy="62640"/>
              </p14:xfrm>
            </p:contentPart>
          </mc:Choice>
          <mc:Fallback xmlns="">
            <p:pic>
              <p:nvPicPr>
                <p:cNvPr id="50" name="Рукописный ввод 49">
                  <a:extLst>
                    <a:ext uri="{FF2B5EF4-FFF2-40B4-BE49-F238E27FC236}">
                      <a16:creationId xmlns:a16="http://schemas.microsoft.com/office/drawing/2014/main" id="{94A90008-5109-49C3-A487-43C14A946BCC}"/>
                    </a:ext>
                  </a:extLst>
                </p:cNvPr>
                <p:cNvPicPr/>
                <p:nvPr/>
              </p:nvPicPr>
              <p:blipFill>
                <a:blip r:embed="rId83"/>
                <a:stretch>
                  <a:fillRect/>
                </a:stretch>
              </p:blipFill>
              <p:spPr>
                <a:xfrm>
                  <a:off x="307592" y="2944158"/>
                  <a:ext cx="265680" cy="80280"/>
                </a:xfrm>
                <a:prstGeom prst="rect">
                  <a:avLst/>
                </a:prstGeom>
              </p:spPr>
            </p:pic>
          </mc:Fallback>
        </mc:AlternateContent>
      </p:grpSp>
      <p:grpSp>
        <p:nvGrpSpPr>
          <p:cNvPr id="73" name="Группа 72">
            <a:extLst>
              <a:ext uri="{FF2B5EF4-FFF2-40B4-BE49-F238E27FC236}">
                <a16:creationId xmlns:a16="http://schemas.microsoft.com/office/drawing/2014/main" id="{756F7E25-B420-40F3-BBE6-C85985C3A283}"/>
              </a:ext>
            </a:extLst>
          </p:cNvPr>
          <p:cNvGrpSpPr/>
          <p:nvPr/>
        </p:nvGrpSpPr>
        <p:grpSpPr>
          <a:xfrm>
            <a:off x="348272" y="3763518"/>
            <a:ext cx="275400" cy="416520"/>
            <a:chOff x="348272" y="3763518"/>
            <a:chExt cx="275400" cy="416520"/>
          </a:xfrm>
        </p:grpSpPr>
        <mc:AlternateContent xmlns:mc="http://schemas.openxmlformats.org/markup-compatibility/2006" xmlns:p14="http://schemas.microsoft.com/office/powerpoint/2010/main">
          <mc:Choice Requires="p14">
            <p:contentPart p14:bwMode="auto" r:id="rId84">
              <p14:nvContentPartPr>
                <p14:cNvPr id="52" name="Рукописный ввод 51">
                  <a:extLst>
                    <a:ext uri="{FF2B5EF4-FFF2-40B4-BE49-F238E27FC236}">
                      <a16:creationId xmlns:a16="http://schemas.microsoft.com/office/drawing/2014/main" id="{C81D6207-146D-4A6F-8321-3367A610D7A6}"/>
                    </a:ext>
                  </a:extLst>
                </p14:cNvPr>
                <p14:cNvContentPartPr/>
                <p14:nvPr/>
              </p14:nvContentPartPr>
              <p14:xfrm>
                <a:off x="449072" y="3854958"/>
                <a:ext cx="59400" cy="325080"/>
              </p14:xfrm>
            </p:contentPart>
          </mc:Choice>
          <mc:Fallback xmlns="">
            <p:pic>
              <p:nvPicPr>
                <p:cNvPr id="52" name="Рукописный ввод 51">
                  <a:extLst>
                    <a:ext uri="{FF2B5EF4-FFF2-40B4-BE49-F238E27FC236}">
                      <a16:creationId xmlns:a16="http://schemas.microsoft.com/office/drawing/2014/main" id="{C81D6207-146D-4A6F-8321-3367A610D7A6}"/>
                    </a:ext>
                  </a:extLst>
                </p:cNvPr>
                <p:cNvPicPr/>
                <p:nvPr/>
              </p:nvPicPr>
              <p:blipFill>
                <a:blip r:embed="rId85"/>
                <a:stretch>
                  <a:fillRect/>
                </a:stretch>
              </p:blipFill>
              <p:spPr>
                <a:xfrm>
                  <a:off x="440072" y="3846318"/>
                  <a:ext cx="7704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Рукописный ввод 52">
                  <a:extLst>
                    <a:ext uri="{FF2B5EF4-FFF2-40B4-BE49-F238E27FC236}">
                      <a16:creationId xmlns:a16="http://schemas.microsoft.com/office/drawing/2014/main" id="{E2C1E149-BCA4-4E14-B675-E1330542FAE5}"/>
                    </a:ext>
                  </a:extLst>
                </p14:cNvPr>
                <p14:cNvContentPartPr/>
                <p14:nvPr/>
              </p14:nvContentPartPr>
              <p14:xfrm>
                <a:off x="348272" y="3763518"/>
                <a:ext cx="275400" cy="88920"/>
              </p14:xfrm>
            </p:contentPart>
          </mc:Choice>
          <mc:Fallback xmlns="">
            <p:pic>
              <p:nvPicPr>
                <p:cNvPr id="53" name="Рукописный ввод 52">
                  <a:extLst>
                    <a:ext uri="{FF2B5EF4-FFF2-40B4-BE49-F238E27FC236}">
                      <a16:creationId xmlns:a16="http://schemas.microsoft.com/office/drawing/2014/main" id="{E2C1E149-BCA4-4E14-B675-E1330542FAE5}"/>
                    </a:ext>
                  </a:extLst>
                </p:cNvPr>
                <p:cNvPicPr/>
                <p:nvPr/>
              </p:nvPicPr>
              <p:blipFill>
                <a:blip r:embed="rId87"/>
                <a:stretch>
                  <a:fillRect/>
                </a:stretch>
              </p:blipFill>
              <p:spPr>
                <a:xfrm>
                  <a:off x="339272" y="3754518"/>
                  <a:ext cx="29304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4" name="Рукописный ввод 53">
                  <a:extLst>
                    <a:ext uri="{FF2B5EF4-FFF2-40B4-BE49-F238E27FC236}">
                      <a16:creationId xmlns:a16="http://schemas.microsoft.com/office/drawing/2014/main" id="{FAC9238A-3F1C-4883-AFC7-802F23AEA477}"/>
                    </a:ext>
                  </a:extLst>
                </p14:cNvPr>
                <p14:cNvContentPartPr/>
                <p14:nvPr/>
              </p14:nvContentPartPr>
              <p14:xfrm>
                <a:off x="385712" y="4048998"/>
                <a:ext cx="203400" cy="43560"/>
              </p14:xfrm>
            </p:contentPart>
          </mc:Choice>
          <mc:Fallback xmlns="">
            <p:pic>
              <p:nvPicPr>
                <p:cNvPr id="54" name="Рукописный ввод 53">
                  <a:extLst>
                    <a:ext uri="{FF2B5EF4-FFF2-40B4-BE49-F238E27FC236}">
                      <a16:creationId xmlns:a16="http://schemas.microsoft.com/office/drawing/2014/main" id="{FAC9238A-3F1C-4883-AFC7-802F23AEA477}"/>
                    </a:ext>
                  </a:extLst>
                </p:cNvPr>
                <p:cNvPicPr/>
                <p:nvPr/>
              </p:nvPicPr>
              <p:blipFill>
                <a:blip r:embed="rId89"/>
                <a:stretch>
                  <a:fillRect/>
                </a:stretch>
              </p:blipFill>
              <p:spPr>
                <a:xfrm>
                  <a:off x="376712" y="4039998"/>
                  <a:ext cx="221040" cy="61200"/>
                </a:xfrm>
                <a:prstGeom prst="rect">
                  <a:avLst/>
                </a:prstGeom>
              </p:spPr>
            </p:pic>
          </mc:Fallback>
        </mc:AlternateContent>
      </p:grpSp>
      <p:grpSp>
        <p:nvGrpSpPr>
          <p:cNvPr id="72" name="Группа 71">
            <a:extLst>
              <a:ext uri="{FF2B5EF4-FFF2-40B4-BE49-F238E27FC236}">
                <a16:creationId xmlns:a16="http://schemas.microsoft.com/office/drawing/2014/main" id="{11A78ECE-110B-4F21-9464-C7CED6F422C5}"/>
              </a:ext>
            </a:extLst>
          </p:cNvPr>
          <p:cNvGrpSpPr/>
          <p:nvPr/>
        </p:nvGrpSpPr>
        <p:grpSpPr>
          <a:xfrm>
            <a:off x="359432" y="4531038"/>
            <a:ext cx="262800" cy="497880"/>
            <a:chOff x="359432" y="4531038"/>
            <a:chExt cx="262800" cy="497880"/>
          </a:xfrm>
        </p:grpSpPr>
        <mc:AlternateContent xmlns:mc="http://schemas.openxmlformats.org/markup-compatibility/2006" xmlns:p14="http://schemas.microsoft.com/office/powerpoint/2010/main">
          <mc:Choice Requires="p14">
            <p:contentPart p14:bwMode="auto" r:id="rId90">
              <p14:nvContentPartPr>
                <p14:cNvPr id="55" name="Рукописный ввод 54">
                  <a:extLst>
                    <a:ext uri="{FF2B5EF4-FFF2-40B4-BE49-F238E27FC236}">
                      <a16:creationId xmlns:a16="http://schemas.microsoft.com/office/drawing/2014/main" id="{6C28E453-836C-4BC9-9F99-16602C14CB71}"/>
                    </a:ext>
                  </a:extLst>
                </p14:cNvPr>
                <p14:cNvContentPartPr/>
                <p14:nvPr/>
              </p14:nvContentPartPr>
              <p14:xfrm>
                <a:off x="408032" y="4603398"/>
                <a:ext cx="89640" cy="425520"/>
              </p14:xfrm>
            </p:contentPart>
          </mc:Choice>
          <mc:Fallback xmlns="">
            <p:pic>
              <p:nvPicPr>
                <p:cNvPr id="55" name="Рукописный ввод 54">
                  <a:extLst>
                    <a:ext uri="{FF2B5EF4-FFF2-40B4-BE49-F238E27FC236}">
                      <a16:creationId xmlns:a16="http://schemas.microsoft.com/office/drawing/2014/main" id="{6C28E453-836C-4BC9-9F99-16602C14CB71}"/>
                    </a:ext>
                  </a:extLst>
                </p:cNvPr>
                <p:cNvPicPr/>
                <p:nvPr/>
              </p:nvPicPr>
              <p:blipFill>
                <a:blip r:embed="rId91"/>
                <a:stretch>
                  <a:fillRect/>
                </a:stretch>
              </p:blipFill>
              <p:spPr>
                <a:xfrm>
                  <a:off x="399392" y="4594758"/>
                  <a:ext cx="107280" cy="4431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6" name="Рукописный ввод 55">
                  <a:extLst>
                    <a:ext uri="{FF2B5EF4-FFF2-40B4-BE49-F238E27FC236}">
                      <a16:creationId xmlns:a16="http://schemas.microsoft.com/office/drawing/2014/main" id="{4AB82902-BF73-443C-9C46-E0BAC78DEAAB}"/>
                    </a:ext>
                  </a:extLst>
                </p14:cNvPr>
                <p14:cNvContentPartPr/>
                <p14:nvPr/>
              </p14:nvContentPartPr>
              <p14:xfrm>
                <a:off x="384272" y="4531038"/>
                <a:ext cx="204120" cy="52200"/>
              </p14:xfrm>
            </p:contentPart>
          </mc:Choice>
          <mc:Fallback xmlns="">
            <p:pic>
              <p:nvPicPr>
                <p:cNvPr id="56" name="Рукописный ввод 55">
                  <a:extLst>
                    <a:ext uri="{FF2B5EF4-FFF2-40B4-BE49-F238E27FC236}">
                      <a16:creationId xmlns:a16="http://schemas.microsoft.com/office/drawing/2014/main" id="{4AB82902-BF73-443C-9C46-E0BAC78DEAAB}"/>
                    </a:ext>
                  </a:extLst>
                </p:cNvPr>
                <p:cNvPicPr/>
                <p:nvPr/>
              </p:nvPicPr>
              <p:blipFill>
                <a:blip r:embed="rId93"/>
                <a:stretch>
                  <a:fillRect/>
                </a:stretch>
              </p:blipFill>
              <p:spPr>
                <a:xfrm>
                  <a:off x="375632" y="4522038"/>
                  <a:ext cx="22176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7" name="Рукописный ввод 56">
                  <a:extLst>
                    <a:ext uri="{FF2B5EF4-FFF2-40B4-BE49-F238E27FC236}">
                      <a16:creationId xmlns:a16="http://schemas.microsoft.com/office/drawing/2014/main" id="{14AD1319-5A57-4182-9557-225B80F1E038}"/>
                    </a:ext>
                  </a:extLst>
                </p14:cNvPr>
                <p14:cNvContentPartPr/>
                <p14:nvPr/>
              </p14:nvContentPartPr>
              <p14:xfrm>
                <a:off x="359432" y="4699158"/>
                <a:ext cx="262800" cy="22680"/>
              </p14:xfrm>
            </p:contentPart>
          </mc:Choice>
          <mc:Fallback xmlns="">
            <p:pic>
              <p:nvPicPr>
                <p:cNvPr id="57" name="Рукописный ввод 56">
                  <a:extLst>
                    <a:ext uri="{FF2B5EF4-FFF2-40B4-BE49-F238E27FC236}">
                      <a16:creationId xmlns:a16="http://schemas.microsoft.com/office/drawing/2014/main" id="{14AD1319-5A57-4182-9557-225B80F1E038}"/>
                    </a:ext>
                  </a:extLst>
                </p:cNvPr>
                <p:cNvPicPr/>
                <p:nvPr/>
              </p:nvPicPr>
              <p:blipFill>
                <a:blip r:embed="rId95"/>
                <a:stretch>
                  <a:fillRect/>
                </a:stretch>
              </p:blipFill>
              <p:spPr>
                <a:xfrm>
                  <a:off x="350792" y="4690518"/>
                  <a:ext cx="280440" cy="40320"/>
                </a:xfrm>
                <a:prstGeom prst="rect">
                  <a:avLst/>
                </a:prstGeom>
              </p:spPr>
            </p:pic>
          </mc:Fallback>
        </mc:AlternateContent>
      </p:grpSp>
      <p:grpSp>
        <p:nvGrpSpPr>
          <p:cNvPr id="71" name="Группа 70">
            <a:extLst>
              <a:ext uri="{FF2B5EF4-FFF2-40B4-BE49-F238E27FC236}">
                <a16:creationId xmlns:a16="http://schemas.microsoft.com/office/drawing/2014/main" id="{AA6B99CC-AD7C-4773-8AA2-3A85D4F28365}"/>
              </a:ext>
            </a:extLst>
          </p:cNvPr>
          <p:cNvGrpSpPr/>
          <p:nvPr/>
        </p:nvGrpSpPr>
        <p:grpSpPr>
          <a:xfrm>
            <a:off x="1173032" y="2229558"/>
            <a:ext cx="309960" cy="325080"/>
            <a:chOff x="1173032" y="2229558"/>
            <a:chExt cx="309960" cy="325080"/>
          </a:xfrm>
        </p:grpSpPr>
        <mc:AlternateContent xmlns:mc="http://schemas.openxmlformats.org/markup-compatibility/2006" xmlns:p14="http://schemas.microsoft.com/office/powerpoint/2010/main">
          <mc:Choice Requires="p14">
            <p:contentPart p14:bwMode="auto" r:id="rId96">
              <p14:nvContentPartPr>
                <p14:cNvPr id="58" name="Рукописный ввод 57">
                  <a:extLst>
                    <a:ext uri="{FF2B5EF4-FFF2-40B4-BE49-F238E27FC236}">
                      <a16:creationId xmlns:a16="http://schemas.microsoft.com/office/drawing/2014/main" id="{EC388CFB-3300-44F9-9460-070FC31794AF}"/>
                    </a:ext>
                  </a:extLst>
                </p14:cNvPr>
                <p14:cNvContentPartPr/>
                <p14:nvPr/>
              </p14:nvContentPartPr>
              <p14:xfrm>
                <a:off x="1300832" y="2267358"/>
                <a:ext cx="54720" cy="287280"/>
              </p14:xfrm>
            </p:contentPart>
          </mc:Choice>
          <mc:Fallback xmlns="">
            <p:pic>
              <p:nvPicPr>
                <p:cNvPr id="58" name="Рукописный ввод 57">
                  <a:extLst>
                    <a:ext uri="{FF2B5EF4-FFF2-40B4-BE49-F238E27FC236}">
                      <a16:creationId xmlns:a16="http://schemas.microsoft.com/office/drawing/2014/main" id="{EC388CFB-3300-44F9-9460-070FC31794AF}"/>
                    </a:ext>
                  </a:extLst>
                </p:cNvPr>
                <p:cNvPicPr/>
                <p:nvPr/>
              </p:nvPicPr>
              <p:blipFill>
                <a:blip r:embed="rId97"/>
                <a:stretch>
                  <a:fillRect/>
                </a:stretch>
              </p:blipFill>
              <p:spPr>
                <a:xfrm>
                  <a:off x="1291832" y="2258718"/>
                  <a:ext cx="7236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9" name="Рукописный ввод 58">
                  <a:extLst>
                    <a:ext uri="{FF2B5EF4-FFF2-40B4-BE49-F238E27FC236}">
                      <a16:creationId xmlns:a16="http://schemas.microsoft.com/office/drawing/2014/main" id="{828572AB-F578-43F6-A380-745F62439CD5}"/>
                    </a:ext>
                  </a:extLst>
                </p14:cNvPr>
                <p14:cNvContentPartPr/>
                <p14:nvPr/>
              </p14:nvContentPartPr>
              <p14:xfrm>
                <a:off x="1173032" y="2229558"/>
                <a:ext cx="309960" cy="60120"/>
              </p14:xfrm>
            </p:contentPart>
          </mc:Choice>
          <mc:Fallback xmlns="">
            <p:pic>
              <p:nvPicPr>
                <p:cNvPr id="59" name="Рукописный ввод 58">
                  <a:extLst>
                    <a:ext uri="{FF2B5EF4-FFF2-40B4-BE49-F238E27FC236}">
                      <a16:creationId xmlns:a16="http://schemas.microsoft.com/office/drawing/2014/main" id="{828572AB-F578-43F6-A380-745F62439CD5}"/>
                    </a:ext>
                  </a:extLst>
                </p:cNvPr>
                <p:cNvPicPr/>
                <p:nvPr/>
              </p:nvPicPr>
              <p:blipFill>
                <a:blip r:embed="rId99"/>
                <a:stretch>
                  <a:fillRect/>
                </a:stretch>
              </p:blipFill>
              <p:spPr>
                <a:xfrm>
                  <a:off x="1164032" y="2220558"/>
                  <a:ext cx="327600" cy="77760"/>
                </a:xfrm>
                <a:prstGeom prst="rect">
                  <a:avLst/>
                </a:prstGeom>
              </p:spPr>
            </p:pic>
          </mc:Fallback>
        </mc:AlternateContent>
      </p:grpSp>
      <p:grpSp>
        <p:nvGrpSpPr>
          <p:cNvPr id="70" name="Группа 69">
            <a:extLst>
              <a:ext uri="{FF2B5EF4-FFF2-40B4-BE49-F238E27FC236}">
                <a16:creationId xmlns:a16="http://schemas.microsoft.com/office/drawing/2014/main" id="{993A3BDF-A0BF-4B4F-82A2-9C11356CEE00}"/>
              </a:ext>
            </a:extLst>
          </p:cNvPr>
          <p:cNvGrpSpPr/>
          <p:nvPr/>
        </p:nvGrpSpPr>
        <p:grpSpPr>
          <a:xfrm>
            <a:off x="1245392" y="2872518"/>
            <a:ext cx="287280" cy="394560"/>
            <a:chOff x="1245392" y="2872518"/>
            <a:chExt cx="287280" cy="394560"/>
          </a:xfrm>
        </p:grpSpPr>
        <mc:AlternateContent xmlns:mc="http://schemas.openxmlformats.org/markup-compatibility/2006" xmlns:p14="http://schemas.microsoft.com/office/powerpoint/2010/main">
          <mc:Choice Requires="p14">
            <p:contentPart p14:bwMode="auto" r:id="rId100">
              <p14:nvContentPartPr>
                <p14:cNvPr id="60" name="Рукописный ввод 59">
                  <a:extLst>
                    <a:ext uri="{FF2B5EF4-FFF2-40B4-BE49-F238E27FC236}">
                      <a16:creationId xmlns:a16="http://schemas.microsoft.com/office/drawing/2014/main" id="{0D2FA0CC-6693-40C5-82D9-70648335EF33}"/>
                    </a:ext>
                  </a:extLst>
                </p14:cNvPr>
                <p14:cNvContentPartPr/>
                <p14:nvPr/>
              </p14:nvContentPartPr>
              <p14:xfrm>
                <a:off x="1337552" y="2952798"/>
                <a:ext cx="72000" cy="314280"/>
              </p14:xfrm>
            </p:contentPart>
          </mc:Choice>
          <mc:Fallback xmlns="">
            <p:pic>
              <p:nvPicPr>
                <p:cNvPr id="60" name="Рукописный ввод 59">
                  <a:extLst>
                    <a:ext uri="{FF2B5EF4-FFF2-40B4-BE49-F238E27FC236}">
                      <a16:creationId xmlns:a16="http://schemas.microsoft.com/office/drawing/2014/main" id="{0D2FA0CC-6693-40C5-82D9-70648335EF33}"/>
                    </a:ext>
                  </a:extLst>
                </p:cNvPr>
                <p:cNvPicPr/>
                <p:nvPr/>
              </p:nvPicPr>
              <p:blipFill>
                <a:blip r:embed="rId101"/>
                <a:stretch>
                  <a:fillRect/>
                </a:stretch>
              </p:blipFill>
              <p:spPr>
                <a:xfrm>
                  <a:off x="1328552" y="2943798"/>
                  <a:ext cx="8964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1" name="Рукописный ввод 60">
                  <a:extLst>
                    <a:ext uri="{FF2B5EF4-FFF2-40B4-BE49-F238E27FC236}">
                      <a16:creationId xmlns:a16="http://schemas.microsoft.com/office/drawing/2014/main" id="{A1E2D7E9-4D41-401C-BFC0-FDC33597AEB1}"/>
                    </a:ext>
                  </a:extLst>
                </p14:cNvPr>
                <p14:cNvContentPartPr/>
                <p14:nvPr/>
              </p14:nvContentPartPr>
              <p14:xfrm>
                <a:off x="1326752" y="2872518"/>
                <a:ext cx="205920" cy="33120"/>
              </p14:xfrm>
            </p:contentPart>
          </mc:Choice>
          <mc:Fallback xmlns="">
            <p:pic>
              <p:nvPicPr>
                <p:cNvPr id="61" name="Рукописный ввод 60">
                  <a:extLst>
                    <a:ext uri="{FF2B5EF4-FFF2-40B4-BE49-F238E27FC236}">
                      <a16:creationId xmlns:a16="http://schemas.microsoft.com/office/drawing/2014/main" id="{A1E2D7E9-4D41-401C-BFC0-FDC33597AEB1}"/>
                    </a:ext>
                  </a:extLst>
                </p:cNvPr>
                <p:cNvPicPr/>
                <p:nvPr/>
              </p:nvPicPr>
              <p:blipFill>
                <a:blip r:embed="rId103"/>
                <a:stretch>
                  <a:fillRect/>
                </a:stretch>
              </p:blipFill>
              <p:spPr>
                <a:xfrm>
                  <a:off x="1317752" y="2863878"/>
                  <a:ext cx="2235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2" name="Рукописный ввод 61">
                  <a:extLst>
                    <a:ext uri="{FF2B5EF4-FFF2-40B4-BE49-F238E27FC236}">
                      <a16:creationId xmlns:a16="http://schemas.microsoft.com/office/drawing/2014/main" id="{97D5F08E-76A9-4B3B-838E-D0900337C33F}"/>
                    </a:ext>
                  </a:extLst>
                </p14:cNvPr>
                <p14:cNvContentPartPr/>
                <p14:nvPr/>
              </p14:nvContentPartPr>
              <p14:xfrm>
                <a:off x="1245392" y="3044598"/>
                <a:ext cx="286560" cy="43200"/>
              </p14:xfrm>
            </p:contentPart>
          </mc:Choice>
          <mc:Fallback xmlns="">
            <p:pic>
              <p:nvPicPr>
                <p:cNvPr id="62" name="Рукописный ввод 61">
                  <a:extLst>
                    <a:ext uri="{FF2B5EF4-FFF2-40B4-BE49-F238E27FC236}">
                      <a16:creationId xmlns:a16="http://schemas.microsoft.com/office/drawing/2014/main" id="{97D5F08E-76A9-4B3B-838E-D0900337C33F}"/>
                    </a:ext>
                  </a:extLst>
                </p:cNvPr>
                <p:cNvPicPr/>
                <p:nvPr/>
              </p:nvPicPr>
              <p:blipFill>
                <a:blip r:embed="rId105"/>
                <a:stretch>
                  <a:fillRect/>
                </a:stretch>
              </p:blipFill>
              <p:spPr>
                <a:xfrm>
                  <a:off x="1236392" y="3035958"/>
                  <a:ext cx="304200" cy="60840"/>
                </a:xfrm>
                <a:prstGeom prst="rect">
                  <a:avLst/>
                </a:prstGeom>
              </p:spPr>
            </p:pic>
          </mc:Fallback>
        </mc:AlternateContent>
      </p:grpSp>
      <p:grpSp>
        <p:nvGrpSpPr>
          <p:cNvPr id="69" name="Группа 68">
            <a:extLst>
              <a:ext uri="{FF2B5EF4-FFF2-40B4-BE49-F238E27FC236}">
                <a16:creationId xmlns:a16="http://schemas.microsoft.com/office/drawing/2014/main" id="{D318FBB9-F1AC-4A7E-A8CD-6570B57A25CA}"/>
              </a:ext>
            </a:extLst>
          </p:cNvPr>
          <p:cNvGrpSpPr/>
          <p:nvPr/>
        </p:nvGrpSpPr>
        <p:grpSpPr>
          <a:xfrm>
            <a:off x="1237472" y="3669558"/>
            <a:ext cx="313920" cy="374040"/>
            <a:chOff x="1237472" y="3669558"/>
            <a:chExt cx="313920" cy="374040"/>
          </a:xfrm>
        </p:grpSpPr>
        <mc:AlternateContent xmlns:mc="http://schemas.openxmlformats.org/markup-compatibility/2006" xmlns:p14="http://schemas.microsoft.com/office/powerpoint/2010/main">
          <mc:Choice Requires="p14">
            <p:contentPart p14:bwMode="auto" r:id="rId106">
              <p14:nvContentPartPr>
                <p14:cNvPr id="63" name="Рукописный ввод 62">
                  <a:extLst>
                    <a:ext uri="{FF2B5EF4-FFF2-40B4-BE49-F238E27FC236}">
                      <a16:creationId xmlns:a16="http://schemas.microsoft.com/office/drawing/2014/main" id="{621A235F-A42F-47BE-852C-B3CCDCA06E5E}"/>
                    </a:ext>
                  </a:extLst>
                </p14:cNvPr>
                <p14:cNvContentPartPr/>
                <p14:nvPr/>
              </p14:nvContentPartPr>
              <p14:xfrm>
                <a:off x="1324592" y="3696198"/>
                <a:ext cx="134640" cy="347400"/>
              </p14:xfrm>
            </p:contentPart>
          </mc:Choice>
          <mc:Fallback xmlns="">
            <p:pic>
              <p:nvPicPr>
                <p:cNvPr id="63" name="Рукописный ввод 62">
                  <a:extLst>
                    <a:ext uri="{FF2B5EF4-FFF2-40B4-BE49-F238E27FC236}">
                      <a16:creationId xmlns:a16="http://schemas.microsoft.com/office/drawing/2014/main" id="{621A235F-A42F-47BE-852C-B3CCDCA06E5E}"/>
                    </a:ext>
                  </a:extLst>
                </p:cNvPr>
                <p:cNvPicPr/>
                <p:nvPr/>
              </p:nvPicPr>
              <p:blipFill>
                <a:blip r:embed="rId107"/>
                <a:stretch>
                  <a:fillRect/>
                </a:stretch>
              </p:blipFill>
              <p:spPr>
                <a:xfrm>
                  <a:off x="1315592" y="3687558"/>
                  <a:ext cx="15228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4" name="Рукописный ввод 63">
                  <a:extLst>
                    <a:ext uri="{FF2B5EF4-FFF2-40B4-BE49-F238E27FC236}">
                      <a16:creationId xmlns:a16="http://schemas.microsoft.com/office/drawing/2014/main" id="{DD36CD59-5C87-4D9A-BB38-A1D833CF216E}"/>
                    </a:ext>
                  </a:extLst>
                </p14:cNvPr>
                <p14:cNvContentPartPr/>
                <p14:nvPr/>
              </p14:nvContentPartPr>
              <p14:xfrm>
                <a:off x="1237472" y="3669558"/>
                <a:ext cx="313920" cy="39240"/>
              </p14:xfrm>
            </p:contentPart>
          </mc:Choice>
          <mc:Fallback xmlns="">
            <p:pic>
              <p:nvPicPr>
                <p:cNvPr id="64" name="Рукописный ввод 63">
                  <a:extLst>
                    <a:ext uri="{FF2B5EF4-FFF2-40B4-BE49-F238E27FC236}">
                      <a16:creationId xmlns:a16="http://schemas.microsoft.com/office/drawing/2014/main" id="{DD36CD59-5C87-4D9A-BB38-A1D833CF216E}"/>
                    </a:ext>
                  </a:extLst>
                </p:cNvPr>
                <p:cNvPicPr/>
                <p:nvPr/>
              </p:nvPicPr>
              <p:blipFill>
                <a:blip r:embed="rId109"/>
                <a:stretch>
                  <a:fillRect/>
                </a:stretch>
              </p:blipFill>
              <p:spPr>
                <a:xfrm>
                  <a:off x="1228472" y="3660918"/>
                  <a:ext cx="331560" cy="56880"/>
                </a:xfrm>
                <a:prstGeom prst="rect">
                  <a:avLst/>
                </a:prstGeom>
              </p:spPr>
            </p:pic>
          </mc:Fallback>
        </mc:AlternateContent>
      </p:grpSp>
      <p:grpSp>
        <p:nvGrpSpPr>
          <p:cNvPr id="68" name="Группа 67">
            <a:extLst>
              <a:ext uri="{FF2B5EF4-FFF2-40B4-BE49-F238E27FC236}">
                <a16:creationId xmlns:a16="http://schemas.microsoft.com/office/drawing/2014/main" id="{CEBEBA4A-7BD8-479C-BAAD-BF26BA3BB24A}"/>
              </a:ext>
            </a:extLst>
          </p:cNvPr>
          <p:cNvGrpSpPr/>
          <p:nvPr/>
        </p:nvGrpSpPr>
        <p:grpSpPr>
          <a:xfrm>
            <a:off x="1423952" y="4402878"/>
            <a:ext cx="271080" cy="406440"/>
            <a:chOff x="1423952" y="4402878"/>
            <a:chExt cx="271080" cy="406440"/>
          </a:xfrm>
        </p:grpSpPr>
        <mc:AlternateContent xmlns:mc="http://schemas.openxmlformats.org/markup-compatibility/2006" xmlns:p14="http://schemas.microsoft.com/office/powerpoint/2010/main">
          <mc:Choice Requires="p14">
            <p:contentPart p14:bwMode="auto" r:id="rId110">
              <p14:nvContentPartPr>
                <p14:cNvPr id="65" name="Рукописный ввод 64">
                  <a:extLst>
                    <a:ext uri="{FF2B5EF4-FFF2-40B4-BE49-F238E27FC236}">
                      <a16:creationId xmlns:a16="http://schemas.microsoft.com/office/drawing/2014/main" id="{5F823B2F-EAD6-4D8C-AF3D-9874323ED3F1}"/>
                    </a:ext>
                  </a:extLst>
                </p14:cNvPr>
                <p14:cNvContentPartPr/>
                <p14:nvPr/>
              </p14:nvContentPartPr>
              <p14:xfrm>
                <a:off x="1499912" y="4424118"/>
                <a:ext cx="150120" cy="385200"/>
              </p14:xfrm>
            </p:contentPart>
          </mc:Choice>
          <mc:Fallback xmlns="">
            <p:pic>
              <p:nvPicPr>
                <p:cNvPr id="65" name="Рукописный ввод 64">
                  <a:extLst>
                    <a:ext uri="{FF2B5EF4-FFF2-40B4-BE49-F238E27FC236}">
                      <a16:creationId xmlns:a16="http://schemas.microsoft.com/office/drawing/2014/main" id="{5F823B2F-EAD6-4D8C-AF3D-9874323ED3F1}"/>
                    </a:ext>
                  </a:extLst>
                </p:cNvPr>
                <p:cNvPicPr/>
                <p:nvPr/>
              </p:nvPicPr>
              <p:blipFill>
                <a:blip r:embed="rId111"/>
                <a:stretch>
                  <a:fillRect/>
                </a:stretch>
              </p:blipFill>
              <p:spPr>
                <a:xfrm>
                  <a:off x="1490912" y="4415478"/>
                  <a:ext cx="16776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6" name="Рукописный ввод 65">
                  <a:extLst>
                    <a:ext uri="{FF2B5EF4-FFF2-40B4-BE49-F238E27FC236}">
                      <a16:creationId xmlns:a16="http://schemas.microsoft.com/office/drawing/2014/main" id="{52F775F8-EB2C-44DC-868A-CA1BFD148619}"/>
                    </a:ext>
                  </a:extLst>
                </p14:cNvPr>
                <p14:cNvContentPartPr/>
                <p14:nvPr/>
              </p14:nvContentPartPr>
              <p14:xfrm>
                <a:off x="1423952" y="4402878"/>
                <a:ext cx="262440" cy="24840"/>
              </p14:xfrm>
            </p:contentPart>
          </mc:Choice>
          <mc:Fallback xmlns="">
            <p:pic>
              <p:nvPicPr>
                <p:cNvPr id="66" name="Рукописный ввод 65">
                  <a:extLst>
                    <a:ext uri="{FF2B5EF4-FFF2-40B4-BE49-F238E27FC236}">
                      <a16:creationId xmlns:a16="http://schemas.microsoft.com/office/drawing/2014/main" id="{52F775F8-EB2C-44DC-868A-CA1BFD148619}"/>
                    </a:ext>
                  </a:extLst>
                </p:cNvPr>
                <p:cNvPicPr/>
                <p:nvPr/>
              </p:nvPicPr>
              <p:blipFill>
                <a:blip r:embed="rId113"/>
                <a:stretch>
                  <a:fillRect/>
                </a:stretch>
              </p:blipFill>
              <p:spPr>
                <a:xfrm>
                  <a:off x="1415312" y="4393878"/>
                  <a:ext cx="2800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7" name="Рукописный ввод 66">
                  <a:extLst>
                    <a:ext uri="{FF2B5EF4-FFF2-40B4-BE49-F238E27FC236}">
                      <a16:creationId xmlns:a16="http://schemas.microsoft.com/office/drawing/2014/main" id="{4F5E6A97-3687-41A5-8FA5-BB9B286B2A5E}"/>
                    </a:ext>
                  </a:extLst>
                </p14:cNvPr>
                <p14:cNvContentPartPr/>
                <p14:nvPr/>
              </p14:nvContentPartPr>
              <p14:xfrm>
                <a:off x="1438712" y="4531038"/>
                <a:ext cx="256320" cy="48240"/>
              </p14:xfrm>
            </p:contentPart>
          </mc:Choice>
          <mc:Fallback xmlns="">
            <p:pic>
              <p:nvPicPr>
                <p:cNvPr id="67" name="Рукописный ввод 66">
                  <a:extLst>
                    <a:ext uri="{FF2B5EF4-FFF2-40B4-BE49-F238E27FC236}">
                      <a16:creationId xmlns:a16="http://schemas.microsoft.com/office/drawing/2014/main" id="{4F5E6A97-3687-41A5-8FA5-BB9B286B2A5E}"/>
                    </a:ext>
                  </a:extLst>
                </p:cNvPr>
                <p:cNvPicPr/>
                <p:nvPr/>
              </p:nvPicPr>
              <p:blipFill>
                <a:blip r:embed="rId115"/>
                <a:stretch>
                  <a:fillRect/>
                </a:stretch>
              </p:blipFill>
              <p:spPr>
                <a:xfrm>
                  <a:off x="1430072" y="4522398"/>
                  <a:ext cx="273960" cy="65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6">
            <p14:nvContentPartPr>
              <p14:cNvPr id="74" name="Рукописный ввод 73">
                <a:extLst>
                  <a:ext uri="{FF2B5EF4-FFF2-40B4-BE49-F238E27FC236}">
                    <a16:creationId xmlns:a16="http://schemas.microsoft.com/office/drawing/2014/main" id="{EBE1EFB9-4B28-4D59-996F-EAB85317C2B7}"/>
                  </a:ext>
                </a:extLst>
              </p14:cNvPr>
              <p14:cNvContentPartPr/>
              <p14:nvPr/>
            </p14:nvContentPartPr>
            <p14:xfrm>
              <a:off x="1260152" y="2060358"/>
              <a:ext cx="644040" cy="2840760"/>
            </p14:xfrm>
          </p:contentPart>
        </mc:Choice>
        <mc:Fallback xmlns="">
          <p:pic>
            <p:nvPicPr>
              <p:cNvPr id="74" name="Рукописный ввод 73">
                <a:extLst>
                  <a:ext uri="{FF2B5EF4-FFF2-40B4-BE49-F238E27FC236}">
                    <a16:creationId xmlns:a16="http://schemas.microsoft.com/office/drawing/2014/main" id="{EBE1EFB9-4B28-4D59-996F-EAB85317C2B7}"/>
                  </a:ext>
                </a:extLst>
              </p:cNvPr>
              <p:cNvPicPr/>
              <p:nvPr/>
            </p:nvPicPr>
            <p:blipFill>
              <a:blip r:embed="rId117"/>
              <a:stretch>
                <a:fillRect/>
              </a:stretch>
            </p:blipFill>
            <p:spPr>
              <a:xfrm>
                <a:off x="1188152" y="1916718"/>
                <a:ext cx="787680" cy="3128400"/>
              </a:xfrm>
              <a:prstGeom prst="rect">
                <a:avLst/>
              </a:prstGeom>
            </p:spPr>
          </p:pic>
        </mc:Fallback>
      </mc:AlternateContent>
      <p:grpSp>
        <p:nvGrpSpPr>
          <p:cNvPr id="83" name="Группа 82">
            <a:extLst>
              <a:ext uri="{FF2B5EF4-FFF2-40B4-BE49-F238E27FC236}">
                <a16:creationId xmlns:a16="http://schemas.microsoft.com/office/drawing/2014/main" id="{140F0E72-2A9E-4FFB-891F-A1D4C086049D}"/>
              </a:ext>
            </a:extLst>
          </p:cNvPr>
          <p:cNvGrpSpPr/>
          <p:nvPr/>
        </p:nvGrpSpPr>
        <p:grpSpPr>
          <a:xfrm>
            <a:off x="2103272" y="1398318"/>
            <a:ext cx="2451240" cy="4776480"/>
            <a:chOff x="2103272" y="1398318"/>
            <a:chExt cx="2451240" cy="4776480"/>
          </a:xfrm>
        </p:grpSpPr>
        <mc:AlternateContent xmlns:mc="http://schemas.openxmlformats.org/markup-compatibility/2006" xmlns:p14="http://schemas.microsoft.com/office/powerpoint/2010/main">
          <mc:Choice Requires="p14">
            <p:contentPart p14:bwMode="auto" r:id="rId118">
              <p14:nvContentPartPr>
                <p14:cNvPr id="75" name="Рукописный ввод 74">
                  <a:extLst>
                    <a:ext uri="{FF2B5EF4-FFF2-40B4-BE49-F238E27FC236}">
                      <a16:creationId xmlns:a16="http://schemas.microsoft.com/office/drawing/2014/main" id="{68ECDD82-ADD8-4538-A8A6-1D28AB168F83}"/>
                    </a:ext>
                  </a:extLst>
                </p14:cNvPr>
                <p14:cNvContentPartPr/>
                <p14:nvPr/>
              </p14:nvContentPartPr>
              <p14:xfrm>
                <a:off x="2103272" y="1721958"/>
                <a:ext cx="308520" cy="108360"/>
              </p14:xfrm>
            </p:contentPart>
          </mc:Choice>
          <mc:Fallback xmlns="">
            <p:pic>
              <p:nvPicPr>
                <p:cNvPr id="75" name="Рукописный ввод 74">
                  <a:extLst>
                    <a:ext uri="{FF2B5EF4-FFF2-40B4-BE49-F238E27FC236}">
                      <a16:creationId xmlns:a16="http://schemas.microsoft.com/office/drawing/2014/main" id="{68ECDD82-ADD8-4538-A8A6-1D28AB168F83}"/>
                    </a:ext>
                  </a:extLst>
                </p:cNvPr>
                <p:cNvPicPr/>
                <p:nvPr/>
              </p:nvPicPr>
              <p:blipFill>
                <a:blip r:embed="rId119"/>
                <a:stretch>
                  <a:fillRect/>
                </a:stretch>
              </p:blipFill>
              <p:spPr>
                <a:xfrm>
                  <a:off x="2094632" y="1712958"/>
                  <a:ext cx="3261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6" name="Рукописный ввод 75">
                  <a:extLst>
                    <a:ext uri="{FF2B5EF4-FFF2-40B4-BE49-F238E27FC236}">
                      <a16:creationId xmlns:a16="http://schemas.microsoft.com/office/drawing/2014/main" id="{547D385B-2BDA-4814-9CBE-E2E4A09882A9}"/>
                    </a:ext>
                  </a:extLst>
                </p14:cNvPr>
                <p14:cNvContentPartPr/>
                <p14:nvPr/>
              </p14:nvContentPartPr>
              <p14:xfrm>
                <a:off x="2564072" y="1545918"/>
                <a:ext cx="200160" cy="313560"/>
              </p14:xfrm>
            </p:contentPart>
          </mc:Choice>
          <mc:Fallback xmlns="">
            <p:pic>
              <p:nvPicPr>
                <p:cNvPr id="76" name="Рукописный ввод 75">
                  <a:extLst>
                    <a:ext uri="{FF2B5EF4-FFF2-40B4-BE49-F238E27FC236}">
                      <a16:creationId xmlns:a16="http://schemas.microsoft.com/office/drawing/2014/main" id="{547D385B-2BDA-4814-9CBE-E2E4A09882A9}"/>
                    </a:ext>
                  </a:extLst>
                </p:cNvPr>
                <p:cNvPicPr/>
                <p:nvPr/>
              </p:nvPicPr>
              <p:blipFill>
                <a:blip r:embed="rId121"/>
                <a:stretch>
                  <a:fillRect/>
                </a:stretch>
              </p:blipFill>
              <p:spPr>
                <a:xfrm>
                  <a:off x="2555432" y="1537278"/>
                  <a:ext cx="2178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7" name="Рукописный ввод 76">
                  <a:extLst>
                    <a:ext uri="{FF2B5EF4-FFF2-40B4-BE49-F238E27FC236}">
                      <a16:creationId xmlns:a16="http://schemas.microsoft.com/office/drawing/2014/main" id="{56055A48-B51D-4B35-AD86-A4C64449D060}"/>
                    </a:ext>
                  </a:extLst>
                </p14:cNvPr>
                <p14:cNvContentPartPr/>
                <p14:nvPr/>
              </p14:nvContentPartPr>
              <p14:xfrm>
                <a:off x="2929472" y="1476078"/>
                <a:ext cx="730080" cy="4698720"/>
              </p14:xfrm>
            </p:contentPart>
          </mc:Choice>
          <mc:Fallback xmlns="">
            <p:pic>
              <p:nvPicPr>
                <p:cNvPr id="77" name="Рукописный ввод 76">
                  <a:extLst>
                    <a:ext uri="{FF2B5EF4-FFF2-40B4-BE49-F238E27FC236}">
                      <a16:creationId xmlns:a16="http://schemas.microsoft.com/office/drawing/2014/main" id="{56055A48-B51D-4B35-AD86-A4C64449D060}"/>
                    </a:ext>
                  </a:extLst>
                </p:cNvPr>
                <p:cNvPicPr/>
                <p:nvPr/>
              </p:nvPicPr>
              <p:blipFill>
                <a:blip r:embed="rId123"/>
                <a:stretch>
                  <a:fillRect/>
                </a:stretch>
              </p:blipFill>
              <p:spPr>
                <a:xfrm>
                  <a:off x="2920472" y="1467438"/>
                  <a:ext cx="747720" cy="47163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8" name="Рукописный ввод 77">
                  <a:extLst>
                    <a:ext uri="{FF2B5EF4-FFF2-40B4-BE49-F238E27FC236}">
                      <a16:creationId xmlns:a16="http://schemas.microsoft.com/office/drawing/2014/main" id="{2B84ABE6-70A2-43C9-B4C2-9A2310E4F731}"/>
                    </a:ext>
                  </a:extLst>
                </p14:cNvPr>
                <p14:cNvContentPartPr/>
                <p14:nvPr/>
              </p14:nvContentPartPr>
              <p14:xfrm>
                <a:off x="3113072" y="1648878"/>
                <a:ext cx="304560" cy="160560"/>
              </p14:xfrm>
            </p:contentPart>
          </mc:Choice>
          <mc:Fallback xmlns="">
            <p:pic>
              <p:nvPicPr>
                <p:cNvPr id="78" name="Рукописный ввод 77">
                  <a:extLst>
                    <a:ext uri="{FF2B5EF4-FFF2-40B4-BE49-F238E27FC236}">
                      <a16:creationId xmlns:a16="http://schemas.microsoft.com/office/drawing/2014/main" id="{2B84ABE6-70A2-43C9-B4C2-9A2310E4F731}"/>
                    </a:ext>
                  </a:extLst>
                </p:cNvPr>
                <p:cNvPicPr/>
                <p:nvPr/>
              </p:nvPicPr>
              <p:blipFill>
                <a:blip r:embed="rId125"/>
                <a:stretch>
                  <a:fillRect/>
                </a:stretch>
              </p:blipFill>
              <p:spPr>
                <a:xfrm>
                  <a:off x="3104432" y="1639878"/>
                  <a:ext cx="3222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9" name="Рукописный ввод 78">
                  <a:extLst>
                    <a:ext uri="{FF2B5EF4-FFF2-40B4-BE49-F238E27FC236}">
                      <a16:creationId xmlns:a16="http://schemas.microsoft.com/office/drawing/2014/main" id="{449FC24A-3F4A-47BC-9755-C232C49B6A3F}"/>
                    </a:ext>
                  </a:extLst>
                </p14:cNvPr>
                <p14:cNvContentPartPr/>
                <p14:nvPr/>
              </p14:nvContentPartPr>
              <p14:xfrm>
                <a:off x="3507632" y="1485798"/>
                <a:ext cx="113400" cy="358920"/>
              </p14:xfrm>
            </p:contentPart>
          </mc:Choice>
          <mc:Fallback xmlns="">
            <p:pic>
              <p:nvPicPr>
                <p:cNvPr id="79" name="Рукописный ввод 78">
                  <a:extLst>
                    <a:ext uri="{FF2B5EF4-FFF2-40B4-BE49-F238E27FC236}">
                      <a16:creationId xmlns:a16="http://schemas.microsoft.com/office/drawing/2014/main" id="{449FC24A-3F4A-47BC-9755-C232C49B6A3F}"/>
                    </a:ext>
                  </a:extLst>
                </p:cNvPr>
                <p:cNvPicPr/>
                <p:nvPr/>
              </p:nvPicPr>
              <p:blipFill>
                <a:blip r:embed="rId127"/>
                <a:stretch>
                  <a:fillRect/>
                </a:stretch>
              </p:blipFill>
              <p:spPr>
                <a:xfrm>
                  <a:off x="3498992" y="1477158"/>
                  <a:ext cx="13104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0" name="Рукописный ввод 79">
                  <a:extLst>
                    <a:ext uri="{FF2B5EF4-FFF2-40B4-BE49-F238E27FC236}">
                      <a16:creationId xmlns:a16="http://schemas.microsoft.com/office/drawing/2014/main" id="{63D4E3A5-C62E-40CF-A5D4-4090C1890797}"/>
                    </a:ext>
                  </a:extLst>
                </p14:cNvPr>
                <p14:cNvContentPartPr/>
                <p14:nvPr/>
              </p14:nvContentPartPr>
              <p14:xfrm>
                <a:off x="3650552" y="1532958"/>
                <a:ext cx="100440" cy="296640"/>
              </p14:xfrm>
            </p:contentPart>
          </mc:Choice>
          <mc:Fallback xmlns="">
            <p:pic>
              <p:nvPicPr>
                <p:cNvPr id="80" name="Рукописный ввод 79">
                  <a:extLst>
                    <a:ext uri="{FF2B5EF4-FFF2-40B4-BE49-F238E27FC236}">
                      <a16:creationId xmlns:a16="http://schemas.microsoft.com/office/drawing/2014/main" id="{63D4E3A5-C62E-40CF-A5D4-4090C1890797}"/>
                    </a:ext>
                  </a:extLst>
                </p:cNvPr>
                <p:cNvPicPr/>
                <p:nvPr/>
              </p:nvPicPr>
              <p:blipFill>
                <a:blip r:embed="rId129"/>
                <a:stretch>
                  <a:fillRect/>
                </a:stretch>
              </p:blipFill>
              <p:spPr>
                <a:xfrm>
                  <a:off x="3641912" y="1523958"/>
                  <a:ext cx="11808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1" name="Рукописный ввод 80">
                  <a:extLst>
                    <a:ext uri="{FF2B5EF4-FFF2-40B4-BE49-F238E27FC236}">
                      <a16:creationId xmlns:a16="http://schemas.microsoft.com/office/drawing/2014/main" id="{139EA9D3-0C7B-48D6-972E-081E1E663469}"/>
                    </a:ext>
                  </a:extLst>
                </p14:cNvPr>
                <p14:cNvContentPartPr/>
                <p14:nvPr/>
              </p14:nvContentPartPr>
              <p14:xfrm>
                <a:off x="3489632" y="1686318"/>
                <a:ext cx="217440" cy="68760"/>
              </p14:xfrm>
            </p:contentPart>
          </mc:Choice>
          <mc:Fallback xmlns="">
            <p:pic>
              <p:nvPicPr>
                <p:cNvPr id="81" name="Рукописный ввод 80">
                  <a:extLst>
                    <a:ext uri="{FF2B5EF4-FFF2-40B4-BE49-F238E27FC236}">
                      <a16:creationId xmlns:a16="http://schemas.microsoft.com/office/drawing/2014/main" id="{139EA9D3-0C7B-48D6-972E-081E1E663469}"/>
                    </a:ext>
                  </a:extLst>
                </p:cNvPr>
                <p:cNvPicPr/>
                <p:nvPr/>
              </p:nvPicPr>
              <p:blipFill>
                <a:blip r:embed="rId131"/>
                <a:stretch>
                  <a:fillRect/>
                </a:stretch>
              </p:blipFill>
              <p:spPr>
                <a:xfrm>
                  <a:off x="3480632" y="1677318"/>
                  <a:ext cx="23508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2" name="Рукописный ввод 81">
                  <a:extLst>
                    <a:ext uri="{FF2B5EF4-FFF2-40B4-BE49-F238E27FC236}">
                      <a16:creationId xmlns:a16="http://schemas.microsoft.com/office/drawing/2014/main" id="{2900D849-651E-4CDF-A327-A8243799C72F}"/>
                    </a:ext>
                  </a:extLst>
                </p14:cNvPr>
                <p14:cNvContentPartPr/>
                <p14:nvPr/>
              </p14:nvContentPartPr>
              <p14:xfrm>
                <a:off x="3857192" y="1398318"/>
                <a:ext cx="697320" cy="4707000"/>
              </p14:xfrm>
            </p:contentPart>
          </mc:Choice>
          <mc:Fallback xmlns="">
            <p:pic>
              <p:nvPicPr>
                <p:cNvPr id="82" name="Рукописный ввод 81">
                  <a:extLst>
                    <a:ext uri="{FF2B5EF4-FFF2-40B4-BE49-F238E27FC236}">
                      <a16:creationId xmlns:a16="http://schemas.microsoft.com/office/drawing/2014/main" id="{2900D849-651E-4CDF-A327-A8243799C72F}"/>
                    </a:ext>
                  </a:extLst>
                </p:cNvPr>
                <p:cNvPicPr/>
                <p:nvPr/>
              </p:nvPicPr>
              <p:blipFill>
                <a:blip r:embed="rId133"/>
                <a:stretch>
                  <a:fillRect/>
                </a:stretch>
              </p:blipFill>
              <p:spPr>
                <a:xfrm>
                  <a:off x="3848552" y="1389678"/>
                  <a:ext cx="714960" cy="4724640"/>
                </a:xfrm>
                <a:prstGeom prst="rect">
                  <a:avLst/>
                </a:prstGeom>
              </p:spPr>
            </p:pic>
          </mc:Fallback>
        </mc:AlternateContent>
      </p:grpSp>
      <p:grpSp>
        <p:nvGrpSpPr>
          <p:cNvPr id="92" name="Группа 91">
            <a:extLst>
              <a:ext uri="{FF2B5EF4-FFF2-40B4-BE49-F238E27FC236}">
                <a16:creationId xmlns:a16="http://schemas.microsoft.com/office/drawing/2014/main" id="{108CF5EC-83AF-4397-B4AB-8410FAED0F5D}"/>
              </a:ext>
            </a:extLst>
          </p:cNvPr>
          <p:cNvGrpSpPr/>
          <p:nvPr/>
        </p:nvGrpSpPr>
        <p:grpSpPr>
          <a:xfrm>
            <a:off x="4244912" y="1282398"/>
            <a:ext cx="1850040" cy="5017680"/>
            <a:chOff x="4244912" y="1282398"/>
            <a:chExt cx="1850040" cy="5017680"/>
          </a:xfrm>
        </p:grpSpPr>
        <mc:AlternateContent xmlns:mc="http://schemas.openxmlformats.org/markup-compatibility/2006" xmlns:p14="http://schemas.microsoft.com/office/powerpoint/2010/main">
          <mc:Choice Requires="p14">
            <p:contentPart p14:bwMode="auto" r:id="rId134">
              <p14:nvContentPartPr>
                <p14:cNvPr id="84" name="Рукописный ввод 83">
                  <a:extLst>
                    <a:ext uri="{FF2B5EF4-FFF2-40B4-BE49-F238E27FC236}">
                      <a16:creationId xmlns:a16="http://schemas.microsoft.com/office/drawing/2014/main" id="{7429488D-B9E6-4E92-9527-FEB04401DE0D}"/>
                    </a:ext>
                  </a:extLst>
                </p14:cNvPr>
                <p14:cNvContentPartPr/>
                <p14:nvPr/>
              </p14:nvContentPartPr>
              <p14:xfrm>
                <a:off x="4244912" y="1503438"/>
                <a:ext cx="230400" cy="349920"/>
              </p14:xfrm>
            </p:contentPart>
          </mc:Choice>
          <mc:Fallback xmlns="">
            <p:pic>
              <p:nvPicPr>
                <p:cNvPr id="84" name="Рукописный ввод 83">
                  <a:extLst>
                    <a:ext uri="{FF2B5EF4-FFF2-40B4-BE49-F238E27FC236}">
                      <a16:creationId xmlns:a16="http://schemas.microsoft.com/office/drawing/2014/main" id="{7429488D-B9E6-4E92-9527-FEB04401DE0D}"/>
                    </a:ext>
                  </a:extLst>
                </p:cNvPr>
                <p:cNvPicPr/>
                <p:nvPr/>
              </p:nvPicPr>
              <p:blipFill>
                <a:blip r:embed="rId135"/>
                <a:stretch>
                  <a:fillRect/>
                </a:stretch>
              </p:blipFill>
              <p:spPr>
                <a:xfrm>
                  <a:off x="4236272" y="1494438"/>
                  <a:ext cx="24804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5" name="Рукописный ввод 84">
                  <a:extLst>
                    <a:ext uri="{FF2B5EF4-FFF2-40B4-BE49-F238E27FC236}">
                      <a16:creationId xmlns:a16="http://schemas.microsoft.com/office/drawing/2014/main" id="{200FE030-0B83-49C7-9225-E3ACAE6836A2}"/>
                    </a:ext>
                  </a:extLst>
                </p14:cNvPr>
                <p14:cNvContentPartPr/>
                <p14:nvPr/>
              </p14:nvContentPartPr>
              <p14:xfrm>
                <a:off x="4312232" y="1724118"/>
                <a:ext cx="140040" cy="200160"/>
              </p14:xfrm>
            </p:contentPart>
          </mc:Choice>
          <mc:Fallback xmlns="">
            <p:pic>
              <p:nvPicPr>
                <p:cNvPr id="85" name="Рукописный ввод 84">
                  <a:extLst>
                    <a:ext uri="{FF2B5EF4-FFF2-40B4-BE49-F238E27FC236}">
                      <a16:creationId xmlns:a16="http://schemas.microsoft.com/office/drawing/2014/main" id="{200FE030-0B83-49C7-9225-E3ACAE6836A2}"/>
                    </a:ext>
                  </a:extLst>
                </p:cNvPr>
                <p:cNvPicPr/>
                <p:nvPr/>
              </p:nvPicPr>
              <p:blipFill>
                <a:blip r:embed="rId137"/>
                <a:stretch>
                  <a:fillRect/>
                </a:stretch>
              </p:blipFill>
              <p:spPr>
                <a:xfrm>
                  <a:off x="4303592" y="1715478"/>
                  <a:ext cx="15768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7" name="Рукописный ввод 86">
                  <a:extLst>
                    <a:ext uri="{FF2B5EF4-FFF2-40B4-BE49-F238E27FC236}">
                      <a16:creationId xmlns:a16="http://schemas.microsoft.com/office/drawing/2014/main" id="{6005C37A-199A-4D8E-A353-CADFFDF07CB9}"/>
                    </a:ext>
                  </a:extLst>
                </p14:cNvPr>
                <p14:cNvContentPartPr/>
                <p14:nvPr/>
              </p14:nvContentPartPr>
              <p14:xfrm>
                <a:off x="4620752" y="1579398"/>
                <a:ext cx="168480" cy="229320"/>
              </p14:xfrm>
            </p:contentPart>
          </mc:Choice>
          <mc:Fallback xmlns="">
            <p:pic>
              <p:nvPicPr>
                <p:cNvPr id="87" name="Рукописный ввод 86">
                  <a:extLst>
                    <a:ext uri="{FF2B5EF4-FFF2-40B4-BE49-F238E27FC236}">
                      <a16:creationId xmlns:a16="http://schemas.microsoft.com/office/drawing/2014/main" id="{6005C37A-199A-4D8E-A353-CADFFDF07CB9}"/>
                    </a:ext>
                  </a:extLst>
                </p:cNvPr>
                <p:cNvPicPr/>
                <p:nvPr/>
              </p:nvPicPr>
              <p:blipFill>
                <a:blip r:embed="rId139"/>
                <a:stretch>
                  <a:fillRect/>
                </a:stretch>
              </p:blipFill>
              <p:spPr>
                <a:xfrm>
                  <a:off x="4611752" y="1570398"/>
                  <a:ext cx="1861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8" name="Рукописный ввод 87">
                  <a:extLst>
                    <a:ext uri="{FF2B5EF4-FFF2-40B4-BE49-F238E27FC236}">
                      <a16:creationId xmlns:a16="http://schemas.microsoft.com/office/drawing/2014/main" id="{1B99B44C-B8C3-4DBC-8373-F08F66A14E4C}"/>
                    </a:ext>
                  </a:extLst>
                </p14:cNvPr>
                <p14:cNvContentPartPr/>
                <p14:nvPr/>
              </p14:nvContentPartPr>
              <p14:xfrm>
                <a:off x="5006672" y="1375998"/>
                <a:ext cx="83880" cy="338400"/>
              </p14:xfrm>
            </p:contentPart>
          </mc:Choice>
          <mc:Fallback xmlns="">
            <p:pic>
              <p:nvPicPr>
                <p:cNvPr id="88" name="Рукописный ввод 87">
                  <a:extLst>
                    <a:ext uri="{FF2B5EF4-FFF2-40B4-BE49-F238E27FC236}">
                      <a16:creationId xmlns:a16="http://schemas.microsoft.com/office/drawing/2014/main" id="{1B99B44C-B8C3-4DBC-8373-F08F66A14E4C}"/>
                    </a:ext>
                  </a:extLst>
                </p:cNvPr>
                <p:cNvPicPr/>
                <p:nvPr/>
              </p:nvPicPr>
              <p:blipFill>
                <a:blip r:embed="rId141"/>
                <a:stretch>
                  <a:fillRect/>
                </a:stretch>
              </p:blipFill>
              <p:spPr>
                <a:xfrm>
                  <a:off x="4997672" y="1367358"/>
                  <a:ext cx="10152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9" name="Рукописный ввод 88">
                  <a:extLst>
                    <a:ext uri="{FF2B5EF4-FFF2-40B4-BE49-F238E27FC236}">
                      <a16:creationId xmlns:a16="http://schemas.microsoft.com/office/drawing/2014/main" id="{DF0097C9-23A1-451F-A3D2-9C7D7FC0DBA3}"/>
                    </a:ext>
                  </a:extLst>
                </p14:cNvPr>
                <p14:cNvContentPartPr/>
                <p14:nvPr/>
              </p14:nvContentPartPr>
              <p14:xfrm>
                <a:off x="5181992" y="1353678"/>
                <a:ext cx="101520" cy="378000"/>
              </p14:xfrm>
            </p:contentPart>
          </mc:Choice>
          <mc:Fallback xmlns="">
            <p:pic>
              <p:nvPicPr>
                <p:cNvPr id="89" name="Рукописный ввод 88">
                  <a:extLst>
                    <a:ext uri="{FF2B5EF4-FFF2-40B4-BE49-F238E27FC236}">
                      <a16:creationId xmlns:a16="http://schemas.microsoft.com/office/drawing/2014/main" id="{DF0097C9-23A1-451F-A3D2-9C7D7FC0DBA3}"/>
                    </a:ext>
                  </a:extLst>
                </p:cNvPr>
                <p:cNvPicPr/>
                <p:nvPr/>
              </p:nvPicPr>
              <p:blipFill>
                <a:blip r:embed="rId143"/>
                <a:stretch>
                  <a:fillRect/>
                </a:stretch>
              </p:blipFill>
              <p:spPr>
                <a:xfrm>
                  <a:off x="5173352" y="1344678"/>
                  <a:ext cx="119160"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0" name="Рукописный ввод 89">
                  <a:extLst>
                    <a:ext uri="{FF2B5EF4-FFF2-40B4-BE49-F238E27FC236}">
                      <a16:creationId xmlns:a16="http://schemas.microsoft.com/office/drawing/2014/main" id="{E3E8F483-6928-4CF5-B869-56DBD568B67A}"/>
                    </a:ext>
                  </a:extLst>
                </p14:cNvPr>
                <p14:cNvContentPartPr/>
                <p14:nvPr/>
              </p14:nvContentPartPr>
              <p14:xfrm>
                <a:off x="5042672" y="1539798"/>
                <a:ext cx="222120" cy="51120"/>
              </p14:xfrm>
            </p:contentPart>
          </mc:Choice>
          <mc:Fallback xmlns="">
            <p:pic>
              <p:nvPicPr>
                <p:cNvPr id="90" name="Рукописный ввод 89">
                  <a:extLst>
                    <a:ext uri="{FF2B5EF4-FFF2-40B4-BE49-F238E27FC236}">
                      <a16:creationId xmlns:a16="http://schemas.microsoft.com/office/drawing/2014/main" id="{E3E8F483-6928-4CF5-B869-56DBD568B67A}"/>
                    </a:ext>
                  </a:extLst>
                </p:cNvPr>
                <p:cNvPicPr/>
                <p:nvPr/>
              </p:nvPicPr>
              <p:blipFill>
                <a:blip r:embed="rId145"/>
                <a:stretch>
                  <a:fillRect/>
                </a:stretch>
              </p:blipFill>
              <p:spPr>
                <a:xfrm>
                  <a:off x="5034032" y="1531158"/>
                  <a:ext cx="23976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1" name="Рукописный ввод 90">
                  <a:extLst>
                    <a:ext uri="{FF2B5EF4-FFF2-40B4-BE49-F238E27FC236}">
                      <a16:creationId xmlns:a16="http://schemas.microsoft.com/office/drawing/2014/main" id="{620D9E02-5DCC-4E54-87E8-161CEB3C6E59}"/>
                    </a:ext>
                  </a:extLst>
                </p14:cNvPr>
                <p14:cNvContentPartPr/>
                <p14:nvPr/>
              </p14:nvContentPartPr>
              <p14:xfrm>
                <a:off x="5305112" y="1282398"/>
                <a:ext cx="789840" cy="5017680"/>
              </p14:xfrm>
            </p:contentPart>
          </mc:Choice>
          <mc:Fallback xmlns="">
            <p:pic>
              <p:nvPicPr>
                <p:cNvPr id="91" name="Рукописный ввод 90">
                  <a:extLst>
                    <a:ext uri="{FF2B5EF4-FFF2-40B4-BE49-F238E27FC236}">
                      <a16:creationId xmlns:a16="http://schemas.microsoft.com/office/drawing/2014/main" id="{620D9E02-5DCC-4E54-87E8-161CEB3C6E59}"/>
                    </a:ext>
                  </a:extLst>
                </p:cNvPr>
                <p:cNvPicPr/>
                <p:nvPr/>
              </p:nvPicPr>
              <p:blipFill>
                <a:blip r:embed="rId147"/>
                <a:stretch>
                  <a:fillRect/>
                </a:stretch>
              </p:blipFill>
              <p:spPr>
                <a:xfrm>
                  <a:off x="5296472" y="1273398"/>
                  <a:ext cx="807480" cy="503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8">
            <p14:nvContentPartPr>
              <p14:cNvPr id="93" name="Рукописный ввод 92">
                <a:extLst>
                  <a:ext uri="{FF2B5EF4-FFF2-40B4-BE49-F238E27FC236}">
                    <a16:creationId xmlns:a16="http://schemas.microsoft.com/office/drawing/2014/main" id="{F9F54521-F879-4F76-A50A-D6466BD3EDE4}"/>
                  </a:ext>
                </a:extLst>
              </p14:cNvPr>
              <p14:cNvContentPartPr/>
              <p14:nvPr/>
            </p14:nvContentPartPr>
            <p14:xfrm>
              <a:off x="3786992" y="824118"/>
              <a:ext cx="7200" cy="3240"/>
            </p14:xfrm>
          </p:contentPart>
        </mc:Choice>
        <mc:Fallback xmlns="">
          <p:pic>
            <p:nvPicPr>
              <p:cNvPr id="93" name="Рукописный ввод 92">
                <a:extLst>
                  <a:ext uri="{FF2B5EF4-FFF2-40B4-BE49-F238E27FC236}">
                    <a16:creationId xmlns:a16="http://schemas.microsoft.com/office/drawing/2014/main" id="{F9F54521-F879-4F76-A50A-D6466BD3EDE4}"/>
                  </a:ext>
                </a:extLst>
              </p:cNvPr>
              <p:cNvPicPr/>
              <p:nvPr/>
            </p:nvPicPr>
            <p:blipFill>
              <a:blip r:embed="rId149"/>
              <a:stretch>
                <a:fillRect/>
              </a:stretch>
            </p:blipFill>
            <p:spPr>
              <a:xfrm>
                <a:off x="3778352" y="815478"/>
                <a:ext cx="24840" cy="20880"/>
              </a:xfrm>
              <a:prstGeom prst="rect">
                <a:avLst/>
              </a:prstGeom>
            </p:spPr>
          </p:pic>
        </mc:Fallback>
      </mc:AlternateContent>
      <p:grpSp>
        <p:nvGrpSpPr>
          <p:cNvPr id="107" name="Группа 106">
            <a:extLst>
              <a:ext uri="{FF2B5EF4-FFF2-40B4-BE49-F238E27FC236}">
                <a16:creationId xmlns:a16="http://schemas.microsoft.com/office/drawing/2014/main" id="{71C82B09-EC26-4969-ABC5-AD4D09AFE6BD}"/>
              </a:ext>
            </a:extLst>
          </p:cNvPr>
          <p:cNvGrpSpPr/>
          <p:nvPr/>
        </p:nvGrpSpPr>
        <p:grpSpPr>
          <a:xfrm>
            <a:off x="5602832" y="1166118"/>
            <a:ext cx="2320200" cy="5189760"/>
            <a:chOff x="5602832" y="1166118"/>
            <a:chExt cx="2320200" cy="5189760"/>
          </a:xfrm>
        </p:grpSpPr>
        <mc:AlternateContent xmlns:mc="http://schemas.openxmlformats.org/markup-compatibility/2006" xmlns:p14="http://schemas.microsoft.com/office/powerpoint/2010/main">
          <mc:Choice Requires="p14">
            <p:contentPart p14:bwMode="auto" r:id="rId150">
              <p14:nvContentPartPr>
                <p14:cNvPr id="94" name="Рукописный ввод 93">
                  <a:extLst>
                    <a:ext uri="{FF2B5EF4-FFF2-40B4-BE49-F238E27FC236}">
                      <a16:creationId xmlns:a16="http://schemas.microsoft.com/office/drawing/2014/main" id="{BEB69D9D-A357-43A5-8933-32AFC1D92058}"/>
                    </a:ext>
                  </a:extLst>
                </p14:cNvPr>
                <p14:cNvContentPartPr/>
                <p14:nvPr/>
              </p14:nvContentPartPr>
              <p14:xfrm>
                <a:off x="5602832" y="1557078"/>
                <a:ext cx="382680" cy="140040"/>
              </p14:xfrm>
            </p:contentPart>
          </mc:Choice>
          <mc:Fallback xmlns="">
            <p:pic>
              <p:nvPicPr>
                <p:cNvPr id="94" name="Рукописный ввод 93">
                  <a:extLst>
                    <a:ext uri="{FF2B5EF4-FFF2-40B4-BE49-F238E27FC236}">
                      <a16:creationId xmlns:a16="http://schemas.microsoft.com/office/drawing/2014/main" id="{BEB69D9D-A357-43A5-8933-32AFC1D92058}"/>
                    </a:ext>
                  </a:extLst>
                </p:cNvPr>
                <p:cNvPicPr/>
                <p:nvPr/>
              </p:nvPicPr>
              <p:blipFill>
                <a:blip r:embed="rId151"/>
                <a:stretch>
                  <a:fillRect/>
                </a:stretch>
              </p:blipFill>
              <p:spPr>
                <a:xfrm>
                  <a:off x="5593832" y="1548078"/>
                  <a:ext cx="40032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5" name="Рукописный ввод 94">
                  <a:extLst>
                    <a:ext uri="{FF2B5EF4-FFF2-40B4-BE49-F238E27FC236}">
                      <a16:creationId xmlns:a16="http://schemas.microsoft.com/office/drawing/2014/main" id="{83944135-4C4E-44FC-A02A-68EBF347F8CB}"/>
                    </a:ext>
                  </a:extLst>
                </p14:cNvPr>
                <p14:cNvContentPartPr/>
                <p14:nvPr/>
              </p14:nvContentPartPr>
              <p14:xfrm>
                <a:off x="6118712" y="1406598"/>
                <a:ext cx="213120" cy="340200"/>
              </p14:xfrm>
            </p:contentPart>
          </mc:Choice>
          <mc:Fallback xmlns="">
            <p:pic>
              <p:nvPicPr>
                <p:cNvPr id="95" name="Рукописный ввод 94">
                  <a:extLst>
                    <a:ext uri="{FF2B5EF4-FFF2-40B4-BE49-F238E27FC236}">
                      <a16:creationId xmlns:a16="http://schemas.microsoft.com/office/drawing/2014/main" id="{83944135-4C4E-44FC-A02A-68EBF347F8CB}"/>
                    </a:ext>
                  </a:extLst>
                </p:cNvPr>
                <p:cNvPicPr/>
                <p:nvPr/>
              </p:nvPicPr>
              <p:blipFill>
                <a:blip r:embed="rId153"/>
                <a:stretch>
                  <a:fillRect/>
                </a:stretch>
              </p:blipFill>
              <p:spPr>
                <a:xfrm>
                  <a:off x="6110072" y="1397598"/>
                  <a:ext cx="23076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6" name="Рукописный ввод 95">
                  <a:extLst>
                    <a:ext uri="{FF2B5EF4-FFF2-40B4-BE49-F238E27FC236}">
                      <a16:creationId xmlns:a16="http://schemas.microsoft.com/office/drawing/2014/main" id="{A0B1A4B9-60D6-43DD-BB20-B8B65919CD99}"/>
                    </a:ext>
                  </a:extLst>
                </p14:cNvPr>
                <p14:cNvContentPartPr/>
                <p14:nvPr/>
              </p14:nvContentPartPr>
              <p14:xfrm>
                <a:off x="6484832" y="1674438"/>
                <a:ext cx="7560" cy="10440"/>
              </p14:xfrm>
            </p:contentPart>
          </mc:Choice>
          <mc:Fallback xmlns="">
            <p:pic>
              <p:nvPicPr>
                <p:cNvPr id="96" name="Рукописный ввод 95">
                  <a:extLst>
                    <a:ext uri="{FF2B5EF4-FFF2-40B4-BE49-F238E27FC236}">
                      <a16:creationId xmlns:a16="http://schemas.microsoft.com/office/drawing/2014/main" id="{A0B1A4B9-60D6-43DD-BB20-B8B65919CD99}"/>
                    </a:ext>
                  </a:extLst>
                </p:cNvPr>
                <p:cNvPicPr/>
                <p:nvPr/>
              </p:nvPicPr>
              <p:blipFill>
                <a:blip r:embed="rId155"/>
                <a:stretch>
                  <a:fillRect/>
                </a:stretch>
              </p:blipFill>
              <p:spPr>
                <a:xfrm>
                  <a:off x="6475832" y="1665438"/>
                  <a:ext cx="252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8" name="Рукописный ввод 97">
                  <a:extLst>
                    <a:ext uri="{FF2B5EF4-FFF2-40B4-BE49-F238E27FC236}">
                      <a16:creationId xmlns:a16="http://schemas.microsoft.com/office/drawing/2014/main" id="{B516EFCC-A308-46CD-AD8B-5006B8615957}"/>
                    </a:ext>
                  </a:extLst>
                </p14:cNvPr>
                <p14:cNvContentPartPr/>
                <p14:nvPr/>
              </p14:nvContentPartPr>
              <p14:xfrm>
                <a:off x="6665912" y="1612878"/>
                <a:ext cx="240480" cy="121680"/>
              </p14:xfrm>
            </p:contentPart>
          </mc:Choice>
          <mc:Fallback xmlns="">
            <p:pic>
              <p:nvPicPr>
                <p:cNvPr id="98" name="Рукописный ввод 97">
                  <a:extLst>
                    <a:ext uri="{FF2B5EF4-FFF2-40B4-BE49-F238E27FC236}">
                      <a16:creationId xmlns:a16="http://schemas.microsoft.com/office/drawing/2014/main" id="{B516EFCC-A308-46CD-AD8B-5006B8615957}"/>
                    </a:ext>
                  </a:extLst>
                </p:cNvPr>
                <p:cNvPicPr/>
                <p:nvPr/>
              </p:nvPicPr>
              <p:blipFill>
                <a:blip r:embed="rId157"/>
                <a:stretch>
                  <a:fillRect/>
                </a:stretch>
              </p:blipFill>
              <p:spPr>
                <a:xfrm>
                  <a:off x="6656912" y="1603878"/>
                  <a:ext cx="25812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9" name="Рукописный ввод 98">
                  <a:extLst>
                    <a:ext uri="{FF2B5EF4-FFF2-40B4-BE49-F238E27FC236}">
                      <a16:creationId xmlns:a16="http://schemas.microsoft.com/office/drawing/2014/main" id="{04086BD6-65F4-45AB-8EE3-7E287AADC4B3}"/>
                    </a:ext>
                  </a:extLst>
                </p14:cNvPr>
                <p14:cNvContentPartPr/>
                <p14:nvPr/>
              </p14:nvContentPartPr>
              <p14:xfrm>
                <a:off x="7085672" y="1396158"/>
                <a:ext cx="73800" cy="339480"/>
              </p14:xfrm>
            </p:contentPart>
          </mc:Choice>
          <mc:Fallback xmlns="">
            <p:pic>
              <p:nvPicPr>
                <p:cNvPr id="99" name="Рукописный ввод 98">
                  <a:extLst>
                    <a:ext uri="{FF2B5EF4-FFF2-40B4-BE49-F238E27FC236}">
                      <a16:creationId xmlns:a16="http://schemas.microsoft.com/office/drawing/2014/main" id="{04086BD6-65F4-45AB-8EE3-7E287AADC4B3}"/>
                    </a:ext>
                  </a:extLst>
                </p:cNvPr>
                <p:cNvPicPr/>
                <p:nvPr/>
              </p:nvPicPr>
              <p:blipFill>
                <a:blip r:embed="rId159"/>
                <a:stretch>
                  <a:fillRect/>
                </a:stretch>
              </p:blipFill>
              <p:spPr>
                <a:xfrm>
                  <a:off x="7077032" y="1387518"/>
                  <a:ext cx="9144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0" name="Рукописный ввод 99">
                  <a:extLst>
                    <a:ext uri="{FF2B5EF4-FFF2-40B4-BE49-F238E27FC236}">
                      <a16:creationId xmlns:a16="http://schemas.microsoft.com/office/drawing/2014/main" id="{E0E0911A-7057-413A-9398-C84B922BB9E9}"/>
                    </a:ext>
                  </a:extLst>
                </p14:cNvPr>
                <p14:cNvContentPartPr/>
                <p14:nvPr/>
              </p14:nvContentPartPr>
              <p14:xfrm>
                <a:off x="7227152" y="1423878"/>
                <a:ext cx="72720" cy="288000"/>
              </p14:xfrm>
            </p:contentPart>
          </mc:Choice>
          <mc:Fallback xmlns="">
            <p:pic>
              <p:nvPicPr>
                <p:cNvPr id="100" name="Рукописный ввод 99">
                  <a:extLst>
                    <a:ext uri="{FF2B5EF4-FFF2-40B4-BE49-F238E27FC236}">
                      <a16:creationId xmlns:a16="http://schemas.microsoft.com/office/drawing/2014/main" id="{E0E0911A-7057-413A-9398-C84B922BB9E9}"/>
                    </a:ext>
                  </a:extLst>
                </p:cNvPr>
                <p:cNvPicPr/>
                <p:nvPr/>
              </p:nvPicPr>
              <p:blipFill>
                <a:blip r:embed="rId161"/>
                <a:stretch>
                  <a:fillRect/>
                </a:stretch>
              </p:blipFill>
              <p:spPr>
                <a:xfrm>
                  <a:off x="7218512" y="1414878"/>
                  <a:ext cx="9036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1" name="Рукописный ввод 100">
                  <a:extLst>
                    <a:ext uri="{FF2B5EF4-FFF2-40B4-BE49-F238E27FC236}">
                      <a16:creationId xmlns:a16="http://schemas.microsoft.com/office/drawing/2014/main" id="{7817E051-D9D9-406E-AA5C-B032332ED596}"/>
                    </a:ext>
                  </a:extLst>
                </p14:cNvPr>
                <p14:cNvContentPartPr/>
                <p14:nvPr/>
              </p14:nvContentPartPr>
              <p14:xfrm>
                <a:off x="7053992" y="1610358"/>
                <a:ext cx="223200" cy="41760"/>
              </p14:xfrm>
            </p:contentPart>
          </mc:Choice>
          <mc:Fallback xmlns="">
            <p:pic>
              <p:nvPicPr>
                <p:cNvPr id="101" name="Рукописный ввод 100">
                  <a:extLst>
                    <a:ext uri="{FF2B5EF4-FFF2-40B4-BE49-F238E27FC236}">
                      <a16:creationId xmlns:a16="http://schemas.microsoft.com/office/drawing/2014/main" id="{7817E051-D9D9-406E-AA5C-B032332ED596}"/>
                    </a:ext>
                  </a:extLst>
                </p:cNvPr>
                <p:cNvPicPr/>
                <p:nvPr/>
              </p:nvPicPr>
              <p:blipFill>
                <a:blip r:embed="rId163"/>
                <a:stretch>
                  <a:fillRect/>
                </a:stretch>
              </p:blipFill>
              <p:spPr>
                <a:xfrm>
                  <a:off x="7045352" y="1601358"/>
                  <a:ext cx="24084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3" name="Рукописный ввод 102">
                  <a:extLst>
                    <a:ext uri="{FF2B5EF4-FFF2-40B4-BE49-F238E27FC236}">
                      <a16:creationId xmlns:a16="http://schemas.microsoft.com/office/drawing/2014/main" id="{25102BD0-4BBB-4404-8B34-E416BE7142E1}"/>
                    </a:ext>
                  </a:extLst>
                </p14:cNvPr>
                <p14:cNvContentPartPr/>
                <p14:nvPr/>
              </p14:nvContentPartPr>
              <p14:xfrm>
                <a:off x="6258032" y="1569678"/>
                <a:ext cx="107640" cy="16560"/>
              </p14:xfrm>
            </p:contentPart>
          </mc:Choice>
          <mc:Fallback xmlns="">
            <p:pic>
              <p:nvPicPr>
                <p:cNvPr id="103" name="Рукописный ввод 102">
                  <a:extLst>
                    <a:ext uri="{FF2B5EF4-FFF2-40B4-BE49-F238E27FC236}">
                      <a16:creationId xmlns:a16="http://schemas.microsoft.com/office/drawing/2014/main" id="{25102BD0-4BBB-4404-8B34-E416BE7142E1}"/>
                    </a:ext>
                  </a:extLst>
                </p:cNvPr>
                <p:cNvPicPr/>
                <p:nvPr/>
              </p:nvPicPr>
              <p:blipFill>
                <a:blip r:embed="rId165"/>
                <a:stretch>
                  <a:fillRect/>
                </a:stretch>
              </p:blipFill>
              <p:spPr>
                <a:xfrm>
                  <a:off x="6249032" y="1560678"/>
                  <a:ext cx="12528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4" name="Рукописный ввод 103">
                  <a:extLst>
                    <a:ext uri="{FF2B5EF4-FFF2-40B4-BE49-F238E27FC236}">
                      <a16:creationId xmlns:a16="http://schemas.microsoft.com/office/drawing/2014/main" id="{2C658281-7085-488C-9B99-B1BD91730088}"/>
                    </a:ext>
                  </a:extLst>
                </p14:cNvPr>
                <p14:cNvContentPartPr/>
                <p14:nvPr/>
              </p14:nvContentPartPr>
              <p14:xfrm>
                <a:off x="6308792" y="1598838"/>
                <a:ext cx="47880" cy="147240"/>
              </p14:xfrm>
            </p:contentPart>
          </mc:Choice>
          <mc:Fallback xmlns="">
            <p:pic>
              <p:nvPicPr>
                <p:cNvPr id="104" name="Рукописный ввод 103">
                  <a:extLst>
                    <a:ext uri="{FF2B5EF4-FFF2-40B4-BE49-F238E27FC236}">
                      <a16:creationId xmlns:a16="http://schemas.microsoft.com/office/drawing/2014/main" id="{2C658281-7085-488C-9B99-B1BD91730088}"/>
                    </a:ext>
                  </a:extLst>
                </p:cNvPr>
                <p:cNvPicPr/>
                <p:nvPr/>
              </p:nvPicPr>
              <p:blipFill>
                <a:blip r:embed="rId167"/>
                <a:stretch>
                  <a:fillRect/>
                </a:stretch>
              </p:blipFill>
              <p:spPr>
                <a:xfrm>
                  <a:off x="6299792" y="1590198"/>
                  <a:ext cx="6552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6" name="Рукописный ввод 105">
                  <a:extLst>
                    <a:ext uri="{FF2B5EF4-FFF2-40B4-BE49-F238E27FC236}">
                      <a16:creationId xmlns:a16="http://schemas.microsoft.com/office/drawing/2014/main" id="{571323D1-7726-4473-A3B1-19706D8419C2}"/>
                    </a:ext>
                  </a:extLst>
                </p14:cNvPr>
                <p14:cNvContentPartPr/>
                <p14:nvPr/>
              </p14:nvContentPartPr>
              <p14:xfrm>
                <a:off x="7475912" y="1166118"/>
                <a:ext cx="447120" cy="5189760"/>
              </p14:xfrm>
            </p:contentPart>
          </mc:Choice>
          <mc:Fallback xmlns="">
            <p:pic>
              <p:nvPicPr>
                <p:cNvPr id="106" name="Рукописный ввод 105">
                  <a:extLst>
                    <a:ext uri="{FF2B5EF4-FFF2-40B4-BE49-F238E27FC236}">
                      <a16:creationId xmlns:a16="http://schemas.microsoft.com/office/drawing/2014/main" id="{571323D1-7726-4473-A3B1-19706D8419C2}"/>
                    </a:ext>
                  </a:extLst>
                </p:cNvPr>
                <p:cNvPicPr/>
                <p:nvPr/>
              </p:nvPicPr>
              <p:blipFill>
                <a:blip r:embed="rId169"/>
                <a:stretch>
                  <a:fillRect/>
                </a:stretch>
              </p:blipFill>
              <p:spPr>
                <a:xfrm>
                  <a:off x="7466912" y="1157478"/>
                  <a:ext cx="464760" cy="5207400"/>
                </a:xfrm>
                <a:prstGeom prst="rect">
                  <a:avLst/>
                </a:prstGeom>
              </p:spPr>
            </p:pic>
          </mc:Fallback>
        </mc:AlternateContent>
      </p:grpSp>
      <p:grpSp>
        <p:nvGrpSpPr>
          <p:cNvPr id="119" name="Группа 118">
            <a:extLst>
              <a:ext uri="{FF2B5EF4-FFF2-40B4-BE49-F238E27FC236}">
                <a16:creationId xmlns:a16="http://schemas.microsoft.com/office/drawing/2014/main" id="{791D7621-951A-4C63-B0B9-6AF90DD48A6D}"/>
              </a:ext>
            </a:extLst>
          </p:cNvPr>
          <p:cNvGrpSpPr/>
          <p:nvPr/>
        </p:nvGrpSpPr>
        <p:grpSpPr>
          <a:xfrm>
            <a:off x="7570952" y="1301838"/>
            <a:ext cx="784440" cy="518400"/>
            <a:chOff x="7570952" y="1301838"/>
            <a:chExt cx="784440" cy="518400"/>
          </a:xfrm>
        </p:grpSpPr>
        <mc:AlternateContent xmlns:mc="http://schemas.openxmlformats.org/markup-compatibility/2006" xmlns:p14="http://schemas.microsoft.com/office/powerpoint/2010/main">
          <mc:Choice Requires="p14">
            <p:contentPart p14:bwMode="auto" r:id="rId170">
              <p14:nvContentPartPr>
                <p14:cNvPr id="108" name="Рукописный ввод 107">
                  <a:extLst>
                    <a:ext uri="{FF2B5EF4-FFF2-40B4-BE49-F238E27FC236}">
                      <a16:creationId xmlns:a16="http://schemas.microsoft.com/office/drawing/2014/main" id="{A9106A64-B46E-46CC-A57C-95DE754F28BC}"/>
                    </a:ext>
                  </a:extLst>
                </p14:cNvPr>
                <p14:cNvContentPartPr/>
                <p14:nvPr/>
              </p14:nvContentPartPr>
              <p14:xfrm>
                <a:off x="7754192" y="1320918"/>
                <a:ext cx="222120" cy="452160"/>
              </p14:xfrm>
            </p:contentPart>
          </mc:Choice>
          <mc:Fallback xmlns="">
            <p:pic>
              <p:nvPicPr>
                <p:cNvPr id="108" name="Рукописный ввод 107">
                  <a:extLst>
                    <a:ext uri="{FF2B5EF4-FFF2-40B4-BE49-F238E27FC236}">
                      <a16:creationId xmlns:a16="http://schemas.microsoft.com/office/drawing/2014/main" id="{A9106A64-B46E-46CC-A57C-95DE754F28BC}"/>
                    </a:ext>
                  </a:extLst>
                </p:cNvPr>
                <p:cNvPicPr/>
                <p:nvPr/>
              </p:nvPicPr>
              <p:blipFill>
                <a:blip r:embed="rId171"/>
                <a:stretch>
                  <a:fillRect/>
                </a:stretch>
              </p:blipFill>
              <p:spPr>
                <a:xfrm>
                  <a:off x="7745192" y="1311918"/>
                  <a:ext cx="239760" cy="4698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9" name="Рукописный ввод 108">
                  <a:extLst>
                    <a:ext uri="{FF2B5EF4-FFF2-40B4-BE49-F238E27FC236}">
                      <a16:creationId xmlns:a16="http://schemas.microsoft.com/office/drawing/2014/main" id="{C9313E33-36CF-435E-A172-683C336F7DDF}"/>
                    </a:ext>
                  </a:extLst>
                </p14:cNvPr>
                <p14:cNvContentPartPr/>
                <p14:nvPr/>
              </p14:nvContentPartPr>
              <p14:xfrm>
                <a:off x="8131112" y="1520718"/>
                <a:ext cx="224280" cy="225360"/>
              </p14:xfrm>
            </p:contentPart>
          </mc:Choice>
          <mc:Fallback xmlns="">
            <p:pic>
              <p:nvPicPr>
                <p:cNvPr id="109" name="Рукописный ввод 108">
                  <a:extLst>
                    <a:ext uri="{FF2B5EF4-FFF2-40B4-BE49-F238E27FC236}">
                      <a16:creationId xmlns:a16="http://schemas.microsoft.com/office/drawing/2014/main" id="{C9313E33-36CF-435E-A172-683C336F7DDF}"/>
                    </a:ext>
                  </a:extLst>
                </p:cNvPr>
                <p:cNvPicPr/>
                <p:nvPr/>
              </p:nvPicPr>
              <p:blipFill>
                <a:blip r:embed="rId173"/>
                <a:stretch>
                  <a:fillRect/>
                </a:stretch>
              </p:blipFill>
              <p:spPr>
                <a:xfrm>
                  <a:off x="8122112" y="1511718"/>
                  <a:ext cx="2419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4" name="Рукописный ввод 113">
                  <a:extLst>
                    <a:ext uri="{FF2B5EF4-FFF2-40B4-BE49-F238E27FC236}">
                      <a16:creationId xmlns:a16="http://schemas.microsoft.com/office/drawing/2014/main" id="{473DE8E9-7069-450E-891B-688B218458EB}"/>
                    </a:ext>
                  </a:extLst>
                </p14:cNvPr>
                <p14:cNvContentPartPr/>
                <p14:nvPr/>
              </p14:nvContentPartPr>
              <p14:xfrm>
                <a:off x="7570952" y="1301838"/>
                <a:ext cx="276480" cy="518400"/>
              </p14:xfrm>
            </p:contentPart>
          </mc:Choice>
          <mc:Fallback xmlns="">
            <p:pic>
              <p:nvPicPr>
                <p:cNvPr id="114" name="Рукописный ввод 113">
                  <a:extLst>
                    <a:ext uri="{FF2B5EF4-FFF2-40B4-BE49-F238E27FC236}">
                      <a16:creationId xmlns:a16="http://schemas.microsoft.com/office/drawing/2014/main" id="{473DE8E9-7069-450E-891B-688B218458EB}"/>
                    </a:ext>
                  </a:extLst>
                </p:cNvPr>
                <p:cNvPicPr/>
                <p:nvPr/>
              </p:nvPicPr>
              <p:blipFill>
                <a:blip r:embed="rId175"/>
                <a:stretch>
                  <a:fillRect/>
                </a:stretch>
              </p:blipFill>
              <p:spPr>
                <a:xfrm>
                  <a:off x="7562312" y="1292838"/>
                  <a:ext cx="294120" cy="536040"/>
                </a:xfrm>
                <a:prstGeom prst="rect">
                  <a:avLst/>
                </a:prstGeom>
              </p:spPr>
            </p:pic>
          </mc:Fallback>
        </mc:AlternateContent>
      </p:grpSp>
      <p:grpSp>
        <p:nvGrpSpPr>
          <p:cNvPr id="130" name="Группа 129">
            <a:extLst>
              <a:ext uri="{FF2B5EF4-FFF2-40B4-BE49-F238E27FC236}">
                <a16:creationId xmlns:a16="http://schemas.microsoft.com/office/drawing/2014/main" id="{8FCE3F32-1934-4627-8C1C-C137630731F5}"/>
              </a:ext>
            </a:extLst>
          </p:cNvPr>
          <p:cNvGrpSpPr/>
          <p:nvPr/>
        </p:nvGrpSpPr>
        <p:grpSpPr>
          <a:xfrm>
            <a:off x="8594792" y="1228398"/>
            <a:ext cx="1834200" cy="642600"/>
            <a:chOff x="8594792" y="1228398"/>
            <a:chExt cx="1834200" cy="642600"/>
          </a:xfrm>
        </p:grpSpPr>
        <mc:AlternateContent xmlns:mc="http://schemas.openxmlformats.org/markup-compatibility/2006" xmlns:p14="http://schemas.microsoft.com/office/powerpoint/2010/main">
          <mc:Choice Requires="p14">
            <p:contentPart p14:bwMode="auto" r:id="rId176">
              <p14:nvContentPartPr>
                <p14:cNvPr id="110" name="Рукописный ввод 109">
                  <a:extLst>
                    <a:ext uri="{FF2B5EF4-FFF2-40B4-BE49-F238E27FC236}">
                      <a16:creationId xmlns:a16="http://schemas.microsoft.com/office/drawing/2014/main" id="{C51CC3F5-D1D5-418C-913D-0CD2F46CA1AE}"/>
                    </a:ext>
                  </a:extLst>
                </p14:cNvPr>
                <p14:cNvContentPartPr/>
                <p14:nvPr/>
              </p14:nvContentPartPr>
              <p14:xfrm>
                <a:off x="8609192" y="1410558"/>
                <a:ext cx="71640" cy="332280"/>
              </p14:xfrm>
            </p:contentPart>
          </mc:Choice>
          <mc:Fallback xmlns="">
            <p:pic>
              <p:nvPicPr>
                <p:cNvPr id="110" name="Рукописный ввод 109">
                  <a:extLst>
                    <a:ext uri="{FF2B5EF4-FFF2-40B4-BE49-F238E27FC236}">
                      <a16:creationId xmlns:a16="http://schemas.microsoft.com/office/drawing/2014/main" id="{C51CC3F5-D1D5-418C-913D-0CD2F46CA1AE}"/>
                    </a:ext>
                  </a:extLst>
                </p:cNvPr>
                <p:cNvPicPr/>
                <p:nvPr/>
              </p:nvPicPr>
              <p:blipFill>
                <a:blip r:embed="rId177"/>
                <a:stretch>
                  <a:fillRect/>
                </a:stretch>
              </p:blipFill>
              <p:spPr>
                <a:xfrm>
                  <a:off x="8600552" y="1401918"/>
                  <a:ext cx="8928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1" name="Рукописный ввод 110">
                  <a:extLst>
                    <a:ext uri="{FF2B5EF4-FFF2-40B4-BE49-F238E27FC236}">
                      <a16:creationId xmlns:a16="http://schemas.microsoft.com/office/drawing/2014/main" id="{DC473B7E-77EB-4EC9-AB70-5E1B84A8A6E1}"/>
                    </a:ext>
                  </a:extLst>
                </p14:cNvPr>
                <p14:cNvContentPartPr/>
                <p14:nvPr/>
              </p14:nvContentPartPr>
              <p14:xfrm>
                <a:off x="8776232" y="1408038"/>
                <a:ext cx="77760" cy="317520"/>
              </p14:xfrm>
            </p:contentPart>
          </mc:Choice>
          <mc:Fallback xmlns="">
            <p:pic>
              <p:nvPicPr>
                <p:cNvPr id="111" name="Рукописный ввод 110">
                  <a:extLst>
                    <a:ext uri="{FF2B5EF4-FFF2-40B4-BE49-F238E27FC236}">
                      <a16:creationId xmlns:a16="http://schemas.microsoft.com/office/drawing/2014/main" id="{DC473B7E-77EB-4EC9-AB70-5E1B84A8A6E1}"/>
                    </a:ext>
                  </a:extLst>
                </p:cNvPr>
                <p:cNvPicPr/>
                <p:nvPr/>
              </p:nvPicPr>
              <p:blipFill>
                <a:blip r:embed="rId179"/>
                <a:stretch>
                  <a:fillRect/>
                </a:stretch>
              </p:blipFill>
              <p:spPr>
                <a:xfrm>
                  <a:off x="8767232" y="1399038"/>
                  <a:ext cx="9540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2" name="Рукописный ввод 111">
                  <a:extLst>
                    <a:ext uri="{FF2B5EF4-FFF2-40B4-BE49-F238E27FC236}">
                      <a16:creationId xmlns:a16="http://schemas.microsoft.com/office/drawing/2014/main" id="{062EDD97-5104-4D0A-B549-F8F0D3164A7A}"/>
                    </a:ext>
                  </a:extLst>
                </p14:cNvPr>
                <p14:cNvContentPartPr/>
                <p14:nvPr/>
              </p14:nvContentPartPr>
              <p14:xfrm>
                <a:off x="8594792" y="1549878"/>
                <a:ext cx="228960" cy="44640"/>
              </p14:xfrm>
            </p:contentPart>
          </mc:Choice>
          <mc:Fallback xmlns="">
            <p:pic>
              <p:nvPicPr>
                <p:cNvPr id="112" name="Рукописный ввод 111">
                  <a:extLst>
                    <a:ext uri="{FF2B5EF4-FFF2-40B4-BE49-F238E27FC236}">
                      <a16:creationId xmlns:a16="http://schemas.microsoft.com/office/drawing/2014/main" id="{062EDD97-5104-4D0A-B549-F8F0D3164A7A}"/>
                    </a:ext>
                  </a:extLst>
                </p:cNvPr>
                <p:cNvPicPr/>
                <p:nvPr/>
              </p:nvPicPr>
              <p:blipFill>
                <a:blip r:embed="rId181"/>
                <a:stretch>
                  <a:fillRect/>
                </a:stretch>
              </p:blipFill>
              <p:spPr>
                <a:xfrm>
                  <a:off x="8586152" y="1540878"/>
                  <a:ext cx="24660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3" name="Рукописный ввод 112">
                  <a:extLst>
                    <a:ext uri="{FF2B5EF4-FFF2-40B4-BE49-F238E27FC236}">
                      <a16:creationId xmlns:a16="http://schemas.microsoft.com/office/drawing/2014/main" id="{C7C07216-8B87-490B-805E-A28334D0A2F1}"/>
                    </a:ext>
                  </a:extLst>
                </p14:cNvPr>
                <p14:cNvContentPartPr/>
                <p14:nvPr/>
              </p14:nvContentPartPr>
              <p14:xfrm>
                <a:off x="8895752" y="1228398"/>
                <a:ext cx="209520" cy="575640"/>
              </p14:xfrm>
            </p:contentPart>
          </mc:Choice>
          <mc:Fallback xmlns="">
            <p:pic>
              <p:nvPicPr>
                <p:cNvPr id="113" name="Рукописный ввод 112">
                  <a:extLst>
                    <a:ext uri="{FF2B5EF4-FFF2-40B4-BE49-F238E27FC236}">
                      <a16:creationId xmlns:a16="http://schemas.microsoft.com/office/drawing/2014/main" id="{C7C07216-8B87-490B-805E-A28334D0A2F1}"/>
                    </a:ext>
                  </a:extLst>
                </p:cNvPr>
                <p:cNvPicPr/>
                <p:nvPr/>
              </p:nvPicPr>
              <p:blipFill>
                <a:blip r:embed="rId183"/>
                <a:stretch>
                  <a:fillRect/>
                </a:stretch>
              </p:blipFill>
              <p:spPr>
                <a:xfrm>
                  <a:off x="8886752" y="1219398"/>
                  <a:ext cx="227160" cy="5932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5" name="Рукописный ввод 114">
                  <a:extLst>
                    <a:ext uri="{FF2B5EF4-FFF2-40B4-BE49-F238E27FC236}">
                      <a16:creationId xmlns:a16="http://schemas.microsoft.com/office/drawing/2014/main" id="{71AA566B-71AA-4D8A-91DE-EE8BE3099ACA}"/>
                    </a:ext>
                  </a:extLst>
                </p14:cNvPr>
                <p14:cNvContentPartPr/>
                <p14:nvPr/>
              </p14:nvContentPartPr>
              <p14:xfrm>
                <a:off x="9208952" y="1447278"/>
                <a:ext cx="157680" cy="11520"/>
              </p14:xfrm>
            </p:contentPart>
          </mc:Choice>
          <mc:Fallback xmlns="">
            <p:pic>
              <p:nvPicPr>
                <p:cNvPr id="115" name="Рукописный ввод 114">
                  <a:extLst>
                    <a:ext uri="{FF2B5EF4-FFF2-40B4-BE49-F238E27FC236}">
                      <a16:creationId xmlns:a16="http://schemas.microsoft.com/office/drawing/2014/main" id="{71AA566B-71AA-4D8A-91DE-EE8BE3099ACA}"/>
                    </a:ext>
                  </a:extLst>
                </p:cNvPr>
                <p:cNvPicPr/>
                <p:nvPr/>
              </p:nvPicPr>
              <p:blipFill>
                <a:blip r:embed="rId185"/>
                <a:stretch>
                  <a:fillRect/>
                </a:stretch>
              </p:blipFill>
              <p:spPr>
                <a:xfrm>
                  <a:off x="9200312" y="1438278"/>
                  <a:ext cx="17532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6" name="Рукописный ввод 115">
                  <a:extLst>
                    <a:ext uri="{FF2B5EF4-FFF2-40B4-BE49-F238E27FC236}">
                      <a16:creationId xmlns:a16="http://schemas.microsoft.com/office/drawing/2014/main" id="{B109795A-CDE7-4C48-B2E2-060C159555FD}"/>
                    </a:ext>
                  </a:extLst>
                </p14:cNvPr>
                <p14:cNvContentPartPr/>
                <p14:nvPr/>
              </p14:nvContentPartPr>
              <p14:xfrm>
                <a:off x="9270152" y="1522518"/>
                <a:ext cx="119160" cy="18720"/>
              </p14:xfrm>
            </p:contentPart>
          </mc:Choice>
          <mc:Fallback xmlns="">
            <p:pic>
              <p:nvPicPr>
                <p:cNvPr id="116" name="Рукописный ввод 115">
                  <a:extLst>
                    <a:ext uri="{FF2B5EF4-FFF2-40B4-BE49-F238E27FC236}">
                      <a16:creationId xmlns:a16="http://schemas.microsoft.com/office/drawing/2014/main" id="{B109795A-CDE7-4C48-B2E2-060C159555FD}"/>
                    </a:ext>
                  </a:extLst>
                </p:cNvPr>
                <p:cNvPicPr/>
                <p:nvPr/>
              </p:nvPicPr>
              <p:blipFill>
                <a:blip r:embed="rId187"/>
                <a:stretch>
                  <a:fillRect/>
                </a:stretch>
              </p:blipFill>
              <p:spPr>
                <a:xfrm>
                  <a:off x="9261152" y="1513878"/>
                  <a:ext cx="1368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7" name="Рукописный ввод 116">
                  <a:extLst>
                    <a:ext uri="{FF2B5EF4-FFF2-40B4-BE49-F238E27FC236}">
                      <a16:creationId xmlns:a16="http://schemas.microsoft.com/office/drawing/2014/main" id="{4D06B834-E9DA-48C2-8B4C-CC14A0BCD562}"/>
                    </a:ext>
                  </a:extLst>
                </p14:cNvPr>
                <p14:cNvContentPartPr/>
                <p14:nvPr/>
              </p14:nvContentPartPr>
              <p14:xfrm>
                <a:off x="9288152" y="1658958"/>
                <a:ext cx="123120" cy="11520"/>
              </p14:xfrm>
            </p:contentPart>
          </mc:Choice>
          <mc:Fallback xmlns="">
            <p:pic>
              <p:nvPicPr>
                <p:cNvPr id="117" name="Рукописный ввод 116">
                  <a:extLst>
                    <a:ext uri="{FF2B5EF4-FFF2-40B4-BE49-F238E27FC236}">
                      <a16:creationId xmlns:a16="http://schemas.microsoft.com/office/drawing/2014/main" id="{4D06B834-E9DA-48C2-8B4C-CC14A0BCD562}"/>
                    </a:ext>
                  </a:extLst>
                </p:cNvPr>
                <p:cNvPicPr/>
                <p:nvPr/>
              </p:nvPicPr>
              <p:blipFill>
                <a:blip r:embed="rId189"/>
                <a:stretch>
                  <a:fillRect/>
                </a:stretch>
              </p:blipFill>
              <p:spPr>
                <a:xfrm>
                  <a:off x="9279512" y="1650318"/>
                  <a:ext cx="14076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0" name="Рукописный ввод 119">
                  <a:extLst>
                    <a:ext uri="{FF2B5EF4-FFF2-40B4-BE49-F238E27FC236}">
                      <a16:creationId xmlns:a16="http://schemas.microsoft.com/office/drawing/2014/main" id="{FD434ED6-8BD0-4B74-9956-5D48E7735000}"/>
                    </a:ext>
                  </a:extLst>
                </p14:cNvPr>
                <p14:cNvContentPartPr/>
                <p14:nvPr/>
              </p14:nvContentPartPr>
              <p14:xfrm>
                <a:off x="9549512" y="1233798"/>
                <a:ext cx="190440" cy="637200"/>
              </p14:xfrm>
            </p:contentPart>
          </mc:Choice>
          <mc:Fallback xmlns="">
            <p:pic>
              <p:nvPicPr>
                <p:cNvPr id="120" name="Рукописный ввод 119">
                  <a:extLst>
                    <a:ext uri="{FF2B5EF4-FFF2-40B4-BE49-F238E27FC236}">
                      <a16:creationId xmlns:a16="http://schemas.microsoft.com/office/drawing/2014/main" id="{FD434ED6-8BD0-4B74-9956-5D48E7735000}"/>
                    </a:ext>
                  </a:extLst>
                </p:cNvPr>
                <p:cNvPicPr/>
                <p:nvPr/>
              </p:nvPicPr>
              <p:blipFill>
                <a:blip r:embed="rId191"/>
                <a:stretch>
                  <a:fillRect/>
                </a:stretch>
              </p:blipFill>
              <p:spPr>
                <a:xfrm>
                  <a:off x="9540512" y="1224798"/>
                  <a:ext cx="208080" cy="6548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1" name="Рукописный ввод 120">
                  <a:extLst>
                    <a:ext uri="{FF2B5EF4-FFF2-40B4-BE49-F238E27FC236}">
                      <a16:creationId xmlns:a16="http://schemas.microsoft.com/office/drawing/2014/main" id="{E684A5E6-8DD5-4468-B28D-655470BCC98E}"/>
                    </a:ext>
                  </a:extLst>
                </p14:cNvPr>
                <p14:cNvContentPartPr/>
                <p14:nvPr/>
              </p14:nvContentPartPr>
              <p14:xfrm>
                <a:off x="9752192" y="1480038"/>
                <a:ext cx="217440" cy="177120"/>
              </p14:xfrm>
            </p:contentPart>
          </mc:Choice>
          <mc:Fallback xmlns="">
            <p:pic>
              <p:nvPicPr>
                <p:cNvPr id="121" name="Рукописный ввод 120">
                  <a:extLst>
                    <a:ext uri="{FF2B5EF4-FFF2-40B4-BE49-F238E27FC236}">
                      <a16:creationId xmlns:a16="http://schemas.microsoft.com/office/drawing/2014/main" id="{E684A5E6-8DD5-4468-B28D-655470BCC98E}"/>
                    </a:ext>
                  </a:extLst>
                </p:cNvPr>
                <p:cNvPicPr/>
                <p:nvPr/>
              </p:nvPicPr>
              <p:blipFill>
                <a:blip r:embed="rId193"/>
                <a:stretch>
                  <a:fillRect/>
                </a:stretch>
              </p:blipFill>
              <p:spPr>
                <a:xfrm>
                  <a:off x="9743192" y="1471038"/>
                  <a:ext cx="23508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2" name="Рукописный ввод 121">
                  <a:extLst>
                    <a:ext uri="{FF2B5EF4-FFF2-40B4-BE49-F238E27FC236}">
                      <a16:creationId xmlns:a16="http://schemas.microsoft.com/office/drawing/2014/main" id="{9D39F7B6-0556-404B-BA05-BEA455F9A207}"/>
                    </a:ext>
                  </a:extLst>
                </p14:cNvPr>
                <p14:cNvContentPartPr/>
                <p14:nvPr/>
              </p14:nvContentPartPr>
              <p14:xfrm>
                <a:off x="10068632" y="1300758"/>
                <a:ext cx="197640" cy="448560"/>
              </p14:xfrm>
            </p:contentPart>
          </mc:Choice>
          <mc:Fallback xmlns="">
            <p:pic>
              <p:nvPicPr>
                <p:cNvPr id="122" name="Рукописный ввод 121">
                  <a:extLst>
                    <a:ext uri="{FF2B5EF4-FFF2-40B4-BE49-F238E27FC236}">
                      <a16:creationId xmlns:a16="http://schemas.microsoft.com/office/drawing/2014/main" id="{9D39F7B6-0556-404B-BA05-BEA455F9A207}"/>
                    </a:ext>
                  </a:extLst>
                </p:cNvPr>
                <p:cNvPicPr/>
                <p:nvPr/>
              </p:nvPicPr>
              <p:blipFill>
                <a:blip r:embed="rId195"/>
                <a:stretch>
                  <a:fillRect/>
                </a:stretch>
              </p:blipFill>
              <p:spPr>
                <a:xfrm>
                  <a:off x="10059992" y="1291758"/>
                  <a:ext cx="21528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3" name="Рукописный ввод 122">
                  <a:extLst>
                    <a:ext uri="{FF2B5EF4-FFF2-40B4-BE49-F238E27FC236}">
                      <a16:creationId xmlns:a16="http://schemas.microsoft.com/office/drawing/2014/main" id="{BDBC82A6-A304-4F57-92F5-17D484D7C743}"/>
                    </a:ext>
                  </a:extLst>
                </p14:cNvPr>
                <p14:cNvContentPartPr/>
                <p14:nvPr/>
              </p14:nvContentPartPr>
              <p14:xfrm>
                <a:off x="10419632" y="1623318"/>
                <a:ext cx="9360" cy="22680"/>
              </p14:xfrm>
            </p:contentPart>
          </mc:Choice>
          <mc:Fallback xmlns="">
            <p:pic>
              <p:nvPicPr>
                <p:cNvPr id="123" name="Рукописный ввод 122">
                  <a:extLst>
                    <a:ext uri="{FF2B5EF4-FFF2-40B4-BE49-F238E27FC236}">
                      <a16:creationId xmlns:a16="http://schemas.microsoft.com/office/drawing/2014/main" id="{BDBC82A6-A304-4F57-92F5-17D484D7C743}"/>
                    </a:ext>
                  </a:extLst>
                </p:cNvPr>
                <p:cNvPicPr/>
                <p:nvPr/>
              </p:nvPicPr>
              <p:blipFill>
                <a:blip r:embed="rId197"/>
                <a:stretch>
                  <a:fillRect/>
                </a:stretch>
              </p:blipFill>
              <p:spPr>
                <a:xfrm>
                  <a:off x="10410632" y="1614678"/>
                  <a:ext cx="27000" cy="40320"/>
                </a:xfrm>
                <a:prstGeom prst="rect">
                  <a:avLst/>
                </a:prstGeom>
              </p:spPr>
            </p:pic>
          </mc:Fallback>
        </mc:AlternateContent>
      </p:grpSp>
      <p:grpSp>
        <p:nvGrpSpPr>
          <p:cNvPr id="129" name="Группа 128">
            <a:extLst>
              <a:ext uri="{FF2B5EF4-FFF2-40B4-BE49-F238E27FC236}">
                <a16:creationId xmlns:a16="http://schemas.microsoft.com/office/drawing/2014/main" id="{337BBBDB-6D1F-486A-AC79-67B9CBF5F014}"/>
              </a:ext>
            </a:extLst>
          </p:cNvPr>
          <p:cNvGrpSpPr/>
          <p:nvPr/>
        </p:nvGrpSpPr>
        <p:grpSpPr>
          <a:xfrm>
            <a:off x="10646792" y="1178718"/>
            <a:ext cx="998640" cy="766800"/>
            <a:chOff x="10646792" y="1178718"/>
            <a:chExt cx="998640" cy="766800"/>
          </a:xfrm>
        </p:grpSpPr>
        <mc:AlternateContent xmlns:mc="http://schemas.openxmlformats.org/markup-compatibility/2006" xmlns:p14="http://schemas.microsoft.com/office/powerpoint/2010/main">
          <mc:Choice Requires="p14">
            <p:contentPart p14:bwMode="auto" r:id="rId198">
              <p14:nvContentPartPr>
                <p14:cNvPr id="124" name="Рукописный ввод 123">
                  <a:extLst>
                    <a:ext uri="{FF2B5EF4-FFF2-40B4-BE49-F238E27FC236}">
                      <a16:creationId xmlns:a16="http://schemas.microsoft.com/office/drawing/2014/main" id="{C8D0685B-8472-44B7-B741-60123EBFD3E8}"/>
                    </a:ext>
                  </a:extLst>
                </p14:cNvPr>
                <p14:cNvContentPartPr/>
                <p14:nvPr/>
              </p14:nvContentPartPr>
              <p14:xfrm>
                <a:off x="10646792" y="1482918"/>
                <a:ext cx="190440" cy="99360"/>
              </p14:xfrm>
            </p:contentPart>
          </mc:Choice>
          <mc:Fallback xmlns="">
            <p:pic>
              <p:nvPicPr>
                <p:cNvPr id="124" name="Рукописный ввод 123">
                  <a:extLst>
                    <a:ext uri="{FF2B5EF4-FFF2-40B4-BE49-F238E27FC236}">
                      <a16:creationId xmlns:a16="http://schemas.microsoft.com/office/drawing/2014/main" id="{C8D0685B-8472-44B7-B741-60123EBFD3E8}"/>
                    </a:ext>
                  </a:extLst>
                </p:cNvPr>
                <p:cNvPicPr/>
                <p:nvPr/>
              </p:nvPicPr>
              <p:blipFill>
                <a:blip r:embed="rId199"/>
                <a:stretch>
                  <a:fillRect/>
                </a:stretch>
              </p:blipFill>
              <p:spPr>
                <a:xfrm>
                  <a:off x="10637792" y="1473918"/>
                  <a:ext cx="20808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5" name="Рукописный ввод 124">
                  <a:extLst>
                    <a:ext uri="{FF2B5EF4-FFF2-40B4-BE49-F238E27FC236}">
                      <a16:creationId xmlns:a16="http://schemas.microsoft.com/office/drawing/2014/main" id="{CC6A7762-5C4B-422C-B919-0FD8F49FCE91}"/>
                    </a:ext>
                  </a:extLst>
                </p14:cNvPr>
                <p14:cNvContentPartPr/>
                <p14:nvPr/>
              </p14:nvContentPartPr>
              <p14:xfrm>
                <a:off x="11003552" y="1364118"/>
                <a:ext cx="91440" cy="367560"/>
              </p14:xfrm>
            </p:contentPart>
          </mc:Choice>
          <mc:Fallback xmlns="">
            <p:pic>
              <p:nvPicPr>
                <p:cNvPr id="125" name="Рукописный ввод 124">
                  <a:extLst>
                    <a:ext uri="{FF2B5EF4-FFF2-40B4-BE49-F238E27FC236}">
                      <a16:creationId xmlns:a16="http://schemas.microsoft.com/office/drawing/2014/main" id="{CC6A7762-5C4B-422C-B919-0FD8F49FCE91}"/>
                    </a:ext>
                  </a:extLst>
                </p:cNvPr>
                <p:cNvPicPr/>
                <p:nvPr/>
              </p:nvPicPr>
              <p:blipFill>
                <a:blip r:embed="rId201"/>
                <a:stretch>
                  <a:fillRect/>
                </a:stretch>
              </p:blipFill>
              <p:spPr>
                <a:xfrm>
                  <a:off x="10994912" y="1355478"/>
                  <a:ext cx="10908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6" name="Рукописный ввод 125">
                  <a:extLst>
                    <a:ext uri="{FF2B5EF4-FFF2-40B4-BE49-F238E27FC236}">
                      <a16:creationId xmlns:a16="http://schemas.microsoft.com/office/drawing/2014/main" id="{920FF513-4844-401B-A02A-6109A791F167}"/>
                    </a:ext>
                  </a:extLst>
                </p14:cNvPr>
                <p14:cNvContentPartPr/>
                <p14:nvPr/>
              </p14:nvContentPartPr>
              <p14:xfrm>
                <a:off x="11125232" y="1354398"/>
                <a:ext cx="71640" cy="390600"/>
              </p14:xfrm>
            </p:contentPart>
          </mc:Choice>
          <mc:Fallback xmlns="">
            <p:pic>
              <p:nvPicPr>
                <p:cNvPr id="126" name="Рукописный ввод 125">
                  <a:extLst>
                    <a:ext uri="{FF2B5EF4-FFF2-40B4-BE49-F238E27FC236}">
                      <a16:creationId xmlns:a16="http://schemas.microsoft.com/office/drawing/2014/main" id="{920FF513-4844-401B-A02A-6109A791F167}"/>
                    </a:ext>
                  </a:extLst>
                </p:cNvPr>
                <p:cNvPicPr/>
                <p:nvPr/>
              </p:nvPicPr>
              <p:blipFill>
                <a:blip r:embed="rId203"/>
                <a:stretch>
                  <a:fillRect/>
                </a:stretch>
              </p:blipFill>
              <p:spPr>
                <a:xfrm>
                  <a:off x="11116592" y="1345398"/>
                  <a:ext cx="8928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7" name="Рукописный ввод 126">
                  <a:extLst>
                    <a:ext uri="{FF2B5EF4-FFF2-40B4-BE49-F238E27FC236}">
                      <a16:creationId xmlns:a16="http://schemas.microsoft.com/office/drawing/2014/main" id="{9EBCDD95-5C33-4B44-8F5E-37BF5EE0F35E}"/>
                    </a:ext>
                  </a:extLst>
                </p14:cNvPr>
                <p14:cNvContentPartPr/>
                <p14:nvPr/>
              </p14:nvContentPartPr>
              <p14:xfrm>
                <a:off x="10971512" y="1582638"/>
                <a:ext cx="193680" cy="93960"/>
              </p14:xfrm>
            </p:contentPart>
          </mc:Choice>
          <mc:Fallback xmlns="">
            <p:pic>
              <p:nvPicPr>
                <p:cNvPr id="127" name="Рукописный ввод 126">
                  <a:extLst>
                    <a:ext uri="{FF2B5EF4-FFF2-40B4-BE49-F238E27FC236}">
                      <a16:creationId xmlns:a16="http://schemas.microsoft.com/office/drawing/2014/main" id="{9EBCDD95-5C33-4B44-8F5E-37BF5EE0F35E}"/>
                    </a:ext>
                  </a:extLst>
                </p:cNvPr>
                <p:cNvPicPr/>
                <p:nvPr/>
              </p:nvPicPr>
              <p:blipFill>
                <a:blip r:embed="rId205"/>
                <a:stretch>
                  <a:fillRect/>
                </a:stretch>
              </p:blipFill>
              <p:spPr>
                <a:xfrm>
                  <a:off x="10962512" y="1573998"/>
                  <a:ext cx="21132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8" name="Рукописный ввод 127">
                  <a:extLst>
                    <a:ext uri="{FF2B5EF4-FFF2-40B4-BE49-F238E27FC236}">
                      <a16:creationId xmlns:a16="http://schemas.microsoft.com/office/drawing/2014/main" id="{DC43D696-1B80-41BA-8408-852ED728E244}"/>
                    </a:ext>
                  </a:extLst>
                </p14:cNvPr>
                <p14:cNvContentPartPr/>
                <p14:nvPr/>
              </p14:nvContentPartPr>
              <p14:xfrm>
                <a:off x="11250152" y="1178718"/>
                <a:ext cx="395280" cy="766800"/>
              </p14:xfrm>
            </p:contentPart>
          </mc:Choice>
          <mc:Fallback xmlns="">
            <p:pic>
              <p:nvPicPr>
                <p:cNvPr id="128" name="Рукописный ввод 127">
                  <a:extLst>
                    <a:ext uri="{FF2B5EF4-FFF2-40B4-BE49-F238E27FC236}">
                      <a16:creationId xmlns:a16="http://schemas.microsoft.com/office/drawing/2014/main" id="{DC43D696-1B80-41BA-8408-852ED728E244}"/>
                    </a:ext>
                  </a:extLst>
                </p:cNvPr>
                <p:cNvPicPr/>
                <p:nvPr/>
              </p:nvPicPr>
              <p:blipFill>
                <a:blip r:embed="rId207"/>
                <a:stretch>
                  <a:fillRect/>
                </a:stretch>
              </p:blipFill>
              <p:spPr>
                <a:xfrm>
                  <a:off x="11241152" y="1170078"/>
                  <a:ext cx="412920" cy="784440"/>
                </a:xfrm>
                <a:prstGeom prst="rect">
                  <a:avLst/>
                </a:prstGeom>
              </p:spPr>
            </p:pic>
          </mc:Fallback>
        </mc:AlternateContent>
      </p:grpSp>
      <p:grpSp>
        <p:nvGrpSpPr>
          <p:cNvPr id="134" name="Группа 133">
            <a:extLst>
              <a:ext uri="{FF2B5EF4-FFF2-40B4-BE49-F238E27FC236}">
                <a16:creationId xmlns:a16="http://schemas.microsoft.com/office/drawing/2014/main" id="{99D9D54C-1DA7-4976-8C93-3E7DAB51B778}"/>
              </a:ext>
            </a:extLst>
          </p:cNvPr>
          <p:cNvGrpSpPr/>
          <p:nvPr/>
        </p:nvGrpSpPr>
        <p:grpSpPr>
          <a:xfrm>
            <a:off x="2301992" y="2052078"/>
            <a:ext cx="311400" cy="395280"/>
            <a:chOff x="2301992" y="2052078"/>
            <a:chExt cx="311400" cy="395280"/>
          </a:xfrm>
        </p:grpSpPr>
        <mc:AlternateContent xmlns:mc="http://schemas.openxmlformats.org/markup-compatibility/2006" xmlns:p14="http://schemas.microsoft.com/office/powerpoint/2010/main">
          <mc:Choice Requires="p14">
            <p:contentPart p14:bwMode="auto" r:id="rId208">
              <p14:nvContentPartPr>
                <p14:cNvPr id="131" name="Рукописный ввод 130">
                  <a:extLst>
                    <a:ext uri="{FF2B5EF4-FFF2-40B4-BE49-F238E27FC236}">
                      <a16:creationId xmlns:a16="http://schemas.microsoft.com/office/drawing/2014/main" id="{43CD596E-7C36-4CA2-A3E7-E37420D418DB}"/>
                    </a:ext>
                  </a:extLst>
                </p14:cNvPr>
                <p14:cNvContentPartPr/>
                <p14:nvPr/>
              </p14:nvContentPartPr>
              <p14:xfrm>
                <a:off x="2363912" y="2152878"/>
                <a:ext cx="81720" cy="294480"/>
              </p14:xfrm>
            </p:contentPart>
          </mc:Choice>
          <mc:Fallback xmlns="">
            <p:pic>
              <p:nvPicPr>
                <p:cNvPr id="131" name="Рукописный ввод 130">
                  <a:extLst>
                    <a:ext uri="{FF2B5EF4-FFF2-40B4-BE49-F238E27FC236}">
                      <a16:creationId xmlns:a16="http://schemas.microsoft.com/office/drawing/2014/main" id="{43CD596E-7C36-4CA2-A3E7-E37420D418DB}"/>
                    </a:ext>
                  </a:extLst>
                </p:cNvPr>
                <p:cNvPicPr/>
                <p:nvPr/>
              </p:nvPicPr>
              <p:blipFill>
                <a:blip r:embed="rId209"/>
                <a:stretch>
                  <a:fillRect/>
                </a:stretch>
              </p:blipFill>
              <p:spPr>
                <a:xfrm>
                  <a:off x="2359592" y="2148558"/>
                  <a:ext cx="9036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2" name="Рукописный ввод 131">
                  <a:extLst>
                    <a:ext uri="{FF2B5EF4-FFF2-40B4-BE49-F238E27FC236}">
                      <a16:creationId xmlns:a16="http://schemas.microsoft.com/office/drawing/2014/main" id="{BBC5BCE9-098A-46AE-A63C-9B5AF2DCB483}"/>
                    </a:ext>
                  </a:extLst>
                </p14:cNvPr>
                <p14:cNvContentPartPr/>
                <p14:nvPr/>
              </p14:nvContentPartPr>
              <p14:xfrm>
                <a:off x="2301992" y="2052078"/>
                <a:ext cx="311400" cy="83880"/>
              </p14:xfrm>
            </p:contentPart>
          </mc:Choice>
          <mc:Fallback xmlns="">
            <p:pic>
              <p:nvPicPr>
                <p:cNvPr id="132" name="Рукописный ввод 131">
                  <a:extLst>
                    <a:ext uri="{FF2B5EF4-FFF2-40B4-BE49-F238E27FC236}">
                      <a16:creationId xmlns:a16="http://schemas.microsoft.com/office/drawing/2014/main" id="{BBC5BCE9-098A-46AE-A63C-9B5AF2DCB483}"/>
                    </a:ext>
                  </a:extLst>
                </p:cNvPr>
                <p:cNvPicPr/>
                <p:nvPr/>
              </p:nvPicPr>
              <p:blipFill>
                <a:blip r:embed="rId211"/>
                <a:stretch>
                  <a:fillRect/>
                </a:stretch>
              </p:blipFill>
              <p:spPr>
                <a:xfrm>
                  <a:off x="2297672" y="2047758"/>
                  <a:ext cx="32004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3" name="Рукописный ввод 132">
                  <a:extLst>
                    <a:ext uri="{FF2B5EF4-FFF2-40B4-BE49-F238E27FC236}">
                      <a16:creationId xmlns:a16="http://schemas.microsoft.com/office/drawing/2014/main" id="{CC1A8297-F16A-4681-83AF-25CD401A3F14}"/>
                    </a:ext>
                  </a:extLst>
                </p14:cNvPr>
                <p14:cNvContentPartPr/>
                <p14:nvPr/>
              </p14:nvContentPartPr>
              <p14:xfrm>
                <a:off x="2328992" y="2264838"/>
                <a:ext cx="237240" cy="59400"/>
              </p14:xfrm>
            </p:contentPart>
          </mc:Choice>
          <mc:Fallback xmlns="">
            <p:pic>
              <p:nvPicPr>
                <p:cNvPr id="133" name="Рукописный ввод 132">
                  <a:extLst>
                    <a:ext uri="{FF2B5EF4-FFF2-40B4-BE49-F238E27FC236}">
                      <a16:creationId xmlns:a16="http://schemas.microsoft.com/office/drawing/2014/main" id="{CC1A8297-F16A-4681-83AF-25CD401A3F14}"/>
                    </a:ext>
                  </a:extLst>
                </p:cNvPr>
                <p:cNvPicPr/>
                <p:nvPr/>
              </p:nvPicPr>
              <p:blipFill>
                <a:blip r:embed="rId213"/>
                <a:stretch>
                  <a:fillRect/>
                </a:stretch>
              </p:blipFill>
              <p:spPr>
                <a:xfrm>
                  <a:off x="2324672" y="2260518"/>
                  <a:ext cx="245880" cy="68040"/>
                </a:xfrm>
                <a:prstGeom prst="rect">
                  <a:avLst/>
                </a:prstGeom>
              </p:spPr>
            </p:pic>
          </mc:Fallback>
        </mc:AlternateContent>
      </p:grpSp>
      <p:grpSp>
        <p:nvGrpSpPr>
          <p:cNvPr id="138" name="Группа 137">
            <a:extLst>
              <a:ext uri="{FF2B5EF4-FFF2-40B4-BE49-F238E27FC236}">
                <a16:creationId xmlns:a16="http://schemas.microsoft.com/office/drawing/2014/main" id="{CB06BEDA-6C24-4259-987B-DA673303F311}"/>
              </a:ext>
            </a:extLst>
          </p:cNvPr>
          <p:cNvGrpSpPr/>
          <p:nvPr/>
        </p:nvGrpSpPr>
        <p:grpSpPr>
          <a:xfrm>
            <a:off x="2401352" y="2770638"/>
            <a:ext cx="370440" cy="430920"/>
            <a:chOff x="2401352" y="2770638"/>
            <a:chExt cx="370440" cy="430920"/>
          </a:xfrm>
        </p:grpSpPr>
        <mc:AlternateContent xmlns:mc="http://schemas.openxmlformats.org/markup-compatibility/2006" xmlns:p14="http://schemas.microsoft.com/office/powerpoint/2010/main">
          <mc:Choice Requires="p14">
            <p:contentPart p14:bwMode="auto" r:id="rId214">
              <p14:nvContentPartPr>
                <p14:cNvPr id="135" name="Рукописный ввод 134">
                  <a:extLst>
                    <a:ext uri="{FF2B5EF4-FFF2-40B4-BE49-F238E27FC236}">
                      <a16:creationId xmlns:a16="http://schemas.microsoft.com/office/drawing/2014/main" id="{7B0CA250-FDC2-46C9-BDD9-BF7CC82B57FB}"/>
                    </a:ext>
                  </a:extLst>
                </p14:cNvPr>
                <p14:cNvContentPartPr/>
                <p14:nvPr/>
              </p14:nvContentPartPr>
              <p14:xfrm>
                <a:off x="2470472" y="2836158"/>
                <a:ext cx="134640" cy="365400"/>
              </p14:xfrm>
            </p:contentPart>
          </mc:Choice>
          <mc:Fallback xmlns="">
            <p:pic>
              <p:nvPicPr>
                <p:cNvPr id="135" name="Рукописный ввод 134">
                  <a:extLst>
                    <a:ext uri="{FF2B5EF4-FFF2-40B4-BE49-F238E27FC236}">
                      <a16:creationId xmlns:a16="http://schemas.microsoft.com/office/drawing/2014/main" id="{7B0CA250-FDC2-46C9-BDD9-BF7CC82B57FB}"/>
                    </a:ext>
                  </a:extLst>
                </p:cNvPr>
                <p:cNvPicPr/>
                <p:nvPr/>
              </p:nvPicPr>
              <p:blipFill>
                <a:blip r:embed="rId215"/>
                <a:stretch>
                  <a:fillRect/>
                </a:stretch>
              </p:blipFill>
              <p:spPr>
                <a:xfrm>
                  <a:off x="2466152" y="2831838"/>
                  <a:ext cx="14328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6" name="Рукописный ввод 135">
                  <a:extLst>
                    <a:ext uri="{FF2B5EF4-FFF2-40B4-BE49-F238E27FC236}">
                      <a16:creationId xmlns:a16="http://schemas.microsoft.com/office/drawing/2014/main" id="{5E2CFE09-0473-4606-AAD1-40148D547CA8}"/>
                    </a:ext>
                  </a:extLst>
                </p14:cNvPr>
                <p14:cNvContentPartPr/>
                <p14:nvPr/>
              </p14:nvContentPartPr>
              <p14:xfrm>
                <a:off x="2446712" y="2770638"/>
                <a:ext cx="248040" cy="32040"/>
              </p14:xfrm>
            </p:contentPart>
          </mc:Choice>
          <mc:Fallback xmlns="">
            <p:pic>
              <p:nvPicPr>
                <p:cNvPr id="136" name="Рукописный ввод 135">
                  <a:extLst>
                    <a:ext uri="{FF2B5EF4-FFF2-40B4-BE49-F238E27FC236}">
                      <a16:creationId xmlns:a16="http://schemas.microsoft.com/office/drawing/2014/main" id="{5E2CFE09-0473-4606-AAD1-40148D547CA8}"/>
                    </a:ext>
                  </a:extLst>
                </p:cNvPr>
                <p:cNvPicPr/>
                <p:nvPr/>
              </p:nvPicPr>
              <p:blipFill>
                <a:blip r:embed="rId217"/>
                <a:stretch>
                  <a:fillRect/>
                </a:stretch>
              </p:blipFill>
              <p:spPr>
                <a:xfrm>
                  <a:off x="2442392" y="2766318"/>
                  <a:ext cx="25668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7" name="Рукописный ввод 136">
                  <a:extLst>
                    <a:ext uri="{FF2B5EF4-FFF2-40B4-BE49-F238E27FC236}">
                      <a16:creationId xmlns:a16="http://schemas.microsoft.com/office/drawing/2014/main" id="{8317489E-9DC2-4A9D-90F7-4F63F5A351F4}"/>
                    </a:ext>
                  </a:extLst>
                </p14:cNvPr>
                <p14:cNvContentPartPr/>
                <p14:nvPr/>
              </p14:nvContentPartPr>
              <p14:xfrm>
                <a:off x="2401352" y="2975478"/>
                <a:ext cx="370440" cy="67680"/>
              </p14:xfrm>
            </p:contentPart>
          </mc:Choice>
          <mc:Fallback xmlns="">
            <p:pic>
              <p:nvPicPr>
                <p:cNvPr id="137" name="Рукописный ввод 136">
                  <a:extLst>
                    <a:ext uri="{FF2B5EF4-FFF2-40B4-BE49-F238E27FC236}">
                      <a16:creationId xmlns:a16="http://schemas.microsoft.com/office/drawing/2014/main" id="{8317489E-9DC2-4A9D-90F7-4F63F5A351F4}"/>
                    </a:ext>
                  </a:extLst>
                </p:cNvPr>
                <p:cNvPicPr/>
                <p:nvPr/>
              </p:nvPicPr>
              <p:blipFill>
                <a:blip r:embed="rId219"/>
                <a:stretch>
                  <a:fillRect/>
                </a:stretch>
              </p:blipFill>
              <p:spPr>
                <a:xfrm>
                  <a:off x="2397032" y="2971158"/>
                  <a:ext cx="379080" cy="76320"/>
                </a:xfrm>
                <a:prstGeom prst="rect">
                  <a:avLst/>
                </a:prstGeom>
              </p:spPr>
            </p:pic>
          </mc:Fallback>
        </mc:AlternateContent>
      </p:grpSp>
      <p:grpSp>
        <p:nvGrpSpPr>
          <p:cNvPr id="141" name="Группа 140">
            <a:extLst>
              <a:ext uri="{FF2B5EF4-FFF2-40B4-BE49-F238E27FC236}">
                <a16:creationId xmlns:a16="http://schemas.microsoft.com/office/drawing/2014/main" id="{6CAEB4CB-DAAF-44EB-94E5-59EAF968E1DF}"/>
              </a:ext>
            </a:extLst>
          </p:cNvPr>
          <p:cNvGrpSpPr/>
          <p:nvPr/>
        </p:nvGrpSpPr>
        <p:grpSpPr>
          <a:xfrm>
            <a:off x="2569832" y="3661998"/>
            <a:ext cx="374760" cy="348120"/>
            <a:chOff x="2569832" y="3661998"/>
            <a:chExt cx="374760" cy="348120"/>
          </a:xfrm>
        </p:grpSpPr>
        <mc:AlternateContent xmlns:mc="http://schemas.openxmlformats.org/markup-compatibility/2006" xmlns:p14="http://schemas.microsoft.com/office/powerpoint/2010/main">
          <mc:Choice Requires="p14">
            <p:contentPart p14:bwMode="auto" r:id="rId220">
              <p14:nvContentPartPr>
                <p14:cNvPr id="139" name="Рукописный ввод 138">
                  <a:extLst>
                    <a:ext uri="{FF2B5EF4-FFF2-40B4-BE49-F238E27FC236}">
                      <a16:creationId xmlns:a16="http://schemas.microsoft.com/office/drawing/2014/main" id="{DE5D4161-9C02-4FBA-B1AC-C346BDCB7B81}"/>
                    </a:ext>
                  </a:extLst>
                </p14:cNvPr>
                <p14:cNvContentPartPr/>
                <p14:nvPr/>
              </p14:nvContentPartPr>
              <p14:xfrm>
                <a:off x="2699072" y="3682878"/>
                <a:ext cx="112320" cy="327240"/>
              </p14:xfrm>
            </p:contentPart>
          </mc:Choice>
          <mc:Fallback xmlns="">
            <p:pic>
              <p:nvPicPr>
                <p:cNvPr id="139" name="Рукописный ввод 138">
                  <a:extLst>
                    <a:ext uri="{FF2B5EF4-FFF2-40B4-BE49-F238E27FC236}">
                      <a16:creationId xmlns:a16="http://schemas.microsoft.com/office/drawing/2014/main" id="{DE5D4161-9C02-4FBA-B1AC-C346BDCB7B81}"/>
                    </a:ext>
                  </a:extLst>
                </p:cNvPr>
                <p:cNvPicPr/>
                <p:nvPr/>
              </p:nvPicPr>
              <p:blipFill>
                <a:blip r:embed="rId221"/>
                <a:stretch>
                  <a:fillRect/>
                </a:stretch>
              </p:blipFill>
              <p:spPr>
                <a:xfrm>
                  <a:off x="2694752" y="3678558"/>
                  <a:ext cx="12096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0" name="Рукописный ввод 139">
                  <a:extLst>
                    <a:ext uri="{FF2B5EF4-FFF2-40B4-BE49-F238E27FC236}">
                      <a16:creationId xmlns:a16="http://schemas.microsoft.com/office/drawing/2014/main" id="{5C570351-3880-42EE-8F31-5E39B3E6F9F6}"/>
                    </a:ext>
                  </a:extLst>
                </p14:cNvPr>
                <p14:cNvContentPartPr/>
                <p14:nvPr/>
              </p14:nvContentPartPr>
              <p14:xfrm>
                <a:off x="2569832" y="3661998"/>
                <a:ext cx="374760" cy="37800"/>
              </p14:xfrm>
            </p:contentPart>
          </mc:Choice>
          <mc:Fallback xmlns="">
            <p:pic>
              <p:nvPicPr>
                <p:cNvPr id="140" name="Рукописный ввод 139">
                  <a:extLst>
                    <a:ext uri="{FF2B5EF4-FFF2-40B4-BE49-F238E27FC236}">
                      <a16:creationId xmlns:a16="http://schemas.microsoft.com/office/drawing/2014/main" id="{5C570351-3880-42EE-8F31-5E39B3E6F9F6}"/>
                    </a:ext>
                  </a:extLst>
                </p:cNvPr>
                <p:cNvPicPr/>
                <p:nvPr/>
              </p:nvPicPr>
              <p:blipFill>
                <a:blip r:embed="rId223"/>
                <a:stretch>
                  <a:fillRect/>
                </a:stretch>
              </p:blipFill>
              <p:spPr>
                <a:xfrm>
                  <a:off x="2565512" y="3657678"/>
                  <a:ext cx="383400" cy="46440"/>
                </a:xfrm>
                <a:prstGeom prst="rect">
                  <a:avLst/>
                </a:prstGeom>
              </p:spPr>
            </p:pic>
          </mc:Fallback>
        </mc:AlternateContent>
      </p:grpSp>
      <p:grpSp>
        <p:nvGrpSpPr>
          <p:cNvPr id="144" name="Группа 143">
            <a:extLst>
              <a:ext uri="{FF2B5EF4-FFF2-40B4-BE49-F238E27FC236}">
                <a16:creationId xmlns:a16="http://schemas.microsoft.com/office/drawing/2014/main" id="{7DDF43D0-BF6F-4BA0-BE8A-2924BAD9E198}"/>
              </a:ext>
            </a:extLst>
          </p:cNvPr>
          <p:cNvGrpSpPr/>
          <p:nvPr/>
        </p:nvGrpSpPr>
        <p:grpSpPr>
          <a:xfrm>
            <a:off x="2597192" y="4452918"/>
            <a:ext cx="455760" cy="329760"/>
            <a:chOff x="2597192" y="4452918"/>
            <a:chExt cx="455760" cy="329760"/>
          </a:xfrm>
        </p:grpSpPr>
        <mc:AlternateContent xmlns:mc="http://schemas.openxmlformats.org/markup-compatibility/2006" xmlns:p14="http://schemas.microsoft.com/office/powerpoint/2010/main">
          <mc:Choice Requires="p14">
            <p:contentPart p14:bwMode="auto" r:id="rId224">
              <p14:nvContentPartPr>
                <p14:cNvPr id="142" name="Рукописный ввод 141">
                  <a:extLst>
                    <a:ext uri="{FF2B5EF4-FFF2-40B4-BE49-F238E27FC236}">
                      <a16:creationId xmlns:a16="http://schemas.microsoft.com/office/drawing/2014/main" id="{A2C7381B-BA06-4B19-8F39-A27BE50DDCCC}"/>
                    </a:ext>
                  </a:extLst>
                </p14:cNvPr>
                <p14:cNvContentPartPr/>
                <p14:nvPr/>
              </p14:nvContentPartPr>
              <p14:xfrm>
                <a:off x="2811032" y="4492158"/>
                <a:ext cx="61200" cy="290520"/>
              </p14:xfrm>
            </p:contentPart>
          </mc:Choice>
          <mc:Fallback xmlns="">
            <p:pic>
              <p:nvPicPr>
                <p:cNvPr id="142" name="Рукописный ввод 141">
                  <a:extLst>
                    <a:ext uri="{FF2B5EF4-FFF2-40B4-BE49-F238E27FC236}">
                      <a16:creationId xmlns:a16="http://schemas.microsoft.com/office/drawing/2014/main" id="{A2C7381B-BA06-4B19-8F39-A27BE50DDCCC}"/>
                    </a:ext>
                  </a:extLst>
                </p:cNvPr>
                <p:cNvPicPr/>
                <p:nvPr/>
              </p:nvPicPr>
              <p:blipFill>
                <a:blip r:embed="rId225"/>
                <a:stretch>
                  <a:fillRect/>
                </a:stretch>
              </p:blipFill>
              <p:spPr>
                <a:xfrm>
                  <a:off x="2806712" y="4487838"/>
                  <a:ext cx="6984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3" name="Рукописный ввод 142">
                  <a:extLst>
                    <a:ext uri="{FF2B5EF4-FFF2-40B4-BE49-F238E27FC236}">
                      <a16:creationId xmlns:a16="http://schemas.microsoft.com/office/drawing/2014/main" id="{3A49A218-CCBD-4A5F-A716-CEFB8B5789BF}"/>
                    </a:ext>
                  </a:extLst>
                </p14:cNvPr>
                <p14:cNvContentPartPr/>
                <p14:nvPr/>
              </p14:nvContentPartPr>
              <p14:xfrm>
                <a:off x="2597192" y="4452918"/>
                <a:ext cx="455760" cy="30600"/>
              </p14:xfrm>
            </p:contentPart>
          </mc:Choice>
          <mc:Fallback xmlns="">
            <p:pic>
              <p:nvPicPr>
                <p:cNvPr id="143" name="Рукописный ввод 142">
                  <a:extLst>
                    <a:ext uri="{FF2B5EF4-FFF2-40B4-BE49-F238E27FC236}">
                      <a16:creationId xmlns:a16="http://schemas.microsoft.com/office/drawing/2014/main" id="{3A49A218-CCBD-4A5F-A716-CEFB8B5789BF}"/>
                    </a:ext>
                  </a:extLst>
                </p:cNvPr>
                <p:cNvPicPr/>
                <p:nvPr/>
              </p:nvPicPr>
              <p:blipFill>
                <a:blip r:embed="rId227"/>
                <a:stretch>
                  <a:fillRect/>
                </a:stretch>
              </p:blipFill>
              <p:spPr>
                <a:xfrm>
                  <a:off x="2592872" y="4448598"/>
                  <a:ext cx="464400" cy="39240"/>
                </a:xfrm>
                <a:prstGeom prst="rect">
                  <a:avLst/>
                </a:prstGeom>
              </p:spPr>
            </p:pic>
          </mc:Fallback>
        </mc:AlternateContent>
      </p:grpSp>
      <p:grpSp>
        <p:nvGrpSpPr>
          <p:cNvPr id="151" name="Группа 150">
            <a:extLst>
              <a:ext uri="{FF2B5EF4-FFF2-40B4-BE49-F238E27FC236}">
                <a16:creationId xmlns:a16="http://schemas.microsoft.com/office/drawing/2014/main" id="{D2716835-DA64-4A54-B15F-D04EAD14B936}"/>
              </a:ext>
            </a:extLst>
          </p:cNvPr>
          <p:cNvGrpSpPr/>
          <p:nvPr/>
        </p:nvGrpSpPr>
        <p:grpSpPr>
          <a:xfrm>
            <a:off x="3360752" y="2013558"/>
            <a:ext cx="309960" cy="414720"/>
            <a:chOff x="3360752" y="2013558"/>
            <a:chExt cx="309960" cy="414720"/>
          </a:xfrm>
        </p:grpSpPr>
        <mc:AlternateContent xmlns:mc="http://schemas.openxmlformats.org/markup-compatibility/2006" xmlns:p14="http://schemas.microsoft.com/office/powerpoint/2010/main">
          <mc:Choice Requires="p14">
            <p:contentPart p14:bwMode="auto" r:id="rId228">
              <p14:nvContentPartPr>
                <p14:cNvPr id="145" name="Рукописный ввод 144">
                  <a:extLst>
                    <a:ext uri="{FF2B5EF4-FFF2-40B4-BE49-F238E27FC236}">
                      <a16:creationId xmlns:a16="http://schemas.microsoft.com/office/drawing/2014/main" id="{1AC1D719-5531-473D-AE7B-C7440F2F3EF7}"/>
                    </a:ext>
                  </a:extLst>
                </p14:cNvPr>
                <p14:cNvContentPartPr/>
                <p14:nvPr/>
              </p14:nvContentPartPr>
              <p14:xfrm>
                <a:off x="3413672" y="2158998"/>
                <a:ext cx="79920" cy="269280"/>
              </p14:xfrm>
            </p:contentPart>
          </mc:Choice>
          <mc:Fallback xmlns="">
            <p:pic>
              <p:nvPicPr>
                <p:cNvPr id="145" name="Рукописный ввод 144">
                  <a:extLst>
                    <a:ext uri="{FF2B5EF4-FFF2-40B4-BE49-F238E27FC236}">
                      <a16:creationId xmlns:a16="http://schemas.microsoft.com/office/drawing/2014/main" id="{1AC1D719-5531-473D-AE7B-C7440F2F3EF7}"/>
                    </a:ext>
                  </a:extLst>
                </p:cNvPr>
                <p:cNvPicPr/>
                <p:nvPr/>
              </p:nvPicPr>
              <p:blipFill>
                <a:blip r:embed="rId229"/>
                <a:stretch>
                  <a:fillRect/>
                </a:stretch>
              </p:blipFill>
              <p:spPr>
                <a:xfrm>
                  <a:off x="3409352" y="2154678"/>
                  <a:ext cx="8856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6" name="Рукописный ввод 145">
                  <a:extLst>
                    <a:ext uri="{FF2B5EF4-FFF2-40B4-BE49-F238E27FC236}">
                      <a16:creationId xmlns:a16="http://schemas.microsoft.com/office/drawing/2014/main" id="{09A9EFF7-EDE8-4160-93FB-E9AAAD34B7A6}"/>
                    </a:ext>
                  </a:extLst>
                </p14:cNvPr>
                <p14:cNvContentPartPr/>
                <p14:nvPr/>
              </p14:nvContentPartPr>
              <p14:xfrm>
                <a:off x="3366152" y="2013558"/>
                <a:ext cx="304560" cy="47160"/>
              </p14:xfrm>
            </p:contentPart>
          </mc:Choice>
          <mc:Fallback xmlns="">
            <p:pic>
              <p:nvPicPr>
                <p:cNvPr id="146" name="Рукописный ввод 145">
                  <a:extLst>
                    <a:ext uri="{FF2B5EF4-FFF2-40B4-BE49-F238E27FC236}">
                      <a16:creationId xmlns:a16="http://schemas.microsoft.com/office/drawing/2014/main" id="{09A9EFF7-EDE8-4160-93FB-E9AAAD34B7A6}"/>
                    </a:ext>
                  </a:extLst>
                </p:cNvPr>
                <p:cNvPicPr/>
                <p:nvPr/>
              </p:nvPicPr>
              <p:blipFill>
                <a:blip r:embed="rId231"/>
                <a:stretch>
                  <a:fillRect/>
                </a:stretch>
              </p:blipFill>
              <p:spPr>
                <a:xfrm>
                  <a:off x="3361832" y="2009238"/>
                  <a:ext cx="31320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7" name="Рукописный ввод 146">
                  <a:extLst>
                    <a:ext uri="{FF2B5EF4-FFF2-40B4-BE49-F238E27FC236}">
                      <a16:creationId xmlns:a16="http://schemas.microsoft.com/office/drawing/2014/main" id="{9748343A-F0CD-45AA-9D3E-59A0E3C5AD03}"/>
                    </a:ext>
                  </a:extLst>
                </p14:cNvPr>
                <p14:cNvContentPartPr/>
                <p14:nvPr/>
              </p14:nvContentPartPr>
              <p14:xfrm>
                <a:off x="3360752" y="2214798"/>
                <a:ext cx="277560" cy="25920"/>
              </p14:xfrm>
            </p:contentPart>
          </mc:Choice>
          <mc:Fallback xmlns="">
            <p:pic>
              <p:nvPicPr>
                <p:cNvPr id="147" name="Рукописный ввод 146">
                  <a:extLst>
                    <a:ext uri="{FF2B5EF4-FFF2-40B4-BE49-F238E27FC236}">
                      <a16:creationId xmlns:a16="http://schemas.microsoft.com/office/drawing/2014/main" id="{9748343A-F0CD-45AA-9D3E-59A0E3C5AD03}"/>
                    </a:ext>
                  </a:extLst>
                </p:cNvPr>
                <p:cNvPicPr/>
                <p:nvPr/>
              </p:nvPicPr>
              <p:blipFill>
                <a:blip r:embed="rId233"/>
                <a:stretch>
                  <a:fillRect/>
                </a:stretch>
              </p:blipFill>
              <p:spPr>
                <a:xfrm>
                  <a:off x="3356432" y="2210478"/>
                  <a:ext cx="286200" cy="34560"/>
                </a:xfrm>
                <a:prstGeom prst="rect">
                  <a:avLst/>
                </a:prstGeom>
              </p:spPr>
            </p:pic>
          </mc:Fallback>
        </mc:AlternateContent>
      </p:grpSp>
      <p:grpSp>
        <p:nvGrpSpPr>
          <p:cNvPr id="150" name="Группа 149">
            <a:extLst>
              <a:ext uri="{FF2B5EF4-FFF2-40B4-BE49-F238E27FC236}">
                <a16:creationId xmlns:a16="http://schemas.microsoft.com/office/drawing/2014/main" id="{7BAF44CA-19C1-4122-8CD3-D251D636A3AA}"/>
              </a:ext>
            </a:extLst>
          </p:cNvPr>
          <p:cNvGrpSpPr/>
          <p:nvPr/>
        </p:nvGrpSpPr>
        <p:grpSpPr>
          <a:xfrm>
            <a:off x="3393512" y="2832918"/>
            <a:ext cx="399600" cy="375840"/>
            <a:chOff x="3393512" y="2832918"/>
            <a:chExt cx="399600" cy="375840"/>
          </a:xfrm>
        </p:grpSpPr>
        <mc:AlternateContent xmlns:mc="http://schemas.openxmlformats.org/markup-compatibility/2006" xmlns:p14="http://schemas.microsoft.com/office/powerpoint/2010/main">
          <mc:Choice Requires="p14">
            <p:contentPart p14:bwMode="auto" r:id="rId234">
              <p14:nvContentPartPr>
                <p14:cNvPr id="148" name="Рукописный ввод 147">
                  <a:extLst>
                    <a:ext uri="{FF2B5EF4-FFF2-40B4-BE49-F238E27FC236}">
                      <a16:creationId xmlns:a16="http://schemas.microsoft.com/office/drawing/2014/main" id="{E57E2D62-76E0-49B6-AEB2-6273AD708560}"/>
                    </a:ext>
                  </a:extLst>
                </p14:cNvPr>
                <p14:cNvContentPartPr/>
                <p14:nvPr/>
              </p14:nvContentPartPr>
              <p14:xfrm>
                <a:off x="3544712" y="2876118"/>
                <a:ext cx="108000" cy="332640"/>
              </p14:xfrm>
            </p:contentPart>
          </mc:Choice>
          <mc:Fallback xmlns="">
            <p:pic>
              <p:nvPicPr>
                <p:cNvPr id="148" name="Рукописный ввод 147">
                  <a:extLst>
                    <a:ext uri="{FF2B5EF4-FFF2-40B4-BE49-F238E27FC236}">
                      <a16:creationId xmlns:a16="http://schemas.microsoft.com/office/drawing/2014/main" id="{E57E2D62-76E0-49B6-AEB2-6273AD708560}"/>
                    </a:ext>
                  </a:extLst>
                </p:cNvPr>
                <p:cNvPicPr/>
                <p:nvPr/>
              </p:nvPicPr>
              <p:blipFill>
                <a:blip r:embed="rId235"/>
                <a:stretch>
                  <a:fillRect/>
                </a:stretch>
              </p:blipFill>
              <p:spPr>
                <a:xfrm>
                  <a:off x="3540392" y="2871798"/>
                  <a:ext cx="116640"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9" name="Рукописный ввод 148">
                  <a:extLst>
                    <a:ext uri="{FF2B5EF4-FFF2-40B4-BE49-F238E27FC236}">
                      <a16:creationId xmlns:a16="http://schemas.microsoft.com/office/drawing/2014/main" id="{43F5355F-12A5-48F7-81BC-5CAC16C001CA}"/>
                    </a:ext>
                  </a:extLst>
                </p14:cNvPr>
                <p14:cNvContentPartPr/>
                <p14:nvPr/>
              </p14:nvContentPartPr>
              <p14:xfrm>
                <a:off x="3393512" y="2832918"/>
                <a:ext cx="399600" cy="80640"/>
              </p14:xfrm>
            </p:contentPart>
          </mc:Choice>
          <mc:Fallback xmlns="">
            <p:pic>
              <p:nvPicPr>
                <p:cNvPr id="149" name="Рукописный ввод 148">
                  <a:extLst>
                    <a:ext uri="{FF2B5EF4-FFF2-40B4-BE49-F238E27FC236}">
                      <a16:creationId xmlns:a16="http://schemas.microsoft.com/office/drawing/2014/main" id="{43F5355F-12A5-48F7-81BC-5CAC16C001CA}"/>
                    </a:ext>
                  </a:extLst>
                </p:cNvPr>
                <p:cNvPicPr/>
                <p:nvPr/>
              </p:nvPicPr>
              <p:blipFill>
                <a:blip r:embed="rId237"/>
                <a:stretch>
                  <a:fillRect/>
                </a:stretch>
              </p:blipFill>
              <p:spPr>
                <a:xfrm>
                  <a:off x="3389192" y="2828598"/>
                  <a:ext cx="408240" cy="89280"/>
                </a:xfrm>
                <a:prstGeom prst="rect">
                  <a:avLst/>
                </a:prstGeom>
              </p:spPr>
            </p:pic>
          </mc:Fallback>
        </mc:AlternateContent>
      </p:grpSp>
      <p:grpSp>
        <p:nvGrpSpPr>
          <p:cNvPr id="158" name="Группа 157">
            <a:extLst>
              <a:ext uri="{FF2B5EF4-FFF2-40B4-BE49-F238E27FC236}">
                <a16:creationId xmlns:a16="http://schemas.microsoft.com/office/drawing/2014/main" id="{5A24A3BF-9B5F-469D-9906-72344A394F2D}"/>
              </a:ext>
            </a:extLst>
          </p:cNvPr>
          <p:cNvGrpSpPr/>
          <p:nvPr/>
        </p:nvGrpSpPr>
        <p:grpSpPr>
          <a:xfrm>
            <a:off x="3510152" y="3524118"/>
            <a:ext cx="367560" cy="447120"/>
            <a:chOff x="3510152" y="3524118"/>
            <a:chExt cx="367560" cy="447120"/>
          </a:xfrm>
        </p:grpSpPr>
        <mc:AlternateContent xmlns:mc="http://schemas.openxmlformats.org/markup-compatibility/2006" xmlns:p14="http://schemas.microsoft.com/office/powerpoint/2010/main">
          <mc:Choice Requires="p14">
            <p:contentPart p14:bwMode="auto" r:id="rId238">
              <p14:nvContentPartPr>
                <p14:cNvPr id="152" name="Рукописный ввод 151">
                  <a:extLst>
                    <a:ext uri="{FF2B5EF4-FFF2-40B4-BE49-F238E27FC236}">
                      <a16:creationId xmlns:a16="http://schemas.microsoft.com/office/drawing/2014/main" id="{BF8EAC64-FC5B-4C9C-A726-BA6FF09C0D53}"/>
                    </a:ext>
                  </a:extLst>
                </p14:cNvPr>
                <p14:cNvContentPartPr/>
                <p14:nvPr/>
              </p14:nvContentPartPr>
              <p14:xfrm>
                <a:off x="3590432" y="3638238"/>
                <a:ext cx="126000" cy="333000"/>
              </p14:xfrm>
            </p:contentPart>
          </mc:Choice>
          <mc:Fallback xmlns="">
            <p:pic>
              <p:nvPicPr>
                <p:cNvPr id="152" name="Рукописный ввод 151">
                  <a:extLst>
                    <a:ext uri="{FF2B5EF4-FFF2-40B4-BE49-F238E27FC236}">
                      <a16:creationId xmlns:a16="http://schemas.microsoft.com/office/drawing/2014/main" id="{BF8EAC64-FC5B-4C9C-A726-BA6FF09C0D53}"/>
                    </a:ext>
                  </a:extLst>
                </p:cNvPr>
                <p:cNvPicPr/>
                <p:nvPr/>
              </p:nvPicPr>
              <p:blipFill>
                <a:blip r:embed="rId239"/>
                <a:stretch>
                  <a:fillRect/>
                </a:stretch>
              </p:blipFill>
              <p:spPr>
                <a:xfrm>
                  <a:off x="3586112" y="3633918"/>
                  <a:ext cx="13464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3" name="Рукописный ввод 152">
                  <a:extLst>
                    <a:ext uri="{FF2B5EF4-FFF2-40B4-BE49-F238E27FC236}">
                      <a16:creationId xmlns:a16="http://schemas.microsoft.com/office/drawing/2014/main" id="{A392AC5B-6076-49F8-BA72-DE339D9EA9BC}"/>
                    </a:ext>
                  </a:extLst>
                </p14:cNvPr>
                <p14:cNvContentPartPr/>
                <p14:nvPr/>
              </p14:nvContentPartPr>
              <p14:xfrm>
                <a:off x="3555152" y="3524118"/>
                <a:ext cx="322560" cy="64440"/>
              </p14:xfrm>
            </p:contentPart>
          </mc:Choice>
          <mc:Fallback xmlns="">
            <p:pic>
              <p:nvPicPr>
                <p:cNvPr id="153" name="Рукописный ввод 152">
                  <a:extLst>
                    <a:ext uri="{FF2B5EF4-FFF2-40B4-BE49-F238E27FC236}">
                      <a16:creationId xmlns:a16="http://schemas.microsoft.com/office/drawing/2014/main" id="{A392AC5B-6076-49F8-BA72-DE339D9EA9BC}"/>
                    </a:ext>
                  </a:extLst>
                </p:cNvPr>
                <p:cNvPicPr/>
                <p:nvPr/>
              </p:nvPicPr>
              <p:blipFill>
                <a:blip r:embed="rId241"/>
                <a:stretch>
                  <a:fillRect/>
                </a:stretch>
              </p:blipFill>
              <p:spPr>
                <a:xfrm>
                  <a:off x="3550832" y="3519798"/>
                  <a:ext cx="33120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4" name="Рукописный ввод 153">
                  <a:extLst>
                    <a:ext uri="{FF2B5EF4-FFF2-40B4-BE49-F238E27FC236}">
                      <a16:creationId xmlns:a16="http://schemas.microsoft.com/office/drawing/2014/main" id="{8C86D0D0-779B-4B1E-9809-0B6C36DC5518}"/>
                    </a:ext>
                  </a:extLst>
                </p14:cNvPr>
                <p14:cNvContentPartPr/>
                <p14:nvPr/>
              </p14:nvContentPartPr>
              <p14:xfrm>
                <a:off x="3510152" y="3733998"/>
                <a:ext cx="319320" cy="54360"/>
              </p14:xfrm>
            </p:contentPart>
          </mc:Choice>
          <mc:Fallback xmlns="">
            <p:pic>
              <p:nvPicPr>
                <p:cNvPr id="154" name="Рукописный ввод 153">
                  <a:extLst>
                    <a:ext uri="{FF2B5EF4-FFF2-40B4-BE49-F238E27FC236}">
                      <a16:creationId xmlns:a16="http://schemas.microsoft.com/office/drawing/2014/main" id="{8C86D0D0-779B-4B1E-9809-0B6C36DC5518}"/>
                    </a:ext>
                  </a:extLst>
                </p:cNvPr>
                <p:cNvPicPr/>
                <p:nvPr/>
              </p:nvPicPr>
              <p:blipFill>
                <a:blip r:embed="rId243"/>
                <a:stretch>
                  <a:fillRect/>
                </a:stretch>
              </p:blipFill>
              <p:spPr>
                <a:xfrm>
                  <a:off x="3505832" y="3729678"/>
                  <a:ext cx="327960" cy="63000"/>
                </a:xfrm>
                <a:prstGeom prst="rect">
                  <a:avLst/>
                </a:prstGeom>
              </p:spPr>
            </p:pic>
          </mc:Fallback>
        </mc:AlternateContent>
      </p:grpSp>
      <p:grpSp>
        <p:nvGrpSpPr>
          <p:cNvPr id="157" name="Группа 156">
            <a:extLst>
              <a:ext uri="{FF2B5EF4-FFF2-40B4-BE49-F238E27FC236}">
                <a16:creationId xmlns:a16="http://schemas.microsoft.com/office/drawing/2014/main" id="{28C24E16-FEFF-4ACD-8CFA-53944A850040}"/>
              </a:ext>
            </a:extLst>
          </p:cNvPr>
          <p:cNvGrpSpPr/>
          <p:nvPr/>
        </p:nvGrpSpPr>
        <p:grpSpPr>
          <a:xfrm>
            <a:off x="3559832" y="4374078"/>
            <a:ext cx="362520" cy="354960"/>
            <a:chOff x="3559832" y="4374078"/>
            <a:chExt cx="362520" cy="354960"/>
          </a:xfrm>
        </p:grpSpPr>
        <mc:AlternateContent xmlns:mc="http://schemas.openxmlformats.org/markup-compatibility/2006" xmlns:p14="http://schemas.microsoft.com/office/powerpoint/2010/main">
          <mc:Choice Requires="p14">
            <p:contentPart p14:bwMode="auto" r:id="rId244">
              <p14:nvContentPartPr>
                <p14:cNvPr id="155" name="Рукописный ввод 154">
                  <a:extLst>
                    <a:ext uri="{FF2B5EF4-FFF2-40B4-BE49-F238E27FC236}">
                      <a16:creationId xmlns:a16="http://schemas.microsoft.com/office/drawing/2014/main" id="{B78065DC-A6C3-483B-8A5D-FD2FD0FAAEAF}"/>
                    </a:ext>
                  </a:extLst>
                </p14:cNvPr>
                <p14:cNvContentPartPr/>
                <p14:nvPr/>
              </p14:nvContentPartPr>
              <p14:xfrm>
                <a:off x="3694472" y="4408998"/>
                <a:ext cx="106920" cy="320040"/>
              </p14:xfrm>
            </p:contentPart>
          </mc:Choice>
          <mc:Fallback xmlns="">
            <p:pic>
              <p:nvPicPr>
                <p:cNvPr id="155" name="Рукописный ввод 154">
                  <a:extLst>
                    <a:ext uri="{FF2B5EF4-FFF2-40B4-BE49-F238E27FC236}">
                      <a16:creationId xmlns:a16="http://schemas.microsoft.com/office/drawing/2014/main" id="{B78065DC-A6C3-483B-8A5D-FD2FD0FAAEAF}"/>
                    </a:ext>
                  </a:extLst>
                </p:cNvPr>
                <p:cNvPicPr/>
                <p:nvPr/>
              </p:nvPicPr>
              <p:blipFill>
                <a:blip r:embed="rId245"/>
                <a:stretch>
                  <a:fillRect/>
                </a:stretch>
              </p:blipFill>
              <p:spPr>
                <a:xfrm>
                  <a:off x="3690152" y="4404678"/>
                  <a:ext cx="11556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6" name="Рукописный ввод 155">
                  <a:extLst>
                    <a:ext uri="{FF2B5EF4-FFF2-40B4-BE49-F238E27FC236}">
                      <a16:creationId xmlns:a16="http://schemas.microsoft.com/office/drawing/2014/main" id="{EE823E29-ACAE-46C0-8D30-41A862B55F65}"/>
                    </a:ext>
                  </a:extLst>
                </p14:cNvPr>
                <p14:cNvContentPartPr/>
                <p14:nvPr/>
              </p14:nvContentPartPr>
              <p14:xfrm>
                <a:off x="3559832" y="4374078"/>
                <a:ext cx="362520" cy="37080"/>
              </p14:xfrm>
            </p:contentPart>
          </mc:Choice>
          <mc:Fallback xmlns="">
            <p:pic>
              <p:nvPicPr>
                <p:cNvPr id="156" name="Рукописный ввод 155">
                  <a:extLst>
                    <a:ext uri="{FF2B5EF4-FFF2-40B4-BE49-F238E27FC236}">
                      <a16:creationId xmlns:a16="http://schemas.microsoft.com/office/drawing/2014/main" id="{EE823E29-ACAE-46C0-8D30-41A862B55F65}"/>
                    </a:ext>
                  </a:extLst>
                </p:cNvPr>
                <p:cNvPicPr/>
                <p:nvPr/>
              </p:nvPicPr>
              <p:blipFill>
                <a:blip r:embed="rId247"/>
                <a:stretch>
                  <a:fillRect/>
                </a:stretch>
              </p:blipFill>
              <p:spPr>
                <a:xfrm>
                  <a:off x="3555512" y="4369758"/>
                  <a:ext cx="371160" cy="45720"/>
                </a:xfrm>
                <a:prstGeom prst="rect">
                  <a:avLst/>
                </a:prstGeom>
              </p:spPr>
            </p:pic>
          </mc:Fallback>
        </mc:AlternateContent>
      </p:grpSp>
      <p:grpSp>
        <p:nvGrpSpPr>
          <p:cNvPr id="161" name="Группа 160">
            <a:extLst>
              <a:ext uri="{FF2B5EF4-FFF2-40B4-BE49-F238E27FC236}">
                <a16:creationId xmlns:a16="http://schemas.microsoft.com/office/drawing/2014/main" id="{127579C9-1804-47F2-8126-E81888B6D9DF}"/>
              </a:ext>
            </a:extLst>
          </p:cNvPr>
          <p:cNvGrpSpPr/>
          <p:nvPr/>
        </p:nvGrpSpPr>
        <p:grpSpPr>
          <a:xfrm>
            <a:off x="4383872" y="2090958"/>
            <a:ext cx="447840" cy="361800"/>
            <a:chOff x="4383872" y="2090958"/>
            <a:chExt cx="447840" cy="361800"/>
          </a:xfrm>
        </p:grpSpPr>
        <mc:AlternateContent xmlns:mc="http://schemas.openxmlformats.org/markup-compatibility/2006" xmlns:p14="http://schemas.microsoft.com/office/powerpoint/2010/main">
          <mc:Choice Requires="p14">
            <p:contentPart p14:bwMode="auto" r:id="rId248">
              <p14:nvContentPartPr>
                <p14:cNvPr id="159" name="Рукописный ввод 158">
                  <a:extLst>
                    <a:ext uri="{FF2B5EF4-FFF2-40B4-BE49-F238E27FC236}">
                      <a16:creationId xmlns:a16="http://schemas.microsoft.com/office/drawing/2014/main" id="{07C3D75B-5FE5-4232-ACBC-5829E6C52A15}"/>
                    </a:ext>
                  </a:extLst>
                </p14:cNvPr>
                <p14:cNvContentPartPr/>
                <p14:nvPr/>
              </p14:nvContentPartPr>
              <p14:xfrm>
                <a:off x="4666832" y="2136678"/>
                <a:ext cx="75240" cy="316080"/>
              </p14:xfrm>
            </p:contentPart>
          </mc:Choice>
          <mc:Fallback xmlns="">
            <p:pic>
              <p:nvPicPr>
                <p:cNvPr id="159" name="Рукописный ввод 158">
                  <a:extLst>
                    <a:ext uri="{FF2B5EF4-FFF2-40B4-BE49-F238E27FC236}">
                      <a16:creationId xmlns:a16="http://schemas.microsoft.com/office/drawing/2014/main" id="{07C3D75B-5FE5-4232-ACBC-5829E6C52A15}"/>
                    </a:ext>
                  </a:extLst>
                </p:cNvPr>
                <p:cNvPicPr/>
                <p:nvPr/>
              </p:nvPicPr>
              <p:blipFill>
                <a:blip r:embed="rId249"/>
                <a:stretch>
                  <a:fillRect/>
                </a:stretch>
              </p:blipFill>
              <p:spPr>
                <a:xfrm>
                  <a:off x="4662512" y="2132358"/>
                  <a:ext cx="8388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60" name="Рукописный ввод 159">
                  <a:extLst>
                    <a:ext uri="{FF2B5EF4-FFF2-40B4-BE49-F238E27FC236}">
                      <a16:creationId xmlns:a16="http://schemas.microsoft.com/office/drawing/2014/main" id="{31FD421E-48A1-48AF-8F19-00024AD47FE6}"/>
                    </a:ext>
                  </a:extLst>
                </p14:cNvPr>
                <p14:cNvContentPartPr/>
                <p14:nvPr/>
              </p14:nvContentPartPr>
              <p14:xfrm>
                <a:off x="4383872" y="2090958"/>
                <a:ext cx="447840" cy="54000"/>
              </p14:xfrm>
            </p:contentPart>
          </mc:Choice>
          <mc:Fallback xmlns="">
            <p:pic>
              <p:nvPicPr>
                <p:cNvPr id="160" name="Рукописный ввод 159">
                  <a:extLst>
                    <a:ext uri="{FF2B5EF4-FFF2-40B4-BE49-F238E27FC236}">
                      <a16:creationId xmlns:a16="http://schemas.microsoft.com/office/drawing/2014/main" id="{31FD421E-48A1-48AF-8F19-00024AD47FE6}"/>
                    </a:ext>
                  </a:extLst>
                </p:cNvPr>
                <p:cNvPicPr/>
                <p:nvPr/>
              </p:nvPicPr>
              <p:blipFill>
                <a:blip r:embed="rId251"/>
                <a:stretch>
                  <a:fillRect/>
                </a:stretch>
              </p:blipFill>
              <p:spPr>
                <a:xfrm>
                  <a:off x="4379552" y="2086638"/>
                  <a:ext cx="456480" cy="62640"/>
                </a:xfrm>
                <a:prstGeom prst="rect">
                  <a:avLst/>
                </a:prstGeom>
              </p:spPr>
            </p:pic>
          </mc:Fallback>
        </mc:AlternateContent>
      </p:grpSp>
      <p:grpSp>
        <p:nvGrpSpPr>
          <p:cNvPr id="164" name="Группа 163">
            <a:extLst>
              <a:ext uri="{FF2B5EF4-FFF2-40B4-BE49-F238E27FC236}">
                <a16:creationId xmlns:a16="http://schemas.microsoft.com/office/drawing/2014/main" id="{58086EB0-28D9-4819-A57D-8BD7B63996DB}"/>
              </a:ext>
            </a:extLst>
          </p:cNvPr>
          <p:cNvGrpSpPr/>
          <p:nvPr/>
        </p:nvGrpSpPr>
        <p:grpSpPr>
          <a:xfrm>
            <a:off x="4469192" y="2758758"/>
            <a:ext cx="441360" cy="410760"/>
            <a:chOff x="4469192" y="2758758"/>
            <a:chExt cx="441360" cy="410760"/>
          </a:xfrm>
        </p:grpSpPr>
        <mc:AlternateContent xmlns:mc="http://schemas.openxmlformats.org/markup-compatibility/2006" xmlns:p14="http://schemas.microsoft.com/office/powerpoint/2010/main">
          <mc:Choice Requires="p14">
            <p:contentPart p14:bwMode="auto" r:id="rId252">
              <p14:nvContentPartPr>
                <p14:cNvPr id="162" name="Рукописный ввод 161">
                  <a:extLst>
                    <a:ext uri="{FF2B5EF4-FFF2-40B4-BE49-F238E27FC236}">
                      <a16:creationId xmlns:a16="http://schemas.microsoft.com/office/drawing/2014/main" id="{6A42BCD3-641F-4758-8990-40B3C4848364}"/>
                    </a:ext>
                  </a:extLst>
                </p14:cNvPr>
                <p14:cNvContentPartPr/>
                <p14:nvPr/>
              </p14:nvContentPartPr>
              <p14:xfrm>
                <a:off x="4696712" y="2792238"/>
                <a:ext cx="115200" cy="377280"/>
              </p14:xfrm>
            </p:contentPart>
          </mc:Choice>
          <mc:Fallback xmlns="">
            <p:pic>
              <p:nvPicPr>
                <p:cNvPr id="162" name="Рукописный ввод 161">
                  <a:extLst>
                    <a:ext uri="{FF2B5EF4-FFF2-40B4-BE49-F238E27FC236}">
                      <a16:creationId xmlns:a16="http://schemas.microsoft.com/office/drawing/2014/main" id="{6A42BCD3-641F-4758-8990-40B3C4848364}"/>
                    </a:ext>
                  </a:extLst>
                </p:cNvPr>
                <p:cNvPicPr/>
                <p:nvPr/>
              </p:nvPicPr>
              <p:blipFill>
                <a:blip r:embed="rId253"/>
                <a:stretch>
                  <a:fillRect/>
                </a:stretch>
              </p:blipFill>
              <p:spPr>
                <a:xfrm>
                  <a:off x="4692392" y="2787918"/>
                  <a:ext cx="123840" cy="3859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63" name="Рукописный ввод 162">
                  <a:extLst>
                    <a:ext uri="{FF2B5EF4-FFF2-40B4-BE49-F238E27FC236}">
                      <a16:creationId xmlns:a16="http://schemas.microsoft.com/office/drawing/2014/main" id="{2ED307A0-213E-4ABA-8A61-CC66A72E6965}"/>
                    </a:ext>
                  </a:extLst>
                </p14:cNvPr>
                <p14:cNvContentPartPr/>
                <p14:nvPr/>
              </p14:nvContentPartPr>
              <p14:xfrm>
                <a:off x="4469192" y="2758758"/>
                <a:ext cx="441360" cy="91080"/>
              </p14:xfrm>
            </p:contentPart>
          </mc:Choice>
          <mc:Fallback xmlns="">
            <p:pic>
              <p:nvPicPr>
                <p:cNvPr id="163" name="Рукописный ввод 162">
                  <a:extLst>
                    <a:ext uri="{FF2B5EF4-FFF2-40B4-BE49-F238E27FC236}">
                      <a16:creationId xmlns:a16="http://schemas.microsoft.com/office/drawing/2014/main" id="{2ED307A0-213E-4ABA-8A61-CC66A72E6965}"/>
                    </a:ext>
                  </a:extLst>
                </p:cNvPr>
                <p:cNvPicPr/>
                <p:nvPr/>
              </p:nvPicPr>
              <p:blipFill>
                <a:blip r:embed="rId255"/>
                <a:stretch>
                  <a:fillRect/>
                </a:stretch>
              </p:blipFill>
              <p:spPr>
                <a:xfrm>
                  <a:off x="4464872" y="2754438"/>
                  <a:ext cx="450000" cy="99720"/>
                </a:xfrm>
                <a:prstGeom prst="rect">
                  <a:avLst/>
                </a:prstGeom>
              </p:spPr>
            </p:pic>
          </mc:Fallback>
        </mc:AlternateContent>
      </p:grpSp>
      <p:grpSp>
        <p:nvGrpSpPr>
          <p:cNvPr id="167" name="Группа 166">
            <a:extLst>
              <a:ext uri="{FF2B5EF4-FFF2-40B4-BE49-F238E27FC236}">
                <a16:creationId xmlns:a16="http://schemas.microsoft.com/office/drawing/2014/main" id="{2044D820-621F-4D30-A73A-5BC8DA99FB54}"/>
              </a:ext>
            </a:extLst>
          </p:cNvPr>
          <p:cNvGrpSpPr/>
          <p:nvPr/>
        </p:nvGrpSpPr>
        <p:grpSpPr>
          <a:xfrm>
            <a:off x="4653512" y="3442758"/>
            <a:ext cx="324720" cy="420120"/>
            <a:chOff x="4653512" y="3442758"/>
            <a:chExt cx="324720" cy="420120"/>
          </a:xfrm>
        </p:grpSpPr>
        <mc:AlternateContent xmlns:mc="http://schemas.openxmlformats.org/markup-compatibility/2006" xmlns:p14="http://schemas.microsoft.com/office/powerpoint/2010/main">
          <mc:Choice Requires="p14">
            <p:contentPart p14:bwMode="auto" r:id="rId256">
              <p14:nvContentPartPr>
                <p14:cNvPr id="165" name="Рукописный ввод 164">
                  <a:extLst>
                    <a:ext uri="{FF2B5EF4-FFF2-40B4-BE49-F238E27FC236}">
                      <a16:creationId xmlns:a16="http://schemas.microsoft.com/office/drawing/2014/main" id="{631505F7-DEA4-4394-9B72-58203F3B01F4}"/>
                    </a:ext>
                  </a:extLst>
                </p14:cNvPr>
                <p14:cNvContentPartPr/>
                <p14:nvPr/>
              </p14:nvContentPartPr>
              <p14:xfrm>
                <a:off x="4799672" y="3493878"/>
                <a:ext cx="56520" cy="369000"/>
              </p14:xfrm>
            </p:contentPart>
          </mc:Choice>
          <mc:Fallback xmlns="">
            <p:pic>
              <p:nvPicPr>
                <p:cNvPr id="165" name="Рукописный ввод 164">
                  <a:extLst>
                    <a:ext uri="{FF2B5EF4-FFF2-40B4-BE49-F238E27FC236}">
                      <a16:creationId xmlns:a16="http://schemas.microsoft.com/office/drawing/2014/main" id="{631505F7-DEA4-4394-9B72-58203F3B01F4}"/>
                    </a:ext>
                  </a:extLst>
                </p:cNvPr>
                <p:cNvPicPr/>
                <p:nvPr/>
              </p:nvPicPr>
              <p:blipFill>
                <a:blip r:embed="rId257"/>
                <a:stretch>
                  <a:fillRect/>
                </a:stretch>
              </p:blipFill>
              <p:spPr>
                <a:xfrm>
                  <a:off x="4795352" y="3489558"/>
                  <a:ext cx="6516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66" name="Рукописный ввод 165">
                  <a:extLst>
                    <a:ext uri="{FF2B5EF4-FFF2-40B4-BE49-F238E27FC236}">
                      <a16:creationId xmlns:a16="http://schemas.microsoft.com/office/drawing/2014/main" id="{3AAB374E-3344-428E-BED5-62EF617F170C}"/>
                    </a:ext>
                  </a:extLst>
                </p14:cNvPr>
                <p14:cNvContentPartPr/>
                <p14:nvPr/>
              </p14:nvContentPartPr>
              <p14:xfrm>
                <a:off x="4653512" y="3442758"/>
                <a:ext cx="324720" cy="27720"/>
              </p14:xfrm>
            </p:contentPart>
          </mc:Choice>
          <mc:Fallback xmlns="">
            <p:pic>
              <p:nvPicPr>
                <p:cNvPr id="166" name="Рукописный ввод 165">
                  <a:extLst>
                    <a:ext uri="{FF2B5EF4-FFF2-40B4-BE49-F238E27FC236}">
                      <a16:creationId xmlns:a16="http://schemas.microsoft.com/office/drawing/2014/main" id="{3AAB374E-3344-428E-BED5-62EF617F170C}"/>
                    </a:ext>
                  </a:extLst>
                </p:cNvPr>
                <p:cNvPicPr/>
                <p:nvPr/>
              </p:nvPicPr>
              <p:blipFill>
                <a:blip r:embed="rId259"/>
                <a:stretch>
                  <a:fillRect/>
                </a:stretch>
              </p:blipFill>
              <p:spPr>
                <a:xfrm>
                  <a:off x="4649192" y="3438438"/>
                  <a:ext cx="333360" cy="36360"/>
                </a:xfrm>
                <a:prstGeom prst="rect">
                  <a:avLst/>
                </a:prstGeom>
              </p:spPr>
            </p:pic>
          </mc:Fallback>
        </mc:AlternateContent>
      </p:grpSp>
      <p:grpSp>
        <p:nvGrpSpPr>
          <p:cNvPr id="171" name="Группа 170">
            <a:extLst>
              <a:ext uri="{FF2B5EF4-FFF2-40B4-BE49-F238E27FC236}">
                <a16:creationId xmlns:a16="http://schemas.microsoft.com/office/drawing/2014/main" id="{762F6AB0-0953-474F-93B6-5A3CBA766ED3}"/>
              </a:ext>
            </a:extLst>
          </p:cNvPr>
          <p:cNvGrpSpPr/>
          <p:nvPr/>
        </p:nvGrpSpPr>
        <p:grpSpPr>
          <a:xfrm>
            <a:off x="4685192" y="4234398"/>
            <a:ext cx="309240" cy="481320"/>
            <a:chOff x="4685192" y="4234398"/>
            <a:chExt cx="309240" cy="481320"/>
          </a:xfrm>
        </p:grpSpPr>
        <mc:AlternateContent xmlns:mc="http://schemas.openxmlformats.org/markup-compatibility/2006" xmlns:p14="http://schemas.microsoft.com/office/powerpoint/2010/main">
          <mc:Choice Requires="p14">
            <p:contentPart p14:bwMode="auto" r:id="rId260">
              <p14:nvContentPartPr>
                <p14:cNvPr id="168" name="Рукописный ввод 167">
                  <a:extLst>
                    <a:ext uri="{FF2B5EF4-FFF2-40B4-BE49-F238E27FC236}">
                      <a16:creationId xmlns:a16="http://schemas.microsoft.com/office/drawing/2014/main" id="{B95DD67E-742B-401E-A665-7CE85F0FBA83}"/>
                    </a:ext>
                  </a:extLst>
                </p14:cNvPr>
                <p14:cNvContentPartPr/>
                <p14:nvPr/>
              </p14:nvContentPartPr>
              <p14:xfrm>
                <a:off x="4764392" y="4388478"/>
                <a:ext cx="98640" cy="327240"/>
              </p14:xfrm>
            </p:contentPart>
          </mc:Choice>
          <mc:Fallback xmlns="">
            <p:pic>
              <p:nvPicPr>
                <p:cNvPr id="168" name="Рукописный ввод 167">
                  <a:extLst>
                    <a:ext uri="{FF2B5EF4-FFF2-40B4-BE49-F238E27FC236}">
                      <a16:creationId xmlns:a16="http://schemas.microsoft.com/office/drawing/2014/main" id="{B95DD67E-742B-401E-A665-7CE85F0FBA83}"/>
                    </a:ext>
                  </a:extLst>
                </p:cNvPr>
                <p:cNvPicPr/>
                <p:nvPr/>
              </p:nvPicPr>
              <p:blipFill>
                <a:blip r:embed="rId261"/>
                <a:stretch>
                  <a:fillRect/>
                </a:stretch>
              </p:blipFill>
              <p:spPr>
                <a:xfrm>
                  <a:off x="4760072" y="4384158"/>
                  <a:ext cx="10728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9" name="Рукописный ввод 168">
                  <a:extLst>
                    <a:ext uri="{FF2B5EF4-FFF2-40B4-BE49-F238E27FC236}">
                      <a16:creationId xmlns:a16="http://schemas.microsoft.com/office/drawing/2014/main" id="{FDC95D16-41C8-426D-947E-317852992B8A}"/>
                    </a:ext>
                  </a:extLst>
                </p14:cNvPr>
                <p14:cNvContentPartPr/>
                <p14:nvPr/>
              </p14:nvContentPartPr>
              <p14:xfrm>
                <a:off x="4700672" y="4234398"/>
                <a:ext cx="293760" cy="38160"/>
              </p14:xfrm>
            </p:contentPart>
          </mc:Choice>
          <mc:Fallback xmlns="">
            <p:pic>
              <p:nvPicPr>
                <p:cNvPr id="169" name="Рукописный ввод 168">
                  <a:extLst>
                    <a:ext uri="{FF2B5EF4-FFF2-40B4-BE49-F238E27FC236}">
                      <a16:creationId xmlns:a16="http://schemas.microsoft.com/office/drawing/2014/main" id="{FDC95D16-41C8-426D-947E-317852992B8A}"/>
                    </a:ext>
                  </a:extLst>
                </p:cNvPr>
                <p:cNvPicPr/>
                <p:nvPr/>
              </p:nvPicPr>
              <p:blipFill>
                <a:blip r:embed="rId263"/>
                <a:stretch>
                  <a:fillRect/>
                </a:stretch>
              </p:blipFill>
              <p:spPr>
                <a:xfrm>
                  <a:off x="4696352" y="4230078"/>
                  <a:ext cx="30240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70" name="Рукописный ввод 169">
                  <a:extLst>
                    <a:ext uri="{FF2B5EF4-FFF2-40B4-BE49-F238E27FC236}">
                      <a16:creationId xmlns:a16="http://schemas.microsoft.com/office/drawing/2014/main" id="{E15FB7F2-3731-43C4-A279-590564C3683A}"/>
                    </a:ext>
                  </a:extLst>
                </p14:cNvPr>
                <p14:cNvContentPartPr/>
                <p14:nvPr/>
              </p14:nvContentPartPr>
              <p14:xfrm>
                <a:off x="4685192" y="4437438"/>
                <a:ext cx="276840" cy="49320"/>
              </p14:xfrm>
            </p:contentPart>
          </mc:Choice>
          <mc:Fallback xmlns="">
            <p:pic>
              <p:nvPicPr>
                <p:cNvPr id="170" name="Рукописный ввод 169">
                  <a:extLst>
                    <a:ext uri="{FF2B5EF4-FFF2-40B4-BE49-F238E27FC236}">
                      <a16:creationId xmlns:a16="http://schemas.microsoft.com/office/drawing/2014/main" id="{E15FB7F2-3731-43C4-A279-590564C3683A}"/>
                    </a:ext>
                  </a:extLst>
                </p:cNvPr>
                <p:cNvPicPr/>
                <p:nvPr/>
              </p:nvPicPr>
              <p:blipFill>
                <a:blip r:embed="rId265"/>
                <a:stretch>
                  <a:fillRect/>
                </a:stretch>
              </p:blipFill>
              <p:spPr>
                <a:xfrm>
                  <a:off x="4680872" y="4433118"/>
                  <a:ext cx="285480" cy="57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6">
            <p14:nvContentPartPr>
              <p14:cNvPr id="172" name="Рукописный ввод 171">
                <a:extLst>
                  <a:ext uri="{FF2B5EF4-FFF2-40B4-BE49-F238E27FC236}">
                    <a16:creationId xmlns:a16="http://schemas.microsoft.com/office/drawing/2014/main" id="{E427D68C-7822-47BC-B8E1-763F5B3FD729}"/>
                  </a:ext>
                </a:extLst>
              </p14:cNvPr>
              <p14:cNvContentPartPr/>
              <p14:nvPr/>
            </p14:nvContentPartPr>
            <p14:xfrm>
              <a:off x="6283592" y="2047038"/>
              <a:ext cx="92160" cy="418680"/>
            </p14:xfrm>
          </p:contentPart>
        </mc:Choice>
        <mc:Fallback xmlns="">
          <p:pic>
            <p:nvPicPr>
              <p:cNvPr id="172" name="Рукописный ввод 171">
                <a:extLst>
                  <a:ext uri="{FF2B5EF4-FFF2-40B4-BE49-F238E27FC236}">
                    <a16:creationId xmlns:a16="http://schemas.microsoft.com/office/drawing/2014/main" id="{E427D68C-7822-47BC-B8E1-763F5B3FD729}"/>
                  </a:ext>
                </a:extLst>
              </p:cNvPr>
              <p:cNvPicPr/>
              <p:nvPr/>
            </p:nvPicPr>
            <p:blipFill>
              <a:blip r:embed="rId267"/>
              <a:stretch>
                <a:fillRect/>
              </a:stretch>
            </p:blipFill>
            <p:spPr>
              <a:xfrm>
                <a:off x="6279272" y="2042718"/>
                <a:ext cx="100800" cy="427320"/>
              </a:xfrm>
              <a:prstGeom prst="rect">
                <a:avLst/>
              </a:prstGeom>
            </p:spPr>
          </p:pic>
        </mc:Fallback>
      </mc:AlternateContent>
      <p:grpSp>
        <p:nvGrpSpPr>
          <p:cNvPr id="179" name="Группа 178">
            <a:extLst>
              <a:ext uri="{FF2B5EF4-FFF2-40B4-BE49-F238E27FC236}">
                <a16:creationId xmlns:a16="http://schemas.microsoft.com/office/drawing/2014/main" id="{22649848-D0F9-4A38-8529-3EE7D482F3CA}"/>
              </a:ext>
            </a:extLst>
          </p:cNvPr>
          <p:cNvGrpSpPr/>
          <p:nvPr/>
        </p:nvGrpSpPr>
        <p:grpSpPr>
          <a:xfrm>
            <a:off x="6082352" y="2020758"/>
            <a:ext cx="396360" cy="271080"/>
            <a:chOff x="6082352" y="2020758"/>
            <a:chExt cx="396360" cy="271080"/>
          </a:xfrm>
        </p:grpSpPr>
        <mc:AlternateContent xmlns:mc="http://schemas.openxmlformats.org/markup-compatibility/2006" xmlns:p14="http://schemas.microsoft.com/office/powerpoint/2010/main">
          <mc:Choice Requires="p14">
            <p:contentPart p14:bwMode="auto" r:id="rId268">
              <p14:nvContentPartPr>
                <p14:cNvPr id="173" name="Рукописный ввод 172">
                  <a:extLst>
                    <a:ext uri="{FF2B5EF4-FFF2-40B4-BE49-F238E27FC236}">
                      <a16:creationId xmlns:a16="http://schemas.microsoft.com/office/drawing/2014/main" id="{0F0EAB64-9347-408A-8E55-4837F1524446}"/>
                    </a:ext>
                  </a:extLst>
                </p14:cNvPr>
                <p14:cNvContentPartPr/>
                <p14:nvPr/>
              </p14:nvContentPartPr>
              <p14:xfrm>
                <a:off x="6082352" y="2020758"/>
                <a:ext cx="392760" cy="99000"/>
              </p14:xfrm>
            </p:contentPart>
          </mc:Choice>
          <mc:Fallback xmlns="">
            <p:pic>
              <p:nvPicPr>
                <p:cNvPr id="173" name="Рукописный ввод 172">
                  <a:extLst>
                    <a:ext uri="{FF2B5EF4-FFF2-40B4-BE49-F238E27FC236}">
                      <a16:creationId xmlns:a16="http://schemas.microsoft.com/office/drawing/2014/main" id="{0F0EAB64-9347-408A-8E55-4837F1524446}"/>
                    </a:ext>
                  </a:extLst>
                </p:cNvPr>
                <p:cNvPicPr/>
                <p:nvPr/>
              </p:nvPicPr>
              <p:blipFill>
                <a:blip r:embed="rId269"/>
                <a:stretch>
                  <a:fillRect/>
                </a:stretch>
              </p:blipFill>
              <p:spPr>
                <a:xfrm>
                  <a:off x="6078032" y="2016438"/>
                  <a:ext cx="40140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74" name="Рукописный ввод 173">
                  <a:extLst>
                    <a:ext uri="{FF2B5EF4-FFF2-40B4-BE49-F238E27FC236}">
                      <a16:creationId xmlns:a16="http://schemas.microsoft.com/office/drawing/2014/main" id="{922E9A0B-ACCF-465F-9CEF-9D217FD9C273}"/>
                    </a:ext>
                  </a:extLst>
                </p14:cNvPr>
                <p14:cNvContentPartPr/>
                <p14:nvPr/>
              </p14:nvContentPartPr>
              <p14:xfrm>
                <a:off x="6143552" y="2170158"/>
                <a:ext cx="335160" cy="121680"/>
              </p14:xfrm>
            </p:contentPart>
          </mc:Choice>
          <mc:Fallback xmlns="">
            <p:pic>
              <p:nvPicPr>
                <p:cNvPr id="174" name="Рукописный ввод 173">
                  <a:extLst>
                    <a:ext uri="{FF2B5EF4-FFF2-40B4-BE49-F238E27FC236}">
                      <a16:creationId xmlns:a16="http://schemas.microsoft.com/office/drawing/2014/main" id="{922E9A0B-ACCF-465F-9CEF-9D217FD9C273}"/>
                    </a:ext>
                  </a:extLst>
                </p:cNvPr>
                <p:cNvPicPr/>
                <p:nvPr/>
              </p:nvPicPr>
              <p:blipFill>
                <a:blip r:embed="rId271"/>
                <a:stretch>
                  <a:fillRect/>
                </a:stretch>
              </p:blipFill>
              <p:spPr>
                <a:xfrm>
                  <a:off x="6139232" y="2165838"/>
                  <a:ext cx="343800" cy="130320"/>
                </a:xfrm>
                <a:prstGeom prst="rect">
                  <a:avLst/>
                </a:prstGeom>
              </p:spPr>
            </p:pic>
          </mc:Fallback>
        </mc:AlternateContent>
      </p:grpSp>
      <p:grpSp>
        <p:nvGrpSpPr>
          <p:cNvPr id="178" name="Группа 177">
            <a:extLst>
              <a:ext uri="{FF2B5EF4-FFF2-40B4-BE49-F238E27FC236}">
                <a16:creationId xmlns:a16="http://schemas.microsoft.com/office/drawing/2014/main" id="{E3B444D5-14AD-4D22-971A-CFF1488D93FF}"/>
              </a:ext>
            </a:extLst>
          </p:cNvPr>
          <p:cNvGrpSpPr/>
          <p:nvPr/>
        </p:nvGrpSpPr>
        <p:grpSpPr>
          <a:xfrm>
            <a:off x="6243272" y="2802318"/>
            <a:ext cx="363240" cy="473760"/>
            <a:chOff x="6243272" y="2802318"/>
            <a:chExt cx="363240" cy="473760"/>
          </a:xfrm>
        </p:grpSpPr>
        <mc:AlternateContent xmlns:mc="http://schemas.openxmlformats.org/markup-compatibility/2006" xmlns:p14="http://schemas.microsoft.com/office/powerpoint/2010/main">
          <mc:Choice Requires="p14">
            <p:contentPart p14:bwMode="auto" r:id="rId272">
              <p14:nvContentPartPr>
                <p14:cNvPr id="175" name="Рукописный ввод 174">
                  <a:extLst>
                    <a:ext uri="{FF2B5EF4-FFF2-40B4-BE49-F238E27FC236}">
                      <a16:creationId xmlns:a16="http://schemas.microsoft.com/office/drawing/2014/main" id="{8D2D1328-CF30-4DE5-B1FD-D3F7815C6F28}"/>
                    </a:ext>
                  </a:extLst>
                </p14:cNvPr>
                <p14:cNvContentPartPr/>
                <p14:nvPr/>
              </p14:nvContentPartPr>
              <p14:xfrm>
                <a:off x="6358112" y="2862798"/>
                <a:ext cx="65160" cy="413280"/>
              </p14:xfrm>
            </p:contentPart>
          </mc:Choice>
          <mc:Fallback xmlns="">
            <p:pic>
              <p:nvPicPr>
                <p:cNvPr id="175" name="Рукописный ввод 174">
                  <a:extLst>
                    <a:ext uri="{FF2B5EF4-FFF2-40B4-BE49-F238E27FC236}">
                      <a16:creationId xmlns:a16="http://schemas.microsoft.com/office/drawing/2014/main" id="{8D2D1328-CF30-4DE5-B1FD-D3F7815C6F28}"/>
                    </a:ext>
                  </a:extLst>
                </p:cNvPr>
                <p:cNvPicPr/>
                <p:nvPr/>
              </p:nvPicPr>
              <p:blipFill>
                <a:blip r:embed="rId273"/>
                <a:stretch>
                  <a:fillRect/>
                </a:stretch>
              </p:blipFill>
              <p:spPr>
                <a:xfrm>
                  <a:off x="6353792" y="2858478"/>
                  <a:ext cx="73800" cy="42192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76" name="Рукописный ввод 175">
                  <a:extLst>
                    <a:ext uri="{FF2B5EF4-FFF2-40B4-BE49-F238E27FC236}">
                      <a16:creationId xmlns:a16="http://schemas.microsoft.com/office/drawing/2014/main" id="{C864A858-2116-419B-884B-87D926860FF7}"/>
                    </a:ext>
                  </a:extLst>
                </p14:cNvPr>
                <p14:cNvContentPartPr/>
                <p14:nvPr/>
              </p14:nvContentPartPr>
              <p14:xfrm>
                <a:off x="6243272" y="2802318"/>
                <a:ext cx="323640" cy="36720"/>
              </p14:xfrm>
            </p:contentPart>
          </mc:Choice>
          <mc:Fallback xmlns="">
            <p:pic>
              <p:nvPicPr>
                <p:cNvPr id="176" name="Рукописный ввод 175">
                  <a:extLst>
                    <a:ext uri="{FF2B5EF4-FFF2-40B4-BE49-F238E27FC236}">
                      <a16:creationId xmlns:a16="http://schemas.microsoft.com/office/drawing/2014/main" id="{C864A858-2116-419B-884B-87D926860FF7}"/>
                    </a:ext>
                  </a:extLst>
                </p:cNvPr>
                <p:cNvPicPr/>
                <p:nvPr/>
              </p:nvPicPr>
              <p:blipFill>
                <a:blip r:embed="rId275"/>
                <a:stretch>
                  <a:fillRect/>
                </a:stretch>
              </p:blipFill>
              <p:spPr>
                <a:xfrm>
                  <a:off x="6238952" y="2797998"/>
                  <a:ext cx="3322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77" name="Рукописный ввод 176">
                  <a:extLst>
                    <a:ext uri="{FF2B5EF4-FFF2-40B4-BE49-F238E27FC236}">
                      <a16:creationId xmlns:a16="http://schemas.microsoft.com/office/drawing/2014/main" id="{476BD8C1-A383-4CCB-A77B-24D93BFBC99E}"/>
                    </a:ext>
                  </a:extLst>
                </p14:cNvPr>
                <p14:cNvContentPartPr/>
                <p14:nvPr/>
              </p14:nvContentPartPr>
              <p14:xfrm>
                <a:off x="6294032" y="2938758"/>
                <a:ext cx="312480" cy="54360"/>
              </p14:xfrm>
            </p:contentPart>
          </mc:Choice>
          <mc:Fallback xmlns="">
            <p:pic>
              <p:nvPicPr>
                <p:cNvPr id="177" name="Рукописный ввод 176">
                  <a:extLst>
                    <a:ext uri="{FF2B5EF4-FFF2-40B4-BE49-F238E27FC236}">
                      <a16:creationId xmlns:a16="http://schemas.microsoft.com/office/drawing/2014/main" id="{476BD8C1-A383-4CCB-A77B-24D93BFBC99E}"/>
                    </a:ext>
                  </a:extLst>
                </p:cNvPr>
                <p:cNvPicPr/>
                <p:nvPr/>
              </p:nvPicPr>
              <p:blipFill>
                <a:blip r:embed="rId277"/>
                <a:stretch>
                  <a:fillRect/>
                </a:stretch>
              </p:blipFill>
              <p:spPr>
                <a:xfrm>
                  <a:off x="6289712" y="2934438"/>
                  <a:ext cx="321120" cy="63000"/>
                </a:xfrm>
                <a:prstGeom prst="rect">
                  <a:avLst/>
                </a:prstGeom>
              </p:spPr>
            </p:pic>
          </mc:Fallback>
        </mc:AlternateContent>
      </p:grpSp>
      <p:grpSp>
        <p:nvGrpSpPr>
          <p:cNvPr id="183" name="Группа 182">
            <a:extLst>
              <a:ext uri="{FF2B5EF4-FFF2-40B4-BE49-F238E27FC236}">
                <a16:creationId xmlns:a16="http://schemas.microsoft.com/office/drawing/2014/main" id="{7DA4B412-EE57-4C9C-B3E2-9C960B6EDE48}"/>
              </a:ext>
            </a:extLst>
          </p:cNvPr>
          <p:cNvGrpSpPr/>
          <p:nvPr/>
        </p:nvGrpSpPr>
        <p:grpSpPr>
          <a:xfrm>
            <a:off x="6301952" y="3517638"/>
            <a:ext cx="384840" cy="484200"/>
            <a:chOff x="6301952" y="3517638"/>
            <a:chExt cx="384840" cy="484200"/>
          </a:xfrm>
        </p:grpSpPr>
        <mc:AlternateContent xmlns:mc="http://schemas.openxmlformats.org/markup-compatibility/2006" xmlns:p14="http://schemas.microsoft.com/office/powerpoint/2010/main">
          <mc:Choice Requires="p14">
            <p:contentPart p14:bwMode="auto" r:id="rId278">
              <p14:nvContentPartPr>
                <p14:cNvPr id="180" name="Рукописный ввод 179">
                  <a:extLst>
                    <a:ext uri="{FF2B5EF4-FFF2-40B4-BE49-F238E27FC236}">
                      <a16:creationId xmlns:a16="http://schemas.microsoft.com/office/drawing/2014/main" id="{0BFC6DD4-9C8D-4886-9DC1-2D178994A998}"/>
                    </a:ext>
                  </a:extLst>
                </p14:cNvPr>
                <p14:cNvContentPartPr/>
                <p14:nvPr/>
              </p14:nvContentPartPr>
              <p14:xfrm>
                <a:off x="6439472" y="3694758"/>
                <a:ext cx="66960" cy="307080"/>
              </p14:xfrm>
            </p:contentPart>
          </mc:Choice>
          <mc:Fallback xmlns="">
            <p:pic>
              <p:nvPicPr>
                <p:cNvPr id="180" name="Рукописный ввод 179">
                  <a:extLst>
                    <a:ext uri="{FF2B5EF4-FFF2-40B4-BE49-F238E27FC236}">
                      <a16:creationId xmlns:a16="http://schemas.microsoft.com/office/drawing/2014/main" id="{0BFC6DD4-9C8D-4886-9DC1-2D178994A998}"/>
                    </a:ext>
                  </a:extLst>
                </p:cNvPr>
                <p:cNvPicPr/>
                <p:nvPr/>
              </p:nvPicPr>
              <p:blipFill>
                <a:blip r:embed="rId279"/>
                <a:stretch>
                  <a:fillRect/>
                </a:stretch>
              </p:blipFill>
              <p:spPr>
                <a:xfrm>
                  <a:off x="6435152" y="3690438"/>
                  <a:ext cx="7560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81" name="Рукописный ввод 180">
                  <a:extLst>
                    <a:ext uri="{FF2B5EF4-FFF2-40B4-BE49-F238E27FC236}">
                      <a16:creationId xmlns:a16="http://schemas.microsoft.com/office/drawing/2014/main" id="{9F78B7A5-8C34-4B79-8734-E05045CA9FC0}"/>
                    </a:ext>
                  </a:extLst>
                </p14:cNvPr>
                <p14:cNvContentPartPr/>
                <p14:nvPr/>
              </p14:nvContentPartPr>
              <p14:xfrm>
                <a:off x="6301952" y="3517638"/>
                <a:ext cx="384840" cy="100440"/>
              </p14:xfrm>
            </p:contentPart>
          </mc:Choice>
          <mc:Fallback xmlns="">
            <p:pic>
              <p:nvPicPr>
                <p:cNvPr id="181" name="Рукописный ввод 180">
                  <a:extLst>
                    <a:ext uri="{FF2B5EF4-FFF2-40B4-BE49-F238E27FC236}">
                      <a16:creationId xmlns:a16="http://schemas.microsoft.com/office/drawing/2014/main" id="{9F78B7A5-8C34-4B79-8734-E05045CA9FC0}"/>
                    </a:ext>
                  </a:extLst>
                </p:cNvPr>
                <p:cNvPicPr/>
                <p:nvPr/>
              </p:nvPicPr>
              <p:blipFill>
                <a:blip r:embed="rId281"/>
                <a:stretch>
                  <a:fillRect/>
                </a:stretch>
              </p:blipFill>
              <p:spPr>
                <a:xfrm>
                  <a:off x="6297632" y="3513318"/>
                  <a:ext cx="39348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82" name="Рукописный ввод 181">
                  <a:extLst>
                    <a:ext uri="{FF2B5EF4-FFF2-40B4-BE49-F238E27FC236}">
                      <a16:creationId xmlns:a16="http://schemas.microsoft.com/office/drawing/2014/main" id="{12FF0254-F336-4B61-A401-33085769D9F9}"/>
                    </a:ext>
                  </a:extLst>
                </p14:cNvPr>
                <p14:cNvContentPartPr/>
                <p14:nvPr/>
              </p14:nvContentPartPr>
              <p14:xfrm>
                <a:off x="6326792" y="3777558"/>
                <a:ext cx="284400" cy="104040"/>
              </p14:xfrm>
            </p:contentPart>
          </mc:Choice>
          <mc:Fallback xmlns="">
            <p:pic>
              <p:nvPicPr>
                <p:cNvPr id="182" name="Рукописный ввод 181">
                  <a:extLst>
                    <a:ext uri="{FF2B5EF4-FFF2-40B4-BE49-F238E27FC236}">
                      <a16:creationId xmlns:a16="http://schemas.microsoft.com/office/drawing/2014/main" id="{12FF0254-F336-4B61-A401-33085769D9F9}"/>
                    </a:ext>
                  </a:extLst>
                </p:cNvPr>
                <p:cNvPicPr/>
                <p:nvPr/>
              </p:nvPicPr>
              <p:blipFill>
                <a:blip r:embed="rId283"/>
                <a:stretch>
                  <a:fillRect/>
                </a:stretch>
              </p:blipFill>
              <p:spPr>
                <a:xfrm>
                  <a:off x="6322472" y="3773238"/>
                  <a:ext cx="293040" cy="112680"/>
                </a:xfrm>
                <a:prstGeom prst="rect">
                  <a:avLst/>
                </a:prstGeom>
              </p:spPr>
            </p:pic>
          </mc:Fallback>
        </mc:AlternateContent>
      </p:grpSp>
      <p:grpSp>
        <p:nvGrpSpPr>
          <p:cNvPr id="188" name="Группа 187">
            <a:extLst>
              <a:ext uri="{FF2B5EF4-FFF2-40B4-BE49-F238E27FC236}">
                <a16:creationId xmlns:a16="http://schemas.microsoft.com/office/drawing/2014/main" id="{67F0072E-86E8-4C78-A3AC-1464C0D124A3}"/>
              </a:ext>
            </a:extLst>
          </p:cNvPr>
          <p:cNvGrpSpPr/>
          <p:nvPr/>
        </p:nvGrpSpPr>
        <p:grpSpPr>
          <a:xfrm>
            <a:off x="6090272" y="4314318"/>
            <a:ext cx="631440" cy="554760"/>
            <a:chOff x="6090272" y="4314318"/>
            <a:chExt cx="631440" cy="554760"/>
          </a:xfrm>
        </p:grpSpPr>
        <mc:AlternateContent xmlns:mc="http://schemas.openxmlformats.org/markup-compatibility/2006" xmlns:p14="http://schemas.microsoft.com/office/powerpoint/2010/main">
          <mc:Choice Requires="p14">
            <p:contentPart p14:bwMode="auto" r:id="rId284">
              <p14:nvContentPartPr>
                <p14:cNvPr id="184" name="Рукописный ввод 183">
                  <a:extLst>
                    <a:ext uri="{FF2B5EF4-FFF2-40B4-BE49-F238E27FC236}">
                      <a16:creationId xmlns:a16="http://schemas.microsoft.com/office/drawing/2014/main" id="{1453AEF1-3ADF-4DC8-8F2A-4A3534611870}"/>
                    </a:ext>
                  </a:extLst>
                </p14:cNvPr>
                <p14:cNvContentPartPr/>
                <p14:nvPr/>
              </p14:nvContentPartPr>
              <p14:xfrm>
                <a:off x="6407072" y="4386678"/>
                <a:ext cx="42120" cy="382320"/>
              </p14:xfrm>
            </p:contentPart>
          </mc:Choice>
          <mc:Fallback xmlns="">
            <p:pic>
              <p:nvPicPr>
                <p:cNvPr id="184" name="Рукописный ввод 183">
                  <a:extLst>
                    <a:ext uri="{FF2B5EF4-FFF2-40B4-BE49-F238E27FC236}">
                      <a16:creationId xmlns:a16="http://schemas.microsoft.com/office/drawing/2014/main" id="{1453AEF1-3ADF-4DC8-8F2A-4A3534611870}"/>
                    </a:ext>
                  </a:extLst>
                </p:cNvPr>
                <p:cNvPicPr/>
                <p:nvPr/>
              </p:nvPicPr>
              <p:blipFill>
                <a:blip r:embed="rId285"/>
                <a:stretch>
                  <a:fillRect/>
                </a:stretch>
              </p:blipFill>
              <p:spPr>
                <a:xfrm>
                  <a:off x="6402752" y="4382358"/>
                  <a:ext cx="5076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85" name="Рукописный ввод 184">
                  <a:extLst>
                    <a:ext uri="{FF2B5EF4-FFF2-40B4-BE49-F238E27FC236}">
                      <a16:creationId xmlns:a16="http://schemas.microsoft.com/office/drawing/2014/main" id="{639A4F7A-E455-4091-A579-A715DD6DEE54}"/>
                    </a:ext>
                  </a:extLst>
                </p14:cNvPr>
                <p14:cNvContentPartPr/>
                <p14:nvPr/>
              </p14:nvContentPartPr>
              <p14:xfrm>
                <a:off x="6090272" y="4373358"/>
                <a:ext cx="499680" cy="34920"/>
              </p14:xfrm>
            </p:contentPart>
          </mc:Choice>
          <mc:Fallback xmlns="">
            <p:pic>
              <p:nvPicPr>
                <p:cNvPr id="185" name="Рукописный ввод 184">
                  <a:extLst>
                    <a:ext uri="{FF2B5EF4-FFF2-40B4-BE49-F238E27FC236}">
                      <a16:creationId xmlns:a16="http://schemas.microsoft.com/office/drawing/2014/main" id="{639A4F7A-E455-4091-A579-A715DD6DEE54}"/>
                    </a:ext>
                  </a:extLst>
                </p:cNvPr>
                <p:cNvPicPr/>
                <p:nvPr/>
              </p:nvPicPr>
              <p:blipFill>
                <a:blip r:embed="rId287"/>
                <a:stretch>
                  <a:fillRect/>
                </a:stretch>
              </p:blipFill>
              <p:spPr>
                <a:xfrm>
                  <a:off x="6085952" y="4369038"/>
                  <a:ext cx="50832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87" name="Рукописный ввод 186">
                  <a:extLst>
                    <a:ext uri="{FF2B5EF4-FFF2-40B4-BE49-F238E27FC236}">
                      <a16:creationId xmlns:a16="http://schemas.microsoft.com/office/drawing/2014/main" id="{866807F6-C863-431F-84D6-2E7C1E1F28EC}"/>
                    </a:ext>
                  </a:extLst>
                </p14:cNvPr>
                <p14:cNvContentPartPr/>
                <p14:nvPr/>
              </p14:nvContentPartPr>
              <p14:xfrm>
                <a:off x="6127712" y="4314318"/>
                <a:ext cx="594000" cy="554760"/>
              </p14:xfrm>
            </p:contentPart>
          </mc:Choice>
          <mc:Fallback xmlns="">
            <p:pic>
              <p:nvPicPr>
                <p:cNvPr id="187" name="Рукописный ввод 186">
                  <a:extLst>
                    <a:ext uri="{FF2B5EF4-FFF2-40B4-BE49-F238E27FC236}">
                      <a16:creationId xmlns:a16="http://schemas.microsoft.com/office/drawing/2014/main" id="{866807F6-C863-431F-84D6-2E7C1E1F28EC}"/>
                    </a:ext>
                  </a:extLst>
                </p:cNvPr>
                <p:cNvPicPr/>
                <p:nvPr/>
              </p:nvPicPr>
              <p:blipFill>
                <a:blip r:embed="rId289"/>
                <a:stretch>
                  <a:fillRect/>
                </a:stretch>
              </p:blipFill>
              <p:spPr>
                <a:xfrm>
                  <a:off x="6123392" y="4309998"/>
                  <a:ext cx="602640" cy="563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0">
            <p14:nvContentPartPr>
              <p14:cNvPr id="189" name="Рукописный ввод 188">
                <a:extLst>
                  <a:ext uri="{FF2B5EF4-FFF2-40B4-BE49-F238E27FC236}">
                    <a16:creationId xmlns:a16="http://schemas.microsoft.com/office/drawing/2014/main" id="{0E225929-E78B-47E2-915A-4824B86603E7}"/>
                  </a:ext>
                </a:extLst>
              </p14:cNvPr>
              <p14:cNvContentPartPr/>
              <p14:nvPr/>
            </p14:nvContentPartPr>
            <p14:xfrm>
              <a:off x="8322272" y="2193198"/>
              <a:ext cx="36720" cy="11880"/>
            </p14:xfrm>
          </p:contentPart>
        </mc:Choice>
        <mc:Fallback xmlns="">
          <p:pic>
            <p:nvPicPr>
              <p:cNvPr id="189" name="Рукописный ввод 188">
                <a:extLst>
                  <a:ext uri="{FF2B5EF4-FFF2-40B4-BE49-F238E27FC236}">
                    <a16:creationId xmlns:a16="http://schemas.microsoft.com/office/drawing/2014/main" id="{0E225929-E78B-47E2-915A-4824B86603E7}"/>
                  </a:ext>
                </a:extLst>
              </p:cNvPr>
              <p:cNvPicPr/>
              <p:nvPr/>
            </p:nvPicPr>
            <p:blipFill>
              <a:blip r:embed="rId291"/>
              <a:stretch>
                <a:fillRect/>
              </a:stretch>
            </p:blipFill>
            <p:spPr>
              <a:xfrm>
                <a:off x="8317952" y="2188878"/>
                <a:ext cx="4536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90" name="Рукописный ввод 189">
                <a:extLst>
                  <a:ext uri="{FF2B5EF4-FFF2-40B4-BE49-F238E27FC236}">
                    <a16:creationId xmlns:a16="http://schemas.microsoft.com/office/drawing/2014/main" id="{7B10552E-61C0-4EEF-A15E-A0B259996D32}"/>
                  </a:ext>
                </a:extLst>
              </p14:cNvPr>
              <p14:cNvContentPartPr/>
              <p14:nvPr/>
            </p14:nvContentPartPr>
            <p14:xfrm>
              <a:off x="9157472" y="1310478"/>
              <a:ext cx="342360" cy="504720"/>
            </p14:xfrm>
          </p:contentPart>
        </mc:Choice>
        <mc:Fallback xmlns="">
          <p:pic>
            <p:nvPicPr>
              <p:cNvPr id="190" name="Рукописный ввод 189">
                <a:extLst>
                  <a:ext uri="{FF2B5EF4-FFF2-40B4-BE49-F238E27FC236}">
                    <a16:creationId xmlns:a16="http://schemas.microsoft.com/office/drawing/2014/main" id="{7B10552E-61C0-4EEF-A15E-A0B259996D32}"/>
                  </a:ext>
                </a:extLst>
              </p:cNvPr>
              <p:cNvPicPr/>
              <p:nvPr/>
            </p:nvPicPr>
            <p:blipFill>
              <a:blip r:embed="rId293"/>
              <a:stretch>
                <a:fillRect/>
              </a:stretch>
            </p:blipFill>
            <p:spPr>
              <a:xfrm>
                <a:off x="9153152" y="1306158"/>
                <a:ext cx="351000" cy="513360"/>
              </a:xfrm>
              <a:prstGeom prst="rect">
                <a:avLst/>
              </a:prstGeom>
            </p:spPr>
          </p:pic>
        </mc:Fallback>
      </mc:AlternateContent>
      <p:grpSp>
        <p:nvGrpSpPr>
          <p:cNvPr id="206" name="Группа 205">
            <a:extLst>
              <a:ext uri="{FF2B5EF4-FFF2-40B4-BE49-F238E27FC236}">
                <a16:creationId xmlns:a16="http://schemas.microsoft.com/office/drawing/2014/main" id="{BB76D578-CAE9-4396-B4E8-7EB1B47FFDB1}"/>
              </a:ext>
            </a:extLst>
          </p:cNvPr>
          <p:cNvGrpSpPr/>
          <p:nvPr/>
        </p:nvGrpSpPr>
        <p:grpSpPr>
          <a:xfrm>
            <a:off x="8520272" y="2047038"/>
            <a:ext cx="388440" cy="482040"/>
            <a:chOff x="8520272" y="2047038"/>
            <a:chExt cx="388440" cy="482040"/>
          </a:xfrm>
        </p:grpSpPr>
        <mc:AlternateContent xmlns:mc="http://schemas.openxmlformats.org/markup-compatibility/2006" xmlns:p14="http://schemas.microsoft.com/office/powerpoint/2010/main">
          <mc:Choice Requires="p14">
            <p:contentPart p14:bwMode="auto" r:id="rId294">
              <p14:nvContentPartPr>
                <p14:cNvPr id="191" name="Рукописный ввод 190">
                  <a:extLst>
                    <a:ext uri="{FF2B5EF4-FFF2-40B4-BE49-F238E27FC236}">
                      <a16:creationId xmlns:a16="http://schemas.microsoft.com/office/drawing/2014/main" id="{DE4D7EFD-801F-49A3-BD1C-058B74759BC2}"/>
                    </a:ext>
                  </a:extLst>
                </p14:cNvPr>
                <p14:cNvContentPartPr/>
                <p14:nvPr/>
              </p14:nvContentPartPr>
              <p14:xfrm>
                <a:off x="8633312" y="2103918"/>
                <a:ext cx="27000" cy="425160"/>
              </p14:xfrm>
            </p:contentPart>
          </mc:Choice>
          <mc:Fallback xmlns="">
            <p:pic>
              <p:nvPicPr>
                <p:cNvPr id="191" name="Рукописный ввод 190">
                  <a:extLst>
                    <a:ext uri="{FF2B5EF4-FFF2-40B4-BE49-F238E27FC236}">
                      <a16:creationId xmlns:a16="http://schemas.microsoft.com/office/drawing/2014/main" id="{DE4D7EFD-801F-49A3-BD1C-058B74759BC2}"/>
                    </a:ext>
                  </a:extLst>
                </p:cNvPr>
                <p:cNvPicPr/>
                <p:nvPr/>
              </p:nvPicPr>
              <p:blipFill>
                <a:blip r:embed="rId295"/>
                <a:stretch>
                  <a:fillRect/>
                </a:stretch>
              </p:blipFill>
              <p:spPr>
                <a:xfrm>
                  <a:off x="8628992" y="2099598"/>
                  <a:ext cx="35640" cy="43380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92" name="Рукописный ввод 191">
                  <a:extLst>
                    <a:ext uri="{FF2B5EF4-FFF2-40B4-BE49-F238E27FC236}">
                      <a16:creationId xmlns:a16="http://schemas.microsoft.com/office/drawing/2014/main" id="{BBE96D0E-ECEB-4CF7-9961-18861BCB9EF9}"/>
                    </a:ext>
                  </a:extLst>
                </p14:cNvPr>
                <p14:cNvContentPartPr/>
                <p14:nvPr/>
              </p14:nvContentPartPr>
              <p14:xfrm>
                <a:off x="8550512" y="2047038"/>
                <a:ext cx="357840" cy="37080"/>
              </p14:xfrm>
            </p:contentPart>
          </mc:Choice>
          <mc:Fallback xmlns="">
            <p:pic>
              <p:nvPicPr>
                <p:cNvPr id="192" name="Рукописный ввод 191">
                  <a:extLst>
                    <a:ext uri="{FF2B5EF4-FFF2-40B4-BE49-F238E27FC236}">
                      <a16:creationId xmlns:a16="http://schemas.microsoft.com/office/drawing/2014/main" id="{BBE96D0E-ECEB-4CF7-9961-18861BCB9EF9}"/>
                    </a:ext>
                  </a:extLst>
                </p:cNvPr>
                <p:cNvPicPr/>
                <p:nvPr/>
              </p:nvPicPr>
              <p:blipFill>
                <a:blip r:embed="rId297"/>
                <a:stretch>
                  <a:fillRect/>
                </a:stretch>
              </p:blipFill>
              <p:spPr>
                <a:xfrm>
                  <a:off x="8546192" y="2042718"/>
                  <a:ext cx="3664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93" name="Рукописный ввод 192">
                  <a:extLst>
                    <a:ext uri="{FF2B5EF4-FFF2-40B4-BE49-F238E27FC236}">
                      <a16:creationId xmlns:a16="http://schemas.microsoft.com/office/drawing/2014/main" id="{128C8AFA-46D3-428A-8B01-A63326ED7E67}"/>
                    </a:ext>
                  </a:extLst>
                </p14:cNvPr>
                <p14:cNvContentPartPr/>
                <p14:nvPr/>
              </p14:nvContentPartPr>
              <p14:xfrm>
                <a:off x="8520272" y="2332158"/>
                <a:ext cx="388440" cy="44280"/>
              </p14:xfrm>
            </p:contentPart>
          </mc:Choice>
          <mc:Fallback xmlns="">
            <p:pic>
              <p:nvPicPr>
                <p:cNvPr id="193" name="Рукописный ввод 192">
                  <a:extLst>
                    <a:ext uri="{FF2B5EF4-FFF2-40B4-BE49-F238E27FC236}">
                      <a16:creationId xmlns:a16="http://schemas.microsoft.com/office/drawing/2014/main" id="{128C8AFA-46D3-428A-8B01-A63326ED7E67}"/>
                    </a:ext>
                  </a:extLst>
                </p:cNvPr>
                <p:cNvPicPr/>
                <p:nvPr/>
              </p:nvPicPr>
              <p:blipFill>
                <a:blip r:embed="rId299"/>
                <a:stretch>
                  <a:fillRect/>
                </a:stretch>
              </p:blipFill>
              <p:spPr>
                <a:xfrm>
                  <a:off x="8515952" y="2327838"/>
                  <a:ext cx="397080" cy="52920"/>
                </a:xfrm>
                <a:prstGeom prst="rect">
                  <a:avLst/>
                </a:prstGeom>
              </p:spPr>
            </p:pic>
          </mc:Fallback>
        </mc:AlternateContent>
      </p:grpSp>
      <p:grpSp>
        <p:nvGrpSpPr>
          <p:cNvPr id="205" name="Группа 204">
            <a:extLst>
              <a:ext uri="{FF2B5EF4-FFF2-40B4-BE49-F238E27FC236}">
                <a16:creationId xmlns:a16="http://schemas.microsoft.com/office/drawing/2014/main" id="{7469FC50-90E7-4527-BEBB-58463845AEF1}"/>
              </a:ext>
            </a:extLst>
          </p:cNvPr>
          <p:cNvGrpSpPr/>
          <p:nvPr/>
        </p:nvGrpSpPr>
        <p:grpSpPr>
          <a:xfrm>
            <a:off x="8558432" y="2792238"/>
            <a:ext cx="362880" cy="527760"/>
            <a:chOff x="8558432" y="2792238"/>
            <a:chExt cx="362880" cy="527760"/>
          </a:xfrm>
        </p:grpSpPr>
        <mc:AlternateContent xmlns:mc="http://schemas.openxmlformats.org/markup-compatibility/2006" xmlns:p14="http://schemas.microsoft.com/office/powerpoint/2010/main">
          <mc:Choice Requires="p14">
            <p:contentPart p14:bwMode="auto" r:id="rId300">
              <p14:nvContentPartPr>
                <p14:cNvPr id="194" name="Рукописный ввод 193">
                  <a:extLst>
                    <a:ext uri="{FF2B5EF4-FFF2-40B4-BE49-F238E27FC236}">
                      <a16:creationId xmlns:a16="http://schemas.microsoft.com/office/drawing/2014/main" id="{0015A5E5-9922-4AB6-907D-CDE558597E5E}"/>
                    </a:ext>
                  </a:extLst>
                </p14:cNvPr>
                <p14:cNvContentPartPr/>
                <p14:nvPr/>
              </p14:nvContentPartPr>
              <p14:xfrm>
                <a:off x="8637632" y="2824638"/>
                <a:ext cx="59760" cy="495360"/>
              </p14:xfrm>
            </p:contentPart>
          </mc:Choice>
          <mc:Fallback xmlns="">
            <p:pic>
              <p:nvPicPr>
                <p:cNvPr id="194" name="Рукописный ввод 193">
                  <a:extLst>
                    <a:ext uri="{FF2B5EF4-FFF2-40B4-BE49-F238E27FC236}">
                      <a16:creationId xmlns:a16="http://schemas.microsoft.com/office/drawing/2014/main" id="{0015A5E5-9922-4AB6-907D-CDE558597E5E}"/>
                    </a:ext>
                  </a:extLst>
                </p:cNvPr>
                <p:cNvPicPr/>
                <p:nvPr/>
              </p:nvPicPr>
              <p:blipFill>
                <a:blip r:embed="rId301"/>
                <a:stretch>
                  <a:fillRect/>
                </a:stretch>
              </p:blipFill>
              <p:spPr>
                <a:xfrm>
                  <a:off x="8633312" y="2820318"/>
                  <a:ext cx="68400" cy="50400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95" name="Рукописный ввод 194">
                  <a:extLst>
                    <a:ext uri="{FF2B5EF4-FFF2-40B4-BE49-F238E27FC236}">
                      <a16:creationId xmlns:a16="http://schemas.microsoft.com/office/drawing/2014/main" id="{CD67DFFD-6229-4078-A1B3-CF975170FE41}"/>
                    </a:ext>
                  </a:extLst>
                </p14:cNvPr>
                <p14:cNvContentPartPr/>
                <p14:nvPr/>
              </p14:nvContentPartPr>
              <p14:xfrm>
                <a:off x="8558432" y="2792238"/>
                <a:ext cx="284760" cy="20520"/>
              </p14:xfrm>
            </p:contentPart>
          </mc:Choice>
          <mc:Fallback xmlns="">
            <p:pic>
              <p:nvPicPr>
                <p:cNvPr id="195" name="Рукописный ввод 194">
                  <a:extLst>
                    <a:ext uri="{FF2B5EF4-FFF2-40B4-BE49-F238E27FC236}">
                      <a16:creationId xmlns:a16="http://schemas.microsoft.com/office/drawing/2014/main" id="{CD67DFFD-6229-4078-A1B3-CF975170FE41}"/>
                    </a:ext>
                  </a:extLst>
                </p:cNvPr>
                <p:cNvPicPr/>
                <p:nvPr/>
              </p:nvPicPr>
              <p:blipFill>
                <a:blip r:embed="rId303"/>
                <a:stretch>
                  <a:fillRect/>
                </a:stretch>
              </p:blipFill>
              <p:spPr>
                <a:xfrm>
                  <a:off x="8554112" y="2787918"/>
                  <a:ext cx="2934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96" name="Рукописный ввод 195">
                  <a:extLst>
                    <a:ext uri="{FF2B5EF4-FFF2-40B4-BE49-F238E27FC236}">
                      <a16:creationId xmlns:a16="http://schemas.microsoft.com/office/drawing/2014/main" id="{B716A1BD-195C-4D7B-9191-D306DB6448C6}"/>
                    </a:ext>
                  </a:extLst>
                </p14:cNvPr>
                <p14:cNvContentPartPr/>
                <p14:nvPr/>
              </p14:nvContentPartPr>
              <p14:xfrm>
                <a:off x="8559872" y="3025158"/>
                <a:ext cx="361440" cy="66600"/>
              </p14:xfrm>
            </p:contentPart>
          </mc:Choice>
          <mc:Fallback xmlns="">
            <p:pic>
              <p:nvPicPr>
                <p:cNvPr id="196" name="Рукописный ввод 195">
                  <a:extLst>
                    <a:ext uri="{FF2B5EF4-FFF2-40B4-BE49-F238E27FC236}">
                      <a16:creationId xmlns:a16="http://schemas.microsoft.com/office/drawing/2014/main" id="{B716A1BD-195C-4D7B-9191-D306DB6448C6}"/>
                    </a:ext>
                  </a:extLst>
                </p:cNvPr>
                <p:cNvPicPr/>
                <p:nvPr/>
              </p:nvPicPr>
              <p:blipFill>
                <a:blip r:embed="rId305"/>
                <a:stretch>
                  <a:fillRect/>
                </a:stretch>
              </p:blipFill>
              <p:spPr>
                <a:xfrm>
                  <a:off x="8555552" y="3020838"/>
                  <a:ext cx="370080" cy="75240"/>
                </a:xfrm>
                <a:prstGeom prst="rect">
                  <a:avLst/>
                </a:prstGeom>
              </p:spPr>
            </p:pic>
          </mc:Fallback>
        </mc:AlternateContent>
      </p:grpSp>
      <p:grpSp>
        <p:nvGrpSpPr>
          <p:cNvPr id="204" name="Группа 203">
            <a:extLst>
              <a:ext uri="{FF2B5EF4-FFF2-40B4-BE49-F238E27FC236}">
                <a16:creationId xmlns:a16="http://schemas.microsoft.com/office/drawing/2014/main" id="{514D4EF1-0717-4259-923E-8FF5B4309F7C}"/>
              </a:ext>
            </a:extLst>
          </p:cNvPr>
          <p:cNvGrpSpPr/>
          <p:nvPr/>
        </p:nvGrpSpPr>
        <p:grpSpPr>
          <a:xfrm>
            <a:off x="8428472" y="3583158"/>
            <a:ext cx="379080" cy="470520"/>
            <a:chOff x="8428472" y="3583158"/>
            <a:chExt cx="379080" cy="470520"/>
          </a:xfrm>
        </p:grpSpPr>
        <mc:AlternateContent xmlns:mc="http://schemas.openxmlformats.org/markup-compatibility/2006" xmlns:p14="http://schemas.microsoft.com/office/powerpoint/2010/main">
          <mc:Choice Requires="p14">
            <p:contentPart p14:bwMode="auto" r:id="rId306">
              <p14:nvContentPartPr>
                <p14:cNvPr id="197" name="Рукописный ввод 196">
                  <a:extLst>
                    <a:ext uri="{FF2B5EF4-FFF2-40B4-BE49-F238E27FC236}">
                      <a16:creationId xmlns:a16="http://schemas.microsoft.com/office/drawing/2014/main" id="{9C5F3E7A-D8AA-42E5-B07A-BC54F4C83452}"/>
                    </a:ext>
                  </a:extLst>
                </p14:cNvPr>
                <p14:cNvContentPartPr/>
                <p14:nvPr/>
              </p14:nvContentPartPr>
              <p14:xfrm>
                <a:off x="8629712" y="3707718"/>
                <a:ext cx="59040" cy="345960"/>
              </p14:xfrm>
            </p:contentPart>
          </mc:Choice>
          <mc:Fallback xmlns="">
            <p:pic>
              <p:nvPicPr>
                <p:cNvPr id="197" name="Рукописный ввод 196">
                  <a:extLst>
                    <a:ext uri="{FF2B5EF4-FFF2-40B4-BE49-F238E27FC236}">
                      <a16:creationId xmlns:a16="http://schemas.microsoft.com/office/drawing/2014/main" id="{9C5F3E7A-D8AA-42E5-B07A-BC54F4C83452}"/>
                    </a:ext>
                  </a:extLst>
                </p:cNvPr>
                <p:cNvPicPr/>
                <p:nvPr/>
              </p:nvPicPr>
              <p:blipFill>
                <a:blip r:embed="rId307"/>
                <a:stretch>
                  <a:fillRect/>
                </a:stretch>
              </p:blipFill>
              <p:spPr>
                <a:xfrm>
                  <a:off x="8625392" y="3703398"/>
                  <a:ext cx="6768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98" name="Рукописный ввод 197">
                  <a:extLst>
                    <a:ext uri="{FF2B5EF4-FFF2-40B4-BE49-F238E27FC236}">
                      <a16:creationId xmlns:a16="http://schemas.microsoft.com/office/drawing/2014/main" id="{2C96FA18-C504-4380-93EE-68B6F30E8D3A}"/>
                    </a:ext>
                  </a:extLst>
                </p14:cNvPr>
                <p14:cNvContentPartPr/>
                <p14:nvPr/>
              </p14:nvContentPartPr>
              <p14:xfrm>
                <a:off x="8428472" y="3583158"/>
                <a:ext cx="379080" cy="34200"/>
              </p14:xfrm>
            </p:contentPart>
          </mc:Choice>
          <mc:Fallback xmlns="">
            <p:pic>
              <p:nvPicPr>
                <p:cNvPr id="198" name="Рукописный ввод 197">
                  <a:extLst>
                    <a:ext uri="{FF2B5EF4-FFF2-40B4-BE49-F238E27FC236}">
                      <a16:creationId xmlns:a16="http://schemas.microsoft.com/office/drawing/2014/main" id="{2C96FA18-C504-4380-93EE-68B6F30E8D3A}"/>
                    </a:ext>
                  </a:extLst>
                </p:cNvPr>
                <p:cNvPicPr/>
                <p:nvPr/>
              </p:nvPicPr>
              <p:blipFill>
                <a:blip r:embed="rId309"/>
                <a:stretch>
                  <a:fillRect/>
                </a:stretch>
              </p:blipFill>
              <p:spPr>
                <a:xfrm>
                  <a:off x="8424152" y="3578838"/>
                  <a:ext cx="3877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99" name="Рукописный ввод 198">
                  <a:extLst>
                    <a:ext uri="{FF2B5EF4-FFF2-40B4-BE49-F238E27FC236}">
                      <a16:creationId xmlns:a16="http://schemas.microsoft.com/office/drawing/2014/main" id="{7DFE15D8-B8F1-4FDB-AC17-5D56F52A90FE}"/>
                    </a:ext>
                  </a:extLst>
                </p14:cNvPr>
                <p14:cNvContentPartPr/>
                <p14:nvPr/>
              </p14:nvContentPartPr>
              <p14:xfrm>
                <a:off x="8462312" y="3820398"/>
                <a:ext cx="316080" cy="40320"/>
              </p14:xfrm>
            </p:contentPart>
          </mc:Choice>
          <mc:Fallback xmlns="">
            <p:pic>
              <p:nvPicPr>
                <p:cNvPr id="199" name="Рукописный ввод 198">
                  <a:extLst>
                    <a:ext uri="{FF2B5EF4-FFF2-40B4-BE49-F238E27FC236}">
                      <a16:creationId xmlns:a16="http://schemas.microsoft.com/office/drawing/2014/main" id="{7DFE15D8-B8F1-4FDB-AC17-5D56F52A90FE}"/>
                    </a:ext>
                  </a:extLst>
                </p:cNvPr>
                <p:cNvPicPr/>
                <p:nvPr/>
              </p:nvPicPr>
              <p:blipFill>
                <a:blip r:embed="rId311"/>
                <a:stretch>
                  <a:fillRect/>
                </a:stretch>
              </p:blipFill>
              <p:spPr>
                <a:xfrm>
                  <a:off x="8457992" y="3816078"/>
                  <a:ext cx="324720" cy="48960"/>
                </a:xfrm>
                <a:prstGeom prst="rect">
                  <a:avLst/>
                </a:prstGeom>
              </p:spPr>
            </p:pic>
          </mc:Fallback>
        </mc:AlternateContent>
      </p:grpSp>
      <p:grpSp>
        <p:nvGrpSpPr>
          <p:cNvPr id="203" name="Группа 202">
            <a:extLst>
              <a:ext uri="{FF2B5EF4-FFF2-40B4-BE49-F238E27FC236}">
                <a16:creationId xmlns:a16="http://schemas.microsoft.com/office/drawing/2014/main" id="{4571AA33-6DD2-4A40-9D50-016E875E34B3}"/>
              </a:ext>
            </a:extLst>
          </p:cNvPr>
          <p:cNvGrpSpPr/>
          <p:nvPr/>
        </p:nvGrpSpPr>
        <p:grpSpPr>
          <a:xfrm>
            <a:off x="8453312" y="4395678"/>
            <a:ext cx="402120" cy="613080"/>
            <a:chOff x="8453312" y="4395678"/>
            <a:chExt cx="402120" cy="613080"/>
          </a:xfrm>
        </p:grpSpPr>
        <mc:AlternateContent xmlns:mc="http://schemas.openxmlformats.org/markup-compatibility/2006" xmlns:p14="http://schemas.microsoft.com/office/powerpoint/2010/main">
          <mc:Choice Requires="p14">
            <p:contentPart p14:bwMode="auto" r:id="rId312">
              <p14:nvContentPartPr>
                <p14:cNvPr id="200" name="Рукописный ввод 199">
                  <a:extLst>
                    <a:ext uri="{FF2B5EF4-FFF2-40B4-BE49-F238E27FC236}">
                      <a16:creationId xmlns:a16="http://schemas.microsoft.com/office/drawing/2014/main" id="{64BDD432-581C-479C-A99C-483C7EF3FC2D}"/>
                    </a:ext>
                  </a:extLst>
                </p14:cNvPr>
                <p14:cNvContentPartPr/>
                <p14:nvPr/>
              </p14:nvContentPartPr>
              <p14:xfrm>
                <a:off x="8639432" y="4541118"/>
                <a:ext cx="67680" cy="467640"/>
              </p14:xfrm>
            </p:contentPart>
          </mc:Choice>
          <mc:Fallback xmlns="">
            <p:pic>
              <p:nvPicPr>
                <p:cNvPr id="200" name="Рукописный ввод 199">
                  <a:extLst>
                    <a:ext uri="{FF2B5EF4-FFF2-40B4-BE49-F238E27FC236}">
                      <a16:creationId xmlns:a16="http://schemas.microsoft.com/office/drawing/2014/main" id="{64BDD432-581C-479C-A99C-483C7EF3FC2D}"/>
                    </a:ext>
                  </a:extLst>
                </p:cNvPr>
                <p:cNvPicPr/>
                <p:nvPr/>
              </p:nvPicPr>
              <p:blipFill>
                <a:blip r:embed="rId313"/>
                <a:stretch>
                  <a:fillRect/>
                </a:stretch>
              </p:blipFill>
              <p:spPr>
                <a:xfrm>
                  <a:off x="8635112" y="4536798"/>
                  <a:ext cx="76320" cy="47628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01" name="Рукописный ввод 200">
                  <a:extLst>
                    <a:ext uri="{FF2B5EF4-FFF2-40B4-BE49-F238E27FC236}">
                      <a16:creationId xmlns:a16="http://schemas.microsoft.com/office/drawing/2014/main" id="{C2452B38-8150-4421-B2B4-45936B6EE8AE}"/>
                    </a:ext>
                  </a:extLst>
                </p14:cNvPr>
                <p14:cNvContentPartPr/>
                <p14:nvPr/>
              </p14:nvContentPartPr>
              <p14:xfrm>
                <a:off x="8573192" y="4395678"/>
                <a:ext cx="282240" cy="28080"/>
              </p14:xfrm>
            </p:contentPart>
          </mc:Choice>
          <mc:Fallback xmlns="">
            <p:pic>
              <p:nvPicPr>
                <p:cNvPr id="201" name="Рукописный ввод 200">
                  <a:extLst>
                    <a:ext uri="{FF2B5EF4-FFF2-40B4-BE49-F238E27FC236}">
                      <a16:creationId xmlns:a16="http://schemas.microsoft.com/office/drawing/2014/main" id="{C2452B38-8150-4421-B2B4-45936B6EE8AE}"/>
                    </a:ext>
                  </a:extLst>
                </p:cNvPr>
                <p:cNvPicPr/>
                <p:nvPr/>
              </p:nvPicPr>
              <p:blipFill>
                <a:blip r:embed="rId315"/>
                <a:stretch>
                  <a:fillRect/>
                </a:stretch>
              </p:blipFill>
              <p:spPr>
                <a:xfrm>
                  <a:off x="8568872" y="4391358"/>
                  <a:ext cx="29088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02" name="Рукописный ввод 201">
                  <a:extLst>
                    <a:ext uri="{FF2B5EF4-FFF2-40B4-BE49-F238E27FC236}">
                      <a16:creationId xmlns:a16="http://schemas.microsoft.com/office/drawing/2014/main" id="{1118A0D4-FF8D-4BEA-B570-659DCD66F362}"/>
                    </a:ext>
                  </a:extLst>
                </p14:cNvPr>
                <p14:cNvContentPartPr/>
                <p14:nvPr/>
              </p14:nvContentPartPr>
              <p14:xfrm>
                <a:off x="8453312" y="4667838"/>
                <a:ext cx="401760" cy="40320"/>
              </p14:xfrm>
            </p:contentPart>
          </mc:Choice>
          <mc:Fallback xmlns="">
            <p:pic>
              <p:nvPicPr>
                <p:cNvPr id="202" name="Рукописный ввод 201">
                  <a:extLst>
                    <a:ext uri="{FF2B5EF4-FFF2-40B4-BE49-F238E27FC236}">
                      <a16:creationId xmlns:a16="http://schemas.microsoft.com/office/drawing/2014/main" id="{1118A0D4-FF8D-4BEA-B570-659DCD66F362}"/>
                    </a:ext>
                  </a:extLst>
                </p:cNvPr>
                <p:cNvPicPr/>
                <p:nvPr/>
              </p:nvPicPr>
              <p:blipFill>
                <a:blip r:embed="rId317"/>
                <a:stretch>
                  <a:fillRect/>
                </a:stretch>
              </p:blipFill>
              <p:spPr>
                <a:xfrm>
                  <a:off x="8448992" y="4663518"/>
                  <a:ext cx="410400" cy="48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8">
            <p14:nvContentPartPr>
              <p14:cNvPr id="207" name="Рукописный ввод 206">
                <a:extLst>
                  <a:ext uri="{FF2B5EF4-FFF2-40B4-BE49-F238E27FC236}">
                    <a16:creationId xmlns:a16="http://schemas.microsoft.com/office/drawing/2014/main" id="{AEE01415-3B63-498E-836F-BB7BE91218AF}"/>
                  </a:ext>
                </a:extLst>
              </p14:cNvPr>
              <p14:cNvContentPartPr/>
              <p14:nvPr/>
            </p14:nvContentPartPr>
            <p14:xfrm>
              <a:off x="8222552" y="1904478"/>
              <a:ext cx="1023840" cy="3326760"/>
            </p14:xfrm>
          </p:contentPart>
        </mc:Choice>
        <mc:Fallback xmlns="">
          <p:pic>
            <p:nvPicPr>
              <p:cNvPr id="207" name="Рукописный ввод 206">
                <a:extLst>
                  <a:ext uri="{FF2B5EF4-FFF2-40B4-BE49-F238E27FC236}">
                    <a16:creationId xmlns:a16="http://schemas.microsoft.com/office/drawing/2014/main" id="{AEE01415-3B63-498E-836F-BB7BE91218AF}"/>
                  </a:ext>
                </a:extLst>
              </p:cNvPr>
              <p:cNvPicPr/>
              <p:nvPr/>
            </p:nvPicPr>
            <p:blipFill>
              <a:blip r:embed="rId319"/>
              <a:stretch>
                <a:fillRect/>
              </a:stretch>
            </p:blipFill>
            <p:spPr>
              <a:xfrm>
                <a:off x="8150552" y="1760478"/>
                <a:ext cx="1167480" cy="3614400"/>
              </a:xfrm>
              <a:prstGeom prst="rect">
                <a:avLst/>
              </a:prstGeom>
            </p:spPr>
          </p:pic>
        </mc:Fallback>
      </mc:AlternateContent>
      <p:grpSp>
        <p:nvGrpSpPr>
          <p:cNvPr id="226" name="Группа 225">
            <a:extLst>
              <a:ext uri="{FF2B5EF4-FFF2-40B4-BE49-F238E27FC236}">
                <a16:creationId xmlns:a16="http://schemas.microsoft.com/office/drawing/2014/main" id="{0CEDD4B1-E3E1-440D-BEB9-B0E0590DFF1E}"/>
              </a:ext>
            </a:extLst>
          </p:cNvPr>
          <p:cNvGrpSpPr/>
          <p:nvPr/>
        </p:nvGrpSpPr>
        <p:grpSpPr>
          <a:xfrm>
            <a:off x="9764432" y="2483358"/>
            <a:ext cx="2414880" cy="1561320"/>
            <a:chOff x="9764432" y="2483358"/>
            <a:chExt cx="2414880" cy="1561320"/>
          </a:xfrm>
        </p:grpSpPr>
        <mc:AlternateContent xmlns:mc="http://schemas.openxmlformats.org/markup-compatibility/2006" xmlns:p14="http://schemas.microsoft.com/office/powerpoint/2010/main">
          <mc:Choice Requires="p14">
            <p:contentPart p14:bwMode="auto" r:id="rId320">
              <p14:nvContentPartPr>
                <p14:cNvPr id="208" name="Рукописный ввод 207">
                  <a:extLst>
                    <a:ext uri="{FF2B5EF4-FFF2-40B4-BE49-F238E27FC236}">
                      <a16:creationId xmlns:a16="http://schemas.microsoft.com/office/drawing/2014/main" id="{94A7965A-A314-4AD9-96E3-CF567ED3D979}"/>
                    </a:ext>
                  </a:extLst>
                </p14:cNvPr>
                <p14:cNvContentPartPr/>
                <p14:nvPr/>
              </p14:nvContentPartPr>
              <p14:xfrm>
                <a:off x="9764432" y="2704398"/>
                <a:ext cx="186840" cy="372240"/>
              </p14:xfrm>
            </p:contentPart>
          </mc:Choice>
          <mc:Fallback xmlns="">
            <p:pic>
              <p:nvPicPr>
                <p:cNvPr id="208" name="Рукописный ввод 207">
                  <a:extLst>
                    <a:ext uri="{FF2B5EF4-FFF2-40B4-BE49-F238E27FC236}">
                      <a16:creationId xmlns:a16="http://schemas.microsoft.com/office/drawing/2014/main" id="{94A7965A-A314-4AD9-96E3-CF567ED3D979}"/>
                    </a:ext>
                  </a:extLst>
                </p:cNvPr>
                <p:cNvPicPr/>
                <p:nvPr/>
              </p:nvPicPr>
              <p:blipFill>
                <a:blip r:embed="rId321"/>
                <a:stretch>
                  <a:fillRect/>
                </a:stretch>
              </p:blipFill>
              <p:spPr>
                <a:xfrm>
                  <a:off x="9755792" y="2695398"/>
                  <a:ext cx="20448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09" name="Рукописный ввод 208">
                  <a:extLst>
                    <a:ext uri="{FF2B5EF4-FFF2-40B4-BE49-F238E27FC236}">
                      <a16:creationId xmlns:a16="http://schemas.microsoft.com/office/drawing/2014/main" id="{531EE49D-E275-4F49-B2D7-71E69FE61181}"/>
                    </a:ext>
                  </a:extLst>
                </p14:cNvPr>
                <p14:cNvContentPartPr/>
                <p14:nvPr/>
              </p14:nvContentPartPr>
              <p14:xfrm>
                <a:off x="9987272" y="2898438"/>
                <a:ext cx="190440" cy="56880"/>
              </p14:xfrm>
            </p:contentPart>
          </mc:Choice>
          <mc:Fallback xmlns="">
            <p:pic>
              <p:nvPicPr>
                <p:cNvPr id="209" name="Рукописный ввод 208">
                  <a:extLst>
                    <a:ext uri="{FF2B5EF4-FFF2-40B4-BE49-F238E27FC236}">
                      <a16:creationId xmlns:a16="http://schemas.microsoft.com/office/drawing/2014/main" id="{531EE49D-E275-4F49-B2D7-71E69FE61181}"/>
                    </a:ext>
                  </a:extLst>
                </p:cNvPr>
                <p:cNvPicPr/>
                <p:nvPr/>
              </p:nvPicPr>
              <p:blipFill>
                <a:blip r:embed="rId323"/>
                <a:stretch>
                  <a:fillRect/>
                </a:stretch>
              </p:blipFill>
              <p:spPr>
                <a:xfrm>
                  <a:off x="9978632" y="2889438"/>
                  <a:ext cx="2080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210" name="Рукописный ввод 209">
                  <a:extLst>
                    <a:ext uri="{FF2B5EF4-FFF2-40B4-BE49-F238E27FC236}">
                      <a16:creationId xmlns:a16="http://schemas.microsoft.com/office/drawing/2014/main" id="{6F2C0967-697B-4AB3-A4FB-53C190DF08CF}"/>
                    </a:ext>
                  </a:extLst>
                </p14:cNvPr>
                <p14:cNvContentPartPr/>
                <p14:nvPr/>
              </p14:nvContentPartPr>
              <p14:xfrm>
                <a:off x="9920672" y="2777838"/>
                <a:ext cx="187200" cy="104040"/>
              </p14:xfrm>
            </p:contentPart>
          </mc:Choice>
          <mc:Fallback xmlns="">
            <p:pic>
              <p:nvPicPr>
                <p:cNvPr id="210" name="Рукописный ввод 209">
                  <a:extLst>
                    <a:ext uri="{FF2B5EF4-FFF2-40B4-BE49-F238E27FC236}">
                      <a16:creationId xmlns:a16="http://schemas.microsoft.com/office/drawing/2014/main" id="{6F2C0967-697B-4AB3-A4FB-53C190DF08CF}"/>
                    </a:ext>
                  </a:extLst>
                </p:cNvPr>
                <p:cNvPicPr/>
                <p:nvPr/>
              </p:nvPicPr>
              <p:blipFill>
                <a:blip r:embed="rId325"/>
                <a:stretch>
                  <a:fillRect/>
                </a:stretch>
              </p:blipFill>
              <p:spPr>
                <a:xfrm>
                  <a:off x="9911672" y="2769198"/>
                  <a:ext cx="20484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211" name="Рукописный ввод 210">
                  <a:extLst>
                    <a:ext uri="{FF2B5EF4-FFF2-40B4-BE49-F238E27FC236}">
                      <a16:creationId xmlns:a16="http://schemas.microsoft.com/office/drawing/2014/main" id="{24F95DCF-D005-43CD-B974-ED55BE3DBB58}"/>
                    </a:ext>
                  </a:extLst>
                </p14:cNvPr>
                <p14:cNvContentPartPr/>
                <p14:nvPr/>
              </p14:nvContentPartPr>
              <p14:xfrm>
                <a:off x="10138832" y="2697558"/>
                <a:ext cx="162000" cy="230400"/>
              </p14:xfrm>
            </p:contentPart>
          </mc:Choice>
          <mc:Fallback xmlns="">
            <p:pic>
              <p:nvPicPr>
                <p:cNvPr id="211" name="Рукописный ввод 210">
                  <a:extLst>
                    <a:ext uri="{FF2B5EF4-FFF2-40B4-BE49-F238E27FC236}">
                      <a16:creationId xmlns:a16="http://schemas.microsoft.com/office/drawing/2014/main" id="{24F95DCF-D005-43CD-B974-ED55BE3DBB58}"/>
                    </a:ext>
                  </a:extLst>
                </p:cNvPr>
                <p:cNvPicPr/>
                <p:nvPr/>
              </p:nvPicPr>
              <p:blipFill>
                <a:blip r:embed="rId327"/>
                <a:stretch>
                  <a:fillRect/>
                </a:stretch>
              </p:blipFill>
              <p:spPr>
                <a:xfrm>
                  <a:off x="10130192" y="2688558"/>
                  <a:ext cx="17964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12" name="Рукописный ввод 211">
                  <a:extLst>
                    <a:ext uri="{FF2B5EF4-FFF2-40B4-BE49-F238E27FC236}">
                      <a16:creationId xmlns:a16="http://schemas.microsoft.com/office/drawing/2014/main" id="{34C6E327-ED85-40A1-A929-3B838A067717}"/>
                    </a:ext>
                  </a:extLst>
                </p14:cNvPr>
                <p14:cNvContentPartPr/>
                <p14:nvPr/>
              </p14:nvContentPartPr>
              <p14:xfrm>
                <a:off x="10329992" y="2704758"/>
                <a:ext cx="81720" cy="196560"/>
              </p14:xfrm>
            </p:contentPart>
          </mc:Choice>
          <mc:Fallback xmlns="">
            <p:pic>
              <p:nvPicPr>
                <p:cNvPr id="212" name="Рукописный ввод 211">
                  <a:extLst>
                    <a:ext uri="{FF2B5EF4-FFF2-40B4-BE49-F238E27FC236}">
                      <a16:creationId xmlns:a16="http://schemas.microsoft.com/office/drawing/2014/main" id="{34C6E327-ED85-40A1-A929-3B838A067717}"/>
                    </a:ext>
                  </a:extLst>
                </p:cNvPr>
                <p:cNvPicPr/>
                <p:nvPr/>
              </p:nvPicPr>
              <p:blipFill>
                <a:blip r:embed="rId329"/>
                <a:stretch>
                  <a:fillRect/>
                </a:stretch>
              </p:blipFill>
              <p:spPr>
                <a:xfrm>
                  <a:off x="10321352" y="2695758"/>
                  <a:ext cx="9936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13" name="Рукописный ввод 212">
                  <a:extLst>
                    <a:ext uri="{FF2B5EF4-FFF2-40B4-BE49-F238E27FC236}">
                      <a16:creationId xmlns:a16="http://schemas.microsoft.com/office/drawing/2014/main" id="{BC7A348B-64C6-468A-8EA8-F1BD9A01BF39}"/>
                    </a:ext>
                  </a:extLst>
                </p14:cNvPr>
                <p14:cNvContentPartPr/>
                <p14:nvPr/>
              </p14:nvContentPartPr>
              <p14:xfrm>
                <a:off x="10302992" y="2657598"/>
                <a:ext cx="143640" cy="183600"/>
              </p14:xfrm>
            </p:contentPart>
          </mc:Choice>
          <mc:Fallback xmlns="">
            <p:pic>
              <p:nvPicPr>
                <p:cNvPr id="213" name="Рукописный ввод 212">
                  <a:extLst>
                    <a:ext uri="{FF2B5EF4-FFF2-40B4-BE49-F238E27FC236}">
                      <a16:creationId xmlns:a16="http://schemas.microsoft.com/office/drawing/2014/main" id="{BC7A348B-64C6-468A-8EA8-F1BD9A01BF39}"/>
                    </a:ext>
                  </a:extLst>
                </p:cNvPr>
                <p:cNvPicPr/>
                <p:nvPr/>
              </p:nvPicPr>
              <p:blipFill>
                <a:blip r:embed="rId331"/>
                <a:stretch>
                  <a:fillRect/>
                </a:stretch>
              </p:blipFill>
              <p:spPr>
                <a:xfrm>
                  <a:off x="10293992" y="2648958"/>
                  <a:ext cx="16128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14" name="Рукописный ввод 213">
                  <a:extLst>
                    <a:ext uri="{FF2B5EF4-FFF2-40B4-BE49-F238E27FC236}">
                      <a16:creationId xmlns:a16="http://schemas.microsoft.com/office/drawing/2014/main" id="{34211DAE-DC7E-48A4-9B30-3C54592A009A}"/>
                    </a:ext>
                  </a:extLst>
                </p14:cNvPr>
                <p14:cNvContentPartPr/>
                <p14:nvPr/>
              </p14:nvContentPartPr>
              <p14:xfrm>
                <a:off x="9864152" y="3250158"/>
                <a:ext cx="198360" cy="241920"/>
              </p14:xfrm>
            </p:contentPart>
          </mc:Choice>
          <mc:Fallback xmlns="">
            <p:pic>
              <p:nvPicPr>
                <p:cNvPr id="214" name="Рукописный ввод 213">
                  <a:extLst>
                    <a:ext uri="{FF2B5EF4-FFF2-40B4-BE49-F238E27FC236}">
                      <a16:creationId xmlns:a16="http://schemas.microsoft.com/office/drawing/2014/main" id="{34211DAE-DC7E-48A4-9B30-3C54592A009A}"/>
                    </a:ext>
                  </a:extLst>
                </p:cNvPr>
                <p:cNvPicPr/>
                <p:nvPr/>
              </p:nvPicPr>
              <p:blipFill>
                <a:blip r:embed="rId333"/>
                <a:stretch>
                  <a:fillRect/>
                </a:stretch>
              </p:blipFill>
              <p:spPr>
                <a:xfrm>
                  <a:off x="9855152" y="3241158"/>
                  <a:ext cx="2160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15" name="Рукописный ввод 214">
                  <a:extLst>
                    <a:ext uri="{FF2B5EF4-FFF2-40B4-BE49-F238E27FC236}">
                      <a16:creationId xmlns:a16="http://schemas.microsoft.com/office/drawing/2014/main" id="{4253CE97-01B6-4BA9-A4E7-34AD1ED9301F}"/>
                    </a:ext>
                  </a:extLst>
                </p14:cNvPr>
                <p14:cNvContentPartPr/>
                <p14:nvPr/>
              </p14:nvContentPartPr>
              <p14:xfrm>
                <a:off x="10085912" y="3305238"/>
                <a:ext cx="125640" cy="119160"/>
              </p14:xfrm>
            </p:contentPart>
          </mc:Choice>
          <mc:Fallback xmlns="">
            <p:pic>
              <p:nvPicPr>
                <p:cNvPr id="215" name="Рукописный ввод 214">
                  <a:extLst>
                    <a:ext uri="{FF2B5EF4-FFF2-40B4-BE49-F238E27FC236}">
                      <a16:creationId xmlns:a16="http://schemas.microsoft.com/office/drawing/2014/main" id="{4253CE97-01B6-4BA9-A4E7-34AD1ED9301F}"/>
                    </a:ext>
                  </a:extLst>
                </p:cNvPr>
                <p:cNvPicPr/>
                <p:nvPr/>
              </p:nvPicPr>
              <p:blipFill>
                <a:blip r:embed="rId335"/>
                <a:stretch>
                  <a:fillRect/>
                </a:stretch>
              </p:blipFill>
              <p:spPr>
                <a:xfrm>
                  <a:off x="10076912" y="3296598"/>
                  <a:ext cx="1432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16" name="Рукописный ввод 215">
                  <a:extLst>
                    <a:ext uri="{FF2B5EF4-FFF2-40B4-BE49-F238E27FC236}">
                      <a16:creationId xmlns:a16="http://schemas.microsoft.com/office/drawing/2014/main" id="{82B4B6A6-DA2E-4815-8849-9C0B4DA9F6A4}"/>
                    </a:ext>
                  </a:extLst>
                </p14:cNvPr>
                <p14:cNvContentPartPr/>
                <p14:nvPr/>
              </p14:nvContentPartPr>
              <p14:xfrm>
                <a:off x="10189952" y="3152958"/>
                <a:ext cx="415440" cy="267840"/>
              </p14:xfrm>
            </p:contentPart>
          </mc:Choice>
          <mc:Fallback xmlns="">
            <p:pic>
              <p:nvPicPr>
                <p:cNvPr id="216" name="Рукописный ввод 215">
                  <a:extLst>
                    <a:ext uri="{FF2B5EF4-FFF2-40B4-BE49-F238E27FC236}">
                      <a16:creationId xmlns:a16="http://schemas.microsoft.com/office/drawing/2014/main" id="{82B4B6A6-DA2E-4815-8849-9C0B4DA9F6A4}"/>
                    </a:ext>
                  </a:extLst>
                </p:cNvPr>
                <p:cNvPicPr/>
                <p:nvPr/>
              </p:nvPicPr>
              <p:blipFill>
                <a:blip r:embed="rId337"/>
                <a:stretch>
                  <a:fillRect/>
                </a:stretch>
              </p:blipFill>
              <p:spPr>
                <a:xfrm>
                  <a:off x="10180952" y="3144318"/>
                  <a:ext cx="43308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17" name="Рукописный ввод 216">
                  <a:extLst>
                    <a:ext uri="{FF2B5EF4-FFF2-40B4-BE49-F238E27FC236}">
                      <a16:creationId xmlns:a16="http://schemas.microsoft.com/office/drawing/2014/main" id="{EE955271-FE53-4980-9A20-263A87B82D35}"/>
                    </a:ext>
                  </a:extLst>
                </p14:cNvPr>
                <p14:cNvContentPartPr/>
                <p14:nvPr/>
              </p14:nvContentPartPr>
              <p14:xfrm>
                <a:off x="10401272" y="3076638"/>
                <a:ext cx="196200" cy="45000"/>
              </p14:xfrm>
            </p:contentPart>
          </mc:Choice>
          <mc:Fallback xmlns="">
            <p:pic>
              <p:nvPicPr>
                <p:cNvPr id="217" name="Рукописный ввод 216">
                  <a:extLst>
                    <a:ext uri="{FF2B5EF4-FFF2-40B4-BE49-F238E27FC236}">
                      <a16:creationId xmlns:a16="http://schemas.microsoft.com/office/drawing/2014/main" id="{EE955271-FE53-4980-9A20-263A87B82D35}"/>
                    </a:ext>
                  </a:extLst>
                </p:cNvPr>
                <p:cNvPicPr/>
                <p:nvPr/>
              </p:nvPicPr>
              <p:blipFill>
                <a:blip r:embed="rId339"/>
                <a:stretch>
                  <a:fillRect/>
                </a:stretch>
              </p:blipFill>
              <p:spPr>
                <a:xfrm>
                  <a:off x="10392632" y="3067638"/>
                  <a:ext cx="21384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18" name="Рукописный ввод 217">
                  <a:extLst>
                    <a:ext uri="{FF2B5EF4-FFF2-40B4-BE49-F238E27FC236}">
                      <a16:creationId xmlns:a16="http://schemas.microsoft.com/office/drawing/2014/main" id="{DE58016F-7B33-4FF8-9054-B2E63D1FD08A}"/>
                    </a:ext>
                  </a:extLst>
                </p14:cNvPr>
                <p14:cNvContentPartPr/>
                <p14:nvPr/>
              </p14:nvContentPartPr>
              <p14:xfrm>
                <a:off x="10569752" y="3022278"/>
                <a:ext cx="396360" cy="164160"/>
              </p14:xfrm>
            </p:contentPart>
          </mc:Choice>
          <mc:Fallback xmlns="">
            <p:pic>
              <p:nvPicPr>
                <p:cNvPr id="218" name="Рукописный ввод 217">
                  <a:extLst>
                    <a:ext uri="{FF2B5EF4-FFF2-40B4-BE49-F238E27FC236}">
                      <a16:creationId xmlns:a16="http://schemas.microsoft.com/office/drawing/2014/main" id="{DE58016F-7B33-4FF8-9054-B2E63D1FD08A}"/>
                    </a:ext>
                  </a:extLst>
                </p:cNvPr>
                <p:cNvPicPr/>
                <p:nvPr/>
              </p:nvPicPr>
              <p:blipFill>
                <a:blip r:embed="rId341"/>
                <a:stretch>
                  <a:fillRect/>
                </a:stretch>
              </p:blipFill>
              <p:spPr>
                <a:xfrm>
                  <a:off x="10561112" y="3013278"/>
                  <a:ext cx="41400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19" name="Рукописный ввод 218">
                  <a:extLst>
                    <a:ext uri="{FF2B5EF4-FFF2-40B4-BE49-F238E27FC236}">
                      <a16:creationId xmlns:a16="http://schemas.microsoft.com/office/drawing/2014/main" id="{624A27D4-AB98-4CDE-B60C-8C884CD1FC3F}"/>
                    </a:ext>
                  </a:extLst>
                </p14:cNvPr>
                <p14:cNvContentPartPr/>
                <p14:nvPr/>
              </p14:nvContentPartPr>
              <p14:xfrm>
                <a:off x="10952432" y="2882958"/>
                <a:ext cx="322920" cy="164160"/>
              </p14:xfrm>
            </p:contentPart>
          </mc:Choice>
          <mc:Fallback xmlns="">
            <p:pic>
              <p:nvPicPr>
                <p:cNvPr id="219" name="Рукописный ввод 218">
                  <a:extLst>
                    <a:ext uri="{FF2B5EF4-FFF2-40B4-BE49-F238E27FC236}">
                      <a16:creationId xmlns:a16="http://schemas.microsoft.com/office/drawing/2014/main" id="{624A27D4-AB98-4CDE-B60C-8C884CD1FC3F}"/>
                    </a:ext>
                  </a:extLst>
                </p:cNvPr>
                <p:cNvPicPr/>
                <p:nvPr/>
              </p:nvPicPr>
              <p:blipFill>
                <a:blip r:embed="rId343"/>
                <a:stretch>
                  <a:fillRect/>
                </a:stretch>
              </p:blipFill>
              <p:spPr>
                <a:xfrm>
                  <a:off x="10943432" y="2874318"/>
                  <a:ext cx="34056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20" name="Рукописный ввод 219">
                  <a:extLst>
                    <a:ext uri="{FF2B5EF4-FFF2-40B4-BE49-F238E27FC236}">
                      <a16:creationId xmlns:a16="http://schemas.microsoft.com/office/drawing/2014/main" id="{9AB06728-D52F-4AD4-A0C6-EED39C8357E5}"/>
                    </a:ext>
                  </a:extLst>
                </p14:cNvPr>
                <p14:cNvContentPartPr/>
                <p14:nvPr/>
              </p14:nvContentPartPr>
              <p14:xfrm>
                <a:off x="11256272" y="2752638"/>
                <a:ext cx="315000" cy="188280"/>
              </p14:xfrm>
            </p:contentPart>
          </mc:Choice>
          <mc:Fallback xmlns="">
            <p:pic>
              <p:nvPicPr>
                <p:cNvPr id="220" name="Рукописный ввод 219">
                  <a:extLst>
                    <a:ext uri="{FF2B5EF4-FFF2-40B4-BE49-F238E27FC236}">
                      <a16:creationId xmlns:a16="http://schemas.microsoft.com/office/drawing/2014/main" id="{9AB06728-D52F-4AD4-A0C6-EED39C8357E5}"/>
                    </a:ext>
                  </a:extLst>
                </p:cNvPr>
                <p:cNvPicPr/>
                <p:nvPr/>
              </p:nvPicPr>
              <p:blipFill>
                <a:blip r:embed="rId345"/>
                <a:stretch>
                  <a:fillRect/>
                </a:stretch>
              </p:blipFill>
              <p:spPr>
                <a:xfrm>
                  <a:off x="11247632" y="2743638"/>
                  <a:ext cx="33264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21" name="Рукописный ввод 220">
                  <a:extLst>
                    <a:ext uri="{FF2B5EF4-FFF2-40B4-BE49-F238E27FC236}">
                      <a16:creationId xmlns:a16="http://schemas.microsoft.com/office/drawing/2014/main" id="{52CB1912-F9F3-4E4C-8396-655AFC4BF4F8}"/>
                    </a:ext>
                  </a:extLst>
                </p14:cNvPr>
                <p14:cNvContentPartPr/>
                <p14:nvPr/>
              </p14:nvContentPartPr>
              <p14:xfrm>
                <a:off x="11340152" y="2724198"/>
                <a:ext cx="216720" cy="43920"/>
              </p14:xfrm>
            </p:contentPart>
          </mc:Choice>
          <mc:Fallback xmlns="">
            <p:pic>
              <p:nvPicPr>
                <p:cNvPr id="221" name="Рукописный ввод 220">
                  <a:extLst>
                    <a:ext uri="{FF2B5EF4-FFF2-40B4-BE49-F238E27FC236}">
                      <a16:creationId xmlns:a16="http://schemas.microsoft.com/office/drawing/2014/main" id="{52CB1912-F9F3-4E4C-8396-655AFC4BF4F8}"/>
                    </a:ext>
                  </a:extLst>
                </p:cNvPr>
                <p:cNvPicPr/>
                <p:nvPr/>
              </p:nvPicPr>
              <p:blipFill>
                <a:blip r:embed="rId347"/>
                <a:stretch>
                  <a:fillRect/>
                </a:stretch>
              </p:blipFill>
              <p:spPr>
                <a:xfrm>
                  <a:off x="11331512" y="2715558"/>
                  <a:ext cx="2343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22" name="Рукописный ввод 221">
                  <a:extLst>
                    <a:ext uri="{FF2B5EF4-FFF2-40B4-BE49-F238E27FC236}">
                      <a16:creationId xmlns:a16="http://schemas.microsoft.com/office/drawing/2014/main" id="{B96FAE4F-949A-4AA6-BBF7-5E060ED27D2D}"/>
                    </a:ext>
                  </a:extLst>
                </p14:cNvPr>
                <p14:cNvContentPartPr/>
                <p14:nvPr/>
              </p14:nvContentPartPr>
              <p14:xfrm>
                <a:off x="11563352" y="2687478"/>
                <a:ext cx="190800" cy="129600"/>
              </p14:xfrm>
            </p:contentPart>
          </mc:Choice>
          <mc:Fallback xmlns="">
            <p:pic>
              <p:nvPicPr>
                <p:cNvPr id="222" name="Рукописный ввод 221">
                  <a:extLst>
                    <a:ext uri="{FF2B5EF4-FFF2-40B4-BE49-F238E27FC236}">
                      <a16:creationId xmlns:a16="http://schemas.microsoft.com/office/drawing/2014/main" id="{B96FAE4F-949A-4AA6-BBF7-5E060ED27D2D}"/>
                    </a:ext>
                  </a:extLst>
                </p:cNvPr>
                <p:cNvPicPr/>
                <p:nvPr/>
              </p:nvPicPr>
              <p:blipFill>
                <a:blip r:embed="rId349"/>
                <a:stretch>
                  <a:fillRect/>
                </a:stretch>
              </p:blipFill>
              <p:spPr>
                <a:xfrm>
                  <a:off x="11554712" y="2678478"/>
                  <a:ext cx="2084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23" name="Рукописный ввод 222">
                  <a:extLst>
                    <a:ext uri="{FF2B5EF4-FFF2-40B4-BE49-F238E27FC236}">
                      <a16:creationId xmlns:a16="http://schemas.microsoft.com/office/drawing/2014/main" id="{4B7C3539-7389-41C1-8DEE-F253409640EC}"/>
                    </a:ext>
                  </a:extLst>
                </p14:cNvPr>
                <p14:cNvContentPartPr/>
                <p14:nvPr/>
              </p14:nvContentPartPr>
              <p14:xfrm>
                <a:off x="11644712" y="2565438"/>
                <a:ext cx="417960" cy="196200"/>
              </p14:xfrm>
            </p:contentPart>
          </mc:Choice>
          <mc:Fallback xmlns="">
            <p:pic>
              <p:nvPicPr>
                <p:cNvPr id="223" name="Рукописный ввод 222">
                  <a:extLst>
                    <a:ext uri="{FF2B5EF4-FFF2-40B4-BE49-F238E27FC236}">
                      <a16:creationId xmlns:a16="http://schemas.microsoft.com/office/drawing/2014/main" id="{4B7C3539-7389-41C1-8DEE-F253409640EC}"/>
                    </a:ext>
                  </a:extLst>
                </p:cNvPr>
                <p:cNvPicPr/>
                <p:nvPr/>
              </p:nvPicPr>
              <p:blipFill>
                <a:blip r:embed="rId351"/>
                <a:stretch>
                  <a:fillRect/>
                </a:stretch>
              </p:blipFill>
              <p:spPr>
                <a:xfrm>
                  <a:off x="11635712" y="2556798"/>
                  <a:ext cx="4356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24" name="Рукописный ввод 223">
                  <a:extLst>
                    <a:ext uri="{FF2B5EF4-FFF2-40B4-BE49-F238E27FC236}">
                      <a16:creationId xmlns:a16="http://schemas.microsoft.com/office/drawing/2014/main" id="{68AB6EBE-C306-4F7C-8FF9-582853E748F0}"/>
                    </a:ext>
                  </a:extLst>
                </p14:cNvPr>
                <p14:cNvContentPartPr/>
                <p14:nvPr/>
              </p14:nvContentPartPr>
              <p14:xfrm>
                <a:off x="11991752" y="2483358"/>
                <a:ext cx="187560" cy="561600"/>
              </p14:xfrm>
            </p:contentPart>
          </mc:Choice>
          <mc:Fallback xmlns="">
            <p:pic>
              <p:nvPicPr>
                <p:cNvPr id="224" name="Рукописный ввод 223">
                  <a:extLst>
                    <a:ext uri="{FF2B5EF4-FFF2-40B4-BE49-F238E27FC236}">
                      <a16:creationId xmlns:a16="http://schemas.microsoft.com/office/drawing/2014/main" id="{68AB6EBE-C306-4F7C-8FF9-582853E748F0}"/>
                    </a:ext>
                  </a:extLst>
                </p:cNvPr>
                <p:cNvPicPr/>
                <p:nvPr/>
              </p:nvPicPr>
              <p:blipFill>
                <a:blip r:embed="rId353"/>
                <a:stretch>
                  <a:fillRect/>
                </a:stretch>
              </p:blipFill>
              <p:spPr>
                <a:xfrm>
                  <a:off x="11983112" y="2474358"/>
                  <a:ext cx="205200" cy="57924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25" name="Рукописный ввод 224">
                  <a:extLst>
                    <a:ext uri="{FF2B5EF4-FFF2-40B4-BE49-F238E27FC236}">
                      <a16:creationId xmlns:a16="http://schemas.microsoft.com/office/drawing/2014/main" id="{4336D924-6620-47C5-890F-D1424BD90940}"/>
                    </a:ext>
                  </a:extLst>
                </p14:cNvPr>
                <p14:cNvContentPartPr/>
                <p14:nvPr/>
              </p14:nvContentPartPr>
              <p14:xfrm>
                <a:off x="10292192" y="3256638"/>
                <a:ext cx="1558800" cy="788040"/>
              </p14:xfrm>
            </p:contentPart>
          </mc:Choice>
          <mc:Fallback xmlns="">
            <p:pic>
              <p:nvPicPr>
                <p:cNvPr id="225" name="Рукописный ввод 224">
                  <a:extLst>
                    <a:ext uri="{FF2B5EF4-FFF2-40B4-BE49-F238E27FC236}">
                      <a16:creationId xmlns:a16="http://schemas.microsoft.com/office/drawing/2014/main" id="{4336D924-6620-47C5-890F-D1424BD90940}"/>
                    </a:ext>
                  </a:extLst>
                </p:cNvPr>
                <p:cNvPicPr/>
                <p:nvPr/>
              </p:nvPicPr>
              <p:blipFill>
                <a:blip r:embed="rId355"/>
                <a:stretch>
                  <a:fillRect/>
                </a:stretch>
              </p:blipFill>
              <p:spPr>
                <a:xfrm>
                  <a:off x="10283192" y="3247998"/>
                  <a:ext cx="1576440" cy="805680"/>
                </a:xfrm>
                <a:prstGeom prst="rect">
                  <a:avLst/>
                </a:prstGeom>
              </p:spPr>
            </p:pic>
          </mc:Fallback>
        </mc:AlternateContent>
      </p:grpSp>
    </p:spTree>
    <p:extLst>
      <p:ext uri="{BB962C8B-B14F-4D97-AF65-F5344CB8AC3E}">
        <p14:creationId xmlns:p14="http://schemas.microsoft.com/office/powerpoint/2010/main" val="295196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93A652-F701-4549-8310-6681A33A14C5}"/>
              </a:ext>
            </a:extLst>
          </p:cNvPr>
          <p:cNvSpPr txBox="1"/>
          <p:nvPr/>
        </p:nvSpPr>
        <p:spPr>
          <a:xfrm>
            <a:off x="643380" y="776868"/>
            <a:ext cx="6094428" cy="2616101"/>
          </a:xfrm>
          <a:prstGeom prst="rect">
            <a:avLst/>
          </a:prstGeom>
          <a:noFill/>
        </p:spPr>
        <p:txBody>
          <a:bodyPr wrap="square">
            <a:spAutoFit/>
          </a:bodyPr>
          <a:lstStyle/>
          <a:p>
            <a:r>
              <a:rPr lang="en-GB" sz="2400" b="1" spc="-1" dirty="0">
                <a:solidFill>
                  <a:srgbClr val="000000"/>
                </a:solidFill>
                <a:uFill>
                  <a:solidFill>
                    <a:srgbClr val="FFFFFF"/>
                  </a:solidFill>
                </a:uFill>
                <a:latin typeface="Arial"/>
                <a:ea typeface="Microsoft YaHei"/>
              </a:rPr>
              <a:t>4. COMPARING STATEMENTS</a:t>
            </a:r>
            <a:r>
              <a:rPr lang="en-GB" sz="2400" spc="-1" dirty="0">
                <a:solidFill>
                  <a:srgbClr val="000000"/>
                </a:solidFill>
                <a:uFill>
                  <a:solidFill>
                    <a:srgbClr val="FFFFFF"/>
                  </a:solidFill>
                </a:uFill>
                <a:latin typeface="Arial"/>
                <a:ea typeface="Microsoft YaHei"/>
              </a:rPr>
              <a:t> </a:t>
            </a:r>
            <a:r>
              <a:rPr lang="en-GB" sz="2000" spc="-1" dirty="0">
                <a:solidFill>
                  <a:srgbClr val="000000"/>
                </a:solidFill>
                <a:uFill>
                  <a:solidFill>
                    <a:srgbClr val="FFFFFF"/>
                  </a:solidFill>
                </a:uFill>
                <a:latin typeface="Arial"/>
                <a:ea typeface="Microsoft YaHei"/>
              </a:rPr>
              <a:t>(comparing two compound statements) </a:t>
            </a:r>
          </a:p>
          <a:p>
            <a:endParaRPr lang="en-GB" sz="2000" spc="-1" dirty="0">
              <a:solidFill>
                <a:srgbClr val="000000"/>
              </a:solidFill>
              <a:uFill>
                <a:solidFill>
                  <a:srgbClr val="FFFFFF"/>
                </a:solidFill>
              </a:uFill>
              <a:latin typeface="Arial"/>
              <a:ea typeface="Microsoft YaHei"/>
            </a:endParaRPr>
          </a:p>
          <a:p>
            <a:r>
              <a:rPr lang="en-GB" sz="2000" spc="-1" dirty="0">
                <a:solidFill>
                  <a:srgbClr val="000000"/>
                </a:solidFill>
                <a:uFill>
                  <a:solidFill>
                    <a:srgbClr val="FFFFFF"/>
                  </a:solidFill>
                </a:uFill>
                <a:latin typeface="Arial"/>
                <a:ea typeface="Microsoft YaHei"/>
              </a:rPr>
              <a:t>There are 4 possibilities:</a:t>
            </a:r>
          </a:p>
          <a:p>
            <a:endParaRPr lang="en-GB" sz="2000" spc="-1" dirty="0">
              <a:solidFill>
                <a:srgbClr val="000000"/>
              </a:solidFill>
              <a:uFill>
                <a:solidFill>
                  <a:srgbClr val="FFFFFF"/>
                </a:solidFill>
              </a:uFill>
              <a:latin typeface="Arial"/>
              <a:ea typeface="Microsoft YaHei"/>
            </a:endParaRPr>
          </a:p>
          <a:p>
            <a:pPr marL="342900" indent="-342900">
              <a:buAutoNum type="arabicPeriod"/>
            </a:pPr>
            <a:r>
              <a:rPr lang="en-GB" sz="2000" spc="-1" dirty="0">
                <a:solidFill>
                  <a:srgbClr val="000000"/>
                </a:solidFill>
                <a:uFill>
                  <a:solidFill>
                    <a:srgbClr val="FFFFFF"/>
                  </a:solidFill>
                </a:uFill>
                <a:latin typeface="Arial"/>
                <a:ea typeface="Microsoft YaHei"/>
              </a:rPr>
              <a:t>LOGICALLY EQUIVALENT (identical values under the main operator)</a:t>
            </a:r>
          </a:p>
          <a:p>
            <a:pPr marL="342900" indent="-342900">
              <a:buAutoNum type="arabicPeriod"/>
            </a:pPr>
            <a:endParaRPr lang="en-GB" sz="2000" spc="-1" dirty="0">
              <a:solidFill>
                <a:srgbClr val="000000"/>
              </a:solidFill>
              <a:uFill>
                <a:solidFill>
                  <a:srgbClr val="FFFFFF"/>
                </a:solidFill>
              </a:uFill>
              <a:latin typeface="Arial"/>
              <a:ea typeface="Microsoft YaHei"/>
            </a:endParaRPr>
          </a:p>
        </p:txBody>
      </p:sp>
      <mc:AlternateContent xmlns:mc="http://schemas.openxmlformats.org/markup-compatibility/2006" xmlns:p14="http://schemas.microsoft.com/office/powerpoint/2010/main">
        <mc:Choice Requires="p14">
          <p:contentPart p14:bwMode="auto" r:id="rId2">
            <p14:nvContentPartPr>
              <p14:cNvPr id="37" name="Рукописный ввод 36">
                <a:extLst>
                  <a:ext uri="{FF2B5EF4-FFF2-40B4-BE49-F238E27FC236}">
                    <a16:creationId xmlns:a16="http://schemas.microsoft.com/office/drawing/2014/main" id="{45DCE205-1DE6-437B-BBD2-160C6748F4FF}"/>
                  </a:ext>
                </a:extLst>
              </p14:cNvPr>
              <p14:cNvContentPartPr/>
              <p14:nvPr/>
            </p14:nvContentPartPr>
            <p14:xfrm>
              <a:off x="1698992" y="3370398"/>
              <a:ext cx="275400" cy="365760"/>
            </p14:xfrm>
          </p:contentPart>
        </mc:Choice>
        <mc:Fallback xmlns="">
          <p:pic>
            <p:nvPicPr>
              <p:cNvPr id="37" name="Рукописный ввод 36">
                <a:extLst>
                  <a:ext uri="{FF2B5EF4-FFF2-40B4-BE49-F238E27FC236}">
                    <a16:creationId xmlns:a16="http://schemas.microsoft.com/office/drawing/2014/main" id="{45DCE205-1DE6-437B-BBD2-160C6748F4FF}"/>
                  </a:ext>
                </a:extLst>
              </p:cNvPr>
              <p:cNvPicPr/>
              <p:nvPr/>
            </p:nvPicPr>
            <p:blipFill>
              <a:blip r:embed="rId3"/>
              <a:stretch>
                <a:fillRect/>
              </a:stretch>
            </p:blipFill>
            <p:spPr>
              <a:xfrm>
                <a:off x="1680992" y="3352758"/>
                <a:ext cx="311040" cy="401400"/>
              </a:xfrm>
              <a:prstGeom prst="rect">
                <a:avLst/>
              </a:prstGeom>
            </p:spPr>
          </p:pic>
        </mc:Fallback>
      </mc:AlternateContent>
      <p:grpSp>
        <p:nvGrpSpPr>
          <p:cNvPr id="45" name="Группа 44">
            <a:extLst>
              <a:ext uri="{FF2B5EF4-FFF2-40B4-BE49-F238E27FC236}">
                <a16:creationId xmlns:a16="http://schemas.microsoft.com/office/drawing/2014/main" id="{264A4550-E6DF-4AC4-8687-6E7CDFE0320B}"/>
              </a:ext>
            </a:extLst>
          </p:cNvPr>
          <p:cNvGrpSpPr/>
          <p:nvPr/>
        </p:nvGrpSpPr>
        <p:grpSpPr>
          <a:xfrm>
            <a:off x="7763192" y="864438"/>
            <a:ext cx="2378160" cy="477360"/>
            <a:chOff x="7763192" y="864438"/>
            <a:chExt cx="2378160" cy="477360"/>
          </a:xfrm>
        </p:grpSpPr>
        <mc:AlternateContent xmlns:mc="http://schemas.openxmlformats.org/markup-compatibility/2006" xmlns:p14="http://schemas.microsoft.com/office/powerpoint/2010/main">
          <mc:Choice Requires="p14">
            <p:contentPart p14:bwMode="auto" r:id="rId4">
              <p14:nvContentPartPr>
                <p14:cNvPr id="39" name="Рукописный ввод 38">
                  <a:extLst>
                    <a:ext uri="{FF2B5EF4-FFF2-40B4-BE49-F238E27FC236}">
                      <a16:creationId xmlns:a16="http://schemas.microsoft.com/office/drawing/2014/main" id="{A147DFDE-CE69-43CB-BA01-A5F13931B9F5}"/>
                    </a:ext>
                  </a:extLst>
                </p14:cNvPr>
                <p14:cNvContentPartPr/>
                <p14:nvPr/>
              </p14:nvContentPartPr>
              <p14:xfrm>
                <a:off x="7763192" y="1121118"/>
                <a:ext cx="382680" cy="176760"/>
              </p14:xfrm>
            </p:contentPart>
          </mc:Choice>
          <mc:Fallback xmlns="">
            <p:pic>
              <p:nvPicPr>
                <p:cNvPr id="39" name="Рукописный ввод 38">
                  <a:extLst>
                    <a:ext uri="{FF2B5EF4-FFF2-40B4-BE49-F238E27FC236}">
                      <a16:creationId xmlns:a16="http://schemas.microsoft.com/office/drawing/2014/main" id="{A147DFDE-CE69-43CB-BA01-A5F13931B9F5}"/>
                    </a:ext>
                  </a:extLst>
                </p:cNvPr>
                <p:cNvPicPr/>
                <p:nvPr/>
              </p:nvPicPr>
              <p:blipFill>
                <a:blip r:embed="rId5"/>
                <a:stretch>
                  <a:fillRect/>
                </a:stretch>
              </p:blipFill>
              <p:spPr>
                <a:xfrm>
                  <a:off x="7745552" y="1103118"/>
                  <a:ext cx="4183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0" name="Рукописный ввод 39">
                  <a:extLst>
                    <a:ext uri="{FF2B5EF4-FFF2-40B4-BE49-F238E27FC236}">
                      <a16:creationId xmlns:a16="http://schemas.microsoft.com/office/drawing/2014/main" id="{91320864-E71E-46F8-96D0-9928C14EB4F9}"/>
                    </a:ext>
                  </a:extLst>
                </p14:cNvPr>
                <p14:cNvContentPartPr/>
                <p14:nvPr/>
              </p14:nvContentPartPr>
              <p14:xfrm>
                <a:off x="8297072" y="992238"/>
                <a:ext cx="171360" cy="349560"/>
              </p14:xfrm>
            </p:contentPart>
          </mc:Choice>
          <mc:Fallback xmlns="">
            <p:pic>
              <p:nvPicPr>
                <p:cNvPr id="40" name="Рукописный ввод 39">
                  <a:extLst>
                    <a:ext uri="{FF2B5EF4-FFF2-40B4-BE49-F238E27FC236}">
                      <a16:creationId xmlns:a16="http://schemas.microsoft.com/office/drawing/2014/main" id="{91320864-E71E-46F8-96D0-9928C14EB4F9}"/>
                    </a:ext>
                  </a:extLst>
                </p:cNvPr>
                <p:cNvPicPr/>
                <p:nvPr/>
              </p:nvPicPr>
              <p:blipFill>
                <a:blip r:embed="rId7"/>
                <a:stretch>
                  <a:fillRect/>
                </a:stretch>
              </p:blipFill>
              <p:spPr>
                <a:xfrm>
                  <a:off x="8279072" y="974238"/>
                  <a:ext cx="20700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1" name="Рукописный ввод 40">
                  <a:extLst>
                    <a:ext uri="{FF2B5EF4-FFF2-40B4-BE49-F238E27FC236}">
                      <a16:creationId xmlns:a16="http://schemas.microsoft.com/office/drawing/2014/main" id="{26458E5B-7F9F-44CF-9A7A-05CA8ED4811F}"/>
                    </a:ext>
                  </a:extLst>
                </p14:cNvPr>
                <p14:cNvContentPartPr/>
                <p14:nvPr/>
              </p14:nvContentPartPr>
              <p14:xfrm>
                <a:off x="8693072" y="1110318"/>
                <a:ext cx="373680" cy="220320"/>
              </p14:xfrm>
            </p:contentPart>
          </mc:Choice>
          <mc:Fallback xmlns="">
            <p:pic>
              <p:nvPicPr>
                <p:cNvPr id="41" name="Рукописный ввод 40">
                  <a:extLst>
                    <a:ext uri="{FF2B5EF4-FFF2-40B4-BE49-F238E27FC236}">
                      <a16:creationId xmlns:a16="http://schemas.microsoft.com/office/drawing/2014/main" id="{26458E5B-7F9F-44CF-9A7A-05CA8ED4811F}"/>
                    </a:ext>
                  </a:extLst>
                </p:cNvPr>
                <p:cNvPicPr/>
                <p:nvPr/>
              </p:nvPicPr>
              <p:blipFill>
                <a:blip r:embed="rId9"/>
                <a:stretch>
                  <a:fillRect/>
                </a:stretch>
              </p:blipFill>
              <p:spPr>
                <a:xfrm>
                  <a:off x="8675432" y="1092318"/>
                  <a:ext cx="40932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Рукописный ввод 41">
                  <a:extLst>
                    <a:ext uri="{FF2B5EF4-FFF2-40B4-BE49-F238E27FC236}">
                      <a16:creationId xmlns:a16="http://schemas.microsoft.com/office/drawing/2014/main" id="{24B6F15C-267B-41EF-842D-224FB57D8253}"/>
                    </a:ext>
                  </a:extLst>
                </p14:cNvPr>
                <p14:cNvContentPartPr/>
                <p14:nvPr/>
              </p14:nvContentPartPr>
              <p14:xfrm>
                <a:off x="9284912" y="1154598"/>
                <a:ext cx="243720" cy="115920"/>
              </p14:xfrm>
            </p:contentPart>
          </mc:Choice>
          <mc:Fallback xmlns="">
            <p:pic>
              <p:nvPicPr>
                <p:cNvPr id="42" name="Рукописный ввод 41">
                  <a:extLst>
                    <a:ext uri="{FF2B5EF4-FFF2-40B4-BE49-F238E27FC236}">
                      <a16:creationId xmlns:a16="http://schemas.microsoft.com/office/drawing/2014/main" id="{24B6F15C-267B-41EF-842D-224FB57D8253}"/>
                    </a:ext>
                  </a:extLst>
                </p:cNvPr>
                <p:cNvPicPr/>
                <p:nvPr/>
              </p:nvPicPr>
              <p:blipFill>
                <a:blip r:embed="rId11"/>
                <a:stretch>
                  <a:fillRect/>
                </a:stretch>
              </p:blipFill>
              <p:spPr>
                <a:xfrm>
                  <a:off x="9266912" y="1136598"/>
                  <a:ext cx="27936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3" name="Рукописный ввод 42">
                  <a:extLst>
                    <a:ext uri="{FF2B5EF4-FFF2-40B4-BE49-F238E27FC236}">
                      <a16:creationId xmlns:a16="http://schemas.microsoft.com/office/drawing/2014/main" id="{EA44B133-6417-4333-A4DD-A39612D352C6}"/>
                    </a:ext>
                  </a:extLst>
                </p14:cNvPr>
                <p14:cNvContentPartPr/>
                <p14:nvPr/>
              </p14:nvContentPartPr>
              <p14:xfrm>
                <a:off x="9779192" y="864438"/>
                <a:ext cx="308160" cy="461520"/>
              </p14:xfrm>
            </p:contentPart>
          </mc:Choice>
          <mc:Fallback xmlns="">
            <p:pic>
              <p:nvPicPr>
                <p:cNvPr id="43" name="Рукописный ввод 42">
                  <a:extLst>
                    <a:ext uri="{FF2B5EF4-FFF2-40B4-BE49-F238E27FC236}">
                      <a16:creationId xmlns:a16="http://schemas.microsoft.com/office/drawing/2014/main" id="{EA44B133-6417-4333-A4DD-A39612D352C6}"/>
                    </a:ext>
                  </a:extLst>
                </p:cNvPr>
                <p:cNvPicPr/>
                <p:nvPr/>
              </p:nvPicPr>
              <p:blipFill>
                <a:blip r:embed="rId13"/>
                <a:stretch>
                  <a:fillRect/>
                </a:stretch>
              </p:blipFill>
              <p:spPr>
                <a:xfrm>
                  <a:off x="9761192" y="846438"/>
                  <a:ext cx="343800" cy="497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4" name="Рукописный ввод 43">
                  <a:extLst>
                    <a:ext uri="{FF2B5EF4-FFF2-40B4-BE49-F238E27FC236}">
                      <a16:creationId xmlns:a16="http://schemas.microsoft.com/office/drawing/2014/main" id="{96E5F45B-350B-4E7B-8240-F4C5CDD49CA7}"/>
                    </a:ext>
                  </a:extLst>
                </p14:cNvPr>
                <p14:cNvContentPartPr/>
                <p14:nvPr/>
              </p14:nvContentPartPr>
              <p14:xfrm>
                <a:off x="9923912" y="1218318"/>
                <a:ext cx="217440" cy="111240"/>
              </p14:xfrm>
            </p:contentPart>
          </mc:Choice>
          <mc:Fallback xmlns="">
            <p:pic>
              <p:nvPicPr>
                <p:cNvPr id="44" name="Рукописный ввод 43">
                  <a:extLst>
                    <a:ext uri="{FF2B5EF4-FFF2-40B4-BE49-F238E27FC236}">
                      <a16:creationId xmlns:a16="http://schemas.microsoft.com/office/drawing/2014/main" id="{96E5F45B-350B-4E7B-8240-F4C5CDD49CA7}"/>
                    </a:ext>
                  </a:extLst>
                </p:cNvPr>
                <p:cNvPicPr/>
                <p:nvPr/>
              </p:nvPicPr>
              <p:blipFill>
                <a:blip r:embed="rId15"/>
                <a:stretch>
                  <a:fillRect/>
                </a:stretch>
              </p:blipFill>
              <p:spPr>
                <a:xfrm>
                  <a:off x="9906272" y="1200318"/>
                  <a:ext cx="253080" cy="146880"/>
                </a:xfrm>
                <a:prstGeom prst="rect">
                  <a:avLst/>
                </a:prstGeom>
              </p:spPr>
            </p:pic>
          </mc:Fallback>
        </mc:AlternateContent>
      </p:grpSp>
      <p:grpSp>
        <p:nvGrpSpPr>
          <p:cNvPr id="47" name="Группа 46">
            <a:extLst>
              <a:ext uri="{FF2B5EF4-FFF2-40B4-BE49-F238E27FC236}">
                <a16:creationId xmlns:a16="http://schemas.microsoft.com/office/drawing/2014/main" id="{E85051EF-CDAE-4C4D-B557-286D78ADD305}"/>
              </a:ext>
            </a:extLst>
          </p:cNvPr>
          <p:cNvGrpSpPr/>
          <p:nvPr/>
        </p:nvGrpSpPr>
        <p:grpSpPr>
          <a:xfrm>
            <a:off x="617552" y="3313518"/>
            <a:ext cx="799920" cy="458280"/>
            <a:chOff x="617552" y="3313518"/>
            <a:chExt cx="799920" cy="458280"/>
          </a:xfrm>
        </p:grpSpPr>
        <mc:AlternateContent xmlns:mc="http://schemas.openxmlformats.org/markup-compatibility/2006" xmlns:p14="http://schemas.microsoft.com/office/powerpoint/2010/main">
          <mc:Choice Requires="p14">
            <p:contentPart p14:bwMode="auto" r:id="rId16">
              <p14:nvContentPartPr>
                <p14:cNvPr id="2" name="Рукописный ввод 1">
                  <a:extLst>
                    <a:ext uri="{FF2B5EF4-FFF2-40B4-BE49-F238E27FC236}">
                      <a16:creationId xmlns:a16="http://schemas.microsoft.com/office/drawing/2014/main" id="{29F0FA28-1CC4-44EC-AAB1-CAAFEE039619}"/>
                    </a:ext>
                  </a:extLst>
                </p14:cNvPr>
                <p14:cNvContentPartPr/>
                <p14:nvPr/>
              </p14:nvContentPartPr>
              <p14:xfrm>
                <a:off x="658232" y="3313518"/>
                <a:ext cx="272880" cy="330120"/>
              </p14:xfrm>
            </p:contentPart>
          </mc:Choice>
          <mc:Fallback xmlns="">
            <p:pic>
              <p:nvPicPr>
                <p:cNvPr id="2" name="Рукописный ввод 1">
                  <a:extLst>
                    <a:ext uri="{FF2B5EF4-FFF2-40B4-BE49-F238E27FC236}">
                      <a16:creationId xmlns:a16="http://schemas.microsoft.com/office/drawing/2014/main" id="{29F0FA28-1CC4-44EC-AAB1-CAAFEE039619}"/>
                    </a:ext>
                  </a:extLst>
                </p:cNvPr>
                <p:cNvPicPr/>
                <p:nvPr/>
              </p:nvPicPr>
              <p:blipFill>
                <a:blip r:embed="rId17"/>
                <a:stretch>
                  <a:fillRect/>
                </a:stretch>
              </p:blipFill>
              <p:spPr>
                <a:xfrm>
                  <a:off x="640232" y="3295518"/>
                  <a:ext cx="30852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Рукописный ввод 18">
                  <a:extLst>
                    <a:ext uri="{FF2B5EF4-FFF2-40B4-BE49-F238E27FC236}">
                      <a16:creationId xmlns:a16="http://schemas.microsoft.com/office/drawing/2014/main" id="{1642B38C-14AE-4E91-9FD5-3C7F85717CCE}"/>
                    </a:ext>
                  </a:extLst>
                </p14:cNvPr>
                <p14:cNvContentPartPr/>
                <p14:nvPr/>
              </p14:nvContentPartPr>
              <p14:xfrm>
                <a:off x="693152" y="3590358"/>
                <a:ext cx="216360" cy="181440"/>
              </p14:xfrm>
            </p:contentPart>
          </mc:Choice>
          <mc:Fallback xmlns="">
            <p:pic>
              <p:nvPicPr>
                <p:cNvPr id="19" name="Рукописный ввод 18">
                  <a:extLst>
                    <a:ext uri="{FF2B5EF4-FFF2-40B4-BE49-F238E27FC236}">
                      <a16:creationId xmlns:a16="http://schemas.microsoft.com/office/drawing/2014/main" id="{1642B38C-14AE-4E91-9FD5-3C7F85717CCE}"/>
                    </a:ext>
                  </a:extLst>
                </p:cNvPr>
                <p:cNvPicPr/>
                <p:nvPr/>
              </p:nvPicPr>
              <p:blipFill>
                <a:blip r:embed="rId19"/>
                <a:stretch>
                  <a:fillRect/>
                </a:stretch>
              </p:blipFill>
              <p:spPr>
                <a:xfrm>
                  <a:off x="675512" y="3572718"/>
                  <a:ext cx="25200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6" name="Рукописный ввод 35">
                  <a:extLst>
                    <a:ext uri="{FF2B5EF4-FFF2-40B4-BE49-F238E27FC236}">
                      <a16:creationId xmlns:a16="http://schemas.microsoft.com/office/drawing/2014/main" id="{DBBA8A31-7D8E-4B88-8B68-8B1799DB55FD}"/>
                    </a:ext>
                  </a:extLst>
                </p14:cNvPr>
                <p14:cNvContentPartPr/>
                <p14:nvPr/>
              </p14:nvContentPartPr>
              <p14:xfrm>
                <a:off x="1139912" y="3453558"/>
                <a:ext cx="277560" cy="253080"/>
              </p14:xfrm>
            </p:contentPart>
          </mc:Choice>
          <mc:Fallback xmlns="">
            <p:pic>
              <p:nvPicPr>
                <p:cNvPr id="36" name="Рукописный ввод 35">
                  <a:extLst>
                    <a:ext uri="{FF2B5EF4-FFF2-40B4-BE49-F238E27FC236}">
                      <a16:creationId xmlns:a16="http://schemas.microsoft.com/office/drawing/2014/main" id="{DBBA8A31-7D8E-4B88-8B68-8B1799DB55FD}"/>
                    </a:ext>
                  </a:extLst>
                </p:cNvPr>
                <p:cNvPicPr/>
                <p:nvPr/>
              </p:nvPicPr>
              <p:blipFill>
                <a:blip r:embed="rId21"/>
                <a:stretch>
                  <a:fillRect/>
                </a:stretch>
              </p:blipFill>
              <p:spPr>
                <a:xfrm>
                  <a:off x="1122272" y="3435918"/>
                  <a:ext cx="31320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6" name="Рукописный ввод 45">
                  <a:extLst>
                    <a:ext uri="{FF2B5EF4-FFF2-40B4-BE49-F238E27FC236}">
                      <a16:creationId xmlns:a16="http://schemas.microsoft.com/office/drawing/2014/main" id="{E4B0476A-F72B-4A28-B05A-0E11F9AE90D3}"/>
                    </a:ext>
                  </a:extLst>
                </p14:cNvPr>
                <p14:cNvContentPartPr/>
                <p14:nvPr/>
              </p14:nvContentPartPr>
              <p14:xfrm>
                <a:off x="617552" y="3587838"/>
                <a:ext cx="68760" cy="174240"/>
              </p14:xfrm>
            </p:contentPart>
          </mc:Choice>
          <mc:Fallback xmlns="">
            <p:pic>
              <p:nvPicPr>
                <p:cNvPr id="46" name="Рукописный ввод 45">
                  <a:extLst>
                    <a:ext uri="{FF2B5EF4-FFF2-40B4-BE49-F238E27FC236}">
                      <a16:creationId xmlns:a16="http://schemas.microsoft.com/office/drawing/2014/main" id="{E4B0476A-F72B-4A28-B05A-0E11F9AE90D3}"/>
                    </a:ext>
                  </a:extLst>
                </p:cNvPr>
                <p:cNvPicPr/>
                <p:nvPr/>
              </p:nvPicPr>
              <p:blipFill>
                <a:blip r:embed="rId23"/>
                <a:stretch>
                  <a:fillRect/>
                </a:stretch>
              </p:blipFill>
              <p:spPr>
                <a:xfrm>
                  <a:off x="599552" y="3569838"/>
                  <a:ext cx="104400" cy="209880"/>
                </a:xfrm>
                <a:prstGeom prst="rect">
                  <a:avLst/>
                </a:prstGeom>
              </p:spPr>
            </p:pic>
          </mc:Fallback>
        </mc:AlternateContent>
      </p:grpSp>
      <p:sp>
        <p:nvSpPr>
          <p:cNvPr id="4" name="TextBox 3">
            <a:extLst>
              <a:ext uri="{FF2B5EF4-FFF2-40B4-BE49-F238E27FC236}">
                <a16:creationId xmlns:a16="http://schemas.microsoft.com/office/drawing/2014/main" id="{E919EBF3-7D22-4C08-ACDA-A8CDF4A6784C}"/>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13</a:t>
            </a:r>
            <a:endParaRPr lang="en-GB" dirty="0"/>
          </a:p>
        </p:txBody>
      </p:sp>
      <mc:AlternateContent xmlns:mc="http://schemas.openxmlformats.org/markup-compatibility/2006" xmlns:p14="http://schemas.microsoft.com/office/powerpoint/2010/main">
        <mc:Choice Requires="p14">
          <p:contentPart p14:bwMode="auto" r:id="rId24">
            <p14:nvContentPartPr>
              <p14:cNvPr id="5" name="Рукописный ввод 4">
                <a:extLst>
                  <a:ext uri="{FF2B5EF4-FFF2-40B4-BE49-F238E27FC236}">
                    <a16:creationId xmlns:a16="http://schemas.microsoft.com/office/drawing/2014/main" id="{D5DB4314-B69A-41D5-A051-6C88AB835F27}"/>
                  </a:ext>
                </a:extLst>
              </p14:cNvPr>
              <p14:cNvContentPartPr/>
              <p14:nvPr/>
            </p14:nvContentPartPr>
            <p14:xfrm>
              <a:off x="3548312" y="4520958"/>
              <a:ext cx="27360" cy="21600"/>
            </p14:xfrm>
          </p:contentPart>
        </mc:Choice>
        <mc:Fallback xmlns="">
          <p:pic>
            <p:nvPicPr>
              <p:cNvPr id="5" name="Рукописный ввод 4">
                <a:extLst>
                  <a:ext uri="{FF2B5EF4-FFF2-40B4-BE49-F238E27FC236}">
                    <a16:creationId xmlns:a16="http://schemas.microsoft.com/office/drawing/2014/main" id="{D5DB4314-B69A-41D5-A051-6C88AB835F27}"/>
                  </a:ext>
                </a:extLst>
              </p:cNvPr>
              <p:cNvPicPr/>
              <p:nvPr/>
            </p:nvPicPr>
            <p:blipFill>
              <a:blip r:embed="rId25"/>
              <a:stretch>
                <a:fillRect/>
              </a:stretch>
            </p:blipFill>
            <p:spPr>
              <a:xfrm>
                <a:off x="3539672" y="4511958"/>
                <a:ext cx="45000" cy="39240"/>
              </a:xfrm>
              <a:prstGeom prst="rect">
                <a:avLst/>
              </a:prstGeom>
            </p:spPr>
          </p:pic>
        </mc:Fallback>
      </mc:AlternateContent>
      <p:grpSp>
        <p:nvGrpSpPr>
          <p:cNvPr id="8" name="Группа 7">
            <a:extLst>
              <a:ext uri="{FF2B5EF4-FFF2-40B4-BE49-F238E27FC236}">
                <a16:creationId xmlns:a16="http://schemas.microsoft.com/office/drawing/2014/main" id="{601DED64-FB52-4062-A7F1-F6ADD401874F}"/>
              </a:ext>
            </a:extLst>
          </p:cNvPr>
          <p:cNvGrpSpPr/>
          <p:nvPr/>
        </p:nvGrpSpPr>
        <p:grpSpPr>
          <a:xfrm>
            <a:off x="2817512" y="3249078"/>
            <a:ext cx="487080" cy="433440"/>
            <a:chOff x="2817512" y="3249078"/>
            <a:chExt cx="487080" cy="433440"/>
          </a:xfrm>
        </p:grpSpPr>
        <mc:AlternateContent xmlns:mc="http://schemas.openxmlformats.org/markup-compatibility/2006" xmlns:p14="http://schemas.microsoft.com/office/powerpoint/2010/main">
          <mc:Choice Requires="p14">
            <p:contentPart p14:bwMode="auto" r:id="rId26">
              <p14:nvContentPartPr>
                <p14:cNvPr id="6" name="Рукописный ввод 5">
                  <a:extLst>
                    <a:ext uri="{FF2B5EF4-FFF2-40B4-BE49-F238E27FC236}">
                      <a16:creationId xmlns:a16="http://schemas.microsoft.com/office/drawing/2014/main" id="{C5829AB0-C4E3-46FD-8047-AFB5B2482212}"/>
                    </a:ext>
                  </a:extLst>
                </p14:cNvPr>
                <p14:cNvContentPartPr/>
                <p14:nvPr/>
              </p14:nvContentPartPr>
              <p14:xfrm>
                <a:off x="2817512" y="3249078"/>
                <a:ext cx="291240" cy="433440"/>
              </p14:xfrm>
            </p:contentPart>
          </mc:Choice>
          <mc:Fallback xmlns="">
            <p:pic>
              <p:nvPicPr>
                <p:cNvPr id="6" name="Рукописный ввод 5">
                  <a:extLst>
                    <a:ext uri="{FF2B5EF4-FFF2-40B4-BE49-F238E27FC236}">
                      <a16:creationId xmlns:a16="http://schemas.microsoft.com/office/drawing/2014/main" id="{C5829AB0-C4E3-46FD-8047-AFB5B2482212}"/>
                    </a:ext>
                  </a:extLst>
                </p:cNvPr>
                <p:cNvPicPr/>
                <p:nvPr/>
              </p:nvPicPr>
              <p:blipFill>
                <a:blip r:embed="rId27"/>
                <a:stretch>
                  <a:fillRect/>
                </a:stretch>
              </p:blipFill>
              <p:spPr>
                <a:xfrm>
                  <a:off x="2808872" y="3240078"/>
                  <a:ext cx="30888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 name="Рукописный ввод 6">
                  <a:extLst>
                    <a:ext uri="{FF2B5EF4-FFF2-40B4-BE49-F238E27FC236}">
                      <a16:creationId xmlns:a16="http://schemas.microsoft.com/office/drawing/2014/main" id="{4601CA65-3646-4281-8FFC-7F0C5BB0B6B1}"/>
                    </a:ext>
                  </a:extLst>
                </p14:cNvPr>
                <p14:cNvContentPartPr/>
                <p14:nvPr/>
              </p14:nvContentPartPr>
              <p14:xfrm>
                <a:off x="3273632" y="3643278"/>
                <a:ext cx="30960" cy="29880"/>
              </p14:xfrm>
            </p:contentPart>
          </mc:Choice>
          <mc:Fallback xmlns="">
            <p:pic>
              <p:nvPicPr>
                <p:cNvPr id="7" name="Рукописный ввод 6">
                  <a:extLst>
                    <a:ext uri="{FF2B5EF4-FFF2-40B4-BE49-F238E27FC236}">
                      <a16:creationId xmlns:a16="http://schemas.microsoft.com/office/drawing/2014/main" id="{4601CA65-3646-4281-8FFC-7F0C5BB0B6B1}"/>
                    </a:ext>
                  </a:extLst>
                </p:cNvPr>
                <p:cNvPicPr/>
                <p:nvPr/>
              </p:nvPicPr>
              <p:blipFill>
                <a:blip r:embed="rId29"/>
                <a:stretch>
                  <a:fillRect/>
                </a:stretch>
              </p:blipFill>
              <p:spPr>
                <a:xfrm>
                  <a:off x="3264632" y="3634638"/>
                  <a:ext cx="48600" cy="47520"/>
                </a:xfrm>
                <a:prstGeom prst="rect">
                  <a:avLst/>
                </a:prstGeom>
              </p:spPr>
            </p:pic>
          </mc:Fallback>
        </mc:AlternateContent>
      </p:grpSp>
      <p:grpSp>
        <p:nvGrpSpPr>
          <p:cNvPr id="11" name="Группа 10">
            <a:extLst>
              <a:ext uri="{FF2B5EF4-FFF2-40B4-BE49-F238E27FC236}">
                <a16:creationId xmlns:a16="http://schemas.microsoft.com/office/drawing/2014/main" id="{A67960CA-E53F-4965-AD50-FE183ED9466D}"/>
              </a:ext>
            </a:extLst>
          </p:cNvPr>
          <p:cNvGrpSpPr/>
          <p:nvPr/>
        </p:nvGrpSpPr>
        <p:grpSpPr>
          <a:xfrm>
            <a:off x="6859232" y="930318"/>
            <a:ext cx="423720" cy="372960"/>
            <a:chOff x="6859232" y="930318"/>
            <a:chExt cx="423720" cy="372960"/>
          </a:xfrm>
        </p:grpSpPr>
        <mc:AlternateContent xmlns:mc="http://schemas.openxmlformats.org/markup-compatibility/2006" xmlns:p14="http://schemas.microsoft.com/office/powerpoint/2010/main">
          <mc:Choice Requires="p14">
            <p:contentPart p14:bwMode="auto" r:id="rId30">
              <p14:nvContentPartPr>
                <p14:cNvPr id="9" name="Рукописный ввод 8">
                  <a:extLst>
                    <a:ext uri="{FF2B5EF4-FFF2-40B4-BE49-F238E27FC236}">
                      <a16:creationId xmlns:a16="http://schemas.microsoft.com/office/drawing/2014/main" id="{5032FBC8-C778-47E6-84A4-188225999452}"/>
                    </a:ext>
                  </a:extLst>
                </p14:cNvPr>
                <p14:cNvContentPartPr/>
                <p14:nvPr/>
              </p14:nvContentPartPr>
              <p14:xfrm>
                <a:off x="6859232" y="930318"/>
                <a:ext cx="277560" cy="348480"/>
              </p14:xfrm>
            </p:contentPart>
          </mc:Choice>
          <mc:Fallback xmlns="">
            <p:pic>
              <p:nvPicPr>
                <p:cNvPr id="9" name="Рукописный ввод 8">
                  <a:extLst>
                    <a:ext uri="{FF2B5EF4-FFF2-40B4-BE49-F238E27FC236}">
                      <a16:creationId xmlns:a16="http://schemas.microsoft.com/office/drawing/2014/main" id="{5032FBC8-C778-47E6-84A4-188225999452}"/>
                    </a:ext>
                  </a:extLst>
                </p:cNvPr>
                <p:cNvPicPr/>
                <p:nvPr/>
              </p:nvPicPr>
              <p:blipFill>
                <a:blip r:embed="rId31"/>
                <a:stretch>
                  <a:fillRect/>
                </a:stretch>
              </p:blipFill>
              <p:spPr>
                <a:xfrm>
                  <a:off x="6850592" y="921318"/>
                  <a:ext cx="29520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 name="Рукописный ввод 9">
                  <a:extLst>
                    <a:ext uri="{FF2B5EF4-FFF2-40B4-BE49-F238E27FC236}">
                      <a16:creationId xmlns:a16="http://schemas.microsoft.com/office/drawing/2014/main" id="{81DD29C5-B91B-4F0E-B68E-AA704F0B273B}"/>
                    </a:ext>
                  </a:extLst>
                </p14:cNvPr>
                <p14:cNvContentPartPr/>
                <p14:nvPr/>
              </p14:nvContentPartPr>
              <p14:xfrm>
                <a:off x="7256672" y="1294638"/>
                <a:ext cx="26280" cy="8640"/>
              </p14:xfrm>
            </p:contentPart>
          </mc:Choice>
          <mc:Fallback xmlns="">
            <p:pic>
              <p:nvPicPr>
                <p:cNvPr id="10" name="Рукописный ввод 9">
                  <a:extLst>
                    <a:ext uri="{FF2B5EF4-FFF2-40B4-BE49-F238E27FC236}">
                      <a16:creationId xmlns:a16="http://schemas.microsoft.com/office/drawing/2014/main" id="{81DD29C5-B91B-4F0E-B68E-AA704F0B273B}"/>
                    </a:ext>
                  </a:extLst>
                </p:cNvPr>
                <p:cNvPicPr/>
                <p:nvPr/>
              </p:nvPicPr>
              <p:blipFill>
                <a:blip r:embed="rId33"/>
                <a:stretch>
                  <a:fillRect/>
                </a:stretch>
              </p:blipFill>
              <p:spPr>
                <a:xfrm>
                  <a:off x="7247672" y="1285638"/>
                  <a:ext cx="43920" cy="26280"/>
                </a:xfrm>
                <a:prstGeom prst="rect">
                  <a:avLst/>
                </a:prstGeom>
              </p:spPr>
            </p:pic>
          </mc:Fallback>
        </mc:AlternateContent>
      </p:grpSp>
      <p:grpSp>
        <p:nvGrpSpPr>
          <p:cNvPr id="17" name="Группа 16">
            <a:extLst>
              <a:ext uri="{FF2B5EF4-FFF2-40B4-BE49-F238E27FC236}">
                <a16:creationId xmlns:a16="http://schemas.microsoft.com/office/drawing/2014/main" id="{239F5301-9286-477B-811F-CAD8F5CBB75C}"/>
              </a:ext>
            </a:extLst>
          </p:cNvPr>
          <p:cNvGrpSpPr/>
          <p:nvPr/>
        </p:nvGrpSpPr>
        <p:grpSpPr>
          <a:xfrm>
            <a:off x="451232" y="3971238"/>
            <a:ext cx="364320" cy="366480"/>
            <a:chOff x="451232" y="3971238"/>
            <a:chExt cx="364320" cy="366480"/>
          </a:xfrm>
        </p:grpSpPr>
        <mc:AlternateContent xmlns:mc="http://schemas.openxmlformats.org/markup-compatibility/2006" xmlns:p14="http://schemas.microsoft.com/office/powerpoint/2010/main">
          <mc:Choice Requires="p14">
            <p:contentPart p14:bwMode="auto" r:id="rId34">
              <p14:nvContentPartPr>
                <p14:cNvPr id="12" name="Рукописный ввод 11">
                  <a:extLst>
                    <a:ext uri="{FF2B5EF4-FFF2-40B4-BE49-F238E27FC236}">
                      <a16:creationId xmlns:a16="http://schemas.microsoft.com/office/drawing/2014/main" id="{F3712FD8-3D74-420E-8E02-053F4609B6C2}"/>
                    </a:ext>
                  </a:extLst>
                </p14:cNvPr>
                <p14:cNvContentPartPr/>
                <p14:nvPr/>
              </p14:nvContentPartPr>
              <p14:xfrm>
                <a:off x="653552" y="4094358"/>
                <a:ext cx="78120" cy="243360"/>
              </p14:xfrm>
            </p:contentPart>
          </mc:Choice>
          <mc:Fallback xmlns="">
            <p:pic>
              <p:nvPicPr>
                <p:cNvPr id="12" name="Рукописный ввод 11">
                  <a:extLst>
                    <a:ext uri="{FF2B5EF4-FFF2-40B4-BE49-F238E27FC236}">
                      <a16:creationId xmlns:a16="http://schemas.microsoft.com/office/drawing/2014/main" id="{F3712FD8-3D74-420E-8E02-053F4609B6C2}"/>
                    </a:ext>
                  </a:extLst>
                </p:cNvPr>
                <p:cNvPicPr/>
                <p:nvPr/>
              </p:nvPicPr>
              <p:blipFill>
                <a:blip r:embed="rId35"/>
                <a:stretch>
                  <a:fillRect/>
                </a:stretch>
              </p:blipFill>
              <p:spPr>
                <a:xfrm>
                  <a:off x="644912" y="4085358"/>
                  <a:ext cx="9576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3" name="Рукописный ввод 12">
                  <a:extLst>
                    <a:ext uri="{FF2B5EF4-FFF2-40B4-BE49-F238E27FC236}">
                      <a16:creationId xmlns:a16="http://schemas.microsoft.com/office/drawing/2014/main" id="{6D51CC92-5C56-4E3B-B77F-2B7D528B4F30}"/>
                    </a:ext>
                  </a:extLst>
                </p14:cNvPr>
                <p14:cNvContentPartPr/>
                <p14:nvPr/>
              </p14:nvContentPartPr>
              <p14:xfrm>
                <a:off x="451232" y="3971238"/>
                <a:ext cx="364320" cy="116280"/>
              </p14:xfrm>
            </p:contentPart>
          </mc:Choice>
          <mc:Fallback xmlns="">
            <p:pic>
              <p:nvPicPr>
                <p:cNvPr id="13" name="Рукописный ввод 12">
                  <a:extLst>
                    <a:ext uri="{FF2B5EF4-FFF2-40B4-BE49-F238E27FC236}">
                      <a16:creationId xmlns:a16="http://schemas.microsoft.com/office/drawing/2014/main" id="{6D51CC92-5C56-4E3B-B77F-2B7D528B4F30}"/>
                    </a:ext>
                  </a:extLst>
                </p:cNvPr>
                <p:cNvPicPr/>
                <p:nvPr/>
              </p:nvPicPr>
              <p:blipFill>
                <a:blip r:embed="rId37"/>
                <a:stretch>
                  <a:fillRect/>
                </a:stretch>
              </p:blipFill>
              <p:spPr>
                <a:xfrm>
                  <a:off x="442232" y="3962598"/>
                  <a:ext cx="381960" cy="133920"/>
                </a:xfrm>
                <a:prstGeom prst="rect">
                  <a:avLst/>
                </a:prstGeom>
              </p:spPr>
            </p:pic>
          </mc:Fallback>
        </mc:AlternateContent>
      </p:grpSp>
      <p:grpSp>
        <p:nvGrpSpPr>
          <p:cNvPr id="16" name="Группа 15">
            <a:extLst>
              <a:ext uri="{FF2B5EF4-FFF2-40B4-BE49-F238E27FC236}">
                <a16:creationId xmlns:a16="http://schemas.microsoft.com/office/drawing/2014/main" id="{3F51066F-340B-4E77-A8CB-CE468C5ADBC7}"/>
              </a:ext>
            </a:extLst>
          </p:cNvPr>
          <p:cNvGrpSpPr/>
          <p:nvPr/>
        </p:nvGrpSpPr>
        <p:grpSpPr>
          <a:xfrm>
            <a:off x="546272" y="4532478"/>
            <a:ext cx="281520" cy="400320"/>
            <a:chOff x="546272" y="4532478"/>
            <a:chExt cx="281520" cy="400320"/>
          </a:xfrm>
        </p:grpSpPr>
        <mc:AlternateContent xmlns:mc="http://schemas.openxmlformats.org/markup-compatibility/2006" xmlns:p14="http://schemas.microsoft.com/office/powerpoint/2010/main">
          <mc:Choice Requires="p14">
            <p:contentPart p14:bwMode="auto" r:id="rId38">
              <p14:nvContentPartPr>
                <p14:cNvPr id="14" name="Рукописный ввод 13">
                  <a:extLst>
                    <a:ext uri="{FF2B5EF4-FFF2-40B4-BE49-F238E27FC236}">
                      <a16:creationId xmlns:a16="http://schemas.microsoft.com/office/drawing/2014/main" id="{7C91D109-862C-44D4-8426-47E8E09313F4}"/>
                    </a:ext>
                  </a:extLst>
                </p14:cNvPr>
                <p14:cNvContentPartPr/>
                <p14:nvPr/>
              </p14:nvContentPartPr>
              <p14:xfrm>
                <a:off x="684152" y="4599798"/>
                <a:ext cx="57960" cy="333000"/>
              </p14:xfrm>
            </p:contentPart>
          </mc:Choice>
          <mc:Fallback xmlns="">
            <p:pic>
              <p:nvPicPr>
                <p:cNvPr id="14" name="Рукописный ввод 13">
                  <a:extLst>
                    <a:ext uri="{FF2B5EF4-FFF2-40B4-BE49-F238E27FC236}">
                      <a16:creationId xmlns:a16="http://schemas.microsoft.com/office/drawing/2014/main" id="{7C91D109-862C-44D4-8426-47E8E09313F4}"/>
                    </a:ext>
                  </a:extLst>
                </p:cNvPr>
                <p:cNvPicPr/>
                <p:nvPr/>
              </p:nvPicPr>
              <p:blipFill>
                <a:blip r:embed="rId39"/>
                <a:stretch>
                  <a:fillRect/>
                </a:stretch>
              </p:blipFill>
              <p:spPr>
                <a:xfrm>
                  <a:off x="675512" y="4591158"/>
                  <a:ext cx="7560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5" name="Рукописный ввод 14">
                  <a:extLst>
                    <a:ext uri="{FF2B5EF4-FFF2-40B4-BE49-F238E27FC236}">
                      <a16:creationId xmlns:a16="http://schemas.microsoft.com/office/drawing/2014/main" id="{14A2F193-7943-4D5E-BC85-128CE5F8E921}"/>
                    </a:ext>
                  </a:extLst>
                </p14:cNvPr>
                <p14:cNvContentPartPr/>
                <p14:nvPr/>
              </p14:nvContentPartPr>
              <p14:xfrm>
                <a:off x="546272" y="4532478"/>
                <a:ext cx="281520" cy="74520"/>
              </p14:xfrm>
            </p:contentPart>
          </mc:Choice>
          <mc:Fallback xmlns="">
            <p:pic>
              <p:nvPicPr>
                <p:cNvPr id="15" name="Рукописный ввод 14">
                  <a:extLst>
                    <a:ext uri="{FF2B5EF4-FFF2-40B4-BE49-F238E27FC236}">
                      <a16:creationId xmlns:a16="http://schemas.microsoft.com/office/drawing/2014/main" id="{14A2F193-7943-4D5E-BC85-128CE5F8E921}"/>
                    </a:ext>
                  </a:extLst>
                </p:cNvPr>
                <p:cNvPicPr/>
                <p:nvPr/>
              </p:nvPicPr>
              <p:blipFill>
                <a:blip r:embed="rId41"/>
                <a:stretch>
                  <a:fillRect/>
                </a:stretch>
              </p:blipFill>
              <p:spPr>
                <a:xfrm>
                  <a:off x="537272" y="4523478"/>
                  <a:ext cx="299160" cy="92160"/>
                </a:xfrm>
                <a:prstGeom prst="rect">
                  <a:avLst/>
                </a:prstGeom>
              </p:spPr>
            </p:pic>
          </mc:Fallback>
        </mc:AlternateContent>
      </p:grpSp>
      <p:grpSp>
        <p:nvGrpSpPr>
          <p:cNvPr id="26" name="Группа 25">
            <a:extLst>
              <a:ext uri="{FF2B5EF4-FFF2-40B4-BE49-F238E27FC236}">
                <a16:creationId xmlns:a16="http://schemas.microsoft.com/office/drawing/2014/main" id="{102C4C2B-3E12-450A-9AEE-37D51815918C}"/>
              </a:ext>
            </a:extLst>
          </p:cNvPr>
          <p:cNvGrpSpPr/>
          <p:nvPr/>
        </p:nvGrpSpPr>
        <p:grpSpPr>
          <a:xfrm>
            <a:off x="633392" y="5188758"/>
            <a:ext cx="266040" cy="389520"/>
            <a:chOff x="633392" y="5188758"/>
            <a:chExt cx="266040" cy="389520"/>
          </a:xfrm>
        </p:grpSpPr>
        <mc:AlternateContent xmlns:mc="http://schemas.openxmlformats.org/markup-compatibility/2006" xmlns:p14="http://schemas.microsoft.com/office/powerpoint/2010/main">
          <mc:Choice Requires="p14">
            <p:contentPart p14:bwMode="auto" r:id="rId42">
              <p14:nvContentPartPr>
                <p14:cNvPr id="18" name="Рукописный ввод 17">
                  <a:extLst>
                    <a:ext uri="{FF2B5EF4-FFF2-40B4-BE49-F238E27FC236}">
                      <a16:creationId xmlns:a16="http://schemas.microsoft.com/office/drawing/2014/main" id="{CACF820F-328D-438B-BFA9-FC57D75E1C5C}"/>
                    </a:ext>
                  </a:extLst>
                </p14:cNvPr>
                <p14:cNvContentPartPr/>
                <p14:nvPr/>
              </p14:nvContentPartPr>
              <p14:xfrm>
                <a:off x="676232" y="5254998"/>
                <a:ext cx="66960" cy="323280"/>
              </p14:xfrm>
            </p:contentPart>
          </mc:Choice>
          <mc:Fallback xmlns="">
            <p:pic>
              <p:nvPicPr>
                <p:cNvPr id="18" name="Рукописный ввод 17">
                  <a:extLst>
                    <a:ext uri="{FF2B5EF4-FFF2-40B4-BE49-F238E27FC236}">
                      <a16:creationId xmlns:a16="http://schemas.microsoft.com/office/drawing/2014/main" id="{CACF820F-328D-438B-BFA9-FC57D75E1C5C}"/>
                    </a:ext>
                  </a:extLst>
                </p:cNvPr>
                <p:cNvPicPr/>
                <p:nvPr/>
              </p:nvPicPr>
              <p:blipFill>
                <a:blip r:embed="rId43"/>
                <a:stretch>
                  <a:fillRect/>
                </a:stretch>
              </p:blipFill>
              <p:spPr>
                <a:xfrm>
                  <a:off x="667592" y="5246358"/>
                  <a:ext cx="8460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0" name="Рукописный ввод 19">
                  <a:extLst>
                    <a:ext uri="{FF2B5EF4-FFF2-40B4-BE49-F238E27FC236}">
                      <a16:creationId xmlns:a16="http://schemas.microsoft.com/office/drawing/2014/main" id="{95C37AEC-EB75-41D3-AE87-8841D9748C62}"/>
                    </a:ext>
                  </a:extLst>
                </p14:cNvPr>
                <p14:cNvContentPartPr/>
                <p14:nvPr/>
              </p14:nvContentPartPr>
              <p14:xfrm>
                <a:off x="633392" y="5188758"/>
                <a:ext cx="260640" cy="42120"/>
              </p14:xfrm>
            </p:contentPart>
          </mc:Choice>
          <mc:Fallback xmlns="">
            <p:pic>
              <p:nvPicPr>
                <p:cNvPr id="20" name="Рукописный ввод 19">
                  <a:extLst>
                    <a:ext uri="{FF2B5EF4-FFF2-40B4-BE49-F238E27FC236}">
                      <a16:creationId xmlns:a16="http://schemas.microsoft.com/office/drawing/2014/main" id="{95C37AEC-EB75-41D3-AE87-8841D9748C62}"/>
                    </a:ext>
                  </a:extLst>
                </p:cNvPr>
                <p:cNvPicPr/>
                <p:nvPr/>
              </p:nvPicPr>
              <p:blipFill>
                <a:blip r:embed="rId45"/>
                <a:stretch>
                  <a:fillRect/>
                </a:stretch>
              </p:blipFill>
              <p:spPr>
                <a:xfrm>
                  <a:off x="624392" y="5179758"/>
                  <a:ext cx="2782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1" name="Рукописный ввод 20">
                  <a:extLst>
                    <a:ext uri="{FF2B5EF4-FFF2-40B4-BE49-F238E27FC236}">
                      <a16:creationId xmlns:a16="http://schemas.microsoft.com/office/drawing/2014/main" id="{1F0F561B-32B3-4EB7-86A4-85356B0A83C2}"/>
                    </a:ext>
                  </a:extLst>
                </p14:cNvPr>
                <p14:cNvContentPartPr/>
                <p14:nvPr/>
              </p14:nvContentPartPr>
              <p14:xfrm>
                <a:off x="694232" y="5383158"/>
                <a:ext cx="205200" cy="36000"/>
              </p14:xfrm>
            </p:contentPart>
          </mc:Choice>
          <mc:Fallback xmlns="">
            <p:pic>
              <p:nvPicPr>
                <p:cNvPr id="21" name="Рукописный ввод 20">
                  <a:extLst>
                    <a:ext uri="{FF2B5EF4-FFF2-40B4-BE49-F238E27FC236}">
                      <a16:creationId xmlns:a16="http://schemas.microsoft.com/office/drawing/2014/main" id="{1F0F561B-32B3-4EB7-86A4-85356B0A83C2}"/>
                    </a:ext>
                  </a:extLst>
                </p:cNvPr>
                <p:cNvPicPr/>
                <p:nvPr/>
              </p:nvPicPr>
              <p:blipFill>
                <a:blip r:embed="rId47"/>
                <a:stretch>
                  <a:fillRect/>
                </a:stretch>
              </p:blipFill>
              <p:spPr>
                <a:xfrm>
                  <a:off x="685592" y="5374518"/>
                  <a:ext cx="222840" cy="53640"/>
                </a:xfrm>
                <a:prstGeom prst="rect">
                  <a:avLst/>
                </a:prstGeom>
              </p:spPr>
            </p:pic>
          </mc:Fallback>
        </mc:AlternateContent>
      </p:grpSp>
      <p:grpSp>
        <p:nvGrpSpPr>
          <p:cNvPr id="25" name="Группа 24">
            <a:extLst>
              <a:ext uri="{FF2B5EF4-FFF2-40B4-BE49-F238E27FC236}">
                <a16:creationId xmlns:a16="http://schemas.microsoft.com/office/drawing/2014/main" id="{A8720728-DB01-45CB-A98F-32EF79F2CACD}"/>
              </a:ext>
            </a:extLst>
          </p:cNvPr>
          <p:cNvGrpSpPr/>
          <p:nvPr/>
        </p:nvGrpSpPr>
        <p:grpSpPr>
          <a:xfrm>
            <a:off x="598112" y="5749638"/>
            <a:ext cx="235440" cy="441720"/>
            <a:chOff x="598112" y="5749638"/>
            <a:chExt cx="235440" cy="441720"/>
          </a:xfrm>
        </p:grpSpPr>
        <mc:AlternateContent xmlns:mc="http://schemas.openxmlformats.org/markup-compatibility/2006" xmlns:p14="http://schemas.microsoft.com/office/powerpoint/2010/main">
          <mc:Choice Requires="p14">
            <p:contentPart p14:bwMode="auto" r:id="rId48">
              <p14:nvContentPartPr>
                <p14:cNvPr id="22" name="Рукописный ввод 21">
                  <a:extLst>
                    <a:ext uri="{FF2B5EF4-FFF2-40B4-BE49-F238E27FC236}">
                      <a16:creationId xmlns:a16="http://schemas.microsoft.com/office/drawing/2014/main" id="{98C6714F-F313-47F1-8FE5-5FAB017240FA}"/>
                    </a:ext>
                  </a:extLst>
                </p14:cNvPr>
                <p14:cNvContentPartPr/>
                <p14:nvPr/>
              </p14:nvContentPartPr>
              <p14:xfrm>
                <a:off x="660392" y="5850438"/>
                <a:ext cx="38880" cy="340920"/>
              </p14:xfrm>
            </p:contentPart>
          </mc:Choice>
          <mc:Fallback xmlns="">
            <p:pic>
              <p:nvPicPr>
                <p:cNvPr id="22" name="Рукописный ввод 21">
                  <a:extLst>
                    <a:ext uri="{FF2B5EF4-FFF2-40B4-BE49-F238E27FC236}">
                      <a16:creationId xmlns:a16="http://schemas.microsoft.com/office/drawing/2014/main" id="{98C6714F-F313-47F1-8FE5-5FAB017240FA}"/>
                    </a:ext>
                  </a:extLst>
                </p:cNvPr>
                <p:cNvPicPr/>
                <p:nvPr/>
              </p:nvPicPr>
              <p:blipFill>
                <a:blip r:embed="rId49"/>
                <a:stretch>
                  <a:fillRect/>
                </a:stretch>
              </p:blipFill>
              <p:spPr>
                <a:xfrm>
                  <a:off x="651752" y="5841798"/>
                  <a:ext cx="5652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3" name="Рукописный ввод 22">
                  <a:extLst>
                    <a:ext uri="{FF2B5EF4-FFF2-40B4-BE49-F238E27FC236}">
                      <a16:creationId xmlns:a16="http://schemas.microsoft.com/office/drawing/2014/main" id="{ED224F0F-A3DD-4CBB-91DB-D20AE7DF932D}"/>
                    </a:ext>
                  </a:extLst>
                </p14:cNvPr>
                <p14:cNvContentPartPr/>
                <p14:nvPr/>
              </p14:nvContentPartPr>
              <p14:xfrm>
                <a:off x="598112" y="5749638"/>
                <a:ext cx="235440" cy="35280"/>
              </p14:xfrm>
            </p:contentPart>
          </mc:Choice>
          <mc:Fallback xmlns="">
            <p:pic>
              <p:nvPicPr>
                <p:cNvPr id="23" name="Рукописный ввод 22">
                  <a:extLst>
                    <a:ext uri="{FF2B5EF4-FFF2-40B4-BE49-F238E27FC236}">
                      <a16:creationId xmlns:a16="http://schemas.microsoft.com/office/drawing/2014/main" id="{ED224F0F-A3DD-4CBB-91DB-D20AE7DF932D}"/>
                    </a:ext>
                  </a:extLst>
                </p:cNvPr>
                <p:cNvPicPr/>
                <p:nvPr/>
              </p:nvPicPr>
              <p:blipFill>
                <a:blip r:embed="rId51"/>
                <a:stretch>
                  <a:fillRect/>
                </a:stretch>
              </p:blipFill>
              <p:spPr>
                <a:xfrm>
                  <a:off x="589472" y="5740638"/>
                  <a:ext cx="25308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4" name="Рукописный ввод 23">
                  <a:extLst>
                    <a:ext uri="{FF2B5EF4-FFF2-40B4-BE49-F238E27FC236}">
                      <a16:creationId xmlns:a16="http://schemas.microsoft.com/office/drawing/2014/main" id="{F25F5285-1480-46DD-8769-7F33B248A3A0}"/>
                    </a:ext>
                  </a:extLst>
                </p14:cNvPr>
                <p14:cNvContentPartPr/>
                <p14:nvPr/>
              </p14:nvContentPartPr>
              <p14:xfrm>
                <a:off x="665072" y="5923878"/>
                <a:ext cx="151920" cy="8640"/>
              </p14:xfrm>
            </p:contentPart>
          </mc:Choice>
          <mc:Fallback xmlns="">
            <p:pic>
              <p:nvPicPr>
                <p:cNvPr id="24" name="Рукописный ввод 23">
                  <a:extLst>
                    <a:ext uri="{FF2B5EF4-FFF2-40B4-BE49-F238E27FC236}">
                      <a16:creationId xmlns:a16="http://schemas.microsoft.com/office/drawing/2014/main" id="{F25F5285-1480-46DD-8769-7F33B248A3A0}"/>
                    </a:ext>
                  </a:extLst>
                </p:cNvPr>
                <p:cNvPicPr/>
                <p:nvPr/>
              </p:nvPicPr>
              <p:blipFill>
                <a:blip r:embed="rId53"/>
                <a:stretch>
                  <a:fillRect/>
                </a:stretch>
              </p:blipFill>
              <p:spPr>
                <a:xfrm>
                  <a:off x="656072" y="5914878"/>
                  <a:ext cx="169560" cy="26280"/>
                </a:xfrm>
                <a:prstGeom prst="rect">
                  <a:avLst/>
                </a:prstGeom>
              </p:spPr>
            </p:pic>
          </mc:Fallback>
        </mc:AlternateContent>
      </p:grpSp>
      <p:grpSp>
        <p:nvGrpSpPr>
          <p:cNvPr id="51" name="Группа 50">
            <a:extLst>
              <a:ext uri="{FF2B5EF4-FFF2-40B4-BE49-F238E27FC236}">
                <a16:creationId xmlns:a16="http://schemas.microsoft.com/office/drawing/2014/main" id="{3A8F0116-51A3-4E97-BC39-9A85D8B8D786}"/>
              </a:ext>
            </a:extLst>
          </p:cNvPr>
          <p:cNvGrpSpPr/>
          <p:nvPr/>
        </p:nvGrpSpPr>
        <p:grpSpPr>
          <a:xfrm>
            <a:off x="1574432" y="3982398"/>
            <a:ext cx="430200" cy="300240"/>
            <a:chOff x="1574432" y="3982398"/>
            <a:chExt cx="430200" cy="300240"/>
          </a:xfrm>
        </p:grpSpPr>
        <mc:AlternateContent xmlns:mc="http://schemas.openxmlformats.org/markup-compatibility/2006" xmlns:p14="http://schemas.microsoft.com/office/powerpoint/2010/main">
          <mc:Choice Requires="p14">
            <p:contentPart p14:bwMode="auto" r:id="rId54">
              <p14:nvContentPartPr>
                <p14:cNvPr id="27" name="Рукописный ввод 26">
                  <a:extLst>
                    <a:ext uri="{FF2B5EF4-FFF2-40B4-BE49-F238E27FC236}">
                      <a16:creationId xmlns:a16="http://schemas.microsoft.com/office/drawing/2014/main" id="{DCC62636-EAC1-4783-91D4-EFED917EDE23}"/>
                    </a:ext>
                  </a:extLst>
                </p14:cNvPr>
                <p14:cNvContentPartPr/>
                <p14:nvPr/>
              </p14:nvContentPartPr>
              <p14:xfrm>
                <a:off x="1789352" y="3982398"/>
                <a:ext cx="44640" cy="300240"/>
              </p14:xfrm>
            </p:contentPart>
          </mc:Choice>
          <mc:Fallback xmlns="">
            <p:pic>
              <p:nvPicPr>
                <p:cNvPr id="27" name="Рукописный ввод 26">
                  <a:extLst>
                    <a:ext uri="{FF2B5EF4-FFF2-40B4-BE49-F238E27FC236}">
                      <a16:creationId xmlns:a16="http://schemas.microsoft.com/office/drawing/2014/main" id="{DCC62636-EAC1-4783-91D4-EFED917EDE23}"/>
                    </a:ext>
                  </a:extLst>
                </p:cNvPr>
                <p:cNvPicPr/>
                <p:nvPr/>
              </p:nvPicPr>
              <p:blipFill>
                <a:blip r:embed="rId55"/>
                <a:stretch>
                  <a:fillRect/>
                </a:stretch>
              </p:blipFill>
              <p:spPr>
                <a:xfrm>
                  <a:off x="1780712" y="3973758"/>
                  <a:ext cx="6228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Рукописный ввод 27">
                  <a:extLst>
                    <a:ext uri="{FF2B5EF4-FFF2-40B4-BE49-F238E27FC236}">
                      <a16:creationId xmlns:a16="http://schemas.microsoft.com/office/drawing/2014/main" id="{0A02626C-D444-4770-AFBB-A55CB5380912}"/>
                    </a:ext>
                  </a:extLst>
                </p14:cNvPr>
                <p14:cNvContentPartPr/>
                <p14:nvPr/>
              </p14:nvContentPartPr>
              <p14:xfrm>
                <a:off x="1574432" y="4011918"/>
                <a:ext cx="430200" cy="29520"/>
              </p14:xfrm>
            </p:contentPart>
          </mc:Choice>
          <mc:Fallback xmlns="">
            <p:pic>
              <p:nvPicPr>
                <p:cNvPr id="28" name="Рукописный ввод 27">
                  <a:extLst>
                    <a:ext uri="{FF2B5EF4-FFF2-40B4-BE49-F238E27FC236}">
                      <a16:creationId xmlns:a16="http://schemas.microsoft.com/office/drawing/2014/main" id="{0A02626C-D444-4770-AFBB-A55CB5380912}"/>
                    </a:ext>
                  </a:extLst>
                </p:cNvPr>
                <p:cNvPicPr/>
                <p:nvPr/>
              </p:nvPicPr>
              <p:blipFill>
                <a:blip r:embed="rId57"/>
                <a:stretch>
                  <a:fillRect/>
                </a:stretch>
              </p:blipFill>
              <p:spPr>
                <a:xfrm>
                  <a:off x="1565792" y="4003278"/>
                  <a:ext cx="447840" cy="47160"/>
                </a:xfrm>
                <a:prstGeom prst="rect">
                  <a:avLst/>
                </a:prstGeom>
              </p:spPr>
            </p:pic>
          </mc:Fallback>
        </mc:AlternateContent>
      </p:grpSp>
      <p:grpSp>
        <p:nvGrpSpPr>
          <p:cNvPr id="50" name="Группа 49">
            <a:extLst>
              <a:ext uri="{FF2B5EF4-FFF2-40B4-BE49-F238E27FC236}">
                <a16:creationId xmlns:a16="http://schemas.microsoft.com/office/drawing/2014/main" id="{A49FC728-29AF-412A-A7D4-80613F4E31EC}"/>
              </a:ext>
            </a:extLst>
          </p:cNvPr>
          <p:cNvGrpSpPr/>
          <p:nvPr/>
        </p:nvGrpSpPr>
        <p:grpSpPr>
          <a:xfrm>
            <a:off x="1732832" y="4471278"/>
            <a:ext cx="305280" cy="248400"/>
            <a:chOff x="1732832" y="4471278"/>
            <a:chExt cx="305280" cy="248400"/>
          </a:xfrm>
        </p:grpSpPr>
        <mc:AlternateContent xmlns:mc="http://schemas.openxmlformats.org/markup-compatibility/2006" xmlns:p14="http://schemas.microsoft.com/office/powerpoint/2010/main">
          <mc:Choice Requires="p14">
            <p:contentPart p14:bwMode="auto" r:id="rId58">
              <p14:nvContentPartPr>
                <p14:cNvPr id="29" name="Рукописный ввод 28">
                  <a:extLst>
                    <a:ext uri="{FF2B5EF4-FFF2-40B4-BE49-F238E27FC236}">
                      <a16:creationId xmlns:a16="http://schemas.microsoft.com/office/drawing/2014/main" id="{6A7F23F6-63B9-4925-941C-701B21B3D5AA}"/>
                    </a:ext>
                  </a:extLst>
                </p14:cNvPr>
                <p14:cNvContentPartPr/>
                <p14:nvPr/>
              </p14:nvContentPartPr>
              <p14:xfrm>
                <a:off x="1827872" y="4475238"/>
                <a:ext cx="29880" cy="244440"/>
              </p14:xfrm>
            </p:contentPart>
          </mc:Choice>
          <mc:Fallback xmlns="">
            <p:pic>
              <p:nvPicPr>
                <p:cNvPr id="29" name="Рукописный ввод 28">
                  <a:extLst>
                    <a:ext uri="{FF2B5EF4-FFF2-40B4-BE49-F238E27FC236}">
                      <a16:creationId xmlns:a16="http://schemas.microsoft.com/office/drawing/2014/main" id="{6A7F23F6-63B9-4925-941C-701B21B3D5AA}"/>
                    </a:ext>
                  </a:extLst>
                </p:cNvPr>
                <p:cNvPicPr/>
                <p:nvPr/>
              </p:nvPicPr>
              <p:blipFill>
                <a:blip r:embed="rId59"/>
                <a:stretch>
                  <a:fillRect/>
                </a:stretch>
              </p:blipFill>
              <p:spPr>
                <a:xfrm>
                  <a:off x="1818872" y="4466238"/>
                  <a:ext cx="4752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0" name="Рукописный ввод 29">
                  <a:extLst>
                    <a:ext uri="{FF2B5EF4-FFF2-40B4-BE49-F238E27FC236}">
                      <a16:creationId xmlns:a16="http://schemas.microsoft.com/office/drawing/2014/main" id="{BF2D5804-5415-4C52-8677-BB7AAE76CC2D}"/>
                    </a:ext>
                  </a:extLst>
                </p14:cNvPr>
                <p14:cNvContentPartPr/>
                <p14:nvPr/>
              </p14:nvContentPartPr>
              <p14:xfrm>
                <a:off x="1732832" y="4471278"/>
                <a:ext cx="244800" cy="15120"/>
              </p14:xfrm>
            </p:contentPart>
          </mc:Choice>
          <mc:Fallback xmlns="">
            <p:pic>
              <p:nvPicPr>
                <p:cNvPr id="30" name="Рукописный ввод 29">
                  <a:extLst>
                    <a:ext uri="{FF2B5EF4-FFF2-40B4-BE49-F238E27FC236}">
                      <a16:creationId xmlns:a16="http://schemas.microsoft.com/office/drawing/2014/main" id="{BF2D5804-5415-4C52-8677-BB7AAE76CC2D}"/>
                    </a:ext>
                  </a:extLst>
                </p:cNvPr>
                <p:cNvPicPr/>
                <p:nvPr/>
              </p:nvPicPr>
              <p:blipFill>
                <a:blip r:embed="rId61"/>
                <a:stretch>
                  <a:fillRect/>
                </a:stretch>
              </p:blipFill>
              <p:spPr>
                <a:xfrm>
                  <a:off x="1724192" y="4462638"/>
                  <a:ext cx="26244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1" name="Рукописный ввод 30">
                  <a:extLst>
                    <a:ext uri="{FF2B5EF4-FFF2-40B4-BE49-F238E27FC236}">
                      <a16:creationId xmlns:a16="http://schemas.microsoft.com/office/drawing/2014/main" id="{EAD67627-B36B-4A20-9084-84DDC8A29DDB}"/>
                    </a:ext>
                  </a:extLst>
                </p14:cNvPr>
                <p14:cNvContentPartPr/>
                <p14:nvPr/>
              </p14:nvContentPartPr>
              <p14:xfrm>
                <a:off x="1777112" y="4644798"/>
                <a:ext cx="261000" cy="46440"/>
              </p14:xfrm>
            </p:contentPart>
          </mc:Choice>
          <mc:Fallback xmlns="">
            <p:pic>
              <p:nvPicPr>
                <p:cNvPr id="31" name="Рукописный ввод 30">
                  <a:extLst>
                    <a:ext uri="{FF2B5EF4-FFF2-40B4-BE49-F238E27FC236}">
                      <a16:creationId xmlns:a16="http://schemas.microsoft.com/office/drawing/2014/main" id="{EAD67627-B36B-4A20-9084-84DDC8A29DDB}"/>
                    </a:ext>
                  </a:extLst>
                </p:cNvPr>
                <p:cNvPicPr/>
                <p:nvPr/>
              </p:nvPicPr>
              <p:blipFill>
                <a:blip r:embed="rId63"/>
                <a:stretch>
                  <a:fillRect/>
                </a:stretch>
              </p:blipFill>
              <p:spPr>
                <a:xfrm>
                  <a:off x="1768112" y="4636158"/>
                  <a:ext cx="278640" cy="64080"/>
                </a:xfrm>
                <a:prstGeom prst="rect">
                  <a:avLst/>
                </a:prstGeom>
              </p:spPr>
            </p:pic>
          </mc:Fallback>
        </mc:AlternateContent>
      </p:grpSp>
      <p:grpSp>
        <p:nvGrpSpPr>
          <p:cNvPr id="49" name="Группа 48">
            <a:extLst>
              <a:ext uri="{FF2B5EF4-FFF2-40B4-BE49-F238E27FC236}">
                <a16:creationId xmlns:a16="http://schemas.microsoft.com/office/drawing/2014/main" id="{CC65ED00-5CFE-4374-AC73-3A5781968B6C}"/>
              </a:ext>
            </a:extLst>
          </p:cNvPr>
          <p:cNvGrpSpPr/>
          <p:nvPr/>
        </p:nvGrpSpPr>
        <p:grpSpPr>
          <a:xfrm>
            <a:off x="1614032" y="5116758"/>
            <a:ext cx="360000" cy="348120"/>
            <a:chOff x="1614032" y="5116758"/>
            <a:chExt cx="360000" cy="348120"/>
          </a:xfrm>
        </p:grpSpPr>
        <mc:AlternateContent xmlns:mc="http://schemas.openxmlformats.org/markup-compatibility/2006" xmlns:p14="http://schemas.microsoft.com/office/powerpoint/2010/main">
          <mc:Choice Requires="p14">
            <p:contentPart p14:bwMode="auto" r:id="rId64">
              <p14:nvContentPartPr>
                <p14:cNvPr id="32" name="Рукописный ввод 31">
                  <a:extLst>
                    <a:ext uri="{FF2B5EF4-FFF2-40B4-BE49-F238E27FC236}">
                      <a16:creationId xmlns:a16="http://schemas.microsoft.com/office/drawing/2014/main" id="{6166EA42-36C6-4BB8-B25A-6B17170C7CD2}"/>
                    </a:ext>
                  </a:extLst>
                </p14:cNvPr>
                <p14:cNvContentPartPr/>
                <p14:nvPr/>
              </p14:nvContentPartPr>
              <p14:xfrm>
                <a:off x="1798352" y="5146998"/>
                <a:ext cx="48960" cy="317880"/>
              </p14:xfrm>
            </p:contentPart>
          </mc:Choice>
          <mc:Fallback xmlns="">
            <p:pic>
              <p:nvPicPr>
                <p:cNvPr id="32" name="Рукописный ввод 31">
                  <a:extLst>
                    <a:ext uri="{FF2B5EF4-FFF2-40B4-BE49-F238E27FC236}">
                      <a16:creationId xmlns:a16="http://schemas.microsoft.com/office/drawing/2014/main" id="{6166EA42-36C6-4BB8-B25A-6B17170C7CD2}"/>
                    </a:ext>
                  </a:extLst>
                </p:cNvPr>
                <p:cNvPicPr/>
                <p:nvPr/>
              </p:nvPicPr>
              <p:blipFill>
                <a:blip r:embed="rId65"/>
                <a:stretch>
                  <a:fillRect/>
                </a:stretch>
              </p:blipFill>
              <p:spPr>
                <a:xfrm>
                  <a:off x="1789712" y="5137998"/>
                  <a:ext cx="6660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3" name="Рукописный ввод 32">
                  <a:extLst>
                    <a:ext uri="{FF2B5EF4-FFF2-40B4-BE49-F238E27FC236}">
                      <a16:creationId xmlns:a16="http://schemas.microsoft.com/office/drawing/2014/main" id="{0B086675-0F95-412A-8976-98719AC33D8A}"/>
                    </a:ext>
                  </a:extLst>
                </p14:cNvPr>
                <p14:cNvContentPartPr/>
                <p14:nvPr/>
              </p14:nvContentPartPr>
              <p14:xfrm>
                <a:off x="1614032" y="5116758"/>
                <a:ext cx="360000" cy="24840"/>
              </p14:xfrm>
            </p:contentPart>
          </mc:Choice>
          <mc:Fallback xmlns="">
            <p:pic>
              <p:nvPicPr>
                <p:cNvPr id="33" name="Рукописный ввод 32">
                  <a:extLst>
                    <a:ext uri="{FF2B5EF4-FFF2-40B4-BE49-F238E27FC236}">
                      <a16:creationId xmlns:a16="http://schemas.microsoft.com/office/drawing/2014/main" id="{0B086675-0F95-412A-8976-98719AC33D8A}"/>
                    </a:ext>
                  </a:extLst>
                </p:cNvPr>
                <p:cNvPicPr/>
                <p:nvPr/>
              </p:nvPicPr>
              <p:blipFill>
                <a:blip r:embed="rId67"/>
                <a:stretch>
                  <a:fillRect/>
                </a:stretch>
              </p:blipFill>
              <p:spPr>
                <a:xfrm>
                  <a:off x="1605392" y="5107758"/>
                  <a:ext cx="377640" cy="42480"/>
                </a:xfrm>
                <a:prstGeom prst="rect">
                  <a:avLst/>
                </a:prstGeom>
              </p:spPr>
            </p:pic>
          </mc:Fallback>
        </mc:AlternateContent>
      </p:grpSp>
      <p:grpSp>
        <p:nvGrpSpPr>
          <p:cNvPr id="48" name="Группа 47">
            <a:extLst>
              <a:ext uri="{FF2B5EF4-FFF2-40B4-BE49-F238E27FC236}">
                <a16:creationId xmlns:a16="http://schemas.microsoft.com/office/drawing/2014/main" id="{663B9D7C-7D71-43E4-BD0D-D7C51987D8DC}"/>
              </a:ext>
            </a:extLst>
          </p:cNvPr>
          <p:cNvGrpSpPr/>
          <p:nvPr/>
        </p:nvGrpSpPr>
        <p:grpSpPr>
          <a:xfrm>
            <a:off x="1639952" y="5809038"/>
            <a:ext cx="369360" cy="346680"/>
            <a:chOff x="1639952" y="5809038"/>
            <a:chExt cx="369360" cy="346680"/>
          </a:xfrm>
        </p:grpSpPr>
        <mc:AlternateContent xmlns:mc="http://schemas.openxmlformats.org/markup-compatibility/2006" xmlns:p14="http://schemas.microsoft.com/office/powerpoint/2010/main">
          <mc:Choice Requires="p14">
            <p:contentPart p14:bwMode="auto" r:id="rId68">
              <p14:nvContentPartPr>
                <p14:cNvPr id="34" name="Рукописный ввод 33">
                  <a:extLst>
                    <a:ext uri="{FF2B5EF4-FFF2-40B4-BE49-F238E27FC236}">
                      <a16:creationId xmlns:a16="http://schemas.microsoft.com/office/drawing/2014/main" id="{6A867104-6E28-4291-9C08-270472228887}"/>
                    </a:ext>
                  </a:extLst>
                </p14:cNvPr>
                <p14:cNvContentPartPr/>
                <p14:nvPr/>
              </p14:nvContentPartPr>
              <p14:xfrm>
                <a:off x="1841912" y="5886078"/>
                <a:ext cx="23760" cy="269640"/>
              </p14:xfrm>
            </p:contentPart>
          </mc:Choice>
          <mc:Fallback xmlns="">
            <p:pic>
              <p:nvPicPr>
                <p:cNvPr id="34" name="Рукописный ввод 33">
                  <a:extLst>
                    <a:ext uri="{FF2B5EF4-FFF2-40B4-BE49-F238E27FC236}">
                      <a16:creationId xmlns:a16="http://schemas.microsoft.com/office/drawing/2014/main" id="{6A867104-6E28-4291-9C08-270472228887}"/>
                    </a:ext>
                  </a:extLst>
                </p:cNvPr>
                <p:cNvPicPr/>
                <p:nvPr/>
              </p:nvPicPr>
              <p:blipFill>
                <a:blip r:embed="rId69"/>
                <a:stretch>
                  <a:fillRect/>
                </a:stretch>
              </p:blipFill>
              <p:spPr>
                <a:xfrm>
                  <a:off x="1833272" y="5877078"/>
                  <a:ext cx="4140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5" name="Рукописный ввод 34">
                  <a:extLst>
                    <a:ext uri="{FF2B5EF4-FFF2-40B4-BE49-F238E27FC236}">
                      <a16:creationId xmlns:a16="http://schemas.microsoft.com/office/drawing/2014/main" id="{886EAF27-CA30-401F-993C-1F233F7A2611}"/>
                    </a:ext>
                  </a:extLst>
                </p14:cNvPr>
                <p14:cNvContentPartPr/>
                <p14:nvPr/>
              </p14:nvContentPartPr>
              <p14:xfrm>
                <a:off x="1756592" y="5809038"/>
                <a:ext cx="252720" cy="53280"/>
              </p14:xfrm>
            </p:contentPart>
          </mc:Choice>
          <mc:Fallback xmlns="">
            <p:pic>
              <p:nvPicPr>
                <p:cNvPr id="35" name="Рукописный ввод 34">
                  <a:extLst>
                    <a:ext uri="{FF2B5EF4-FFF2-40B4-BE49-F238E27FC236}">
                      <a16:creationId xmlns:a16="http://schemas.microsoft.com/office/drawing/2014/main" id="{886EAF27-CA30-401F-993C-1F233F7A2611}"/>
                    </a:ext>
                  </a:extLst>
                </p:cNvPr>
                <p:cNvPicPr/>
                <p:nvPr/>
              </p:nvPicPr>
              <p:blipFill>
                <a:blip r:embed="rId71"/>
                <a:stretch>
                  <a:fillRect/>
                </a:stretch>
              </p:blipFill>
              <p:spPr>
                <a:xfrm>
                  <a:off x="1747952" y="5800038"/>
                  <a:ext cx="27036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8" name="Рукописный ввод 37">
                  <a:extLst>
                    <a:ext uri="{FF2B5EF4-FFF2-40B4-BE49-F238E27FC236}">
                      <a16:creationId xmlns:a16="http://schemas.microsoft.com/office/drawing/2014/main" id="{664E1253-4788-47D6-8527-89ED5C5ADFA6}"/>
                    </a:ext>
                  </a:extLst>
                </p14:cNvPr>
                <p14:cNvContentPartPr/>
                <p14:nvPr/>
              </p14:nvContentPartPr>
              <p14:xfrm>
                <a:off x="1639952" y="5957358"/>
                <a:ext cx="363600" cy="80640"/>
              </p14:xfrm>
            </p:contentPart>
          </mc:Choice>
          <mc:Fallback xmlns="">
            <p:pic>
              <p:nvPicPr>
                <p:cNvPr id="38" name="Рукописный ввод 37">
                  <a:extLst>
                    <a:ext uri="{FF2B5EF4-FFF2-40B4-BE49-F238E27FC236}">
                      <a16:creationId xmlns:a16="http://schemas.microsoft.com/office/drawing/2014/main" id="{664E1253-4788-47D6-8527-89ED5C5ADFA6}"/>
                    </a:ext>
                  </a:extLst>
                </p:cNvPr>
                <p:cNvPicPr/>
                <p:nvPr/>
              </p:nvPicPr>
              <p:blipFill>
                <a:blip r:embed="rId73"/>
                <a:stretch>
                  <a:fillRect/>
                </a:stretch>
              </p:blipFill>
              <p:spPr>
                <a:xfrm>
                  <a:off x="1631312" y="5948718"/>
                  <a:ext cx="381240" cy="98280"/>
                </a:xfrm>
                <a:prstGeom prst="rect">
                  <a:avLst/>
                </a:prstGeom>
              </p:spPr>
            </p:pic>
          </mc:Fallback>
        </mc:AlternateContent>
      </p:grpSp>
      <p:grpSp>
        <p:nvGrpSpPr>
          <p:cNvPr id="63" name="Группа 62">
            <a:extLst>
              <a:ext uri="{FF2B5EF4-FFF2-40B4-BE49-F238E27FC236}">
                <a16:creationId xmlns:a16="http://schemas.microsoft.com/office/drawing/2014/main" id="{A1E6F144-2F68-48A4-98A1-B61253670391}"/>
              </a:ext>
            </a:extLst>
          </p:cNvPr>
          <p:cNvGrpSpPr/>
          <p:nvPr/>
        </p:nvGrpSpPr>
        <p:grpSpPr>
          <a:xfrm>
            <a:off x="879992" y="3750198"/>
            <a:ext cx="805680" cy="2730240"/>
            <a:chOff x="879992" y="3750198"/>
            <a:chExt cx="805680" cy="2730240"/>
          </a:xfrm>
        </p:grpSpPr>
        <mc:AlternateContent xmlns:mc="http://schemas.openxmlformats.org/markup-compatibility/2006" xmlns:p14="http://schemas.microsoft.com/office/powerpoint/2010/main">
          <mc:Choice Requires="p14">
            <p:contentPart p14:bwMode="auto" r:id="rId74">
              <p14:nvContentPartPr>
                <p14:cNvPr id="52" name="Рукописный ввод 51">
                  <a:extLst>
                    <a:ext uri="{FF2B5EF4-FFF2-40B4-BE49-F238E27FC236}">
                      <a16:creationId xmlns:a16="http://schemas.microsoft.com/office/drawing/2014/main" id="{6F3C353B-F2A4-4FDA-B37D-53AC6D37BEA3}"/>
                    </a:ext>
                  </a:extLst>
                </p14:cNvPr>
                <p14:cNvContentPartPr/>
                <p14:nvPr/>
              </p14:nvContentPartPr>
              <p14:xfrm>
                <a:off x="1157552" y="4120998"/>
                <a:ext cx="71640" cy="365760"/>
              </p14:xfrm>
            </p:contentPart>
          </mc:Choice>
          <mc:Fallback xmlns="">
            <p:pic>
              <p:nvPicPr>
                <p:cNvPr id="52" name="Рукописный ввод 51">
                  <a:extLst>
                    <a:ext uri="{FF2B5EF4-FFF2-40B4-BE49-F238E27FC236}">
                      <a16:creationId xmlns:a16="http://schemas.microsoft.com/office/drawing/2014/main" id="{6F3C353B-F2A4-4FDA-B37D-53AC6D37BEA3}"/>
                    </a:ext>
                  </a:extLst>
                </p:cNvPr>
                <p:cNvPicPr/>
                <p:nvPr/>
              </p:nvPicPr>
              <p:blipFill>
                <a:blip r:embed="rId75"/>
                <a:stretch>
                  <a:fillRect/>
                </a:stretch>
              </p:blipFill>
              <p:spPr>
                <a:xfrm>
                  <a:off x="1148552" y="4111998"/>
                  <a:ext cx="8928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3" name="Рукописный ввод 52">
                  <a:extLst>
                    <a:ext uri="{FF2B5EF4-FFF2-40B4-BE49-F238E27FC236}">
                      <a16:creationId xmlns:a16="http://schemas.microsoft.com/office/drawing/2014/main" id="{7535C6E9-4349-4F98-A84E-14A7CB472BA2}"/>
                    </a:ext>
                  </a:extLst>
                </p14:cNvPr>
                <p14:cNvContentPartPr/>
                <p14:nvPr/>
              </p14:nvContentPartPr>
              <p14:xfrm>
                <a:off x="991952" y="4029198"/>
                <a:ext cx="299880" cy="93600"/>
              </p14:xfrm>
            </p:contentPart>
          </mc:Choice>
          <mc:Fallback xmlns="">
            <p:pic>
              <p:nvPicPr>
                <p:cNvPr id="53" name="Рукописный ввод 52">
                  <a:extLst>
                    <a:ext uri="{FF2B5EF4-FFF2-40B4-BE49-F238E27FC236}">
                      <a16:creationId xmlns:a16="http://schemas.microsoft.com/office/drawing/2014/main" id="{7535C6E9-4349-4F98-A84E-14A7CB472BA2}"/>
                    </a:ext>
                  </a:extLst>
                </p:cNvPr>
                <p:cNvPicPr/>
                <p:nvPr/>
              </p:nvPicPr>
              <p:blipFill>
                <a:blip r:embed="rId77"/>
                <a:stretch>
                  <a:fillRect/>
                </a:stretch>
              </p:blipFill>
              <p:spPr>
                <a:xfrm>
                  <a:off x="983312" y="4020198"/>
                  <a:ext cx="3175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4" name="Рукописный ввод 53">
                  <a:extLst>
                    <a:ext uri="{FF2B5EF4-FFF2-40B4-BE49-F238E27FC236}">
                      <a16:creationId xmlns:a16="http://schemas.microsoft.com/office/drawing/2014/main" id="{4A747B00-FD44-4D4D-83E6-45192182057B}"/>
                    </a:ext>
                  </a:extLst>
                </p14:cNvPr>
                <p14:cNvContentPartPr/>
                <p14:nvPr/>
              </p14:nvContentPartPr>
              <p14:xfrm>
                <a:off x="1188152" y="4615278"/>
                <a:ext cx="66240" cy="370440"/>
              </p14:xfrm>
            </p:contentPart>
          </mc:Choice>
          <mc:Fallback xmlns="">
            <p:pic>
              <p:nvPicPr>
                <p:cNvPr id="54" name="Рукописный ввод 53">
                  <a:extLst>
                    <a:ext uri="{FF2B5EF4-FFF2-40B4-BE49-F238E27FC236}">
                      <a16:creationId xmlns:a16="http://schemas.microsoft.com/office/drawing/2014/main" id="{4A747B00-FD44-4D4D-83E6-45192182057B}"/>
                    </a:ext>
                  </a:extLst>
                </p:cNvPr>
                <p:cNvPicPr/>
                <p:nvPr/>
              </p:nvPicPr>
              <p:blipFill>
                <a:blip r:embed="rId79"/>
                <a:stretch>
                  <a:fillRect/>
                </a:stretch>
              </p:blipFill>
              <p:spPr>
                <a:xfrm>
                  <a:off x="1179152" y="4606638"/>
                  <a:ext cx="8388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5" name="Рукописный ввод 54">
                  <a:extLst>
                    <a:ext uri="{FF2B5EF4-FFF2-40B4-BE49-F238E27FC236}">
                      <a16:creationId xmlns:a16="http://schemas.microsoft.com/office/drawing/2014/main" id="{7FDD2A01-42B8-4096-BB0D-6799B0512183}"/>
                    </a:ext>
                  </a:extLst>
                </p14:cNvPr>
                <p14:cNvContentPartPr/>
                <p14:nvPr/>
              </p14:nvContentPartPr>
              <p14:xfrm>
                <a:off x="1084832" y="4553718"/>
                <a:ext cx="239760" cy="41040"/>
              </p14:xfrm>
            </p:contentPart>
          </mc:Choice>
          <mc:Fallback xmlns="">
            <p:pic>
              <p:nvPicPr>
                <p:cNvPr id="55" name="Рукописный ввод 54">
                  <a:extLst>
                    <a:ext uri="{FF2B5EF4-FFF2-40B4-BE49-F238E27FC236}">
                      <a16:creationId xmlns:a16="http://schemas.microsoft.com/office/drawing/2014/main" id="{7FDD2A01-42B8-4096-BB0D-6799B0512183}"/>
                    </a:ext>
                  </a:extLst>
                </p:cNvPr>
                <p:cNvPicPr/>
                <p:nvPr/>
              </p:nvPicPr>
              <p:blipFill>
                <a:blip r:embed="rId81"/>
                <a:stretch>
                  <a:fillRect/>
                </a:stretch>
              </p:blipFill>
              <p:spPr>
                <a:xfrm>
                  <a:off x="1075832" y="4544718"/>
                  <a:ext cx="2574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6" name="Рукописный ввод 55">
                  <a:extLst>
                    <a:ext uri="{FF2B5EF4-FFF2-40B4-BE49-F238E27FC236}">
                      <a16:creationId xmlns:a16="http://schemas.microsoft.com/office/drawing/2014/main" id="{06EFBCB3-FD94-41A4-8636-EBF02BC9099E}"/>
                    </a:ext>
                  </a:extLst>
                </p14:cNvPr>
                <p14:cNvContentPartPr/>
                <p14:nvPr/>
              </p14:nvContentPartPr>
              <p14:xfrm>
                <a:off x="1166192" y="4748118"/>
                <a:ext cx="223200" cy="30600"/>
              </p14:xfrm>
            </p:contentPart>
          </mc:Choice>
          <mc:Fallback xmlns="">
            <p:pic>
              <p:nvPicPr>
                <p:cNvPr id="56" name="Рукописный ввод 55">
                  <a:extLst>
                    <a:ext uri="{FF2B5EF4-FFF2-40B4-BE49-F238E27FC236}">
                      <a16:creationId xmlns:a16="http://schemas.microsoft.com/office/drawing/2014/main" id="{06EFBCB3-FD94-41A4-8636-EBF02BC9099E}"/>
                    </a:ext>
                  </a:extLst>
                </p:cNvPr>
                <p:cNvPicPr/>
                <p:nvPr/>
              </p:nvPicPr>
              <p:blipFill>
                <a:blip r:embed="rId83"/>
                <a:stretch>
                  <a:fillRect/>
                </a:stretch>
              </p:blipFill>
              <p:spPr>
                <a:xfrm>
                  <a:off x="1157192" y="4739118"/>
                  <a:ext cx="24084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8" name="Рукописный ввод 57">
                  <a:extLst>
                    <a:ext uri="{FF2B5EF4-FFF2-40B4-BE49-F238E27FC236}">
                      <a16:creationId xmlns:a16="http://schemas.microsoft.com/office/drawing/2014/main" id="{26190B7E-E2BB-42C4-A797-A553B2E10831}"/>
                    </a:ext>
                  </a:extLst>
                </p14:cNvPr>
                <p14:cNvContentPartPr/>
                <p14:nvPr/>
              </p14:nvContentPartPr>
              <p14:xfrm>
                <a:off x="1334672" y="5193798"/>
                <a:ext cx="53280" cy="403200"/>
              </p14:xfrm>
            </p:contentPart>
          </mc:Choice>
          <mc:Fallback xmlns="">
            <p:pic>
              <p:nvPicPr>
                <p:cNvPr id="58" name="Рукописный ввод 57">
                  <a:extLst>
                    <a:ext uri="{FF2B5EF4-FFF2-40B4-BE49-F238E27FC236}">
                      <a16:creationId xmlns:a16="http://schemas.microsoft.com/office/drawing/2014/main" id="{26190B7E-E2BB-42C4-A797-A553B2E10831}"/>
                    </a:ext>
                  </a:extLst>
                </p:cNvPr>
                <p:cNvPicPr/>
                <p:nvPr/>
              </p:nvPicPr>
              <p:blipFill>
                <a:blip r:embed="rId85"/>
                <a:stretch>
                  <a:fillRect/>
                </a:stretch>
              </p:blipFill>
              <p:spPr>
                <a:xfrm>
                  <a:off x="1326032" y="5185158"/>
                  <a:ext cx="7092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9" name="Рукописный ввод 58">
                  <a:extLst>
                    <a:ext uri="{FF2B5EF4-FFF2-40B4-BE49-F238E27FC236}">
                      <a16:creationId xmlns:a16="http://schemas.microsoft.com/office/drawing/2014/main" id="{660FBBC7-A75E-463B-9170-0389ADDED19A}"/>
                    </a:ext>
                  </a:extLst>
                </p14:cNvPr>
                <p14:cNvContentPartPr/>
                <p14:nvPr/>
              </p14:nvContentPartPr>
              <p14:xfrm>
                <a:off x="1201112" y="5162478"/>
                <a:ext cx="284400" cy="86760"/>
              </p14:xfrm>
            </p:contentPart>
          </mc:Choice>
          <mc:Fallback xmlns="">
            <p:pic>
              <p:nvPicPr>
                <p:cNvPr id="59" name="Рукописный ввод 58">
                  <a:extLst>
                    <a:ext uri="{FF2B5EF4-FFF2-40B4-BE49-F238E27FC236}">
                      <a16:creationId xmlns:a16="http://schemas.microsoft.com/office/drawing/2014/main" id="{660FBBC7-A75E-463B-9170-0389ADDED19A}"/>
                    </a:ext>
                  </a:extLst>
                </p:cNvPr>
                <p:cNvPicPr/>
                <p:nvPr/>
              </p:nvPicPr>
              <p:blipFill>
                <a:blip r:embed="rId87"/>
                <a:stretch>
                  <a:fillRect/>
                </a:stretch>
              </p:blipFill>
              <p:spPr>
                <a:xfrm>
                  <a:off x="1192472" y="5153838"/>
                  <a:ext cx="30204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0" name="Рукописный ввод 59">
                  <a:extLst>
                    <a:ext uri="{FF2B5EF4-FFF2-40B4-BE49-F238E27FC236}">
                      <a16:creationId xmlns:a16="http://schemas.microsoft.com/office/drawing/2014/main" id="{7C0505EA-11A5-47A3-8B38-76C2DBED451F}"/>
                    </a:ext>
                  </a:extLst>
                </p14:cNvPr>
                <p14:cNvContentPartPr/>
                <p14:nvPr/>
              </p14:nvContentPartPr>
              <p14:xfrm>
                <a:off x="1326752" y="5786358"/>
                <a:ext cx="77760" cy="358200"/>
              </p14:xfrm>
            </p:contentPart>
          </mc:Choice>
          <mc:Fallback xmlns="">
            <p:pic>
              <p:nvPicPr>
                <p:cNvPr id="60" name="Рукописный ввод 59">
                  <a:extLst>
                    <a:ext uri="{FF2B5EF4-FFF2-40B4-BE49-F238E27FC236}">
                      <a16:creationId xmlns:a16="http://schemas.microsoft.com/office/drawing/2014/main" id="{7C0505EA-11A5-47A3-8B38-76C2DBED451F}"/>
                    </a:ext>
                  </a:extLst>
                </p:cNvPr>
                <p:cNvPicPr/>
                <p:nvPr/>
              </p:nvPicPr>
              <p:blipFill>
                <a:blip r:embed="rId89"/>
                <a:stretch>
                  <a:fillRect/>
                </a:stretch>
              </p:blipFill>
              <p:spPr>
                <a:xfrm>
                  <a:off x="1317752" y="5777718"/>
                  <a:ext cx="9540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1" name="Рукописный ввод 60">
                  <a:extLst>
                    <a:ext uri="{FF2B5EF4-FFF2-40B4-BE49-F238E27FC236}">
                      <a16:creationId xmlns:a16="http://schemas.microsoft.com/office/drawing/2014/main" id="{CA287819-BEC4-4922-825D-CA2B39EBDECA}"/>
                    </a:ext>
                  </a:extLst>
                </p14:cNvPr>
                <p14:cNvContentPartPr/>
                <p14:nvPr/>
              </p14:nvContentPartPr>
              <p14:xfrm>
                <a:off x="1149272" y="5779878"/>
                <a:ext cx="322200" cy="27360"/>
              </p14:xfrm>
            </p:contentPart>
          </mc:Choice>
          <mc:Fallback xmlns="">
            <p:pic>
              <p:nvPicPr>
                <p:cNvPr id="61" name="Рукописный ввод 60">
                  <a:extLst>
                    <a:ext uri="{FF2B5EF4-FFF2-40B4-BE49-F238E27FC236}">
                      <a16:creationId xmlns:a16="http://schemas.microsoft.com/office/drawing/2014/main" id="{CA287819-BEC4-4922-825D-CA2B39EBDECA}"/>
                    </a:ext>
                  </a:extLst>
                </p:cNvPr>
                <p:cNvPicPr/>
                <p:nvPr/>
              </p:nvPicPr>
              <p:blipFill>
                <a:blip r:embed="rId91"/>
                <a:stretch>
                  <a:fillRect/>
                </a:stretch>
              </p:blipFill>
              <p:spPr>
                <a:xfrm>
                  <a:off x="1140272" y="5770878"/>
                  <a:ext cx="3398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2" name="Рукописный ввод 61">
                  <a:extLst>
                    <a:ext uri="{FF2B5EF4-FFF2-40B4-BE49-F238E27FC236}">
                      <a16:creationId xmlns:a16="http://schemas.microsoft.com/office/drawing/2014/main" id="{B2D85641-9BF4-4CD8-A4E3-295F63102375}"/>
                    </a:ext>
                  </a:extLst>
                </p14:cNvPr>
                <p14:cNvContentPartPr/>
                <p14:nvPr/>
              </p14:nvContentPartPr>
              <p14:xfrm>
                <a:off x="879992" y="3750198"/>
                <a:ext cx="805680" cy="2730240"/>
              </p14:xfrm>
            </p:contentPart>
          </mc:Choice>
          <mc:Fallback xmlns="">
            <p:pic>
              <p:nvPicPr>
                <p:cNvPr id="62" name="Рукописный ввод 61">
                  <a:extLst>
                    <a:ext uri="{FF2B5EF4-FFF2-40B4-BE49-F238E27FC236}">
                      <a16:creationId xmlns:a16="http://schemas.microsoft.com/office/drawing/2014/main" id="{B2D85641-9BF4-4CD8-A4E3-295F63102375}"/>
                    </a:ext>
                  </a:extLst>
                </p:cNvPr>
                <p:cNvPicPr/>
                <p:nvPr/>
              </p:nvPicPr>
              <p:blipFill>
                <a:blip r:embed="rId93"/>
                <a:stretch>
                  <a:fillRect/>
                </a:stretch>
              </p:blipFill>
              <p:spPr>
                <a:xfrm>
                  <a:off x="870992" y="3741198"/>
                  <a:ext cx="823320" cy="2747880"/>
                </a:xfrm>
                <a:prstGeom prst="rect">
                  <a:avLst/>
                </a:prstGeom>
              </p:spPr>
            </p:pic>
          </mc:Fallback>
        </mc:AlternateContent>
      </p:grpSp>
      <p:grpSp>
        <p:nvGrpSpPr>
          <p:cNvPr id="141" name="Группа 140">
            <a:extLst>
              <a:ext uri="{FF2B5EF4-FFF2-40B4-BE49-F238E27FC236}">
                <a16:creationId xmlns:a16="http://schemas.microsoft.com/office/drawing/2014/main" id="{3A56B591-C4F1-4B16-91AC-033CB63D1A3B}"/>
              </a:ext>
            </a:extLst>
          </p:cNvPr>
          <p:cNvGrpSpPr/>
          <p:nvPr/>
        </p:nvGrpSpPr>
        <p:grpSpPr>
          <a:xfrm>
            <a:off x="9677312" y="1606758"/>
            <a:ext cx="448920" cy="499680"/>
            <a:chOff x="9677312" y="1606758"/>
            <a:chExt cx="448920" cy="499680"/>
          </a:xfrm>
        </p:grpSpPr>
        <mc:AlternateContent xmlns:mc="http://schemas.openxmlformats.org/markup-compatibility/2006" xmlns:p14="http://schemas.microsoft.com/office/powerpoint/2010/main">
          <mc:Choice Requires="p14">
            <p:contentPart p14:bwMode="auto" r:id="rId94">
              <p14:nvContentPartPr>
                <p14:cNvPr id="136" name="Рукописный ввод 135">
                  <a:extLst>
                    <a:ext uri="{FF2B5EF4-FFF2-40B4-BE49-F238E27FC236}">
                      <a16:creationId xmlns:a16="http://schemas.microsoft.com/office/drawing/2014/main" id="{5E6F21AD-A638-435F-A5E8-0B2554C2B611}"/>
                    </a:ext>
                  </a:extLst>
                </p14:cNvPr>
                <p14:cNvContentPartPr/>
                <p14:nvPr/>
              </p14:nvContentPartPr>
              <p14:xfrm>
                <a:off x="9858392" y="1712958"/>
                <a:ext cx="37800" cy="393480"/>
              </p14:xfrm>
            </p:contentPart>
          </mc:Choice>
          <mc:Fallback xmlns="">
            <p:pic>
              <p:nvPicPr>
                <p:cNvPr id="136" name="Рукописный ввод 135">
                  <a:extLst>
                    <a:ext uri="{FF2B5EF4-FFF2-40B4-BE49-F238E27FC236}">
                      <a16:creationId xmlns:a16="http://schemas.microsoft.com/office/drawing/2014/main" id="{5E6F21AD-A638-435F-A5E8-0B2554C2B611}"/>
                    </a:ext>
                  </a:extLst>
                </p:cNvPr>
                <p:cNvPicPr/>
                <p:nvPr/>
              </p:nvPicPr>
              <p:blipFill>
                <a:blip r:embed="rId95"/>
                <a:stretch>
                  <a:fillRect/>
                </a:stretch>
              </p:blipFill>
              <p:spPr>
                <a:xfrm>
                  <a:off x="9849392" y="1703958"/>
                  <a:ext cx="5544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37" name="Рукописный ввод 136">
                  <a:extLst>
                    <a:ext uri="{FF2B5EF4-FFF2-40B4-BE49-F238E27FC236}">
                      <a16:creationId xmlns:a16="http://schemas.microsoft.com/office/drawing/2014/main" id="{CC993DFE-BC53-4B7C-B210-C2DF2644C1E7}"/>
                    </a:ext>
                  </a:extLst>
                </p14:cNvPr>
                <p14:cNvContentPartPr/>
                <p14:nvPr/>
              </p14:nvContentPartPr>
              <p14:xfrm>
                <a:off x="9677312" y="1606758"/>
                <a:ext cx="448920" cy="63000"/>
              </p14:xfrm>
            </p:contentPart>
          </mc:Choice>
          <mc:Fallback xmlns="">
            <p:pic>
              <p:nvPicPr>
                <p:cNvPr id="137" name="Рукописный ввод 136">
                  <a:extLst>
                    <a:ext uri="{FF2B5EF4-FFF2-40B4-BE49-F238E27FC236}">
                      <a16:creationId xmlns:a16="http://schemas.microsoft.com/office/drawing/2014/main" id="{CC993DFE-BC53-4B7C-B210-C2DF2644C1E7}"/>
                    </a:ext>
                  </a:extLst>
                </p:cNvPr>
                <p:cNvPicPr/>
                <p:nvPr/>
              </p:nvPicPr>
              <p:blipFill>
                <a:blip r:embed="rId97"/>
                <a:stretch>
                  <a:fillRect/>
                </a:stretch>
              </p:blipFill>
              <p:spPr>
                <a:xfrm>
                  <a:off x="9668672" y="1597758"/>
                  <a:ext cx="466560" cy="80640"/>
                </a:xfrm>
                <a:prstGeom prst="rect">
                  <a:avLst/>
                </a:prstGeom>
              </p:spPr>
            </p:pic>
          </mc:Fallback>
        </mc:AlternateContent>
      </p:grpSp>
      <p:grpSp>
        <p:nvGrpSpPr>
          <p:cNvPr id="140" name="Группа 139">
            <a:extLst>
              <a:ext uri="{FF2B5EF4-FFF2-40B4-BE49-F238E27FC236}">
                <a16:creationId xmlns:a16="http://schemas.microsoft.com/office/drawing/2014/main" id="{8031073D-5F44-45CC-B52B-FBDF6A72EE0F}"/>
              </a:ext>
            </a:extLst>
          </p:cNvPr>
          <p:cNvGrpSpPr/>
          <p:nvPr/>
        </p:nvGrpSpPr>
        <p:grpSpPr>
          <a:xfrm>
            <a:off x="9626552" y="2450958"/>
            <a:ext cx="451800" cy="387720"/>
            <a:chOff x="9626552" y="2450958"/>
            <a:chExt cx="451800" cy="387720"/>
          </a:xfrm>
        </p:grpSpPr>
        <mc:AlternateContent xmlns:mc="http://schemas.openxmlformats.org/markup-compatibility/2006" xmlns:p14="http://schemas.microsoft.com/office/powerpoint/2010/main">
          <mc:Choice Requires="p14">
            <p:contentPart p14:bwMode="auto" r:id="rId98">
              <p14:nvContentPartPr>
                <p14:cNvPr id="138" name="Рукописный ввод 137">
                  <a:extLst>
                    <a:ext uri="{FF2B5EF4-FFF2-40B4-BE49-F238E27FC236}">
                      <a16:creationId xmlns:a16="http://schemas.microsoft.com/office/drawing/2014/main" id="{B4491A19-03D2-4C04-BC60-0F3622CEC87C}"/>
                    </a:ext>
                  </a:extLst>
                </p14:cNvPr>
                <p14:cNvContentPartPr/>
                <p14:nvPr/>
              </p14:nvContentPartPr>
              <p14:xfrm>
                <a:off x="9885392" y="2454558"/>
                <a:ext cx="63000" cy="384120"/>
              </p14:xfrm>
            </p:contentPart>
          </mc:Choice>
          <mc:Fallback xmlns="">
            <p:pic>
              <p:nvPicPr>
                <p:cNvPr id="138" name="Рукописный ввод 137">
                  <a:extLst>
                    <a:ext uri="{FF2B5EF4-FFF2-40B4-BE49-F238E27FC236}">
                      <a16:creationId xmlns:a16="http://schemas.microsoft.com/office/drawing/2014/main" id="{B4491A19-03D2-4C04-BC60-0F3622CEC87C}"/>
                    </a:ext>
                  </a:extLst>
                </p:cNvPr>
                <p:cNvPicPr/>
                <p:nvPr/>
              </p:nvPicPr>
              <p:blipFill>
                <a:blip r:embed="rId99"/>
                <a:stretch>
                  <a:fillRect/>
                </a:stretch>
              </p:blipFill>
              <p:spPr>
                <a:xfrm>
                  <a:off x="9876752" y="2445918"/>
                  <a:ext cx="8064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39" name="Рукописный ввод 138">
                  <a:extLst>
                    <a:ext uri="{FF2B5EF4-FFF2-40B4-BE49-F238E27FC236}">
                      <a16:creationId xmlns:a16="http://schemas.microsoft.com/office/drawing/2014/main" id="{740DFD1C-0C7A-4C34-B5DB-6F4EE533C927}"/>
                    </a:ext>
                  </a:extLst>
                </p14:cNvPr>
                <p14:cNvContentPartPr/>
                <p14:nvPr/>
              </p14:nvContentPartPr>
              <p14:xfrm>
                <a:off x="9626552" y="2450958"/>
                <a:ext cx="451800" cy="80640"/>
              </p14:xfrm>
            </p:contentPart>
          </mc:Choice>
          <mc:Fallback xmlns="">
            <p:pic>
              <p:nvPicPr>
                <p:cNvPr id="139" name="Рукописный ввод 138">
                  <a:extLst>
                    <a:ext uri="{FF2B5EF4-FFF2-40B4-BE49-F238E27FC236}">
                      <a16:creationId xmlns:a16="http://schemas.microsoft.com/office/drawing/2014/main" id="{740DFD1C-0C7A-4C34-B5DB-6F4EE533C927}"/>
                    </a:ext>
                  </a:extLst>
                </p:cNvPr>
                <p:cNvPicPr/>
                <p:nvPr/>
              </p:nvPicPr>
              <p:blipFill>
                <a:blip r:embed="rId101"/>
                <a:stretch>
                  <a:fillRect/>
                </a:stretch>
              </p:blipFill>
              <p:spPr>
                <a:xfrm>
                  <a:off x="9617552" y="2442318"/>
                  <a:ext cx="469440" cy="98280"/>
                </a:xfrm>
                <a:prstGeom prst="rect">
                  <a:avLst/>
                </a:prstGeom>
              </p:spPr>
            </p:pic>
          </mc:Fallback>
        </mc:AlternateContent>
      </p:grpSp>
      <p:grpSp>
        <p:nvGrpSpPr>
          <p:cNvPr id="148" name="Группа 147">
            <a:extLst>
              <a:ext uri="{FF2B5EF4-FFF2-40B4-BE49-F238E27FC236}">
                <a16:creationId xmlns:a16="http://schemas.microsoft.com/office/drawing/2014/main" id="{741ECC13-B1DF-413F-BF50-F19A10E7C349}"/>
              </a:ext>
            </a:extLst>
          </p:cNvPr>
          <p:cNvGrpSpPr/>
          <p:nvPr/>
        </p:nvGrpSpPr>
        <p:grpSpPr>
          <a:xfrm>
            <a:off x="9692072" y="3169158"/>
            <a:ext cx="434880" cy="409320"/>
            <a:chOff x="9692072" y="3169158"/>
            <a:chExt cx="434880" cy="409320"/>
          </a:xfrm>
        </p:grpSpPr>
        <mc:AlternateContent xmlns:mc="http://schemas.openxmlformats.org/markup-compatibility/2006" xmlns:p14="http://schemas.microsoft.com/office/powerpoint/2010/main">
          <mc:Choice Requires="p14">
            <p:contentPart p14:bwMode="auto" r:id="rId102">
              <p14:nvContentPartPr>
                <p14:cNvPr id="142" name="Рукописный ввод 141">
                  <a:extLst>
                    <a:ext uri="{FF2B5EF4-FFF2-40B4-BE49-F238E27FC236}">
                      <a16:creationId xmlns:a16="http://schemas.microsoft.com/office/drawing/2014/main" id="{75A8C1A6-4CF4-4F89-93E4-5D6C38E0170F}"/>
                    </a:ext>
                  </a:extLst>
                </p14:cNvPr>
                <p14:cNvContentPartPr/>
                <p14:nvPr/>
              </p14:nvContentPartPr>
              <p14:xfrm>
                <a:off x="9918152" y="3219918"/>
                <a:ext cx="72000" cy="349560"/>
              </p14:xfrm>
            </p:contentPart>
          </mc:Choice>
          <mc:Fallback xmlns="">
            <p:pic>
              <p:nvPicPr>
                <p:cNvPr id="142" name="Рукописный ввод 141">
                  <a:extLst>
                    <a:ext uri="{FF2B5EF4-FFF2-40B4-BE49-F238E27FC236}">
                      <a16:creationId xmlns:a16="http://schemas.microsoft.com/office/drawing/2014/main" id="{75A8C1A6-4CF4-4F89-93E4-5D6C38E0170F}"/>
                    </a:ext>
                  </a:extLst>
                </p:cNvPr>
                <p:cNvPicPr/>
                <p:nvPr/>
              </p:nvPicPr>
              <p:blipFill>
                <a:blip r:embed="rId103"/>
                <a:stretch>
                  <a:fillRect/>
                </a:stretch>
              </p:blipFill>
              <p:spPr>
                <a:xfrm>
                  <a:off x="9909512" y="3210918"/>
                  <a:ext cx="8964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43" name="Рукописный ввод 142">
                  <a:extLst>
                    <a:ext uri="{FF2B5EF4-FFF2-40B4-BE49-F238E27FC236}">
                      <a16:creationId xmlns:a16="http://schemas.microsoft.com/office/drawing/2014/main" id="{3445CB5C-2EB1-4499-ABE1-4D291107BEF1}"/>
                    </a:ext>
                  </a:extLst>
                </p14:cNvPr>
                <p14:cNvContentPartPr/>
                <p14:nvPr/>
              </p14:nvContentPartPr>
              <p14:xfrm>
                <a:off x="9732752" y="3169158"/>
                <a:ext cx="394200" cy="86400"/>
              </p14:xfrm>
            </p:contentPart>
          </mc:Choice>
          <mc:Fallback xmlns="">
            <p:pic>
              <p:nvPicPr>
                <p:cNvPr id="143" name="Рукописный ввод 142">
                  <a:extLst>
                    <a:ext uri="{FF2B5EF4-FFF2-40B4-BE49-F238E27FC236}">
                      <a16:creationId xmlns:a16="http://schemas.microsoft.com/office/drawing/2014/main" id="{3445CB5C-2EB1-4499-ABE1-4D291107BEF1}"/>
                    </a:ext>
                  </a:extLst>
                </p:cNvPr>
                <p:cNvPicPr/>
                <p:nvPr/>
              </p:nvPicPr>
              <p:blipFill>
                <a:blip r:embed="rId105"/>
                <a:stretch>
                  <a:fillRect/>
                </a:stretch>
              </p:blipFill>
              <p:spPr>
                <a:xfrm>
                  <a:off x="9724112" y="3160518"/>
                  <a:ext cx="41184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44" name="Рукописный ввод 143">
                  <a:extLst>
                    <a:ext uri="{FF2B5EF4-FFF2-40B4-BE49-F238E27FC236}">
                      <a16:creationId xmlns:a16="http://schemas.microsoft.com/office/drawing/2014/main" id="{57A887C8-362C-4699-9688-262F03ABFFE6}"/>
                    </a:ext>
                  </a:extLst>
                </p14:cNvPr>
                <p14:cNvContentPartPr/>
                <p14:nvPr/>
              </p14:nvContentPartPr>
              <p14:xfrm>
                <a:off x="9692072" y="3440598"/>
                <a:ext cx="358920" cy="137880"/>
              </p14:xfrm>
            </p:contentPart>
          </mc:Choice>
          <mc:Fallback xmlns="">
            <p:pic>
              <p:nvPicPr>
                <p:cNvPr id="144" name="Рукописный ввод 143">
                  <a:extLst>
                    <a:ext uri="{FF2B5EF4-FFF2-40B4-BE49-F238E27FC236}">
                      <a16:creationId xmlns:a16="http://schemas.microsoft.com/office/drawing/2014/main" id="{57A887C8-362C-4699-9688-262F03ABFFE6}"/>
                    </a:ext>
                  </a:extLst>
                </p:cNvPr>
                <p:cNvPicPr/>
                <p:nvPr/>
              </p:nvPicPr>
              <p:blipFill>
                <a:blip r:embed="rId107"/>
                <a:stretch>
                  <a:fillRect/>
                </a:stretch>
              </p:blipFill>
              <p:spPr>
                <a:xfrm>
                  <a:off x="9683432" y="3431958"/>
                  <a:ext cx="376560" cy="155520"/>
                </a:xfrm>
                <a:prstGeom prst="rect">
                  <a:avLst/>
                </a:prstGeom>
              </p:spPr>
            </p:pic>
          </mc:Fallback>
        </mc:AlternateContent>
      </p:grpSp>
      <p:grpSp>
        <p:nvGrpSpPr>
          <p:cNvPr id="147" name="Группа 146">
            <a:extLst>
              <a:ext uri="{FF2B5EF4-FFF2-40B4-BE49-F238E27FC236}">
                <a16:creationId xmlns:a16="http://schemas.microsoft.com/office/drawing/2014/main" id="{5DC01515-0771-4B40-9B0F-96D11ABCC104}"/>
              </a:ext>
            </a:extLst>
          </p:cNvPr>
          <p:cNvGrpSpPr/>
          <p:nvPr/>
        </p:nvGrpSpPr>
        <p:grpSpPr>
          <a:xfrm>
            <a:off x="9645632" y="4089678"/>
            <a:ext cx="459360" cy="494640"/>
            <a:chOff x="9645632" y="4089678"/>
            <a:chExt cx="459360" cy="494640"/>
          </a:xfrm>
        </p:grpSpPr>
        <mc:AlternateContent xmlns:mc="http://schemas.openxmlformats.org/markup-compatibility/2006" xmlns:p14="http://schemas.microsoft.com/office/powerpoint/2010/main">
          <mc:Choice Requires="p14">
            <p:contentPart p14:bwMode="auto" r:id="rId108">
              <p14:nvContentPartPr>
                <p14:cNvPr id="145" name="Рукописный ввод 144">
                  <a:extLst>
                    <a:ext uri="{FF2B5EF4-FFF2-40B4-BE49-F238E27FC236}">
                      <a16:creationId xmlns:a16="http://schemas.microsoft.com/office/drawing/2014/main" id="{C0ED701C-3426-4CFC-843F-F1EC915F73C8}"/>
                    </a:ext>
                  </a:extLst>
                </p14:cNvPr>
                <p14:cNvContentPartPr/>
                <p14:nvPr/>
              </p14:nvContentPartPr>
              <p14:xfrm>
                <a:off x="9828872" y="4107678"/>
                <a:ext cx="94320" cy="476640"/>
              </p14:xfrm>
            </p:contentPart>
          </mc:Choice>
          <mc:Fallback xmlns="">
            <p:pic>
              <p:nvPicPr>
                <p:cNvPr id="145" name="Рукописный ввод 144">
                  <a:extLst>
                    <a:ext uri="{FF2B5EF4-FFF2-40B4-BE49-F238E27FC236}">
                      <a16:creationId xmlns:a16="http://schemas.microsoft.com/office/drawing/2014/main" id="{C0ED701C-3426-4CFC-843F-F1EC915F73C8}"/>
                    </a:ext>
                  </a:extLst>
                </p:cNvPr>
                <p:cNvPicPr/>
                <p:nvPr/>
              </p:nvPicPr>
              <p:blipFill>
                <a:blip r:embed="rId109"/>
                <a:stretch>
                  <a:fillRect/>
                </a:stretch>
              </p:blipFill>
              <p:spPr>
                <a:xfrm>
                  <a:off x="9820232" y="4098678"/>
                  <a:ext cx="111960" cy="4942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46" name="Рукописный ввод 145">
                  <a:extLst>
                    <a:ext uri="{FF2B5EF4-FFF2-40B4-BE49-F238E27FC236}">
                      <a16:creationId xmlns:a16="http://schemas.microsoft.com/office/drawing/2014/main" id="{BAE71AE1-BEA4-4A69-A2F0-00E76CE4C63F}"/>
                    </a:ext>
                  </a:extLst>
                </p14:cNvPr>
                <p14:cNvContentPartPr/>
                <p14:nvPr/>
              </p14:nvContentPartPr>
              <p14:xfrm>
                <a:off x="9645632" y="4089678"/>
                <a:ext cx="459360" cy="313560"/>
              </p14:xfrm>
            </p:contentPart>
          </mc:Choice>
          <mc:Fallback xmlns="">
            <p:pic>
              <p:nvPicPr>
                <p:cNvPr id="146" name="Рукописный ввод 145">
                  <a:extLst>
                    <a:ext uri="{FF2B5EF4-FFF2-40B4-BE49-F238E27FC236}">
                      <a16:creationId xmlns:a16="http://schemas.microsoft.com/office/drawing/2014/main" id="{BAE71AE1-BEA4-4A69-A2F0-00E76CE4C63F}"/>
                    </a:ext>
                  </a:extLst>
                </p:cNvPr>
                <p:cNvPicPr/>
                <p:nvPr/>
              </p:nvPicPr>
              <p:blipFill>
                <a:blip r:embed="rId111"/>
                <a:stretch>
                  <a:fillRect/>
                </a:stretch>
              </p:blipFill>
              <p:spPr>
                <a:xfrm>
                  <a:off x="9636992" y="4081038"/>
                  <a:ext cx="477000" cy="331200"/>
                </a:xfrm>
                <a:prstGeom prst="rect">
                  <a:avLst/>
                </a:prstGeom>
              </p:spPr>
            </p:pic>
          </mc:Fallback>
        </mc:AlternateContent>
      </p:grpSp>
      <p:grpSp>
        <p:nvGrpSpPr>
          <p:cNvPr id="161" name="Группа 160">
            <a:extLst>
              <a:ext uri="{FF2B5EF4-FFF2-40B4-BE49-F238E27FC236}">
                <a16:creationId xmlns:a16="http://schemas.microsoft.com/office/drawing/2014/main" id="{5B04231C-9CD7-4C3C-BBD9-CB38653B4052}"/>
              </a:ext>
            </a:extLst>
          </p:cNvPr>
          <p:cNvGrpSpPr/>
          <p:nvPr/>
        </p:nvGrpSpPr>
        <p:grpSpPr>
          <a:xfrm>
            <a:off x="7961192" y="1647438"/>
            <a:ext cx="459720" cy="339480"/>
            <a:chOff x="7961192" y="1647438"/>
            <a:chExt cx="459720" cy="339480"/>
          </a:xfrm>
        </p:grpSpPr>
        <mc:AlternateContent xmlns:mc="http://schemas.openxmlformats.org/markup-compatibility/2006" xmlns:p14="http://schemas.microsoft.com/office/powerpoint/2010/main">
          <mc:Choice Requires="p14">
            <p:contentPart p14:bwMode="auto" r:id="rId112">
              <p14:nvContentPartPr>
                <p14:cNvPr id="149" name="Рукописный ввод 148">
                  <a:extLst>
                    <a:ext uri="{FF2B5EF4-FFF2-40B4-BE49-F238E27FC236}">
                      <a16:creationId xmlns:a16="http://schemas.microsoft.com/office/drawing/2014/main" id="{98EC8EC2-E67C-4991-90B2-74033C362477}"/>
                    </a:ext>
                  </a:extLst>
                </p14:cNvPr>
                <p14:cNvContentPartPr/>
                <p14:nvPr/>
              </p14:nvContentPartPr>
              <p14:xfrm>
                <a:off x="8219312" y="1695318"/>
                <a:ext cx="77040" cy="291600"/>
              </p14:xfrm>
            </p:contentPart>
          </mc:Choice>
          <mc:Fallback xmlns="">
            <p:pic>
              <p:nvPicPr>
                <p:cNvPr id="149" name="Рукописный ввод 148">
                  <a:extLst>
                    <a:ext uri="{FF2B5EF4-FFF2-40B4-BE49-F238E27FC236}">
                      <a16:creationId xmlns:a16="http://schemas.microsoft.com/office/drawing/2014/main" id="{98EC8EC2-E67C-4991-90B2-74033C362477}"/>
                    </a:ext>
                  </a:extLst>
                </p:cNvPr>
                <p:cNvPicPr/>
                <p:nvPr/>
              </p:nvPicPr>
              <p:blipFill>
                <a:blip r:embed="rId113"/>
                <a:stretch>
                  <a:fillRect/>
                </a:stretch>
              </p:blipFill>
              <p:spPr>
                <a:xfrm>
                  <a:off x="8210672" y="1686678"/>
                  <a:ext cx="9468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50" name="Рукописный ввод 149">
                  <a:extLst>
                    <a:ext uri="{FF2B5EF4-FFF2-40B4-BE49-F238E27FC236}">
                      <a16:creationId xmlns:a16="http://schemas.microsoft.com/office/drawing/2014/main" id="{B66742AF-41F9-407E-A19D-CDE84CE4A7C9}"/>
                    </a:ext>
                  </a:extLst>
                </p14:cNvPr>
                <p14:cNvContentPartPr/>
                <p14:nvPr/>
              </p14:nvContentPartPr>
              <p14:xfrm>
                <a:off x="7961192" y="1647438"/>
                <a:ext cx="459720" cy="109800"/>
              </p14:xfrm>
            </p:contentPart>
          </mc:Choice>
          <mc:Fallback xmlns="">
            <p:pic>
              <p:nvPicPr>
                <p:cNvPr id="150" name="Рукописный ввод 149">
                  <a:extLst>
                    <a:ext uri="{FF2B5EF4-FFF2-40B4-BE49-F238E27FC236}">
                      <a16:creationId xmlns:a16="http://schemas.microsoft.com/office/drawing/2014/main" id="{B66742AF-41F9-407E-A19D-CDE84CE4A7C9}"/>
                    </a:ext>
                  </a:extLst>
                </p:cNvPr>
                <p:cNvPicPr/>
                <p:nvPr/>
              </p:nvPicPr>
              <p:blipFill>
                <a:blip r:embed="rId115"/>
                <a:stretch>
                  <a:fillRect/>
                </a:stretch>
              </p:blipFill>
              <p:spPr>
                <a:xfrm>
                  <a:off x="7952552" y="1638438"/>
                  <a:ext cx="477360" cy="127440"/>
                </a:xfrm>
                <a:prstGeom prst="rect">
                  <a:avLst/>
                </a:prstGeom>
              </p:spPr>
            </p:pic>
          </mc:Fallback>
        </mc:AlternateContent>
      </p:grpSp>
      <p:grpSp>
        <p:nvGrpSpPr>
          <p:cNvPr id="160" name="Группа 159">
            <a:extLst>
              <a:ext uri="{FF2B5EF4-FFF2-40B4-BE49-F238E27FC236}">
                <a16:creationId xmlns:a16="http://schemas.microsoft.com/office/drawing/2014/main" id="{F70DC494-5D79-48D5-A417-AAB6B7DA8E79}"/>
              </a:ext>
            </a:extLst>
          </p:cNvPr>
          <p:cNvGrpSpPr/>
          <p:nvPr/>
        </p:nvGrpSpPr>
        <p:grpSpPr>
          <a:xfrm>
            <a:off x="7997552" y="2352318"/>
            <a:ext cx="447120" cy="402480"/>
            <a:chOff x="7997552" y="2352318"/>
            <a:chExt cx="447120" cy="402480"/>
          </a:xfrm>
        </p:grpSpPr>
        <mc:AlternateContent xmlns:mc="http://schemas.openxmlformats.org/markup-compatibility/2006" xmlns:p14="http://schemas.microsoft.com/office/powerpoint/2010/main">
          <mc:Choice Requires="p14">
            <p:contentPart p14:bwMode="auto" r:id="rId116">
              <p14:nvContentPartPr>
                <p14:cNvPr id="151" name="Рукописный ввод 150">
                  <a:extLst>
                    <a:ext uri="{FF2B5EF4-FFF2-40B4-BE49-F238E27FC236}">
                      <a16:creationId xmlns:a16="http://schemas.microsoft.com/office/drawing/2014/main" id="{29B7502C-AA20-4462-99A4-76A277FED487}"/>
                    </a:ext>
                  </a:extLst>
                </p14:cNvPr>
                <p14:cNvContentPartPr/>
                <p14:nvPr/>
              </p14:nvContentPartPr>
              <p14:xfrm>
                <a:off x="8161712" y="2445918"/>
                <a:ext cx="84240" cy="308880"/>
              </p14:xfrm>
            </p:contentPart>
          </mc:Choice>
          <mc:Fallback xmlns="">
            <p:pic>
              <p:nvPicPr>
                <p:cNvPr id="151" name="Рукописный ввод 150">
                  <a:extLst>
                    <a:ext uri="{FF2B5EF4-FFF2-40B4-BE49-F238E27FC236}">
                      <a16:creationId xmlns:a16="http://schemas.microsoft.com/office/drawing/2014/main" id="{29B7502C-AA20-4462-99A4-76A277FED487}"/>
                    </a:ext>
                  </a:extLst>
                </p:cNvPr>
                <p:cNvPicPr/>
                <p:nvPr/>
              </p:nvPicPr>
              <p:blipFill>
                <a:blip r:embed="rId117"/>
                <a:stretch>
                  <a:fillRect/>
                </a:stretch>
              </p:blipFill>
              <p:spPr>
                <a:xfrm>
                  <a:off x="8152712" y="2437278"/>
                  <a:ext cx="10188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52" name="Рукописный ввод 151">
                  <a:extLst>
                    <a:ext uri="{FF2B5EF4-FFF2-40B4-BE49-F238E27FC236}">
                      <a16:creationId xmlns:a16="http://schemas.microsoft.com/office/drawing/2014/main" id="{4D3C8F4B-4866-4DB1-B13E-1A2E31B6C184}"/>
                    </a:ext>
                  </a:extLst>
                </p14:cNvPr>
                <p14:cNvContentPartPr/>
                <p14:nvPr/>
              </p14:nvContentPartPr>
              <p14:xfrm>
                <a:off x="7997552" y="2352318"/>
                <a:ext cx="447120" cy="79920"/>
              </p14:xfrm>
            </p:contentPart>
          </mc:Choice>
          <mc:Fallback xmlns="">
            <p:pic>
              <p:nvPicPr>
                <p:cNvPr id="152" name="Рукописный ввод 151">
                  <a:extLst>
                    <a:ext uri="{FF2B5EF4-FFF2-40B4-BE49-F238E27FC236}">
                      <a16:creationId xmlns:a16="http://schemas.microsoft.com/office/drawing/2014/main" id="{4D3C8F4B-4866-4DB1-B13E-1A2E31B6C184}"/>
                    </a:ext>
                  </a:extLst>
                </p:cNvPr>
                <p:cNvPicPr/>
                <p:nvPr/>
              </p:nvPicPr>
              <p:blipFill>
                <a:blip r:embed="rId119"/>
                <a:stretch>
                  <a:fillRect/>
                </a:stretch>
              </p:blipFill>
              <p:spPr>
                <a:xfrm>
                  <a:off x="7988552" y="2343678"/>
                  <a:ext cx="4647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53" name="Рукописный ввод 152">
                  <a:extLst>
                    <a:ext uri="{FF2B5EF4-FFF2-40B4-BE49-F238E27FC236}">
                      <a16:creationId xmlns:a16="http://schemas.microsoft.com/office/drawing/2014/main" id="{ECB7EC79-11E7-414B-AA5E-30EF01B26FD0}"/>
                    </a:ext>
                  </a:extLst>
                </p14:cNvPr>
                <p14:cNvContentPartPr/>
                <p14:nvPr/>
              </p14:nvContentPartPr>
              <p14:xfrm>
                <a:off x="8031392" y="2666958"/>
                <a:ext cx="305640" cy="41400"/>
              </p14:xfrm>
            </p:contentPart>
          </mc:Choice>
          <mc:Fallback xmlns="">
            <p:pic>
              <p:nvPicPr>
                <p:cNvPr id="153" name="Рукописный ввод 152">
                  <a:extLst>
                    <a:ext uri="{FF2B5EF4-FFF2-40B4-BE49-F238E27FC236}">
                      <a16:creationId xmlns:a16="http://schemas.microsoft.com/office/drawing/2014/main" id="{ECB7EC79-11E7-414B-AA5E-30EF01B26FD0}"/>
                    </a:ext>
                  </a:extLst>
                </p:cNvPr>
                <p:cNvPicPr/>
                <p:nvPr/>
              </p:nvPicPr>
              <p:blipFill>
                <a:blip r:embed="rId121"/>
                <a:stretch>
                  <a:fillRect/>
                </a:stretch>
              </p:blipFill>
              <p:spPr>
                <a:xfrm>
                  <a:off x="8022752" y="2657958"/>
                  <a:ext cx="323280" cy="59040"/>
                </a:xfrm>
                <a:prstGeom prst="rect">
                  <a:avLst/>
                </a:prstGeom>
              </p:spPr>
            </p:pic>
          </mc:Fallback>
        </mc:AlternateContent>
      </p:grpSp>
      <p:grpSp>
        <p:nvGrpSpPr>
          <p:cNvPr id="159" name="Группа 158">
            <a:extLst>
              <a:ext uri="{FF2B5EF4-FFF2-40B4-BE49-F238E27FC236}">
                <a16:creationId xmlns:a16="http://schemas.microsoft.com/office/drawing/2014/main" id="{21C01989-EBB1-4B08-BE8E-5B6389D7A083}"/>
              </a:ext>
            </a:extLst>
          </p:cNvPr>
          <p:cNvGrpSpPr/>
          <p:nvPr/>
        </p:nvGrpSpPr>
        <p:grpSpPr>
          <a:xfrm>
            <a:off x="7920512" y="3191478"/>
            <a:ext cx="496440" cy="335880"/>
            <a:chOff x="7920512" y="3191478"/>
            <a:chExt cx="496440" cy="335880"/>
          </a:xfrm>
        </p:grpSpPr>
        <mc:AlternateContent xmlns:mc="http://schemas.openxmlformats.org/markup-compatibility/2006" xmlns:p14="http://schemas.microsoft.com/office/powerpoint/2010/main">
          <mc:Choice Requires="p14">
            <p:contentPart p14:bwMode="auto" r:id="rId122">
              <p14:nvContentPartPr>
                <p14:cNvPr id="154" name="Рукописный ввод 153">
                  <a:extLst>
                    <a:ext uri="{FF2B5EF4-FFF2-40B4-BE49-F238E27FC236}">
                      <a16:creationId xmlns:a16="http://schemas.microsoft.com/office/drawing/2014/main" id="{EEFFFC3D-FA8F-471C-8F23-6ED2F4AA2D19}"/>
                    </a:ext>
                  </a:extLst>
                </p14:cNvPr>
                <p14:cNvContentPartPr/>
                <p14:nvPr/>
              </p14:nvContentPartPr>
              <p14:xfrm>
                <a:off x="8168192" y="3237198"/>
                <a:ext cx="89640" cy="290160"/>
              </p14:xfrm>
            </p:contentPart>
          </mc:Choice>
          <mc:Fallback xmlns="">
            <p:pic>
              <p:nvPicPr>
                <p:cNvPr id="154" name="Рукописный ввод 153">
                  <a:extLst>
                    <a:ext uri="{FF2B5EF4-FFF2-40B4-BE49-F238E27FC236}">
                      <a16:creationId xmlns:a16="http://schemas.microsoft.com/office/drawing/2014/main" id="{EEFFFC3D-FA8F-471C-8F23-6ED2F4AA2D19}"/>
                    </a:ext>
                  </a:extLst>
                </p:cNvPr>
                <p:cNvPicPr/>
                <p:nvPr/>
              </p:nvPicPr>
              <p:blipFill>
                <a:blip r:embed="rId123"/>
                <a:stretch>
                  <a:fillRect/>
                </a:stretch>
              </p:blipFill>
              <p:spPr>
                <a:xfrm>
                  <a:off x="8159552" y="3228198"/>
                  <a:ext cx="10728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55" name="Рукописный ввод 154">
                  <a:extLst>
                    <a:ext uri="{FF2B5EF4-FFF2-40B4-BE49-F238E27FC236}">
                      <a16:creationId xmlns:a16="http://schemas.microsoft.com/office/drawing/2014/main" id="{1983FE51-5207-4EE6-9091-DE11C43EE360}"/>
                    </a:ext>
                  </a:extLst>
                </p14:cNvPr>
                <p14:cNvContentPartPr/>
                <p14:nvPr/>
              </p14:nvContentPartPr>
              <p14:xfrm>
                <a:off x="7920512" y="3191478"/>
                <a:ext cx="496440" cy="38880"/>
              </p14:xfrm>
            </p:contentPart>
          </mc:Choice>
          <mc:Fallback xmlns="">
            <p:pic>
              <p:nvPicPr>
                <p:cNvPr id="155" name="Рукописный ввод 154">
                  <a:extLst>
                    <a:ext uri="{FF2B5EF4-FFF2-40B4-BE49-F238E27FC236}">
                      <a16:creationId xmlns:a16="http://schemas.microsoft.com/office/drawing/2014/main" id="{1983FE51-5207-4EE6-9091-DE11C43EE360}"/>
                    </a:ext>
                  </a:extLst>
                </p:cNvPr>
                <p:cNvPicPr/>
                <p:nvPr/>
              </p:nvPicPr>
              <p:blipFill>
                <a:blip r:embed="rId125"/>
                <a:stretch>
                  <a:fillRect/>
                </a:stretch>
              </p:blipFill>
              <p:spPr>
                <a:xfrm>
                  <a:off x="7911872" y="3182478"/>
                  <a:ext cx="514080" cy="56520"/>
                </a:xfrm>
                <a:prstGeom prst="rect">
                  <a:avLst/>
                </a:prstGeom>
              </p:spPr>
            </p:pic>
          </mc:Fallback>
        </mc:AlternateContent>
      </p:grpSp>
      <p:grpSp>
        <p:nvGrpSpPr>
          <p:cNvPr id="158" name="Группа 157">
            <a:extLst>
              <a:ext uri="{FF2B5EF4-FFF2-40B4-BE49-F238E27FC236}">
                <a16:creationId xmlns:a16="http://schemas.microsoft.com/office/drawing/2014/main" id="{9839839B-BFB5-42CB-9283-C4887AA22A94}"/>
              </a:ext>
            </a:extLst>
          </p:cNvPr>
          <p:cNvGrpSpPr/>
          <p:nvPr/>
        </p:nvGrpSpPr>
        <p:grpSpPr>
          <a:xfrm>
            <a:off x="7932032" y="4033518"/>
            <a:ext cx="457920" cy="466920"/>
            <a:chOff x="7932032" y="4033518"/>
            <a:chExt cx="457920" cy="466920"/>
          </a:xfrm>
        </p:grpSpPr>
        <mc:AlternateContent xmlns:mc="http://schemas.openxmlformats.org/markup-compatibility/2006" xmlns:p14="http://schemas.microsoft.com/office/powerpoint/2010/main">
          <mc:Choice Requires="p14">
            <p:contentPart p14:bwMode="auto" r:id="rId126">
              <p14:nvContentPartPr>
                <p14:cNvPr id="156" name="Рукописный ввод 155">
                  <a:extLst>
                    <a:ext uri="{FF2B5EF4-FFF2-40B4-BE49-F238E27FC236}">
                      <a16:creationId xmlns:a16="http://schemas.microsoft.com/office/drawing/2014/main" id="{C354C7E9-3700-4D96-9796-7F1BA64B6F65}"/>
                    </a:ext>
                  </a:extLst>
                </p14:cNvPr>
                <p14:cNvContentPartPr/>
                <p14:nvPr/>
              </p14:nvContentPartPr>
              <p14:xfrm>
                <a:off x="8171792" y="4092198"/>
                <a:ext cx="100080" cy="408240"/>
              </p14:xfrm>
            </p:contentPart>
          </mc:Choice>
          <mc:Fallback xmlns="">
            <p:pic>
              <p:nvPicPr>
                <p:cNvPr id="156" name="Рукописный ввод 155">
                  <a:extLst>
                    <a:ext uri="{FF2B5EF4-FFF2-40B4-BE49-F238E27FC236}">
                      <a16:creationId xmlns:a16="http://schemas.microsoft.com/office/drawing/2014/main" id="{C354C7E9-3700-4D96-9796-7F1BA64B6F65}"/>
                    </a:ext>
                  </a:extLst>
                </p:cNvPr>
                <p:cNvPicPr/>
                <p:nvPr/>
              </p:nvPicPr>
              <p:blipFill>
                <a:blip r:embed="rId127"/>
                <a:stretch>
                  <a:fillRect/>
                </a:stretch>
              </p:blipFill>
              <p:spPr>
                <a:xfrm>
                  <a:off x="8162792" y="4083558"/>
                  <a:ext cx="117720" cy="4258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57" name="Рукописный ввод 156">
                  <a:extLst>
                    <a:ext uri="{FF2B5EF4-FFF2-40B4-BE49-F238E27FC236}">
                      <a16:creationId xmlns:a16="http://schemas.microsoft.com/office/drawing/2014/main" id="{B5D722CD-88C4-4C35-BF8F-B5A83BA8BC9B}"/>
                    </a:ext>
                  </a:extLst>
                </p14:cNvPr>
                <p14:cNvContentPartPr/>
                <p14:nvPr/>
              </p14:nvContentPartPr>
              <p14:xfrm>
                <a:off x="7932032" y="4033518"/>
                <a:ext cx="457920" cy="257760"/>
              </p14:xfrm>
            </p:contentPart>
          </mc:Choice>
          <mc:Fallback xmlns="">
            <p:pic>
              <p:nvPicPr>
                <p:cNvPr id="157" name="Рукописный ввод 156">
                  <a:extLst>
                    <a:ext uri="{FF2B5EF4-FFF2-40B4-BE49-F238E27FC236}">
                      <a16:creationId xmlns:a16="http://schemas.microsoft.com/office/drawing/2014/main" id="{B5D722CD-88C4-4C35-BF8F-B5A83BA8BC9B}"/>
                    </a:ext>
                  </a:extLst>
                </p:cNvPr>
                <p:cNvPicPr/>
                <p:nvPr/>
              </p:nvPicPr>
              <p:blipFill>
                <a:blip r:embed="rId129"/>
                <a:stretch>
                  <a:fillRect/>
                </a:stretch>
              </p:blipFill>
              <p:spPr>
                <a:xfrm>
                  <a:off x="7923032" y="4024878"/>
                  <a:ext cx="475560" cy="275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0">
            <p14:nvContentPartPr>
              <p14:cNvPr id="162" name="Рукописный ввод 161">
                <a:extLst>
                  <a:ext uri="{FF2B5EF4-FFF2-40B4-BE49-F238E27FC236}">
                    <a16:creationId xmlns:a16="http://schemas.microsoft.com/office/drawing/2014/main" id="{AA2D91E4-7898-4D38-B473-43E3734770CA}"/>
                  </a:ext>
                </a:extLst>
              </p14:cNvPr>
              <p14:cNvContentPartPr/>
              <p14:nvPr/>
            </p14:nvContentPartPr>
            <p14:xfrm>
              <a:off x="9921752" y="2530518"/>
              <a:ext cx="264960" cy="82800"/>
            </p14:xfrm>
          </p:contentPart>
        </mc:Choice>
        <mc:Fallback xmlns="">
          <p:pic>
            <p:nvPicPr>
              <p:cNvPr id="162" name="Рукописный ввод 161">
                <a:extLst>
                  <a:ext uri="{FF2B5EF4-FFF2-40B4-BE49-F238E27FC236}">
                    <a16:creationId xmlns:a16="http://schemas.microsoft.com/office/drawing/2014/main" id="{AA2D91E4-7898-4D38-B473-43E3734770CA}"/>
                  </a:ext>
                </a:extLst>
              </p:cNvPr>
              <p:cNvPicPr/>
              <p:nvPr/>
            </p:nvPicPr>
            <p:blipFill>
              <a:blip r:embed="rId131"/>
              <a:stretch>
                <a:fillRect/>
              </a:stretch>
            </p:blipFill>
            <p:spPr>
              <a:xfrm>
                <a:off x="9917432" y="2526198"/>
                <a:ext cx="273600" cy="91440"/>
              </a:xfrm>
              <a:prstGeom prst="rect">
                <a:avLst/>
              </a:prstGeom>
            </p:spPr>
          </p:pic>
        </mc:Fallback>
      </mc:AlternateContent>
      <p:grpSp>
        <p:nvGrpSpPr>
          <p:cNvPr id="173" name="Группа 172">
            <a:extLst>
              <a:ext uri="{FF2B5EF4-FFF2-40B4-BE49-F238E27FC236}">
                <a16:creationId xmlns:a16="http://schemas.microsoft.com/office/drawing/2014/main" id="{3924E8A7-D566-415A-BDEC-554A4586337F}"/>
              </a:ext>
            </a:extLst>
          </p:cNvPr>
          <p:cNvGrpSpPr/>
          <p:nvPr/>
        </p:nvGrpSpPr>
        <p:grpSpPr>
          <a:xfrm>
            <a:off x="7425152" y="1643838"/>
            <a:ext cx="380160" cy="409320"/>
            <a:chOff x="7425152" y="1643838"/>
            <a:chExt cx="380160" cy="409320"/>
          </a:xfrm>
        </p:grpSpPr>
        <mc:AlternateContent xmlns:mc="http://schemas.openxmlformats.org/markup-compatibility/2006" xmlns:p14="http://schemas.microsoft.com/office/powerpoint/2010/main">
          <mc:Choice Requires="p14">
            <p:contentPart p14:bwMode="auto" r:id="rId132">
              <p14:nvContentPartPr>
                <p14:cNvPr id="163" name="Рукописный ввод 162">
                  <a:extLst>
                    <a:ext uri="{FF2B5EF4-FFF2-40B4-BE49-F238E27FC236}">
                      <a16:creationId xmlns:a16="http://schemas.microsoft.com/office/drawing/2014/main" id="{BC36B8BE-9C04-401C-BFEB-3E4325EC2DEC}"/>
                    </a:ext>
                  </a:extLst>
                </p14:cNvPr>
                <p14:cNvContentPartPr/>
                <p14:nvPr/>
              </p14:nvContentPartPr>
              <p14:xfrm>
                <a:off x="7593632" y="1797198"/>
                <a:ext cx="44640" cy="255960"/>
              </p14:xfrm>
            </p:contentPart>
          </mc:Choice>
          <mc:Fallback xmlns="">
            <p:pic>
              <p:nvPicPr>
                <p:cNvPr id="163" name="Рукописный ввод 162">
                  <a:extLst>
                    <a:ext uri="{FF2B5EF4-FFF2-40B4-BE49-F238E27FC236}">
                      <a16:creationId xmlns:a16="http://schemas.microsoft.com/office/drawing/2014/main" id="{BC36B8BE-9C04-401C-BFEB-3E4325EC2DEC}"/>
                    </a:ext>
                  </a:extLst>
                </p:cNvPr>
                <p:cNvPicPr/>
                <p:nvPr/>
              </p:nvPicPr>
              <p:blipFill>
                <a:blip r:embed="rId133"/>
                <a:stretch>
                  <a:fillRect/>
                </a:stretch>
              </p:blipFill>
              <p:spPr>
                <a:xfrm>
                  <a:off x="7589312" y="1792878"/>
                  <a:ext cx="5328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64" name="Рукописный ввод 163">
                  <a:extLst>
                    <a:ext uri="{FF2B5EF4-FFF2-40B4-BE49-F238E27FC236}">
                      <a16:creationId xmlns:a16="http://schemas.microsoft.com/office/drawing/2014/main" id="{30A4EB66-BDD5-4D67-801B-8913BD8CB092}"/>
                    </a:ext>
                  </a:extLst>
                </p14:cNvPr>
                <p14:cNvContentPartPr/>
                <p14:nvPr/>
              </p14:nvContentPartPr>
              <p14:xfrm>
                <a:off x="7445312" y="1643838"/>
                <a:ext cx="348120" cy="67320"/>
              </p14:xfrm>
            </p:contentPart>
          </mc:Choice>
          <mc:Fallback xmlns="">
            <p:pic>
              <p:nvPicPr>
                <p:cNvPr id="164" name="Рукописный ввод 163">
                  <a:extLst>
                    <a:ext uri="{FF2B5EF4-FFF2-40B4-BE49-F238E27FC236}">
                      <a16:creationId xmlns:a16="http://schemas.microsoft.com/office/drawing/2014/main" id="{30A4EB66-BDD5-4D67-801B-8913BD8CB092}"/>
                    </a:ext>
                  </a:extLst>
                </p:cNvPr>
                <p:cNvPicPr/>
                <p:nvPr/>
              </p:nvPicPr>
              <p:blipFill>
                <a:blip r:embed="rId135"/>
                <a:stretch>
                  <a:fillRect/>
                </a:stretch>
              </p:blipFill>
              <p:spPr>
                <a:xfrm>
                  <a:off x="7440992" y="1639518"/>
                  <a:ext cx="3567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65" name="Рукописный ввод 164">
                  <a:extLst>
                    <a:ext uri="{FF2B5EF4-FFF2-40B4-BE49-F238E27FC236}">
                      <a16:creationId xmlns:a16="http://schemas.microsoft.com/office/drawing/2014/main" id="{887CAF72-040C-4572-8B58-A19776632B97}"/>
                    </a:ext>
                  </a:extLst>
                </p14:cNvPr>
                <p14:cNvContentPartPr/>
                <p14:nvPr/>
              </p14:nvContentPartPr>
              <p14:xfrm>
                <a:off x="7425152" y="1847238"/>
                <a:ext cx="380160" cy="118440"/>
              </p14:xfrm>
            </p:contentPart>
          </mc:Choice>
          <mc:Fallback xmlns="">
            <p:pic>
              <p:nvPicPr>
                <p:cNvPr id="165" name="Рукописный ввод 164">
                  <a:extLst>
                    <a:ext uri="{FF2B5EF4-FFF2-40B4-BE49-F238E27FC236}">
                      <a16:creationId xmlns:a16="http://schemas.microsoft.com/office/drawing/2014/main" id="{887CAF72-040C-4572-8B58-A19776632B97}"/>
                    </a:ext>
                  </a:extLst>
                </p:cNvPr>
                <p:cNvPicPr/>
                <p:nvPr/>
              </p:nvPicPr>
              <p:blipFill>
                <a:blip r:embed="rId137"/>
                <a:stretch>
                  <a:fillRect/>
                </a:stretch>
              </p:blipFill>
              <p:spPr>
                <a:xfrm>
                  <a:off x="7420832" y="1842918"/>
                  <a:ext cx="388800" cy="127080"/>
                </a:xfrm>
                <a:prstGeom prst="rect">
                  <a:avLst/>
                </a:prstGeom>
              </p:spPr>
            </p:pic>
          </mc:Fallback>
        </mc:AlternateContent>
      </p:grpSp>
      <p:grpSp>
        <p:nvGrpSpPr>
          <p:cNvPr id="172" name="Группа 171">
            <a:extLst>
              <a:ext uri="{FF2B5EF4-FFF2-40B4-BE49-F238E27FC236}">
                <a16:creationId xmlns:a16="http://schemas.microsoft.com/office/drawing/2014/main" id="{AB3A2465-A073-4BFD-BFF0-422FFC1F6883}"/>
              </a:ext>
            </a:extLst>
          </p:cNvPr>
          <p:cNvGrpSpPr/>
          <p:nvPr/>
        </p:nvGrpSpPr>
        <p:grpSpPr>
          <a:xfrm>
            <a:off x="7263512" y="2447358"/>
            <a:ext cx="455040" cy="401040"/>
            <a:chOff x="7263512" y="2447358"/>
            <a:chExt cx="455040" cy="401040"/>
          </a:xfrm>
        </p:grpSpPr>
        <mc:AlternateContent xmlns:mc="http://schemas.openxmlformats.org/markup-compatibility/2006" xmlns:p14="http://schemas.microsoft.com/office/powerpoint/2010/main">
          <mc:Choice Requires="p14">
            <p:contentPart p14:bwMode="auto" r:id="rId138">
              <p14:nvContentPartPr>
                <p14:cNvPr id="166" name="Рукописный ввод 165">
                  <a:extLst>
                    <a:ext uri="{FF2B5EF4-FFF2-40B4-BE49-F238E27FC236}">
                      <a16:creationId xmlns:a16="http://schemas.microsoft.com/office/drawing/2014/main" id="{64B88D21-3B0D-4F8D-86E6-E56F1C89AFD7}"/>
                    </a:ext>
                  </a:extLst>
                </p14:cNvPr>
                <p14:cNvContentPartPr/>
                <p14:nvPr/>
              </p14:nvContentPartPr>
              <p14:xfrm>
                <a:off x="7524512" y="2484798"/>
                <a:ext cx="47160" cy="363600"/>
              </p14:xfrm>
            </p:contentPart>
          </mc:Choice>
          <mc:Fallback xmlns="">
            <p:pic>
              <p:nvPicPr>
                <p:cNvPr id="166" name="Рукописный ввод 165">
                  <a:extLst>
                    <a:ext uri="{FF2B5EF4-FFF2-40B4-BE49-F238E27FC236}">
                      <a16:creationId xmlns:a16="http://schemas.microsoft.com/office/drawing/2014/main" id="{64B88D21-3B0D-4F8D-86E6-E56F1C89AFD7}"/>
                    </a:ext>
                  </a:extLst>
                </p:cNvPr>
                <p:cNvPicPr/>
                <p:nvPr/>
              </p:nvPicPr>
              <p:blipFill>
                <a:blip r:embed="rId139"/>
                <a:stretch>
                  <a:fillRect/>
                </a:stretch>
              </p:blipFill>
              <p:spPr>
                <a:xfrm>
                  <a:off x="7520192" y="2480478"/>
                  <a:ext cx="5580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67" name="Рукописный ввод 166">
                  <a:extLst>
                    <a:ext uri="{FF2B5EF4-FFF2-40B4-BE49-F238E27FC236}">
                      <a16:creationId xmlns:a16="http://schemas.microsoft.com/office/drawing/2014/main" id="{8ED2DC29-19F4-405C-AE32-C9A43BB9A8D0}"/>
                    </a:ext>
                  </a:extLst>
                </p14:cNvPr>
                <p14:cNvContentPartPr/>
                <p14:nvPr/>
              </p14:nvContentPartPr>
              <p14:xfrm>
                <a:off x="7263512" y="2447358"/>
                <a:ext cx="455040" cy="88920"/>
              </p14:xfrm>
            </p:contentPart>
          </mc:Choice>
          <mc:Fallback xmlns="">
            <p:pic>
              <p:nvPicPr>
                <p:cNvPr id="167" name="Рукописный ввод 166">
                  <a:extLst>
                    <a:ext uri="{FF2B5EF4-FFF2-40B4-BE49-F238E27FC236}">
                      <a16:creationId xmlns:a16="http://schemas.microsoft.com/office/drawing/2014/main" id="{8ED2DC29-19F4-405C-AE32-C9A43BB9A8D0}"/>
                    </a:ext>
                  </a:extLst>
                </p:cNvPr>
                <p:cNvPicPr/>
                <p:nvPr/>
              </p:nvPicPr>
              <p:blipFill>
                <a:blip r:embed="rId141"/>
                <a:stretch>
                  <a:fillRect/>
                </a:stretch>
              </p:blipFill>
              <p:spPr>
                <a:xfrm>
                  <a:off x="7259192" y="2443038"/>
                  <a:ext cx="463680" cy="97560"/>
                </a:xfrm>
                <a:prstGeom prst="rect">
                  <a:avLst/>
                </a:prstGeom>
              </p:spPr>
            </p:pic>
          </mc:Fallback>
        </mc:AlternateContent>
      </p:grpSp>
      <p:grpSp>
        <p:nvGrpSpPr>
          <p:cNvPr id="171" name="Группа 170">
            <a:extLst>
              <a:ext uri="{FF2B5EF4-FFF2-40B4-BE49-F238E27FC236}">
                <a16:creationId xmlns:a16="http://schemas.microsoft.com/office/drawing/2014/main" id="{27AF84AF-2619-4FE6-BA2D-A9495BE1E038}"/>
              </a:ext>
            </a:extLst>
          </p:cNvPr>
          <p:cNvGrpSpPr/>
          <p:nvPr/>
        </p:nvGrpSpPr>
        <p:grpSpPr>
          <a:xfrm>
            <a:off x="7169552" y="3205518"/>
            <a:ext cx="504360" cy="548280"/>
            <a:chOff x="7169552" y="3205518"/>
            <a:chExt cx="504360" cy="548280"/>
          </a:xfrm>
        </p:grpSpPr>
        <mc:AlternateContent xmlns:mc="http://schemas.openxmlformats.org/markup-compatibility/2006" xmlns:p14="http://schemas.microsoft.com/office/powerpoint/2010/main">
          <mc:Choice Requires="p14">
            <p:contentPart p14:bwMode="auto" r:id="rId142">
              <p14:nvContentPartPr>
                <p14:cNvPr id="168" name="Рукописный ввод 167">
                  <a:extLst>
                    <a:ext uri="{FF2B5EF4-FFF2-40B4-BE49-F238E27FC236}">
                      <a16:creationId xmlns:a16="http://schemas.microsoft.com/office/drawing/2014/main" id="{972AEDA5-4DAF-4AE8-BA91-F37561665348}"/>
                    </a:ext>
                  </a:extLst>
                </p14:cNvPr>
                <p14:cNvContentPartPr/>
                <p14:nvPr/>
              </p14:nvContentPartPr>
              <p14:xfrm>
                <a:off x="7444232" y="3385878"/>
                <a:ext cx="36720" cy="367920"/>
              </p14:xfrm>
            </p:contentPart>
          </mc:Choice>
          <mc:Fallback xmlns="">
            <p:pic>
              <p:nvPicPr>
                <p:cNvPr id="168" name="Рукописный ввод 167">
                  <a:extLst>
                    <a:ext uri="{FF2B5EF4-FFF2-40B4-BE49-F238E27FC236}">
                      <a16:creationId xmlns:a16="http://schemas.microsoft.com/office/drawing/2014/main" id="{972AEDA5-4DAF-4AE8-BA91-F37561665348}"/>
                    </a:ext>
                  </a:extLst>
                </p:cNvPr>
                <p:cNvPicPr/>
                <p:nvPr/>
              </p:nvPicPr>
              <p:blipFill>
                <a:blip r:embed="rId143"/>
                <a:stretch>
                  <a:fillRect/>
                </a:stretch>
              </p:blipFill>
              <p:spPr>
                <a:xfrm>
                  <a:off x="7439912" y="3381558"/>
                  <a:ext cx="4536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69" name="Рукописный ввод 168">
                  <a:extLst>
                    <a:ext uri="{FF2B5EF4-FFF2-40B4-BE49-F238E27FC236}">
                      <a16:creationId xmlns:a16="http://schemas.microsoft.com/office/drawing/2014/main" id="{3FF96F54-F7E8-4DE2-A95D-5BB2F2F191BA}"/>
                    </a:ext>
                  </a:extLst>
                </p14:cNvPr>
                <p14:cNvContentPartPr/>
                <p14:nvPr/>
              </p14:nvContentPartPr>
              <p14:xfrm>
                <a:off x="7289432" y="3205518"/>
                <a:ext cx="384480" cy="87840"/>
              </p14:xfrm>
            </p:contentPart>
          </mc:Choice>
          <mc:Fallback xmlns="">
            <p:pic>
              <p:nvPicPr>
                <p:cNvPr id="169" name="Рукописный ввод 168">
                  <a:extLst>
                    <a:ext uri="{FF2B5EF4-FFF2-40B4-BE49-F238E27FC236}">
                      <a16:creationId xmlns:a16="http://schemas.microsoft.com/office/drawing/2014/main" id="{3FF96F54-F7E8-4DE2-A95D-5BB2F2F191BA}"/>
                    </a:ext>
                  </a:extLst>
                </p:cNvPr>
                <p:cNvPicPr/>
                <p:nvPr/>
              </p:nvPicPr>
              <p:blipFill>
                <a:blip r:embed="rId145"/>
                <a:stretch>
                  <a:fillRect/>
                </a:stretch>
              </p:blipFill>
              <p:spPr>
                <a:xfrm>
                  <a:off x="7285112" y="3201198"/>
                  <a:ext cx="39312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70" name="Рукописный ввод 169">
                  <a:extLst>
                    <a:ext uri="{FF2B5EF4-FFF2-40B4-BE49-F238E27FC236}">
                      <a16:creationId xmlns:a16="http://schemas.microsoft.com/office/drawing/2014/main" id="{1DB5D6D9-8AD2-453E-B5CF-F99242AEC3F4}"/>
                    </a:ext>
                  </a:extLst>
                </p14:cNvPr>
                <p14:cNvContentPartPr/>
                <p14:nvPr/>
              </p14:nvContentPartPr>
              <p14:xfrm>
                <a:off x="7169552" y="3568038"/>
                <a:ext cx="446760" cy="79920"/>
              </p14:xfrm>
            </p:contentPart>
          </mc:Choice>
          <mc:Fallback xmlns="">
            <p:pic>
              <p:nvPicPr>
                <p:cNvPr id="170" name="Рукописный ввод 169">
                  <a:extLst>
                    <a:ext uri="{FF2B5EF4-FFF2-40B4-BE49-F238E27FC236}">
                      <a16:creationId xmlns:a16="http://schemas.microsoft.com/office/drawing/2014/main" id="{1DB5D6D9-8AD2-453E-B5CF-F99242AEC3F4}"/>
                    </a:ext>
                  </a:extLst>
                </p:cNvPr>
                <p:cNvPicPr/>
                <p:nvPr/>
              </p:nvPicPr>
              <p:blipFill>
                <a:blip r:embed="rId147"/>
                <a:stretch>
                  <a:fillRect/>
                </a:stretch>
              </p:blipFill>
              <p:spPr>
                <a:xfrm>
                  <a:off x="7165232" y="3563718"/>
                  <a:ext cx="455400" cy="88560"/>
                </a:xfrm>
                <a:prstGeom prst="rect">
                  <a:avLst/>
                </a:prstGeom>
              </p:spPr>
            </p:pic>
          </mc:Fallback>
        </mc:AlternateContent>
      </p:grpSp>
      <p:grpSp>
        <p:nvGrpSpPr>
          <p:cNvPr id="176" name="Группа 175">
            <a:extLst>
              <a:ext uri="{FF2B5EF4-FFF2-40B4-BE49-F238E27FC236}">
                <a16:creationId xmlns:a16="http://schemas.microsoft.com/office/drawing/2014/main" id="{B14C2A99-D5B1-4E38-8A4C-93C25912D821}"/>
              </a:ext>
            </a:extLst>
          </p:cNvPr>
          <p:cNvGrpSpPr/>
          <p:nvPr/>
        </p:nvGrpSpPr>
        <p:grpSpPr>
          <a:xfrm>
            <a:off x="7155152" y="4162758"/>
            <a:ext cx="448920" cy="359280"/>
            <a:chOff x="7155152" y="4162758"/>
            <a:chExt cx="448920" cy="359280"/>
          </a:xfrm>
        </p:grpSpPr>
        <mc:AlternateContent xmlns:mc="http://schemas.openxmlformats.org/markup-compatibility/2006" xmlns:p14="http://schemas.microsoft.com/office/powerpoint/2010/main">
          <mc:Choice Requires="p14">
            <p:contentPart p14:bwMode="auto" r:id="rId148">
              <p14:nvContentPartPr>
                <p14:cNvPr id="174" name="Рукописный ввод 173">
                  <a:extLst>
                    <a:ext uri="{FF2B5EF4-FFF2-40B4-BE49-F238E27FC236}">
                      <a16:creationId xmlns:a16="http://schemas.microsoft.com/office/drawing/2014/main" id="{94DFD527-C4A1-4738-B7BC-2FB486354C50}"/>
                    </a:ext>
                  </a:extLst>
                </p14:cNvPr>
                <p14:cNvContentPartPr/>
                <p14:nvPr/>
              </p14:nvContentPartPr>
              <p14:xfrm>
                <a:off x="7376552" y="4248438"/>
                <a:ext cx="70200" cy="273600"/>
              </p14:xfrm>
            </p:contentPart>
          </mc:Choice>
          <mc:Fallback xmlns="">
            <p:pic>
              <p:nvPicPr>
                <p:cNvPr id="174" name="Рукописный ввод 173">
                  <a:extLst>
                    <a:ext uri="{FF2B5EF4-FFF2-40B4-BE49-F238E27FC236}">
                      <a16:creationId xmlns:a16="http://schemas.microsoft.com/office/drawing/2014/main" id="{94DFD527-C4A1-4738-B7BC-2FB486354C50}"/>
                    </a:ext>
                  </a:extLst>
                </p:cNvPr>
                <p:cNvPicPr/>
                <p:nvPr/>
              </p:nvPicPr>
              <p:blipFill>
                <a:blip r:embed="rId149"/>
                <a:stretch>
                  <a:fillRect/>
                </a:stretch>
              </p:blipFill>
              <p:spPr>
                <a:xfrm>
                  <a:off x="7372232" y="4244118"/>
                  <a:ext cx="7884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75" name="Рукописный ввод 174">
                  <a:extLst>
                    <a:ext uri="{FF2B5EF4-FFF2-40B4-BE49-F238E27FC236}">
                      <a16:creationId xmlns:a16="http://schemas.microsoft.com/office/drawing/2014/main" id="{4DDC5C7E-ED3C-45A9-9EE9-259407450921}"/>
                    </a:ext>
                  </a:extLst>
                </p14:cNvPr>
                <p14:cNvContentPartPr/>
                <p14:nvPr/>
              </p14:nvContentPartPr>
              <p14:xfrm>
                <a:off x="7155152" y="4162758"/>
                <a:ext cx="448920" cy="118080"/>
              </p14:xfrm>
            </p:contentPart>
          </mc:Choice>
          <mc:Fallback xmlns="">
            <p:pic>
              <p:nvPicPr>
                <p:cNvPr id="175" name="Рукописный ввод 174">
                  <a:extLst>
                    <a:ext uri="{FF2B5EF4-FFF2-40B4-BE49-F238E27FC236}">
                      <a16:creationId xmlns:a16="http://schemas.microsoft.com/office/drawing/2014/main" id="{4DDC5C7E-ED3C-45A9-9EE9-259407450921}"/>
                    </a:ext>
                  </a:extLst>
                </p:cNvPr>
                <p:cNvPicPr/>
                <p:nvPr/>
              </p:nvPicPr>
              <p:blipFill>
                <a:blip r:embed="rId151"/>
                <a:stretch>
                  <a:fillRect/>
                </a:stretch>
              </p:blipFill>
              <p:spPr>
                <a:xfrm>
                  <a:off x="7150832" y="4158438"/>
                  <a:ext cx="457560" cy="126720"/>
                </a:xfrm>
                <a:prstGeom prst="rect">
                  <a:avLst/>
                </a:prstGeom>
              </p:spPr>
            </p:pic>
          </mc:Fallback>
        </mc:AlternateContent>
      </p:grpSp>
      <p:grpSp>
        <p:nvGrpSpPr>
          <p:cNvPr id="180" name="Группа 179">
            <a:extLst>
              <a:ext uri="{FF2B5EF4-FFF2-40B4-BE49-F238E27FC236}">
                <a16:creationId xmlns:a16="http://schemas.microsoft.com/office/drawing/2014/main" id="{500718B2-AE58-4F3E-A93F-59607B5236DE}"/>
              </a:ext>
            </a:extLst>
          </p:cNvPr>
          <p:cNvGrpSpPr/>
          <p:nvPr/>
        </p:nvGrpSpPr>
        <p:grpSpPr>
          <a:xfrm>
            <a:off x="9126512" y="1672278"/>
            <a:ext cx="353160" cy="492480"/>
            <a:chOff x="9126512" y="1672278"/>
            <a:chExt cx="353160" cy="492480"/>
          </a:xfrm>
        </p:grpSpPr>
        <mc:AlternateContent xmlns:mc="http://schemas.openxmlformats.org/markup-compatibility/2006" xmlns:p14="http://schemas.microsoft.com/office/powerpoint/2010/main">
          <mc:Choice Requires="p14">
            <p:contentPart p14:bwMode="auto" r:id="rId152">
              <p14:nvContentPartPr>
                <p14:cNvPr id="177" name="Рукописный ввод 176">
                  <a:extLst>
                    <a:ext uri="{FF2B5EF4-FFF2-40B4-BE49-F238E27FC236}">
                      <a16:creationId xmlns:a16="http://schemas.microsoft.com/office/drawing/2014/main" id="{F4E1A8F3-B114-4755-851C-99183F76CCB4}"/>
                    </a:ext>
                  </a:extLst>
                </p14:cNvPr>
                <p14:cNvContentPartPr/>
                <p14:nvPr/>
              </p14:nvContentPartPr>
              <p14:xfrm>
                <a:off x="9230552" y="1760118"/>
                <a:ext cx="60480" cy="404640"/>
              </p14:xfrm>
            </p:contentPart>
          </mc:Choice>
          <mc:Fallback xmlns="">
            <p:pic>
              <p:nvPicPr>
                <p:cNvPr id="177" name="Рукописный ввод 176">
                  <a:extLst>
                    <a:ext uri="{FF2B5EF4-FFF2-40B4-BE49-F238E27FC236}">
                      <a16:creationId xmlns:a16="http://schemas.microsoft.com/office/drawing/2014/main" id="{F4E1A8F3-B114-4755-851C-99183F76CCB4}"/>
                    </a:ext>
                  </a:extLst>
                </p:cNvPr>
                <p:cNvPicPr/>
                <p:nvPr/>
              </p:nvPicPr>
              <p:blipFill>
                <a:blip r:embed="rId153"/>
                <a:stretch>
                  <a:fillRect/>
                </a:stretch>
              </p:blipFill>
              <p:spPr>
                <a:xfrm>
                  <a:off x="9226232" y="1755798"/>
                  <a:ext cx="69120" cy="4132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78" name="Рукописный ввод 177">
                  <a:extLst>
                    <a:ext uri="{FF2B5EF4-FFF2-40B4-BE49-F238E27FC236}">
                      <a16:creationId xmlns:a16="http://schemas.microsoft.com/office/drawing/2014/main" id="{3C05C153-CFF5-4424-B59B-9FE83F93F1BC}"/>
                    </a:ext>
                  </a:extLst>
                </p14:cNvPr>
                <p14:cNvContentPartPr/>
                <p14:nvPr/>
              </p14:nvContentPartPr>
              <p14:xfrm>
                <a:off x="9126512" y="1672278"/>
                <a:ext cx="353160" cy="83880"/>
              </p14:xfrm>
            </p:contentPart>
          </mc:Choice>
          <mc:Fallback xmlns="">
            <p:pic>
              <p:nvPicPr>
                <p:cNvPr id="178" name="Рукописный ввод 177">
                  <a:extLst>
                    <a:ext uri="{FF2B5EF4-FFF2-40B4-BE49-F238E27FC236}">
                      <a16:creationId xmlns:a16="http://schemas.microsoft.com/office/drawing/2014/main" id="{3C05C153-CFF5-4424-B59B-9FE83F93F1BC}"/>
                    </a:ext>
                  </a:extLst>
                </p:cNvPr>
                <p:cNvPicPr/>
                <p:nvPr/>
              </p:nvPicPr>
              <p:blipFill>
                <a:blip r:embed="rId155"/>
                <a:stretch>
                  <a:fillRect/>
                </a:stretch>
              </p:blipFill>
              <p:spPr>
                <a:xfrm>
                  <a:off x="9122192" y="1667958"/>
                  <a:ext cx="36180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79" name="Рукописный ввод 178">
                  <a:extLst>
                    <a:ext uri="{FF2B5EF4-FFF2-40B4-BE49-F238E27FC236}">
                      <a16:creationId xmlns:a16="http://schemas.microsoft.com/office/drawing/2014/main" id="{BC59105D-3D81-4D13-A2CB-CBF56C911EC9}"/>
                    </a:ext>
                  </a:extLst>
                </p14:cNvPr>
                <p14:cNvContentPartPr/>
                <p14:nvPr/>
              </p14:nvContentPartPr>
              <p14:xfrm>
                <a:off x="9150272" y="1964598"/>
                <a:ext cx="257040" cy="68400"/>
              </p14:xfrm>
            </p:contentPart>
          </mc:Choice>
          <mc:Fallback xmlns="">
            <p:pic>
              <p:nvPicPr>
                <p:cNvPr id="179" name="Рукописный ввод 178">
                  <a:extLst>
                    <a:ext uri="{FF2B5EF4-FFF2-40B4-BE49-F238E27FC236}">
                      <a16:creationId xmlns:a16="http://schemas.microsoft.com/office/drawing/2014/main" id="{BC59105D-3D81-4D13-A2CB-CBF56C911EC9}"/>
                    </a:ext>
                  </a:extLst>
                </p:cNvPr>
                <p:cNvPicPr/>
                <p:nvPr/>
              </p:nvPicPr>
              <p:blipFill>
                <a:blip r:embed="rId157"/>
                <a:stretch>
                  <a:fillRect/>
                </a:stretch>
              </p:blipFill>
              <p:spPr>
                <a:xfrm>
                  <a:off x="9145952" y="1960278"/>
                  <a:ext cx="265680" cy="77040"/>
                </a:xfrm>
                <a:prstGeom prst="rect">
                  <a:avLst/>
                </a:prstGeom>
              </p:spPr>
            </p:pic>
          </mc:Fallback>
        </mc:AlternateContent>
      </p:grpSp>
      <p:grpSp>
        <p:nvGrpSpPr>
          <p:cNvPr id="190" name="Группа 189">
            <a:extLst>
              <a:ext uri="{FF2B5EF4-FFF2-40B4-BE49-F238E27FC236}">
                <a16:creationId xmlns:a16="http://schemas.microsoft.com/office/drawing/2014/main" id="{859484D3-DC79-4152-A1F3-3B2ECF2762FB}"/>
              </a:ext>
            </a:extLst>
          </p:cNvPr>
          <p:cNvGrpSpPr/>
          <p:nvPr/>
        </p:nvGrpSpPr>
        <p:grpSpPr>
          <a:xfrm>
            <a:off x="9031472" y="2629158"/>
            <a:ext cx="394200" cy="434160"/>
            <a:chOff x="9031472" y="2629158"/>
            <a:chExt cx="394200" cy="434160"/>
          </a:xfrm>
        </p:grpSpPr>
        <mc:AlternateContent xmlns:mc="http://schemas.openxmlformats.org/markup-compatibility/2006" xmlns:p14="http://schemas.microsoft.com/office/powerpoint/2010/main">
          <mc:Choice Requires="p14">
            <p:contentPart p14:bwMode="auto" r:id="rId158">
              <p14:nvContentPartPr>
                <p14:cNvPr id="181" name="Рукописный ввод 180">
                  <a:extLst>
                    <a:ext uri="{FF2B5EF4-FFF2-40B4-BE49-F238E27FC236}">
                      <a16:creationId xmlns:a16="http://schemas.microsoft.com/office/drawing/2014/main" id="{FE0326C9-4DEB-4A66-B98B-D0913070F94A}"/>
                    </a:ext>
                  </a:extLst>
                </p14:cNvPr>
                <p14:cNvContentPartPr/>
                <p14:nvPr/>
              </p14:nvContentPartPr>
              <p14:xfrm>
                <a:off x="9257912" y="2665518"/>
                <a:ext cx="13680" cy="397800"/>
              </p14:xfrm>
            </p:contentPart>
          </mc:Choice>
          <mc:Fallback xmlns="">
            <p:pic>
              <p:nvPicPr>
                <p:cNvPr id="181" name="Рукописный ввод 180">
                  <a:extLst>
                    <a:ext uri="{FF2B5EF4-FFF2-40B4-BE49-F238E27FC236}">
                      <a16:creationId xmlns:a16="http://schemas.microsoft.com/office/drawing/2014/main" id="{FE0326C9-4DEB-4A66-B98B-D0913070F94A}"/>
                    </a:ext>
                  </a:extLst>
                </p:cNvPr>
                <p:cNvPicPr/>
                <p:nvPr/>
              </p:nvPicPr>
              <p:blipFill>
                <a:blip r:embed="rId159"/>
                <a:stretch>
                  <a:fillRect/>
                </a:stretch>
              </p:blipFill>
              <p:spPr>
                <a:xfrm>
                  <a:off x="9253592" y="2661198"/>
                  <a:ext cx="2232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82" name="Рукописный ввод 181">
                  <a:extLst>
                    <a:ext uri="{FF2B5EF4-FFF2-40B4-BE49-F238E27FC236}">
                      <a16:creationId xmlns:a16="http://schemas.microsoft.com/office/drawing/2014/main" id="{0D36E723-7C92-4E11-AE7D-20BD8E27D162}"/>
                    </a:ext>
                  </a:extLst>
                </p14:cNvPr>
                <p14:cNvContentPartPr/>
                <p14:nvPr/>
              </p14:nvContentPartPr>
              <p14:xfrm>
                <a:off x="9118592" y="2629158"/>
                <a:ext cx="307080" cy="86040"/>
              </p14:xfrm>
            </p:contentPart>
          </mc:Choice>
          <mc:Fallback xmlns="">
            <p:pic>
              <p:nvPicPr>
                <p:cNvPr id="182" name="Рукописный ввод 181">
                  <a:extLst>
                    <a:ext uri="{FF2B5EF4-FFF2-40B4-BE49-F238E27FC236}">
                      <a16:creationId xmlns:a16="http://schemas.microsoft.com/office/drawing/2014/main" id="{0D36E723-7C92-4E11-AE7D-20BD8E27D162}"/>
                    </a:ext>
                  </a:extLst>
                </p:cNvPr>
                <p:cNvPicPr/>
                <p:nvPr/>
              </p:nvPicPr>
              <p:blipFill>
                <a:blip r:embed="rId161"/>
                <a:stretch>
                  <a:fillRect/>
                </a:stretch>
              </p:blipFill>
              <p:spPr>
                <a:xfrm>
                  <a:off x="9114272" y="2624838"/>
                  <a:ext cx="31572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83" name="Рукописный ввод 182">
                  <a:extLst>
                    <a:ext uri="{FF2B5EF4-FFF2-40B4-BE49-F238E27FC236}">
                      <a16:creationId xmlns:a16="http://schemas.microsoft.com/office/drawing/2014/main" id="{B29E782F-DE13-4EF8-B8F8-61964B90F075}"/>
                    </a:ext>
                  </a:extLst>
                </p14:cNvPr>
                <p14:cNvContentPartPr/>
                <p14:nvPr/>
              </p14:nvContentPartPr>
              <p14:xfrm>
                <a:off x="9031472" y="2900238"/>
                <a:ext cx="375120" cy="108360"/>
              </p14:xfrm>
            </p:contentPart>
          </mc:Choice>
          <mc:Fallback xmlns="">
            <p:pic>
              <p:nvPicPr>
                <p:cNvPr id="183" name="Рукописный ввод 182">
                  <a:extLst>
                    <a:ext uri="{FF2B5EF4-FFF2-40B4-BE49-F238E27FC236}">
                      <a16:creationId xmlns:a16="http://schemas.microsoft.com/office/drawing/2014/main" id="{B29E782F-DE13-4EF8-B8F8-61964B90F075}"/>
                    </a:ext>
                  </a:extLst>
                </p:cNvPr>
                <p:cNvPicPr/>
                <p:nvPr/>
              </p:nvPicPr>
              <p:blipFill>
                <a:blip r:embed="rId163"/>
                <a:stretch>
                  <a:fillRect/>
                </a:stretch>
              </p:blipFill>
              <p:spPr>
                <a:xfrm>
                  <a:off x="9027152" y="2895918"/>
                  <a:ext cx="383760" cy="117000"/>
                </a:xfrm>
                <a:prstGeom prst="rect">
                  <a:avLst/>
                </a:prstGeom>
              </p:spPr>
            </p:pic>
          </mc:Fallback>
        </mc:AlternateContent>
      </p:grpSp>
      <p:grpSp>
        <p:nvGrpSpPr>
          <p:cNvPr id="189" name="Группа 188">
            <a:extLst>
              <a:ext uri="{FF2B5EF4-FFF2-40B4-BE49-F238E27FC236}">
                <a16:creationId xmlns:a16="http://schemas.microsoft.com/office/drawing/2014/main" id="{6B5C0E1F-DFC3-4D9C-AC95-408BAF2A612E}"/>
              </a:ext>
            </a:extLst>
          </p:cNvPr>
          <p:cNvGrpSpPr/>
          <p:nvPr/>
        </p:nvGrpSpPr>
        <p:grpSpPr>
          <a:xfrm>
            <a:off x="8927432" y="3264198"/>
            <a:ext cx="456480" cy="404280"/>
            <a:chOff x="8927432" y="3264198"/>
            <a:chExt cx="456480" cy="404280"/>
          </a:xfrm>
        </p:grpSpPr>
        <mc:AlternateContent xmlns:mc="http://schemas.openxmlformats.org/markup-compatibility/2006" xmlns:p14="http://schemas.microsoft.com/office/powerpoint/2010/main">
          <mc:Choice Requires="p14">
            <p:contentPart p14:bwMode="auto" r:id="rId164">
              <p14:nvContentPartPr>
                <p14:cNvPr id="184" name="Рукописный ввод 183">
                  <a:extLst>
                    <a:ext uri="{FF2B5EF4-FFF2-40B4-BE49-F238E27FC236}">
                      <a16:creationId xmlns:a16="http://schemas.microsoft.com/office/drawing/2014/main" id="{4864F4BD-732C-49E6-BC14-66F17AC81D78}"/>
                    </a:ext>
                  </a:extLst>
                </p14:cNvPr>
                <p14:cNvContentPartPr/>
                <p14:nvPr/>
              </p14:nvContentPartPr>
              <p14:xfrm>
                <a:off x="9220472" y="3264198"/>
                <a:ext cx="50040" cy="404280"/>
              </p14:xfrm>
            </p:contentPart>
          </mc:Choice>
          <mc:Fallback xmlns="">
            <p:pic>
              <p:nvPicPr>
                <p:cNvPr id="184" name="Рукописный ввод 183">
                  <a:extLst>
                    <a:ext uri="{FF2B5EF4-FFF2-40B4-BE49-F238E27FC236}">
                      <a16:creationId xmlns:a16="http://schemas.microsoft.com/office/drawing/2014/main" id="{4864F4BD-732C-49E6-BC14-66F17AC81D78}"/>
                    </a:ext>
                  </a:extLst>
                </p:cNvPr>
                <p:cNvPicPr/>
                <p:nvPr/>
              </p:nvPicPr>
              <p:blipFill>
                <a:blip r:embed="rId165"/>
                <a:stretch>
                  <a:fillRect/>
                </a:stretch>
              </p:blipFill>
              <p:spPr>
                <a:xfrm>
                  <a:off x="9216152" y="3259878"/>
                  <a:ext cx="5868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85" name="Рукописный ввод 184">
                  <a:extLst>
                    <a:ext uri="{FF2B5EF4-FFF2-40B4-BE49-F238E27FC236}">
                      <a16:creationId xmlns:a16="http://schemas.microsoft.com/office/drawing/2014/main" id="{E379EA81-150C-4857-AE5D-C3CDBC2EE30B}"/>
                    </a:ext>
                  </a:extLst>
                </p14:cNvPr>
                <p14:cNvContentPartPr/>
                <p14:nvPr/>
              </p14:nvContentPartPr>
              <p14:xfrm>
                <a:off x="8927432" y="3295158"/>
                <a:ext cx="456480" cy="33840"/>
              </p14:xfrm>
            </p:contentPart>
          </mc:Choice>
          <mc:Fallback xmlns="">
            <p:pic>
              <p:nvPicPr>
                <p:cNvPr id="185" name="Рукописный ввод 184">
                  <a:extLst>
                    <a:ext uri="{FF2B5EF4-FFF2-40B4-BE49-F238E27FC236}">
                      <a16:creationId xmlns:a16="http://schemas.microsoft.com/office/drawing/2014/main" id="{E379EA81-150C-4857-AE5D-C3CDBC2EE30B}"/>
                    </a:ext>
                  </a:extLst>
                </p:cNvPr>
                <p:cNvPicPr/>
                <p:nvPr/>
              </p:nvPicPr>
              <p:blipFill>
                <a:blip r:embed="rId167"/>
                <a:stretch>
                  <a:fillRect/>
                </a:stretch>
              </p:blipFill>
              <p:spPr>
                <a:xfrm>
                  <a:off x="8923112" y="3290838"/>
                  <a:ext cx="465120" cy="42480"/>
                </a:xfrm>
                <a:prstGeom prst="rect">
                  <a:avLst/>
                </a:prstGeom>
              </p:spPr>
            </p:pic>
          </mc:Fallback>
        </mc:AlternateContent>
      </p:grpSp>
      <p:grpSp>
        <p:nvGrpSpPr>
          <p:cNvPr id="188" name="Группа 187">
            <a:extLst>
              <a:ext uri="{FF2B5EF4-FFF2-40B4-BE49-F238E27FC236}">
                <a16:creationId xmlns:a16="http://schemas.microsoft.com/office/drawing/2014/main" id="{2CF11787-18A8-432F-A0E7-FE2D71AAB705}"/>
              </a:ext>
            </a:extLst>
          </p:cNvPr>
          <p:cNvGrpSpPr/>
          <p:nvPr/>
        </p:nvGrpSpPr>
        <p:grpSpPr>
          <a:xfrm>
            <a:off x="8900072" y="4167078"/>
            <a:ext cx="580680" cy="392400"/>
            <a:chOff x="8900072" y="4167078"/>
            <a:chExt cx="580680" cy="392400"/>
          </a:xfrm>
        </p:grpSpPr>
        <mc:AlternateContent xmlns:mc="http://schemas.openxmlformats.org/markup-compatibility/2006" xmlns:p14="http://schemas.microsoft.com/office/powerpoint/2010/main">
          <mc:Choice Requires="p14">
            <p:contentPart p14:bwMode="auto" r:id="rId168">
              <p14:nvContentPartPr>
                <p14:cNvPr id="186" name="Рукописный ввод 185">
                  <a:extLst>
                    <a:ext uri="{FF2B5EF4-FFF2-40B4-BE49-F238E27FC236}">
                      <a16:creationId xmlns:a16="http://schemas.microsoft.com/office/drawing/2014/main" id="{9A1513B0-1786-4853-8364-CDC2B548C580}"/>
                    </a:ext>
                  </a:extLst>
                </p14:cNvPr>
                <p14:cNvContentPartPr/>
                <p14:nvPr/>
              </p14:nvContentPartPr>
              <p14:xfrm>
                <a:off x="9293912" y="4167078"/>
                <a:ext cx="34920" cy="392400"/>
              </p14:xfrm>
            </p:contentPart>
          </mc:Choice>
          <mc:Fallback xmlns="">
            <p:pic>
              <p:nvPicPr>
                <p:cNvPr id="186" name="Рукописный ввод 185">
                  <a:extLst>
                    <a:ext uri="{FF2B5EF4-FFF2-40B4-BE49-F238E27FC236}">
                      <a16:creationId xmlns:a16="http://schemas.microsoft.com/office/drawing/2014/main" id="{9A1513B0-1786-4853-8364-CDC2B548C580}"/>
                    </a:ext>
                  </a:extLst>
                </p:cNvPr>
                <p:cNvPicPr/>
                <p:nvPr/>
              </p:nvPicPr>
              <p:blipFill>
                <a:blip r:embed="rId169"/>
                <a:stretch>
                  <a:fillRect/>
                </a:stretch>
              </p:blipFill>
              <p:spPr>
                <a:xfrm>
                  <a:off x="9289592" y="4162758"/>
                  <a:ext cx="4356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87" name="Рукописный ввод 186">
                  <a:extLst>
                    <a:ext uri="{FF2B5EF4-FFF2-40B4-BE49-F238E27FC236}">
                      <a16:creationId xmlns:a16="http://schemas.microsoft.com/office/drawing/2014/main" id="{A64EE4D4-A9C1-495D-8420-1F60F3527452}"/>
                    </a:ext>
                  </a:extLst>
                </p14:cNvPr>
                <p14:cNvContentPartPr/>
                <p14:nvPr/>
              </p14:nvContentPartPr>
              <p14:xfrm>
                <a:off x="8900072" y="4187958"/>
                <a:ext cx="580680" cy="28080"/>
              </p14:xfrm>
            </p:contentPart>
          </mc:Choice>
          <mc:Fallback xmlns="">
            <p:pic>
              <p:nvPicPr>
                <p:cNvPr id="187" name="Рукописный ввод 186">
                  <a:extLst>
                    <a:ext uri="{FF2B5EF4-FFF2-40B4-BE49-F238E27FC236}">
                      <a16:creationId xmlns:a16="http://schemas.microsoft.com/office/drawing/2014/main" id="{A64EE4D4-A9C1-495D-8420-1F60F3527452}"/>
                    </a:ext>
                  </a:extLst>
                </p:cNvPr>
                <p:cNvPicPr/>
                <p:nvPr/>
              </p:nvPicPr>
              <p:blipFill>
                <a:blip r:embed="rId171"/>
                <a:stretch>
                  <a:fillRect/>
                </a:stretch>
              </p:blipFill>
              <p:spPr>
                <a:xfrm>
                  <a:off x="8895752" y="4183638"/>
                  <a:ext cx="589320" cy="36720"/>
                </a:xfrm>
                <a:prstGeom prst="rect">
                  <a:avLst/>
                </a:prstGeom>
              </p:spPr>
            </p:pic>
          </mc:Fallback>
        </mc:AlternateContent>
      </p:grpSp>
      <p:grpSp>
        <p:nvGrpSpPr>
          <p:cNvPr id="193" name="Группа 192">
            <a:extLst>
              <a:ext uri="{FF2B5EF4-FFF2-40B4-BE49-F238E27FC236}">
                <a16:creationId xmlns:a16="http://schemas.microsoft.com/office/drawing/2014/main" id="{7A4852A5-6719-47C0-B470-17FCA05E1E3D}"/>
              </a:ext>
            </a:extLst>
          </p:cNvPr>
          <p:cNvGrpSpPr/>
          <p:nvPr/>
        </p:nvGrpSpPr>
        <p:grpSpPr>
          <a:xfrm>
            <a:off x="8560952" y="1653558"/>
            <a:ext cx="407880" cy="553320"/>
            <a:chOff x="8560952" y="1653558"/>
            <a:chExt cx="407880" cy="553320"/>
          </a:xfrm>
        </p:grpSpPr>
        <mc:AlternateContent xmlns:mc="http://schemas.openxmlformats.org/markup-compatibility/2006" xmlns:p14="http://schemas.microsoft.com/office/powerpoint/2010/main">
          <mc:Choice Requires="p14">
            <p:contentPart p14:bwMode="auto" r:id="rId172">
              <p14:nvContentPartPr>
                <p14:cNvPr id="191" name="Рукописный ввод 190">
                  <a:extLst>
                    <a:ext uri="{FF2B5EF4-FFF2-40B4-BE49-F238E27FC236}">
                      <a16:creationId xmlns:a16="http://schemas.microsoft.com/office/drawing/2014/main" id="{3429A7FE-83DF-40B2-93A9-C1B582EC452B}"/>
                    </a:ext>
                  </a:extLst>
                </p14:cNvPr>
                <p14:cNvContentPartPr/>
                <p14:nvPr/>
              </p14:nvContentPartPr>
              <p14:xfrm>
                <a:off x="8799632" y="1752558"/>
                <a:ext cx="71280" cy="454320"/>
              </p14:xfrm>
            </p:contentPart>
          </mc:Choice>
          <mc:Fallback xmlns="">
            <p:pic>
              <p:nvPicPr>
                <p:cNvPr id="191" name="Рукописный ввод 190">
                  <a:extLst>
                    <a:ext uri="{FF2B5EF4-FFF2-40B4-BE49-F238E27FC236}">
                      <a16:creationId xmlns:a16="http://schemas.microsoft.com/office/drawing/2014/main" id="{3429A7FE-83DF-40B2-93A9-C1B582EC452B}"/>
                    </a:ext>
                  </a:extLst>
                </p:cNvPr>
                <p:cNvPicPr/>
                <p:nvPr/>
              </p:nvPicPr>
              <p:blipFill>
                <a:blip r:embed="rId173"/>
                <a:stretch>
                  <a:fillRect/>
                </a:stretch>
              </p:blipFill>
              <p:spPr>
                <a:xfrm>
                  <a:off x="8781992" y="1734558"/>
                  <a:ext cx="10692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92" name="Рукописный ввод 191">
                  <a:extLst>
                    <a:ext uri="{FF2B5EF4-FFF2-40B4-BE49-F238E27FC236}">
                      <a16:creationId xmlns:a16="http://schemas.microsoft.com/office/drawing/2014/main" id="{B2153C47-FA93-4647-8423-86C2D4EE9B2F}"/>
                    </a:ext>
                  </a:extLst>
                </p14:cNvPr>
                <p14:cNvContentPartPr/>
                <p14:nvPr/>
              </p14:nvContentPartPr>
              <p14:xfrm>
                <a:off x="8560952" y="1653558"/>
                <a:ext cx="407880" cy="69120"/>
              </p14:xfrm>
            </p:contentPart>
          </mc:Choice>
          <mc:Fallback xmlns="">
            <p:pic>
              <p:nvPicPr>
                <p:cNvPr id="192" name="Рукописный ввод 191">
                  <a:extLst>
                    <a:ext uri="{FF2B5EF4-FFF2-40B4-BE49-F238E27FC236}">
                      <a16:creationId xmlns:a16="http://schemas.microsoft.com/office/drawing/2014/main" id="{B2153C47-FA93-4647-8423-86C2D4EE9B2F}"/>
                    </a:ext>
                  </a:extLst>
                </p:cNvPr>
                <p:cNvPicPr/>
                <p:nvPr/>
              </p:nvPicPr>
              <p:blipFill>
                <a:blip r:embed="rId175"/>
                <a:stretch>
                  <a:fillRect/>
                </a:stretch>
              </p:blipFill>
              <p:spPr>
                <a:xfrm>
                  <a:off x="8542952" y="1635558"/>
                  <a:ext cx="443520" cy="104760"/>
                </a:xfrm>
                <a:prstGeom prst="rect">
                  <a:avLst/>
                </a:prstGeom>
              </p:spPr>
            </p:pic>
          </mc:Fallback>
        </mc:AlternateContent>
      </p:grpSp>
      <p:grpSp>
        <p:nvGrpSpPr>
          <p:cNvPr id="200" name="Группа 199">
            <a:extLst>
              <a:ext uri="{FF2B5EF4-FFF2-40B4-BE49-F238E27FC236}">
                <a16:creationId xmlns:a16="http://schemas.microsoft.com/office/drawing/2014/main" id="{EB57E949-1261-4632-98CC-0DE9F948DD51}"/>
              </a:ext>
            </a:extLst>
          </p:cNvPr>
          <p:cNvGrpSpPr/>
          <p:nvPr/>
        </p:nvGrpSpPr>
        <p:grpSpPr>
          <a:xfrm>
            <a:off x="8541512" y="2476518"/>
            <a:ext cx="328680" cy="434880"/>
            <a:chOff x="8541512" y="2476518"/>
            <a:chExt cx="328680" cy="434880"/>
          </a:xfrm>
        </p:grpSpPr>
        <mc:AlternateContent xmlns:mc="http://schemas.openxmlformats.org/markup-compatibility/2006" xmlns:p14="http://schemas.microsoft.com/office/powerpoint/2010/main">
          <mc:Choice Requires="p14">
            <p:contentPart p14:bwMode="auto" r:id="rId176">
              <p14:nvContentPartPr>
                <p14:cNvPr id="194" name="Рукописный ввод 193">
                  <a:extLst>
                    <a:ext uri="{FF2B5EF4-FFF2-40B4-BE49-F238E27FC236}">
                      <a16:creationId xmlns:a16="http://schemas.microsoft.com/office/drawing/2014/main" id="{95967757-FF0B-42E8-B84C-CA3B5E2377E1}"/>
                    </a:ext>
                  </a:extLst>
                </p14:cNvPr>
                <p14:cNvContentPartPr/>
                <p14:nvPr/>
              </p14:nvContentPartPr>
              <p14:xfrm>
                <a:off x="8652392" y="2593518"/>
                <a:ext cx="44280" cy="317880"/>
              </p14:xfrm>
            </p:contentPart>
          </mc:Choice>
          <mc:Fallback xmlns="">
            <p:pic>
              <p:nvPicPr>
                <p:cNvPr id="194" name="Рукописный ввод 193">
                  <a:extLst>
                    <a:ext uri="{FF2B5EF4-FFF2-40B4-BE49-F238E27FC236}">
                      <a16:creationId xmlns:a16="http://schemas.microsoft.com/office/drawing/2014/main" id="{95967757-FF0B-42E8-B84C-CA3B5E2377E1}"/>
                    </a:ext>
                  </a:extLst>
                </p:cNvPr>
                <p:cNvPicPr/>
                <p:nvPr/>
              </p:nvPicPr>
              <p:blipFill>
                <a:blip r:embed="rId177"/>
                <a:stretch>
                  <a:fillRect/>
                </a:stretch>
              </p:blipFill>
              <p:spPr>
                <a:xfrm>
                  <a:off x="8634752" y="2575878"/>
                  <a:ext cx="7992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95" name="Рукописный ввод 194">
                  <a:extLst>
                    <a:ext uri="{FF2B5EF4-FFF2-40B4-BE49-F238E27FC236}">
                      <a16:creationId xmlns:a16="http://schemas.microsoft.com/office/drawing/2014/main" id="{EE9FA949-1554-44CC-A839-88A5FE51BEEF}"/>
                    </a:ext>
                  </a:extLst>
                </p14:cNvPr>
                <p14:cNvContentPartPr/>
                <p14:nvPr/>
              </p14:nvContentPartPr>
              <p14:xfrm>
                <a:off x="8542592" y="2476518"/>
                <a:ext cx="327600" cy="92880"/>
              </p14:xfrm>
            </p:contentPart>
          </mc:Choice>
          <mc:Fallback xmlns="">
            <p:pic>
              <p:nvPicPr>
                <p:cNvPr id="195" name="Рукописный ввод 194">
                  <a:extLst>
                    <a:ext uri="{FF2B5EF4-FFF2-40B4-BE49-F238E27FC236}">
                      <a16:creationId xmlns:a16="http://schemas.microsoft.com/office/drawing/2014/main" id="{EE9FA949-1554-44CC-A839-88A5FE51BEEF}"/>
                    </a:ext>
                  </a:extLst>
                </p:cNvPr>
                <p:cNvPicPr/>
                <p:nvPr/>
              </p:nvPicPr>
              <p:blipFill>
                <a:blip r:embed="rId179"/>
                <a:stretch>
                  <a:fillRect/>
                </a:stretch>
              </p:blipFill>
              <p:spPr>
                <a:xfrm>
                  <a:off x="8524952" y="2458878"/>
                  <a:ext cx="36324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96" name="Рукописный ввод 195">
                  <a:extLst>
                    <a:ext uri="{FF2B5EF4-FFF2-40B4-BE49-F238E27FC236}">
                      <a16:creationId xmlns:a16="http://schemas.microsoft.com/office/drawing/2014/main" id="{C3C8F247-F23A-4D83-BEC8-C9D427797152}"/>
                    </a:ext>
                  </a:extLst>
                </p14:cNvPr>
                <p14:cNvContentPartPr/>
                <p14:nvPr/>
              </p14:nvContentPartPr>
              <p14:xfrm>
                <a:off x="8541512" y="2736078"/>
                <a:ext cx="305280" cy="88920"/>
              </p14:xfrm>
            </p:contentPart>
          </mc:Choice>
          <mc:Fallback xmlns="">
            <p:pic>
              <p:nvPicPr>
                <p:cNvPr id="196" name="Рукописный ввод 195">
                  <a:extLst>
                    <a:ext uri="{FF2B5EF4-FFF2-40B4-BE49-F238E27FC236}">
                      <a16:creationId xmlns:a16="http://schemas.microsoft.com/office/drawing/2014/main" id="{C3C8F247-F23A-4D83-BEC8-C9D427797152}"/>
                    </a:ext>
                  </a:extLst>
                </p:cNvPr>
                <p:cNvPicPr/>
                <p:nvPr/>
              </p:nvPicPr>
              <p:blipFill>
                <a:blip r:embed="rId181"/>
                <a:stretch>
                  <a:fillRect/>
                </a:stretch>
              </p:blipFill>
              <p:spPr>
                <a:xfrm>
                  <a:off x="8523872" y="2718438"/>
                  <a:ext cx="340920" cy="124560"/>
                </a:xfrm>
                <a:prstGeom prst="rect">
                  <a:avLst/>
                </a:prstGeom>
              </p:spPr>
            </p:pic>
          </mc:Fallback>
        </mc:AlternateContent>
      </p:grpSp>
      <p:grpSp>
        <p:nvGrpSpPr>
          <p:cNvPr id="199" name="Группа 198">
            <a:extLst>
              <a:ext uri="{FF2B5EF4-FFF2-40B4-BE49-F238E27FC236}">
                <a16:creationId xmlns:a16="http://schemas.microsoft.com/office/drawing/2014/main" id="{60B86D54-4119-4706-92A8-3A904276D338}"/>
              </a:ext>
            </a:extLst>
          </p:cNvPr>
          <p:cNvGrpSpPr/>
          <p:nvPr/>
        </p:nvGrpSpPr>
        <p:grpSpPr>
          <a:xfrm>
            <a:off x="8529272" y="3147918"/>
            <a:ext cx="343080" cy="582120"/>
            <a:chOff x="8529272" y="3147918"/>
            <a:chExt cx="343080" cy="582120"/>
          </a:xfrm>
        </p:grpSpPr>
        <mc:AlternateContent xmlns:mc="http://schemas.openxmlformats.org/markup-compatibility/2006" xmlns:p14="http://schemas.microsoft.com/office/powerpoint/2010/main">
          <mc:Choice Requires="p14">
            <p:contentPart p14:bwMode="auto" r:id="rId182">
              <p14:nvContentPartPr>
                <p14:cNvPr id="197" name="Рукописный ввод 196">
                  <a:extLst>
                    <a:ext uri="{FF2B5EF4-FFF2-40B4-BE49-F238E27FC236}">
                      <a16:creationId xmlns:a16="http://schemas.microsoft.com/office/drawing/2014/main" id="{F13077E5-2FB2-4A58-B788-EEF056A1ECFD}"/>
                    </a:ext>
                  </a:extLst>
                </p14:cNvPr>
                <p14:cNvContentPartPr/>
                <p14:nvPr/>
              </p14:nvContentPartPr>
              <p14:xfrm>
                <a:off x="8678672" y="3273918"/>
                <a:ext cx="60120" cy="456120"/>
              </p14:xfrm>
            </p:contentPart>
          </mc:Choice>
          <mc:Fallback xmlns="">
            <p:pic>
              <p:nvPicPr>
                <p:cNvPr id="197" name="Рукописный ввод 196">
                  <a:extLst>
                    <a:ext uri="{FF2B5EF4-FFF2-40B4-BE49-F238E27FC236}">
                      <a16:creationId xmlns:a16="http://schemas.microsoft.com/office/drawing/2014/main" id="{F13077E5-2FB2-4A58-B788-EEF056A1ECFD}"/>
                    </a:ext>
                  </a:extLst>
                </p:cNvPr>
                <p:cNvPicPr/>
                <p:nvPr/>
              </p:nvPicPr>
              <p:blipFill>
                <a:blip r:embed="rId183"/>
                <a:stretch>
                  <a:fillRect/>
                </a:stretch>
              </p:blipFill>
              <p:spPr>
                <a:xfrm>
                  <a:off x="8660672" y="3256278"/>
                  <a:ext cx="95760" cy="4917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98" name="Рукописный ввод 197">
                  <a:extLst>
                    <a:ext uri="{FF2B5EF4-FFF2-40B4-BE49-F238E27FC236}">
                      <a16:creationId xmlns:a16="http://schemas.microsoft.com/office/drawing/2014/main" id="{EBAAFF2E-D4B2-46A7-972E-B58D735820A9}"/>
                    </a:ext>
                  </a:extLst>
                </p14:cNvPr>
                <p14:cNvContentPartPr/>
                <p14:nvPr/>
              </p14:nvContentPartPr>
              <p14:xfrm>
                <a:off x="8529272" y="3147918"/>
                <a:ext cx="343080" cy="57960"/>
              </p14:xfrm>
            </p:contentPart>
          </mc:Choice>
          <mc:Fallback xmlns="">
            <p:pic>
              <p:nvPicPr>
                <p:cNvPr id="198" name="Рукописный ввод 197">
                  <a:extLst>
                    <a:ext uri="{FF2B5EF4-FFF2-40B4-BE49-F238E27FC236}">
                      <a16:creationId xmlns:a16="http://schemas.microsoft.com/office/drawing/2014/main" id="{EBAAFF2E-D4B2-46A7-972E-B58D735820A9}"/>
                    </a:ext>
                  </a:extLst>
                </p:cNvPr>
                <p:cNvPicPr/>
                <p:nvPr/>
              </p:nvPicPr>
              <p:blipFill>
                <a:blip r:embed="rId185"/>
                <a:stretch>
                  <a:fillRect/>
                </a:stretch>
              </p:blipFill>
              <p:spPr>
                <a:xfrm>
                  <a:off x="8511272" y="3130278"/>
                  <a:ext cx="378720" cy="93600"/>
                </a:xfrm>
                <a:prstGeom prst="rect">
                  <a:avLst/>
                </a:prstGeom>
              </p:spPr>
            </p:pic>
          </mc:Fallback>
        </mc:AlternateContent>
      </p:grpSp>
      <p:grpSp>
        <p:nvGrpSpPr>
          <p:cNvPr id="203" name="Группа 202">
            <a:extLst>
              <a:ext uri="{FF2B5EF4-FFF2-40B4-BE49-F238E27FC236}">
                <a16:creationId xmlns:a16="http://schemas.microsoft.com/office/drawing/2014/main" id="{FB651E79-837B-4E4F-9F3D-920AE72D24CC}"/>
              </a:ext>
            </a:extLst>
          </p:cNvPr>
          <p:cNvGrpSpPr/>
          <p:nvPr/>
        </p:nvGrpSpPr>
        <p:grpSpPr>
          <a:xfrm>
            <a:off x="8512352" y="4166718"/>
            <a:ext cx="353520" cy="405720"/>
            <a:chOff x="8512352" y="4166718"/>
            <a:chExt cx="353520" cy="405720"/>
          </a:xfrm>
        </p:grpSpPr>
        <mc:AlternateContent xmlns:mc="http://schemas.openxmlformats.org/markup-compatibility/2006" xmlns:p14="http://schemas.microsoft.com/office/powerpoint/2010/main">
          <mc:Choice Requires="p14">
            <p:contentPart p14:bwMode="auto" r:id="rId186">
              <p14:nvContentPartPr>
                <p14:cNvPr id="201" name="Рукописный ввод 200">
                  <a:extLst>
                    <a:ext uri="{FF2B5EF4-FFF2-40B4-BE49-F238E27FC236}">
                      <a16:creationId xmlns:a16="http://schemas.microsoft.com/office/drawing/2014/main" id="{28C9517E-64CE-4AA8-A184-8AC6D5E611B0}"/>
                    </a:ext>
                  </a:extLst>
                </p14:cNvPr>
                <p14:cNvContentPartPr/>
                <p14:nvPr/>
              </p14:nvContentPartPr>
              <p14:xfrm>
                <a:off x="8696672" y="4255278"/>
                <a:ext cx="23040" cy="317160"/>
              </p14:xfrm>
            </p:contentPart>
          </mc:Choice>
          <mc:Fallback xmlns="">
            <p:pic>
              <p:nvPicPr>
                <p:cNvPr id="201" name="Рукописный ввод 200">
                  <a:extLst>
                    <a:ext uri="{FF2B5EF4-FFF2-40B4-BE49-F238E27FC236}">
                      <a16:creationId xmlns:a16="http://schemas.microsoft.com/office/drawing/2014/main" id="{28C9517E-64CE-4AA8-A184-8AC6D5E611B0}"/>
                    </a:ext>
                  </a:extLst>
                </p:cNvPr>
                <p:cNvPicPr/>
                <p:nvPr/>
              </p:nvPicPr>
              <p:blipFill>
                <a:blip r:embed="rId187"/>
                <a:stretch>
                  <a:fillRect/>
                </a:stretch>
              </p:blipFill>
              <p:spPr>
                <a:xfrm>
                  <a:off x="8679032" y="4237638"/>
                  <a:ext cx="5868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202" name="Рукописный ввод 201">
                  <a:extLst>
                    <a:ext uri="{FF2B5EF4-FFF2-40B4-BE49-F238E27FC236}">
                      <a16:creationId xmlns:a16="http://schemas.microsoft.com/office/drawing/2014/main" id="{45A02B4A-9A7B-4699-A9EE-53BB02F58581}"/>
                    </a:ext>
                  </a:extLst>
                </p14:cNvPr>
                <p14:cNvContentPartPr/>
                <p14:nvPr/>
              </p14:nvContentPartPr>
              <p14:xfrm>
                <a:off x="8512352" y="4166718"/>
                <a:ext cx="353520" cy="43200"/>
              </p14:xfrm>
            </p:contentPart>
          </mc:Choice>
          <mc:Fallback xmlns="">
            <p:pic>
              <p:nvPicPr>
                <p:cNvPr id="202" name="Рукописный ввод 201">
                  <a:extLst>
                    <a:ext uri="{FF2B5EF4-FFF2-40B4-BE49-F238E27FC236}">
                      <a16:creationId xmlns:a16="http://schemas.microsoft.com/office/drawing/2014/main" id="{45A02B4A-9A7B-4699-A9EE-53BB02F58581}"/>
                    </a:ext>
                  </a:extLst>
                </p:cNvPr>
                <p:cNvPicPr/>
                <p:nvPr/>
              </p:nvPicPr>
              <p:blipFill>
                <a:blip r:embed="rId189"/>
                <a:stretch>
                  <a:fillRect/>
                </a:stretch>
              </p:blipFill>
              <p:spPr>
                <a:xfrm>
                  <a:off x="8494352" y="4148718"/>
                  <a:ext cx="389160" cy="78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0">
            <p14:nvContentPartPr>
              <p14:cNvPr id="204" name="Рукописный ввод 203">
                <a:extLst>
                  <a:ext uri="{FF2B5EF4-FFF2-40B4-BE49-F238E27FC236}">
                    <a16:creationId xmlns:a16="http://schemas.microsoft.com/office/drawing/2014/main" id="{39ECE320-1A48-4B99-A747-007A8AE4BC1B}"/>
                  </a:ext>
                </a:extLst>
              </p14:cNvPr>
              <p14:cNvContentPartPr/>
              <p14:nvPr/>
            </p14:nvContentPartPr>
            <p14:xfrm>
              <a:off x="8491832" y="1566078"/>
              <a:ext cx="512640" cy="3517200"/>
            </p14:xfrm>
          </p:contentPart>
        </mc:Choice>
        <mc:Fallback xmlns="">
          <p:pic>
            <p:nvPicPr>
              <p:cNvPr id="204" name="Рукописный ввод 203">
                <a:extLst>
                  <a:ext uri="{FF2B5EF4-FFF2-40B4-BE49-F238E27FC236}">
                    <a16:creationId xmlns:a16="http://schemas.microsoft.com/office/drawing/2014/main" id="{39ECE320-1A48-4B99-A747-007A8AE4BC1B}"/>
                  </a:ext>
                </a:extLst>
              </p:cNvPr>
              <p:cNvPicPr/>
              <p:nvPr/>
            </p:nvPicPr>
            <p:blipFill>
              <a:blip r:embed="rId191"/>
              <a:stretch>
                <a:fillRect/>
              </a:stretch>
            </p:blipFill>
            <p:spPr>
              <a:xfrm>
                <a:off x="8483192" y="1557438"/>
                <a:ext cx="530280" cy="3534840"/>
              </a:xfrm>
              <a:prstGeom prst="rect">
                <a:avLst/>
              </a:prstGeom>
            </p:spPr>
          </p:pic>
        </mc:Fallback>
      </mc:AlternateContent>
      <p:grpSp>
        <p:nvGrpSpPr>
          <p:cNvPr id="208" name="Группа 207">
            <a:extLst>
              <a:ext uri="{FF2B5EF4-FFF2-40B4-BE49-F238E27FC236}">
                <a16:creationId xmlns:a16="http://schemas.microsoft.com/office/drawing/2014/main" id="{BA1BCC00-AD3F-4A5F-B5F1-73ADA7C8497A}"/>
              </a:ext>
            </a:extLst>
          </p:cNvPr>
          <p:cNvGrpSpPr/>
          <p:nvPr/>
        </p:nvGrpSpPr>
        <p:grpSpPr>
          <a:xfrm>
            <a:off x="3442472" y="4174278"/>
            <a:ext cx="1994400" cy="1077120"/>
            <a:chOff x="3442472" y="4174278"/>
            <a:chExt cx="1994400" cy="1077120"/>
          </a:xfrm>
        </p:grpSpPr>
        <mc:AlternateContent xmlns:mc="http://schemas.openxmlformats.org/markup-compatibility/2006" xmlns:p14="http://schemas.microsoft.com/office/powerpoint/2010/main">
          <mc:Choice Requires="p14">
            <p:contentPart p14:bwMode="auto" r:id="rId192">
              <p14:nvContentPartPr>
                <p14:cNvPr id="205" name="Рукописный ввод 204">
                  <a:extLst>
                    <a:ext uri="{FF2B5EF4-FFF2-40B4-BE49-F238E27FC236}">
                      <a16:creationId xmlns:a16="http://schemas.microsoft.com/office/drawing/2014/main" id="{0F6D99B1-A55A-4518-95E0-22767836CB75}"/>
                    </a:ext>
                  </a:extLst>
                </p14:cNvPr>
                <p14:cNvContentPartPr/>
                <p14:nvPr/>
              </p14:nvContentPartPr>
              <p14:xfrm>
                <a:off x="3775832" y="4493958"/>
                <a:ext cx="1517040" cy="479880"/>
              </p14:xfrm>
            </p:contentPart>
          </mc:Choice>
          <mc:Fallback xmlns="">
            <p:pic>
              <p:nvPicPr>
                <p:cNvPr id="205" name="Рукописный ввод 204">
                  <a:extLst>
                    <a:ext uri="{FF2B5EF4-FFF2-40B4-BE49-F238E27FC236}">
                      <a16:creationId xmlns:a16="http://schemas.microsoft.com/office/drawing/2014/main" id="{0F6D99B1-A55A-4518-95E0-22767836CB75}"/>
                    </a:ext>
                  </a:extLst>
                </p:cNvPr>
                <p:cNvPicPr/>
                <p:nvPr/>
              </p:nvPicPr>
              <p:blipFill>
                <a:blip r:embed="rId193"/>
                <a:stretch>
                  <a:fillRect/>
                </a:stretch>
              </p:blipFill>
              <p:spPr>
                <a:xfrm>
                  <a:off x="3766832" y="4484958"/>
                  <a:ext cx="1534680" cy="4975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206" name="Рукописный ввод 205">
                  <a:extLst>
                    <a:ext uri="{FF2B5EF4-FFF2-40B4-BE49-F238E27FC236}">
                      <a16:creationId xmlns:a16="http://schemas.microsoft.com/office/drawing/2014/main" id="{6773819A-5D86-41F2-BD9A-BECB3EAAC6A3}"/>
                    </a:ext>
                  </a:extLst>
                </p14:cNvPr>
                <p14:cNvContentPartPr/>
                <p14:nvPr/>
              </p14:nvContentPartPr>
              <p14:xfrm>
                <a:off x="5008832" y="4174278"/>
                <a:ext cx="428040" cy="465120"/>
              </p14:xfrm>
            </p:contentPart>
          </mc:Choice>
          <mc:Fallback xmlns="">
            <p:pic>
              <p:nvPicPr>
                <p:cNvPr id="206" name="Рукописный ввод 205">
                  <a:extLst>
                    <a:ext uri="{FF2B5EF4-FFF2-40B4-BE49-F238E27FC236}">
                      <a16:creationId xmlns:a16="http://schemas.microsoft.com/office/drawing/2014/main" id="{6773819A-5D86-41F2-BD9A-BECB3EAAC6A3}"/>
                    </a:ext>
                  </a:extLst>
                </p:cNvPr>
                <p:cNvPicPr/>
                <p:nvPr/>
              </p:nvPicPr>
              <p:blipFill>
                <a:blip r:embed="rId195"/>
                <a:stretch>
                  <a:fillRect/>
                </a:stretch>
              </p:blipFill>
              <p:spPr>
                <a:xfrm>
                  <a:off x="5000192" y="4165278"/>
                  <a:ext cx="445680" cy="4827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207" name="Рукописный ввод 206">
                  <a:extLst>
                    <a:ext uri="{FF2B5EF4-FFF2-40B4-BE49-F238E27FC236}">
                      <a16:creationId xmlns:a16="http://schemas.microsoft.com/office/drawing/2014/main" id="{0EAB7B27-FF2B-4530-99E7-751B0C711F17}"/>
                    </a:ext>
                  </a:extLst>
                </p14:cNvPr>
                <p14:cNvContentPartPr/>
                <p14:nvPr/>
              </p14:nvContentPartPr>
              <p14:xfrm>
                <a:off x="3442472" y="4694118"/>
                <a:ext cx="393840" cy="557280"/>
              </p14:xfrm>
            </p:contentPart>
          </mc:Choice>
          <mc:Fallback xmlns="">
            <p:pic>
              <p:nvPicPr>
                <p:cNvPr id="207" name="Рукописный ввод 206">
                  <a:extLst>
                    <a:ext uri="{FF2B5EF4-FFF2-40B4-BE49-F238E27FC236}">
                      <a16:creationId xmlns:a16="http://schemas.microsoft.com/office/drawing/2014/main" id="{0EAB7B27-FF2B-4530-99E7-751B0C711F17}"/>
                    </a:ext>
                  </a:extLst>
                </p:cNvPr>
                <p:cNvPicPr/>
                <p:nvPr/>
              </p:nvPicPr>
              <p:blipFill>
                <a:blip r:embed="rId197"/>
                <a:stretch>
                  <a:fillRect/>
                </a:stretch>
              </p:blipFill>
              <p:spPr>
                <a:xfrm>
                  <a:off x="3433472" y="4685478"/>
                  <a:ext cx="411480" cy="574920"/>
                </a:xfrm>
                <a:prstGeom prst="rect">
                  <a:avLst/>
                </a:prstGeom>
              </p:spPr>
            </p:pic>
          </mc:Fallback>
        </mc:AlternateContent>
      </p:grpSp>
    </p:spTree>
    <p:extLst>
      <p:ext uri="{BB962C8B-B14F-4D97-AF65-F5344CB8AC3E}">
        <p14:creationId xmlns:p14="http://schemas.microsoft.com/office/powerpoint/2010/main" val="3281942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818A42-7327-45B0-869D-38443FA2D669}"/>
              </a:ext>
            </a:extLst>
          </p:cNvPr>
          <p:cNvSpPr txBox="1"/>
          <p:nvPr/>
        </p:nvSpPr>
        <p:spPr>
          <a:xfrm>
            <a:off x="945038" y="1090855"/>
            <a:ext cx="6094428" cy="830997"/>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2. CONTRADICTORY (opposite values under the main operator)</a:t>
            </a:r>
          </a:p>
        </p:txBody>
      </p:sp>
      <p:grpSp>
        <p:nvGrpSpPr>
          <p:cNvPr id="30" name="Группа 29">
            <a:extLst>
              <a:ext uri="{FF2B5EF4-FFF2-40B4-BE49-F238E27FC236}">
                <a16:creationId xmlns:a16="http://schemas.microsoft.com/office/drawing/2014/main" id="{C0CB3C0B-5B82-40DF-A072-437D7A2675C2}"/>
              </a:ext>
            </a:extLst>
          </p:cNvPr>
          <p:cNvGrpSpPr/>
          <p:nvPr/>
        </p:nvGrpSpPr>
        <p:grpSpPr>
          <a:xfrm>
            <a:off x="307592" y="2016078"/>
            <a:ext cx="1220760" cy="478080"/>
            <a:chOff x="307592" y="2016078"/>
            <a:chExt cx="1220760" cy="47808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124BEA5A-0ED1-4DCE-A930-15B93C030C53}"/>
                    </a:ext>
                  </a:extLst>
                </p14:cNvPr>
                <p14:cNvContentPartPr/>
                <p14:nvPr/>
              </p14:nvContentPartPr>
              <p14:xfrm>
                <a:off x="307592" y="2016078"/>
                <a:ext cx="185760" cy="336240"/>
              </p14:xfrm>
            </p:contentPart>
          </mc:Choice>
          <mc:Fallback xmlns="">
            <p:pic>
              <p:nvPicPr>
                <p:cNvPr id="2" name="Рукописный ввод 1">
                  <a:extLst>
                    <a:ext uri="{FF2B5EF4-FFF2-40B4-BE49-F238E27FC236}">
                      <a16:creationId xmlns:a16="http://schemas.microsoft.com/office/drawing/2014/main" id="{124BEA5A-0ED1-4DCE-A930-15B93C030C53}"/>
                    </a:ext>
                  </a:extLst>
                </p:cNvPr>
                <p:cNvPicPr/>
                <p:nvPr/>
              </p:nvPicPr>
              <p:blipFill>
                <a:blip r:embed="rId3"/>
                <a:stretch>
                  <a:fillRect/>
                </a:stretch>
              </p:blipFill>
              <p:spPr>
                <a:xfrm>
                  <a:off x="289592" y="1998078"/>
                  <a:ext cx="22140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Рукописный ввод 26">
                  <a:extLst>
                    <a:ext uri="{FF2B5EF4-FFF2-40B4-BE49-F238E27FC236}">
                      <a16:creationId xmlns:a16="http://schemas.microsoft.com/office/drawing/2014/main" id="{037BEB5C-FAC1-44C4-A5AD-BBFACF606B1E}"/>
                    </a:ext>
                  </a:extLst>
                </p14:cNvPr>
                <p14:cNvContentPartPr/>
                <p14:nvPr/>
              </p14:nvContentPartPr>
              <p14:xfrm>
                <a:off x="341432" y="2285718"/>
                <a:ext cx="226440" cy="167760"/>
              </p14:xfrm>
            </p:contentPart>
          </mc:Choice>
          <mc:Fallback xmlns="">
            <p:pic>
              <p:nvPicPr>
                <p:cNvPr id="27" name="Рукописный ввод 26">
                  <a:extLst>
                    <a:ext uri="{FF2B5EF4-FFF2-40B4-BE49-F238E27FC236}">
                      <a16:creationId xmlns:a16="http://schemas.microsoft.com/office/drawing/2014/main" id="{037BEB5C-FAC1-44C4-A5AD-BBFACF606B1E}"/>
                    </a:ext>
                  </a:extLst>
                </p:cNvPr>
                <p:cNvPicPr/>
                <p:nvPr/>
              </p:nvPicPr>
              <p:blipFill>
                <a:blip r:embed="rId5"/>
                <a:stretch>
                  <a:fillRect/>
                </a:stretch>
              </p:blipFill>
              <p:spPr>
                <a:xfrm>
                  <a:off x="323792" y="2267718"/>
                  <a:ext cx="2620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Рукописный ввод 27">
                  <a:extLst>
                    <a:ext uri="{FF2B5EF4-FFF2-40B4-BE49-F238E27FC236}">
                      <a16:creationId xmlns:a16="http://schemas.microsoft.com/office/drawing/2014/main" id="{57C4E634-CB8F-45F7-95A8-B8FE60691B03}"/>
                    </a:ext>
                  </a:extLst>
                </p14:cNvPr>
                <p14:cNvContentPartPr/>
                <p14:nvPr/>
              </p14:nvContentPartPr>
              <p14:xfrm>
                <a:off x="628712" y="2112198"/>
                <a:ext cx="336960" cy="223200"/>
              </p14:xfrm>
            </p:contentPart>
          </mc:Choice>
          <mc:Fallback xmlns="">
            <p:pic>
              <p:nvPicPr>
                <p:cNvPr id="28" name="Рукописный ввод 27">
                  <a:extLst>
                    <a:ext uri="{FF2B5EF4-FFF2-40B4-BE49-F238E27FC236}">
                      <a16:creationId xmlns:a16="http://schemas.microsoft.com/office/drawing/2014/main" id="{57C4E634-CB8F-45F7-95A8-B8FE60691B03}"/>
                    </a:ext>
                  </a:extLst>
                </p:cNvPr>
                <p:cNvPicPr/>
                <p:nvPr/>
              </p:nvPicPr>
              <p:blipFill>
                <a:blip r:embed="rId7"/>
                <a:stretch>
                  <a:fillRect/>
                </a:stretch>
              </p:blipFill>
              <p:spPr>
                <a:xfrm>
                  <a:off x="611072" y="2094198"/>
                  <a:ext cx="37260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Рукописный ввод 28">
                  <a:extLst>
                    <a:ext uri="{FF2B5EF4-FFF2-40B4-BE49-F238E27FC236}">
                      <a16:creationId xmlns:a16="http://schemas.microsoft.com/office/drawing/2014/main" id="{C5FE7851-181D-4E73-9C28-DE3BD9DD5887}"/>
                    </a:ext>
                  </a:extLst>
                </p14:cNvPr>
                <p14:cNvContentPartPr/>
                <p14:nvPr/>
              </p14:nvContentPartPr>
              <p14:xfrm>
                <a:off x="1230632" y="2092398"/>
                <a:ext cx="297720" cy="401760"/>
              </p14:xfrm>
            </p:contentPart>
          </mc:Choice>
          <mc:Fallback xmlns="">
            <p:pic>
              <p:nvPicPr>
                <p:cNvPr id="29" name="Рукописный ввод 28">
                  <a:extLst>
                    <a:ext uri="{FF2B5EF4-FFF2-40B4-BE49-F238E27FC236}">
                      <a16:creationId xmlns:a16="http://schemas.microsoft.com/office/drawing/2014/main" id="{C5FE7851-181D-4E73-9C28-DE3BD9DD5887}"/>
                    </a:ext>
                  </a:extLst>
                </p:cNvPr>
                <p:cNvPicPr/>
                <p:nvPr/>
              </p:nvPicPr>
              <p:blipFill>
                <a:blip r:embed="rId9"/>
                <a:stretch>
                  <a:fillRect/>
                </a:stretch>
              </p:blipFill>
              <p:spPr>
                <a:xfrm>
                  <a:off x="1212632" y="2074758"/>
                  <a:ext cx="333360" cy="437400"/>
                </a:xfrm>
                <a:prstGeom prst="rect">
                  <a:avLst/>
                </a:prstGeom>
              </p:spPr>
            </p:pic>
          </mc:Fallback>
        </mc:AlternateContent>
      </p:grpSp>
      <p:grpSp>
        <p:nvGrpSpPr>
          <p:cNvPr id="110" name="Группа 109">
            <a:extLst>
              <a:ext uri="{FF2B5EF4-FFF2-40B4-BE49-F238E27FC236}">
                <a16:creationId xmlns:a16="http://schemas.microsoft.com/office/drawing/2014/main" id="{E87E6A6A-3725-4E55-BB53-EAF957BF755B}"/>
              </a:ext>
            </a:extLst>
          </p:cNvPr>
          <p:cNvGrpSpPr/>
          <p:nvPr/>
        </p:nvGrpSpPr>
        <p:grpSpPr>
          <a:xfrm>
            <a:off x="7277192" y="1709106"/>
            <a:ext cx="1142640" cy="401040"/>
            <a:chOff x="7277192" y="1709106"/>
            <a:chExt cx="1142640" cy="401040"/>
          </a:xfrm>
        </p:grpSpPr>
        <mc:AlternateContent xmlns:mc="http://schemas.openxmlformats.org/markup-compatibility/2006" xmlns:p14="http://schemas.microsoft.com/office/powerpoint/2010/main">
          <mc:Choice Requires="p14">
            <p:contentPart p14:bwMode="auto" r:id="rId10">
              <p14:nvContentPartPr>
                <p14:cNvPr id="52" name="Рукописный ввод 51">
                  <a:extLst>
                    <a:ext uri="{FF2B5EF4-FFF2-40B4-BE49-F238E27FC236}">
                      <a16:creationId xmlns:a16="http://schemas.microsoft.com/office/drawing/2014/main" id="{D316CAA9-0FAE-43A3-8A53-7D24BCE94EBE}"/>
                    </a:ext>
                  </a:extLst>
                </p14:cNvPr>
                <p14:cNvContentPartPr/>
                <p14:nvPr/>
              </p14:nvContentPartPr>
              <p14:xfrm>
                <a:off x="7365032" y="2052906"/>
                <a:ext cx="35280" cy="57240"/>
              </p14:xfrm>
            </p:contentPart>
          </mc:Choice>
          <mc:Fallback xmlns="">
            <p:pic>
              <p:nvPicPr>
                <p:cNvPr id="52" name="Рукописный ввод 51">
                  <a:extLst>
                    <a:ext uri="{FF2B5EF4-FFF2-40B4-BE49-F238E27FC236}">
                      <a16:creationId xmlns:a16="http://schemas.microsoft.com/office/drawing/2014/main" id="{D316CAA9-0FAE-43A3-8A53-7D24BCE94EBE}"/>
                    </a:ext>
                  </a:extLst>
                </p:cNvPr>
                <p:cNvPicPr/>
                <p:nvPr/>
              </p:nvPicPr>
              <p:blipFill>
                <a:blip r:embed="rId11"/>
                <a:stretch>
                  <a:fillRect/>
                </a:stretch>
              </p:blipFill>
              <p:spPr>
                <a:xfrm>
                  <a:off x="7347392" y="2034906"/>
                  <a:ext cx="709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3" name="Рукописный ввод 52">
                  <a:extLst>
                    <a:ext uri="{FF2B5EF4-FFF2-40B4-BE49-F238E27FC236}">
                      <a16:creationId xmlns:a16="http://schemas.microsoft.com/office/drawing/2014/main" id="{D3006585-AC11-495E-99C1-0D85E705029B}"/>
                    </a:ext>
                  </a:extLst>
                </p14:cNvPr>
                <p14:cNvContentPartPr/>
                <p14:nvPr/>
              </p14:nvContentPartPr>
              <p14:xfrm>
                <a:off x="7277192" y="1709106"/>
                <a:ext cx="284760" cy="295200"/>
              </p14:xfrm>
            </p:contentPart>
          </mc:Choice>
          <mc:Fallback xmlns="">
            <p:pic>
              <p:nvPicPr>
                <p:cNvPr id="53" name="Рукописный ввод 52">
                  <a:extLst>
                    <a:ext uri="{FF2B5EF4-FFF2-40B4-BE49-F238E27FC236}">
                      <a16:creationId xmlns:a16="http://schemas.microsoft.com/office/drawing/2014/main" id="{D3006585-AC11-495E-99C1-0D85E705029B}"/>
                    </a:ext>
                  </a:extLst>
                </p:cNvPr>
                <p:cNvPicPr/>
                <p:nvPr/>
              </p:nvPicPr>
              <p:blipFill>
                <a:blip r:embed="rId13"/>
                <a:stretch>
                  <a:fillRect/>
                </a:stretch>
              </p:blipFill>
              <p:spPr>
                <a:xfrm>
                  <a:off x="7259552" y="1691106"/>
                  <a:ext cx="32040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4" name="Рукописный ввод 53">
                  <a:extLst>
                    <a:ext uri="{FF2B5EF4-FFF2-40B4-BE49-F238E27FC236}">
                      <a16:creationId xmlns:a16="http://schemas.microsoft.com/office/drawing/2014/main" id="{711D2BFC-B171-402E-9653-A06FC188E858}"/>
                    </a:ext>
                  </a:extLst>
                </p14:cNvPr>
                <p14:cNvContentPartPr/>
                <p14:nvPr/>
              </p14:nvContentPartPr>
              <p14:xfrm>
                <a:off x="7348112" y="1926546"/>
                <a:ext cx="236880" cy="138960"/>
              </p14:xfrm>
            </p:contentPart>
          </mc:Choice>
          <mc:Fallback xmlns="">
            <p:pic>
              <p:nvPicPr>
                <p:cNvPr id="54" name="Рукописный ввод 53">
                  <a:extLst>
                    <a:ext uri="{FF2B5EF4-FFF2-40B4-BE49-F238E27FC236}">
                      <a16:creationId xmlns:a16="http://schemas.microsoft.com/office/drawing/2014/main" id="{711D2BFC-B171-402E-9653-A06FC188E858}"/>
                    </a:ext>
                  </a:extLst>
                </p:cNvPr>
                <p:cNvPicPr/>
                <p:nvPr/>
              </p:nvPicPr>
              <p:blipFill>
                <a:blip r:embed="rId15"/>
                <a:stretch>
                  <a:fillRect/>
                </a:stretch>
              </p:blipFill>
              <p:spPr>
                <a:xfrm>
                  <a:off x="7330472" y="1908906"/>
                  <a:ext cx="27252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5" name="Рукописный ввод 54">
                  <a:extLst>
                    <a:ext uri="{FF2B5EF4-FFF2-40B4-BE49-F238E27FC236}">
                      <a16:creationId xmlns:a16="http://schemas.microsoft.com/office/drawing/2014/main" id="{308276AA-15AF-4B59-9598-4C1D9F98158C}"/>
                    </a:ext>
                  </a:extLst>
                </p14:cNvPr>
                <p14:cNvContentPartPr/>
                <p14:nvPr/>
              </p14:nvContentPartPr>
              <p14:xfrm>
                <a:off x="7753112" y="1895946"/>
                <a:ext cx="75600" cy="72720"/>
              </p14:xfrm>
            </p:contentPart>
          </mc:Choice>
          <mc:Fallback xmlns="">
            <p:pic>
              <p:nvPicPr>
                <p:cNvPr id="55" name="Рукописный ввод 54">
                  <a:extLst>
                    <a:ext uri="{FF2B5EF4-FFF2-40B4-BE49-F238E27FC236}">
                      <a16:creationId xmlns:a16="http://schemas.microsoft.com/office/drawing/2014/main" id="{308276AA-15AF-4B59-9598-4C1D9F98158C}"/>
                    </a:ext>
                  </a:extLst>
                </p:cNvPr>
                <p:cNvPicPr/>
                <p:nvPr/>
              </p:nvPicPr>
              <p:blipFill>
                <a:blip r:embed="rId17"/>
                <a:stretch>
                  <a:fillRect/>
                </a:stretch>
              </p:blipFill>
              <p:spPr>
                <a:xfrm>
                  <a:off x="7735472" y="1878306"/>
                  <a:ext cx="11124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7" name="Рукописный ввод 106">
                  <a:extLst>
                    <a:ext uri="{FF2B5EF4-FFF2-40B4-BE49-F238E27FC236}">
                      <a16:creationId xmlns:a16="http://schemas.microsoft.com/office/drawing/2014/main" id="{7122916B-7C88-460A-A5DE-A8AA318F99AF}"/>
                    </a:ext>
                  </a:extLst>
                </p14:cNvPr>
                <p14:cNvContentPartPr/>
                <p14:nvPr/>
              </p14:nvContentPartPr>
              <p14:xfrm>
                <a:off x="8038592" y="1879386"/>
                <a:ext cx="381240" cy="158400"/>
              </p14:xfrm>
            </p:contentPart>
          </mc:Choice>
          <mc:Fallback xmlns="">
            <p:pic>
              <p:nvPicPr>
                <p:cNvPr id="107" name="Рукописный ввод 106">
                  <a:extLst>
                    <a:ext uri="{FF2B5EF4-FFF2-40B4-BE49-F238E27FC236}">
                      <a16:creationId xmlns:a16="http://schemas.microsoft.com/office/drawing/2014/main" id="{7122916B-7C88-460A-A5DE-A8AA318F99AF}"/>
                    </a:ext>
                  </a:extLst>
                </p:cNvPr>
                <p:cNvPicPr/>
                <p:nvPr/>
              </p:nvPicPr>
              <p:blipFill>
                <a:blip r:embed="rId19"/>
                <a:stretch>
                  <a:fillRect/>
                </a:stretch>
              </p:blipFill>
              <p:spPr>
                <a:xfrm>
                  <a:off x="8020952" y="1861746"/>
                  <a:ext cx="416880" cy="194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108" name="Рукописный ввод 107">
                <a:extLst>
                  <a:ext uri="{FF2B5EF4-FFF2-40B4-BE49-F238E27FC236}">
                    <a16:creationId xmlns:a16="http://schemas.microsoft.com/office/drawing/2014/main" id="{8CFD12A0-87EF-4DEC-A954-DF292D682ECF}"/>
                  </a:ext>
                </a:extLst>
              </p14:cNvPr>
              <p14:cNvContentPartPr/>
              <p14:nvPr/>
            </p14:nvContentPartPr>
            <p14:xfrm>
              <a:off x="8734112" y="1732146"/>
              <a:ext cx="348480" cy="315720"/>
            </p14:xfrm>
          </p:contentPart>
        </mc:Choice>
        <mc:Fallback xmlns="">
          <p:pic>
            <p:nvPicPr>
              <p:cNvPr id="108" name="Рукописный ввод 107">
                <a:extLst>
                  <a:ext uri="{FF2B5EF4-FFF2-40B4-BE49-F238E27FC236}">
                    <a16:creationId xmlns:a16="http://schemas.microsoft.com/office/drawing/2014/main" id="{8CFD12A0-87EF-4DEC-A954-DF292D682ECF}"/>
                  </a:ext>
                </a:extLst>
              </p:cNvPr>
              <p:cNvPicPr/>
              <p:nvPr/>
            </p:nvPicPr>
            <p:blipFill>
              <a:blip r:embed="rId21"/>
              <a:stretch>
                <a:fillRect/>
              </a:stretch>
            </p:blipFill>
            <p:spPr>
              <a:xfrm>
                <a:off x="8716472" y="1714146"/>
                <a:ext cx="384120" cy="351360"/>
              </a:xfrm>
              <a:prstGeom prst="rect">
                <a:avLst/>
              </a:prstGeom>
            </p:spPr>
          </p:pic>
        </mc:Fallback>
      </mc:AlternateContent>
      <p:sp>
        <p:nvSpPr>
          <p:cNvPr id="4" name="TextBox 3">
            <a:extLst>
              <a:ext uri="{FF2B5EF4-FFF2-40B4-BE49-F238E27FC236}">
                <a16:creationId xmlns:a16="http://schemas.microsoft.com/office/drawing/2014/main" id="{88FF19C2-05C0-4AE8-99BE-9BCF21EC3F17}"/>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14</a:t>
            </a:r>
            <a:endParaRPr lang="en-GB" dirty="0"/>
          </a:p>
        </p:txBody>
      </p:sp>
      <p:grpSp>
        <p:nvGrpSpPr>
          <p:cNvPr id="40" name="Группа 39">
            <a:extLst>
              <a:ext uri="{FF2B5EF4-FFF2-40B4-BE49-F238E27FC236}">
                <a16:creationId xmlns:a16="http://schemas.microsoft.com/office/drawing/2014/main" id="{62368459-BF4D-4385-9D0D-2F5E74B6FA77}"/>
              </a:ext>
            </a:extLst>
          </p:cNvPr>
          <p:cNvGrpSpPr/>
          <p:nvPr/>
        </p:nvGrpSpPr>
        <p:grpSpPr>
          <a:xfrm>
            <a:off x="723752" y="2755518"/>
            <a:ext cx="322920" cy="335880"/>
            <a:chOff x="723752" y="2755518"/>
            <a:chExt cx="322920" cy="335880"/>
          </a:xfrm>
        </p:grpSpPr>
        <mc:AlternateContent xmlns:mc="http://schemas.openxmlformats.org/markup-compatibility/2006" xmlns:p14="http://schemas.microsoft.com/office/powerpoint/2010/main">
          <mc:Choice Requires="p14">
            <p:contentPart p14:bwMode="auto" r:id="rId22">
              <p14:nvContentPartPr>
                <p14:cNvPr id="34" name="Рукописный ввод 33">
                  <a:extLst>
                    <a:ext uri="{FF2B5EF4-FFF2-40B4-BE49-F238E27FC236}">
                      <a16:creationId xmlns:a16="http://schemas.microsoft.com/office/drawing/2014/main" id="{DF5E21B5-1B24-436F-9F89-EFA926855366}"/>
                    </a:ext>
                  </a:extLst>
                </p14:cNvPr>
                <p14:cNvContentPartPr/>
                <p14:nvPr/>
              </p14:nvContentPartPr>
              <p14:xfrm>
                <a:off x="876032" y="2813118"/>
                <a:ext cx="43560" cy="278280"/>
              </p14:xfrm>
            </p:contentPart>
          </mc:Choice>
          <mc:Fallback xmlns="">
            <p:pic>
              <p:nvPicPr>
                <p:cNvPr id="34" name="Рукописный ввод 33">
                  <a:extLst>
                    <a:ext uri="{FF2B5EF4-FFF2-40B4-BE49-F238E27FC236}">
                      <a16:creationId xmlns:a16="http://schemas.microsoft.com/office/drawing/2014/main" id="{DF5E21B5-1B24-436F-9F89-EFA926855366}"/>
                    </a:ext>
                  </a:extLst>
                </p:cNvPr>
                <p:cNvPicPr/>
                <p:nvPr/>
              </p:nvPicPr>
              <p:blipFill>
                <a:blip r:embed="rId23"/>
                <a:stretch>
                  <a:fillRect/>
                </a:stretch>
              </p:blipFill>
              <p:spPr>
                <a:xfrm>
                  <a:off x="867032" y="2804118"/>
                  <a:ext cx="6120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5" name="Рукописный ввод 34">
                  <a:extLst>
                    <a:ext uri="{FF2B5EF4-FFF2-40B4-BE49-F238E27FC236}">
                      <a16:creationId xmlns:a16="http://schemas.microsoft.com/office/drawing/2014/main" id="{0BC0938A-B7E1-4A91-BA4D-302EF2D217B1}"/>
                    </a:ext>
                  </a:extLst>
                </p14:cNvPr>
                <p14:cNvContentPartPr/>
                <p14:nvPr/>
              </p14:nvContentPartPr>
              <p14:xfrm>
                <a:off x="723752" y="2755518"/>
                <a:ext cx="322920" cy="75600"/>
              </p14:xfrm>
            </p:contentPart>
          </mc:Choice>
          <mc:Fallback xmlns="">
            <p:pic>
              <p:nvPicPr>
                <p:cNvPr id="35" name="Рукописный ввод 34">
                  <a:extLst>
                    <a:ext uri="{FF2B5EF4-FFF2-40B4-BE49-F238E27FC236}">
                      <a16:creationId xmlns:a16="http://schemas.microsoft.com/office/drawing/2014/main" id="{0BC0938A-B7E1-4A91-BA4D-302EF2D217B1}"/>
                    </a:ext>
                  </a:extLst>
                </p:cNvPr>
                <p:cNvPicPr/>
                <p:nvPr/>
              </p:nvPicPr>
              <p:blipFill>
                <a:blip r:embed="rId25"/>
                <a:stretch>
                  <a:fillRect/>
                </a:stretch>
              </p:blipFill>
              <p:spPr>
                <a:xfrm>
                  <a:off x="715112" y="2746878"/>
                  <a:ext cx="340560" cy="93240"/>
                </a:xfrm>
                <a:prstGeom prst="rect">
                  <a:avLst/>
                </a:prstGeom>
              </p:spPr>
            </p:pic>
          </mc:Fallback>
        </mc:AlternateContent>
      </p:grpSp>
      <p:grpSp>
        <p:nvGrpSpPr>
          <p:cNvPr id="39" name="Группа 38">
            <a:extLst>
              <a:ext uri="{FF2B5EF4-FFF2-40B4-BE49-F238E27FC236}">
                <a16:creationId xmlns:a16="http://schemas.microsoft.com/office/drawing/2014/main" id="{3AB3295B-A3AC-407A-936B-16BA00202A6D}"/>
              </a:ext>
            </a:extLst>
          </p:cNvPr>
          <p:cNvGrpSpPr/>
          <p:nvPr/>
        </p:nvGrpSpPr>
        <p:grpSpPr>
          <a:xfrm>
            <a:off x="752192" y="3347718"/>
            <a:ext cx="278640" cy="382320"/>
            <a:chOff x="752192" y="3347718"/>
            <a:chExt cx="278640" cy="382320"/>
          </a:xfrm>
        </p:grpSpPr>
        <mc:AlternateContent xmlns:mc="http://schemas.openxmlformats.org/markup-compatibility/2006" xmlns:p14="http://schemas.microsoft.com/office/powerpoint/2010/main">
          <mc:Choice Requires="p14">
            <p:contentPart p14:bwMode="auto" r:id="rId26">
              <p14:nvContentPartPr>
                <p14:cNvPr id="36" name="Рукописный ввод 35">
                  <a:extLst>
                    <a:ext uri="{FF2B5EF4-FFF2-40B4-BE49-F238E27FC236}">
                      <a16:creationId xmlns:a16="http://schemas.microsoft.com/office/drawing/2014/main" id="{3C569392-7E59-4457-9D7F-9ACEBD36D8CE}"/>
                    </a:ext>
                  </a:extLst>
                </p14:cNvPr>
                <p14:cNvContentPartPr/>
                <p14:nvPr/>
              </p14:nvContentPartPr>
              <p14:xfrm>
                <a:off x="824552" y="3452838"/>
                <a:ext cx="27360" cy="277200"/>
              </p14:xfrm>
            </p:contentPart>
          </mc:Choice>
          <mc:Fallback xmlns="">
            <p:pic>
              <p:nvPicPr>
                <p:cNvPr id="36" name="Рукописный ввод 35">
                  <a:extLst>
                    <a:ext uri="{FF2B5EF4-FFF2-40B4-BE49-F238E27FC236}">
                      <a16:creationId xmlns:a16="http://schemas.microsoft.com/office/drawing/2014/main" id="{3C569392-7E59-4457-9D7F-9ACEBD36D8CE}"/>
                    </a:ext>
                  </a:extLst>
                </p:cNvPr>
                <p:cNvPicPr/>
                <p:nvPr/>
              </p:nvPicPr>
              <p:blipFill>
                <a:blip r:embed="rId27"/>
                <a:stretch>
                  <a:fillRect/>
                </a:stretch>
              </p:blipFill>
              <p:spPr>
                <a:xfrm>
                  <a:off x="815552" y="3444198"/>
                  <a:ext cx="4500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7" name="Рукописный ввод 36">
                  <a:extLst>
                    <a:ext uri="{FF2B5EF4-FFF2-40B4-BE49-F238E27FC236}">
                      <a16:creationId xmlns:a16="http://schemas.microsoft.com/office/drawing/2014/main" id="{BC76EA95-085F-46FE-AE50-250D11518C14}"/>
                    </a:ext>
                  </a:extLst>
                </p14:cNvPr>
                <p14:cNvContentPartPr/>
                <p14:nvPr/>
              </p14:nvContentPartPr>
              <p14:xfrm>
                <a:off x="752192" y="3347718"/>
                <a:ext cx="240120" cy="36360"/>
              </p14:xfrm>
            </p:contentPart>
          </mc:Choice>
          <mc:Fallback xmlns="">
            <p:pic>
              <p:nvPicPr>
                <p:cNvPr id="37" name="Рукописный ввод 36">
                  <a:extLst>
                    <a:ext uri="{FF2B5EF4-FFF2-40B4-BE49-F238E27FC236}">
                      <a16:creationId xmlns:a16="http://schemas.microsoft.com/office/drawing/2014/main" id="{BC76EA95-085F-46FE-AE50-250D11518C14}"/>
                    </a:ext>
                  </a:extLst>
                </p:cNvPr>
                <p:cNvPicPr/>
                <p:nvPr/>
              </p:nvPicPr>
              <p:blipFill>
                <a:blip r:embed="rId29"/>
                <a:stretch>
                  <a:fillRect/>
                </a:stretch>
              </p:blipFill>
              <p:spPr>
                <a:xfrm>
                  <a:off x="743192" y="3339078"/>
                  <a:ext cx="25776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8" name="Рукописный ввод 37">
                  <a:extLst>
                    <a:ext uri="{FF2B5EF4-FFF2-40B4-BE49-F238E27FC236}">
                      <a16:creationId xmlns:a16="http://schemas.microsoft.com/office/drawing/2014/main" id="{EE256154-7E8B-418A-8E4A-8A972F8C8F4D}"/>
                    </a:ext>
                  </a:extLst>
                </p14:cNvPr>
                <p14:cNvContentPartPr/>
                <p14:nvPr/>
              </p14:nvContentPartPr>
              <p14:xfrm>
                <a:off x="832472" y="3505398"/>
                <a:ext cx="198360" cy="27360"/>
              </p14:xfrm>
            </p:contentPart>
          </mc:Choice>
          <mc:Fallback xmlns="">
            <p:pic>
              <p:nvPicPr>
                <p:cNvPr id="38" name="Рукописный ввод 37">
                  <a:extLst>
                    <a:ext uri="{FF2B5EF4-FFF2-40B4-BE49-F238E27FC236}">
                      <a16:creationId xmlns:a16="http://schemas.microsoft.com/office/drawing/2014/main" id="{EE256154-7E8B-418A-8E4A-8A972F8C8F4D}"/>
                    </a:ext>
                  </a:extLst>
                </p:cNvPr>
                <p:cNvPicPr/>
                <p:nvPr/>
              </p:nvPicPr>
              <p:blipFill>
                <a:blip r:embed="rId31"/>
                <a:stretch>
                  <a:fillRect/>
                </a:stretch>
              </p:blipFill>
              <p:spPr>
                <a:xfrm>
                  <a:off x="823472" y="3496398"/>
                  <a:ext cx="216000" cy="45000"/>
                </a:xfrm>
                <a:prstGeom prst="rect">
                  <a:avLst/>
                </a:prstGeom>
              </p:spPr>
            </p:pic>
          </mc:Fallback>
        </mc:AlternateContent>
      </p:grpSp>
      <p:grpSp>
        <p:nvGrpSpPr>
          <p:cNvPr id="46" name="Группа 45">
            <a:extLst>
              <a:ext uri="{FF2B5EF4-FFF2-40B4-BE49-F238E27FC236}">
                <a16:creationId xmlns:a16="http://schemas.microsoft.com/office/drawing/2014/main" id="{1B57E39E-F250-44F0-B8AC-A14A494363B9}"/>
              </a:ext>
            </a:extLst>
          </p:cNvPr>
          <p:cNvGrpSpPr/>
          <p:nvPr/>
        </p:nvGrpSpPr>
        <p:grpSpPr>
          <a:xfrm>
            <a:off x="677312" y="4022718"/>
            <a:ext cx="309600" cy="341640"/>
            <a:chOff x="677312" y="4022718"/>
            <a:chExt cx="309600" cy="341640"/>
          </a:xfrm>
        </p:grpSpPr>
        <mc:AlternateContent xmlns:mc="http://schemas.openxmlformats.org/markup-compatibility/2006" xmlns:p14="http://schemas.microsoft.com/office/powerpoint/2010/main">
          <mc:Choice Requires="p14">
            <p:contentPart p14:bwMode="auto" r:id="rId32">
              <p14:nvContentPartPr>
                <p14:cNvPr id="41" name="Рукописный ввод 40">
                  <a:extLst>
                    <a:ext uri="{FF2B5EF4-FFF2-40B4-BE49-F238E27FC236}">
                      <a16:creationId xmlns:a16="http://schemas.microsoft.com/office/drawing/2014/main" id="{1014730B-8BF4-47E7-92EF-FE5C0BF7084E}"/>
                    </a:ext>
                  </a:extLst>
                </p14:cNvPr>
                <p14:cNvContentPartPr/>
                <p14:nvPr/>
              </p14:nvContentPartPr>
              <p14:xfrm>
                <a:off x="802952" y="4057638"/>
                <a:ext cx="80280" cy="306720"/>
              </p14:xfrm>
            </p:contentPart>
          </mc:Choice>
          <mc:Fallback xmlns="">
            <p:pic>
              <p:nvPicPr>
                <p:cNvPr id="41" name="Рукописный ввод 40">
                  <a:extLst>
                    <a:ext uri="{FF2B5EF4-FFF2-40B4-BE49-F238E27FC236}">
                      <a16:creationId xmlns:a16="http://schemas.microsoft.com/office/drawing/2014/main" id="{1014730B-8BF4-47E7-92EF-FE5C0BF7084E}"/>
                    </a:ext>
                  </a:extLst>
                </p:cNvPr>
                <p:cNvPicPr/>
                <p:nvPr/>
              </p:nvPicPr>
              <p:blipFill>
                <a:blip r:embed="rId33"/>
                <a:stretch>
                  <a:fillRect/>
                </a:stretch>
              </p:blipFill>
              <p:spPr>
                <a:xfrm>
                  <a:off x="794312" y="4048998"/>
                  <a:ext cx="9792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2" name="Рукописный ввод 41">
                  <a:extLst>
                    <a:ext uri="{FF2B5EF4-FFF2-40B4-BE49-F238E27FC236}">
                      <a16:creationId xmlns:a16="http://schemas.microsoft.com/office/drawing/2014/main" id="{BF441555-88A1-492C-8D53-6A3A0C1FF4E0}"/>
                    </a:ext>
                  </a:extLst>
                </p14:cNvPr>
                <p14:cNvContentPartPr/>
                <p14:nvPr/>
              </p14:nvContentPartPr>
              <p14:xfrm>
                <a:off x="677312" y="4022718"/>
                <a:ext cx="309600" cy="75960"/>
              </p14:xfrm>
            </p:contentPart>
          </mc:Choice>
          <mc:Fallback xmlns="">
            <p:pic>
              <p:nvPicPr>
                <p:cNvPr id="42" name="Рукописный ввод 41">
                  <a:extLst>
                    <a:ext uri="{FF2B5EF4-FFF2-40B4-BE49-F238E27FC236}">
                      <a16:creationId xmlns:a16="http://schemas.microsoft.com/office/drawing/2014/main" id="{BF441555-88A1-492C-8D53-6A3A0C1FF4E0}"/>
                    </a:ext>
                  </a:extLst>
                </p:cNvPr>
                <p:cNvPicPr/>
                <p:nvPr/>
              </p:nvPicPr>
              <p:blipFill>
                <a:blip r:embed="rId35"/>
                <a:stretch>
                  <a:fillRect/>
                </a:stretch>
              </p:blipFill>
              <p:spPr>
                <a:xfrm>
                  <a:off x="668672" y="4013718"/>
                  <a:ext cx="327240" cy="93600"/>
                </a:xfrm>
                <a:prstGeom prst="rect">
                  <a:avLst/>
                </a:prstGeom>
              </p:spPr>
            </p:pic>
          </mc:Fallback>
        </mc:AlternateContent>
      </p:grpSp>
      <p:grpSp>
        <p:nvGrpSpPr>
          <p:cNvPr id="45" name="Группа 44">
            <a:extLst>
              <a:ext uri="{FF2B5EF4-FFF2-40B4-BE49-F238E27FC236}">
                <a16:creationId xmlns:a16="http://schemas.microsoft.com/office/drawing/2014/main" id="{BAA32DF0-0559-4A0F-9A88-CFFEB3EBA670}"/>
              </a:ext>
            </a:extLst>
          </p:cNvPr>
          <p:cNvGrpSpPr/>
          <p:nvPr/>
        </p:nvGrpSpPr>
        <p:grpSpPr>
          <a:xfrm>
            <a:off x="739592" y="4727238"/>
            <a:ext cx="309960" cy="403920"/>
            <a:chOff x="739592" y="4727238"/>
            <a:chExt cx="309960" cy="403920"/>
          </a:xfrm>
        </p:grpSpPr>
        <mc:AlternateContent xmlns:mc="http://schemas.openxmlformats.org/markup-compatibility/2006" xmlns:p14="http://schemas.microsoft.com/office/powerpoint/2010/main">
          <mc:Choice Requires="p14">
            <p:contentPart p14:bwMode="auto" r:id="rId36">
              <p14:nvContentPartPr>
                <p14:cNvPr id="43" name="Рукописный ввод 42">
                  <a:extLst>
                    <a:ext uri="{FF2B5EF4-FFF2-40B4-BE49-F238E27FC236}">
                      <a16:creationId xmlns:a16="http://schemas.microsoft.com/office/drawing/2014/main" id="{E89A9226-34DA-4844-962F-957196C35C5F}"/>
                    </a:ext>
                  </a:extLst>
                </p14:cNvPr>
                <p14:cNvContentPartPr/>
                <p14:nvPr/>
              </p14:nvContentPartPr>
              <p14:xfrm>
                <a:off x="884312" y="4815078"/>
                <a:ext cx="84960" cy="316080"/>
              </p14:xfrm>
            </p:contentPart>
          </mc:Choice>
          <mc:Fallback xmlns="">
            <p:pic>
              <p:nvPicPr>
                <p:cNvPr id="43" name="Рукописный ввод 42">
                  <a:extLst>
                    <a:ext uri="{FF2B5EF4-FFF2-40B4-BE49-F238E27FC236}">
                      <a16:creationId xmlns:a16="http://schemas.microsoft.com/office/drawing/2014/main" id="{E89A9226-34DA-4844-962F-957196C35C5F}"/>
                    </a:ext>
                  </a:extLst>
                </p:cNvPr>
                <p:cNvPicPr/>
                <p:nvPr/>
              </p:nvPicPr>
              <p:blipFill>
                <a:blip r:embed="rId37"/>
                <a:stretch>
                  <a:fillRect/>
                </a:stretch>
              </p:blipFill>
              <p:spPr>
                <a:xfrm>
                  <a:off x="875672" y="4806438"/>
                  <a:ext cx="10260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4" name="Рукописный ввод 43">
                  <a:extLst>
                    <a:ext uri="{FF2B5EF4-FFF2-40B4-BE49-F238E27FC236}">
                      <a16:creationId xmlns:a16="http://schemas.microsoft.com/office/drawing/2014/main" id="{BB3F3483-14FE-45E1-BC0A-6B55BFB97D49}"/>
                    </a:ext>
                  </a:extLst>
                </p14:cNvPr>
                <p14:cNvContentPartPr/>
                <p14:nvPr/>
              </p14:nvContentPartPr>
              <p14:xfrm>
                <a:off x="739592" y="4727238"/>
                <a:ext cx="309960" cy="29160"/>
              </p14:xfrm>
            </p:contentPart>
          </mc:Choice>
          <mc:Fallback xmlns="">
            <p:pic>
              <p:nvPicPr>
                <p:cNvPr id="44" name="Рукописный ввод 43">
                  <a:extLst>
                    <a:ext uri="{FF2B5EF4-FFF2-40B4-BE49-F238E27FC236}">
                      <a16:creationId xmlns:a16="http://schemas.microsoft.com/office/drawing/2014/main" id="{BB3F3483-14FE-45E1-BC0A-6B55BFB97D49}"/>
                    </a:ext>
                  </a:extLst>
                </p:cNvPr>
                <p:cNvPicPr/>
                <p:nvPr/>
              </p:nvPicPr>
              <p:blipFill>
                <a:blip r:embed="rId39"/>
                <a:stretch>
                  <a:fillRect/>
                </a:stretch>
              </p:blipFill>
              <p:spPr>
                <a:xfrm>
                  <a:off x="730952" y="4718598"/>
                  <a:ext cx="327600" cy="46800"/>
                </a:xfrm>
                <a:prstGeom prst="rect">
                  <a:avLst/>
                </a:prstGeom>
              </p:spPr>
            </p:pic>
          </mc:Fallback>
        </mc:AlternateContent>
      </p:grpSp>
      <p:grpSp>
        <p:nvGrpSpPr>
          <p:cNvPr id="48" name="Группа 47">
            <a:extLst>
              <a:ext uri="{FF2B5EF4-FFF2-40B4-BE49-F238E27FC236}">
                <a16:creationId xmlns:a16="http://schemas.microsoft.com/office/drawing/2014/main" id="{E4DFD4A9-3086-42E4-9A3C-6DE3EFBAAE48}"/>
              </a:ext>
            </a:extLst>
          </p:cNvPr>
          <p:cNvGrpSpPr/>
          <p:nvPr/>
        </p:nvGrpSpPr>
        <p:grpSpPr>
          <a:xfrm>
            <a:off x="152432" y="2523318"/>
            <a:ext cx="1508400" cy="3016800"/>
            <a:chOff x="152432" y="2523318"/>
            <a:chExt cx="1508400" cy="3016800"/>
          </a:xfrm>
        </p:grpSpPr>
        <mc:AlternateContent xmlns:mc="http://schemas.openxmlformats.org/markup-compatibility/2006" xmlns:p14="http://schemas.microsoft.com/office/powerpoint/2010/main">
          <mc:Choice Requires="p14">
            <p:contentPart p14:bwMode="auto" r:id="rId40">
              <p14:nvContentPartPr>
                <p14:cNvPr id="5" name="Рукописный ввод 4">
                  <a:extLst>
                    <a:ext uri="{FF2B5EF4-FFF2-40B4-BE49-F238E27FC236}">
                      <a16:creationId xmlns:a16="http://schemas.microsoft.com/office/drawing/2014/main" id="{B74D95BF-B2B9-4EE7-B701-CF7034EAB54E}"/>
                    </a:ext>
                  </a:extLst>
                </p14:cNvPr>
                <p14:cNvContentPartPr/>
                <p14:nvPr/>
              </p14:nvContentPartPr>
              <p14:xfrm>
                <a:off x="361232" y="2809158"/>
                <a:ext cx="25920" cy="253440"/>
              </p14:xfrm>
            </p:contentPart>
          </mc:Choice>
          <mc:Fallback xmlns="">
            <p:pic>
              <p:nvPicPr>
                <p:cNvPr id="5" name="Рукописный ввод 4">
                  <a:extLst>
                    <a:ext uri="{FF2B5EF4-FFF2-40B4-BE49-F238E27FC236}">
                      <a16:creationId xmlns:a16="http://schemas.microsoft.com/office/drawing/2014/main" id="{B74D95BF-B2B9-4EE7-B701-CF7034EAB54E}"/>
                    </a:ext>
                  </a:extLst>
                </p:cNvPr>
                <p:cNvPicPr/>
                <p:nvPr/>
              </p:nvPicPr>
              <p:blipFill>
                <a:blip r:embed="rId41"/>
                <a:stretch>
                  <a:fillRect/>
                </a:stretch>
              </p:blipFill>
              <p:spPr>
                <a:xfrm>
                  <a:off x="352592" y="2800158"/>
                  <a:ext cx="4356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 name="Рукописный ввод 5">
                  <a:extLst>
                    <a:ext uri="{FF2B5EF4-FFF2-40B4-BE49-F238E27FC236}">
                      <a16:creationId xmlns:a16="http://schemas.microsoft.com/office/drawing/2014/main" id="{6A5C8BF2-9202-48C1-8AC0-D77C1A869A5F}"/>
                    </a:ext>
                  </a:extLst>
                </p14:cNvPr>
                <p14:cNvContentPartPr/>
                <p14:nvPr/>
              </p14:nvContentPartPr>
              <p14:xfrm>
                <a:off x="207872" y="2745438"/>
                <a:ext cx="297720" cy="48240"/>
              </p14:xfrm>
            </p:contentPart>
          </mc:Choice>
          <mc:Fallback xmlns="">
            <p:pic>
              <p:nvPicPr>
                <p:cNvPr id="6" name="Рукописный ввод 5">
                  <a:extLst>
                    <a:ext uri="{FF2B5EF4-FFF2-40B4-BE49-F238E27FC236}">
                      <a16:creationId xmlns:a16="http://schemas.microsoft.com/office/drawing/2014/main" id="{6A5C8BF2-9202-48C1-8AC0-D77C1A869A5F}"/>
                    </a:ext>
                  </a:extLst>
                </p:cNvPr>
                <p:cNvPicPr/>
                <p:nvPr/>
              </p:nvPicPr>
              <p:blipFill>
                <a:blip r:embed="rId43"/>
                <a:stretch>
                  <a:fillRect/>
                </a:stretch>
              </p:blipFill>
              <p:spPr>
                <a:xfrm>
                  <a:off x="199232" y="2736438"/>
                  <a:ext cx="31536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 name="Рукописный ввод 6">
                  <a:extLst>
                    <a:ext uri="{FF2B5EF4-FFF2-40B4-BE49-F238E27FC236}">
                      <a16:creationId xmlns:a16="http://schemas.microsoft.com/office/drawing/2014/main" id="{0F7C9F75-C217-444B-9760-067C99770022}"/>
                    </a:ext>
                  </a:extLst>
                </p14:cNvPr>
                <p14:cNvContentPartPr/>
                <p14:nvPr/>
              </p14:nvContentPartPr>
              <p14:xfrm>
                <a:off x="362312" y="3259518"/>
                <a:ext cx="20520" cy="322920"/>
              </p14:xfrm>
            </p:contentPart>
          </mc:Choice>
          <mc:Fallback xmlns="">
            <p:pic>
              <p:nvPicPr>
                <p:cNvPr id="7" name="Рукописный ввод 6">
                  <a:extLst>
                    <a:ext uri="{FF2B5EF4-FFF2-40B4-BE49-F238E27FC236}">
                      <a16:creationId xmlns:a16="http://schemas.microsoft.com/office/drawing/2014/main" id="{0F7C9F75-C217-444B-9760-067C99770022}"/>
                    </a:ext>
                  </a:extLst>
                </p:cNvPr>
                <p:cNvPicPr/>
                <p:nvPr/>
              </p:nvPicPr>
              <p:blipFill>
                <a:blip r:embed="rId45"/>
                <a:stretch>
                  <a:fillRect/>
                </a:stretch>
              </p:blipFill>
              <p:spPr>
                <a:xfrm>
                  <a:off x="353312" y="3250518"/>
                  <a:ext cx="3816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 name="Рукописный ввод 7">
                  <a:extLst>
                    <a:ext uri="{FF2B5EF4-FFF2-40B4-BE49-F238E27FC236}">
                      <a16:creationId xmlns:a16="http://schemas.microsoft.com/office/drawing/2014/main" id="{22516682-828D-4758-AAE5-0FF066DE492C}"/>
                    </a:ext>
                  </a:extLst>
                </p14:cNvPr>
                <p14:cNvContentPartPr/>
                <p14:nvPr/>
              </p14:nvContentPartPr>
              <p14:xfrm>
                <a:off x="196712" y="3196158"/>
                <a:ext cx="312120" cy="115560"/>
              </p14:xfrm>
            </p:contentPart>
          </mc:Choice>
          <mc:Fallback xmlns="">
            <p:pic>
              <p:nvPicPr>
                <p:cNvPr id="8" name="Рукописный ввод 7">
                  <a:extLst>
                    <a:ext uri="{FF2B5EF4-FFF2-40B4-BE49-F238E27FC236}">
                      <a16:creationId xmlns:a16="http://schemas.microsoft.com/office/drawing/2014/main" id="{22516682-828D-4758-AAE5-0FF066DE492C}"/>
                    </a:ext>
                  </a:extLst>
                </p:cNvPr>
                <p:cNvPicPr/>
                <p:nvPr/>
              </p:nvPicPr>
              <p:blipFill>
                <a:blip r:embed="rId47"/>
                <a:stretch>
                  <a:fillRect/>
                </a:stretch>
              </p:blipFill>
              <p:spPr>
                <a:xfrm>
                  <a:off x="187712" y="3187158"/>
                  <a:ext cx="3297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 name="Рукописный ввод 8">
                  <a:extLst>
                    <a:ext uri="{FF2B5EF4-FFF2-40B4-BE49-F238E27FC236}">
                      <a16:creationId xmlns:a16="http://schemas.microsoft.com/office/drawing/2014/main" id="{6A9D2C77-AB01-4690-8AED-F58A7ABAE3E6}"/>
                    </a:ext>
                  </a:extLst>
                </p14:cNvPr>
                <p14:cNvContentPartPr/>
                <p14:nvPr/>
              </p14:nvContentPartPr>
              <p14:xfrm>
                <a:off x="236312" y="3868278"/>
                <a:ext cx="43200" cy="349560"/>
              </p14:xfrm>
            </p:contentPart>
          </mc:Choice>
          <mc:Fallback xmlns="">
            <p:pic>
              <p:nvPicPr>
                <p:cNvPr id="9" name="Рукописный ввод 8">
                  <a:extLst>
                    <a:ext uri="{FF2B5EF4-FFF2-40B4-BE49-F238E27FC236}">
                      <a16:creationId xmlns:a16="http://schemas.microsoft.com/office/drawing/2014/main" id="{6A9D2C77-AB01-4690-8AED-F58A7ABAE3E6}"/>
                    </a:ext>
                  </a:extLst>
                </p:cNvPr>
                <p:cNvPicPr/>
                <p:nvPr/>
              </p:nvPicPr>
              <p:blipFill>
                <a:blip r:embed="rId49"/>
                <a:stretch>
                  <a:fillRect/>
                </a:stretch>
              </p:blipFill>
              <p:spPr>
                <a:xfrm>
                  <a:off x="227312" y="3859638"/>
                  <a:ext cx="6084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 name="Рукописный ввод 9">
                  <a:extLst>
                    <a:ext uri="{FF2B5EF4-FFF2-40B4-BE49-F238E27FC236}">
                      <a16:creationId xmlns:a16="http://schemas.microsoft.com/office/drawing/2014/main" id="{F746392C-9A71-442F-A574-B928170A8588}"/>
                    </a:ext>
                  </a:extLst>
                </p14:cNvPr>
                <p14:cNvContentPartPr/>
                <p14:nvPr/>
              </p14:nvContentPartPr>
              <p14:xfrm>
                <a:off x="183032" y="3839838"/>
                <a:ext cx="231120" cy="43200"/>
              </p14:xfrm>
            </p:contentPart>
          </mc:Choice>
          <mc:Fallback xmlns="">
            <p:pic>
              <p:nvPicPr>
                <p:cNvPr id="10" name="Рукописный ввод 9">
                  <a:extLst>
                    <a:ext uri="{FF2B5EF4-FFF2-40B4-BE49-F238E27FC236}">
                      <a16:creationId xmlns:a16="http://schemas.microsoft.com/office/drawing/2014/main" id="{F746392C-9A71-442F-A574-B928170A8588}"/>
                    </a:ext>
                  </a:extLst>
                </p:cNvPr>
                <p:cNvPicPr/>
                <p:nvPr/>
              </p:nvPicPr>
              <p:blipFill>
                <a:blip r:embed="rId51"/>
                <a:stretch>
                  <a:fillRect/>
                </a:stretch>
              </p:blipFill>
              <p:spPr>
                <a:xfrm>
                  <a:off x="174392" y="3830838"/>
                  <a:ext cx="24876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1" name="Рукописный ввод 10">
                  <a:extLst>
                    <a:ext uri="{FF2B5EF4-FFF2-40B4-BE49-F238E27FC236}">
                      <a16:creationId xmlns:a16="http://schemas.microsoft.com/office/drawing/2014/main" id="{7FA1487C-6C5A-49B0-9F4C-DA3FD41CB686}"/>
                    </a:ext>
                  </a:extLst>
                </p14:cNvPr>
                <p14:cNvContentPartPr/>
                <p14:nvPr/>
              </p14:nvContentPartPr>
              <p14:xfrm>
                <a:off x="176192" y="4076718"/>
                <a:ext cx="208440" cy="68760"/>
              </p14:xfrm>
            </p:contentPart>
          </mc:Choice>
          <mc:Fallback xmlns="">
            <p:pic>
              <p:nvPicPr>
                <p:cNvPr id="11" name="Рукописный ввод 10">
                  <a:extLst>
                    <a:ext uri="{FF2B5EF4-FFF2-40B4-BE49-F238E27FC236}">
                      <a16:creationId xmlns:a16="http://schemas.microsoft.com/office/drawing/2014/main" id="{7FA1487C-6C5A-49B0-9F4C-DA3FD41CB686}"/>
                    </a:ext>
                  </a:extLst>
                </p:cNvPr>
                <p:cNvPicPr/>
                <p:nvPr/>
              </p:nvPicPr>
              <p:blipFill>
                <a:blip r:embed="rId53"/>
                <a:stretch>
                  <a:fillRect/>
                </a:stretch>
              </p:blipFill>
              <p:spPr>
                <a:xfrm>
                  <a:off x="167552" y="4068078"/>
                  <a:ext cx="22608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2" name="Рукописный ввод 11">
                  <a:extLst>
                    <a:ext uri="{FF2B5EF4-FFF2-40B4-BE49-F238E27FC236}">
                      <a16:creationId xmlns:a16="http://schemas.microsoft.com/office/drawing/2014/main" id="{4AA82104-7F37-4274-9479-422ABD902AA0}"/>
                    </a:ext>
                  </a:extLst>
                </p14:cNvPr>
                <p14:cNvContentPartPr/>
                <p14:nvPr/>
              </p14:nvContentPartPr>
              <p14:xfrm>
                <a:off x="290672" y="4537158"/>
                <a:ext cx="41760" cy="409320"/>
              </p14:xfrm>
            </p:contentPart>
          </mc:Choice>
          <mc:Fallback xmlns="">
            <p:pic>
              <p:nvPicPr>
                <p:cNvPr id="12" name="Рукописный ввод 11">
                  <a:extLst>
                    <a:ext uri="{FF2B5EF4-FFF2-40B4-BE49-F238E27FC236}">
                      <a16:creationId xmlns:a16="http://schemas.microsoft.com/office/drawing/2014/main" id="{4AA82104-7F37-4274-9479-422ABD902AA0}"/>
                    </a:ext>
                  </a:extLst>
                </p:cNvPr>
                <p:cNvPicPr/>
                <p:nvPr/>
              </p:nvPicPr>
              <p:blipFill>
                <a:blip r:embed="rId55"/>
                <a:stretch>
                  <a:fillRect/>
                </a:stretch>
              </p:blipFill>
              <p:spPr>
                <a:xfrm>
                  <a:off x="281672" y="4528518"/>
                  <a:ext cx="59400" cy="4269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3" name="Рукописный ввод 12">
                  <a:extLst>
                    <a:ext uri="{FF2B5EF4-FFF2-40B4-BE49-F238E27FC236}">
                      <a16:creationId xmlns:a16="http://schemas.microsoft.com/office/drawing/2014/main" id="{13E6A589-E4A7-4C18-A686-86AA19489E9E}"/>
                    </a:ext>
                  </a:extLst>
                </p14:cNvPr>
                <p14:cNvContentPartPr/>
                <p14:nvPr/>
              </p14:nvContentPartPr>
              <p14:xfrm>
                <a:off x="192032" y="4501878"/>
                <a:ext cx="258480" cy="27720"/>
              </p14:xfrm>
            </p:contentPart>
          </mc:Choice>
          <mc:Fallback xmlns="">
            <p:pic>
              <p:nvPicPr>
                <p:cNvPr id="13" name="Рукописный ввод 12">
                  <a:extLst>
                    <a:ext uri="{FF2B5EF4-FFF2-40B4-BE49-F238E27FC236}">
                      <a16:creationId xmlns:a16="http://schemas.microsoft.com/office/drawing/2014/main" id="{13E6A589-E4A7-4C18-A686-86AA19489E9E}"/>
                    </a:ext>
                  </a:extLst>
                </p:cNvPr>
                <p:cNvPicPr/>
                <p:nvPr/>
              </p:nvPicPr>
              <p:blipFill>
                <a:blip r:embed="rId57"/>
                <a:stretch>
                  <a:fillRect/>
                </a:stretch>
              </p:blipFill>
              <p:spPr>
                <a:xfrm>
                  <a:off x="183392" y="4492878"/>
                  <a:ext cx="2761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4" name="Рукописный ввод 13">
                  <a:extLst>
                    <a:ext uri="{FF2B5EF4-FFF2-40B4-BE49-F238E27FC236}">
                      <a16:creationId xmlns:a16="http://schemas.microsoft.com/office/drawing/2014/main" id="{D80B291D-F394-4496-928E-43D68D7F74E8}"/>
                    </a:ext>
                  </a:extLst>
                </p14:cNvPr>
                <p14:cNvContentPartPr/>
                <p14:nvPr/>
              </p14:nvContentPartPr>
              <p14:xfrm>
                <a:off x="152432" y="4699158"/>
                <a:ext cx="304560" cy="27000"/>
              </p14:xfrm>
            </p:contentPart>
          </mc:Choice>
          <mc:Fallback xmlns="">
            <p:pic>
              <p:nvPicPr>
                <p:cNvPr id="14" name="Рукописный ввод 13">
                  <a:extLst>
                    <a:ext uri="{FF2B5EF4-FFF2-40B4-BE49-F238E27FC236}">
                      <a16:creationId xmlns:a16="http://schemas.microsoft.com/office/drawing/2014/main" id="{D80B291D-F394-4496-928E-43D68D7F74E8}"/>
                    </a:ext>
                  </a:extLst>
                </p:cNvPr>
                <p:cNvPicPr/>
                <p:nvPr/>
              </p:nvPicPr>
              <p:blipFill>
                <a:blip r:embed="rId59"/>
                <a:stretch>
                  <a:fillRect/>
                </a:stretch>
              </p:blipFill>
              <p:spPr>
                <a:xfrm>
                  <a:off x="143792" y="4690158"/>
                  <a:ext cx="3222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9" name="Рукописный ввод 18">
                  <a:extLst>
                    <a:ext uri="{FF2B5EF4-FFF2-40B4-BE49-F238E27FC236}">
                      <a16:creationId xmlns:a16="http://schemas.microsoft.com/office/drawing/2014/main" id="{814E167A-9C1E-4CD0-8114-13CB66C204BC}"/>
                    </a:ext>
                  </a:extLst>
                </p14:cNvPr>
                <p14:cNvContentPartPr/>
                <p14:nvPr/>
              </p14:nvContentPartPr>
              <p14:xfrm>
                <a:off x="1360592" y="2776758"/>
                <a:ext cx="47880" cy="282960"/>
              </p14:xfrm>
            </p:contentPart>
          </mc:Choice>
          <mc:Fallback xmlns="">
            <p:pic>
              <p:nvPicPr>
                <p:cNvPr id="19" name="Рукописный ввод 18">
                  <a:extLst>
                    <a:ext uri="{FF2B5EF4-FFF2-40B4-BE49-F238E27FC236}">
                      <a16:creationId xmlns:a16="http://schemas.microsoft.com/office/drawing/2014/main" id="{814E167A-9C1E-4CD0-8114-13CB66C204BC}"/>
                    </a:ext>
                  </a:extLst>
                </p:cNvPr>
                <p:cNvPicPr/>
                <p:nvPr/>
              </p:nvPicPr>
              <p:blipFill>
                <a:blip r:embed="rId61"/>
                <a:stretch>
                  <a:fillRect/>
                </a:stretch>
              </p:blipFill>
              <p:spPr>
                <a:xfrm>
                  <a:off x="1351952" y="2768118"/>
                  <a:ext cx="6552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0" name="Рукописный ввод 19">
                  <a:extLst>
                    <a:ext uri="{FF2B5EF4-FFF2-40B4-BE49-F238E27FC236}">
                      <a16:creationId xmlns:a16="http://schemas.microsoft.com/office/drawing/2014/main" id="{8B140D60-D06B-407B-9BDA-7AA22E185CF4}"/>
                    </a:ext>
                  </a:extLst>
                </p14:cNvPr>
                <p14:cNvContentPartPr/>
                <p14:nvPr/>
              </p14:nvContentPartPr>
              <p14:xfrm>
                <a:off x="1206872" y="2734278"/>
                <a:ext cx="378360" cy="74520"/>
              </p14:xfrm>
            </p:contentPart>
          </mc:Choice>
          <mc:Fallback xmlns="">
            <p:pic>
              <p:nvPicPr>
                <p:cNvPr id="20" name="Рукописный ввод 19">
                  <a:extLst>
                    <a:ext uri="{FF2B5EF4-FFF2-40B4-BE49-F238E27FC236}">
                      <a16:creationId xmlns:a16="http://schemas.microsoft.com/office/drawing/2014/main" id="{8B140D60-D06B-407B-9BDA-7AA22E185CF4}"/>
                    </a:ext>
                  </a:extLst>
                </p:cNvPr>
                <p:cNvPicPr/>
                <p:nvPr/>
              </p:nvPicPr>
              <p:blipFill>
                <a:blip r:embed="rId63"/>
                <a:stretch>
                  <a:fillRect/>
                </a:stretch>
              </p:blipFill>
              <p:spPr>
                <a:xfrm>
                  <a:off x="1197872" y="2725278"/>
                  <a:ext cx="3960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1" name="Рукописный ввод 20">
                  <a:extLst>
                    <a:ext uri="{FF2B5EF4-FFF2-40B4-BE49-F238E27FC236}">
                      <a16:creationId xmlns:a16="http://schemas.microsoft.com/office/drawing/2014/main" id="{CA618089-357F-4758-AD3E-5E3B8233CBDF}"/>
                    </a:ext>
                  </a:extLst>
                </p14:cNvPr>
                <p14:cNvContentPartPr/>
                <p14:nvPr/>
              </p14:nvContentPartPr>
              <p14:xfrm>
                <a:off x="1386512" y="3352038"/>
                <a:ext cx="66600" cy="220680"/>
              </p14:xfrm>
            </p:contentPart>
          </mc:Choice>
          <mc:Fallback xmlns="">
            <p:pic>
              <p:nvPicPr>
                <p:cNvPr id="21" name="Рукописный ввод 20">
                  <a:extLst>
                    <a:ext uri="{FF2B5EF4-FFF2-40B4-BE49-F238E27FC236}">
                      <a16:creationId xmlns:a16="http://schemas.microsoft.com/office/drawing/2014/main" id="{CA618089-357F-4758-AD3E-5E3B8233CBDF}"/>
                    </a:ext>
                  </a:extLst>
                </p:cNvPr>
                <p:cNvPicPr/>
                <p:nvPr/>
              </p:nvPicPr>
              <p:blipFill>
                <a:blip r:embed="rId65"/>
                <a:stretch>
                  <a:fillRect/>
                </a:stretch>
              </p:blipFill>
              <p:spPr>
                <a:xfrm>
                  <a:off x="1377872" y="3343398"/>
                  <a:ext cx="8424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2" name="Рукописный ввод 21">
                  <a:extLst>
                    <a:ext uri="{FF2B5EF4-FFF2-40B4-BE49-F238E27FC236}">
                      <a16:creationId xmlns:a16="http://schemas.microsoft.com/office/drawing/2014/main" id="{730F1336-6509-415B-AE2C-C18606F05A00}"/>
                    </a:ext>
                  </a:extLst>
                </p14:cNvPr>
                <p14:cNvContentPartPr/>
                <p14:nvPr/>
              </p14:nvContentPartPr>
              <p14:xfrm>
                <a:off x="1310912" y="3251958"/>
                <a:ext cx="339480" cy="36360"/>
              </p14:xfrm>
            </p:contentPart>
          </mc:Choice>
          <mc:Fallback xmlns="">
            <p:pic>
              <p:nvPicPr>
                <p:cNvPr id="22" name="Рукописный ввод 21">
                  <a:extLst>
                    <a:ext uri="{FF2B5EF4-FFF2-40B4-BE49-F238E27FC236}">
                      <a16:creationId xmlns:a16="http://schemas.microsoft.com/office/drawing/2014/main" id="{730F1336-6509-415B-AE2C-C18606F05A00}"/>
                    </a:ext>
                  </a:extLst>
                </p:cNvPr>
                <p:cNvPicPr/>
                <p:nvPr/>
              </p:nvPicPr>
              <p:blipFill>
                <a:blip r:embed="rId67"/>
                <a:stretch>
                  <a:fillRect/>
                </a:stretch>
              </p:blipFill>
              <p:spPr>
                <a:xfrm>
                  <a:off x="1301912" y="3242958"/>
                  <a:ext cx="35712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3" name="Рукописный ввод 22">
                  <a:extLst>
                    <a:ext uri="{FF2B5EF4-FFF2-40B4-BE49-F238E27FC236}">
                      <a16:creationId xmlns:a16="http://schemas.microsoft.com/office/drawing/2014/main" id="{48AF9EB9-5319-4901-BA13-40E5C042D14F}"/>
                    </a:ext>
                  </a:extLst>
                </p14:cNvPr>
                <p14:cNvContentPartPr/>
                <p14:nvPr/>
              </p14:nvContentPartPr>
              <p14:xfrm>
                <a:off x="1298312" y="3474438"/>
                <a:ext cx="262800" cy="65520"/>
              </p14:xfrm>
            </p:contentPart>
          </mc:Choice>
          <mc:Fallback xmlns="">
            <p:pic>
              <p:nvPicPr>
                <p:cNvPr id="23" name="Рукописный ввод 22">
                  <a:extLst>
                    <a:ext uri="{FF2B5EF4-FFF2-40B4-BE49-F238E27FC236}">
                      <a16:creationId xmlns:a16="http://schemas.microsoft.com/office/drawing/2014/main" id="{48AF9EB9-5319-4901-BA13-40E5C042D14F}"/>
                    </a:ext>
                  </a:extLst>
                </p:cNvPr>
                <p:cNvPicPr/>
                <p:nvPr/>
              </p:nvPicPr>
              <p:blipFill>
                <a:blip r:embed="rId69"/>
                <a:stretch>
                  <a:fillRect/>
                </a:stretch>
              </p:blipFill>
              <p:spPr>
                <a:xfrm>
                  <a:off x="1289672" y="3465438"/>
                  <a:ext cx="28044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4" name="Рукописный ввод 23">
                  <a:extLst>
                    <a:ext uri="{FF2B5EF4-FFF2-40B4-BE49-F238E27FC236}">
                      <a16:creationId xmlns:a16="http://schemas.microsoft.com/office/drawing/2014/main" id="{4B83E620-EE8C-4A15-BE47-AF1758B9AD51}"/>
                    </a:ext>
                  </a:extLst>
                </p14:cNvPr>
                <p14:cNvContentPartPr/>
                <p14:nvPr/>
              </p14:nvContentPartPr>
              <p14:xfrm>
                <a:off x="1295072" y="3922278"/>
                <a:ext cx="293400" cy="361440"/>
              </p14:xfrm>
            </p:contentPart>
          </mc:Choice>
          <mc:Fallback xmlns="">
            <p:pic>
              <p:nvPicPr>
                <p:cNvPr id="24" name="Рукописный ввод 23">
                  <a:extLst>
                    <a:ext uri="{FF2B5EF4-FFF2-40B4-BE49-F238E27FC236}">
                      <a16:creationId xmlns:a16="http://schemas.microsoft.com/office/drawing/2014/main" id="{4B83E620-EE8C-4A15-BE47-AF1758B9AD51}"/>
                    </a:ext>
                  </a:extLst>
                </p:cNvPr>
                <p:cNvPicPr/>
                <p:nvPr/>
              </p:nvPicPr>
              <p:blipFill>
                <a:blip r:embed="rId71"/>
                <a:stretch>
                  <a:fillRect/>
                </a:stretch>
              </p:blipFill>
              <p:spPr>
                <a:xfrm>
                  <a:off x="1286072" y="3913638"/>
                  <a:ext cx="31104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5" name="Рукописный ввод 24">
                  <a:extLst>
                    <a:ext uri="{FF2B5EF4-FFF2-40B4-BE49-F238E27FC236}">
                      <a16:creationId xmlns:a16="http://schemas.microsoft.com/office/drawing/2014/main" id="{86CAA3B3-B8EF-484E-B6AF-64852D9FFEE9}"/>
                    </a:ext>
                  </a:extLst>
                </p14:cNvPr>
                <p14:cNvContentPartPr/>
                <p14:nvPr/>
              </p14:nvContentPartPr>
              <p14:xfrm>
                <a:off x="1436552" y="4766118"/>
                <a:ext cx="84240" cy="234360"/>
              </p14:xfrm>
            </p:contentPart>
          </mc:Choice>
          <mc:Fallback xmlns="">
            <p:pic>
              <p:nvPicPr>
                <p:cNvPr id="25" name="Рукописный ввод 24">
                  <a:extLst>
                    <a:ext uri="{FF2B5EF4-FFF2-40B4-BE49-F238E27FC236}">
                      <a16:creationId xmlns:a16="http://schemas.microsoft.com/office/drawing/2014/main" id="{86CAA3B3-B8EF-484E-B6AF-64852D9FFEE9}"/>
                    </a:ext>
                  </a:extLst>
                </p:cNvPr>
                <p:cNvPicPr/>
                <p:nvPr/>
              </p:nvPicPr>
              <p:blipFill>
                <a:blip r:embed="rId73"/>
                <a:stretch>
                  <a:fillRect/>
                </a:stretch>
              </p:blipFill>
              <p:spPr>
                <a:xfrm>
                  <a:off x="1427552" y="4757478"/>
                  <a:ext cx="1018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6" name="Рукописный ввод 25">
                  <a:extLst>
                    <a:ext uri="{FF2B5EF4-FFF2-40B4-BE49-F238E27FC236}">
                      <a16:creationId xmlns:a16="http://schemas.microsoft.com/office/drawing/2014/main" id="{ED109E0B-36A5-4325-B9DC-335E0BC0CC71}"/>
                    </a:ext>
                  </a:extLst>
                </p14:cNvPr>
                <p14:cNvContentPartPr/>
                <p14:nvPr/>
              </p14:nvContentPartPr>
              <p14:xfrm>
                <a:off x="1344752" y="4580358"/>
                <a:ext cx="316080" cy="206640"/>
              </p14:xfrm>
            </p:contentPart>
          </mc:Choice>
          <mc:Fallback xmlns="">
            <p:pic>
              <p:nvPicPr>
                <p:cNvPr id="26" name="Рукописный ввод 25">
                  <a:extLst>
                    <a:ext uri="{FF2B5EF4-FFF2-40B4-BE49-F238E27FC236}">
                      <a16:creationId xmlns:a16="http://schemas.microsoft.com/office/drawing/2014/main" id="{ED109E0B-36A5-4325-B9DC-335E0BC0CC71}"/>
                    </a:ext>
                  </a:extLst>
                </p:cNvPr>
                <p:cNvPicPr/>
                <p:nvPr/>
              </p:nvPicPr>
              <p:blipFill>
                <a:blip r:embed="rId75"/>
                <a:stretch>
                  <a:fillRect/>
                </a:stretch>
              </p:blipFill>
              <p:spPr>
                <a:xfrm>
                  <a:off x="1336112" y="4571718"/>
                  <a:ext cx="33372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7" name="Рукописный ввод 46">
                  <a:extLst>
                    <a:ext uri="{FF2B5EF4-FFF2-40B4-BE49-F238E27FC236}">
                      <a16:creationId xmlns:a16="http://schemas.microsoft.com/office/drawing/2014/main" id="{63A65847-68AA-4C42-B54A-705169208B87}"/>
                    </a:ext>
                  </a:extLst>
                </p14:cNvPr>
                <p14:cNvContentPartPr/>
                <p14:nvPr/>
              </p14:nvContentPartPr>
              <p14:xfrm>
                <a:off x="592712" y="2523318"/>
                <a:ext cx="672840" cy="3016800"/>
              </p14:xfrm>
            </p:contentPart>
          </mc:Choice>
          <mc:Fallback xmlns="">
            <p:pic>
              <p:nvPicPr>
                <p:cNvPr id="47" name="Рукописный ввод 46">
                  <a:extLst>
                    <a:ext uri="{FF2B5EF4-FFF2-40B4-BE49-F238E27FC236}">
                      <a16:creationId xmlns:a16="http://schemas.microsoft.com/office/drawing/2014/main" id="{63A65847-68AA-4C42-B54A-705169208B87}"/>
                    </a:ext>
                  </a:extLst>
                </p:cNvPr>
                <p:cNvPicPr/>
                <p:nvPr/>
              </p:nvPicPr>
              <p:blipFill>
                <a:blip r:embed="rId77"/>
                <a:stretch>
                  <a:fillRect/>
                </a:stretch>
              </p:blipFill>
              <p:spPr>
                <a:xfrm>
                  <a:off x="583712" y="2514318"/>
                  <a:ext cx="690480" cy="3034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49" name="Рукописный ввод 48">
                <a:extLst>
                  <a:ext uri="{FF2B5EF4-FFF2-40B4-BE49-F238E27FC236}">
                    <a16:creationId xmlns:a16="http://schemas.microsoft.com/office/drawing/2014/main" id="{518BDEF8-AE2C-4153-945C-8297E32E28B3}"/>
                  </a:ext>
                </a:extLst>
              </p14:cNvPr>
              <p14:cNvContentPartPr/>
              <p14:nvPr/>
            </p14:nvContentPartPr>
            <p14:xfrm>
              <a:off x="602432" y="2506398"/>
              <a:ext cx="709560" cy="3043440"/>
            </p14:xfrm>
          </p:contentPart>
        </mc:Choice>
        <mc:Fallback xmlns="">
          <p:pic>
            <p:nvPicPr>
              <p:cNvPr id="49" name="Рукописный ввод 48">
                <a:extLst>
                  <a:ext uri="{FF2B5EF4-FFF2-40B4-BE49-F238E27FC236}">
                    <a16:creationId xmlns:a16="http://schemas.microsoft.com/office/drawing/2014/main" id="{518BDEF8-AE2C-4153-945C-8297E32E28B3}"/>
                  </a:ext>
                </a:extLst>
              </p:cNvPr>
              <p:cNvPicPr/>
              <p:nvPr/>
            </p:nvPicPr>
            <p:blipFill>
              <a:blip r:embed="rId79"/>
              <a:stretch>
                <a:fillRect/>
              </a:stretch>
            </p:blipFill>
            <p:spPr>
              <a:xfrm>
                <a:off x="584792" y="2488398"/>
                <a:ext cx="745200" cy="3079080"/>
              </a:xfrm>
              <a:prstGeom prst="rect">
                <a:avLst/>
              </a:prstGeom>
            </p:spPr>
          </p:pic>
        </mc:Fallback>
      </mc:AlternateContent>
      <p:grpSp>
        <p:nvGrpSpPr>
          <p:cNvPr id="59" name="Группа 58">
            <a:extLst>
              <a:ext uri="{FF2B5EF4-FFF2-40B4-BE49-F238E27FC236}">
                <a16:creationId xmlns:a16="http://schemas.microsoft.com/office/drawing/2014/main" id="{6CCFACFD-C82C-40E4-9F1F-68A0C8318DB0}"/>
              </a:ext>
            </a:extLst>
          </p:cNvPr>
          <p:cNvGrpSpPr/>
          <p:nvPr/>
        </p:nvGrpSpPr>
        <p:grpSpPr>
          <a:xfrm>
            <a:off x="7200152" y="2358438"/>
            <a:ext cx="340560" cy="342360"/>
            <a:chOff x="7200152" y="2358438"/>
            <a:chExt cx="340560" cy="342360"/>
          </a:xfrm>
        </p:grpSpPr>
        <mc:AlternateContent xmlns:mc="http://schemas.openxmlformats.org/markup-compatibility/2006" xmlns:p14="http://schemas.microsoft.com/office/powerpoint/2010/main">
          <mc:Choice Requires="p14">
            <p:contentPart p14:bwMode="auto" r:id="rId80">
              <p14:nvContentPartPr>
                <p14:cNvPr id="50" name="Рукописный ввод 49">
                  <a:extLst>
                    <a:ext uri="{FF2B5EF4-FFF2-40B4-BE49-F238E27FC236}">
                      <a16:creationId xmlns:a16="http://schemas.microsoft.com/office/drawing/2014/main" id="{C1CC35FA-0B53-4A28-B8C9-75DF893182BC}"/>
                    </a:ext>
                  </a:extLst>
                </p14:cNvPr>
                <p14:cNvContentPartPr/>
                <p14:nvPr/>
              </p14:nvContentPartPr>
              <p14:xfrm>
                <a:off x="7343792" y="2412438"/>
                <a:ext cx="22680" cy="288360"/>
              </p14:xfrm>
            </p:contentPart>
          </mc:Choice>
          <mc:Fallback xmlns="">
            <p:pic>
              <p:nvPicPr>
                <p:cNvPr id="50" name="Рукописный ввод 49">
                  <a:extLst>
                    <a:ext uri="{FF2B5EF4-FFF2-40B4-BE49-F238E27FC236}">
                      <a16:creationId xmlns:a16="http://schemas.microsoft.com/office/drawing/2014/main" id="{C1CC35FA-0B53-4A28-B8C9-75DF893182BC}"/>
                    </a:ext>
                  </a:extLst>
                </p:cNvPr>
                <p:cNvPicPr/>
                <p:nvPr/>
              </p:nvPicPr>
              <p:blipFill>
                <a:blip r:embed="rId81"/>
                <a:stretch>
                  <a:fillRect/>
                </a:stretch>
              </p:blipFill>
              <p:spPr>
                <a:xfrm>
                  <a:off x="7334792" y="2403798"/>
                  <a:ext cx="4032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1" name="Рукописный ввод 50">
                  <a:extLst>
                    <a:ext uri="{FF2B5EF4-FFF2-40B4-BE49-F238E27FC236}">
                      <a16:creationId xmlns:a16="http://schemas.microsoft.com/office/drawing/2014/main" id="{EEB7DCE5-4626-4987-A23C-C5C277A08DF6}"/>
                    </a:ext>
                  </a:extLst>
                </p14:cNvPr>
                <p14:cNvContentPartPr/>
                <p14:nvPr/>
              </p14:nvContentPartPr>
              <p14:xfrm>
                <a:off x="7200152" y="2358438"/>
                <a:ext cx="340560" cy="76680"/>
              </p14:xfrm>
            </p:contentPart>
          </mc:Choice>
          <mc:Fallback xmlns="">
            <p:pic>
              <p:nvPicPr>
                <p:cNvPr id="51" name="Рукописный ввод 50">
                  <a:extLst>
                    <a:ext uri="{FF2B5EF4-FFF2-40B4-BE49-F238E27FC236}">
                      <a16:creationId xmlns:a16="http://schemas.microsoft.com/office/drawing/2014/main" id="{EEB7DCE5-4626-4987-A23C-C5C277A08DF6}"/>
                    </a:ext>
                  </a:extLst>
                </p:cNvPr>
                <p:cNvPicPr/>
                <p:nvPr/>
              </p:nvPicPr>
              <p:blipFill>
                <a:blip r:embed="rId83"/>
                <a:stretch>
                  <a:fillRect/>
                </a:stretch>
              </p:blipFill>
              <p:spPr>
                <a:xfrm>
                  <a:off x="7191152" y="2349798"/>
                  <a:ext cx="358200" cy="94320"/>
                </a:xfrm>
                <a:prstGeom prst="rect">
                  <a:avLst/>
                </a:prstGeom>
              </p:spPr>
            </p:pic>
          </mc:Fallback>
        </mc:AlternateContent>
      </p:grpSp>
      <p:grpSp>
        <p:nvGrpSpPr>
          <p:cNvPr id="58" name="Группа 57">
            <a:extLst>
              <a:ext uri="{FF2B5EF4-FFF2-40B4-BE49-F238E27FC236}">
                <a16:creationId xmlns:a16="http://schemas.microsoft.com/office/drawing/2014/main" id="{FE7E8B83-93FD-478B-A41B-4BCC4130D08E}"/>
              </a:ext>
            </a:extLst>
          </p:cNvPr>
          <p:cNvGrpSpPr/>
          <p:nvPr/>
        </p:nvGrpSpPr>
        <p:grpSpPr>
          <a:xfrm>
            <a:off x="7179632" y="2968998"/>
            <a:ext cx="329400" cy="384480"/>
            <a:chOff x="7179632" y="2968998"/>
            <a:chExt cx="329400" cy="384480"/>
          </a:xfrm>
        </p:grpSpPr>
        <mc:AlternateContent xmlns:mc="http://schemas.openxmlformats.org/markup-compatibility/2006" xmlns:p14="http://schemas.microsoft.com/office/powerpoint/2010/main">
          <mc:Choice Requires="p14">
            <p:contentPart p14:bwMode="auto" r:id="rId84">
              <p14:nvContentPartPr>
                <p14:cNvPr id="56" name="Рукописный ввод 55">
                  <a:extLst>
                    <a:ext uri="{FF2B5EF4-FFF2-40B4-BE49-F238E27FC236}">
                      <a16:creationId xmlns:a16="http://schemas.microsoft.com/office/drawing/2014/main" id="{6262E698-C912-48EB-AD28-2D183D71BA31}"/>
                    </a:ext>
                  </a:extLst>
                </p14:cNvPr>
                <p14:cNvContentPartPr/>
                <p14:nvPr/>
              </p14:nvContentPartPr>
              <p14:xfrm>
                <a:off x="7314272" y="3002838"/>
                <a:ext cx="35640" cy="350640"/>
              </p14:xfrm>
            </p:contentPart>
          </mc:Choice>
          <mc:Fallback xmlns="">
            <p:pic>
              <p:nvPicPr>
                <p:cNvPr id="56" name="Рукописный ввод 55">
                  <a:extLst>
                    <a:ext uri="{FF2B5EF4-FFF2-40B4-BE49-F238E27FC236}">
                      <a16:creationId xmlns:a16="http://schemas.microsoft.com/office/drawing/2014/main" id="{6262E698-C912-48EB-AD28-2D183D71BA31}"/>
                    </a:ext>
                  </a:extLst>
                </p:cNvPr>
                <p:cNvPicPr/>
                <p:nvPr/>
              </p:nvPicPr>
              <p:blipFill>
                <a:blip r:embed="rId85"/>
                <a:stretch>
                  <a:fillRect/>
                </a:stretch>
              </p:blipFill>
              <p:spPr>
                <a:xfrm>
                  <a:off x="7305272" y="2994198"/>
                  <a:ext cx="5328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7" name="Рукописный ввод 56">
                  <a:extLst>
                    <a:ext uri="{FF2B5EF4-FFF2-40B4-BE49-F238E27FC236}">
                      <a16:creationId xmlns:a16="http://schemas.microsoft.com/office/drawing/2014/main" id="{E187DA22-3372-4E4C-9609-E5400F9243B1}"/>
                    </a:ext>
                  </a:extLst>
                </p14:cNvPr>
                <p14:cNvContentPartPr/>
                <p14:nvPr/>
              </p14:nvContentPartPr>
              <p14:xfrm>
                <a:off x="7179632" y="2968998"/>
                <a:ext cx="329400" cy="11880"/>
              </p14:xfrm>
            </p:contentPart>
          </mc:Choice>
          <mc:Fallback xmlns="">
            <p:pic>
              <p:nvPicPr>
                <p:cNvPr id="57" name="Рукописный ввод 56">
                  <a:extLst>
                    <a:ext uri="{FF2B5EF4-FFF2-40B4-BE49-F238E27FC236}">
                      <a16:creationId xmlns:a16="http://schemas.microsoft.com/office/drawing/2014/main" id="{E187DA22-3372-4E4C-9609-E5400F9243B1}"/>
                    </a:ext>
                  </a:extLst>
                </p:cNvPr>
                <p:cNvPicPr/>
                <p:nvPr/>
              </p:nvPicPr>
              <p:blipFill>
                <a:blip r:embed="rId87"/>
                <a:stretch>
                  <a:fillRect/>
                </a:stretch>
              </p:blipFill>
              <p:spPr>
                <a:xfrm>
                  <a:off x="7170992" y="2960358"/>
                  <a:ext cx="347040" cy="29520"/>
                </a:xfrm>
                <a:prstGeom prst="rect">
                  <a:avLst/>
                </a:prstGeom>
              </p:spPr>
            </p:pic>
          </mc:Fallback>
        </mc:AlternateContent>
      </p:grpSp>
      <p:grpSp>
        <p:nvGrpSpPr>
          <p:cNvPr id="116" name="Группа 115">
            <a:extLst>
              <a:ext uri="{FF2B5EF4-FFF2-40B4-BE49-F238E27FC236}">
                <a16:creationId xmlns:a16="http://schemas.microsoft.com/office/drawing/2014/main" id="{76C0492E-6896-42E4-ADD8-8749440C65D9}"/>
              </a:ext>
            </a:extLst>
          </p:cNvPr>
          <p:cNvGrpSpPr/>
          <p:nvPr/>
        </p:nvGrpSpPr>
        <p:grpSpPr>
          <a:xfrm>
            <a:off x="7184312" y="3581358"/>
            <a:ext cx="282960" cy="415440"/>
            <a:chOff x="7184312" y="3581358"/>
            <a:chExt cx="282960" cy="415440"/>
          </a:xfrm>
        </p:grpSpPr>
        <mc:AlternateContent xmlns:mc="http://schemas.openxmlformats.org/markup-compatibility/2006" xmlns:p14="http://schemas.microsoft.com/office/powerpoint/2010/main">
          <mc:Choice Requires="p14">
            <p:contentPart p14:bwMode="auto" r:id="rId88">
              <p14:nvContentPartPr>
                <p14:cNvPr id="60" name="Рукописный ввод 59">
                  <a:extLst>
                    <a:ext uri="{FF2B5EF4-FFF2-40B4-BE49-F238E27FC236}">
                      <a16:creationId xmlns:a16="http://schemas.microsoft.com/office/drawing/2014/main" id="{78BA7061-E4FB-48BB-8064-984A2351FD20}"/>
                    </a:ext>
                  </a:extLst>
                </p14:cNvPr>
                <p14:cNvContentPartPr/>
                <p14:nvPr/>
              </p14:nvContentPartPr>
              <p14:xfrm>
                <a:off x="7289792" y="3682158"/>
                <a:ext cx="21240" cy="314640"/>
              </p14:xfrm>
            </p:contentPart>
          </mc:Choice>
          <mc:Fallback xmlns="">
            <p:pic>
              <p:nvPicPr>
                <p:cNvPr id="60" name="Рукописный ввод 59">
                  <a:extLst>
                    <a:ext uri="{FF2B5EF4-FFF2-40B4-BE49-F238E27FC236}">
                      <a16:creationId xmlns:a16="http://schemas.microsoft.com/office/drawing/2014/main" id="{78BA7061-E4FB-48BB-8064-984A2351FD20}"/>
                    </a:ext>
                  </a:extLst>
                </p:cNvPr>
                <p:cNvPicPr/>
                <p:nvPr/>
              </p:nvPicPr>
              <p:blipFill>
                <a:blip r:embed="rId89"/>
                <a:stretch>
                  <a:fillRect/>
                </a:stretch>
              </p:blipFill>
              <p:spPr>
                <a:xfrm>
                  <a:off x="7280792" y="3673158"/>
                  <a:ext cx="3888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1" name="Рукописный ввод 60">
                  <a:extLst>
                    <a:ext uri="{FF2B5EF4-FFF2-40B4-BE49-F238E27FC236}">
                      <a16:creationId xmlns:a16="http://schemas.microsoft.com/office/drawing/2014/main" id="{5123325C-5DC1-4D26-B1F5-C5D1FBAF9EAD}"/>
                    </a:ext>
                  </a:extLst>
                </p14:cNvPr>
                <p14:cNvContentPartPr/>
                <p14:nvPr/>
              </p14:nvContentPartPr>
              <p14:xfrm>
                <a:off x="7220312" y="3581358"/>
                <a:ext cx="246960" cy="37080"/>
              </p14:xfrm>
            </p:contentPart>
          </mc:Choice>
          <mc:Fallback xmlns="">
            <p:pic>
              <p:nvPicPr>
                <p:cNvPr id="61" name="Рукописный ввод 60">
                  <a:extLst>
                    <a:ext uri="{FF2B5EF4-FFF2-40B4-BE49-F238E27FC236}">
                      <a16:creationId xmlns:a16="http://schemas.microsoft.com/office/drawing/2014/main" id="{5123325C-5DC1-4D26-B1F5-C5D1FBAF9EAD}"/>
                    </a:ext>
                  </a:extLst>
                </p:cNvPr>
                <p:cNvPicPr/>
                <p:nvPr/>
              </p:nvPicPr>
              <p:blipFill>
                <a:blip r:embed="rId91"/>
                <a:stretch>
                  <a:fillRect/>
                </a:stretch>
              </p:blipFill>
              <p:spPr>
                <a:xfrm>
                  <a:off x="7211672" y="3572358"/>
                  <a:ext cx="26460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2" name="Рукописный ввод 61">
                  <a:extLst>
                    <a:ext uri="{FF2B5EF4-FFF2-40B4-BE49-F238E27FC236}">
                      <a16:creationId xmlns:a16="http://schemas.microsoft.com/office/drawing/2014/main" id="{75CB8588-D258-4557-B701-9DBA3A732A2B}"/>
                    </a:ext>
                  </a:extLst>
                </p14:cNvPr>
                <p14:cNvContentPartPr/>
                <p14:nvPr/>
              </p14:nvContentPartPr>
              <p14:xfrm>
                <a:off x="7184312" y="3805278"/>
                <a:ext cx="217440" cy="77760"/>
              </p14:xfrm>
            </p:contentPart>
          </mc:Choice>
          <mc:Fallback xmlns="">
            <p:pic>
              <p:nvPicPr>
                <p:cNvPr id="62" name="Рукописный ввод 61">
                  <a:extLst>
                    <a:ext uri="{FF2B5EF4-FFF2-40B4-BE49-F238E27FC236}">
                      <a16:creationId xmlns:a16="http://schemas.microsoft.com/office/drawing/2014/main" id="{75CB8588-D258-4557-B701-9DBA3A732A2B}"/>
                    </a:ext>
                  </a:extLst>
                </p:cNvPr>
                <p:cNvPicPr/>
                <p:nvPr/>
              </p:nvPicPr>
              <p:blipFill>
                <a:blip r:embed="rId93"/>
                <a:stretch>
                  <a:fillRect/>
                </a:stretch>
              </p:blipFill>
              <p:spPr>
                <a:xfrm>
                  <a:off x="7175312" y="3796278"/>
                  <a:ext cx="235080" cy="95400"/>
                </a:xfrm>
                <a:prstGeom prst="rect">
                  <a:avLst/>
                </a:prstGeom>
              </p:spPr>
            </p:pic>
          </mc:Fallback>
        </mc:AlternateContent>
      </p:grpSp>
      <p:grpSp>
        <p:nvGrpSpPr>
          <p:cNvPr id="115" name="Группа 114">
            <a:extLst>
              <a:ext uri="{FF2B5EF4-FFF2-40B4-BE49-F238E27FC236}">
                <a16:creationId xmlns:a16="http://schemas.microsoft.com/office/drawing/2014/main" id="{199EA510-34B0-4DDF-AE32-5CF6E0E10359}"/>
              </a:ext>
            </a:extLst>
          </p:cNvPr>
          <p:cNvGrpSpPr/>
          <p:nvPr/>
        </p:nvGrpSpPr>
        <p:grpSpPr>
          <a:xfrm>
            <a:off x="7153712" y="4291998"/>
            <a:ext cx="281880" cy="426600"/>
            <a:chOff x="7153712" y="4291998"/>
            <a:chExt cx="281880" cy="426600"/>
          </a:xfrm>
        </p:grpSpPr>
        <mc:AlternateContent xmlns:mc="http://schemas.openxmlformats.org/markup-compatibility/2006" xmlns:p14="http://schemas.microsoft.com/office/powerpoint/2010/main">
          <mc:Choice Requires="p14">
            <p:contentPart p14:bwMode="auto" r:id="rId94">
              <p14:nvContentPartPr>
                <p14:cNvPr id="63" name="Рукописный ввод 62">
                  <a:extLst>
                    <a:ext uri="{FF2B5EF4-FFF2-40B4-BE49-F238E27FC236}">
                      <a16:creationId xmlns:a16="http://schemas.microsoft.com/office/drawing/2014/main" id="{741EF47B-7E39-456F-9634-481817CF773F}"/>
                    </a:ext>
                  </a:extLst>
                </p14:cNvPr>
                <p14:cNvContentPartPr/>
                <p14:nvPr/>
              </p14:nvContentPartPr>
              <p14:xfrm>
                <a:off x="7235072" y="4321518"/>
                <a:ext cx="39600" cy="397080"/>
              </p14:xfrm>
            </p:contentPart>
          </mc:Choice>
          <mc:Fallback xmlns="">
            <p:pic>
              <p:nvPicPr>
                <p:cNvPr id="63" name="Рукописный ввод 62">
                  <a:extLst>
                    <a:ext uri="{FF2B5EF4-FFF2-40B4-BE49-F238E27FC236}">
                      <a16:creationId xmlns:a16="http://schemas.microsoft.com/office/drawing/2014/main" id="{741EF47B-7E39-456F-9634-481817CF773F}"/>
                    </a:ext>
                  </a:extLst>
                </p:cNvPr>
                <p:cNvPicPr/>
                <p:nvPr/>
              </p:nvPicPr>
              <p:blipFill>
                <a:blip r:embed="rId95"/>
                <a:stretch>
                  <a:fillRect/>
                </a:stretch>
              </p:blipFill>
              <p:spPr>
                <a:xfrm>
                  <a:off x="7226432" y="4312518"/>
                  <a:ext cx="5724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96" name="Рукописный ввод 95">
                  <a:extLst>
                    <a:ext uri="{FF2B5EF4-FFF2-40B4-BE49-F238E27FC236}">
                      <a16:creationId xmlns:a16="http://schemas.microsoft.com/office/drawing/2014/main" id="{A7B56221-E33F-4B8C-86C4-3F624FD031F9}"/>
                    </a:ext>
                  </a:extLst>
                </p14:cNvPr>
                <p14:cNvContentPartPr/>
                <p14:nvPr/>
              </p14:nvContentPartPr>
              <p14:xfrm>
                <a:off x="7153712" y="4291998"/>
                <a:ext cx="281880" cy="28800"/>
              </p14:xfrm>
            </p:contentPart>
          </mc:Choice>
          <mc:Fallback xmlns="">
            <p:pic>
              <p:nvPicPr>
                <p:cNvPr id="96" name="Рукописный ввод 95">
                  <a:extLst>
                    <a:ext uri="{FF2B5EF4-FFF2-40B4-BE49-F238E27FC236}">
                      <a16:creationId xmlns:a16="http://schemas.microsoft.com/office/drawing/2014/main" id="{A7B56221-E33F-4B8C-86C4-3F624FD031F9}"/>
                    </a:ext>
                  </a:extLst>
                </p:cNvPr>
                <p:cNvPicPr/>
                <p:nvPr/>
              </p:nvPicPr>
              <p:blipFill>
                <a:blip r:embed="rId97"/>
                <a:stretch>
                  <a:fillRect/>
                </a:stretch>
              </p:blipFill>
              <p:spPr>
                <a:xfrm>
                  <a:off x="7144712" y="4283358"/>
                  <a:ext cx="29952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97" name="Рукописный ввод 96">
                  <a:extLst>
                    <a:ext uri="{FF2B5EF4-FFF2-40B4-BE49-F238E27FC236}">
                      <a16:creationId xmlns:a16="http://schemas.microsoft.com/office/drawing/2014/main" id="{076BA904-765D-4B81-B879-AE5491E913FC}"/>
                    </a:ext>
                  </a:extLst>
                </p14:cNvPr>
                <p14:cNvContentPartPr/>
                <p14:nvPr/>
              </p14:nvContentPartPr>
              <p14:xfrm>
                <a:off x="7262072" y="4443558"/>
                <a:ext cx="128160" cy="19800"/>
              </p14:xfrm>
            </p:contentPart>
          </mc:Choice>
          <mc:Fallback xmlns="">
            <p:pic>
              <p:nvPicPr>
                <p:cNvPr id="97" name="Рукописный ввод 96">
                  <a:extLst>
                    <a:ext uri="{FF2B5EF4-FFF2-40B4-BE49-F238E27FC236}">
                      <a16:creationId xmlns:a16="http://schemas.microsoft.com/office/drawing/2014/main" id="{076BA904-765D-4B81-B879-AE5491E913FC}"/>
                    </a:ext>
                  </a:extLst>
                </p:cNvPr>
                <p:cNvPicPr/>
                <p:nvPr/>
              </p:nvPicPr>
              <p:blipFill>
                <a:blip r:embed="rId99"/>
                <a:stretch>
                  <a:fillRect/>
                </a:stretch>
              </p:blipFill>
              <p:spPr>
                <a:xfrm>
                  <a:off x="7253432" y="4434558"/>
                  <a:ext cx="145800" cy="37440"/>
                </a:xfrm>
                <a:prstGeom prst="rect">
                  <a:avLst/>
                </a:prstGeom>
              </p:spPr>
            </p:pic>
          </mc:Fallback>
        </mc:AlternateContent>
      </p:grpSp>
      <p:grpSp>
        <p:nvGrpSpPr>
          <p:cNvPr id="114" name="Группа 113">
            <a:extLst>
              <a:ext uri="{FF2B5EF4-FFF2-40B4-BE49-F238E27FC236}">
                <a16:creationId xmlns:a16="http://schemas.microsoft.com/office/drawing/2014/main" id="{CA2881DC-DD68-4C9E-9A08-9F99D15F845A}"/>
              </a:ext>
            </a:extLst>
          </p:cNvPr>
          <p:cNvGrpSpPr/>
          <p:nvPr/>
        </p:nvGrpSpPr>
        <p:grpSpPr>
          <a:xfrm>
            <a:off x="8715752" y="2273118"/>
            <a:ext cx="324000" cy="377280"/>
            <a:chOff x="8715752" y="2273118"/>
            <a:chExt cx="324000" cy="377280"/>
          </a:xfrm>
        </p:grpSpPr>
        <mc:AlternateContent xmlns:mc="http://schemas.openxmlformats.org/markup-compatibility/2006" xmlns:p14="http://schemas.microsoft.com/office/powerpoint/2010/main">
          <mc:Choice Requires="p14">
            <p:contentPart p14:bwMode="auto" r:id="rId100">
              <p14:nvContentPartPr>
                <p14:cNvPr id="98" name="Рукописный ввод 97">
                  <a:extLst>
                    <a:ext uri="{FF2B5EF4-FFF2-40B4-BE49-F238E27FC236}">
                      <a16:creationId xmlns:a16="http://schemas.microsoft.com/office/drawing/2014/main" id="{5772A2F6-27D7-45FD-8064-C3F350ACF14B}"/>
                    </a:ext>
                  </a:extLst>
                </p14:cNvPr>
                <p14:cNvContentPartPr/>
                <p14:nvPr/>
              </p14:nvContentPartPr>
              <p14:xfrm>
                <a:off x="8840312" y="2273118"/>
                <a:ext cx="32400" cy="377280"/>
              </p14:xfrm>
            </p:contentPart>
          </mc:Choice>
          <mc:Fallback xmlns="">
            <p:pic>
              <p:nvPicPr>
                <p:cNvPr id="98" name="Рукописный ввод 97">
                  <a:extLst>
                    <a:ext uri="{FF2B5EF4-FFF2-40B4-BE49-F238E27FC236}">
                      <a16:creationId xmlns:a16="http://schemas.microsoft.com/office/drawing/2014/main" id="{5772A2F6-27D7-45FD-8064-C3F350ACF14B}"/>
                    </a:ext>
                  </a:extLst>
                </p:cNvPr>
                <p:cNvPicPr/>
                <p:nvPr/>
              </p:nvPicPr>
              <p:blipFill>
                <a:blip r:embed="rId101"/>
                <a:stretch>
                  <a:fillRect/>
                </a:stretch>
              </p:blipFill>
              <p:spPr>
                <a:xfrm>
                  <a:off x="8831312" y="2264118"/>
                  <a:ext cx="5004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99" name="Рукописный ввод 98">
                  <a:extLst>
                    <a:ext uri="{FF2B5EF4-FFF2-40B4-BE49-F238E27FC236}">
                      <a16:creationId xmlns:a16="http://schemas.microsoft.com/office/drawing/2014/main" id="{6F7C8D11-A7D4-4EFA-8EE2-80621ADAEEF2}"/>
                    </a:ext>
                  </a:extLst>
                </p14:cNvPr>
                <p14:cNvContentPartPr/>
                <p14:nvPr/>
              </p14:nvContentPartPr>
              <p14:xfrm>
                <a:off x="8715752" y="2282118"/>
                <a:ext cx="324000" cy="36000"/>
              </p14:xfrm>
            </p:contentPart>
          </mc:Choice>
          <mc:Fallback xmlns="">
            <p:pic>
              <p:nvPicPr>
                <p:cNvPr id="99" name="Рукописный ввод 98">
                  <a:extLst>
                    <a:ext uri="{FF2B5EF4-FFF2-40B4-BE49-F238E27FC236}">
                      <a16:creationId xmlns:a16="http://schemas.microsoft.com/office/drawing/2014/main" id="{6F7C8D11-A7D4-4EFA-8EE2-80621ADAEEF2}"/>
                    </a:ext>
                  </a:extLst>
                </p:cNvPr>
                <p:cNvPicPr/>
                <p:nvPr/>
              </p:nvPicPr>
              <p:blipFill>
                <a:blip r:embed="rId103"/>
                <a:stretch>
                  <a:fillRect/>
                </a:stretch>
              </p:blipFill>
              <p:spPr>
                <a:xfrm>
                  <a:off x="8707112" y="2273118"/>
                  <a:ext cx="341640" cy="53640"/>
                </a:xfrm>
                <a:prstGeom prst="rect">
                  <a:avLst/>
                </a:prstGeom>
              </p:spPr>
            </p:pic>
          </mc:Fallback>
        </mc:AlternateContent>
      </p:grpSp>
      <p:grpSp>
        <p:nvGrpSpPr>
          <p:cNvPr id="113" name="Группа 112">
            <a:extLst>
              <a:ext uri="{FF2B5EF4-FFF2-40B4-BE49-F238E27FC236}">
                <a16:creationId xmlns:a16="http://schemas.microsoft.com/office/drawing/2014/main" id="{CC3CE8A7-8DE6-4E71-BB33-DC2ECCA05196}"/>
              </a:ext>
            </a:extLst>
          </p:cNvPr>
          <p:cNvGrpSpPr/>
          <p:nvPr/>
        </p:nvGrpSpPr>
        <p:grpSpPr>
          <a:xfrm>
            <a:off x="8764352" y="2961078"/>
            <a:ext cx="349920" cy="270000"/>
            <a:chOff x="8764352" y="2961078"/>
            <a:chExt cx="349920" cy="270000"/>
          </a:xfrm>
        </p:grpSpPr>
        <mc:AlternateContent xmlns:mc="http://schemas.openxmlformats.org/markup-compatibility/2006" xmlns:p14="http://schemas.microsoft.com/office/powerpoint/2010/main">
          <mc:Choice Requires="p14">
            <p:contentPart p14:bwMode="auto" r:id="rId104">
              <p14:nvContentPartPr>
                <p14:cNvPr id="100" name="Рукописный ввод 99">
                  <a:extLst>
                    <a:ext uri="{FF2B5EF4-FFF2-40B4-BE49-F238E27FC236}">
                      <a16:creationId xmlns:a16="http://schemas.microsoft.com/office/drawing/2014/main" id="{4DC1EF8F-24B0-4881-829F-FA1B9C7632B9}"/>
                    </a:ext>
                  </a:extLst>
                </p14:cNvPr>
                <p14:cNvContentPartPr/>
                <p14:nvPr/>
              </p14:nvContentPartPr>
              <p14:xfrm>
                <a:off x="8873072" y="2962158"/>
                <a:ext cx="34200" cy="268920"/>
              </p14:xfrm>
            </p:contentPart>
          </mc:Choice>
          <mc:Fallback xmlns="">
            <p:pic>
              <p:nvPicPr>
                <p:cNvPr id="100" name="Рукописный ввод 99">
                  <a:extLst>
                    <a:ext uri="{FF2B5EF4-FFF2-40B4-BE49-F238E27FC236}">
                      <a16:creationId xmlns:a16="http://schemas.microsoft.com/office/drawing/2014/main" id="{4DC1EF8F-24B0-4881-829F-FA1B9C7632B9}"/>
                    </a:ext>
                  </a:extLst>
                </p:cNvPr>
                <p:cNvPicPr/>
                <p:nvPr/>
              </p:nvPicPr>
              <p:blipFill>
                <a:blip r:embed="rId105"/>
                <a:stretch>
                  <a:fillRect/>
                </a:stretch>
              </p:blipFill>
              <p:spPr>
                <a:xfrm>
                  <a:off x="8864432" y="2953518"/>
                  <a:ext cx="5184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01" name="Рукописный ввод 100">
                  <a:extLst>
                    <a:ext uri="{FF2B5EF4-FFF2-40B4-BE49-F238E27FC236}">
                      <a16:creationId xmlns:a16="http://schemas.microsoft.com/office/drawing/2014/main" id="{5872DA7B-621E-4938-AFC7-0CCBB585F9DE}"/>
                    </a:ext>
                  </a:extLst>
                </p14:cNvPr>
                <p14:cNvContentPartPr/>
                <p14:nvPr/>
              </p14:nvContentPartPr>
              <p14:xfrm>
                <a:off x="8764352" y="2961078"/>
                <a:ext cx="349920" cy="21600"/>
              </p14:xfrm>
            </p:contentPart>
          </mc:Choice>
          <mc:Fallback xmlns="">
            <p:pic>
              <p:nvPicPr>
                <p:cNvPr id="101" name="Рукописный ввод 100">
                  <a:extLst>
                    <a:ext uri="{FF2B5EF4-FFF2-40B4-BE49-F238E27FC236}">
                      <a16:creationId xmlns:a16="http://schemas.microsoft.com/office/drawing/2014/main" id="{5872DA7B-621E-4938-AFC7-0CCBB585F9DE}"/>
                    </a:ext>
                  </a:extLst>
                </p:cNvPr>
                <p:cNvPicPr/>
                <p:nvPr/>
              </p:nvPicPr>
              <p:blipFill>
                <a:blip r:embed="rId107"/>
                <a:stretch>
                  <a:fillRect/>
                </a:stretch>
              </p:blipFill>
              <p:spPr>
                <a:xfrm>
                  <a:off x="8755712" y="2952438"/>
                  <a:ext cx="36756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02" name="Рукописный ввод 101">
                  <a:extLst>
                    <a:ext uri="{FF2B5EF4-FFF2-40B4-BE49-F238E27FC236}">
                      <a16:creationId xmlns:a16="http://schemas.microsoft.com/office/drawing/2014/main" id="{2EC1D5FB-06FF-419C-89D2-4824EC9B8B7A}"/>
                    </a:ext>
                  </a:extLst>
                </p14:cNvPr>
                <p14:cNvContentPartPr/>
                <p14:nvPr/>
              </p14:nvContentPartPr>
              <p14:xfrm>
                <a:off x="8790632" y="3048198"/>
                <a:ext cx="262440" cy="36360"/>
              </p14:xfrm>
            </p:contentPart>
          </mc:Choice>
          <mc:Fallback xmlns="">
            <p:pic>
              <p:nvPicPr>
                <p:cNvPr id="102" name="Рукописный ввод 101">
                  <a:extLst>
                    <a:ext uri="{FF2B5EF4-FFF2-40B4-BE49-F238E27FC236}">
                      <a16:creationId xmlns:a16="http://schemas.microsoft.com/office/drawing/2014/main" id="{2EC1D5FB-06FF-419C-89D2-4824EC9B8B7A}"/>
                    </a:ext>
                  </a:extLst>
                </p:cNvPr>
                <p:cNvPicPr/>
                <p:nvPr/>
              </p:nvPicPr>
              <p:blipFill>
                <a:blip r:embed="rId109"/>
                <a:stretch>
                  <a:fillRect/>
                </a:stretch>
              </p:blipFill>
              <p:spPr>
                <a:xfrm>
                  <a:off x="8781632" y="3039558"/>
                  <a:ext cx="280080" cy="54000"/>
                </a:xfrm>
                <a:prstGeom prst="rect">
                  <a:avLst/>
                </a:prstGeom>
              </p:spPr>
            </p:pic>
          </mc:Fallback>
        </mc:AlternateContent>
      </p:grpSp>
      <p:grpSp>
        <p:nvGrpSpPr>
          <p:cNvPr id="112" name="Группа 111">
            <a:extLst>
              <a:ext uri="{FF2B5EF4-FFF2-40B4-BE49-F238E27FC236}">
                <a16:creationId xmlns:a16="http://schemas.microsoft.com/office/drawing/2014/main" id="{1D36CA4C-7A4E-4DE4-835B-68A9CD4F403C}"/>
              </a:ext>
            </a:extLst>
          </p:cNvPr>
          <p:cNvGrpSpPr/>
          <p:nvPr/>
        </p:nvGrpSpPr>
        <p:grpSpPr>
          <a:xfrm>
            <a:off x="8735192" y="3580278"/>
            <a:ext cx="363960" cy="322920"/>
            <a:chOff x="8735192" y="3580278"/>
            <a:chExt cx="363960" cy="322920"/>
          </a:xfrm>
        </p:grpSpPr>
        <mc:AlternateContent xmlns:mc="http://schemas.openxmlformats.org/markup-compatibility/2006" xmlns:p14="http://schemas.microsoft.com/office/powerpoint/2010/main">
          <mc:Choice Requires="p14">
            <p:contentPart p14:bwMode="auto" r:id="rId110">
              <p14:nvContentPartPr>
                <p14:cNvPr id="103" name="Рукописный ввод 102">
                  <a:extLst>
                    <a:ext uri="{FF2B5EF4-FFF2-40B4-BE49-F238E27FC236}">
                      <a16:creationId xmlns:a16="http://schemas.microsoft.com/office/drawing/2014/main" id="{D5A0F5FC-AC5E-4ADD-AC23-AD490C9F93A2}"/>
                    </a:ext>
                  </a:extLst>
                </p14:cNvPr>
                <p14:cNvContentPartPr/>
                <p14:nvPr/>
              </p14:nvContentPartPr>
              <p14:xfrm>
                <a:off x="8914832" y="3580278"/>
                <a:ext cx="28080" cy="322920"/>
              </p14:xfrm>
            </p:contentPart>
          </mc:Choice>
          <mc:Fallback xmlns="">
            <p:pic>
              <p:nvPicPr>
                <p:cNvPr id="103" name="Рукописный ввод 102">
                  <a:extLst>
                    <a:ext uri="{FF2B5EF4-FFF2-40B4-BE49-F238E27FC236}">
                      <a16:creationId xmlns:a16="http://schemas.microsoft.com/office/drawing/2014/main" id="{D5A0F5FC-AC5E-4ADD-AC23-AD490C9F93A2}"/>
                    </a:ext>
                  </a:extLst>
                </p:cNvPr>
                <p:cNvPicPr/>
                <p:nvPr/>
              </p:nvPicPr>
              <p:blipFill>
                <a:blip r:embed="rId111"/>
                <a:stretch>
                  <a:fillRect/>
                </a:stretch>
              </p:blipFill>
              <p:spPr>
                <a:xfrm>
                  <a:off x="8905832" y="3571278"/>
                  <a:ext cx="4572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04" name="Рукописный ввод 103">
                  <a:extLst>
                    <a:ext uri="{FF2B5EF4-FFF2-40B4-BE49-F238E27FC236}">
                      <a16:creationId xmlns:a16="http://schemas.microsoft.com/office/drawing/2014/main" id="{A3DD6360-F004-4BFE-BF33-90EA36FE4211}"/>
                    </a:ext>
                  </a:extLst>
                </p14:cNvPr>
                <p14:cNvContentPartPr/>
                <p14:nvPr/>
              </p14:nvContentPartPr>
              <p14:xfrm>
                <a:off x="8735192" y="3581718"/>
                <a:ext cx="363960" cy="21240"/>
              </p14:xfrm>
            </p:contentPart>
          </mc:Choice>
          <mc:Fallback xmlns="">
            <p:pic>
              <p:nvPicPr>
                <p:cNvPr id="104" name="Рукописный ввод 103">
                  <a:extLst>
                    <a:ext uri="{FF2B5EF4-FFF2-40B4-BE49-F238E27FC236}">
                      <a16:creationId xmlns:a16="http://schemas.microsoft.com/office/drawing/2014/main" id="{A3DD6360-F004-4BFE-BF33-90EA36FE4211}"/>
                    </a:ext>
                  </a:extLst>
                </p:cNvPr>
                <p:cNvPicPr/>
                <p:nvPr/>
              </p:nvPicPr>
              <p:blipFill>
                <a:blip r:embed="rId113"/>
                <a:stretch>
                  <a:fillRect/>
                </a:stretch>
              </p:blipFill>
              <p:spPr>
                <a:xfrm>
                  <a:off x="8726192" y="3573078"/>
                  <a:ext cx="381600" cy="38880"/>
                </a:xfrm>
                <a:prstGeom prst="rect">
                  <a:avLst/>
                </a:prstGeom>
              </p:spPr>
            </p:pic>
          </mc:Fallback>
        </mc:AlternateContent>
      </p:grpSp>
      <p:grpSp>
        <p:nvGrpSpPr>
          <p:cNvPr id="111" name="Группа 110">
            <a:extLst>
              <a:ext uri="{FF2B5EF4-FFF2-40B4-BE49-F238E27FC236}">
                <a16:creationId xmlns:a16="http://schemas.microsoft.com/office/drawing/2014/main" id="{702637B0-803C-4021-B631-4E73E57A9DBB}"/>
              </a:ext>
            </a:extLst>
          </p:cNvPr>
          <p:cNvGrpSpPr/>
          <p:nvPr/>
        </p:nvGrpSpPr>
        <p:grpSpPr>
          <a:xfrm>
            <a:off x="8722592" y="4213878"/>
            <a:ext cx="345240" cy="383040"/>
            <a:chOff x="8722592" y="4213878"/>
            <a:chExt cx="345240" cy="383040"/>
          </a:xfrm>
        </p:grpSpPr>
        <mc:AlternateContent xmlns:mc="http://schemas.openxmlformats.org/markup-compatibility/2006" xmlns:p14="http://schemas.microsoft.com/office/powerpoint/2010/main">
          <mc:Choice Requires="p14">
            <p:contentPart p14:bwMode="auto" r:id="rId114">
              <p14:nvContentPartPr>
                <p14:cNvPr id="105" name="Рукописный ввод 104">
                  <a:extLst>
                    <a:ext uri="{FF2B5EF4-FFF2-40B4-BE49-F238E27FC236}">
                      <a16:creationId xmlns:a16="http://schemas.microsoft.com/office/drawing/2014/main" id="{3F4A1908-F1A4-49A5-AA26-80424738AF0B}"/>
                    </a:ext>
                  </a:extLst>
                </p14:cNvPr>
                <p14:cNvContentPartPr/>
                <p14:nvPr/>
              </p14:nvContentPartPr>
              <p14:xfrm>
                <a:off x="8858312" y="4279758"/>
                <a:ext cx="45720" cy="317160"/>
              </p14:xfrm>
            </p:contentPart>
          </mc:Choice>
          <mc:Fallback xmlns="">
            <p:pic>
              <p:nvPicPr>
                <p:cNvPr id="105" name="Рукописный ввод 104">
                  <a:extLst>
                    <a:ext uri="{FF2B5EF4-FFF2-40B4-BE49-F238E27FC236}">
                      <a16:creationId xmlns:a16="http://schemas.microsoft.com/office/drawing/2014/main" id="{3F4A1908-F1A4-49A5-AA26-80424738AF0B}"/>
                    </a:ext>
                  </a:extLst>
                </p:cNvPr>
                <p:cNvPicPr/>
                <p:nvPr/>
              </p:nvPicPr>
              <p:blipFill>
                <a:blip r:embed="rId115"/>
                <a:stretch>
                  <a:fillRect/>
                </a:stretch>
              </p:blipFill>
              <p:spPr>
                <a:xfrm>
                  <a:off x="8849672" y="4270758"/>
                  <a:ext cx="6336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06" name="Рукописный ввод 105">
                  <a:extLst>
                    <a:ext uri="{FF2B5EF4-FFF2-40B4-BE49-F238E27FC236}">
                      <a16:creationId xmlns:a16="http://schemas.microsoft.com/office/drawing/2014/main" id="{2ADFC5E8-E64B-40FB-B1E4-71FFC1FD427B}"/>
                    </a:ext>
                  </a:extLst>
                </p14:cNvPr>
                <p14:cNvContentPartPr/>
                <p14:nvPr/>
              </p14:nvContentPartPr>
              <p14:xfrm>
                <a:off x="8756432" y="4213878"/>
                <a:ext cx="311400" cy="33480"/>
              </p14:xfrm>
            </p:contentPart>
          </mc:Choice>
          <mc:Fallback xmlns="">
            <p:pic>
              <p:nvPicPr>
                <p:cNvPr id="106" name="Рукописный ввод 105">
                  <a:extLst>
                    <a:ext uri="{FF2B5EF4-FFF2-40B4-BE49-F238E27FC236}">
                      <a16:creationId xmlns:a16="http://schemas.microsoft.com/office/drawing/2014/main" id="{2ADFC5E8-E64B-40FB-B1E4-71FFC1FD427B}"/>
                    </a:ext>
                  </a:extLst>
                </p:cNvPr>
                <p:cNvPicPr/>
                <p:nvPr/>
              </p:nvPicPr>
              <p:blipFill>
                <a:blip r:embed="rId117"/>
                <a:stretch>
                  <a:fillRect/>
                </a:stretch>
              </p:blipFill>
              <p:spPr>
                <a:xfrm>
                  <a:off x="8747792" y="4205238"/>
                  <a:ext cx="3290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09" name="Рукописный ввод 108">
                  <a:extLst>
                    <a:ext uri="{FF2B5EF4-FFF2-40B4-BE49-F238E27FC236}">
                      <a16:creationId xmlns:a16="http://schemas.microsoft.com/office/drawing/2014/main" id="{ADBDB6F6-D04F-4142-9A40-0BD8C23D5A4E}"/>
                    </a:ext>
                  </a:extLst>
                </p14:cNvPr>
                <p14:cNvContentPartPr/>
                <p14:nvPr/>
              </p14:nvContentPartPr>
              <p14:xfrm>
                <a:off x="8722592" y="4309278"/>
                <a:ext cx="234720" cy="74520"/>
              </p14:xfrm>
            </p:contentPart>
          </mc:Choice>
          <mc:Fallback xmlns="">
            <p:pic>
              <p:nvPicPr>
                <p:cNvPr id="109" name="Рукописный ввод 108">
                  <a:extLst>
                    <a:ext uri="{FF2B5EF4-FFF2-40B4-BE49-F238E27FC236}">
                      <a16:creationId xmlns:a16="http://schemas.microsoft.com/office/drawing/2014/main" id="{ADBDB6F6-D04F-4142-9A40-0BD8C23D5A4E}"/>
                    </a:ext>
                  </a:extLst>
                </p:cNvPr>
                <p:cNvPicPr/>
                <p:nvPr/>
              </p:nvPicPr>
              <p:blipFill>
                <a:blip r:embed="rId119"/>
                <a:stretch>
                  <a:fillRect/>
                </a:stretch>
              </p:blipFill>
              <p:spPr>
                <a:xfrm>
                  <a:off x="8713952" y="4300278"/>
                  <a:ext cx="252360" cy="92160"/>
                </a:xfrm>
                <a:prstGeom prst="rect">
                  <a:avLst/>
                </a:prstGeom>
              </p:spPr>
            </p:pic>
          </mc:Fallback>
        </mc:AlternateContent>
      </p:grpSp>
      <p:grpSp>
        <p:nvGrpSpPr>
          <p:cNvPr id="120" name="Группа 119">
            <a:extLst>
              <a:ext uri="{FF2B5EF4-FFF2-40B4-BE49-F238E27FC236}">
                <a16:creationId xmlns:a16="http://schemas.microsoft.com/office/drawing/2014/main" id="{EB5DC3FD-3137-47F4-BC58-369BC530CF24}"/>
              </a:ext>
            </a:extLst>
          </p:cNvPr>
          <p:cNvGrpSpPr/>
          <p:nvPr/>
        </p:nvGrpSpPr>
        <p:grpSpPr>
          <a:xfrm>
            <a:off x="8237312" y="2348358"/>
            <a:ext cx="326520" cy="399240"/>
            <a:chOff x="8237312" y="2348358"/>
            <a:chExt cx="326520" cy="399240"/>
          </a:xfrm>
        </p:grpSpPr>
        <mc:AlternateContent xmlns:mc="http://schemas.openxmlformats.org/markup-compatibility/2006" xmlns:p14="http://schemas.microsoft.com/office/powerpoint/2010/main">
          <mc:Choice Requires="p14">
            <p:contentPart p14:bwMode="auto" r:id="rId120">
              <p14:nvContentPartPr>
                <p14:cNvPr id="117" name="Рукописный ввод 116">
                  <a:extLst>
                    <a:ext uri="{FF2B5EF4-FFF2-40B4-BE49-F238E27FC236}">
                      <a16:creationId xmlns:a16="http://schemas.microsoft.com/office/drawing/2014/main" id="{59EF7B58-641E-4657-8BD7-665943117CF1}"/>
                    </a:ext>
                  </a:extLst>
                </p14:cNvPr>
                <p14:cNvContentPartPr/>
                <p14:nvPr/>
              </p14:nvContentPartPr>
              <p14:xfrm>
                <a:off x="8353952" y="2468598"/>
                <a:ext cx="10800" cy="279000"/>
              </p14:xfrm>
            </p:contentPart>
          </mc:Choice>
          <mc:Fallback xmlns="">
            <p:pic>
              <p:nvPicPr>
                <p:cNvPr id="117" name="Рукописный ввод 116">
                  <a:extLst>
                    <a:ext uri="{FF2B5EF4-FFF2-40B4-BE49-F238E27FC236}">
                      <a16:creationId xmlns:a16="http://schemas.microsoft.com/office/drawing/2014/main" id="{59EF7B58-641E-4657-8BD7-665943117CF1}"/>
                    </a:ext>
                  </a:extLst>
                </p:cNvPr>
                <p:cNvPicPr/>
                <p:nvPr/>
              </p:nvPicPr>
              <p:blipFill>
                <a:blip r:embed="rId121"/>
                <a:stretch>
                  <a:fillRect/>
                </a:stretch>
              </p:blipFill>
              <p:spPr>
                <a:xfrm>
                  <a:off x="8344952" y="2459598"/>
                  <a:ext cx="284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18" name="Рукописный ввод 117">
                  <a:extLst>
                    <a:ext uri="{FF2B5EF4-FFF2-40B4-BE49-F238E27FC236}">
                      <a16:creationId xmlns:a16="http://schemas.microsoft.com/office/drawing/2014/main" id="{5C48BC8F-DC61-439D-9ABE-1045B4EF70B3}"/>
                    </a:ext>
                  </a:extLst>
                </p14:cNvPr>
                <p14:cNvContentPartPr/>
                <p14:nvPr/>
              </p14:nvContentPartPr>
              <p14:xfrm>
                <a:off x="8249912" y="2348358"/>
                <a:ext cx="313920" cy="29880"/>
              </p14:xfrm>
            </p:contentPart>
          </mc:Choice>
          <mc:Fallback xmlns="">
            <p:pic>
              <p:nvPicPr>
                <p:cNvPr id="118" name="Рукописный ввод 117">
                  <a:extLst>
                    <a:ext uri="{FF2B5EF4-FFF2-40B4-BE49-F238E27FC236}">
                      <a16:creationId xmlns:a16="http://schemas.microsoft.com/office/drawing/2014/main" id="{5C48BC8F-DC61-439D-9ABE-1045B4EF70B3}"/>
                    </a:ext>
                  </a:extLst>
                </p:cNvPr>
                <p:cNvPicPr/>
                <p:nvPr/>
              </p:nvPicPr>
              <p:blipFill>
                <a:blip r:embed="rId123"/>
                <a:stretch>
                  <a:fillRect/>
                </a:stretch>
              </p:blipFill>
              <p:spPr>
                <a:xfrm>
                  <a:off x="8240912" y="2339358"/>
                  <a:ext cx="33156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19" name="Рукописный ввод 118">
                  <a:extLst>
                    <a:ext uri="{FF2B5EF4-FFF2-40B4-BE49-F238E27FC236}">
                      <a16:creationId xmlns:a16="http://schemas.microsoft.com/office/drawing/2014/main" id="{AF9F868E-744A-4A25-B736-2474B0B33306}"/>
                    </a:ext>
                  </a:extLst>
                </p14:cNvPr>
                <p14:cNvContentPartPr/>
                <p14:nvPr/>
              </p14:nvContentPartPr>
              <p14:xfrm>
                <a:off x="8237312" y="2523318"/>
                <a:ext cx="252000" cy="47160"/>
              </p14:xfrm>
            </p:contentPart>
          </mc:Choice>
          <mc:Fallback xmlns="">
            <p:pic>
              <p:nvPicPr>
                <p:cNvPr id="119" name="Рукописный ввод 118">
                  <a:extLst>
                    <a:ext uri="{FF2B5EF4-FFF2-40B4-BE49-F238E27FC236}">
                      <a16:creationId xmlns:a16="http://schemas.microsoft.com/office/drawing/2014/main" id="{AF9F868E-744A-4A25-B736-2474B0B33306}"/>
                    </a:ext>
                  </a:extLst>
                </p:cNvPr>
                <p:cNvPicPr/>
                <p:nvPr/>
              </p:nvPicPr>
              <p:blipFill>
                <a:blip r:embed="rId125"/>
                <a:stretch>
                  <a:fillRect/>
                </a:stretch>
              </p:blipFill>
              <p:spPr>
                <a:xfrm>
                  <a:off x="8228672" y="2514678"/>
                  <a:ext cx="269640" cy="64800"/>
                </a:xfrm>
                <a:prstGeom prst="rect">
                  <a:avLst/>
                </a:prstGeom>
              </p:spPr>
            </p:pic>
          </mc:Fallback>
        </mc:AlternateContent>
      </p:grpSp>
      <p:grpSp>
        <p:nvGrpSpPr>
          <p:cNvPr id="130" name="Группа 129">
            <a:extLst>
              <a:ext uri="{FF2B5EF4-FFF2-40B4-BE49-F238E27FC236}">
                <a16:creationId xmlns:a16="http://schemas.microsoft.com/office/drawing/2014/main" id="{F25F421E-7C27-43D5-83EB-DABDAEB11287}"/>
              </a:ext>
            </a:extLst>
          </p:cNvPr>
          <p:cNvGrpSpPr/>
          <p:nvPr/>
        </p:nvGrpSpPr>
        <p:grpSpPr>
          <a:xfrm>
            <a:off x="8161712" y="3008958"/>
            <a:ext cx="316080" cy="342000"/>
            <a:chOff x="8161712" y="3008958"/>
            <a:chExt cx="316080" cy="342000"/>
          </a:xfrm>
        </p:grpSpPr>
        <mc:AlternateContent xmlns:mc="http://schemas.openxmlformats.org/markup-compatibility/2006" xmlns:p14="http://schemas.microsoft.com/office/powerpoint/2010/main">
          <mc:Choice Requires="p14">
            <p:contentPart p14:bwMode="auto" r:id="rId126">
              <p14:nvContentPartPr>
                <p14:cNvPr id="121" name="Рукописный ввод 120">
                  <a:extLst>
                    <a:ext uri="{FF2B5EF4-FFF2-40B4-BE49-F238E27FC236}">
                      <a16:creationId xmlns:a16="http://schemas.microsoft.com/office/drawing/2014/main" id="{DFB18F1E-33E5-4DA6-B84E-D3AA0193C045}"/>
                    </a:ext>
                  </a:extLst>
                </p14:cNvPr>
                <p14:cNvContentPartPr/>
                <p14:nvPr/>
              </p14:nvContentPartPr>
              <p14:xfrm>
                <a:off x="8314352" y="3053238"/>
                <a:ext cx="7200" cy="297720"/>
              </p14:xfrm>
            </p:contentPart>
          </mc:Choice>
          <mc:Fallback xmlns="">
            <p:pic>
              <p:nvPicPr>
                <p:cNvPr id="121" name="Рукописный ввод 120">
                  <a:extLst>
                    <a:ext uri="{FF2B5EF4-FFF2-40B4-BE49-F238E27FC236}">
                      <a16:creationId xmlns:a16="http://schemas.microsoft.com/office/drawing/2014/main" id="{DFB18F1E-33E5-4DA6-B84E-D3AA0193C045}"/>
                    </a:ext>
                  </a:extLst>
                </p:cNvPr>
                <p:cNvPicPr/>
                <p:nvPr/>
              </p:nvPicPr>
              <p:blipFill>
                <a:blip r:embed="rId127"/>
                <a:stretch>
                  <a:fillRect/>
                </a:stretch>
              </p:blipFill>
              <p:spPr>
                <a:xfrm>
                  <a:off x="8305352" y="3044598"/>
                  <a:ext cx="2484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22" name="Рукописный ввод 121">
                  <a:extLst>
                    <a:ext uri="{FF2B5EF4-FFF2-40B4-BE49-F238E27FC236}">
                      <a16:creationId xmlns:a16="http://schemas.microsoft.com/office/drawing/2014/main" id="{4DFE2417-F436-4FA1-B991-B2AE49773ED8}"/>
                    </a:ext>
                  </a:extLst>
                </p14:cNvPr>
                <p14:cNvContentPartPr/>
                <p14:nvPr/>
              </p14:nvContentPartPr>
              <p14:xfrm>
                <a:off x="8161712" y="3008958"/>
                <a:ext cx="316080" cy="16560"/>
              </p14:xfrm>
            </p:contentPart>
          </mc:Choice>
          <mc:Fallback xmlns="">
            <p:pic>
              <p:nvPicPr>
                <p:cNvPr id="122" name="Рукописный ввод 121">
                  <a:extLst>
                    <a:ext uri="{FF2B5EF4-FFF2-40B4-BE49-F238E27FC236}">
                      <a16:creationId xmlns:a16="http://schemas.microsoft.com/office/drawing/2014/main" id="{4DFE2417-F436-4FA1-B991-B2AE49773ED8}"/>
                    </a:ext>
                  </a:extLst>
                </p:cNvPr>
                <p:cNvPicPr/>
                <p:nvPr/>
              </p:nvPicPr>
              <p:blipFill>
                <a:blip r:embed="rId129"/>
                <a:stretch>
                  <a:fillRect/>
                </a:stretch>
              </p:blipFill>
              <p:spPr>
                <a:xfrm>
                  <a:off x="8152712" y="3000318"/>
                  <a:ext cx="333720" cy="34200"/>
                </a:xfrm>
                <a:prstGeom prst="rect">
                  <a:avLst/>
                </a:prstGeom>
              </p:spPr>
            </p:pic>
          </mc:Fallback>
        </mc:AlternateContent>
      </p:grpSp>
      <p:grpSp>
        <p:nvGrpSpPr>
          <p:cNvPr id="129" name="Группа 128">
            <a:extLst>
              <a:ext uri="{FF2B5EF4-FFF2-40B4-BE49-F238E27FC236}">
                <a16:creationId xmlns:a16="http://schemas.microsoft.com/office/drawing/2014/main" id="{067A392C-3D86-4290-88B9-F8911F23F0C4}"/>
              </a:ext>
            </a:extLst>
          </p:cNvPr>
          <p:cNvGrpSpPr/>
          <p:nvPr/>
        </p:nvGrpSpPr>
        <p:grpSpPr>
          <a:xfrm>
            <a:off x="8220392" y="3581358"/>
            <a:ext cx="329400" cy="402120"/>
            <a:chOff x="8220392" y="3581358"/>
            <a:chExt cx="329400" cy="402120"/>
          </a:xfrm>
        </p:grpSpPr>
        <mc:AlternateContent xmlns:mc="http://schemas.openxmlformats.org/markup-compatibility/2006" xmlns:p14="http://schemas.microsoft.com/office/powerpoint/2010/main">
          <mc:Choice Requires="p14">
            <p:contentPart p14:bwMode="auto" r:id="rId130">
              <p14:nvContentPartPr>
                <p14:cNvPr id="123" name="Рукописный ввод 122">
                  <a:extLst>
                    <a:ext uri="{FF2B5EF4-FFF2-40B4-BE49-F238E27FC236}">
                      <a16:creationId xmlns:a16="http://schemas.microsoft.com/office/drawing/2014/main" id="{892F0437-3FAB-46C3-8DCF-557E8D70DE65}"/>
                    </a:ext>
                  </a:extLst>
                </p14:cNvPr>
                <p14:cNvContentPartPr/>
                <p14:nvPr/>
              </p14:nvContentPartPr>
              <p14:xfrm>
                <a:off x="8365832" y="3662718"/>
                <a:ext cx="22320" cy="320760"/>
              </p14:xfrm>
            </p:contentPart>
          </mc:Choice>
          <mc:Fallback xmlns="">
            <p:pic>
              <p:nvPicPr>
                <p:cNvPr id="123" name="Рукописный ввод 122">
                  <a:extLst>
                    <a:ext uri="{FF2B5EF4-FFF2-40B4-BE49-F238E27FC236}">
                      <a16:creationId xmlns:a16="http://schemas.microsoft.com/office/drawing/2014/main" id="{892F0437-3FAB-46C3-8DCF-557E8D70DE65}"/>
                    </a:ext>
                  </a:extLst>
                </p:cNvPr>
                <p:cNvPicPr/>
                <p:nvPr/>
              </p:nvPicPr>
              <p:blipFill>
                <a:blip r:embed="rId131"/>
                <a:stretch>
                  <a:fillRect/>
                </a:stretch>
              </p:blipFill>
              <p:spPr>
                <a:xfrm>
                  <a:off x="8356832" y="3654078"/>
                  <a:ext cx="3996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24" name="Рукописный ввод 123">
                  <a:extLst>
                    <a:ext uri="{FF2B5EF4-FFF2-40B4-BE49-F238E27FC236}">
                      <a16:creationId xmlns:a16="http://schemas.microsoft.com/office/drawing/2014/main" id="{79206292-D42F-4FF0-81EA-1EF41F66CDB2}"/>
                    </a:ext>
                  </a:extLst>
                </p14:cNvPr>
                <p14:cNvContentPartPr/>
                <p14:nvPr/>
              </p14:nvContentPartPr>
              <p14:xfrm>
                <a:off x="8279072" y="3581358"/>
                <a:ext cx="270720" cy="11520"/>
              </p14:xfrm>
            </p:contentPart>
          </mc:Choice>
          <mc:Fallback xmlns="">
            <p:pic>
              <p:nvPicPr>
                <p:cNvPr id="124" name="Рукописный ввод 123">
                  <a:extLst>
                    <a:ext uri="{FF2B5EF4-FFF2-40B4-BE49-F238E27FC236}">
                      <a16:creationId xmlns:a16="http://schemas.microsoft.com/office/drawing/2014/main" id="{79206292-D42F-4FF0-81EA-1EF41F66CDB2}"/>
                    </a:ext>
                  </a:extLst>
                </p:cNvPr>
                <p:cNvPicPr/>
                <p:nvPr/>
              </p:nvPicPr>
              <p:blipFill>
                <a:blip r:embed="rId133"/>
                <a:stretch>
                  <a:fillRect/>
                </a:stretch>
              </p:blipFill>
              <p:spPr>
                <a:xfrm>
                  <a:off x="8270432" y="3572358"/>
                  <a:ext cx="28836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25" name="Рукописный ввод 124">
                  <a:extLst>
                    <a:ext uri="{FF2B5EF4-FFF2-40B4-BE49-F238E27FC236}">
                      <a16:creationId xmlns:a16="http://schemas.microsoft.com/office/drawing/2014/main" id="{08CC90A4-E205-4D18-8B31-9F5830A31F86}"/>
                    </a:ext>
                  </a:extLst>
                </p14:cNvPr>
                <p14:cNvContentPartPr/>
                <p14:nvPr/>
              </p14:nvContentPartPr>
              <p14:xfrm>
                <a:off x="8220392" y="3789798"/>
                <a:ext cx="279360" cy="49320"/>
              </p14:xfrm>
            </p:contentPart>
          </mc:Choice>
          <mc:Fallback xmlns="">
            <p:pic>
              <p:nvPicPr>
                <p:cNvPr id="125" name="Рукописный ввод 124">
                  <a:extLst>
                    <a:ext uri="{FF2B5EF4-FFF2-40B4-BE49-F238E27FC236}">
                      <a16:creationId xmlns:a16="http://schemas.microsoft.com/office/drawing/2014/main" id="{08CC90A4-E205-4D18-8B31-9F5830A31F86}"/>
                    </a:ext>
                  </a:extLst>
                </p:cNvPr>
                <p:cNvPicPr/>
                <p:nvPr/>
              </p:nvPicPr>
              <p:blipFill>
                <a:blip r:embed="rId135"/>
                <a:stretch>
                  <a:fillRect/>
                </a:stretch>
              </p:blipFill>
              <p:spPr>
                <a:xfrm>
                  <a:off x="8211392" y="3781158"/>
                  <a:ext cx="297000" cy="66960"/>
                </a:xfrm>
                <a:prstGeom prst="rect">
                  <a:avLst/>
                </a:prstGeom>
              </p:spPr>
            </p:pic>
          </mc:Fallback>
        </mc:AlternateContent>
      </p:grpSp>
      <p:grpSp>
        <p:nvGrpSpPr>
          <p:cNvPr id="128" name="Группа 127">
            <a:extLst>
              <a:ext uri="{FF2B5EF4-FFF2-40B4-BE49-F238E27FC236}">
                <a16:creationId xmlns:a16="http://schemas.microsoft.com/office/drawing/2014/main" id="{A3E6811D-6D1F-47E7-B687-8F94FFBC33AD}"/>
              </a:ext>
            </a:extLst>
          </p:cNvPr>
          <p:cNvGrpSpPr/>
          <p:nvPr/>
        </p:nvGrpSpPr>
        <p:grpSpPr>
          <a:xfrm>
            <a:off x="8161712" y="4293798"/>
            <a:ext cx="372600" cy="326160"/>
            <a:chOff x="8161712" y="4293798"/>
            <a:chExt cx="372600" cy="326160"/>
          </a:xfrm>
        </p:grpSpPr>
        <mc:AlternateContent xmlns:mc="http://schemas.openxmlformats.org/markup-compatibility/2006" xmlns:p14="http://schemas.microsoft.com/office/powerpoint/2010/main">
          <mc:Choice Requires="p14">
            <p:contentPart p14:bwMode="auto" r:id="rId136">
              <p14:nvContentPartPr>
                <p14:cNvPr id="126" name="Рукописный ввод 125">
                  <a:extLst>
                    <a:ext uri="{FF2B5EF4-FFF2-40B4-BE49-F238E27FC236}">
                      <a16:creationId xmlns:a16="http://schemas.microsoft.com/office/drawing/2014/main" id="{D71DADC8-CECE-4D00-8607-B85EDCE61EF4}"/>
                    </a:ext>
                  </a:extLst>
                </p14:cNvPr>
                <p14:cNvContentPartPr/>
                <p14:nvPr/>
              </p14:nvContentPartPr>
              <p14:xfrm>
                <a:off x="8343512" y="4344918"/>
                <a:ext cx="48960" cy="275040"/>
              </p14:xfrm>
            </p:contentPart>
          </mc:Choice>
          <mc:Fallback xmlns="">
            <p:pic>
              <p:nvPicPr>
                <p:cNvPr id="126" name="Рукописный ввод 125">
                  <a:extLst>
                    <a:ext uri="{FF2B5EF4-FFF2-40B4-BE49-F238E27FC236}">
                      <a16:creationId xmlns:a16="http://schemas.microsoft.com/office/drawing/2014/main" id="{D71DADC8-CECE-4D00-8607-B85EDCE61EF4}"/>
                    </a:ext>
                  </a:extLst>
                </p:cNvPr>
                <p:cNvPicPr/>
                <p:nvPr/>
              </p:nvPicPr>
              <p:blipFill>
                <a:blip r:embed="rId137"/>
                <a:stretch>
                  <a:fillRect/>
                </a:stretch>
              </p:blipFill>
              <p:spPr>
                <a:xfrm>
                  <a:off x="8334872" y="4336278"/>
                  <a:ext cx="666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27" name="Рукописный ввод 126">
                  <a:extLst>
                    <a:ext uri="{FF2B5EF4-FFF2-40B4-BE49-F238E27FC236}">
                      <a16:creationId xmlns:a16="http://schemas.microsoft.com/office/drawing/2014/main" id="{0C6BD710-8341-4874-A8B8-BDF36B6796AA}"/>
                    </a:ext>
                  </a:extLst>
                </p14:cNvPr>
                <p14:cNvContentPartPr/>
                <p14:nvPr/>
              </p14:nvContentPartPr>
              <p14:xfrm>
                <a:off x="8161712" y="4293798"/>
                <a:ext cx="372600" cy="61560"/>
              </p14:xfrm>
            </p:contentPart>
          </mc:Choice>
          <mc:Fallback xmlns="">
            <p:pic>
              <p:nvPicPr>
                <p:cNvPr id="127" name="Рукописный ввод 126">
                  <a:extLst>
                    <a:ext uri="{FF2B5EF4-FFF2-40B4-BE49-F238E27FC236}">
                      <a16:creationId xmlns:a16="http://schemas.microsoft.com/office/drawing/2014/main" id="{0C6BD710-8341-4874-A8B8-BDF36B6796AA}"/>
                    </a:ext>
                  </a:extLst>
                </p:cNvPr>
                <p:cNvPicPr/>
                <p:nvPr/>
              </p:nvPicPr>
              <p:blipFill>
                <a:blip r:embed="rId139"/>
                <a:stretch>
                  <a:fillRect/>
                </a:stretch>
              </p:blipFill>
              <p:spPr>
                <a:xfrm>
                  <a:off x="8152712" y="4285158"/>
                  <a:ext cx="390240" cy="79200"/>
                </a:xfrm>
                <a:prstGeom prst="rect">
                  <a:avLst/>
                </a:prstGeom>
              </p:spPr>
            </p:pic>
          </mc:Fallback>
        </mc:AlternateContent>
      </p:grpSp>
      <p:grpSp>
        <p:nvGrpSpPr>
          <p:cNvPr id="137" name="Группа 136">
            <a:extLst>
              <a:ext uri="{FF2B5EF4-FFF2-40B4-BE49-F238E27FC236}">
                <a16:creationId xmlns:a16="http://schemas.microsoft.com/office/drawing/2014/main" id="{E1A7BCED-561E-41E8-8FC7-FA3223DD2AA8}"/>
              </a:ext>
            </a:extLst>
          </p:cNvPr>
          <p:cNvGrpSpPr/>
          <p:nvPr/>
        </p:nvGrpSpPr>
        <p:grpSpPr>
          <a:xfrm>
            <a:off x="7729352" y="2374998"/>
            <a:ext cx="221040" cy="325800"/>
            <a:chOff x="7729352" y="2374998"/>
            <a:chExt cx="221040" cy="325800"/>
          </a:xfrm>
        </p:grpSpPr>
        <mc:AlternateContent xmlns:mc="http://schemas.openxmlformats.org/markup-compatibility/2006" xmlns:p14="http://schemas.microsoft.com/office/powerpoint/2010/main">
          <mc:Choice Requires="p14">
            <p:contentPart p14:bwMode="auto" r:id="rId140">
              <p14:nvContentPartPr>
                <p14:cNvPr id="131" name="Рукописный ввод 130">
                  <a:extLst>
                    <a:ext uri="{FF2B5EF4-FFF2-40B4-BE49-F238E27FC236}">
                      <a16:creationId xmlns:a16="http://schemas.microsoft.com/office/drawing/2014/main" id="{715F1F78-1B01-4C15-A18A-841BC6A8663C}"/>
                    </a:ext>
                  </a:extLst>
                </p14:cNvPr>
                <p14:cNvContentPartPr/>
                <p14:nvPr/>
              </p14:nvContentPartPr>
              <p14:xfrm>
                <a:off x="7809632" y="2410998"/>
                <a:ext cx="16200" cy="289800"/>
              </p14:xfrm>
            </p:contentPart>
          </mc:Choice>
          <mc:Fallback xmlns="">
            <p:pic>
              <p:nvPicPr>
                <p:cNvPr id="131" name="Рукописный ввод 130">
                  <a:extLst>
                    <a:ext uri="{FF2B5EF4-FFF2-40B4-BE49-F238E27FC236}">
                      <a16:creationId xmlns:a16="http://schemas.microsoft.com/office/drawing/2014/main" id="{715F1F78-1B01-4C15-A18A-841BC6A8663C}"/>
                    </a:ext>
                  </a:extLst>
                </p:cNvPr>
                <p:cNvPicPr/>
                <p:nvPr/>
              </p:nvPicPr>
              <p:blipFill>
                <a:blip r:embed="rId141"/>
                <a:stretch>
                  <a:fillRect/>
                </a:stretch>
              </p:blipFill>
              <p:spPr>
                <a:xfrm>
                  <a:off x="7805312" y="2406678"/>
                  <a:ext cx="2484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32" name="Рукописный ввод 131">
                  <a:extLst>
                    <a:ext uri="{FF2B5EF4-FFF2-40B4-BE49-F238E27FC236}">
                      <a16:creationId xmlns:a16="http://schemas.microsoft.com/office/drawing/2014/main" id="{0ED8893A-020A-4C57-A20E-1EEB251F300D}"/>
                    </a:ext>
                  </a:extLst>
                </p14:cNvPr>
                <p14:cNvContentPartPr/>
                <p14:nvPr/>
              </p14:nvContentPartPr>
              <p14:xfrm>
                <a:off x="7729352" y="2374998"/>
                <a:ext cx="212040" cy="16200"/>
              </p14:xfrm>
            </p:contentPart>
          </mc:Choice>
          <mc:Fallback xmlns="">
            <p:pic>
              <p:nvPicPr>
                <p:cNvPr id="132" name="Рукописный ввод 131">
                  <a:extLst>
                    <a:ext uri="{FF2B5EF4-FFF2-40B4-BE49-F238E27FC236}">
                      <a16:creationId xmlns:a16="http://schemas.microsoft.com/office/drawing/2014/main" id="{0ED8893A-020A-4C57-A20E-1EEB251F300D}"/>
                    </a:ext>
                  </a:extLst>
                </p:cNvPr>
                <p:cNvPicPr/>
                <p:nvPr/>
              </p:nvPicPr>
              <p:blipFill>
                <a:blip r:embed="rId143"/>
                <a:stretch>
                  <a:fillRect/>
                </a:stretch>
              </p:blipFill>
              <p:spPr>
                <a:xfrm>
                  <a:off x="7725032" y="2370678"/>
                  <a:ext cx="22068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33" name="Рукописный ввод 132">
                  <a:extLst>
                    <a:ext uri="{FF2B5EF4-FFF2-40B4-BE49-F238E27FC236}">
                      <a16:creationId xmlns:a16="http://schemas.microsoft.com/office/drawing/2014/main" id="{C3C81E98-BB64-4BC0-898C-422381AAF74C}"/>
                    </a:ext>
                  </a:extLst>
                </p14:cNvPr>
                <p14:cNvContentPartPr/>
                <p14:nvPr/>
              </p14:nvContentPartPr>
              <p14:xfrm>
                <a:off x="7806392" y="2514318"/>
                <a:ext cx="144000" cy="28800"/>
              </p14:xfrm>
            </p:contentPart>
          </mc:Choice>
          <mc:Fallback xmlns="">
            <p:pic>
              <p:nvPicPr>
                <p:cNvPr id="133" name="Рукописный ввод 132">
                  <a:extLst>
                    <a:ext uri="{FF2B5EF4-FFF2-40B4-BE49-F238E27FC236}">
                      <a16:creationId xmlns:a16="http://schemas.microsoft.com/office/drawing/2014/main" id="{C3C81E98-BB64-4BC0-898C-422381AAF74C}"/>
                    </a:ext>
                  </a:extLst>
                </p:cNvPr>
                <p:cNvPicPr/>
                <p:nvPr/>
              </p:nvPicPr>
              <p:blipFill>
                <a:blip r:embed="rId145"/>
                <a:stretch>
                  <a:fillRect/>
                </a:stretch>
              </p:blipFill>
              <p:spPr>
                <a:xfrm>
                  <a:off x="7802072" y="2509998"/>
                  <a:ext cx="152640" cy="37440"/>
                </a:xfrm>
                <a:prstGeom prst="rect">
                  <a:avLst/>
                </a:prstGeom>
              </p:spPr>
            </p:pic>
          </mc:Fallback>
        </mc:AlternateContent>
      </p:grpSp>
      <p:grpSp>
        <p:nvGrpSpPr>
          <p:cNvPr id="136" name="Группа 135">
            <a:extLst>
              <a:ext uri="{FF2B5EF4-FFF2-40B4-BE49-F238E27FC236}">
                <a16:creationId xmlns:a16="http://schemas.microsoft.com/office/drawing/2014/main" id="{C6167CD9-22AA-441E-A4A1-814A8E57E753}"/>
              </a:ext>
            </a:extLst>
          </p:cNvPr>
          <p:cNvGrpSpPr/>
          <p:nvPr/>
        </p:nvGrpSpPr>
        <p:grpSpPr>
          <a:xfrm>
            <a:off x="7683632" y="3011118"/>
            <a:ext cx="264240" cy="343440"/>
            <a:chOff x="7683632" y="3011118"/>
            <a:chExt cx="264240" cy="343440"/>
          </a:xfrm>
        </p:grpSpPr>
        <mc:AlternateContent xmlns:mc="http://schemas.openxmlformats.org/markup-compatibility/2006" xmlns:p14="http://schemas.microsoft.com/office/powerpoint/2010/main">
          <mc:Choice Requires="p14">
            <p:contentPart p14:bwMode="auto" r:id="rId146">
              <p14:nvContentPartPr>
                <p14:cNvPr id="134" name="Рукописный ввод 133">
                  <a:extLst>
                    <a:ext uri="{FF2B5EF4-FFF2-40B4-BE49-F238E27FC236}">
                      <a16:creationId xmlns:a16="http://schemas.microsoft.com/office/drawing/2014/main" id="{DBFA191B-439A-472F-819E-847864197407}"/>
                    </a:ext>
                  </a:extLst>
                </p14:cNvPr>
                <p14:cNvContentPartPr/>
                <p14:nvPr/>
              </p14:nvContentPartPr>
              <p14:xfrm>
                <a:off x="7802792" y="3094638"/>
                <a:ext cx="33480" cy="259920"/>
              </p14:xfrm>
            </p:contentPart>
          </mc:Choice>
          <mc:Fallback xmlns="">
            <p:pic>
              <p:nvPicPr>
                <p:cNvPr id="134" name="Рукописный ввод 133">
                  <a:extLst>
                    <a:ext uri="{FF2B5EF4-FFF2-40B4-BE49-F238E27FC236}">
                      <a16:creationId xmlns:a16="http://schemas.microsoft.com/office/drawing/2014/main" id="{DBFA191B-439A-472F-819E-847864197407}"/>
                    </a:ext>
                  </a:extLst>
                </p:cNvPr>
                <p:cNvPicPr/>
                <p:nvPr/>
              </p:nvPicPr>
              <p:blipFill>
                <a:blip r:embed="rId147"/>
                <a:stretch>
                  <a:fillRect/>
                </a:stretch>
              </p:blipFill>
              <p:spPr>
                <a:xfrm>
                  <a:off x="7798472" y="3090318"/>
                  <a:ext cx="4212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35" name="Рукописный ввод 134">
                  <a:extLst>
                    <a:ext uri="{FF2B5EF4-FFF2-40B4-BE49-F238E27FC236}">
                      <a16:creationId xmlns:a16="http://schemas.microsoft.com/office/drawing/2014/main" id="{075E4DBC-97C4-4CE7-AD87-B5F71C85835E}"/>
                    </a:ext>
                  </a:extLst>
                </p14:cNvPr>
                <p14:cNvContentPartPr/>
                <p14:nvPr/>
              </p14:nvContentPartPr>
              <p14:xfrm>
                <a:off x="7683632" y="3011118"/>
                <a:ext cx="264240" cy="32760"/>
              </p14:xfrm>
            </p:contentPart>
          </mc:Choice>
          <mc:Fallback xmlns="">
            <p:pic>
              <p:nvPicPr>
                <p:cNvPr id="135" name="Рукописный ввод 134">
                  <a:extLst>
                    <a:ext uri="{FF2B5EF4-FFF2-40B4-BE49-F238E27FC236}">
                      <a16:creationId xmlns:a16="http://schemas.microsoft.com/office/drawing/2014/main" id="{075E4DBC-97C4-4CE7-AD87-B5F71C85835E}"/>
                    </a:ext>
                  </a:extLst>
                </p:cNvPr>
                <p:cNvPicPr/>
                <p:nvPr/>
              </p:nvPicPr>
              <p:blipFill>
                <a:blip r:embed="rId149"/>
                <a:stretch>
                  <a:fillRect/>
                </a:stretch>
              </p:blipFill>
              <p:spPr>
                <a:xfrm>
                  <a:off x="7679312" y="3006798"/>
                  <a:ext cx="272880" cy="41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0">
            <p14:nvContentPartPr>
              <p14:cNvPr id="138" name="Рукописный ввод 137">
                <a:extLst>
                  <a:ext uri="{FF2B5EF4-FFF2-40B4-BE49-F238E27FC236}">
                    <a16:creationId xmlns:a16="http://schemas.microsoft.com/office/drawing/2014/main" id="{C1E0D491-B6DE-48F6-A92C-5707778C445C}"/>
                  </a:ext>
                </a:extLst>
              </p14:cNvPr>
              <p14:cNvContentPartPr/>
              <p14:nvPr/>
            </p14:nvContentPartPr>
            <p14:xfrm>
              <a:off x="7756712" y="3729318"/>
              <a:ext cx="66960" cy="269640"/>
            </p14:xfrm>
          </p:contentPart>
        </mc:Choice>
        <mc:Fallback xmlns="">
          <p:pic>
            <p:nvPicPr>
              <p:cNvPr id="138" name="Рукописный ввод 137">
                <a:extLst>
                  <a:ext uri="{FF2B5EF4-FFF2-40B4-BE49-F238E27FC236}">
                    <a16:creationId xmlns:a16="http://schemas.microsoft.com/office/drawing/2014/main" id="{C1E0D491-B6DE-48F6-A92C-5707778C445C}"/>
                  </a:ext>
                </a:extLst>
              </p:cNvPr>
              <p:cNvPicPr/>
              <p:nvPr/>
            </p:nvPicPr>
            <p:blipFill>
              <a:blip r:embed="rId151"/>
              <a:stretch>
                <a:fillRect/>
              </a:stretch>
            </p:blipFill>
            <p:spPr>
              <a:xfrm>
                <a:off x="7752392" y="3724998"/>
                <a:ext cx="7560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39" name="Рукописный ввод 138">
                <a:extLst>
                  <a:ext uri="{FF2B5EF4-FFF2-40B4-BE49-F238E27FC236}">
                    <a16:creationId xmlns:a16="http://schemas.microsoft.com/office/drawing/2014/main" id="{B33A9F20-6076-4616-BDEF-6952B8CFD55D}"/>
                  </a:ext>
                </a:extLst>
              </p14:cNvPr>
              <p14:cNvContentPartPr/>
              <p14:nvPr/>
            </p14:nvContentPartPr>
            <p14:xfrm>
              <a:off x="7701272" y="3639318"/>
              <a:ext cx="235800" cy="80640"/>
            </p14:xfrm>
          </p:contentPart>
        </mc:Choice>
        <mc:Fallback xmlns="">
          <p:pic>
            <p:nvPicPr>
              <p:cNvPr id="139" name="Рукописный ввод 138">
                <a:extLst>
                  <a:ext uri="{FF2B5EF4-FFF2-40B4-BE49-F238E27FC236}">
                    <a16:creationId xmlns:a16="http://schemas.microsoft.com/office/drawing/2014/main" id="{B33A9F20-6076-4616-BDEF-6952B8CFD55D}"/>
                  </a:ext>
                </a:extLst>
              </p:cNvPr>
              <p:cNvPicPr/>
              <p:nvPr/>
            </p:nvPicPr>
            <p:blipFill>
              <a:blip r:embed="rId153"/>
              <a:stretch>
                <a:fillRect/>
              </a:stretch>
            </p:blipFill>
            <p:spPr>
              <a:xfrm>
                <a:off x="7696952" y="3634998"/>
                <a:ext cx="24444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40" name="Рукописный ввод 139">
                <a:extLst>
                  <a:ext uri="{FF2B5EF4-FFF2-40B4-BE49-F238E27FC236}">
                    <a16:creationId xmlns:a16="http://schemas.microsoft.com/office/drawing/2014/main" id="{D659BAEE-0572-4093-B031-635FB421C398}"/>
                  </a:ext>
                </a:extLst>
              </p14:cNvPr>
              <p14:cNvContentPartPr/>
              <p14:nvPr/>
            </p14:nvContentPartPr>
            <p14:xfrm>
              <a:off x="7731512" y="3907878"/>
              <a:ext cx="209520" cy="73800"/>
            </p14:xfrm>
          </p:contentPart>
        </mc:Choice>
        <mc:Fallback xmlns="">
          <p:pic>
            <p:nvPicPr>
              <p:cNvPr id="140" name="Рукописный ввод 139">
                <a:extLst>
                  <a:ext uri="{FF2B5EF4-FFF2-40B4-BE49-F238E27FC236}">
                    <a16:creationId xmlns:a16="http://schemas.microsoft.com/office/drawing/2014/main" id="{D659BAEE-0572-4093-B031-635FB421C398}"/>
                  </a:ext>
                </a:extLst>
              </p:cNvPr>
              <p:cNvPicPr/>
              <p:nvPr/>
            </p:nvPicPr>
            <p:blipFill>
              <a:blip r:embed="rId155"/>
              <a:stretch>
                <a:fillRect/>
              </a:stretch>
            </p:blipFill>
            <p:spPr>
              <a:xfrm>
                <a:off x="7727192" y="3903558"/>
                <a:ext cx="218160" cy="82440"/>
              </a:xfrm>
              <a:prstGeom prst="rect">
                <a:avLst/>
              </a:prstGeom>
            </p:spPr>
          </p:pic>
        </mc:Fallback>
      </mc:AlternateContent>
      <p:grpSp>
        <p:nvGrpSpPr>
          <p:cNvPr id="144" name="Группа 143">
            <a:extLst>
              <a:ext uri="{FF2B5EF4-FFF2-40B4-BE49-F238E27FC236}">
                <a16:creationId xmlns:a16="http://schemas.microsoft.com/office/drawing/2014/main" id="{3E4FAE06-4146-459F-932A-04BD24B9E506}"/>
              </a:ext>
            </a:extLst>
          </p:cNvPr>
          <p:cNvGrpSpPr/>
          <p:nvPr/>
        </p:nvGrpSpPr>
        <p:grpSpPr>
          <a:xfrm>
            <a:off x="7761032" y="4363998"/>
            <a:ext cx="232560" cy="386280"/>
            <a:chOff x="7761032" y="4363998"/>
            <a:chExt cx="232560" cy="386280"/>
          </a:xfrm>
        </p:grpSpPr>
        <mc:AlternateContent xmlns:mc="http://schemas.openxmlformats.org/markup-compatibility/2006" xmlns:p14="http://schemas.microsoft.com/office/powerpoint/2010/main">
          <mc:Choice Requires="p14">
            <p:contentPart p14:bwMode="auto" r:id="rId156">
              <p14:nvContentPartPr>
                <p14:cNvPr id="141" name="Рукописный ввод 140">
                  <a:extLst>
                    <a:ext uri="{FF2B5EF4-FFF2-40B4-BE49-F238E27FC236}">
                      <a16:creationId xmlns:a16="http://schemas.microsoft.com/office/drawing/2014/main" id="{6D402B19-74DC-4DB5-8581-8C4DBF47EE53}"/>
                    </a:ext>
                  </a:extLst>
                </p14:cNvPr>
                <p14:cNvContentPartPr/>
                <p14:nvPr/>
              </p14:nvContentPartPr>
              <p14:xfrm>
                <a:off x="7770032" y="4392438"/>
                <a:ext cx="36720" cy="357840"/>
              </p14:xfrm>
            </p:contentPart>
          </mc:Choice>
          <mc:Fallback xmlns="">
            <p:pic>
              <p:nvPicPr>
                <p:cNvPr id="141" name="Рукописный ввод 140">
                  <a:extLst>
                    <a:ext uri="{FF2B5EF4-FFF2-40B4-BE49-F238E27FC236}">
                      <a16:creationId xmlns:a16="http://schemas.microsoft.com/office/drawing/2014/main" id="{6D402B19-74DC-4DB5-8581-8C4DBF47EE53}"/>
                    </a:ext>
                  </a:extLst>
                </p:cNvPr>
                <p:cNvPicPr/>
                <p:nvPr/>
              </p:nvPicPr>
              <p:blipFill>
                <a:blip r:embed="rId157"/>
                <a:stretch>
                  <a:fillRect/>
                </a:stretch>
              </p:blipFill>
              <p:spPr>
                <a:xfrm>
                  <a:off x="7765712" y="4388118"/>
                  <a:ext cx="4536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42" name="Рукописный ввод 141">
                  <a:extLst>
                    <a:ext uri="{FF2B5EF4-FFF2-40B4-BE49-F238E27FC236}">
                      <a16:creationId xmlns:a16="http://schemas.microsoft.com/office/drawing/2014/main" id="{FA8140F9-8A0B-4D61-8329-FDAEE0E13624}"/>
                    </a:ext>
                  </a:extLst>
                </p14:cNvPr>
                <p14:cNvContentPartPr/>
                <p14:nvPr/>
              </p14:nvContentPartPr>
              <p14:xfrm>
                <a:off x="7781552" y="4363998"/>
                <a:ext cx="212040" cy="24840"/>
              </p14:xfrm>
            </p:contentPart>
          </mc:Choice>
          <mc:Fallback xmlns="">
            <p:pic>
              <p:nvPicPr>
                <p:cNvPr id="142" name="Рукописный ввод 141">
                  <a:extLst>
                    <a:ext uri="{FF2B5EF4-FFF2-40B4-BE49-F238E27FC236}">
                      <a16:creationId xmlns:a16="http://schemas.microsoft.com/office/drawing/2014/main" id="{FA8140F9-8A0B-4D61-8329-FDAEE0E13624}"/>
                    </a:ext>
                  </a:extLst>
                </p:cNvPr>
                <p:cNvPicPr/>
                <p:nvPr/>
              </p:nvPicPr>
              <p:blipFill>
                <a:blip r:embed="rId159"/>
                <a:stretch>
                  <a:fillRect/>
                </a:stretch>
              </p:blipFill>
              <p:spPr>
                <a:xfrm>
                  <a:off x="7777232" y="4359678"/>
                  <a:ext cx="22068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43" name="Рукописный ввод 142">
                  <a:extLst>
                    <a:ext uri="{FF2B5EF4-FFF2-40B4-BE49-F238E27FC236}">
                      <a16:creationId xmlns:a16="http://schemas.microsoft.com/office/drawing/2014/main" id="{76C9A530-DCF7-4467-93AF-E7511343C278}"/>
                    </a:ext>
                  </a:extLst>
                </p14:cNvPr>
                <p14:cNvContentPartPr/>
                <p14:nvPr/>
              </p14:nvContentPartPr>
              <p14:xfrm>
                <a:off x="7761032" y="4480278"/>
                <a:ext cx="212040" cy="39960"/>
              </p14:xfrm>
            </p:contentPart>
          </mc:Choice>
          <mc:Fallback xmlns="">
            <p:pic>
              <p:nvPicPr>
                <p:cNvPr id="143" name="Рукописный ввод 142">
                  <a:extLst>
                    <a:ext uri="{FF2B5EF4-FFF2-40B4-BE49-F238E27FC236}">
                      <a16:creationId xmlns:a16="http://schemas.microsoft.com/office/drawing/2014/main" id="{76C9A530-DCF7-4467-93AF-E7511343C278}"/>
                    </a:ext>
                  </a:extLst>
                </p:cNvPr>
                <p:cNvPicPr/>
                <p:nvPr/>
              </p:nvPicPr>
              <p:blipFill>
                <a:blip r:embed="rId161"/>
                <a:stretch>
                  <a:fillRect/>
                </a:stretch>
              </p:blipFill>
              <p:spPr>
                <a:xfrm>
                  <a:off x="7756712" y="4475958"/>
                  <a:ext cx="220680" cy="48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2">
            <p14:nvContentPartPr>
              <p14:cNvPr id="145" name="Рукописный ввод 144">
                <a:extLst>
                  <a:ext uri="{FF2B5EF4-FFF2-40B4-BE49-F238E27FC236}">
                    <a16:creationId xmlns:a16="http://schemas.microsoft.com/office/drawing/2014/main" id="{E80ECE0E-F7DC-473C-A323-E25FF1CF37A3}"/>
                  </a:ext>
                </a:extLst>
              </p14:cNvPr>
              <p14:cNvContentPartPr/>
              <p14:nvPr/>
            </p14:nvContentPartPr>
            <p14:xfrm>
              <a:off x="7514792" y="2073678"/>
              <a:ext cx="691200" cy="3029400"/>
            </p14:xfrm>
          </p:contentPart>
        </mc:Choice>
        <mc:Fallback xmlns="">
          <p:pic>
            <p:nvPicPr>
              <p:cNvPr id="145" name="Рукописный ввод 144">
                <a:extLst>
                  <a:ext uri="{FF2B5EF4-FFF2-40B4-BE49-F238E27FC236}">
                    <a16:creationId xmlns:a16="http://schemas.microsoft.com/office/drawing/2014/main" id="{E80ECE0E-F7DC-473C-A323-E25FF1CF37A3}"/>
                  </a:ext>
                </a:extLst>
              </p:cNvPr>
              <p:cNvPicPr/>
              <p:nvPr/>
            </p:nvPicPr>
            <p:blipFill>
              <a:blip r:embed="rId163"/>
              <a:stretch>
                <a:fillRect/>
              </a:stretch>
            </p:blipFill>
            <p:spPr>
              <a:xfrm>
                <a:off x="7496792" y="2055678"/>
                <a:ext cx="726840" cy="30650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46" name="Рукописный ввод 145">
                <a:extLst>
                  <a:ext uri="{FF2B5EF4-FFF2-40B4-BE49-F238E27FC236}">
                    <a16:creationId xmlns:a16="http://schemas.microsoft.com/office/drawing/2014/main" id="{4247FB47-B5A6-424A-99DB-42D31FF9DD66}"/>
                  </a:ext>
                </a:extLst>
              </p14:cNvPr>
              <p14:cNvContentPartPr/>
              <p14:nvPr/>
            </p14:nvContentPartPr>
            <p14:xfrm>
              <a:off x="951272" y="2873598"/>
              <a:ext cx="24120" cy="12600"/>
            </p14:xfrm>
          </p:contentPart>
        </mc:Choice>
        <mc:Fallback xmlns="">
          <p:pic>
            <p:nvPicPr>
              <p:cNvPr id="146" name="Рукописный ввод 145">
                <a:extLst>
                  <a:ext uri="{FF2B5EF4-FFF2-40B4-BE49-F238E27FC236}">
                    <a16:creationId xmlns:a16="http://schemas.microsoft.com/office/drawing/2014/main" id="{4247FB47-B5A6-424A-99DB-42D31FF9DD66}"/>
                  </a:ext>
                </a:extLst>
              </p:cNvPr>
              <p:cNvPicPr/>
              <p:nvPr/>
            </p:nvPicPr>
            <p:blipFill>
              <a:blip r:embed="rId165"/>
              <a:stretch>
                <a:fillRect/>
              </a:stretch>
            </p:blipFill>
            <p:spPr>
              <a:xfrm>
                <a:off x="933272" y="2855958"/>
                <a:ext cx="597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47" name="Рукописный ввод 146">
                <a:extLst>
                  <a:ext uri="{FF2B5EF4-FFF2-40B4-BE49-F238E27FC236}">
                    <a16:creationId xmlns:a16="http://schemas.microsoft.com/office/drawing/2014/main" id="{6181463E-7C04-43E5-B33D-3B0EE81EF997}"/>
                  </a:ext>
                </a:extLst>
              </p14:cNvPr>
              <p14:cNvContentPartPr/>
              <p14:nvPr/>
            </p14:nvContentPartPr>
            <p14:xfrm>
              <a:off x="1021472" y="3636078"/>
              <a:ext cx="23040" cy="9360"/>
            </p14:xfrm>
          </p:contentPart>
        </mc:Choice>
        <mc:Fallback xmlns="">
          <p:pic>
            <p:nvPicPr>
              <p:cNvPr id="147" name="Рукописный ввод 146">
                <a:extLst>
                  <a:ext uri="{FF2B5EF4-FFF2-40B4-BE49-F238E27FC236}">
                    <a16:creationId xmlns:a16="http://schemas.microsoft.com/office/drawing/2014/main" id="{6181463E-7C04-43E5-B33D-3B0EE81EF997}"/>
                  </a:ext>
                </a:extLst>
              </p:cNvPr>
              <p:cNvPicPr/>
              <p:nvPr/>
            </p:nvPicPr>
            <p:blipFill>
              <a:blip r:embed="rId167"/>
              <a:stretch>
                <a:fillRect/>
              </a:stretch>
            </p:blipFill>
            <p:spPr>
              <a:xfrm>
                <a:off x="1003472" y="3618438"/>
                <a:ext cx="58680" cy="45000"/>
              </a:xfrm>
              <a:prstGeom prst="rect">
                <a:avLst/>
              </a:prstGeom>
            </p:spPr>
          </p:pic>
        </mc:Fallback>
      </mc:AlternateContent>
      <p:grpSp>
        <p:nvGrpSpPr>
          <p:cNvPr id="151" name="Группа 150">
            <a:extLst>
              <a:ext uri="{FF2B5EF4-FFF2-40B4-BE49-F238E27FC236}">
                <a16:creationId xmlns:a16="http://schemas.microsoft.com/office/drawing/2014/main" id="{07EEA47D-FB96-4EE9-8C63-3E6C502E8E1C}"/>
              </a:ext>
            </a:extLst>
          </p:cNvPr>
          <p:cNvGrpSpPr/>
          <p:nvPr/>
        </p:nvGrpSpPr>
        <p:grpSpPr>
          <a:xfrm>
            <a:off x="3700232" y="2893038"/>
            <a:ext cx="1019520" cy="929880"/>
            <a:chOff x="3700232" y="2893038"/>
            <a:chExt cx="1019520" cy="929880"/>
          </a:xfrm>
        </p:grpSpPr>
        <mc:AlternateContent xmlns:mc="http://schemas.openxmlformats.org/markup-compatibility/2006" xmlns:p14="http://schemas.microsoft.com/office/powerpoint/2010/main">
          <mc:Choice Requires="p14">
            <p:contentPart p14:bwMode="auto" r:id="rId168">
              <p14:nvContentPartPr>
                <p14:cNvPr id="148" name="Рукописный ввод 147">
                  <a:extLst>
                    <a:ext uri="{FF2B5EF4-FFF2-40B4-BE49-F238E27FC236}">
                      <a16:creationId xmlns:a16="http://schemas.microsoft.com/office/drawing/2014/main" id="{9B3829FD-6147-4AEF-A179-B06E69053C23}"/>
                    </a:ext>
                  </a:extLst>
                </p14:cNvPr>
                <p14:cNvContentPartPr/>
                <p14:nvPr/>
              </p14:nvContentPartPr>
              <p14:xfrm>
                <a:off x="3700232" y="3290118"/>
                <a:ext cx="1019520" cy="107280"/>
              </p14:xfrm>
            </p:contentPart>
          </mc:Choice>
          <mc:Fallback xmlns="">
            <p:pic>
              <p:nvPicPr>
                <p:cNvPr id="148" name="Рукописный ввод 147">
                  <a:extLst>
                    <a:ext uri="{FF2B5EF4-FFF2-40B4-BE49-F238E27FC236}">
                      <a16:creationId xmlns:a16="http://schemas.microsoft.com/office/drawing/2014/main" id="{9B3829FD-6147-4AEF-A179-B06E69053C23}"/>
                    </a:ext>
                  </a:extLst>
                </p:cNvPr>
                <p:cNvPicPr/>
                <p:nvPr/>
              </p:nvPicPr>
              <p:blipFill>
                <a:blip r:embed="rId169"/>
                <a:stretch>
                  <a:fillRect/>
                </a:stretch>
              </p:blipFill>
              <p:spPr>
                <a:xfrm>
                  <a:off x="3682232" y="3272118"/>
                  <a:ext cx="105516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49" name="Рукописный ввод 148">
                  <a:extLst>
                    <a:ext uri="{FF2B5EF4-FFF2-40B4-BE49-F238E27FC236}">
                      <a16:creationId xmlns:a16="http://schemas.microsoft.com/office/drawing/2014/main" id="{EEF96E45-ADC0-4AE4-965B-A161E46403FA}"/>
                    </a:ext>
                  </a:extLst>
                </p14:cNvPr>
                <p14:cNvContentPartPr/>
                <p14:nvPr/>
              </p14:nvContentPartPr>
              <p14:xfrm>
                <a:off x="4113872" y="3042798"/>
                <a:ext cx="56160" cy="665640"/>
              </p14:xfrm>
            </p:contentPart>
          </mc:Choice>
          <mc:Fallback xmlns="">
            <p:pic>
              <p:nvPicPr>
                <p:cNvPr id="149" name="Рукописный ввод 148">
                  <a:extLst>
                    <a:ext uri="{FF2B5EF4-FFF2-40B4-BE49-F238E27FC236}">
                      <a16:creationId xmlns:a16="http://schemas.microsoft.com/office/drawing/2014/main" id="{EEF96E45-ADC0-4AE4-965B-A161E46403FA}"/>
                    </a:ext>
                  </a:extLst>
                </p:cNvPr>
                <p:cNvPicPr/>
                <p:nvPr/>
              </p:nvPicPr>
              <p:blipFill>
                <a:blip r:embed="rId171"/>
                <a:stretch>
                  <a:fillRect/>
                </a:stretch>
              </p:blipFill>
              <p:spPr>
                <a:xfrm>
                  <a:off x="4095872" y="3024798"/>
                  <a:ext cx="91800" cy="7012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50" name="Рукописный ввод 149">
                  <a:extLst>
                    <a:ext uri="{FF2B5EF4-FFF2-40B4-BE49-F238E27FC236}">
                      <a16:creationId xmlns:a16="http://schemas.microsoft.com/office/drawing/2014/main" id="{0F02B728-109F-49D0-AF16-B0C6F5F5CB02}"/>
                    </a:ext>
                  </a:extLst>
                </p14:cNvPr>
                <p14:cNvContentPartPr/>
                <p14:nvPr/>
              </p14:nvContentPartPr>
              <p14:xfrm>
                <a:off x="4215752" y="2893038"/>
                <a:ext cx="57600" cy="929880"/>
              </p14:xfrm>
            </p:contentPart>
          </mc:Choice>
          <mc:Fallback xmlns="">
            <p:pic>
              <p:nvPicPr>
                <p:cNvPr id="150" name="Рукописный ввод 149">
                  <a:extLst>
                    <a:ext uri="{FF2B5EF4-FFF2-40B4-BE49-F238E27FC236}">
                      <a16:creationId xmlns:a16="http://schemas.microsoft.com/office/drawing/2014/main" id="{0F02B728-109F-49D0-AF16-B0C6F5F5CB02}"/>
                    </a:ext>
                  </a:extLst>
                </p:cNvPr>
                <p:cNvPicPr/>
                <p:nvPr/>
              </p:nvPicPr>
              <p:blipFill>
                <a:blip r:embed="rId173"/>
                <a:stretch>
                  <a:fillRect/>
                </a:stretch>
              </p:blipFill>
              <p:spPr>
                <a:xfrm>
                  <a:off x="4198112" y="2875038"/>
                  <a:ext cx="93240" cy="965520"/>
                </a:xfrm>
                <a:prstGeom prst="rect">
                  <a:avLst/>
                </a:prstGeom>
              </p:spPr>
            </p:pic>
          </mc:Fallback>
        </mc:AlternateContent>
      </p:grpSp>
    </p:spTree>
    <p:extLst>
      <p:ext uri="{BB962C8B-B14F-4D97-AF65-F5344CB8AC3E}">
        <p14:creationId xmlns:p14="http://schemas.microsoft.com/office/powerpoint/2010/main" val="2388433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2B8041-8245-4DEB-9E30-088FAC371AB8}"/>
              </a:ext>
            </a:extLst>
          </p:cNvPr>
          <p:cNvSpPr txBox="1"/>
          <p:nvPr/>
        </p:nvSpPr>
        <p:spPr>
          <a:xfrm>
            <a:off x="907330" y="889989"/>
            <a:ext cx="6094428" cy="830997"/>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3. CONSISTENT (at least one line where both statements are true)</a:t>
            </a:r>
            <a:endParaRPr lang="en-GB" sz="2400" dirty="0"/>
          </a:p>
        </p:txBody>
      </p:sp>
      <p:grpSp>
        <p:nvGrpSpPr>
          <p:cNvPr id="42" name="Группа 41">
            <a:extLst>
              <a:ext uri="{FF2B5EF4-FFF2-40B4-BE49-F238E27FC236}">
                <a16:creationId xmlns:a16="http://schemas.microsoft.com/office/drawing/2014/main" id="{40370B2B-E1A5-4E20-A649-A66627543DE1}"/>
              </a:ext>
            </a:extLst>
          </p:cNvPr>
          <p:cNvGrpSpPr/>
          <p:nvPr/>
        </p:nvGrpSpPr>
        <p:grpSpPr>
          <a:xfrm>
            <a:off x="347192" y="1968918"/>
            <a:ext cx="1248840" cy="394920"/>
            <a:chOff x="347192" y="1968918"/>
            <a:chExt cx="1248840" cy="39492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FD89F52C-2E7E-41DE-8C8F-8CEB0033FCDA}"/>
                    </a:ext>
                  </a:extLst>
                </p14:cNvPr>
                <p14:cNvContentPartPr/>
                <p14:nvPr/>
              </p14:nvContentPartPr>
              <p14:xfrm>
                <a:off x="347192" y="1968918"/>
                <a:ext cx="273960" cy="300960"/>
              </p14:xfrm>
            </p:contentPart>
          </mc:Choice>
          <mc:Fallback xmlns="">
            <p:pic>
              <p:nvPicPr>
                <p:cNvPr id="2" name="Рукописный ввод 1">
                  <a:extLst>
                    <a:ext uri="{FF2B5EF4-FFF2-40B4-BE49-F238E27FC236}">
                      <a16:creationId xmlns:a16="http://schemas.microsoft.com/office/drawing/2014/main" id="{FD89F52C-2E7E-41DE-8C8F-8CEB0033FCDA}"/>
                    </a:ext>
                  </a:extLst>
                </p:cNvPr>
                <p:cNvPicPr/>
                <p:nvPr/>
              </p:nvPicPr>
              <p:blipFill>
                <a:blip r:embed="rId3"/>
                <a:stretch>
                  <a:fillRect/>
                </a:stretch>
              </p:blipFill>
              <p:spPr>
                <a:xfrm>
                  <a:off x="329192" y="1950918"/>
                  <a:ext cx="30960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98FE70B6-9A2E-410E-97D0-C6502415CCC4}"/>
                    </a:ext>
                  </a:extLst>
                </p14:cNvPr>
                <p14:cNvContentPartPr/>
                <p14:nvPr/>
              </p14:nvContentPartPr>
              <p14:xfrm>
                <a:off x="434312" y="2161878"/>
                <a:ext cx="184680" cy="201960"/>
              </p14:xfrm>
            </p:contentPart>
          </mc:Choice>
          <mc:Fallback xmlns="">
            <p:pic>
              <p:nvPicPr>
                <p:cNvPr id="3" name="Рукописный ввод 2">
                  <a:extLst>
                    <a:ext uri="{FF2B5EF4-FFF2-40B4-BE49-F238E27FC236}">
                      <a16:creationId xmlns:a16="http://schemas.microsoft.com/office/drawing/2014/main" id="{98FE70B6-9A2E-410E-97D0-C6502415CCC4}"/>
                    </a:ext>
                  </a:extLst>
                </p:cNvPr>
                <p:cNvPicPr/>
                <p:nvPr/>
              </p:nvPicPr>
              <p:blipFill>
                <a:blip r:embed="rId5"/>
                <a:stretch>
                  <a:fillRect/>
                </a:stretch>
              </p:blipFill>
              <p:spPr>
                <a:xfrm>
                  <a:off x="416312" y="2144238"/>
                  <a:ext cx="2203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Рукописный ввод 27">
                  <a:extLst>
                    <a:ext uri="{FF2B5EF4-FFF2-40B4-BE49-F238E27FC236}">
                      <a16:creationId xmlns:a16="http://schemas.microsoft.com/office/drawing/2014/main" id="{9E975BE6-F2A9-4E85-AE9C-04CEAEA2DE30}"/>
                    </a:ext>
                  </a:extLst>
                </p14:cNvPr>
                <p14:cNvContentPartPr/>
                <p14:nvPr/>
              </p14:nvContentPartPr>
              <p14:xfrm>
                <a:off x="759032" y="2165118"/>
                <a:ext cx="259560" cy="178560"/>
              </p14:xfrm>
            </p:contentPart>
          </mc:Choice>
          <mc:Fallback xmlns="">
            <p:pic>
              <p:nvPicPr>
                <p:cNvPr id="28" name="Рукописный ввод 27">
                  <a:extLst>
                    <a:ext uri="{FF2B5EF4-FFF2-40B4-BE49-F238E27FC236}">
                      <a16:creationId xmlns:a16="http://schemas.microsoft.com/office/drawing/2014/main" id="{9E975BE6-F2A9-4E85-AE9C-04CEAEA2DE30}"/>
                    </a:ext>
                  </a:extLst>
                </p:cNvPr>
                <p:cNvPicPr/>
                <p:nvPr/>
              </p:nvPicPr>
              <p:blipFill>
                <a:blip r:embed="rId7"/>
                <a:stretch>
                  <a:fillRect/>
                </a:stretch>
              </p:blipFill>
              <p:spPr>
                <a:xfrm>
                  <a:off x="741032" y="2147118"/>
                  <a:ext cx="29520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Рукописный ввод 28">
                  <a:extLst>
                    <a:ext uri="{FF2B5EF4-FFF2-40B4-BE49-F238E27FC236}">
                      <a16:creationId xmlns:a16="http://schemas.microsoft.com/office/drawing/2014/main" id="{66C1278D-A489-42E1-A5F3-F3327446E678}"/>
                    </a:ext>
                  </a:extLst>
                </p14:cNvPr>
                <p14:cNvContentPartPr/>
                <p14:nvPr/>
              </p14:nvContentPartPr>
              <p14:xfrm>
                <a:off x="1250792" y="2008878"/>
                <a:ext cx="345240" cy="342000"/>
              </p14:xfrm>
            </p:contentPart>
          </mc:Choice>
          <mc:Fallback xmlns="">
            <p:pic>
              <p:nvPicPr>
                <p:cNvPr id="29" name="Рукописный ввод 28">
                  <a:extLst>
                    <a:ext uri="{FF2B5EF4-FFF2-40B4-BE49-F238E27FC236}">
                      <a16:creationId xmlns:a16="http://schemas.microsoft.com/office/drawing/2014/main" id="{66C1278D-A489-42E1-A5F3-F3327446E678}"/>
                    </a:ext>
                  </a:extLst>
                </p:cNvPr>
                <p:cNvPicPr/>
                <p:nvPr/>
              </p:nvPicPr>
              <p:blipFill>
                <a:blip r:embed="rId9"/>
                <a:stretch>
                  <a:fillRect/>
                </a:stretch>
              </p:blipFill>
              <p:spPr>
                <a:xfrm>
                  <a:off x="1233152" y="1991238"/>
                  <a:ext cx="380880" cy="377640"/>
                </a:xfrm>
                <a:prstGeom prst="rect">
                  <a:avLst/>
                </a:prstGeom>
              </p:spPr>
            </p:pic>
          </mc:Fallback>
        </mc:AlternateContent>
      </p:grpSp>
      <p:grpSp>
        <p:nvGrpSpPr>
          <p:cNvPr id="47" name="Группа 46">
            <a:extLst>
              <a:ext uri="{FF2B5EF4-FFF2-40B4-BE49-F238E27FC236}">
                <a16:creationId xmlns:a16="http://schemas.microsoft.com/office/drawing/2014/main" id="{4790DDD3-618B-4BCA-9873-A462CA5FE070}"/>
              </a:ext>
            </a:extLst>
          </p:cNvPr>
          <p:cNvGrpSpPr/>
          <p:nvPr/>
        </p:nvGrpSpPr>
        <p:grpSpPr>
          <a:xfrm>
            <a:off x="7804232" y="1746438"/>
            <a:ext cx="1170000" cy="424800"/>
            <a:chOff x="7804232" y="1746438"/>
            <a:chExt cx="1170000" cy="424800"/>
          </a:xfrm>
        </p:grpSpPr>
        <mc:AlternateContent xmlns:mc="http://schemas.openxmlformats.org/markup-compatibility/2006" xmlns:p14="http://schemas.microsoft.com/office/powerpoint/2010/main">
          <mc:Choice Requires="p14">
            <p:contentPart p14:bwMode="auto" r:id="rId10">
              <p14:nvContentPartPr>
                <p14:cNvPr id="43" name="Рукописный ввод 42">
                  <a:extLst>
                    <a:ext uri="{FF2B5EF4-FFF2-40B4-BE49-F238E27FC236}">
                      <a16:creationId xmlns:a16="http://schemas.microsoft.com/office/drawing/2014/main" id="{80D09CF4-D7CE-44A4-8D1D-643502E41773}"/>
                    </a:ext>
                  </a:extLst>
                </p14:cNvPr>
                <p14:cNvContentPartPr/>
                <p14:nvPr/>
              </p14:nvContentPartPr>
              <p14:xfrm>
                <a:off x="7804232" y="1847958"/>
                <a:ext cx="255960" cy="267840"/>
              </p14:xfrm>
            </p:contentPart>
          </mc:Choice>
          <mc:Fallback xmlns="">
            <p:pic>
              <p:nvPicPr>
                <p:cNvPr id="43" name="Рукописный ввод 42">
                  <a:extLst>
                    <a:ext uri="{FF2B5EF4-FFF2-40B4-BE49-F238E27FC236}">
                      <a16:creationId xmlns:a16="http://schemas.microsoft.com/office/drawing/2014/main" id="{80D09CF4-D7CE-44A4-8D1D-643502E41773}"/>
                    </a:ext>
                  </a:extLst>
                </p:cNvPr>
                <p:cNvPicPr/>
                <p:nvPr/>
              </p:nvPicPr>
              <p:blipFill>
                <a:blip r:embed="rId11"/>
                <a:stretch>
                  <a:fillRect/>
                </a:stretch>
              </p:blipFill>
              <p:spPr>
                <a:xfrm>
                  <a:off x="7786232" y="1829958"/>
                  <a:ext cx="29160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4" name="Рукописный ввод 43">
                  <a:extLst>
                    <a:ext uri="{FF2B5EF4-FFF2-40B4-BE49-F238E27FC236}">
                      <a16:creationId xmlns:a16="http://schemas.microsoft.com/office/drawing/2014/main" id="{2F8306A6-7C74-457A-88DA-762ADB6C2252}"/>
                    </a:ext>
                  </a:extLst>
                </p14:cNvPr>
                <p14:cNvContentPartPr/>
                <p14:nvPr/>
              </p14:nvContentPartPr>
              <p14:xfrm>
                <a:off x="7897832" y="1973598"/>
                <a:ext cx="258120" cy="120600"/>
              </p14:xfrm>
            </p:contentPart>
          </mc:Choice>
          <mc:Fallback xmlns="">
            <p:pic>
              <p:nvPicPr>
                <p:cNvPr id="44" name="Рукописный ввод 43">
                  <a:extLst>
                    <a:ext uri="{FF2B5EF4-FFF2-40B4-BE49-F238E27FC236}">
                      <a16:creationId xmlns:a16="http://schemas.microsoft.com/office/drawing/2014/main" id="{2F8306A6-7C74-457A-88DA-762ADB6C2252}"/>
                    </a:ext>
                  </a:extLst>
                </p:cNvPr>
                <p:cNvPicPr/>
                <p:nvPr/>
              </p:nvPicPr>
              <p:blipFill>
                <a:blip r:embed="rId13"/>
                <a:stretch>
                  <a:fillRect/>
                </a:stretch>
              </p:blipFill>
              <p:spPr>
                <a:xfrm>
                  <a:off x="7880192" y="1955958"/>
                  <a:ext cx="29376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5" name="Рукописный ввод 44">
                  <a:extLst>
                    <a:ext uri="{FF2B5EF4-FFF2-40B4-BE49-F238E27FC236}">
                      <a16:creationId xmlns:a16="http://schemas.microsoft.com/office/drawing/2014/main" id="{FB5795AA-08BB-4E56-A842-0CAE31C839F9}"/>
                    </a:ext>
                  </a:extLst>
                </p14:cNvPr>
                <p14:cNvContentPartPr/>
                <p14:nvPr/>
              </p14:nvContentPartPr>
              <p14:xfrm>
                <a:off x="8345672" y="1998798"/>
                <a:ext cx="60480" cy="44280"/>
              </p14:xfrm>
            </p:contentPart>
          </mc:Choice>
          <mc:Fallback xmlns="">
            <p:pic>
              <p:nvPicPr>
                <p:cNvPr id="45" name="Рукописный ввод 44">
                  <a:extLst>
                    <a:ext uri="{FF2B5EF4-FFF2-40B4-BE49-F238E27FC236}">
                      <a16:creationId xmlns:a16="http://schemas.microsoft.com/office/drawing/2014/main" id="{FB5795AA-08BB-4E56-A842-0CAE31C839F9}"/>
                    </a:ext>
                  </a:extLst>
                </p:cNvPr>
                <p:cNvPicPr/>
                <p:nvPr/>
              </p:nvPicPr>
              <p:blipFill>
                <a:blip r:embed="rId15"/>
                <a:stretch>
                  <a:fillRect/>
                </a:stretch>
              </p:blipFill>
              <p:spPr>
                <a:xfrm>
                  <a:off x="8327672" y="1981158"/>
                  <a:ext cx="9612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6" name="Рукописный ввод 45">
                  <a:extLst>
                    <a:ext uri="{FF2B5EF4-FFF2-40B4-BE49-F238E27FC236}">
                      <a16:creationId xmlns:a16="http://schemas.microsoft.com/office/drawing/2014/main" id="{DD86DA0A-1010-4752-A53A-2ECADBEFC0E5}"/>
                    </a:ext>
                  </a:extLst>
                </p14:cNvPr>
                <p14:cNvContentPartPr/>
                <p14:nvPr/>
              </p14:nvContentPartPr>
              <p14:xfrm>
                <a:off x="8638712" y="1746438"/>
                <a:ext cx="335520" cy="424800"/>
              </p14:xfrm>
            </p:contentPart>
          </mc:Choice>
          <mc:Fallback xmlns="">
            <p:pic>
              <p:nvPicPr>
                <p:cNvPr id="46" name="Рукописный ввод 45">
                  <a:extLst>
                    <a:ext uri="{FF2B5EF4-FFF2-40B4-BE49-F238E27FC236}">
                      <a16:creationId xmlns:a16="http://schemas.microsoft.com/office/drawing/2014/main" id="{DD86DA0A-1010-4752-A53A-2ECADBEFC0E5}"/>
                    </a:ext>
                  </a:extLst>
                </p:cNvPr>
                <p:cNvPicPr/>
                <p:nvPr/>
              </p:nvPicPr>
              <p:blipFill>
                <a:blip r:embed="rId17"/>
                <a:stretch>
                  <a:fillRect/>
                </a:stretch>
              </p:blipFill>
              <p:spPr>
                <a:xfrm>
                  <a:off x="8620712" y="1728798"/>
                  <a:ext cx="371160" cy="460440"/>
                </a:xfrm>
                <a:prstGeom prst="rect">
                  <a:avLst/>
                </a:prstGeom>
              </p:spPr>
            </p:pic>
          </mc:Fallback>
        </mc:AlternateContent>
      </p:grpSp>
      <p:sp>
        <p:nvSpPr>
          <p:cNvPr id="5" name="TextBox 4">
            <a:extLst>
              <a:ext uri="{FF2B5EF4-FFF2-40B4-BE49-F238E27FC236}">
                <a16:creationId xmlns:a16="http://schemas.microsoft.com/office/drawing/2014/main" id="{98D0756E-C972-43A4-85A2-D005A3919C89}"/>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15</a:t>
            </a:r>
            <a:endParaRPr lang="en-GB" dirty="0"/>
          </a:p>
        </p:txBody>
      </p:sp>
      <p:grpSp>
        <p:nvGrpSpPr>
          <p:cNvPr id="33" name="Группа 32">
            <a:extLst>
              <a:ext uri="{FF2B5EF4-FFF2-40B4-BE49-F238E27FC236}">
                <a16:creationId xmlns:a16="http://schemas.microsoft.com/office/drawing/2014/main" id="{05240DAA-B266-4CDC-BA32-3F9BA80C0CE4}"/>
              </a:ext>
            </a:extLst>
          </p:cNvPr>
          <p:cNvGrpSpPr/>
          <p:nvPr/>
        </p:nvGrpSpPr>
        <p:grpSpPr>
          <a:xfrm>
            <a:off x="190952" y="2683158"/>
            <a:ext cx="344160" cy="343440"/>
            <a:chOff x="190952" y="2683158"/>
            <a:chExt cx="344160" cy="343440"/>
          </a:xfrm>
        </p:grpSpPr>
        <mc:AlternateContent xmlns:mc="http://schemas.openxmlformats.org/markup-compatibility/2006" xmlns:p14="http://schemas.microsoft.com/office/powerpoint/2010/main">
          <mc:Choice Requires="p14">
            <p:contentPart p14:bwMode="auto" r:id="rId18">
              <p14:nvContentPartPr>
                <p14:cNvPr id="6" name="Рукописный ввод 5">
                  <a:extLst>
                    <a:ext uri="{FF2B5EF4-FFF2-40B4-BE49-F238E27FC236}">
                      <a16:creationId xmlns:a16="http://schemas.microsoft.com/office/drawing/2014/main" id="{7DD4F7E8-38C8-406E-B6D1-0201FB2974F1}"/>
                    </a:ext>
                  </a:extLst>
                </p14:cNvPr>
                <p14:cNvContentPartPr/>
                <p14:nvPr/>
              </p14:nvContentPartPr>
              <p14:xfrm>
                <a:off x="387872" y="2738238"/>
                <a:ext cx="29880" cy="288360"/>
              </p14:xfrm>
            </p:contentPart>
          </mc:Choice>
          <mc:Fallback xmlns="">
            <p:pic>
              <p:nvPicPr>
                <p:cNvPr id="6" name="Рукописный ввод 5">
                  <a:extLst>
                    <a:ext uri="{FF2B5EF4-FFF2-40B4-BE49-F238E27FC236}">
                      <a16:creationId xmlns:a16="http://schemas.microsoft.com/office/drawing/2014/main" id="{7DD4F7E8-38C8-406E-B6D1-0201FB2974F1}"/>
                    </a:ext>
                  </a:extLst>
                </p:cNvPr>
                <p:cNvPicPr/>
                <p:nvPr/>
              </p:nvPicPr>
              <p:blipFill>
                <a:blip r:embed="rId19"/>
                <a:stretch>
                  <a:fillRect/>
                </a:stretch>
              </p:blipFill>
              <p:spPr>
                <a:xfrm>
                  <a:off x="378872" y="2729238"/>
                  <a:ext cx="4752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 name="Рукописный ввод 6">
                  <a:extLst>
                    <a:ext uri="{FF2B5EF4-FFF2-40B4-BE49-F238E27FC236}">
                      <a16:creationId xmlns:a16="http://schemas.microsoft.com/office/drawing/2014/main" id="{E95BF742-FB53-4AE8-B395-0957FC993F81}"/>
                    </a:ext>
                  </a:extLst>
                </p14:cNvPr>
                <p14:cNvContentPartPr/>
                <p14:nvPr/>
              </p14:nvContentPartPr>
              <p14:xfrm>
                <a:off x="190952" y="2683158"/>
                <a:ext cx="344160" cy="58320"/>
              </p14:xfrm>
            </p:contentPart>
          </mc:Choice>
          <mc:Fallback xmlns="">
            <p:pic>
              <p:nvPicPr>
                <p:cNvPr id="7" name="Рукописный ввод 6">
                  <a:extLst>
                    <a:ext uri="{FF2B5EF4-FFF2-40B4-BE49-F238E27FC236}">
                      <a16:creationId xmlns:a16="http://schemas.microsoft.com/office/drawing/2014/main" id="{E95BF742-FB53-4AE8-B395-0957FC993F81}"/>
                    </a:ext>
                  </a:extLst>
                </p:cNvPr>
                <p:cNvPicPr/>
                <p:nvPr/>
              </p:nvPicPr>
              <p:blipFill>
                <a:blip r:embed="rId21"/>
                <a:stretch>
                  <a:fillRect/>
                </a:stretch>
              </p:blipFill>
              <p:spPr>
                <a:xfrm>
                  <a:off x="182312" y="2674518"/>
                  <a:ext cx="361800" cy="75960"/>
                </a:xfrm>
                <a:prstGeom prst="rect">
                  <a:avLst/>
                </a:prstGeom>
              </p:spPr>
            </p:pic>
          </mc:Fallback>
        </mc:AlternateContent>
      </p:grpSp>
      <p:grpSp>
        <p:nvGrpSpPr>
          <p:cNvPr id="32" name="Группа 31">
            <a:extLst>
              <a:ext uri="{FF2B5EF4-FFF2-40B4-BE49-F238E27FC236}">
                <a16:creationId xmlns:a16="http://schemas.microsoft.com/office/drawing/2014/main" id="{B7AF6C0B-ED7B-41F3-B9DA-C822A4C03B8C}"/>
              </a:ext>
            </a:extLst>
          </p:cNvPr>
          <p:cNvGrpSpPr/>
          <p:nvPr/>
        </p:nvGrpSpPr>
        <p:grpSpPr>
          <a:xfrm>
            <a:off x="163952" y="3265638"/>
            <a:ext cx="356040" cy="310680"/>
            <a:chOff x="163952" y="3265638"/>
            <a:chExt cx="356040" cy="310680"/>
          </a:xfrm>
        </p:grpSpPr>
        <mc:AlternateContent xmlns:mc="http://schemas.openxmlformats.org/markup-compatibility/2006" xmlns:p14="http://schemas.microsoft.com/office/powerpoint/2010/main">
          <mc:Choice Requires="p14">
            <p:contentPart p14:bwMode="auto" r:id="rId22">
              <p14:nvContentPartPr>
                <p14:cNvPr id="8" name="Рукописный ввод 7">
                  <a:extLst>
                    <a:ext uri="{FF2B5EF4-FFF2-40B4-BE49-F238E27FC236}">
                      <a16:creationId xmlns:a16="http://schemas.microsoft.com/office/drawing/2014/main" id="{04DCC8BD-A203-4776-82AD-1E1FA7DCC590}"/>
                    </a:ext>
                  </a:extLst>
                </p14:cNvPr>
                <p14:cNvContentPartPr/>
                <p14:nvPr/>
              </p14:nvContentPartPr>
              <p14:xfrm>
                <a:off x="376352" y="3290118"/>
                <a:ext cx="33120" cy="286200"/>
              </p14:xfrm>
            </p:contentPart>
          </mc:Choice>
          <mc:Fallback xmlns="">
            <p:pic>
              <p:nvPicPr>
                <p:cNvPr id="8" name="Рукописный ввод 7">
                  <a:extLst>
                    <a:ext uri="{FF2B5EF4-FFF2-40B4-BE49-F238E27FC236}">
                      <a16:creationId xmlns:a16="http://schemas.microsoft.com/office/drawing/2014/main" id="{04DCC8BD-A203-4776-82AD-1E1FA7DCC590}"/>
                    </a:ext>
                  </a:extLst>
                </p:cNvPr>
                <p:cNvPicPr/>
                <p:nvPr/>
              </p:nvPicPr>
              <p:blipFill>
                <a:blip r:embed="rId23"/>
                <a:stretch>
                  <a:fillRect/>
                </a:stretch>
              </p:blipFill>
              <p:spPr>
                <a:xfrm>
                  <a:off x="367712" y="3281118"/>
                  <a:ext cx="5076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 name="Рукописный ввод 8">
                  <a:extLst>
                    <a:ext uri="{FF2B5EF4-FFF2-40B4-BE49-F238E27FC236}">
                      <a16:creationId xmlns:a16="http://schemas.microsoft.com/office/drawing/2014/main" id="{37ED3F6D-B698-4439-A84E-DB29AAF06AD9}"/>
                    </a:ext>
                  </a:extLst>
                </p14:cNvPr>
                <p14:cNvContentPartPr/>
                <p14:nvPr/>
              </p14:nvContentPartPr>
              <p14:xfrm>
                <a:off x="163952" y="3265638"/>
                <a:ext cx="356040" cy="16560"/>
              </p14:xfrm>
            </p:contentPart>
          </mc:Choice>
          <mc:Fallback xmlns="">
            <p:pic>
              <p:nvPicPr>
                <p:cNvPr id="9" name="Рукописный ввод 8">
                  <a:extLst>
                    <a:ext uri="{FF2B5EF4-FFF2-40B4-BE49-F238E27FC236}">
                      <a16:creationId xmlns:a16="http://schemas.microsoft.com/office/drawing/2014/main" id="{37ED3F6D-B698-4439-A84E-DB29AAF06AD9}"/>
                    </a:ext>
                  </a:extLst>
                </p:cNvPr>
                <p:cNvPicPr/>
                <p:nvPr/>
              </p:nvPicPr>
              <p:blipFill>
                <a:blip r:embed="rId25"/>
                <a:stretch>
                  <a:fillRect/>
                </a:stretch>
              </p:blipFill>
              <p:spPr>
                <a:xfrm>
                  <a:off x="154952" y="3256638"/>
                  <a:ext cx="373680" cy="34200"/>
                </a:xfrm>
                <a:prstGeom prst="rect">
                  <a:avLst/>
                </a:prstGeom>
              </p:spPr>
            </p:pic>
          </mc:Fallback>
        </mc:AlternateContent>
      </p:grpSp>
      <p:grpSp>
        <p:nvGrpSpPr>
          <p:cNvPr id="31" name="Группа 30">
            <a:extLst>
              <a:ext uri="{FF2B5EF4-FFF2-40B4-BE49-F238E27FC236}">
                <a16:creationId xmlns:a16="http://schemas.microsoft.com/office/drawing/2014/main" id="{E301B7D6-9D39-4C4D-90EF-DEE0C80C77A6}"/>
              </a:ext>
            </a:extLst>
          </p:cNvPr>
          <p:cNvGrpSpPr/>
          <p:nvPr/>
        </p:nvGrpSpPr>
        <p:grpSpPr>
          <a:xfrm>
            <a:off x="272312" y="3866118"/>
            <a:ext cx="258120" cy="375120"/>
            <a:chOff x="272312" y="3866118"/>
            <a:chExt cx="258120" cy="375120"/>
          </a:xfrm>
        </p:grpSpPr>
        <mc:AlternateContent xmlns:mc="http://schemas.openxmlformats.org/markup-compatibility/2006" xmlns:p14="http://schemas.microsoft.com/office/powerpoint/2010/main">
          <mc:Choice Requires="p14">
            <p:contentPart p14:bwMode="auto" r:id="rId26">
              <p14:nvContentPartPr>
                <p14:cNvPr id="10" name="Рукописный ввод 9">
                  <a:extLst>
                    <a:ext uri="{FF2B5EF4-FFF2-40B4-BE49-F238E27FC236}">
                      <a16:creationId xmlns:a16="http://schemas.microsoft.com/office/drawing/2014/main" id="{B1928022-92C3-484F-8F51-3BAACFE7E18F}"/>
                    </a:ext>
                  </a:extLst>
                </p14:cNvPr>
                <p14:cNvContentPartPr/>
                <p14:nvPr/>
              </p14:nvContentPartPr>
              <p14:xfrm>
                <a:off x="348632" y="3923718"/>
                <a:ext cx="11160" cy="317520"/>
              </p14:xfrm>
            </p:contentPart>
          </mc:Choice>
          <mc:Fallback xmlns="">
            <p:pic>
              <p:nvPicPr>
                <p:cNvPr id="10" name="Рукописный ввод 9">
                  <a:extLst>
                    <a:ext uri="{FF2B5EF4-FFF2-40B4-BE49-F238E27FC236}">
                      <a16:creationId xmlns:a16="http://schemas.microsoft.com/office/drawing/2014/main" id="{B1928022-92C3-484F-8F51-3BAACFE7E18F}"/>
                    </a:ext>
                  </a:extLst>
                </p:cNvPr>
                <p:cNvPicPr/>
                <p:nvPr/>
              </p:nvPicPr>
              <p:blipFill>
                <a:blip r:embed="rId27"/>
                <a:stretch>
                  <a:fillRect/>
                </a:stretch>
              </p:blipFill>
              <p:spPr>
                <a:xfrm>
                  <a:off x="339992" y="3915078"/>
                  <a:ext cx="2880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 name="Рукописный ввод 10">
                  <a:extLst>
                    <a:ext uri="{FF2B5EF4-FFF2-40B4-BE49-F238E27FC236}">
                      <a16:creationId xmlns:a16="http://schemas.microsoft.com/office/drawing/2014/main" id="{1257150C-A4F7-4545-99A8-7481498AA1ED}"/>
                    </a:ext>
                  </a:extLst>
                </p14:cNvPr>
                <p14:cNvContentPartPr/>
                <p14:nvPr/>
              </p14:nvContentPartPr>
              <p14:xfrm>
                <a:off x="272312" y="3866118"/>
                <a:ext cx="258120" cy="39960"/>
              </p14:xfrm>
            </p:contentPart>
          </mc:Choice>
          <mc:Fallback xmlns="">
            <p:pic>
              <p:nvPicPr>
                <p:cNvPr id="11" name="Рукописный ввод 10">
                  <a:extLst>
                    <a:ext uri="{FF2B5EF4-FFF2-40B4-BE49-F238E27FC236}">
                      <a16:creationId xmlns:a16="http://schemas.microsoft.com/office/drawing/2014/main" id="{1257150C-A4F7-4545-99A8-7481498AA1ED}"/>
                    </a:ext>
                  </a:extLst>
                </p:cNvPr>
                <p:cNvPicPr/>
                <p:nvPr/>
              </p:nvPicPr>
              <p:blipFill>
                <a:blip r:embed="rId29"/>
                <a:stretch>
                  <a:fillRect/>
                </a:stretch>
              </p:blipFill>
              <p:spPr>
                <a:xfrm>
                  <a:off x="263672" y="3857478"/>
                  <a:ext cx="2757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2" name="Рукописный ввод 11">
                  <a:extLst>
                    <a:ext uri="{FF2B5EF4-FFF2-40B4-BE49-F238E27FC236}">
                      <a16:creationId xmlns:a16="http://schemas.microsoft.com/office/drawing/2014/main" id="{ACAFC6DD-9272-4176-BDFC-2356A579E2E5}"/>
                    </a:ext>
                  </a:extLst>
                </p14:cNvPr>
                <p14:cNvContentPartPr/>
                <p14:nvPr/>
              </p14:nvContentPartPr>
              <p14:xfrm>
                <a:off x="294992" y="4071318"/>
                <a:ext cx="210240" cy="29520"/>
              </p14:xfrm>
            </p:contentPart>
          </mc:Choice>
          <mc:Fallback xmlns="">
            <p:pic>
              <p:nvPicPr>
                <p:cNvPr id="12" name="Рукописный ввод 11">
                  <a:extLst>
                    <a:ext uri="{FF2B5EF4-FFF2-40B4-BE49-F238E27FC236}">
                      <a16:creationId xmlns:a16="http://schemas.microsoft.com/office/drawing/2014/main" id="{ACAFC6DD-9272-4176-BDFC-2356A579E2E5}"/>
                    </a:ext>
                  </a:extLst>
                </p:cNvPr>
                <p:cNvPicPr/>
                <p:nvPr/>
              </p:nvPicPr>
              <p:blipFill>
                <a:blip r:embed="rId31"/>
                <a:stretch>
                  <a:fillRect/>
                </a:stretch>
              </p:blipFill>
              <p:spPr>
                <a:xfrm>
                  <a:off x="286352" y="4062318"/>
                  <a:ext cx="227880" cy="47160"/>
                </a:xfrm>
                <a:prstGeom prst="rect">
                  <a:avLst/>
                </a:prstGeom>
              </p:spPr>
            </p:pic>
          </mc:Fallback>
        </mc:AlternateContent>
      </p:grpSp>
      <p:grpSp>
        <p:nvGrpSpPr>
          <p:cNvPr id="30" name="Группа 29">
            <a:extLst>
              <a:ext uri="{FF2B5EF4-FFF2-40B4-BE49-F238E27FC236}">
                <a16:creationId xmlns:a16="http://schemas.microsoft.com/office/drawing/2014/main" id="{FFC61830-B212-4E85-98C5-E580DC3F8282}"/>
              </a:ext>
            </a:extLst>
          </p:cNvPr>
          <p:cNvGrpSpPr/>
          <p:nvPr/>
        </p:nvGrpSpPr>
        <p:grpSpPr>
          <a:xfrm>
            <a:off x="226232" y="4545438"/>
            <a:ext cx="271440" cy="489240"/>
            <a:chOff x="226232" y="4545438"/>
            <a:chExt cx="271440" cy="489240"/>
          </a:xfrm>
        </p:grpSpPr>
        <mc:AlternateContent xmlns:mc="http://schemas.openxmlformats.org/markup-compatibility/2006" xmlns:p14="http://schemas.microsoft.com/office/powerpoint/2010/main">
          <mc:Choice Requires="p14">
            <p:contentPart p14:bwMode="auto" r:id="rId32">
              <p14:nvContentPartPr>
                <p14:cNvPr id="13" name="Рукописный ввод 12">
                  <a:extLst>
                    <a:ext uri="{FF2B5EF4-FFF2-40B4-BE49-F238E27FC236}">
                      <a16:creationId xmlns:a16="http://schemas.microsoft.com/office/drawing/2014/main" id="{99574D42-3BFA-4CBB-874C-B91227D5AE09}"/>
                    </a:ext>
                  </a:extLst>
                </p14:cNvPr>
                <p14:cNvContentPartPr/>
                <p14:nvPr/>
              </p14:nvContentPartPr>
              <p14:xfrm>
                <a:off x="377792" y="4585038"/>
                <a:ext cx="54360" cy="449640"/>
              </p14:xfrm>
            </p:contentPart>
          </mc:Choice>
          <mc:Fallback xmlns="">
            <p:pic>
              <p:nvPicPr>
                <p:cNvPr id="13" name="Рукописный ввод 12">
                  <a:extLst>
                    <a:ext uri="{FF2B5EF4-FFF2-40B4-BE49-F238E27FC236}">
                      <a16:creationId xmlns:a16="http://schemas.microsoft.com/office/drawing/2014/main" id="{99574D42-3BFA-4CBB-874C-B91227D5AE09}"/>
                    </a:ext>
                  </a:extLst>
                </p:cNvPr>
                <p:cNvPicPr/>
                <p:nvPr/>
              </p:nvPicPr>
              <p:blipFill>
                <a:blip r:embed="rId33"/>
                <a:stretch>
                  <a:fillRect/>
                </a:stretch>
              </p:blipFill>
              <p:spPr>
                <a:xfrm>
                  <a:off x="369152" y="4576398"/>
                  <a:ext cx="72000" cy="467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4" name="Рукописный ввод 13">
                  <a:extLst>
                    <a:ext uri="{FF2B5EF4-FFF2-40B4-BE49-F238E27FC236}">
                      <a16:creationId xmlns:a16="http://schemas.microsoft.com/office/drawing/2014/main" id="{E42647DE-3FF8-4F2A-BC76-099FAA80E2F9}"/>
                    </a:ext>
                  </a:extLst>
                </p14:cNvPr>
                <p14:cNvContentPartPr/>
                <p14:nvPr/>
              </p14:nvContentPartPr>
              <p14:xfrm>
                <a:off x="226232" y="4545438"/>
                <a:ext cx="264960" cy="41040"/>
              </p14:xfrm>
            </p:contentPart>
          </mc:Choice>
          <mc:Fallback xmlns="">
            <p:pic>
              <p:nvPicPr>
                <p:cNvPr id="14" name="Рукописный ввод 13">
                  <a:extLst>
                    <a:ext uri="{FF2B5EF4-FFF2-40B4-BE49-F238E27FC236}">
                      <a16:creationId xmlns:a16="http://schemas.microsoft.com/office/drawing/2014/main" id="{E42647DE-3FF8-4F2A-BC76-099FAA80E2F9}"/>
                    </a:ext>
                  </a:extLst>
                </p:cNvPr>
                <p:cNvPicPr/>
                <p:nvPr/>
              </p:nvPicPr>
              <p:blipFill>
                <a:blip r:embed="rId35"/>
                <a:stretch>
                  <a:fillRect/>
                </a:stretch>
              </p:blipFill>
              <p:spPr>
                <a:xfrm>
                  <a:off x="217232" y="4536438"/>
                  <a:ext cx="2826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5" name="Рукописный ввод 14">
                  <a:extLst>
                    <a:ext uri="{FF2B5EF4-FFF2-40B4-BE49-F238E27FC236}">
                      <a16:creationId xmlns:a16="http://schemas.microsoft.com/office/drawing/2014/main" id="{01FE8BCE-5F40-4BAF-B41C-A813A80CD645}"/>
                    </a:ext>
                  </a:extLst>
                </p14:cNvPr>
                <p14:cNvContentPartPr/>
                <p14:nvPr/>
              </p14:nvContentPartPr>
              <p14:xfrm>
                <a:off x="279152" y="4732638"/>
                <a:ext cx="218520" cy="11520"/>
              </p14:xfrm>
            </p:contentPart>
          </mc:Choice>
          <mc:Fallback xmlns="">
            <p:pic>
              <p:nvPicPr>
                <p:cNvPr id="15" name="Рукописный ввод 14">
                  <a:extLst>
                    <a:ext uri="{FF2B5EF4-FFF2-40B4-BE49-F238E27FC236}">
                      <a16:creationId xmlns:a16="http://schemas.microsoft.com/office/drawing/2014/main" id="{01FE8BCE-5F40-4BAF-B41C-A813A80CD645}"/>
                    </a:ext>
                  </a:extLst>
                </p:cNvPr>
                <p:cNvPicPr/>
                <p:nvPr/>
              </p:nvPicPr>
              <p:blipFill>
                <a:blip r:embed="rId37"/>
                <a:stretch>
                  <a:fillRect/>
                </a:stretch>
              </p:blipFill>
              <p:spPr>
                <a:xfrm>
                  <a:off x="270512" y="4723998"/>
                  <a:ext cx="236160" cy="29160"/>
                </a:xfrm>
                <a:prstGeom prst="rect">
                  <a:avLst/>
                </a:prstGeom>
              </p:spPr>
            </p:pic>
          </mc:Fallback>
        </mc:AlternateContent>
      </p:grpSp>
      <p:grpSp>
        <p:nvGrpSpPr>
          <p:cNvPr id="27" name="Группа 26">
            <a:extLst>
              <a:ext uri="{FF2B5EF4-FFF2-40B4-BE49-F238E27FC236}">
                <a16:creationId xmlns:a16="http://schemas.microsoft.com/office/drawing/2014/main" id="{C9F8267B-B6FE-496B-A781-42B986DA4DE5}"/>
              </a:ext>
            </a:extLst>
          </p:cNvPr>
          <p:cNvGrpSpPr/>
          <p:nvPr/>
        </p:nvGrpSpPr>
        <p:grpSpPr>
          <a:xfrm>
            <a:off x="1319912" y="2734638"/>
            <a:ext cx="462960" cy="793440"/>
            <a:chOff x="1319912" y="2734638"/>
            <a:chExt cx="462960" cy="793440"/>
          </a:xfrm>
        </p:grpSpPr>
        <mc:AlternateContent xmlns:mc="http://schemas.openxmlformats.org/markup-compatibility/2006" xmlns:p14="http://schemas.microsoft.com/office/powerpoint/2010/main">
          <mc:Choice Requires="p14">
            <p:contentPart p14:bwMode="auto" r:id="rId38">
              <p14:nvContentPartPr>
                <p14:cNvPr id="16" name="Рукописный ввод 15">
                  <a:extLst>
                    <a:ext uri="{FF2B5EF4-FFF2-40B4-BE49-F238E27FC236}">
                      <a16:creationId xmlns:a16="http://schemas.microsoft.com/office/drawing/2014/main" id="{D9BD8B8B-A966-4C27-9C6D-09F8390FBFA8}"/>
                    </a:ext>
                  </a:extLst>
                </p14:cNvPr>
                <p14:cNvContentPartPr/>
                <p14:nvPr/>
              </p14:nvContentPartPr>
              <p14:xfrm>
                <a:off x="1490912" y="2774238"/>
                <a:ext cx="48600" cy="342000"/>
              </p14:xfrm>
            </p:contentPart>
          </mc:Choice>
          <mc:Fallback xmlns="">
            <p:pic>
              <p:nvPicPr>
                <p:cNvPr id="16" name="Рукописный ввод 15">
                  <a:extLst>
                    <a:ext uri="{FF2B5EF4-FFF2-40B4-BE49-F238E27FC236}">
                      <a16:creationId xmlns:a16="http://schemas.microsoft.com/office/drawing/2014/main" id="{D9BD8B8B-A966-4C27-9C6D-09F8390FBFA8}"/>
                    </a:ext>
                  </a:extLst>
                </p:cNvPr>
                <p:cNvPicPr/>
                <p:nvPr/>
              </p:nvPicPr>
              <p:blipFill>
                <a:blip r:embed="rId39"/>
                <a:stretch>
                  <a:fillRect/>
                </a:stretch>
              </p:blipFill>
              <p:spPr>
                <a:xfrm>
                  <a:off x="1481912" y="2765598"/>
                  <a:ext cx="6624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7" name="Рукописный ввод 16">
                  <a:extLst>
                    <a:ext uri="{FF2B5EF4-FFF2-40B4-BE49-F238E27FC236}">
                      <a16:creationId xmlns:a16="http://schemas.microsoft.com/office/drawing/2014/main" id="{5A5C7831-9C7F-4FDB-BE5B-259B17A75550}"/>
                    </a:ext>
                  </a:extLst>
                </p14:cNvPr>
                <p14:cNvContentPartPr/>
                <p14:nvPr/>
              </p14:nvContentPartPr>
              <p14:xfrm>
                <a:off x="1319912" y="2734638"/>
                <a:ext cx="398520" cy="66960"/>
              </p14:xfrm>
            </p:contentPart>
          </mc:Choice>
          <mc:Fallback xmlns="">
            <p:pic>
              <p:nvPicPr>
                <p:cNvPr id="17" name="Рукописный ввод 16">
                  <a:extLst>
                    <a:ext uri="{FF2B5EF4-FFF2-40B4-BE49-F238E27FC236}">
                      <a16:creationId xmlns:a16="http://schemas.microsoft.com/office/drawing/2014/main" id="{5A5C7831-9C7F-4FDB-BE5B-259B17A75550}"/>
                    </a:ext>
                  </a:extLst>
                </p:cNvPr>
                <p:cNvPicPr/>
                <p:nvPr/>
              </p:nvPicPr>
              <p:blipFill>
                <a:blip r:embed="rId41"/>
                <a:stretch>
                  <a:fillRect/>
                </a:stretch>
              </p:blipFill>
              <p:spPr>
                <a:xfrm>
                  <a:off x="1311272" y="2725638"/>
                  <a:ext cx="41616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8" name="Рукописный ввод 17">
                  <a:extLst>
                    <a:ext uri="{FF2B5EF4-FFF2-40B4-BE49-F238E27FC236}">
                      <a16:creationId xmlns:a16="http://schemas.microsoft.com/office/drawing/2014/main" id="{C0BF552E-D542-4C21-867E-8F3E007E5D88}"/>
                    </a:ext>
                  </a:extLst>
                </p14:cNvPr>
                <p14:cNvContentPartPr/>
                <p14:nvPr/>
              </p14:nvContentPartPr>
              <p14:xfrm>
                <a:off x="1554272" y="3290478"/>
                <a:ext cx="38520" cy="237600"/>
              </p14:xfrm>
            </p:contentPart>
          </mc:Choice>
          <mc:Fallback xmlns="">
            <p:pic>
              <p:nvPicPr>
                <p:cNvPr id="18" name="Рукописный ввод 17">
                  <a:extLst>
                    <a:ext uri="{FF2B5EF4-FFF2-40B4-BE49-F238E27FC236}">
                      <a16:creationId xmlns:a16="http://schemas.microsoft.com/office/drawing/2014/main" id="{C0BF552E-D542-4C21-867E-8F3E007E5D88}"/>
                    </a:ext>
                  </a:extLst>
                </p:cNvPr>
                <p:cNvPicPr/>
                <p:nvPr/>
              </p:nvPicPr>
              <p:blipFill>
                <a:blip r:embed="rId43"/>
                <a:stretch>
                  <a:fillRect/>
                </a:stretch>
              </p:blipFill>
              <p:spPr>
                <a:xfrm>
                  <a:off x="1545272" y="3281838"/>
                  <a:ext cx="5616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9" name="Рукописный ввод 18">
                  <a:extLst>
                    <a:ext uri="{FF2B5EF4-FFF2-40B4-BE49-F238E27FC236}">
                      <a16:creationId xmlns:a16="http://schemas.microsoft.com/office/drawing/2014/main" id="{578C0C70-A049-4CD8-A33D-AE2D44EEBF23}"/>
                    </a:ext>
                  </a:extLst>
                </p14:cNvPr>
                <p14:cNvContentPartPr/>
                <p14:nvPr/>
              </p14:nvContentPartPr>
              <p14:xfrm>
                <a:off x="1417112" y="3166998"/>
                <a:ext cx="365760" cy="30960"/>
              </p14:xfrm>
            </p:contentPart>
          </mc:Choice>
          <mc:Fallback xmlns="">
            <p:pic>
              <p:nvPicPr>
                <p:cNvPr id="19" name="Рукописный ввод 18">
                  <a:extLst>
                    <a:ext uri="{FF2B5EF4-FFF2-40B4-BE49-F238E27FC236}">
                      <a16:creationId xmlns:a16="http://schemas.microsoft.com/office/drawing/2014/main" id="{578C0C70-A049-4CD8-A33D-AE2D44EEBF23}"/>
                    </a:ext>
                  </a:extLst>
                </p:cNvPr>
                <p:cNvPicPr/>
                <p:nvPr/>
              </p:nvPicPr>
              <p:blipFill>
                <a:blip r:embed="rId45"/>
                <a:stretch>
                  <a:fillRect/>
                </a:stretch>
              </p:blipFill>
              <p:spPr>
                <a:xfrm>
                  <a:off x="1408472" y="3157998"/>
                  <a:ext cx="38340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0" name="Рукописный ввод 19">
                  <a:extLst>
                    <a:ext uri="{FF2B5EF4-FFF2-40B4-BE49-F238E27FC236}">
                      <a16:creationId xmlns:a16="http://schemas.microsoft.com/office/drawing/2014/main" id="{41FFA4D3-5906-4E89-A942-D7D6788910DD}"/>
                    </a:ext>
                  </a:extLst>
                </p14:cNvPr>
                <p14:cNvContentPartPr/>
                <p14:nvPr/>
              </p14:nvContentPartPr>
              <p14:xfrm>
                <a:off x="1416032" y="3374718"/>
                <a:ext cx="330840" cy="96120"/>
              </p14:xfrm>
            </p:contentPart>
          </mc:Choice>
          <mc:Fallback xmlns="">
            <p:pic>
              <p:nvPicPr>
                <p:cNvPr id="20" name="Рукописный ввод 19">
                  <a:extLst>
                    <a:ext uri="{FF2B5EF4-FFF2-40B4-BE49-F238E27FC236}">
                      <a16:creationId xmlns:a16="http://schemas.microsoft.com/office/drawing/2014/main" id="{41FFA4D3-5906-4E89-A942-D7D6788910DD}"/>
                    </a:ext>
                  </a:extLst>
                </p:cNvPr>
                <p:cNvPicPr/>
                <p:nvPr/>
              </p:nvPicPr>
              <p:blipFill>
                <a:blip r:embed="rId47"/>
                <a:stretch>
                  <a:fillRect/>
                </a:stretch>
              </p:blipFill>
              <p:spPr>
                <a:xfrm>
                  <a:off x="1407392" y="3365718"/>
                  <a:ext cx="348480" cy="113760"/>
                </a:xfrm>
                <a:prstGeom prst="rect">
                  <a:avLst/>
                </a:prstGeom>
              </p:spPr>
            </p:pic>
          </mc:Fallback>
        </mc:AlternateContent>
      </p:grpSp>
      <p:grpSp>
        <p:nvGrpSpPr>
          <p:cNvPr id="26" name="Группа 25">
            <a:extLst>
              <a:ext uri="{FF2B5EF4-FFF2-40B4-BE49-F238E27FC236}">
                <a16:creationId xmlns:a16="http://schemas.microsoft.com/office/drawing/2014/main" id="{B047C70B-73F1-4D10-9E81-42C8160B3B7A}"/>
              </a:ext>
            </a:extLst>
          </p:cNvPr>
          <p:cNvGrpSpPr/>
          <p:nvPr/>
        </p:nvGrpSpPr>
        <p:grpSpPr>
          <a:xfrm>
            <a:off x="1292912" y="3769278"/>
            <a:ext cx="361800" cy="330120"/>
            <a:chOff x="1292912" y="3769278"/>
            <a:chExt cx="361800" cy="330120"/>
          </a:xfrm>
        </p:grpSpPr>
        <mc:AlternateContent xmlns:mc="http://schemas.openxmlformats.org/markup-compatibility/2006" xmlns:p14="http://schemas.microsoft.com/office/powerpoint/2010/main">
          <mc:Choice Requires="p14">
            <p:contentPart p14:bwMode="auto" r:id="rId48">
              <p14:nvContentPartPr>
                <p14:cNvPr id="21" name="Рукописный ввод 20">
                  <a:extLst>
                    <a:ext uri="{FF2B5EF4-FFF2-40B4-BE49-F238E27FC236}">
                      <a16:creationId xmlns:a16="http://schemas.microsoft.com/office/drawing/2014/main" id="{28091073-FE33-4DA4-9571-D7F6A347BA35}"/>
                    </a:ext>
                  </a:extLst>
                </p14:cNvPr>
                <p14:cNvContentPartPr/>
                <p14:nvPr/>
              </p14:nvContentPartPr>
              <p14:xfrm>
                <a:off x="1460312" y="3793038"/>
                <a:ext cx="72720" cy="306360"/>
              </p14:xfrm>
            </p:contentPart>
          </mc:Choice>
          <mc:Fallback xmlns="">
            <p:pic>
              <p:nvPicPr>
                <p:cNvPr id="21" name="Рукописный ввод 20">
                  <a:extLst>
                    <a:ext uri="{FF2B5EF4-FFF2-40B4-BE49-F238E27FC236}">
                      <a16:creationId xmlns:a16="http://schemas.microsoft.com/office/drawing/2014/main" id="{28091073-FE33-4DA4-9571-D7F6A347BA35}"/>
                    </a:ext>
                  </a:extLst>
                </p:cNvPr>
                <p:cNvPicPr/>
                <p:nvPr/>
              </p:nvPicPr>
              <p:blipFill>
                <a:blip r:embed="rId49"/>
                <a:stretch>
                  <a:fillRect/>
                </a:stretch>
              </p:blipFill>
              <p:spPr>
                <a:xfrm>
                  <a:off x="1451312" y="3784038"/>
                  <a:ext cx="903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2" name="Рукописный ввод 21">
                  <a:extLst>
                    <a:ext uri="{FF2B5EF4-FFF2-40B4-BE49-F238E27FC236}">
                      <a16:creationId xmlns:a16="http://schemas.microsoft.com/office/drawing/2014/main" id="{BA1D3914-3BC0-440E-87A0-359974F81F22}"/>
                    </a:ext>
                  </a:extLst>
                </p14:cNvPr>
                <p14:cNvContentPartPr/>
                <p14:nvPr/>
              </p14:nvContentPartPr>
              <p14:xfrm>
                <a:off x="1292912" y="3769278"/>
                <a:ext cx="361800" cy="63720"/>
              </p14:xfrm>
            </p:contentPart>
          </mc:Choice>
          <mc:Fallback xmlns="">
            <p:pic>
              <p:nvPicPr>
                <p:cNvPr id="22" name="Рукописный ввод 21">
                  <a:extLst>
                    <a:ext uri="{FF2B5EF4-FFF2-40B4-BE49-F238E27FC236}">
                      <a16:creationId xmlns:a16="http://schemas.microsoft.com/office/drawing/2014/main" id="{BA1D3914-3BC0-440E-87A0-359974F81F22}"/>
                    </a:ext>
                  </a:extLst>
                </p:cNvPr>
                <p:cNvPicPr/>
                <p:nvPr/>
              </p:nvPicPr>
              <p:blipFill>
                <a:blip r:embed="rId51"/>
                <a:stretch>
                  <a:fillRect/>
                </a:stretch>
              </p:blipFill>
              <p:spPr>
                <a:xfrm>
                  <a:off x="1283912" y="3760278"/>
                  <a:ext cx="379440" cy="81360"/>
                </a:xfrm>
                <a:prstGeom prst="rect">
                  <a:avLst/>
                </a:prstGeom>
              </p:spPr>
            </p:pic>
          </mc:Fallback>
        </mc:AlternateContent>
      </p:grpSp>
      <p:grpSp>
        <p:nvGrpSpPr>
          <p:cNvPr id="25" name="Группа 24">
            <a:extLst>
              <a:ext uri="{FF2B5EF4-FFF2-40B4-BE49-F238E27FC236}">
                <a16:creationId xmlns:a16="http://schemas.microsoft.com/office/drawing/2014/main" id="{D432FB21-8AFE-473D-9FC3-1CB909D72868}"/>
              </a:ext>
            </a:extLst>
          </p:cNvPr>
          <p:cNvGrpSpPr/>
          <p:nvPr/>
        </p:nvGrpSpPr>
        <p:grpSpPr>
          <a:xfrm>
            <a:off x="1329992" y="4525998"/>
            <a:ext cx="367920" cy="428040"/>
            <a:chOff x="1329992" y="4525998"/>
            <a:chExt cx="367920" cy="428040"/>
          </a:xfrm>
        </p:grpSpPr>
        <mc:AlternateContent xmlns:mc="http://schemas.openxmlformats.org/markup-compatibility/2006" xmlns:p14="http://schemas.microsoft.com/office/powerpoint/2010/main">
          <mc:Choice Requires="p14">
            <p:contentPart p14:bwMode="auto" r:id="rId52">
              <p14:nvContentPartPr>
                <p14:cNvPr id="23" name="Рукописный ввод 22">
                  <a:extLst>
                    <a:ext uri="{FF2B5EF4-FFF2-40B4-BE49-F238E27FC236}">
                      <a16:creationId xmlns:a16="http://schemas.microsoft.com/office/drawing/2014/main" id="{16C84A37-AD81-4F84-8C42-A8937E6C5A4C}"/>
                    </a:ext>
                  </a:extLst>
                </p14:cNvPr>
                <p14:cNvContentPartPr/>
                <p14:nvPr/>
              </p14:nvContentPartPr>
              <p14:xfrm>
                <a:off x="1329992" y="4525998"/>
                <a:ext cx="367920" cy="428040"/>
              </p14:xfrm>
            </p:contentPart>
          </mc:Choice>
          <mc:Fallback xmlns="">
            <p:pic>
              <p:nvPicPr>
                <p:cNvPr id="23" name="Рукописный ввод 22">
                  <a:extLst>
                    <a:ext uri="{FF2B5EF4-FFF2-40B4-BE49-F238E27FC236}">
                      <a16:creationId xmlns:a16="http://schemas.microsoft.com/office/drawing/2014/main" id="{16C84A37-AD81-4F84-8C42-A8937E6C5A4C}"/>
                    </a:ext>
                  </a:extLst>
                </p:cNvPr>
                <p:cNvPicPr/>
                <p:nvPr/>
              </p:nvPicPr>
              <p:blipFill>
                <a:blip r:embed="rId53"/>
                <a:stretch>
                  <a:fillRect/>
                </a:stretch>
              </p:blipFill>
              <p:spPr>
                <a:xfrm>
                  <a:off x="1321352" y="4516998"/>
                  <a:ext cx="385560" cy="445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4" name="Рукописный ввод 23">
                  <a:extLst>
                    <a:ext uri="{FF2B5EF4-FFF2-40B4-BE49-F238E27FC236}">
                      <a16:creationId xmlns:a16="http://schemas.microsoft.com/office/drawing/2014/main" id="{63B21EA5-5BDC-4D4A-8195-1FAD3B72FABF}"/>
                    </a:ext>
                  </a:extLst>
                </p14:cNvPr>
                <p14:cNvContentPartPr/>
                <p14:nvPr/>
              </p14:nvContentPartPr>
              <p14:xfrm>
                <a:off x="1386512" y="4747038"/>
                <a:ext cx="284400" cy="14760"/>
              </p14:xfrm>
            </p:contentPart>
          </mc:Choice>
          <mc:Fallback xmlns="">
            <p:pic>
              <p:nvPicPr>
                <p:cNvPr id="24" name="Рукописный ввод 23">
                  <a:extLst>
                    <a:ext uri="{FF2B5EF4-FFF2-40B4-BE49-F238E27FC236}">
                      <a16:creationId xmlns:a16="http://schemas.microsoft.com/office/drawing/2014/main" id="{63B21EA5-5BDC-4D4A-8195-1FAD3B72FABF}"/>
                    </a:ext>
                  </a:extLst>
                </p:cNvPr>
                <p:cNvPicPr/>
                <p:nvPr/>
              </p:nvPicPr>
              <p:blipFill>
                <a:blip r:embed="rId55"/>
                <a:stretch>
                  <a:fillRect/>
                </a:stretch>
              </p:blipFill>
              <p:spPr>
                <a:xfrm>
                  <a:off x="1377872" y="4738038"/>
                  <a:ext cx="302040" cy="32400"/>
                </a:xfrm>
                <a:prstGeom prst="rect">
                  <a:avLst/>
                </a:prstGeom>
              </p:spPr>
            </p:pic>
          </mc:Fallback>
        </mc:AlternateContent>
      </p:grpSp>
      <p:grpSp>
        <p:nvGrpSpPr>
          <p:cNvPr id="52" name="Группа 51">
            <a:extLst>
              <a:ext uri="{FF2B5EF4-FFF2-40B4-BE49-F238E27FC236}">
                <a16:creationId xmlns:a16="http://schemas.microsoft.com/office/drawing/2014/main" id="{97F944DD-2CD6-4CEF-88F6-8DC0FEFA1B3C}"/>
              </a:ext>
            </a:extLst>
          </p:cNvPr>
          <p:cNvGrpSpPr/>
          <p:nvPr/>
        </p:nvGrpSpPr>
        <p:grpSpPr>
          <a:xfrm>
            <a:off x="772352" y="2751558"/>
            <a:ext cx="290160" cy="327240"/>
            <a:chOff x="772352" y="2751558"/>
            <a:chExt cx="290160" cy="327240"/>
          </a:xfrm>
        </p:grpSpPr>
        <mc:AlternateContent xmlns:mc="http://schemas.openxmlformats.org/markup-compatibility/2006" xmlns:p14="http://schemas.microsoft.com/office/powerpoint/2010/main">
          <mc:Choice Requires="p14">
            <p:contentPart p14:bwMode="auto" r:id="rId56">
              <p14:nvContentPartPr>
                <p14:cNvPr id="34" name="Рукописный ввод 33">
                  <a:extLst>
                    <a:ext uri="{FF2B5EF4-FFF2-40B4-BE49-F238E27FC236}">
                      <a16:creationId xmlns:a16="http://schemas.microsoft.com/office/drawing/2014/main" id="{FE66A080-5BDD-42A1-9420-F481EBDE01CC}"/>
                    </a:ext>
                  </a:extLst>
                </p14:cNvPr>
                <p14:cNvContentPartPr/>
                <p14:nvPr/>
              </p14:nvContentPartPr>
              <p14:xfrm>
                <a:off x="900152" y="2751558"/>
                <a:ext cx="43200" cy="327240"/>
              </p14:xfrm>
            </p:contentPart>
          </mc:Choice>
          <mc:Fallback xmlns="">
            <p:pic>
              <p:nvPicPr>
                <p:cNvPr id="34" name="Рукописный ввод 33">
                  <a:extLst>
                    <a:ext uri="{FF2B5EF4-FFF2-40B4-BE49-F238E27FC236}">
                      <a16:creationId xmlns:a16="http://schemas.microsoft.com/office/drawing/2014/main" id="{FE66A080-5BDD-42A1-9420-F481EBDE01CC}"/>
                    </a:ext>
                  </a:extLst>
                </p:cNvPr>
                <p:cNvPicPr/>
                <p:nvPr/>
              </p:nvPicPr>
              <p:blipFill>
                <a:blip r:embed="rId57"/>
                <a:stretch>
                  <a:fillRect/>
                </a:stretch>
              </p:blipFill>
              <p:spPr>
                <a:xfrm>
                  <a:off x="895832" y="2747238"/>
                  <a:ext cx="5184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 name="Рукописный ввод 34">
                  <a:extLst>
                    <a:ext uri="{FF2B5EF4-FFF2-40B4-BE49-F238E27FC236}">
                      <a16:creationId xmlns:a16="http://schemas.microsoft.com/office/drawing/2014/main" id="{96EE1B6C-0078-41F3-B8B1-AA8BA6A106D0}"/>
                    </a:ext>
                  </a:extLst>
                </p14:cNvPr>
                <p14:cNvContentPartPr/>
                <p14:nvPr/>
              </p14:nvContentPartPr>
              <p14:xfrm>
                <a:off x="772352" y="2752998"/>
                <a:ext cx="290160" cy="69120"/>
              </p14:xfrm>
            </p:contentPart>
          </mc:Choice>
          <mc:Fallback xmlns="">
            <p:pic>
              <p:nvPicPr>
                <p:cNvPr id="35" name="Рукописный ввод 34">
                  <a:extLst>
                    <a:ext uri="{FF2B5EF4-FFF2-40B4-BE49-F238E27FC236}">
                      <a16:creationId xmlns:a16="http://schemas.microsoft.com/office/drawing/2014/main" id="{96EE1B6C-0078-41F3-B8B1-AA8BA6A106D0}"/>
                    </a:ext>
                  </a:extLst>
                </p:cNvPr>
                <p:cNvPicPr/>
                <p:nvPr/>
              </p:nvPicPr>
              <p:blipFill>
                <a:blip r:embed="rId59"/>
                <a:stretch>
                  <a:fillRect/>
                </a:stretch>
              </p:blipFill>
              <p:spPr>
                <a:xfrm>
                  <a:off x="768032" y="2748678"/>
                  <a:ext cx="298800" cy="77760"/>
                </a:xfrm>
                <a:prstGeom prst="rect">
                  <a:avLst/>
                </a:prstGeom>
              </p:spPr>
            </p:pic>
          </mc:Fallback>
        </mc:AlternateContent>
      </p:grpSp>
      <p:grpSp>
        <p:nvGrpSpPr>
          <p:cNvPr id="51" name="Группа 50">
            <a:extLst>
              <a:ext uri="{FF2B5EF4-FFF2-40B4-BE49-F238E27FC236}">
                <a16:creationId xmlns:a16="http://schemas.microsoft.com/office/drawing/2014/main" id="{31E55C8A-560A-49A2-8594-F617B80AE164}"/>
              </a:ext>
            </a:extLst>
          </p:cNvPr>
          <p:cNvGrpSpPr/>
          <p:nvPr/>
        </p:nvGrpSpPr>
        <p:grpSpPr>
          <a:xfrm>
            <a:off x="715832" y="3361758"/>
            <a:ext cx="330840" cy="330480"/>
            <a:chOff x="715832" y="3361758"/>
            <a:chExt cx="330840" cy="330480"/>
          </a:xfrm>
        </p:grpSpPr>
        <mc:AlternateContent xmlns:mc="http://schemas.openxmlformats.org/markup-compatibility/2006" xmlns:p14="http://schemas.microsoft.com/office/powerpoint/2010/main">
          <mc:Choice Requires="p14">
            <p:contentPart p14:bwMode="auto" r:id="rId60">
              <p14:nvContentPartPr>
                <p14:cNvPr id="36" name="Рукописный ввод 35">
                  <a:extLst>
                    <a:ext uri="{FF2B5EF4-FFF2-40B4-BE49-F238E27FC236}">
                      <a16:creationId xmlns:a16="http://schemas.microsoft.com/office/drawing/2014/main" id="{C293AAFE-7E53-4F8F-A95C-D01C2C39E6FE}"/>
                    </a:ext>
                  </a:extLst>
                </p14:cNvPr>
                <p14:cNvContentPartPr/>
                <p14:nvPr/>
              </p14:nvContentPartPr>
              <p14:xfrm>
                <a:off x="881072" y="3365358"/>
                <a:ext cx="55800" cy="326880"/>
              </p14:xfrm>
            </p:contentPart>
          </mc:Choice>
          <mc:Fallback xmlns="">
            <p:pic>
              <p:nvPicPr>
                <p:cNvPr id="36" name="Рукописный ввод 35">
                  <a:extLst>
                    <a:ext uri="{FF2B5EF4-FFF2-40B4-BE49-F238E27FC236}">
                      <a16:creationId xmlns:a16="http://schemas.microsoft.com/office/drawing/2014/main" id="{C293AAFE-7E53-4F8F-A95C-D01C2C39E6FE}"/>
                    </a:ext>
                  </a:extLst>
                </p:cNvPr>
                <p:cNvPicPr/>
                <p:nvPr/>
              </p:nvPicPr>
              <p:blipFill>
                <a:blip r:embed="rId61"/>
                <a:stretch>
                  <a:fillRect/>
                </a:stretch>
              </p:blipFill>
              <p:spPr>
                <a:xfrm>
                  <a:off x="876752" y="3361038"/>
                  <a:ext cx="6444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 name="Рукописный ввод 36">
                  <a:extLst>
                    <a:ext uri="{FF2B5EF4-FFF2-40B4-BE49-F238E27FC236}">
                      <a16:creationId xmlns:a16="http://schemas.microsoft.com/office/drawing/2014/main" id="{6DAEA0B7-7FDA-4B5D-8273-EBD1A7FCF16D}"/>
                    </a:ext>
                  </a:extLst>
                </p14:cNvPr>
                <p14:cNvContentPartPr/>
                <p14:nvPr/>
              </p14:nvContentPartPr>
              <p14:xfrm>
                <a:off x="715832" y="3361758"/>
                <a:ext cx="330840" cy="115920"/>
              </p14:xfrm>
            </p:contentPart>
          </mc:Choice>
          <mc:Fallback xmlns="">
            <p:pic>
              <p:nvPicPr>
                <p:cNvPr id="37" name="Рукописный ввод 36">
                  <a:extLst>
                    <a:ext uri="{FF2B5EF4-FFF2-40B4-BE49-F238E27FC236}">
                      <a16:creationId xmlns:a16="http://schemas.microsoft.com/office/drawing/2014/main" id="{6DAEA0B7-7FDA-4B5D-8273-EBD1A7FCF16D}"/>
                    </a:ext>
                  </a:extLst>
                </p:cNvPr>
                <p:cNvPicPr/>
                <p:nvPr/>
              </p:nvPicPr>
              <p:blipFill>
                <a:blip r:embed="rId63"/>
                <a:stretch>
                  <a:fillRect/>
                </a:stretch>
              </p:blipFill>
              <p:spPr>
                <a:xfrm>
                  <a:off x="711512" y="3357438"/>
                  <a:ext cx="339480" cy="124560"/>
                </a:xfrm>
                <a:prstGeom prst="rect">
                  <a:avLst/>
                </a:prstGeom>
              </p:spPr>
            </p:pic>
          </mc:Fallback>
        </mc:AlternateContent>
      </p:grpSp>
      <p:grpSp>
        <p:nvGrpSpPr>
          <p:cNvPr id="50" name="Группа 49">
            <a:extLst>
              <a:ext uri="{FF2B5EF4-FFF2-40B4-BE49-F238E27FC236}">
                <a16:creationId xmlns:a16="http://schemas.microsoft.com/office/drawing/2014/main" id="{62B00859-0530-49AA-890A-3FC859356E53}"/>
              </a:ext>
            </a:extLst>
          </p:cNvPr>
          <p:cNvGrpSpPr/>
          <p:nvPr/>
        </p:nvGrpSpPr>
        <p:grpSpPr>
          <a:xfrm>
            <a:off x="729512" y="4025598"/>
            <a:ext cx="367920" cy="348840"/>
            <a:chOff x="729512" y="4025598"/>
            <a:chExt cx="367920" cy="348840"/>
          </a:xfrm>
        </p:grpSpPr>
        <mc:AlternateContent xmlns:mc="http://schemas.openxmlformats.org/markup-compatibility/2006" xmlns:p14="http://schemas.microsoft.com/office/powerpoint/2010/main">
          <mc:Choice Requires="p14">
            <p:contentPart p14:bwMode="auto" r:id="rId64">
              <p14:nvContentPartPr>
                <p14:cNvPr id="38" name="Рукописный ввод 37">
                  <a:extLst>
                    <a:ext uri="{FF2B5EF4-FFF2-40B4-BE49-F238E27FC236}">
                      <a16:creationId xmlns:a16="http://schemas.microsoft.com/office/drawing/2014/main" id="{528E550F-28E3-40BD-B594-6D86074C5337}"/>
                    </a:ext>
                  </a:extLst>
                </p14:cNvPr>
                <p14:cNvContentPartPr/>
                <p14:nvPr/>
              </p14:nvContentPartPr>
              <p14:xfrm>
                <a:off x="959552" y="4097238"/>
                <a:ext cx="41760" cy="277200"/>
              </p14:xfrm>
            </p:contentPart>
          </mc:Choice>
          <mc:Fallback xmlns="">
            <p:pic>
              <p:nvPicPr>
                <p:cNvPr id="38" name="Рукописный ввод 37">
                  <a:extLst>
                    <a:ext uri="{FF2B5EF4-FFF2-40B4-BE49-F238E27FC236}">
                      <a16:creationId xmlns:a16="http://schemas.microsoft.com/office/drawing/2014/main" id="{528E550F-28E3-40BD-B594-6D86074C5337}"/>
                    </a:ext>
                  </a:extLst>
                </p:cNvPr>
                <p:cNvPicPr/>
                <p:nvPr/>
              </p:nvPicPr>
              <p:blipFill>
                <a:blip r:embed="rId65"/>
                <a:stretch>
                  <a:fillRect/>
                </a:stretch>
              </p:blipFill>
              <p:spPr>
                <a:xfrm>
                  <a:off x="955232" y="4092918"/>
                  <a:ext cx="5040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Рукописный ввод 38">
                  <a:extLst>
                    <a:ext uri="{FF2B5EF4-FFF2-40B4-BE49-F238E27FC236}">
                      <a16:creationId xmlns:a16="http://schemas.microsoft.com/office/drawing/2014/main" id="{AF105793-5B4A-48C8-AAE9-7CFE5CB31AE0}"/>
                    </a:ext>
                  </a:extLst>
                </p14:cNvPr>
                <p14:cNvContentPartPr/>
                <p14:nvPr/>
              </p14:nvContentPartPr>
              <p14:xfrm>
                <a:off x="729512" y="4025598"/>
                <a:ext cx="367920" cy="90360"/>
              </p14:xfrm>
            </p:contentPart>
          </mc:Choice>
          <mc:Fallback xmlns="">
            <p:pic>
              <p:nvPicPr>
                <p:cNvPr id="39" name="Рукописный ввод 38">
                  <a:extLst>
                    <a:ext uri="{FF2B5EF4-FFF2-40B4-BE49-F238E27FC236}">
                      <a16:creationId xmlns:a16="http://schemas.microsoft.com/office/drawing/2014/main" id="{AF105793-5B4A-48C8-AAE9-7CFE5CB31AE0}"/>
                    </a:ext>
                  </a:extLst>
                </p:cNvPr>
                <p:cNvPicPr/>
                <p:nvPr/>
              </p:nvPicPr>
              <p:blipFill>
                <a:blip r:embed="rId67"/>
                <a:stretch>
                  <a:fillRect/>
                </a:stretch>
              </p:blipFill>
              <p:spPr>
                <a:xfrm>
                  <a:off x="725192" y="4021278"/>
                  <a:ext cx="376560" cy="99000"/>
                </a:xfrm>
                <a:prstGeom prst="rect">
                  <a:avLst/>
                </a:prstGeom>
              </p:spPr>
            </p:pic>
          </mc:Fallback>
        </mc:AlternateContent>
      </p:grpSp>
      <p:grpSp>
        <p:nvGrpSpPr>
          <p:cNvPr id="49" name="Группа 48">
            <a:extLst>
              <a:ext uri="{FF2B5EF4-FFF2-40B4-BE49-F238E27FC236}">
                <a16:creationId xmlns:a16="http://schemas.microsoft.com/office/drawing/2014/main" id="{DBE39D16-A692-486A-93F2-8891186B60FA}"/>
              </a:ext>
            </a:extLst>
          </p:cNvPr>
          <p:cNvGrpSpPr/>
          <p:nvPr/>
        </p:nvGrpSpPr>
        <p:grpSpPr>
          <a:xfrm>
            <a:off x="626552" y="4676118"/>
            <a:ext cx="356400" cy="442080"/>
            <a:chOff x="626552" y="4676118"/>
            <a:chExt cx="356400" cy="442080"/>
          </a:xfrm>
        </p:grpSpPr>
        <mc:AlternateContent xmlns:mc="http://schemas.openxmlformats.org/markup-compatibility/2006" xmlns:p14="http://schemas.microsoft.com/office/powerpoint/2010/main">
          <mc:Choice Requires="p14">
            <p:contentPart p14:bwMode="auto" r:id="rId68">
              <p14:nvContentPartPr>
                <p14:cNvPr id="40" name="Рукописный ввод 39">
                  <a:extLst>
                    <a:ext uri="{FF2B5EF4-FFF2-40B4-BE49-F238E27FC236}">
                      <a16:creationId xmlns:a16="http://schemas.microsoft.com/office/drawing/2014/main" id="{CAFAFCD7-065C-4FC3-8FEF-50C6C1BA4A13}"/>
                    </a:ext>
                  </a:extLst>
                </p14:cNvPr>
                <p14:cNvContentPartPr/>
                <p14:nvPr/>
              </p14:nvContentPartPr>
              <p14:xfrm>
                <a:off x="752192" y="4777998"/>
                <a:ext cx="62640" cy="340200"/>
              </p14:xfrm>
            </p:contentPart>
          </mc:Choice>
          <mc:Fallback xmlns="">
            <p:pic>
              <p:nvPicPr>
                <p:cNvPr id="40" name="Рукописный ввод 39">
                  <a:extLst>
                    <a:ext uri="{FF2B5EF4-FFF2-40B4-BE49-F238E27FC236}">
                      <a16:creationId xmlns:a16="http://schemas.microsoft.com/office/drawing/2014/main" id="{CAFAFCD7-065C-4FC3-8FEF-50C6C1BA4A13}"/>
                    </a:ext>
                  </a:extLst>
                </p:cNvPr>
                <p:cNvPicPr/>
                <p:nvPr/>
              </p:nvPicPr>
              <p:blipFill>
                <a:blip r:embed="rId69"/>
                <a:stretch>
                  <a:fillRect/>
                </a:stretch>
              </p:blipFill>
              <p:spPr>
                <a:xfrm>
                  <a:off x="747872" y="4773678"/>
                  <a:ext cx="7128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1" name="Рукописный ввод 40">
                  <a:extLst>
                    <a:ext uri="{FF2B5EF4-FFF2-40B4-BE49-F238E27FC236}">
                      <a16:creationId xmlns:a16="http://schemas.microsoft.com/office/drawing/2014/main" id="{0CAE8E89-DCAC-49F7-98FB-9A02F0C3BD6C}"/>
                    </a:ext>
                  </a:extLst>
                </p14:cNvPr>
                <p14:cNvContentPartPr/>
                <p14:nvPr/>
              </p14:nvContentPartPr>
              <p14:xfrm>
                <a:off x="635552" y="4676118"/>
                <a:ext cx="347400" cy="91440"/>
              </p14:xfrm>
            </p:contentPart>
          </mc:Choice>
          <mc:Fallback xmlns="">
            <p:pic>
              <p:nvPicPr>
                <p:cNvPr id="41" name="Рукописный ввод 40">
                  <a:extLst>
                    <a:ext uri="{FF2B5EF4-FFF2-40B4-BE49-F238E27FC236}">
                      <a16:creationId xmlns:a16="http://schemas.microsoft.com/office/drawing/2014/main" id="{0CAE8E89-DCAC-49F7-98FB-9A02F0C3BD6C}"/>
                    </a:ext>
                  </a:extLst>
                </p:cNvPr>
                <p:cNvPicPr/>
                <p:nvPr/>
              </p:nvPicPr>
              <p:blipFill>
                <a:blip r:embed="rId71"/>
                <a:stretch>
                  <a:fillRect/>
                </a:stretch>
              </p:blipFill>
              <p:spPr>
                <a:xfrm>
                  <a:off x="631232" y="4671798"/>
                  <a:ext cx="35604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8" name="Рукописный ввод 47">
                  <a:extLst>
                    <a:ext uri="{FF2B5EF4-FFF2-40B4-BE49-F238E27FC236}">
                      <a16:creationId xmlns:a16="http://schemas.microsoft.com/office/drawing/2014/main" id="{EB92D2DA-67BE-4FCD-913C-BB7F24991B94}"/>
                    </a:ext>
                  </a:extLst>
                </p14:cNvPr>
                <p14:cNvContentPartPr/>
                <p14:nvPr/>
              </p14:nvContentPartPr>
              <p14:xfrm>
                <a:off x="626552" y="4896798"/>
                <a:ext cx="308160" cy="43920"/>
              </p14:xfrm>
            </p:contentPart>
          </mc:Choice>
          <mc:Fallback xmlns="">
            <p:pic>
              <p:nvPicPr>
                <p:cNvPr id="48" name="Рукописный ввод 47">
                  <a:extLst>
                    <a:ext uri="{FF2B5EF4-FFF2-40B4-BE49-F238E27FC236}">
                      <a16:creationId xmlns:a16="http://schemas.microsoft.com/office/drawing/2014/main" id="{EB92D2DA-67BE-4FCD-913C-BB7F24991B94}"/>
                    </a:ext>
                  </a:extLst>
                </p:cNvPr>
                <p:cNvPicPr/>
                <p:nvPr/>
              </p:nvPicPr>
              <p:blipFill>
                <a:blip r:embed="rId73"/>
                <a:stretch>
                  <a:fillRect/>
                </a:stretch>
              </p:blipFill>
              <p:spPr>
                <a:xfrm>
                  <a:off x="622232" y="4892478"/>
                  <a:ext cx="316800" cy="52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4">
            <p14:nvContentPartPr>
              <p14:cNvPr id="53" name="Рукописный ввод 52">
                <a:extLst>
                  <a:ext uri="{FF2B5EF4-FFF2-40B4-BE49-F238E27FC236}">
                    <a16:creationId xmlns:a16="http://schemas.microsoft.com/office/drawing/2014/main" id="{CF34EED8-A40B-4429-A1AA-0CAF291CFCFC}"/>
                  </a:ext>
                </a:extLst>
              </p14:cNvPr>
              <p14:cNvContentPartPr/>
              <p14:nvPr/>
            </p14:nvContentPartPr>
            <p14:xfrm>
              <a:off x="592712" y="2518638"/>
              <a:ext cx="715680" cy="2905560"/>
            </p14:xfrm>
          </p:contentPart>
        </mc:Choice>
        <mc:Fallback xmlns="">
          <p:pic>
            <p:nvPicPr>
              <p:cNvPr id="53" name="Рукописный ввод 52">
                <a:extLst>
                  <a:ext uri="{FF2B5EF4-FFF2-40B4-BE49-F238E27FC236}">
                    <a16:creationId xmlns:a16="http://schemas.microsoft.com/office/drawing/2014/main" id="{CF34EED8-A40B-4429-A1AA-0CAF291CFCFC}"/>
                  </a:ext>
                </a:extLst>
              </p:cNvPr>
              <p:cNvPicPr/>
              <p:nvPr/>
            </p:nvPicPr>
            <p:blipFill>
              <a:blip r:embed="rId75"/>
              <a:stretch>
                <a:fillRect/>
              </a:stretch>
            </p:blipFill>
            <p:spPr>
              <a:xfrm>
                <a:off x="583712" y="2509998"/>
                <a:ext cx="733320" cy="2923200"/>
              </a:xfrm>
              <a:prstGeom prst="rect">
                <a:avLst/>
              </a:prstGeom>
            </p:spPr>
          </p:pic>
        </mc:Fallback>
      </mc:AlternateContent>
      <p:grpSp>
        <p:nvGrpSpPr>
          <p:cNvPr id="77" name="Группа 76">
            <a:extLst>
              <a:ext uri="{FF2B5EF4-FFF2-40B4-BE49-F238E27FC236}">
                <a16:creationId xmlns:a16="http://schemas.microsoft.com/office/drawing/2014/main" id="{56DCB0F9-9391-472C-8A83-8F5304807BB4}"/>
              </a:ext>
            </a:extLst>
          </p:cNvPr>
          <p:cNvGrpSpPr/>
          <p:nvPr/>
        </p:nvGrpSpPr>
        <p:grpSpPr>
          <a:xfrm>
            <a:off x="7747352" y="2318838"/>
            <a:ext cx="225360" cy="316800"/>
            <a:chOff x="7747352" y="2318838"/>
            <a:chExt cx="225360" cy="316800"/>
          </a:xfrm>
        </p:grpSpPr>
        <mc:AlternateContent xmlns:mc="http://schemas.openxmlformats.org/markup-compatibility/2006" xmlns:p14="http://schemas.microsoft.com/office/powerpoint/2010/main">
          <mc:Choice Requires="p14">
            <p:contentPart p14:bwMode="auto" r:id="rId76">
              <p14:nvContentPartPr>
                <p14:cNvPr id="54" name="Рукописный ввод 53">
                  <a:extLst>
                    <a:ext uri="{FF2B5EF4-FFF2-40B4-BE49-F238E27FC236}">
                      <a16:creationId xmlns:a16="http://schemas.microsoft.com/office/drawing/2014/main" id="{AC33AD43-41D0-4794-9DA2-E584AB54DF4C}"/>
                    </a:ext>
                  </a:extLst>
                </p14:cNvPr>
                <p14:cNvContentPartPr/>
                <p14:nvPr/>
              </p14:nvContentPartPr>
              <p14:xfrm>
                <a:off x="7892072" y="2365998"/>
                <a:ext cx="6480" cy="269640"/>
              </p14:xfrm>
            </p:contentPart>
          </mc:Choice>
          <mc:Fallback xmlns="">
            <p:pic>
              <p:nvPicPr>
                <p:cNvPr id="54" name="Рукописный ввод 53">
                  <a:extLst>
                    <a:ext uri="{FF2B5EF4-FFF2-40B4-BE49-F238E27FC236}">
                      <a16:creationId xmlns:a16="http://schemas.microsoft.com/office/drawing/2014/main" id="{AC33AD43-41D0-4794-9DA2-E584AB54DF4C}"/>
                    </a:ext>
                  </a:extLst>
                </p:cNvPr>
                <p:cNvPicPr/>
                <p:nvPr/>
              </p:nvPicPr>
              <p:blipFill>
                <a:blip r:embed="rId77"/>
                <a:stretch>
                  <a:fillRect/>
                </a:stretch>
              </p:blipFill>
              <p:spPr>
                <a:xfrm>
                  <a:off x="7883072" y="2356998"/>
                  <a:ext cx="2412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5" name="Рукописный ввод 54">
                  <a:extLst>
                    <a:ext uri="{FF2B5EF4-FFF2-40B4-BE49-F238E27FC236}">
                      <a16:creationId xmlns:a16="http://schemas.microsoft.com/office/drawing/2014/main" id="{5F992F4F-581B-4289-9B7D-C0033FFBC437}"/>
                    </a:ext>
                  </a:extLst>
                </p14:cNvPr>
                <p14:cNvContentPartPr/>
                <p14:nvPr/>
              </p14:nvContentPartPr>
              <p14:xfrm>
                <a:off x="7747352" y="2318838"/>
                <a:ext cx="225360" cy="101160"/>
              </p14:xfrm>
            </p:contentPart>
          </mc:Choice>
          <mc:Fallback xmlns="">
            <p:pic>
              <p:nvPicPr>
                <p:cNvPr id="55" name="Рукописный ввод 54">
                  <a:extLst>
                    <a:ext uri="{FF2B5EF4-FFF2-40B4-BE49-F238E27FC236}">
                      <a16:creationId xmlns:a16="http://schemas.microsoft.com/office/drawing/2014/main" id="{5F992F4F-581B-4289-9B7D-C0033FFBC437}"/>
                    </a:ext>
                  </a:extLst>
                </p:cNvPr>
                <p:cNvPicPr/>
                <p:nvPr/>
              </p:nvPicPr>
              <p:blipFill>
                <a:blip r:embed="rId79"/>
                <a:stretch>
                  <a:fillRect/>
                </a:stretch>
              </p:blipFill>
              <p:spPr>
                <a:xfrm>
                  <a:off x="7738712" y="2309838"/>
                  <a:ext cx="243000" cy="118800"/>
                </a:xfrm>
                <a:prstGeom prst="rect">
                  <a:avLst/>
                </a:prstGeom>
              </p:spPr>
            </p:pic>
          </mc:Fallback>
        </mc:AlternateContent>
      </p:grpSp>
      <p:grpSp>
        <p:nvGrpSpPr>
          <p:cNvPr id="76" name="Группа 75">
            <a:extLst>
              <a:ext uri="{FF2B5EF4-FFF2-40B4-BE49-F238E27FC236}">
                <a16:creationId xmlns:a16="http://schemas.microsoft.com/office/drawing/2014/main" id="{DF6CF8DE-22B4-4D49-BFC3-E5A88462092E}"/>
              </a:ext>
            </a:extLst>
          </p:cNvPr>
          <p:cNvGrpSpPr/>
          <p:nvPr/>
        </p:nvGrpSpPr>
        <p:grpSpPr>
          <a:xfrm>
            <a:off x="7651232" y="2954238"/>
            <a:ext cx="316800" cy="396720"/>
            <a:chOff x="7651232" y="2954238"/>
            <a:chExt cx="316800" cy="396720"/>
          </a:xfrm>
        </p:grpSpPr>
        <mc:AlternateContent xmlns:mc="http://schemas.openxmlformats.org/markup-compatibility/2006" xmlns:p14="http://schemas.microsoft.com/office/powerpoint/2010/main">
          <mc:Choice Requires="p14">
            <p:contentPart p14:bwMode="auto" r:id="rId80">
              <p14:nvContentPartPr>
                <p14:cNvPr id="56" name="Рукописный ввод 55">
                  <a:extLst>
                    <a:ext uri="{FF2B5EF4-FFF2-40B4-BE49-F238E27FC236}">
                      <a16:creationId xmlns:a16="http://schemas.microsoft.com/office/drawing/2014/main" id="{40652941-CEFB-455F-85BF-BD5DEF528CC5}"/>
                    </a:ext>
                  </a:extLst>
                </p14:cNvPr>
                <p14:cNvContentPartPr/>
                <p14:nvPr/>
              </p14:nvContentPartPr>
              <p14:xfrm>
                <a:off x="7824752" y="3003918"/>
                <a:ext cx="19800" cy="347040"/>
              </p14:xfrm>
            </p:contentPart>
          </mc:Choice>
          <mc:Fallback xmlns="">
            <p:pic>
              <p:nvPicPr>
                <p:cNvPr id="56" name="Рукописный ввод 55">
                  <a:extLst>
                    <a:ext uri="{FF2B5EF4-FFF2-40B4-BE49-F238E27FC236}">
                      <a16:creationId xmlns:a16="http://schemas.microsoft.com/office/drawing/2014/main" id="{40652941-CEFB-455F-85BF-BD5DEF528CC5}"/>
                    </a:ext>
                  </a:extLst>
                </p:cNvPr>
                <p:cNvPicPr/>
                <p:nvPr/>
              </p:nvPicPr>
              <p:blipFill>
                <a:blip r:embed="rId81"/>
                <a:stretch>
                  <a:fillRect/>
                </a:stretch>
              </p:blipFill>
              <p:spPr>
                <a:xfrm>
                  <a:off x="7816112" y="2995278"/>
                  <a:ext cx="3744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Рукописный ввод 56">
                  <a:extLst>
                    <a:ext uri="{FF2B5EF4-FFF2-40B4-BE49-F238E27FC236}">
                      <a16:creationId xmlns:a16="http://schemas.microsoft.com/office/drawing/2014/main" id="{6AB95C77-BCF7-403C-8CA4-E5F6C28EC3BE}"/>
                    </a:ext>
                  </a:extLst>
                </p14:cNvPr>
                <p14:cNvContentPartPr/>
                <p14:nvPr/>
              </p14:nvContentPartPr>
              <p14:xfrm>
                <a:off x="7651232" y="2954238"/>
                <a:ext cx="316800" cy="63360"/>
              </p14:xfrm>
            </p:contentPart>
          </mc:Choice>
          <mc:Fallback xmlns="">
            <p:pic>
              <p:nvPicPr>
                <p:cNvPr id="57" name="Рукописный ввод 56">
                  <a:extLst>
                    <a:ext uri="{FF2B5EF4-FFF2-40B4-BE49-F238E27FC236}">
                      <a16:creationId xmlns:a16="http://schemas.microsoft.com/office/drawing/2014/main" id="{6AB95C77-BCF7-403C-8CA4-E5F6C28EC3BE}"/>
                    </a:ext>
                  </a:extLst>
                </p:cNvPr>
                <p:cNvPicPr/>
                <p:nvPr/>
              </p:nvPicPr>
              <p:blipFill>
                <a:blip r:embed="rId83"/>
                <a:stretch>
                  <a:fillRect/>
                </a:stretch>
              </p:blipFill>
              <p:spPr>
                <a:xfrm>
                  <a:off x="7642592" y="2945238"/>
                  <a:ext cx="334440" cy="81000"/>
                </a:xfrm>
                <a:prstGeom prst="rect">
                  <a:avLst/>
                </a:prstGeom>
              </p:spPr>
            </p:pic>
          </mc:Fallback>
        </mc:AlternateContent>
      </p:grpSp>
      <p:grpSp>
        <p:nvGrpSpPr>
          <p:cNvPr id="75" name="Группа 74">
            <a:extLst>
              <a:ext uri="{FF2B5EF4-FFF2-40B4-BE49-F238E27FC236}">
                <a16:creationId xmlns:a16="http://schemas.microsoft.com/office/drawing/2014/main" id="{652F8CAA-FD42-4867-B8DC-8DE82E3165F7}"/>
              </a:ext>
            </a:extLst>
          </p:cNvPr>
          <p:cNvGrpSpPr/>
          <p:nvPr/>
        </p:nvGrpSpPr>
        <p:grpSpPr>
          <a:xfrm>
            <a:off x="7536032" y="3718878"/>
            <a:ext cx="380520" cy="1168920"/>
            <a:chOff x="7536032" y="3718878"/>
            <a:chExt cx="380520" cy="1168920"/>
          </a:xfrm>
        </p:grpSpPr>
        <mc:AlternateContent xmlns:mc="http://schemas.openxmlformats.org/markup-compatibility/2006" xmlns:p14="http://schemas.microsoft.com/office/powerpoint/2010/main">
          <mc:Choice Requires="p14">
            <p:contentPart p14:bwMode="auto" r:id="rId84">
              <p14:nvContentPartPr>
                <p14:cNvPr id="58" name="Рукописный ввод 57">
                  <a:extLst>
                    <a:ext uri="{FF2B5EF4-FFF2-40B4-BE49-F238E27FC236}">
                      <a16:creationId xmlns:a16="http://schemas.microsoft.com/office/drawing/2014/main" id="{026487A4-CF79-4D45-855A-72C549398702}"/>
                    </a:ext>
                  </a:extLst>
                </p14:cNvPr>
                <p14:cNvContentPartPr/>
                <p14:nvPr/>
              </p14:nvContentPartPr>
              <p14:xfrm>
                <a:off x="7772552" y="3822558"/>
                <a:ext cx="38880" cy="302760"/>
              </p14:xfrm>
            </p:contentPart>
          </mc:Choice>
          <mc:Fallback xmlns="">
            <p:pic>
              <p:nvPicPr>
                <p:cNvPr id="58" name="Рукописный ввод 57">
                  <a:extLst>
                    <a:ext uri="{FF2B5EF4-FFF2-40B4-BE49-F238E27FC236}">
                      <a16:creationId xmlns:a16="http://schemas.microsoft.com/office/drawing/2014/main" id="{026487A4-CF79-4D45-855A-72C549398702}"/>
                    </a:ext>
                  </a:extLst>
                </p:cNvPr>
                <p:cNvPicPr/>
                <p:nvPr/>
              </p:nvPicPr>
              <p:blipFill>
                <a:blip r:embed="rId85"/>
                <a:stretch>
                  <a:fillRect/>
                </a:stretch>
              </p:blipFill>
              <p:spPr>
                <a:xfrm>
                  <a:off x="7763552" y="3813558"/>
                  <a:ext cx="5652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9" name="Рукописный ввод 58">
                  <a:extLst>
                    <a:ext uri="{FF2B5EF4-FFF2-40B4-BE49-F238E27FC236}">
                      <a16:creationId xmlns:a16="http://schemas.microsoft.com/office/drawing/2014/main" id="{595FAEDA-8AD3-499A-8454-CF6FC3CABB6B}"/>
                    </a:ext>
                  </a:extLst>
                </p14:cNvPr>
                <p14:cNvContentPartPr/>
                <p14:nvPr/>
              </p14:nvContentPartPr>
              <p14:xfrm>
                <a:off x="7699832" y="3718878"/>
                <a:ext cx="216720" cy="56880"/>
              </p14:xfrm>
            </p:contentPart>
          </mc:Choice>
          <mc:Fallback xmlns="">
            <p:pic>
              <p:nvPicPr>
                <p:cNvPr id="59" name="Рукописный ввод 58">
                  <a:extLst>
                    <a:ext uri="{FF2B5EF4-FFF2-40B4-BE49-F238E27FC236}">
                      <a16:creationId xmlns:a16="http://schemas.microsoft.com/office/drawing/2014/main" id="{595FAEDA-8AD3-499A-8454-CF6FC3CABB6B}"/>
                    </a:ext>
                  </a:extLst>
                </p:cNvPr>
                <p:cNvPicPr/>
                <p:nvPr/>
              </p:nvPicPr>
              <p:blipFill>
                <a:blip r:embed="rId87"/>
                <a:stretch>
                  <a:fillRect/>
                </a:stretch>
              </p:blipFill>
              <p:spPr>
                <a:xfrm>
                  <a:off x="7691192" y="3710238"/>
                  <a:ext cx="23436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0" name="Рукописный ввод 59">
                  <a:extLst>
                    <a:ext uri="{FF2B5EF4-FFF2-40B4-BE49-F238E27FC236}">
                      <a16:creationId xmlns:a16="http://schemas.microsoft.com/office/drawing/2014/main" id="{23FAAE45-2B84-433D-B1C3-42004D76E326}"/>
                    </a:ext>
                  </a:extLst>
                </p14:cNvPr>
                <p14:cNvContentPartPr/>
                <p14:nvPr/>
              </p14:nvContentPartPr>
              <p14:xfrm>
                <a:off x="7653752" y="3978438"/>
                <a:ext cx="229320" cy="909360"/>
              </p14:xfrm>
            </p:contentPart>
          </mc:Choice>
          <mc:Fallback xmlns="">
            <p:pic>
              <p:nvPicPr>
                <p:cNvPr id="60" name="Рукописный ввод 59">
                  <a:extLst>
                    <a:ext uri="{FF2B5EF4-FFF2-40B4-BE49-F238E27FC236}">
                      <a16:creationId xmlns:a16="http://schemas.microsoft.com/office/drawing/2014/main" id="{23FAAE45-2B84-433D-B1C3-42004D76E326}"/>
                    </a:ext>
                  </a:extLst>
                </p:cNvPr>
                <p:cNvPicPr/>
                <p:nvPr/>
              </p:nvPicPr>
              <p:blipFill>
                <a:blip r:embed="rId89"/>
                <a:stretch>
                  <a:fillRect/>
                </a:stretch>
              </p:blipFill>
              <p:spPr>
                <a:xfrm>
                  <a:off x="7644752" y="3969438"/>
                  <a:ext cx="246960" cy="927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1" name="Рукописный ввод 60">
                  <a:extLst>
                    <a:ext uri="{FF2B5EF4-FFF2-40B4-BE49-F238E27FC236}">
                      <a16:creationId xmlns:a16="http://schemas.microsoft.com/office/drawing/2014/main" id="{D546032D-7A5D-4211-9C92-6D561F794A17}"/>
                    </a:ext>
                  </a:extLst>
                </p14:cNvPr>
                <p14:cNvContentPartPr/>
                <p14:nvPr/>
              </p14:nvContentPartPr>
              <p14:xfrm>
                <a:off x="7620992" y="4509798"/>
                <a:ext cx="285480" cy="44280"/>
              </p14:xfrm>
            </p:contentPart>
          </mc:Choice>
          <mc:Fallback xmlns="">
            <p:pic>
              <p:nvPicPr>
                <p:cNvPr id="61" name="Рукописный ввод 60">
                  <a:extLst>
                    <a:ext uri="{FF2B5EF4-FFF2-40B4-BE49-F238E27FC236}">
                      <a16:creationId xmlns:a16="http://schemas.microsoft.com/office/drawing/2014/main" id="{D546032D-7A5D-4211-9C92-6D561F794A17}"/>
                    </a:ext>
                  </a:extLst>
                </p:cNvPr>
                <p:cNvPicPr/>
                <p:nvPr/>
              </p:nvPicPr>
              <p:blipFill>
                <a:blip r:embed="rId91"/>
                <a:stretch>
                  <a:fillRect/>
                </a:stretch>
              </p:blipFill>
              <p:spPr>
                <a:xfrm>
                  <a:off x="7611992" y="4500798"/>
                  <a:ext cx="30312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2" name="Рукописный ввод 61">
                  <a:extLst>
                    <a:ext uri="{FF2B5EF4-FFF2-40B4-BE49-F238E27FC236}">
                      <a16:creationId xmlns:a16="http://schemas.microsoft.com/office/drawing/2014/main" id="{B9A3A480-A8B9-4396-AF0F-6A43A92B6A41}"/>
                    </a:ext>
                  </a:extLst>
                </p14:cNvPr>
                <p14:cNvContentPartPr/>
                <p14:nvPr/>
              </p14:nvContentPartPr>
              <p14:xfrm>
                <a:off x="7536032" y="4717518"/>
                <a:ext cx="269640" cy="30960"/>
              </p14:xfrm>
            </p:contentPart>
          </mc:Choice>
          <mc:Fallback xmlns="">
            <p:pic>
              <p:nvPicPr>
                <p:cNvPr id="62" name="Рукописный ввод 61">
                  <a:extLst>
                    <a:ext uri="{FF2B5EF4-FFF2-40B4-BE49-F238E27FC236}">
                      <a16:creationId xmlns:a16="http://schemas.microsoft.com/office/drawing/2014/main" id="{B9A3A480-A8B9-4396-AF0F-6A43A92B6A41}"/>
                    </a:ext>
                  </a:extLst>
                </p:cNvPr>
                <p:cNvPicPr/>
                <p:nvPr/>
              </p:nvPicPr>
              <p:blipFill>
                <a:blip r:embed="rId93"/>
                <a:stretch>
                  <a:fillRect/>
                </a:stretch>
              </p:blipFill>
              <p:spPr>
                <a:xfrm>
                  <a:off x="7527032" y="4708518"/>
                  <a:ext cx="287280" cy="48600"/>
                </a:xfrm>
                <a:prstGeom prst="rect">
                  <a:avLst/>
                </a:prstGeom>
              </p:spPr>
            </p:pic>
          </mc:Fallback>
        </mc:AlternateContent>
      </p:grpSp>
      <p:grpSp>
        <p:nvGrpSpPr>
          <p:cNvPr id="74" name="Группа 73">
            <a:extLst>
              <a:ext uri="{FF2B5EF4-FFF2-40B4-BE49-F238E27FC236}">
                <a16:creationId xmlns:a16="http://schemas.microsoft.com/office/drawing/2014/main" id="{4818DB42-6859-45DE-BD2C-A74D36DBE22F}"/>
              </a:ext>
            </a:extLst>
          </p:cNvPr>
          <p:cNvGrpSpPr/>
          <p:nvPr/>
        </p:nvGrpSpPr>
        <p:grpSpPr>
          <a:xfrm>
            <a:off x="8658152" y="2385078"/>
            <a:ext cx="364680" cy="360360"/>
            <a:chOff x="8658152" y="2385078"/>
            <a:chExt cx="364680" cy="360360"/>
          </a:xfrm>
        </p:grpSpPr>
        <mc:AlternateContent xmlns:mc="http://schemas.openxmlformats.org/markup-compatibility/2006" xmlns:p14="http://schemas.microsoft.com/office/powerpoint/2010/main">
          <mc:Choice Requires="p14">
            <p:contentPart p14:bwMode="auto" r:id="rId94">
              <p14:nvContentPartPr>
                <p14:cNvPr id="63" name="Рукописный ввод 62">
                  <a:extLst>
                    <a:ext uri="{FF2B5EF4-FFF2-40B4-BE49-F238E27FC236}">
                      <a16:creationId xmlns:a16="http://schemas.microsoft.com/office/drawing/2014/main" id="{F648B527-6F21-4999-9C8F-95E041FA36E4}"/>
                    </a:ext>
                  </a:extLst>
                </p14:cNvPr>
                <p14:cNvContentPartPr/>
                <p14:nvPr/>
              </p14:nvContentPartPr>
              <p14:xfrm>
                <a:off x="8793152" y="2398038"/>
                <a:ext cx="25560" cy="347400"/>
              </p14:xfrm>
            </p:contentPart>
          </mc:Choice>
          <mc:Fallback xmlns="">
            <p:pic>
              <p:nvPicPr>
                <p:cNvPr id="63" name="Рукописный ввод 62">
                  <a:extLst>
                    <a:ext uri="{FF2B5EF4-FFF2-40B4-BE49-F238E27FC236}">
                      <a16:creationId xmlns:a16="http://schemas.microsoft.com/office/drawing/2014/main" id="{F648B527-6F21-4999-9C8F-95E041FA36E4}"/>
                    </a:ext>
                  </a:extLst>
                </p:cNvPr>
                <p:cNvPicPr/>
                <p:nvPr/>
              </p:nvPicPr>
              <p:blipFill>
                <a:blip r:embed="rId95"/>
                <a:stretch>
                  <a:fillRect/>
                </a:stretch>
              </p:blipFill>
              <p:spPr>
                <a:xfrm>
                  <a:off x="8784512" y="2389398"/>
                  <a:ext cx="4320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4" name="Рукописный ввод 63">
                  <a:extLst>
                    <a:ext uri="{FF2B5EF4-FFF2-40B4-BE49-F238E27FC236}">
                      <a16:creationId xmlns:a16="http://schemas.microsoft.com/office/drawing/2014/main" id="{6D09DC26-8380-48D6-847F-A491207E3558}"/>
                    </a:ext>
                  </a:extLst>
                </p14:cNvPr>
                <p14:cNvContentPartPr/>
                <p14:nvPr/>
              </p14:nvContentPartPr>
              <p14:xfrm>
                <a:off x="8658152" y="2385078"/>
                <a:ext cx="364680" cy="99000"/>
              </p14:xfrm>
            </p:contentPart>
          </mc:Choice>
          <mc:Fallback xmlns="">
            <p:pic>
              <p:nvPicPr>
                <p:cNvPr id="64" name="Рукописный ввод 63">
                  <a:extLst>
                    <a:ext uri="{FF2B5EF4-FFF2-40B4-BE49-F238E27FC236}">
                      <a16:creationId xmlns:a16="http://schemas.microsoft.com/office/drawing/2014/main" id="{6D09DC26-8380-48D6-847F-A491207E3558}"/>
                    </a:ext>
                  </a:extLst>
                </p:cNvPr>
                <p:cNvPicPr/>
                <p:nvPr/>
              </p:nvPicPr>
              <p:blipFill>
                <a:blip r:embed="rId97"/>
                <a:stretch>
                  <a:fillRect/>
                </a:stretch>
              </p:blipFill>
              <p:spPr>
                <a:xfrm>
                  <a:off x="8649152" y="2376438"/>
                  <a:ext cx="382320" cy="116640"/>
                </a:xfrm>
                <a:prstGeom prst="rect">
                  <a:avLst/>
                </a:prstGeom>
              </p:spPr>
            </p:pic>
          </mc:Fallback>
        </mc:AlternateContent>
      </p:grpSp>
      <p:grpSp>
        <p:nvGrpSpPr>
          <p:cNvPr id="73" name="Группа 72">
            <a:extLst>
              <a:ext uri="{FF2B5EF4-FFF2-40B4-BE49-F238E27FC236}">
                <a16:creationId xmlns:a16="http://schemas.microsoft.com/office/drawing/2014/main" id="{4AFA19B5-B846-417A-BED6-B70B50882995}"/>
              </a:ext>
            </a:extLst>
          </p:cNvPr>
          <p:cNvGrpSpPr/>
          <p:nvPr/>
        </p:nvGrpSpPr>
        <p:grpSpPr>
          <a:xfrm>
            <a:off x="8684072" y="2934798"/>
            <a:ext cx="326160" cy="352080"/>
            <a:chOff x="8684072" y="2934798"/>
            <a:chExt cx="326160" cy="352080"/>
          </a:xfrm>
        </p:grpSpPr>
        <mc:AlternateContent xmlns:mc="http://schemas.openxmlformats.org/markup-compatibility/2006" xmlns:p14="http://schemas.microsoft.com/office/powerpoint/2010/main">
          <mc:Choice Requires="p14">
            <p:contentPart p14:bwMode="auto" r:id="rId98">
              <p14:nvContentPartPr>
                <p14:cNvPr id="65" name="Рукописный ввод 64">
                  <a:extLst>
                    <a:ext uri="{FF2B5EF4-FFF2-40B4-BE49-F238E27FC236}">
                      <a16:creationId xmlns:a16="http://schemas.microsoft.com/office/drawing/2014/main" id="{161E7BB5-8CB4-4C48-9EE8-3174233401F4}"/>
                    </a:ext>
                  </a:extLst>
                </p14:cNvPr>
                <p14:cNvContentPartPr/>
                <p14:nvPr/>
              </p14:nvContentPartPr>
              <p14:xfrm>
                <a:off x="8784872" y="3045318"/>
                <a:ext cx="37800" cy="241560"/>
              </p14:xfrm>
            </p:contentPart>
          </mc:Choice>
          <mc:Fallback xmlns="">
            <p:pic>
              <p:nvPicPr>
                <p:cNvPr id="65" name="Рукописный ввод 64">
                  <a:extLst>
                    <a:ext uri="{FF2B5EF4-FFF2-40B4-BE49-F238E27FC236}">
                      <a16:creationId xmlns:a16="http://schemas.microsoft.com/office/drawing/2014/main" id="{161E7BB5-8CB4-4C48-9EE8-3174233401F4}"/>
                    </a:ext>
                  </a:extLst>
                </p:cNvPr>
                <p:cNvPicPr/>
                <p:nvPr/>
              </p:nvPicPr>
              <p:blipFill>
                <a:blip r:embed="rId99"/>
                <a:stretch>
                  <a:fillRect/>
                </a:stretch>
              </p:blipFill>
              <p:spPr>
                <a:xfrm>
                  <a:off x="8775872" y="3036318"/>
                  <a:ext cx="5544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6" name="Рукописный ввод 65">
                  <a:extLst>
                    <a:ext uri="{FF2B5EF4-FFF2-40B4-BE49-F238E27FC236}">
                      <a16:creationId xmlns:a16="http://schemas.microsoft.com/office/drawing/2014/main" id="{509D95E9-7842-43B9-9F3A-2324EB5DE34B}"/>
                    </a:ext>
                  </a:extLst>
                </p14:cNvPr>
                <p14:cNvContentPartPr/>
                <p14:nvPr/>
              </p14:nvContentPartPr>
              <p14:xfrm>
                <a:off x="8684072" y="2934798"/>
                <a:ext cx="326160" cy="258840"/>
              </p14:xfrm>
            </p:contentPart>
          </mc:Choice>
          <mc:Fallback xmlns="">
            <p:pic>
              <p:nvPicPr>
                <p:cNvPr id="66" name="Рукописный ввод 65">
                  <a:extLst>
                    <a:ext uri="{FF2B5EF4-FFF2-40B4-BE49-F238E27FC236}">
                      <a16:creationId xmlns:a16="http://schemas.microsoft.com/office/drawing/2014/main" id="{509D95E9-7842-43B9-9F3A-2324EB5DE34B}"/>
                    </a:ext>
                  </a:extLst>
                </p:cNvPr>
                <p:cNvPicPr/>
                <p:nvPr/>
              </p:nvPicPr>
              <p:blipFill>
                <a:blip r:embed="rId101"/>
                <a:stretch>
                  <a:fillRect/>
                </a:stretch>
              </p:blipFill>
              <p:spPr>
                <a:xfrm>
                  <a:off x="8675432" y="2926158"/>
                  <a:ext cx="343800" cy="276480"/>
                </a:xfrm>
                <a:prstGeom prst="rect">
                  <a:avLst/>
                </a:prstGeom>
              </p:spPr>
            </p:pic>
          </mc:Fallback>
        </mc:AlternateContent>
      </p:grpSp>
      <p:grpSp>
        <p:nvGrpSpPr>
          <p:cNvPr id="72" name="Группа 71">
            <a:extLst>
              <a:ext uri="{FF2B5EF4-FFF2-40B4-BE49-F238E27FC236}">
                <a16:creationId xmlns:a16="http://schemas.microsoft.com/office/drawing/2014/main" id="{1518DEB2-C779-4E17-83E6-2D110361646D}"/>
              </a:ext>
            </a:extLst>
          </p:cNvPr>
          <p:cNvGrpSpPr/>
          <p:nvPr/>
        </p:nvGrpSpPr>
        <p:grpSpPr>
          <a:xfrm>
            <a:off x="8636552" y="3618798"/>
            <a:ext cx="328680" cy="326160"/>
            <a:chOff x="8636552" y="3618798"/>
            <a:chExt cx="328680" cy="326160"/>
          </a:xfrm>
        </p:grpSpPr>
        <mc:AlternateContent xmlns:mc="http://schemas.openxmlformats.org/markup-compatibility/2006" xmlns:p14="http://schemas.microsoft.com/office/powerpoint/2010/main">
          <mc:Choice Requires="p14">
            <p:contentPart p14:bwMode="auto" r:id="rId102">
              <p14:nvContentPartPr>
                <p14:cNvPr id="67" name="Рукописный ввод 66">
                  <a:extLst>
                    <a:ext uri="{FF2B5EF4-FFF2-40B4-BE49-F238E27FC236}">
                      <a16:creationId xmlns:a16="http://schemas.microsoft.com/office/drawing/2014/main" id="{85E5BF77-07C9-428F-9628-73E5B4666FB1}"/>
                    </a:ext>
                  </a:extLst>
                </p14:cNvPr>
                <p14:cNvContentPartPr/>
                <p14:nvPr/>
              </p14:nvContentPartPr>
              <p14:xfrm>
                <a:off x="8789552" y="3618798"/>
                <a:ext cx="39960" cy="326160"/>
              </p14:xfrm>
            </p:contentPart>
          </mc:Choice>
          <mc:Fallback xmlns="">
            <p:pic>
              <p:nvPicPr>
                <p:cNvPr id="67" name="Рукописный ввод 66">
                  <a:extLst>
                    <a:ext uri="{FF2B5EF4-FFF2-40B4-BE49-F238E27FC236}">
                      <a16:creationId xmlns:a16="http://schemas.microsoft.com/office/drawing/2014/main" id="{85E5BF77-07C9-428F-9628-73E5B4666FB1}"/>
                    </a:ext>
                  </a:extLst>
                </p:cNvPr>
                <p:cNvPicPr/>
                <p:nvPr/>
              </p:nvPicPr>
              <p:blipFill>
                <a:blip r:embed="rId103"/>
                <a:stretch>
                  <a:fillRect/>
                </a:stretch>
              </p:blipFill>
              <p:spPr>
                <a:xfrm>
                  <a:off x="8780552" y="3610158"/>
                  <a:ext cx="5760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8" name="Рукописный ввод 67">
                  <a:extLst>
                    <a:ext uri="{FF2B5EF4-FFF2-40B4-BE49-F238E27FC236}">
                      <a16:creationId xmlns:a16="http://schemas.microsoft.com/office/drawing/2014/main" id="{06B358F6-7034-42C5-8007-F88DA10B5BD5}"/>
                    </a:ext>
                  </a:extLst>
                </p14:cNvPr>
                <p14:cNvContentPartPr/>
                <p14:nvPr/>
              </p14:nvContentPartPr>
              <p14:xfrm>
                <a:off x="8636552" y="3619878"/>
                <a:ext cx="328680" cy="85680"/>
              </p14:xfrm>
            </p:contentPart>
          </mc:Choice>
          <mc:Fallback xmlns="">
            <p:pic>
              <p:nvPicPr>
                <p:cNvPr id="68" name="Рукописный ввод 67">
                  <a:extLst>
                    <a:ext uri="{FF2B5EF4-FFF2-40B4-BE49-F238E27FC236}">
                      <a16:creationId xmlns:a16="http://schemas.microsoft.com/office/drawing/2014/main" id="{06B358F6-7034-42C5-8007-F88DA10B5BD5}"/>
                    </a:ext>
                  </a:extLst>
                </p:cNvPr>
                <p:cNvPicPr/>
                <p:nvPr/>
              </p:nvPicPr>
              <p:blipFill>
                <a:blip r:embed="rId105"/>
                <a:stretch>
                  <a:fillRect/>
                </a:stretch>
              </p:blipFill>
              <p:spPr>
                <a:xfrm>
                  <a:off x="8627912" y="3611238"/>
                  <a:ext cx="346320" cy="103320"/>
                </a:xfrm>
                <a:prstGeom prst="rect">
                  <a:avLst/>
                </a:prstGeom>
              </p:spPr>
            </p:pic>
          </mc:Fallback>
        </mc:AlternateContent>
      </p:grpSp>
      <p:grpSp>
        <p:nvGrpSpPr>
          <p:cNvPr id="71" name="Группа 70">
            <a:extLst>
              <a:ext uri="{FF2B5EF4-FFF2-40B4-BE49-F238E27FC236}">
                <a16:creationId xmlns:a16="http://schemas.microsoft.com/office/drawing/2014/main" id="{72021E6F-99E4-4787-A0F4-3E051B0C9F25}"/>
              </a:ext>
            </a:extLst>
          </p:cNvPr>
          <p:cNvGrpSpPr/>
          <p:nvPr/>
        </p:nvGrpSpPr>
        <p:grpSpPr>
          <a:xfrm>
            <a:off x="8627552" y="4464798"/>
            <a:ext cx="286200" cy="342000"/>
            <a:chOff x="8627552" y="4464798"/>
            <a:chExt cx="286200" cy="342000"/>
          </a:xfrm>
        </p:grpSpPr>
        <mc:AlternateContent xmlns:mc="http://schemas.openxmlformats.org/markup-compatibility/2006" xmlns:p14="http://schemas.microsoft.com/office/powerpoint/2010/main">
          <mc:Choice Requires="p14">
            <p:contentPart p14:bwMode="auto" r:id="rId106">
              <p14:nvContentPartPr>
                <p14:cNvPr id="69" name="Рукописный ввод 68">
                  <a:extLst>
                    <a:ext uri="{FF2B5EF4-FFF2-40B4-BE49-F238E27FC236}">
                      <a16:creationId xmlns:a16="http://schemas.microsoft.com/office/drawing/2014/main" id="{345246E6-020E-48D0-BC14-6A6010DC8E2F}"/>
                    </a:ext>
                  </a:extLst>
                </p14:cNvPr>
                <p14:cNvContentPartPr/>
                <p14:nvPr/>
              </p14:nvContentPartPr>
              <p14:xfrm>
                <a:off x="8707832" y="4464798"/>
                <a:ext cx="205920" cy="342000"/>
              </p14:xfrm>
            </p:contentPart>
          </mc:Choice>
          <mc:Fallback xmlns="">
            <p:pic>
              <p:nvPicPr>
                <p:cNvPr id="69" name="Рукописный ввод 68">
                  <a:extLst>
                    <a:ext uri="{FF2B5EF4-FFF2-40B4-BE49-F238E27FC236}">
                      <a16:creationId xmlns:a16="http://schemas.microsoft.com/office/drawing/2014/main" id="{345246E6-020E-48D0-BC14-6A6010DC8E2F}"/>
                    </a:ext>
                  </a:extLst>
                </p:cNvPr>
                <p:cNvPicPr/>
                <p:nvPr/>
              </p:nvPicPr>
              <p:blipFill>
                <a:blip r:embed="rId107"/>
                <a:stretch>
                  <a:fillRect/>
                </a:stretch>
              </p:blipFill>
              <p:spPr>
                <a:xfrm>
                  <a:off x="8699192" y="4456158"/>
                  <a:ext cx="22356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0" name="Рукописный ввод 69">
                  <a:extLst>
                    <a:ext uri="{FF2B5EF4-FFF2-40B4-BE49-F238E27FC236}">
                      <a16:creationId xmlns:a16="http://schemas.microsoft.com/office/drawing/2014/main" id="{C4C0A027-E79E-48BB-B3A7-3E63DD747EBE}"/>
                    </a:ext>
                  </a:extLst>
                </p14:cNvPr>
                <p14:cNvContentPartPr/>
                <p14:nvPr/>
              </p14:nvContentPartPr>
              <p14:xfrm>
                <a:off x="8627552" y="4625718"/>
                <a:ext cx="218520" cy="63360"/>
              </p14:xfrm>
            </p:contentPart>
          </mc:Choice>
          <mc:Fallback xmlns="">
            <p:pic>
              <p:nvPicPr>
                <p:cNvPr id="70" name="Рукописный ввод 69">
                  <a:extLst>
                    <a:ext uri="{FF2B5EF4-FFF2-40B4-BE49-F238E27FC236}">
                      <a16:creationId xmlns:a16="http://schemas.microsoft.com/office/drawing/2014/main" id="{C4C0A027-E79E-48BB-B3A7-3E63DD747EBE}"/>
                    </a:ext>
                  </a:extLst>
                </p:cNvPr>
                <p:cNvPicPr/>
                <p:nvPr/>
              </p:nvPicPr>
              <p:blipFill>
                <a:blip r:embed="rId109"/>
                <a:stretch>
                  <a:fillRect/>
                </a:stretch>
              </p:blipFill>
              <p:spPr>
                <a:xfrm>
                  <a:off x="8618912" y="4617078"/>
                  <a:ext cx="236160" cy="81000"/>
                </a:xfrm>
                <a:prstGeom prst="rect">
                  <a:avLst/>
                </a:prstGeom>
              </p:spPr>
            </p:pic>
          </mc:Fallback>
        </mc:AlternateContent>
      </p:grpSp>
      <p:grpSp>
        <p:nvGrpSpPr>
          <p:cNvPr id="91" name="Группа 90">
            <a:extLst>
              <a:ext uri="{FF2B5EF4-FFF2-40B4-BE49-F238E27FC236}">
                <a16:creationId xmlns:a16="http://schemas.microsoft.com/office/drawing/2014/main" id="{A16E52E4-1CA4-48A5-91B8-25E94E532D34}"/>
              </a:ext>
            </a:extLst>
          </p:cNvPr>
          <p:cNvGrpSpPr/>
          <p:nvPr/>
        </p:nvGrpSpPr>
        <p:grpSpPr>
          <a:xfrm>
            <a:off x="8141192" y="2324238"/>
            <a:ext cx="395280" cy="398160"/>
            <a:chOff x="8141192" y="2324238"/>
            <a:chExt cx="395280" cy="398160"/>
          </a:xfrm>
        </p:grpSpPr>
        <mc:AlternateContent xmlns:mc="http://schemas.openxmlformats.org/markup-compatibility/2006" xmlns:p14="http://schemas.microsoft.com/office/powerpoint/2010/main">
          <mc:Choice Requires="p14">
            <p:contentPart p14:bwMode="auto" r:id="rId110">
              <p14:nvContentPartPr>
                <p14:cNvPr id="78" name="Рукописный ввод 77">
                  <a:extLst>
                    <a:ext uri="{FF2B5EF4-FFF2-40B4-BE49-F238E27FC236}">
                      <a16:creationId xmlns:a16="http://schemas.microsoft.com/office/drawing/2014/main" id="{0A628F38-FC2D-4E9D-A5BA-A5568C30560C}"/>
                    </a:ext>
                  </a:extLst>
                </p14:cNvPr>
                <p14:cNvContentPartPr/>
                <p14:nvPr/>
              </p14:nvContentPartPr>
              <p14:xfrm>
                <a:off x="8328032" y="2440878"/>
                <a:ext cx="27360" cy="281520"/>
              </p14:xfrm>
            </p:contentPart>
          </mc:Choice>
          <mc:Fallback xmlns="">
            <p:pic>
              <p:nvPicPr>
                <p:cNvPr id="78" name="Рукописный ввод 77">
                  <a:extLst>
                    <a:ext uri="{FF2B5EF4-FFF2-40B4-BE49-F238E27FC236}">
                      <a16:creationId xmlns:a16="http://schemas.microsoft.com/office/drawing/2014/main" id="{0A628F38-FC2D-4E9D-A5BA-A5568C30560C}"/>
                    </a:ext>
                  </a:extLst>
                </p:cNvPr>
                <p:cNvPicPr/>
                <p:nvPr/>
              </p:nvPicPr>
              <p:blipFill>
                <a:blip r:embed="rId111"/>
                <a:stretch>
                  <a:fillRect/>
                </a:stretch>
              </p:blipFill>
              <p:spPr>
                <a:xfrm>
                  <a:off x="8323712" y="2436558"/>
                  <a:ext cx="3600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9" name="Рукописный ввод 78">
                  <a:extLst>
                    <a:ext uri="{FF2B5EF4-FFF2-40B4-BE49-F238E27FC236}">
                      <a16:creationId xmlns:a16="http://schemas.microsoft.com/office/drawing/2014/main" id="{C1A99F24-7B83-412E-AE87-860CE89AC380}"/>
                    </a:ext>
                  </a:extLst>
                </p14:cNvPr>
                <p14:cNvContentPartPr/>
                <p14:nvPr/>
              </p14:nvContentPartPr>
              <p14:xfrm>
                <a:off x="8141192" y="2324238"/>
                <a:ext cx="395280" cy="99720"/>
              </p14:xfrm>
            </p:contentPart>
          </mc:Choice>
          <mc:Fallback xmlns="">
            <p:pic>
              <p:nvPicPr>
                <p:cNvPr id="79" name="Рукописный ввод 78">
                  <a:extLst>
                    <a:ext uri="{FF2B5EF4-FFF2-40B4-BE49-F238E27FC236}">
                      <a16:creationId xmlns:a16="http://schemas.microsoft.com/office/drawing/2014/main" id="{C1A99F24-7B83-412E-AE87-860CE89AC380}"/>
                    </a:ext>
                  </a:extLst>
                </p:cNvPr>
                <p:cNvPicPr/>
                <p:nvPr/>
              </p:nvPicPr>
              <p:blipFill>
                <a:blip r:embed="rId113"/>
                <a:stretch>
                  <a:fillRect/>
                </a:stretch>
              </p:blipFill>
              <p:spPr>
                <a:xfrm>
                  <a:off x="8136872" y="2319918"/>
                  <a:ext cx="403920" cy="108360"/>
                </a:xfrm>
                <a:prstGeom prst="rect">
                  <a:avLst/>
                </a:prstGeom>
              </p:spPr>
            </p:pic>
          </mc:Fallback>
        </mc:AlternateContent>
      </p:grpSp>
      <p:grpSp>
        <p:nvGrpSpPr>
          <p:cNvPr id="90" name="Группа 89">
            <a:extLst>
              <a:ext uri="{FF2B5EF4-FFF2-40B4-BE49-F238E27FC236}">
                <a16:creationId xmlns:a16="http://schemas.microsoft.com/office/drawing/2014/main" id="{60362A2D-EE5E-4F01-9651-D6C4E748FB2A}"/>
              </a:ext>
            </a:extLst>
          </p:cNvPr>
          <p:cNvGrpSpPr/>
          <p:nvPr/>
        </p:nvGrpSpPr>
        <p:grpSpPr>
          <a:xfrm>
            <a:off x="8130032" y="2983398"/>
            <a:ext cx="354960" cy="393840"/>
            <a:chOff x="8130032" y="2983398"/>
            <a:chExt cx="354960" cy="393840"/>
          </a:xfrm>
        </p:grpSpPr>
        <mc:AlternateContent xmlns:mc="http://schemas.openxmlformats.org/markup-compatibility/2006" xmlns:p14="http://schemas.microsoft.com/office/powerpoint/2010/main">
          <mc:Choice Requires="p14">
            <p:contentPart p14:bwMode="auto" r:id="rId114">
              <p14:nvContentPartPr>
                <p14:cNvPr id="80" name="Рукописный ввод 79">
                  <a:extLst>
                    <a:ext uri="{FF2B5EF4-FFF2-40B4-BE49-F238E27FC236}">
                      <a16:creationId xmlns:a16="http://schemas.microsoft.com/office/drawing/2014/main" id="{FEF101CD-170E-40DE-8C6A-CF90C61007AF}"/>
                    </a:ext>
                  </a:extLst>
                </p14:cNvPr>
                <p14:cNvContentPartPr/>
                <p14:nvPr/>
              </p14:nvContentPartPr>
              <p14:xfrm>
                <a:off x="8265752" y="3050718"/>
                <a:ext cx="45720" cy="326520"/>
              </p14:xfrm>
            </p:contentPart>
          </mc:Choice>
          <mc:Fallback xmlns="">
            <p:pic>
              <p:nvPicPr>
                <p:cNvPr id="80" name="Рукописный ввод 79">
                  <a:extLst>
                    <a:ext uri="{FF2B5EF4-FFF2-40B4-BE49-F238E27FC236}">
                      <a16:creationId xmlns:a16="http://schemas.microsoft.com/office/drawing/2014/main" id="{FEF101CD-170E-40DE-8C6A-CF90C61007AF}"/>
                    </a:ext>
                  </a:extLst>
                </p:cNvPr>
                <p:cNvPicPr/>
                <p:nvPr/>
              </p:nvPicPr>
              <p:blipFill>
                <a:blip r:embed="rId115"/>
                <a:stretch>
                  <a:fillRect/>
                </a:stretch>
              </p:blipFill>
              <p:spPr>
                <a:xfrm>
                  <a:off x="8261432" y="3046398"/>
                  <a:ext cx="5436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1" name="Рукописный ввод 80">
                  <a:extLst>
                    <a:ext uri="{FF2B5EF4-FFF2-40B4-BE49-F238E27FC236}">
                      <a16:creationId xmlns:a16="http://schemas.microsoft.com/office/drawing/2014/main" id="{76ADBAE4-C747-4240-B0E9-6E7E94860B3D}"/>
                    </a:ext>
                  </a:extLst>
                </p14:cNvPr>
                <p14:cNvContentPartPr/>
                <p14:nvPr/>
              </p14:nvContentPartPr>
              <p14:xfrm>
                <a:off x="8179712" y="2983398"/>
                <a:ext cx="305280" cy="40320"/>
              </p14:xfrm>
            </p:contentPart>
          </mc:Choice>
          <mc:Fallback xmlns="">
            <p:pic>
              <p:nvPicPr>
                <p:cNvPr id="81" name="Рукописный ввод 80">
                  <a:extLst>
                    <a:ext uri="{FF2B5EF4-FFF2-40B4-BE49-F238E27FC236}">
                      <a16:creationId xmlns:a16="http://schemas.microsoft.com/office/drawing/2014/main" id="{76ADBAE4-C747-4240-B0E9-6E7E94860B3D}"/>
                    </a:ext>
                  </a:extLst>
                </p:cNvPr>
                <p:cNvPicPr/>
                <p:nvPr/>
              </p:nvPicPr>
              <p:blipFill>
                <a:blip r:embed="rId117"/>
                <a:stretch>
                  <a:fillRect/>
                </a:stretch>
              </p:blipFill>
              <p:spPr>
                <a:xfrm>
                  <a:off x="8175392" y="2979078"/>
                  <a:ext cx="31392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2" name="Рукописный ввод 81">
                  <a:extLst>
                    <a:ext uri="{FF2B5EF4-FFF2-40B4-BE49-F238E27FC236}">
                      <a16:creationId xmlns:a16="http://schemas.microsoft.com/office/drawing/2014/main" id="{274DB0AD-F1B4-46A0-9BC9-95D62E353068}"/>
                    </a:ext>
                  </a:extLst>
                </p14:cNvPr>
                <p14:cNvContentPartPr/>
                <p14:nvPr/>
              </p14:nvContentPartPr>
              <p14:xfrm>
                <a:off x="8130032" y="3202638"/>
                <a:ext cx="318240" cy="56520"/>
              </p14:xfrm>
            </p:contentPart>
          </mc:Choice>
          <mc:Fallback xmlns="">
            <p:pic>
              <p:nvPicPr>
                <p:cNvPr id="82" name="Рукописный ввод 81">
                  <a:extLst>
                    <a:ext uri="{FF2B5EF4-FFF2-40B4-BE49-F238E27FC236}">
                      <a16:creationId xmlns:a16="http://schemas.microsoft.com/office/drawing/2014/main" id="{274DB0AD-F1B4-46A0-9BC9-95D62E353068}"/>
                    </a:ext>
                  </a:extLst>
                </p:cNvPr>
                <p:cNvPicPr/>
                <p:nvPr/>
              </p:nvPicPr>
              <p:blipFill>
                <a:blip r:embed="rId119"/>
                <a:stretch>
                  <a:fillRect/>
                </a:stretch>
              </p:blipFill>
              <p:spPr>
                <a:xfrm>
                  <a:off x="8125712" y="3198318"/>
                  <a:ext cx="326880" cy="65160"/>
                </a:xfrm>
                <a:prstGeom prst="rect">
                  <a:avLst/>
                </a:prstGeom>
              </p:spPr>
            </p:pic>
          </mc:Fallback>
        </mc:AlternateContent>
      </p:grpSp>
      <p:grpSp>
        <p:nvGrpSpPr>
          <p:cNvPr id="89" name="Группа 88">
            <a:extLst>
              <a:ext uri="{FF2B5EF4-FFF2-40B4-BE49-F238E27FC236}">
                <a16:creationId xmlns:a16="http://schemas.microsoft.com/office/drawing/2014/main" id="{A67B9A64-0B11-4CF9-9221-839B664DA60C}"/>
              </a:ext>
            </a:extLst>
          </p:cNvPr>
          <p:cNvGrpSpPr/>
          <p:nvPr/>
        </p:nvGrpSpPr>
        <p:grpSpPr>
          <a:xfrm>
            <a:off x="8142272" y="3663798"/>
            <a:ext cx="375120" cy="370800"/>
            <a:chOff x="8142272" y="3663798"/>
            <a:chExt cx="375120" cy="370800"/>
          </a:xfrm>
        </p:grpSpPr>
        <mc:AlternateContent xmlns:mc="http://schemas.openxmlformats.org/markup-compatibility/2006" xmlns:p14="http://schemas.microsoft.com/office/powerpoint/2010/main">
          <mc:Choice Requires="p14">
            <p:contentPart p14:bwMode="auto" r:id="rId120">
              <p14:nvContentPartPr>
                <p14:cNvPr id="83" name="Рукописный ввод 82">
                  <a:extLst>
                    <a:ext uri="{FF2B5EF4-FFF2-40B4-BE49-F238E27FC236}">
                      <a16:creationId xmlns:a16="http://schemas.microsoft.com/office/drawing/2014/main" id="{00914754-C4F0-42F4-9EFC-556D4A0878F4}"/>
                    </a:ext>
                  </a:extLst>
                </p14:cNvPr>
                <p14:cNvContentPartPr/>
                <p14:nvPr/>
              </p14:nvContentPartPr>
              <p14:xfrm>
                <a:off x="8288072" y="3740478"/>
                <a:ext cx="64800" cy="294120"/>
              </p14:xfrm>
            </p:contentPart>
          </mc:Choice>
          <mc:Fallback xmlns="">
            <p:pic>
              <p:nvPicPr>
                <p:cNvPr id="83" name="Рукописный ввод 82">
                  <a:extLst>
                    <a:ext uri="{FF2B5EF4-FFF2-40B4-BE49-F238E27FC236}">
                      <a16:creationId xmlns:a16="http://schemas.microsoft.com/office/drawing/2014/main" id="{00914754-C4F0-42F4-9EFC-556D4A0878F4}"/>
                    </a:ext>
                  </a:extLst>
                </p:cNvPr>
                <p:cNvPicPr/>
                <p:nvPr/>
              </p:nvPicPr>
              <p:blipFill>
                <a:blip r:embed="rId121"/>
                <a:stretch>
                  <a:fillRect/>
                </a:stretch>
              </p:blipFill>
              <p:spPr>
                <a:xfrm>
                  <a:off x="8283752" y="3736158"/>
                  <a:ext cx="7344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4" name="Рукописный ввод 83">
                  <a:extLst>
                    <a:ext uri="{FF2B5EF4-FFF2-40B4-BE49-F238E27FC236}">
                      <a16:creationId xmlns:a16="http://schemas.microsoft.com/office/drawing/2014/main" id="{7271C259-7DE6-4A1A-873C-BC5A47AB8D8A}"/>
                    </a:ext>
                  </a:extLst>
                </p14:cNvPr>
                <p14:cNvContentPartPr/>
                <p14:nvPr/>
              </p14:nvContentPartPr>
              <p14:xfrm>
                <a:off x="8142272" y="3663798"/>
                <a:ext cx="375120" cy="308880"/>
              </p14:xfrm>
            </p:contentPart>
          </mc:Choice>
          <mc:Fallback xmlns="">
            <p:pic>
              <p:nvPicPr>
                <p:cNvPr id="84" name="Рукописный ввод 83">
                  <a:extLst>
                    <a:ext uri="{FF2B5EF4-FFF2-40B4-BE49-F238E27FC236}">
                      <a16:creationId xmlns:a16="http://schemas.microsoft.com/office/drawing/2014/main" id="{7271C259-7DE6-4A1A-873C-BC5A47AB8D8A}"/>
                    </a:ext>
                  </a:extLst>
                </p:cNvPr>
                <p:cNvPicPr/>
                <p:nvPr/>
              </p:nvPicPr>
              <p:blipFill>
                <a:blip r:embed="rId123"/>
                <a:stretch>
                  <a:fillRect/>
                </a:stretch>
              </p:blipFill>
              <p:spPr>
                <a:xfrm>
                  <a:off x="8137952" y="3659478"/>
                  <a:ext cx="383760" cy="317520"/>
                </a:xfrm>
                <a:prstGeom prst="rect">
                  <a:avLst/>
                </a:prstGeom>
              </p:spPr>
            </p:pic>
          </mc:Fallback>
        </mc:AlternateContent>
      </p:grpSp>
      <p:grpSp>
        <p:nvGrpSpPr>
          <p:cNvPr id="88" name="Группа 87">
            <a:extLst>
              <a:ext uri="{FF2B5EF4-FFF2-40B4-BE49-F238E27FC236}">
                <a16:creationId xmlns:a16="http://schemas.microsoft.com/office/drawing/2014/main" id="{FF9F7650-DED6-442B-8CD5-DB8571B2785A}"/>
              </a:ext>
            </a:extLst>
          </p:cNvPr>
          <p:cNvGrpSpPr/>
          <p:nvPr/>
        </p:nvGrpSpPr>
        <p:grpSpPr>
          <a:xfrm>
            <a:off x="8013392" y="4307118"/>
            <a:ext cx="480600" cy="430200"/>
            <a:chOff x="8013392" y="4307118"/>
            <a:chExt cx="480600" cy="430200"/>
          </a:xfrm>
        </p:grpSpPr>
        <mc:AlternateContent xmlns:mc="http://schemas.openxmlformats.org/markup-compatibility/2006" xmlns:p14="http://schemas.microsoft.com/office/powerpoint/2010/main">
          <mc:Choice Requires="p14">
            <p:contentPart p14:bwMode="auto" r:id="rId124">
              <p14:nvContentPartPr>
                <p14:cNvPr id="85" name="Рукописный ввод 84">
                  <a:extLst>
                    <a:ext uri="{FF2B5EF4-FFF2-40B4-BE49-F238E27FC236}">
                      <a16:creationId xmlns:a16="http://schemas.microsoft.com/office/drawing/2014/main" id="{A02106AF-AF3D-418F-A96B-BF0797D03BE6}"/>
                    </a:ext>
                  </a:extLst>
                </p14:cNvPr>
                <p14:cNvContentPartPr/>
                <p14:nvPr/>
              </p14:nvContentPartPr>
              <p14:xfrm>
                <a:off x="8204552" y="4408278"/>
                <a:ext cx="93960" cy="329040"/>
              </p14:xfrm>
            </p:contentPart>
          </mc:Choice>
          <mc:Fallback xmlns="">
            <p:pic>
              <p:nvPicPr>
                <p:cNvPr id="85" name="Рукописный ввод 84">
                  <a:extLst>
                    <a:ext uri="{FF2B5EF4-FFF2-40B4-BE49-F238E27FC236}">
                      <a16:creationId xmlns:a16="http://schemas.microsoft.com/office/drawing/2014/main" id="{A02106AF-AF3D-418F-A96B-BF0797D03BE6}"/>
                    </a:ext>
                  </a:extLst>
                </p:cNvPr>
                <p:cNvPicPr/>
                <p:nvPr/>
              </p:nvPicPr>
              <p:blipFill>
                <a:blip r:embed="rId125"/>
                <a:stretch>
                  <a:fillRect/>
                </a:stretch>
              </p:blipFill>
              <p:spPr>
                <a:xfrm>
                  <a:off x="8200232" y="4403958"/>
                  <a:ext cx="10260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6" name="Рукописный ввод 85">
                  <a:extLst>
                    <a:ext uri="{FF2B5EF4-FFF2-40B4-BE49-F238E27FC236}">
                      <a16:creationId xmlns:a16="http://schemas.microsoft.com/office/drawing/2014/main" id="{67129AB5-73E7-401E-AAD3-1E6B3EACF04E}"/>
                    </a:ext>
                  </a:extLst>
                </p14:cNvPr>
                <p14:cNvContentPartPr/>
                <p14:nvPr/>
              </p14:nvContentPartPr>
              <p14:xfrm>
                <a:off x="8051912" y="4307118"/>
                <a:ext cx="442080" cy="83520"/>
              </p14:xfrm>
            </p:contentPart>
          </mc:Choice>
          <mc:Fallback xmlns="">
            <p:pic>
              <p:nvPicPr>
                <p:cNvPr id="86" name="Рукописный ввод 85">
                  <a:extLst>
                    <a:ext uri="{FF2B5EF4-FFF2-40B4-BE49-F238E27FC236}">
                      <a16:creationId xmlns:a16="http://schemas.microsoft.com/office/drawing/2014/main" id="{67129AB5-73E7-401E-AAD3-1E6B3EACF04E}"/>
                    </a:ext>
                  </a:extLst>
                </p:cNvPr>
                <p:cNvPicPr/>
                <p:nvPr/>
              </p:nvPicPr>
              <p:blipFill>
                <a:blip r:embed="rId127"/>
                <a:stretch>
                  <a:fillRect/>
                </a:stretch>
              </p:blipFill>
              <p:spPr>
                <a:xfrm>
                  <a:off x="8047592" y="4302798"/>
                  <a:ext cx="45072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7" name="Рукописный ввод 86">
                  <a:extLst>
                    <a:ext uri="{FF2B5EF4-FFF2-40B4-BE49-F238E27FC236}">
                      <a16:creationId xmlns:a16="http://schemas.microsoft.com/office/drawing/2014/main" id="{BC43E117-BB21-4699-BBE8-0192376835AF}"/>
                    </a:ext>
                  </a:extLst>
                </p14:cNvPr>
                <p14:cNvContentPartPr/>
                <p14:nvPr/>
              </p14:nvContentPartPr>
              <p14:xfrm>
                <a:off x="8013392" y="4438518"/>
                <a:ext cx="374040" cy="131760"/>
              </p14:xfrm>
            </p:contentPart>
          </mc:Choice>
          <mc:Fallback xmlns="">
            <p:pic>
              <p:nvPicPr>
                <p:cNvPr id="87" name="Рукописный ввод 86">
                  <a:extLst>
                    <a:ext uri="{FF2B5EF4-FFF2-40B4-BE49-F238E27FC236}">
                      <a16:creationId xmlns:a16="http://schemas.microsoft.com/office/drawing/2014/main" id="{BC43E117-BB21-4699-BBE8-0192376835AF}"/>
                    </a:ext>
                  </a:extLst>
                </p:cNvPr>
                <p:cNvPicPr/>
                <p:nvPr/>
              </p:nvPicPr>
              <p:blipFill>
                <a:blip r:embed="rId129"/>
                <a:stretch>
                  <a:fillRect/>
                </a:stretch>
              </p:blipFill>
              <p:spPr>
                <a:xfrm>
                  <a:off x="8009072" y="4434198"/>
                  <a:ext cx="382680" cy="140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0">
            <p14:nvContentPartPr>
              <p14:cNvPr id="92" name="Рукописный ввод 91">
                <a:extLst>
                  <a:ext uri="{FF2B5EF4-FFF2-40B4-BE49-F238E27FC236}">
                    <a16:creationId xmlns:a16="http://schemas.microsoft.com/office/drawing/2014/main" id="{A7E9453A-65FC-460C-8C6F-C659D9AA8AB4}"/>
                  </a:ext>
                </a:extLst>
              </p14:cNvPr>
              <p14:cNvContentPartPr/>
              <p14:nvPr/>
            </p14:nvContentPartPr>
            <p14:xfrm>
              <a:off x="7929872" y="2179158"/>
              <a:ext cx="698400" cy="2853000"/>
            </p14:xfrm>
          </p:contentPart>
        </mc:Choice>
        <mc:Fallback xmlns="">
          <p:pic>
            <p:nvPicPr>
              <p:cNvPr id="92" name="Рукописный ввод 91">
                <a:extLst>
                  <a:ext uri="{FF2B5EF4-FFF2-40B4-BE49-F238E27FC236}">
                    <a16:creationId xmlns:a16="http://schemas.microsoft.com/office/drawing/2014/main" id="{A7E9453A-65FC-460C-8C6F-C659D9AA8AB4}"/>
                  </a:ext>
                </a:extLst>
              </p:cNvPr>
              <p:cNvPicPr/>
              <p:nvPr/>
            </p:nvPicPr>
            <p:blipFill>
              <a:blip r:embed="rId131"/>
              <a:stretch>
                <a:fillRect/>
              </a:stretch>
            </p:blipFill>
            <p:spPr>
              <a:xfrm>
                <a:off x="7921232" y="2170158"/>
                <a:ext cx="716040" cy="2870640"/>
              </a:xfrm>
              <a:prstGeom prst="rect">
                <a:avLst/>
              </a:prstGeom>
            </p:spPr>
          </p:pic>
        </mc:Fallback>
      </mc:AlternateContent>
      <p:grpSp>
        <p:nvGrpSpPr>
          <p:cNvPr id="97" name="Группа 96">
            <a:extLst>
              <a:ext uri="{FF2B5EF4-FFF2-40B4-BE49-F238E27FC236}">
                <a16:creationId xmlns:a16="http://schemas.microsoft.com/office/drawing/2014/main" id="{58D50BFB-EB69-428F-98DF-A6B68C76294E}"/>
              </a:ext>
            </a:extLst>
          </p:cNvPr>
          <p:cNvGrpSpPr/>
          <p:nvPr/>
        </p:nvGrpSpPr>
        <p:grpSpPr>
          <a:xfrm>
            <a:off x="1737512" y="2099598"/>
            <a:ext cx="5365080" cy="632160"/>
            <a:chOff x="1737512" y="2099598"/>
            <a:chExt cx="5365080" cy="632160"/>
          </a:xfrm>
        </p:grpSpPr>
        <mc:AlternateContent xmlns:mc="http://schemas.openxmlformats.org/markup-compatibility/2006" xmlns:p14="http://schemas.microsoft.com/office/powerpoint/2010/main">
          <mc:Choice Requires="p14">
            <p:contentPart p14:bwMode="auto" r:id="rId132">
              <p14:nvContentPartPr>
                <p14:cNvPr id="93" name="Рукописный ввод 92">
                  <a:extLst>
                    <a:ext uri="{FF2B5EF4-FFF2-40B4-BE49-F238E27FC236}">
                      <a16:creationId xmlns:a16="http://schemas.microsoft.com/office/drawing/2014/main" id="{12B465A2-8101-4CDF-99CA-1360B80111F1}"/>
                    </a:ext>
                  </a:extLst>
                </p14:cNvPr>
                <p14:cNvContentPartPr/>
                <p14:nvPr/>
              </p14:nvContentPartPr>
              <p14:xfrm>
                <a:off x="1866392" y="2693598"/>
                <a:ext cx="86400" cy="38160"/>
              </p14:xfrm>
            </p:contentPart>
          </mc:Choice>
          <mc:Fallback xmlns="">
            <p:pic>
              <p:nvPicPr>
                <p:cNvPr id="93" name="Рукописный ввод 92">
                  <a:extLst>
                    <a:ext uri="{FF2B5EF4-FFF2-40B4-BE49-F238E27FC236}">
                      <a16:creationId xmlns:a16="http://schemas.microsoft.com/office/drawing/2014/main" id="{12B465A2-8101-4CDF-99CA-1360B80111F1}"/>
                    </a:ext>
                  </a:extLst>
                </p:cNvPr>
                <p:cNvPicPr/>
                <p:nvPr/>
              </p:nvPicPr>
              <p:blipFill>
                <a:blip r:embed="rId133"/>
                <a:stretch>
                  <a:fillRect/>
                </a:stretch>
              </p:blipFill>
              <p:spPr>
                <a:xfrm>
                  <a:off x="1857392" y="2684598"/>
                  <a:ext cx="10404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4" name="Рукописный ввод 93">
                  <a:extLst>
                    <a:ext uri="{FF2B5EF4-FFF2-40B4-BE49-F238E27FC236}">
                      <a16:creationId xmlns:a16="http://schemas.microsoft.com/office/drawing/2014/main" id="{3FEF6371-B669-41A7-92A2-3BA93F8D3FFD}"/>
                    </a:ext>
                  </a:extLst>
                </p14:cNvPr>
                <p14:cNvContentPartPr/>
                <p14:nvPr/>
              </p14:nvContentPartPr>
              <p14:xfrm>
                <a:off x="1737512" y="2099598"/>
                <a:ext cx="5365080" cy="538920"/>
              </p14:xfrm>
            </p:contentPart>
          </mc:Choice>
          <mc:Fallback xmlns="">
            <p:pic>
              <p:nvPicPr>
                <p:cNvPr id="94" name="Рукописный ввод 93">
                  <a:extLst>
                    <a:ext uri="{FF2B5EF4-FFF2-40B4-BE49-F238E27FC236}">
                      <a16:creationId xmlns:a16="http://schemas.microsoft.com/office/drawing/2014/main" id="{3FEF6371-B669-41A7-92A2-3BA93F8D3FFD}"/>
                    </a:ext>
                  </a:extLst>
                </p:cNvPr>
                <p:cNvPicPr/>
                <p:nvPr/>
              </p:nvPicPr>
              <p:blipFill>
                <a:blip r:embed="rId135"/>
                <a:stretch>
                  <a:fillRect/>
                </a:stretch>
              </p:blipFill>
              <p:spPr>
                <a:xfrm>
                  <a:off x="1728872" y="2090958"/>
                  <a:ext cx="5382720" cy="5565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6" name="Рукописный ввод 95">
                  <a:extLst>
                    <a:ext uri="{FF2B5EF4-FFF2-40B4-BE49-F238E27FC236}">
                      <a16:creationId xmlns:a16="http://schemas.microsoft.com/office/drawing/2014/main" id="{2AEB7AF2-0F65-4FC0-A852-DE700F670016}"/>
                    </a:ext>
                  </a:extLst>
                </p14:cNvPr>
                <p14:cNvContentPartPr/>
                <p14:nvPr/>
              </p14:nvContentPartPr>
              <p14:xfrm>
                <a:off x="3940352" y="2434038"/>
                <a:ext cx="527760" cy="276120"/>
              </p14:xfrm>
            </p:contentPart>
          </mc:Choice>
          <mc:Fallback xmlns="">
            <p:pic>
              <p:nvPicPr>
                <p:cNvPr id="96" name="Рукописный ввод 95">
                  <a:extLst>
                    <a:ext uri="{FF2B5EF4-FFF2-40B4-BE49-F238E27FC236}">
                      <a16:creationId xmlns:a16="http://schemas.microsoft.com/office/drawing/2014/main" id="{2AEB7AF2-0F65-4FC0-A852-DE700F670016}"/>
                    </a:ext>
                  </a:extLst>
                </p:cNvPr>
                <p:cNvPicPr/>
                <p:nvPr/>
              </p:nvPicPr>
              <p:blipFill>
                <a:blip r:embed="rId137"/>
                <a:stretch>
                  <a:fillRect/>
                </a:stretch>
              </p:blipFill>
              <p:spPr>
                <a:xfrm>
                  <a:off x="3931712" y="2425038"/>
                  <a:ext cx="545400" cy="293760"/>
                </a:xfrm>
                <a:prstGeom prst="rect">
                  <a:avLst/>
                </a:prstGeom>
              </p:spPr>
            </p:pic>
          </mc:Fallback>
        </mc:AlternateContent>
      </p:grpSp>
      <p:grpSp>
        <p:nvGrpSpPr>
          <p:cNvPr id="102" name="Группа 101">
            <a:extLst>
              <a:ext uri="{FF2B5EF4-FFF2-40B4-BE49-F238E27FC236}">
                <a16:creationId xmlns:a16="http://schemas.microsoft.com/office/drawing/2014/main" id="{73BA0B8A-4B48-410E-B73A-77EF78603379}"/>
              </a:ext>
            </a:extLst>
          </p:cNvPr>
          <p:cNvGrpSpPr/>
          <p:nvPr/>
        </p:nvGrpSpPr>
        <p:grpSpPr>
          <a:xfrm>
            <a:off x="1199312" y="4542198"/>
            <a:ext cx="6325200" cy="863640"/>
            <a:chOff x="1199312" y="4542198"/>
            <a:chExt cx="6325200" cy="863640"/>
          </a:xfrm>
        </p:grpSpPr>
        <mc:AlternateContent xmlns:mc="http://schemas.openxmlformats.org/markup-compatibility/2006" xmlns:p14="http://schemas.microsoft.com/office/powerpoint/2010/main">
          <mc:Choice Requires="p14">
            <p:contentPart p14:bwMode="auto" r:id="rId138">
              <p14:nvContentPartPr>
                <p14:cNvPr id="98" name="Рукописный ввод 97">
                  <a:extLst>
                    <a:ext uri="{FF2B5EF4-FFF2-40B4-BE49-F238E27FC236}">
                      <a16:creationId xmlns:a16="http://schemas.microsoft.com/office/drawing/2014/main" id="{259807C0-1C85-4708-AFCC-D2402DB5F967}"/>
                    </a:ext>
                  </a:extLst>
                </p14:cNvPr>
                <p14:cNvContentPartPr/>
                <p14:nvPr/>
              </p14:nvContentPartPr>
              <p14:xfrm>
                <a:off x="1418192" y="5293518"/>
                <a:ext cx="59040" cy="112320"/>
              </p14:xfrm>
            </p:contentPart>
          </mc:Choice>
          <mc:Fallback xmlns="">
            <p:pic>
              <p:nvPicPr>
                <p:cNvPr id="98" name="Рукописный ввод 97">
                  <a:extLst>
                    <a:ext uri="{FF2B5EF4-FFF2-40B4-BE49-F238E27FC236}">
                      <a16:creationId xmlns:a16="http://schemas.microsoft.com/office/drawing/2014/main" id="{259807C0-1C85-4708-AFCC-D2402DB5F967}"/>
                    </a:ext>
                  </a:extLst>
                </p:cNvPr>
                <p:cNvPicPr/>
                <p:nvPr/>
              </p:nvPicPr>
              <p:blipFill>
                <a:blip r:embed="rId139"/>
                <a:stretch>
                  <a:fillRect/>
                </a:stretch>
              </p:blipFill>
              <p:spPr>
                <a:xfrm>
                  <a:off x="1409552" y="5284878"/>
                  <a:ext cx="7668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9" name="Рукописный ввод 98">
                  <a:extLst>
                    <a:ext uri="{FF2B5EF4-FFF2-40B4-BE49-F238E27FC236}">
                      <a16:creationId xmlns:a16="http://schemas.microsoft.com/office/drawing/2014/main" id="{4788B7D6-153C-4214-ACC4-28D41D919E96}"/>
                    </a:ext>
                  </a:extLst>
                </p14:cNvPr>
                <p14:cNvContentPartPr/>
                <p14:nvPr/>
              </p14:nvContentPartPr>
              <p14:xfrm>
                <a:off x="1227032" y="4663518"/>
                <a:ext cx="6200280" cy="731880"/>
              </p14:xfrm>
            </p:contentPart>
          </mc:Choice>
          <mc:Fallback xmlns="">
            <p:pic>
              <p:nvPicPr>
                <p:cNvPr id="99" name="Рукописный ввод 98">
                  <a:extLst>
                    <a:ext uri="{FF2B5EF4-FFF2-40B4-BE49-F238E27FC236}">
                      <a16:creationId xmlns:a16="http://schemas.microsoft.com/office/drawing/2014/main" id="{4788B7D6-153C-4214-ACC4-28D41D919E96}"/>
                    </a:ext>
                  </a:extLst>
                </p:cNvPr>
                <p:cNvPicPr/>
                <p:nvPr/>
              </p:nvPicPr>
              <p:blipFill>
                <a:blip r:embed="rId141"/>
                <a:stretch>
                  <a:fillRect/>
                </a:stretch>
              </p:blipFill>
              <p:spPr>
                <a:xfrm>
                  <a:off x="1218392" y="4654518"/>
                  <a:ext cx="6217920" cy="7495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00" name="Рукописный ввод 99">
                  <a:extLst>
                    <a:ext uri="{FF2B5EF4-FFF2-40B4-BE49-F238E27FC236}">
                      <a16:creationId xmlns:a16="http://schemas.microsoft.com/office/drawing/2014/main" id="{2F0D2D24-E79A-4898-A6D9-991BB2F3FBD6}"/>
                    </a:ext>
                  </a:extLst>
                </p14:cNvPr>
                <p14:cNvContentPartPr/>
                <p14:nvPr/>
              </p14:nvContentPartPr>
              <p14:xfrm>
                <a:off x="7237232" y="4542198"/>
                <a:ext cx="287280" cy="361800"/>
              </p14:xfrm>
            </p:contentPart>
          </mc:Choice>
          <mc:Fallback xmlns="">
            <p:pic>
              <p:nvPicPr>
                <p:cNvPr id="100" name="Рукописный ввод 99">
                  <a:extLst>
                    <a:ext uri="{FF2B5EF4-FFF2-40B4-BE49-F238E27FC236}">
                      <a16:creationId xmlns:a16="http://schemas.microsoft.com/office/drawing/2014/main" id="{2F0D2D24-E79A-4898-A6D9-991BB2F3FBD6}"/>
                    </a:ext>
                  </a:extLst>
                </p:cNvPr>
                <p:cNvPicPr/>
                <p:nvPr/>
              </p:nvPicPr>
              <p:blipFill>
                <a:blip r:embed="rId143"/>
                <a:stretch>
                  <a:fillRect/>
                </a:stretch>
              </p:blipFill>
              <p:spPr>
                <a:xfrm>
                  <a:off x="7228592" y="4533558"/>
                  <a:ext cx="30492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1" name="Рукописный ввод 100">
                  <a:extLst>
                    <a:ext uri="{FF2B5EF4-FFF2-40B4-BE49-F238E27FC236}">
                      <a16:creationId xmlns:a16="http://schemas.microsoft.com/office/drawing/2014/main" id="{11E7FEE7-0869-49B8-8D68-50C21ACB64EF}"/>
                    </a:ext>
                  </a:extLst>
                </p14:cNvPr>
                <p14:cNvContentPartPr/>
                <p14:nvPr/>
              </p14:nvContentPartPr>
              <p14:xfrm>
                <a:off x="1199312" y="5065638"/>
                <a:ext cx="221760" cy="331920"/>
              </p14:xfrm>
            </p:contentPart>
          </mc:Choice>
          <mc:Fallback xmlns="">
            <p:pic>
              <p:nvPicPr>
                <p:cNvPr id="101" name="Рукописный ввод 100">
                  <a:extLst>
                    <a:ext uri="{FF2B5EF4-FFF2-40B4-BE49-F238E27FC236}">
                      <a16:creationId xmlns:a16="http://schemas.microsoft.com/office/drawing/2014/main" id="{11E7FEE7-0869-49B8-8D68-50C21ACB64EF}"/>
                    </a:ext>
                  </a:extLst>
                </p:cNvPr>
                <p:cNvPicPr/>
                <p:nvPr/>
              </p:nvPicPr>
              <p:blipFill>
                <a:blip r:embed="rId145"/>
                <a:stretch>
                  <a:fillRect/>
                </a:stretch>
              </p:blipFill>
              <p:spPr>
                <a:xfrm>
                  <a:off x="1190672" y="5056638"/>
                  <a:ext cx="239400" cy="349560"/>
                </a:xfrm>
                <a:prstGeom prst="rect">
                  <a:avLst/>
                </a:prstGeom>
              </p:spPr>
            </p:pic>
          </mc:Fallback>
        </mc:AlternateContent>
      </p:grpSp>
      <p:grpSp>
        <p:nvGrpSpPr>
          <p:cNvPr id="117" name="Группа 116">
            <a:extLst>
              <a:ext uri="{FF2B5EF4-FFF2-40B4-BE49-F238E27FC236}">
                <a16:creationId xmlns:a16="http://schemas.microsoft.com/office/drawing/2014/main" id="{C38C5E4D-C9B0-44D5-B942-7FD2688D4C82}"/>
              </a:ext>
            </a:extLst>
          </p:cNvPr>
          <p:cNvGrpSpPr/>
          <p:nvPr/>
        </p:nvGrpSpPr>
        <p:grpSpPr>
          <a:xfrm>
            <a:off x="3902552" y="5663238"/>
            <a:ext cx="2590560" cy="385560"/>
            <a:chOff x="3902552" y="5663238"/>
            <a:chExt cx="2590560" cy="385560"/>
          </a:xfrm>
        </p:grpSpPr>
        <mc:AlternateContent xmlns:mc="http://schemas.openxmlformats.org/markup-compatibility/2006" xmlns:p14="http://schemas.microsoft.com/office/powerpoint/2010/main">
          <mc:Choice Requires="p14">
            <p:contentPart p14:bwMode="auto" r:id="rId146">
              <p14:nvContentPartPr>
                <p14:cNvPr id="103" name="Рукописный ввод 102">
                  <a:extLst>
                    <a:ext uri="{FF2B5EF4-FFF2-40B4-BE49-F238E27FC236}">
                      <a16:creationId xmlns:a16="http://schemas.microsoft.com/office/drawing/2014/main" id="{1A044E6F-B08D-45E2-AC65-98897C83D4F2}"/>
                    </a:ext>
                  </a:extLst>
                </p14:cNvPr>
                <p14:cNvContentPartPr/>
                <p14:nvPr/>
              </p14:nvContentPartPr>
              <p14:xfrm>
                <a:off x="3902552" y="5775558"/>
                <a:ext cx="261720" cy="273240"/>
              </p14:xfrm>
            </p:contentPart>
          </mc:Choice>
          <mc:Fallback xmlns="">
            <p:pic>
              <p:nvPicPr>
                <p:cNvPr id="103" name="Рукописный ввод 102">
                  <a:extLst>
                    <a:ext uri="{FF2B5EF4-FFF2-40B4-BE49-F238E27FC236}">
                      <a16:creationId xmlns:a16="http://schemas.microsoft.com/office/drawing/2014/main" id="{1A044E6F-B08D-45E2-AC65-98897C83D4F2}"/>
                    </a:ext>
                  </a:extLst>
                </p:cNvPr>
                <p:cNvPicPr/>
                <p:nvPr/>
              </p:nvPicPr>
              <p:blipFill>
                <a:blip r:embed="rId147"/>
                <a:stretch>
                  <a:fillRect/>
                </a:stretch>
              </p:blipFill>
              <p:spPr>
                <a:xfrm>
                  <a:off x="3893552" y="5766558"/>
                  <a:ext cx="27936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4" name="Рукописный ввод 103">
                  <a:extLst>
                    <a:ext uri="{FF2B5EF4-FFF2-40B4-BE49-F238E27FC236}">
                      <a16:creationId xmlns:a16="http://schemas.microsoft.com/office/drawing/2014/main" id="{F23CEB9D-E5D3-4AFA-9C76-61C485B5E632}"/>
                    </a:ext>
                  </a:extLst>
                </p14:cNvPr>
                <p14:cNvContentPartPr/>
                <p14:nvPr/>
              </p14:nvContentPartPr>
              <p14:xfrm>
                <a:off x="4229432" y="5773398"/>
                <a:ext cx="200160" cy="196200"/>
              </p14:xfrm>
            </p:contentPart>
          </mc:Choice>
          <mc:Fallback xmlns="">
            <p:pic>
              <p:nvPicPr>
                <p:cNvPr id="104" name="Рукописный ввод 103">
                  <a:extLst>
                    <a:ext uri="{FF2B5EF4-FFF2-40B4-BE49-F238E27FC236}">
                      <a16:creationId xmlns:a16="http://schemas.microsoft.com/office/drawing/2014/main" id="{F23CEB9D-E5D3-4AFA-9C76-61C485B5E632}"/>
                    </a:ext>
                  </a:extLst>
                </p:cNvPr>
                <p:cNvPicPr/>
                <p:nvPr/>
              </p:nvPicPr>
              <p:blipFill>
                <a:blip r:embed="rId149"/>
                <a:stretch>
                  <a:fillRect/>
                </a:stretch>
              </p:blipFill>
              <p:spPr>
                <a:xfrm>
                  <a:off x="4220432" y="5764398"/>
                  <a:ext cx="2178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5" name="Рукописный ввод 104">
                  <a:extLst>
                    <a:ext uri="{FF2B5EF4-FFF2-40B4-BE49-F238E27FC236}">
                      <a16:creationId xmlns:a16="http://schemas.microsoft.com/office/drawing/2014/main" id="{26721978-49DF-45E1-AF6E-58F0ECBA31C1}"/>
                    </a:ext>
                  </a:extLst>
                </p14:cNvPr>
                <p14:cNvContentPartPr/>
                <p14:nvPr/>
              </p14:nvContentPartPr>
              <p14:xfrm>
                <a:off x="4485032" y="5797518"/>
                <a:ext cx="80640" cy="205560"/>
              </p14:xfrm>
            </p:contentPart>
          </mc:Choice>
          <mc:Fallback xmlns="">
            <p:pic>
              <p:nvPicPr>
                <p:cNvPr id="105" name="Рукописный ввод 104">
                  <a:extLst>
                    <a:ext uri="{FF2B5EF4-FFF2-40B4-BE49-F238E27FC236}">
                      <a16:creationId xmlns:a16="http://schemas.microsoft.com/office/drawing/2014/main" id="{26721978-49DF-45E1-AF6E-58F0ECBA31C1}"/>
                    </a:ext>
                  </a:extLst>
                </p:cNvPr>
                <p:cNvPicPr/>
                <p:nvPr/>
              </p:nvPicPr>
              <p:blipFill>
                <a:blip r:embed="rId151"/>
                <a:stretch>
                  <a:fillRect/>
                </a:stretch>
              </p:blipFill>
              <p:spPr>
                <a:xfrm>
                  <a:off x="4476392" y="5788878"/>
                  <a:ext cx="9828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6" name="Рукописный ввод 105">
                  <a:extLst>
                    <a:ext uri="{FF2B5EF4-FFF2-40B4-BE49-F238E27FC236}">
                      <a16:creationId xmlns:a16="http://schemas.microsoft.com/office/drawing/2014/main" id="{CD41E019-E5BA-4684-9B23-9D0D0B94F2C1}"/>
                    </a:ext>
                  </a:extLst>
                </p14:cNvPr>
                <p14:cNvContentPartPr/>
                <p14:nvPr/>
              </p14:nvContentPartPr>
              <p14:xfrm>
                <a:off x="4435352" y="5747838"/>
                <a:ext cx="215280" cy="34920"/>
              </p14:xfrm>
            </p:contentPart>
          </mc:Choice>
          <mc:Fallback xmlns="">
            <p:pic>
              <p:nvPicPr>
                <p:cNvPr id="106" name="Рукописный ввод 105">
                  <a:extLst>
                    <a:ext uri="{FF2B5EF4-FFF2-40B4-BE49-F238E27FC236}">
                      <a16:creationId xmlns:a16="http://schemas.microsoft.com/office/drawing/2014/main" id="{CD41E019-E5BA-4684-9B23-9D0D0B94F2C1}"/>
                    </a:ext>
                  </a:extLst>
                </p:cNvPr>
                <p:cNvPicPr/>
                <p:nvPr/>
              </p:nvPicPr>
              <p:blipFill>
                <a:blip r:embed="rId153"/>
                <a:stretch>
                  <a:fillRect/>
                </a:stretch>
              </p:blipFill>
              <p:spPr>
                <a:xfrm>
                  <a:off x="4426352" y="5738838"/>
                  <a:ext cx="23292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7" name="Рукописный ввод 106">
                  <a:extLst>
                    <a:ext uri="{FF2B5EF4-FFF2-40B4-BE49-F238E27FC236}">
                      <a16:creationId xmlns:a16="http://schemas.microsoft.com/office/drawing/2014/main" id="{CAC8DE99-A655-4318-921E-33FE3B915E90}"/>
                    </a:ext>
                  </a:extLst>
                </p14:cNvPr>
                <p14:cNvContentPartPr/>
                <p14:nvPr/>
              </p14:nvContentPartPr>
              <p14:xfrm>
                <a:off x="4976072" y="5663238"/>
                <a:ext cx="291240" cy="300240"/>
              </p14:xfrm>
            </p:contentPart>
          </mc:Choice>
          <mc:Fallback xmlns="">
            <p:pic>
              <p:nvPicPr>
                <p:cNvPr id="107" name="Рукописный ввод 106">
                  <a:extLst>
                    <a:ext uri="{FF2B5EF4-FFF2-40B4-BE49-F238E27FC236}">
                      <a16:creationId xmlns:a16="http://schemas.microsoft.com/office/drawing/2014/main" id="{CAC8DE99-A655-4318-921E-33FE3B915E90}"/>
                    </a:ext>
                  </a:extLst>
                </p:cNvPr>
                <p:cNvPicPr/>
                <p:nvPr/>
              </p:nvPicPr>
              <p:blipFill>
                <a:blip r:embed="rId155"/>
                <a:stretch>
                  <a:fillRect/>
                </a:stretch>
              </p:blipFill>
              <p:spPr>
                <a:xfrm>
                  <a:off x="4967072" y="5654238"/>
                  <a:ext cx="30888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8" name="Рукописный ввод 107">
                  <a:extLst>
                    <a:ext uri="{FF2B5EF4-FFF2-40B4-BE49-F238E27FC236}">
                      <a16:creationId xmlns:a16="http://schemas.microsoft.com/office/drawing/2014/main" id="{4A4C9A69-3279-481C-A234-E400ED763191}"/>
                    </a:ext>
                  </a:extLst>
                </p14:cNvPr>
                <p14:cNvContentPartPr/>
                <p14:nvPr/>
              </p14:nvContentPartPr>
              <p14:xfrm>
                <a:off x="5239592" y="5815878"/>
                <a:ext cx="212040" cy="92880"/>
              </p14:xfrm>
            </p:contentPart>
          </mc:Choice>
          <mc:Fallback xmlns="">
            <p:pic>
              <p:nvPicPr>
                <p:cNvPr id="108" name="Рукописный ввод 107">
                  <a:extLst>
                    <a:ext uri="{FF2B5EF4-FFF2-40B4-BE49-F238E27FC236}">
                      <a16:creationId xmlns:a16="http://schemas.microsoft.com/office/drawing/2014/main" id="{4A4C9A69-3279-481C-A234-E400ED763191}"/>
                    </a:ext>
                  </a:extLst>
                </p:cNvPr>
                <p:cNvPicPr/>
                <p:nvPr/>
              </p:nvPicPr>
              <p:blipFill>
                <a:blip r:embed="rId157"/>
                <a:stretch>
                  <a:fillRect/>
                </a:stretch>
              </p:blipFill>
              <p:spPr>
                <a:xfrm>
                  <a:off x="5230952" y="5807238"/>
                  <a:ext cx="22968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9" name="Рукописный ввод 108">
                  <a:extLst>
                    <a:ext uri="{FF2B5EF4-FFF2-40B4-BE49-F238E27FC236}">
                      <a16:creationId xmlns:a16="http://schemas.microsoft.com/office/drawing/2014/main" id="{B29520E7-A7B4-4A66-8473-447778C67F81}"/>
                    </a:ext>
                  </a:extLst>
                </p14:cNvPr>
                <p14:cNvContentPartPr/>
                <p14:nvPr/>
              </p14:nvContentPartPr>
              <p14:xfrm>
                <a:off x="5156072" y="5742078"/>
                <a:ext cx="277920" cy="131400"/>
              </p14:xfrm>
            </p:contentPart>
          </mc:Choice>
          <mc:Fallback xmlns="">
            <p:pic>
              <p:nvPicPr>
                <p:cNvPr id="109" name="Рукописный ввод 108">
                  <a:extLst>
                    <a:ext uri="{FF2B5EF4-FFF2-40B4-BE49-F238E27FC236}">
                      <a16:creationId xmlns:a16="http://schemas.microsoft.com/office/drawing/2014/main" id="{B29520E7-A7B4-4A66-8473-447778C67F81}"/>
                    </a:ext>
                  </a:extLst>
                </p:cNvPr>
                <p:cNvPicPr/>
                <p:nvPr/>
              </p:nvPicPr>
              <p:blipFill>
                <a:blip r:embed="rId159"/>
                <a:stretch>
                  <a:fillRect/>
                </a:stretch>
              </p:blipFill>
              <p:spPr>
                <a:xfrm>
                  <a:off x="5147072" y="5733078"/>
                  <a:ext cx="2955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10" name="Рукописный ввод 109">
                  <a:extLst>
                    <a:ext uri="{FF2B5EF4-FFF2-40B4-BE49-F238E27FC236}">
                      <a16:creationId xmlns:a16="http://schemas.microsoft.com/office/drawing/2014/main" id="{699590AB-EDCC-4835-8BC5-F742E8013CD1}"/>
                    </a:ext>
                  </a:extLst>
                </p14:cNvPr>
                <p14:cNvContentPartPr/>
                <p14:nvPr/>
              </p14:nvContentPartPr>
              <p14:xfrm>
                <a:off x="5390072" y="5726958"/>
                <a:ext cx="322920" cy="228240"/>
              </p14:xfrm>
            </p:contentPart>
          </mc:Choice>
          <mc:Fallback xmlns="">
            <p:pic>
              <p:nvPicPr>
                <p:cNvPr id="110" name="Рукописный ввод 109">
                  <a:extLst>
                    <a:ext uri="{FF2B5EF4-FFF2-40B4-BE49-F238E27FC236}">
                      <a16:creationId xmlns:a16="http://schemas.microsoft.com/office/drawing/2014/main" id="{699590AB-EDCC-4835-8BC5-F742E8013CD1}"/>
                    </a:ext>
                  </a:extLst>
                </p:cNvPr>
                <p:cNvPicPr/>
                <p:nvPr/>
              </p:nvPicPr>
              <p:blipFill>
                <a:blip r:embed="rId161"/>
                <a:stretch>
                  <a:fillRect/>
                </a:stretch>
              </p:blipFill>
              <p:spPr>
                <a:xfrm>
                  <a:off x="5381072" y="5717958"/>
                  <a:ext cx="34056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11" name="Рукописный ввод 110">
                  <a:extLst>
                    <a:ext uri="{FF2B5EF4-FFF2-40B4-BE49-F238E27FC236}">
                      <a16:creationId xmlns:a16="http://schemas.microsoft.com/office/drawing/2014/main" id="{8F1F2C26-E3E4-45DF-922F-F887EEA035C6}"/>
                    </a:ext>
                  </a:extLst>
                </p14:cNvPr>
                <p14:cNvContentPartPr/>
                <p14:nvPr/>
              </p14:nvContentPartPr>
              <p14:xfrm>
                <a:off x="5538392" y="5747838"/>
                <a:ext cx="200160" cy="166320"/>
              </p14:xfrm>
            </p:contentPart>
          </mc:Choice>
          <mc:Fallback xmlns="">
            <p:pic>
              <p:nvPicPr>
                <p:cNvPr id="111" name="Рукописный ввод 110">
                  <a:extLst>
                    <a:ext uri="{FF2B5EF4-FFF2-40B4-BE49-F238E27FC236}">
                      <a16:creationId xmlns:a16="http://schemas.microsoft.com/office/drawing/2014/main" id="{8F1F2C26-E3E4-45DF-922F-F887EEA035C6}"/>
                    </a:ext>
                  </a:extLst>
                </p:cNvPr>
                <p:cNvPicPr/>
                <p:nvPr/>
              </p:nvPicPr>
              <p:blipFill>
                <a:blip r:embed="rId163"/>
                <a:stretch>
                  <a:fillRect/>
                </a:stretch>
              </p:blipFill>
              <p:spPr>
                <a:xfrm>
                  <a:off x="5529392" y="5738838"/>
                  <a:ext cx="21780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2" name="Рукописный ввод 111">
                  <a:extLst>
                    <a:ext uri="{FF2B5EF4-FFF2-40B4-BE49-F238E27FC236}">
                      <a16:creationId xmlns:a16="http://schemas.microsoft.com/office/drawing/2014/main" id="{42434CFB-D630-4AE1-B1FE-3B49DB0E9731}"/>
                    </a:ext>
                  </a:extLst>
                </p14:cNvPr>
                <p14:cNvContentPartPr/>
                <p14:nvPr/>
              </p14:nvContentPartPr>
              <p14:xfrm>
                <a:off x="5646752" y="5701758"/>
                <a:ext cx="245880" cy="236880"/>
              </p14:xfrm>
            </p:contentPart>
          </mc:Choice>
          <mc:Fallback xmlns="">
            <p:pic>
              <p:nvPicPr>
                <p:cNvPr id="112" name="Рукописный ввод 111">
                  <a:extLst>
                    <a:ext uri="{FF2B5EF4-FFF2-40B4-BE49-F238E27FC236}">
                      <a16:creationId xmlns:a16="http://schemas.microsoft.com/office/drawing/2014/main" id="{42434CFB-D630-4AE1-B1FE-3B49DB0E9731}"/>
                    </a:ext>
                  </a:extLst>
                </p:cNvPr>
                <p:cNvPicPr/>
                <p:nvPr/>
              </p:nvPicPr>
              <p:blipFill>
                <a:blip r:embed="rId165"/>
                <a:stretch>
                  <a:fillRect/>
                </a:stretch>
              </p:blipFill>
              <p:spPr>
                <a:xfrm>
                  <a:off x="5638112" y="5693118"/>
                  <a:ext cx="2635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3" name="Рукописный ввод 112">
                  <a:extLst>
                    <a:ext uri="{FF2B5EF4-FFF2-40B4-BE49-F238E27FC236}">
                      <a16:creationId xmlns:a16="http://schemas.microsoft.com/office/drawing/2014/main" id="{DBC9A13F-BEB4-49A1-82E5-56FC87E5E455}"/>
                    </a:ext>
                  </a:extLst>
                </p14:cNvPr>
                <p14:cNvContentPartPr/>
                <p14:nvPr/>
              </p14:nvContentPartPr>
              <p14:xfrm>
                <a:off x="5900192" y="5759358"/>
                <a:ext cx="242640" cy="217800"/>
              </p14:xfrm>
            </p:contentPart>
          </mc:Choice>
          <mc:Fallback xmlns="">
            <p:pic>
              <p:nvPicPr>
                <p:cNvPr id="113" name="Рукописный ввод 112">
                  <a:extLst>
                    <a:ext uri="{FF2B5EF4-FFF2-40B4-BE49-F238E27FC236}">
                      <a16:creationId xmlns:a16="http://schemas.microsoft.com/office/drawing/2014/main" id="{DBC9A13F-BEB4-49A1-82E5-56FC87E5E455}"/>
                    </a:ext>
                  </a:extLst>
                </p:cNvPr>
                <p:cNvPicPr/>
                <p:nvPr/>
              </p:nvPicPr>
              <p:blipFill>
                <a:blip r:embed="rId167"/>
                <a:stretch>
                  <a:fillRect/>
                </a:stretch>
              </p:blipFill>
              <p:spPr>
                <a:xfrm>
                  <a:off x="5891552" y="5750358"/>
                  <a:ext cx="2602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4" name="Рукописный ввод 113">
                  <a:extLst>
                    <a:ext uri="{FF2B5EF4-FFF2-40B4-BE49-F238E27FC236}">
                      <a16:creationId xmlns:a16="http://schemas.microsoft.com/office/drawing/2014/main" id="{1133FD3F-00FD-472B-8853-83649D15D2FC}"/>
                    </a:ext>
                  </a:extLst>
                </p14:cNvPr>
                <p14:cNvContentPartPr/>
                <p14:nvPr/>
              </p14:nvContentPartPr>
              <p14:xfrm>
                <a:off x="6027992" y="5725158"/>
                <a:ext cx="406440" cy="195840"/>
              </p14:xfrm>
            </p:contentPart>
          </mc:Choice>
          <mc:Fallback xmlns="">
            <p:pic>
              <p:nvPicPr>
                <p:cNvPr id="114" name="Рукописный ввод 113">
                  <a:extLst>
                    <a:ext uri="{FF2B5EF4-FFF2-40B4-BE49-F238E27FC236}">
                      <a16:creationId xmlns:a16="http://schemas.microsoft.com/office/drawing/2014/main" id="{1133FD3F-00FD-472B-8853-83649D15D2FC}"/>
                    </a:ext>
                  </a:extLst>
                </p:cNvPr>
                <p:cNvPicPr/>
                <p:nvPr/>
              </p:nvPicPr>
              <p:blipFill>
                <a:blip r:embed="rId169"/>
                <a:stretch>
                  <a:fillRect/>
                </a:stretch>
              </p:blipFill>
              <p:spPr>
                <a:xfrm>
                  <a:off x="6019352" y="5716518"/>
                  <a:ext cx="42408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5" name="Рукописный ввод 114">
                  <a:extLst>
                    <a:ext uri="{FF2B5EF4-FFF2-40B4-BE49-F238E27FC236}">
                      <a16:creationId xmlns:a16="http://schemas.microsoft.com/office/drawing/2014/main" id="{D3D0DEA2-AA9B-4452-BF3A-007B95ED2CAD}"/>
                    </a:ext>
                  </a:extLst>
                </p14:cNvPr>
                <p14:cNvContentPartPr/>
                <p14:nvPr/>
              </p14:nvContentPartPr>
              <p14:xfrm>
                <a:off x="6156872" y="5683758"/>
                <a:ext cx="336240" cy="75600"/>
              </p14:xfrm>
            </p:contentPart>
          </mc:Choice>
          <mc:Fallback xmlns="">
            <p:pic>
              <p:nvPicPr>
                <p:cNvPr id="115" name="Рукописный ввод 114">
                  <a:extLst>
                    <a:ext uri="{FF2B5EF4-FFF2-40B4-BE49-F238E27FC236}">
                      <a16:creationId xmlns:a16="http://schemas.microsoft.com/office/drawing/2014/main" id="{D3D0DEA2-AA9B-4452-BF3A-007B95ED2CAD}"/>
                    </a:ext>
                  </a:extLst>
                </p:cNvPr>
                <p:cNvPicPr/>
                <p:nvPr/>
              </p:nvPicPr>
              <p:blipFill>
                <a:blip r:embed="rId171"/>
                <a:stretch>
                  <a:fillRect/>
                </a:stretch>
              </p:blipFill>
              <p:spPr>
                <a:xfrm>
                  <a:off x="6148232" y="5674758"/>
                  <a:ext cx="353880" cy="93240"/>
                </a:xfrm>
                <a:prstGeom prst="rect">
                  <a:avLst/>
                </a:prstGeom>
              </p:spPr>
            </p:pic>
          </mc:Fallback>
        </mc:AlternateContent>
      </p:grpSp>
    </p:spTree>
    <p:extLst>
      <p:ext uri="{BB962C8B-B14F-4D97-AF65-F5344CB8AC3E}">
        <p14:creationId xmlns:p14="http://schemas.microsoft.com/office/powerpoint/2010/main" val="3948624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999148-18F3-447A-AD23-EFEE310ABEDF}"/>
              </a:ext>
            </a:extLst>
          </p:cNvPr>
          <p:cNvSpPr txBox="1"/>
          <p:nvPr/>
        </p:nvSpPr>
        <p:spPr>
          <a:xfrm>
            <a:off x="577392" y="512917"/>
            <a:ext cx="6094428" cy="1200329"/>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4. INCONSISTENT (there is no line where both statements are true) – they cannot be both truth at the same  </a:t>
            </a:r>
            <a:endParaRPr lang="en-GB" sz="2400" dirty="0"/>
          </a:p>
        </p:txBody>
      </p:sp>
      <p:grpSp>
        <p:nvGrpSpPr>
          <p:cNvPr id="46" name="Группа 45">
            <a:extLst>
              <a:ext uri="{FF2B5EF4-FFF2-40B4-BE49-F238E27FC236}">
                <a16:creationId xmlns:a16="http://schemas.microsoft.com/office/drawing/2014/main" id="{7152B91E-C690-47FF-B38F-6766D0B4B119}"/>
              </a:ext>
            </a:extLst>
          </p:cNvPr>
          <p:cNvGrpSpPr/>
          <p:nvPr/>
        </p:nvGrpSpPr>
        <p:grpSpPr>
          <a:xfrm>
            <a:off x="332432" y="2036238"/>
            <a:ext cx="672120" cy="447480"/>
            <a:chOff x="332432" y="2036238"/>
            <a:chExt cx="672120" cy="44748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191BB2EB-C98C-4A43-884A-C3694F337251}"/>
                    </a:ext>
                  </a:extLst>
                </p14:cNvPr>
                <p14:cNvContentPartPr/>
                <p14:nvPr/>
              </p14:nvContentPartPr>
              <p14:xfrm>
                <a:off x="332432" y="2036238"/>
                <a:ext cx="328320" cy="362880"/>
              </p14:xfrm>
            </p:contentPart>
          </mc:Choice>
          <mc:Fallback xmlns="">
            <p:pic>
              <p:nvPicPr>
                <p:cNvPr id="2" name="Рукописный ввод 1">
                  <a:extLst>
                    <a:ext uri="{FF2B5EF4-FFF2-40B4-BE49-F238E27FC236}">
                      <a16:creationId xmlns:a16="http://schemas.microsoft.com/office/drawing/2014/main" id="{191BB2EB-C98C-4A43-884A-C3694F337251}"/>
                    </a:ext>
                  </a:extLst>
                </p:cNvPr>
                <p:cNvPicPr/>
                <p:nvPr/>
              </p:nvPicPr>
              <p:blipFill>
                <a:blip r:embed="rId3"/>
                <a:stretch>
                  <a:fillRect/>
                </a:stretch>
              </p:blipFill>
              <p:spPr>
                <a:xfrm>
                  <a:off x="314432" y="2018598"/>
                  <a:ext cx="363960" cy="398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1" name="Рукописный ввод 40">
                  <a:extLst>
                    <a:ext uri="{FF2B5EF4-FFF2-40B4-BE49-F238E27FC236}">
                      <a16:creationId xmlns:a16="http://schemas.microsoft.com/office/drawing/2014/main" id="{A7A18B5C-D9E4-4C0E-BCB7-E06F88A55F3B}"/>
                    </a:ext>
                  </a:extLst>
                </p14:cNvPr>
                <p14:cNvContentPartPr/>
                <p14:nvPr/>
              </p14:nvContentPartPr>
              <p14:xfrm>
                <a:off x="508832" y="2341158"/>
                <a:ext cx="241200" cy="142560"/>
              </p14:xfrm>
            </p:contentPart>
          </mc:Choice>
          <mc:Fallback xmlns="">
            <p:pic>
              <p:nvPicPr>
                <p:cNvPr id="41" name="Рукописный ввод 40">
                  <a:extLst>
                    <a:ext uri="{FF2B5EF4-FFF2-40B4-BE49-F238E27FC236}">
                      <a16:creationId xmlns:a16="http://schemas.microsoft.com/office/drawing/2014/main" id="{A7A18B5C-D9E4-4C0E-BCB7-E06F88A55F3B}"/>
                    </a:ext>
                  </a:extLst>
                </p:cNvPr>
                <p:cNvPicPr/>
                <p:nvPr/>
              </p:nvPicPr>
              <p:blipFill>
                <a:blip r:embed="rId5"/>
                <a:stretch>
                  <a:fillRect/>
                </a:stretch>
              </p:blipFill>
              <p:spPr>
                <a:xfrm>
                  <a:off x="491192" y="2323518"/>
                  <a:ext cx="2768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2" name="Рукописный ввод 41">
                  <a:extLst>
                    <a:ext uri="{FF2B5EF4-FFF2-40B4-BE49-F238E27FC236}">
                      <a16:creationId xmlns:a16="http://schemas.microsoft.com/office/drawing/2014/main" id="{2D4EC132-DF01-46C3-8656-22E6CDD923FC}"/>
                    </a:ext>
                  </a:extLst>
                </p14:cNvPr>
                <p14:cNvContentPartPr/>
                <p14:nvPr/>
              </p14:nvContentPartPr>
              <p14:xfrm>
                <a:off x="827792" y="2174478"/>
                <a:ext cx="149760" cy="41040"/>
              </p14:xfrm>
            </p:contentPart>
          </mc:Choice>
          <mc:Fallback xmlns="">
            <p:pic>
              <p:nvPicPr>
                <p:cNvPr id="42" name="Рукописный ввод 41">
                  <a:extLst>
                    <a:ext uri="{FF2B5EF4-FFF2-40B4-BE49-F238E27FC236}">
                      <a16:creationId xmlns:a16="http://schemas.microsoft.com/office/drawing/2014/main" id="{2D4EC132-DF01-46C3-8656-22E6CDD923FC}"/>
                    </a:ext>
                  </a:extLst>
                </p:cNvPr>
                <p:cNvPicPr/>
                <p:nvPr/>
              </p:nvPicPr>
              <p:blipFill>
                <a:blip r:embed="rId7"/>
                <a:stretch>
                  <a:fillRect/>
                </a:stretch>
              </p:blipFill>
              <p:spPr>
                <a:xfrm>
                  <a:off x="810152" y="2156478"/>
                  <a:ext cx="18540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3" name="Рукописный ввод 42">
                  <a:extLst>
                    <a:ext uri="{FF2B5EF4-FFF2-40B4-BE49-F238E27FC236}">
                      <a16:creationId xmlns:a16="http://schemas.microsoft.com/office/drawing/2014/main" id="{9C727910-EE2F-4606-81F3-E7C829EFFFDF}"/>
                    </a:ext>
                  </a:extLst>
                </p14:cNvPr>
                <p14:cNvContentPartPr/>
                <p14:nvPr/>
              </p14:nvContentPartPr>
              <p14:xfrm>
                <a:off x="842552" y="2305158"/>
                <a:ext cx="162000" cy="59760"/>
              </p14:xfrm>
            </p:contentPart>
          </mc:Choice>
          <mc:Fallback xmlns="">
            <p:pic>
              <p:nvPicPr>
                <p:cNvPr id="43" name="Рукописный ввод 42">
                  <a:extLst>
                    <a:ext uri="{FF2B5EF4-FFF2-40B4-BE49-F238E27FC236}">
                      <a16:creationId xmlns:a16="http://schemas.microsoft.com/office/drawing/2014/main" id="{9C727910-EE2F-4606-81F3-E7C829EFFFDF}"/>
                    </a:ext>
                  </a:extLst>
                </p:cNvPr>
                <p:cNvPicPr/>
                <p:nvPr/>
              </p:nvPicPr>
              <p:blipFill>
                <a:blip r:embed="rId9"/>
                <a:stretch>
                  <a:fillRect/>
                </a:stretch>
              </p:blipFill>
              <p:spPr>
                <a:xfrm>
                  <a:off x="824912" y="2287158"/>
                  <a:ext cx="19764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4" name="Рукописный ввод 43">
                  <a:extLst>
                    <a:ext uri="{FF2B5EF4-FFF2-40B4-BE49-F238E27FC236}">
                      <a16:creationId xmlns:a16="http://schemas.microsoft.com/office/drawing/2014/main" id="{AA423CED-168A-4905-9374-3FACE0FCD4E7}"/>
                    </a:ext>
                  </a:extLst>
                </p14:cNvPr>
                <p14:cNvContentPartPr/>
                <p14:nvPr/>
              </p14:nvContentPartPr>
              <p14:xfrm>
                <a:off x="845792" y="2438718"/>
                <a:ext cx="149760" cy="30960"/>
              </p14:xfrm>
            </p:contentPart>
          </mc:Choice>
          <mc:Fallback xmlns="">
            <p:pic>
              <p:nvPicPr>
                <p:cNvPr id="44" name="Рукописный ввод 43">
                  <a:extLst>
                    <a:ext uri="{FF2B5EF4-FFF2-40B4-BE49-F238E27FC236}">
                      <a16:creationId xmlns:a16="http://schemas.microsoft.com/office/drawing/2014/main" id="{AA423CED-168A-4905-9374-3FACE0FCD4E7}"/>
                    </a:ext>
                  </a:extLst>
                </p:cNvPr>
                <p:cNvPicPr/>
                <p:nvPr/>
              </p:nvPicPr>
              <p:blipFill>
                <a:blip r:embed="rId11"/>
                <a:stretch>
                  <a:fillRect/>
                </a:stretch>
              </p:blipFill>
              <p:spPr>
                <a:xfrm>
                  <a:off x="828152" y="2421078"/>
                  <a:ext cx="185400" cy="66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45" name="Рукописный ввод 44">
                <a:extLst>
                  <a:ext uri="{FF2B5EF4-FFF2-40B4-BE49-F238E27FC236}">
                    <a16:creationId xmlns:a16="http://schemas.microsoft.com/office/drawing/2014/main" id="{B31D2BC1-FE94-4602-B45B-5AAB685A0195}"/>
                  </a:ext>
                </a:extLst>
              </p14:cNvPr>
              <p14:cNvContentPartPr/>
              <p14:nvPr/>
            </p14:nvContentPartPr>
            <p14:xfrm>
              <a:off x="1270232" y="2072238"/>
              <a:ext cx="307080" cy="435960"/>
            </p14:xfrm>
          </p:contentPart>
        </mc:Choice>
        <mc:Fallback xmlns="">
          <p:pic>
            <p:nvPicPr>
              <p:cNvPr id="45" name="Рукописный ввод 44">
                <a:extLst>
                  <a:ext uri="{FF2B5EF4-FFF2-40B4-BE49-F238E27FC236}">
                    <a16:creationId xmlns:a16="http://schemas.microsoft.com/office/drawing/2014/main" id="{B31D2BC1-FE94-4602-B45B-5AAB685A0195}"/>
                  </a:ext>
                </a:extLst>
              </p:cNvPr>
              <p:cNvPicPr/>
              <p:nvPr/>
            </p:nvPicPr>
            <p:blipFill>
              <a:blip r:embed="rId13"/>
              <a:stretch>
                <a:fillRect/>
              </a:stretch>
            </p:blipFill>
            <p:spPr>
              <a:xfrm>
                <a:off x="1252232" y="2054598"/>
                <a:ext cx="342720" cy="471600"/>
              </a:xfrm>
              <a:prstGeom prst="rect">
                <a:avLst/>
              </a:prstGeom>
            </p:spPr>
          </p:pic>
        </mc:Fallback>
      </mc:AlternateContent>
      <p:grpSp>
        <p:nvGrpSpPr>
          <p:cNvPr id="52" name="Группа 51">
            <a:extLst>
              <a:ext uri="{FF2B5EF4-FFF2-40B4-BE49-F238E27FC236}">
                <a16:creationId xmlns:a16="http://schemas.microsoft.com/office/drawing/2014/main" id="{E9C08CC8-52D2-4F49-9A68-078FA58BF438}"/>
              </a:ext>
            </a:extLst>
          </p:cNvPr>
          <p:cNvGrpSpPr/>
          <p:nvPr/>
        </p:nvGrpSpPr>
        <p:grpSpPr>
          <a:xfrm>
            <a:off x="7810712" y="724398"/>
            <a:ext cx="1506600" cy="499320"/>
            <a:chOff x="7810712" y="724398"/>
            <a:chExt cx="1506600" cy="499320"/>
          </a:xfrm>
        </p:grpSpPr>
        <mc:AlternateContent xmlns:mc="http://schemas.openxmlformats.org/markup-compatibility/2006" xmlns:p14="http://schemas.microsoft.com/office/powerpoint/2010/main">
          <mc:Choice Requires="p14">
            <p:contentPart p14:bwMode="auto" r:id="rId14">
              <p14:nvContentPartPr>
                <p14:cNvPr id="47" name="Рукописный ввод 46">
                  <a:extLst>
                    <a:ext uri="{FF2B5EF4-FFF2-40B4-BE49-F238E27FC236}">
                      <a16:creationId xmlns:a16="http://schemas.microsoft.com/office/drawing/2014/main" id="{6DBB6A6B-BF04-4937-A786-9D07CCD7A384}"/>
                    </a:ext>
                  </a:extLst>
                </p14:cNvPr>
                <p14:cNvContentPartPr/>
                <p14:nvPr/>
              </p14:nvContentPartPr>
              <p14:xfrm>
                <a:off x="7810712" y="724398"/>
                <a:ext cx="318240" cy="424080"/>
              </p14:xfrm>
            </p:contentPart>
          </mc:Choice>
          <mc:Fallback xmlns="">
            <p:pic>
              <p:nvPicPr>
                <p:cNvPr id="47" name="Рукописный ввод 46">
                  <a:extLst>
                    <a:ext uri="{FF2B5EF4-FFF2-40B4-BE49-F238E27FC236}">
                      <a16:creationId xmlns:a16="http://schemas.microsoft.com/office/drawing/2014/main" id="{6DBB6A6B-BF04-4937-A786-9D07CCD7A384}"/>
                    </a:ext>
                  </a:extLst>
                </p:cNvPr>
                <p:cNvPicPr/>
                <p:nvPr/>
              </p:nvPicPr>
              <p:blipFill>
                <a:blip r:embed="rId15"/>
                <a:stretch>
                  <a:fillRect/>
                </a:stretch>
              </p:blipFill>
              <p:spPr>
                <a:xfrm>
                  <a:off x="7793072" y="706398"/>
                  <a:ext cx="35388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8" name="Рукописный ввод 47">
                  <a:extLst>
                    <a:ext uri="{FF2B5EF4-FFF2-40B4-BE49-F238E27FC236}">
                      <a16:creationId xmlns:a16="http://schemas.microsoft.com/office/drawing/2014/main" id="{AD3CDEDD-CF12-4919-B736-7AA2EF1D2009}"/>
                    </a:ext>
                  </a:extLst>
                </p14:cNvPr>
                <p14:cNvContentPartPr/>
                <p14:nvPr/>
              </p14:nvContentPartPr>
              <p14:xfrm>
                <a:off x="7920512" y="981078"/>
                <a:ext cx="224280" cy="177120"/>
              </p14:xfrm>
            </p:contentPart>
          </mc:Choice>
          <mc:Fallback xmlns="">
            <p:pic>
              <p:nvPicPr>
                <p:cNvPr id="48" name="Рукописный ввод 47">
                  <a:extLst>
                    <a:ext uri="{FF2B5EF4-FFF2-40B4-BE49-F238E27FC236}">
                      <a16:creationId xmlns:a16="http://schemas.microsoft.com/office/drawing/2014/main" id="{AD3CDEDD-CF12-4919-B736-7AA2EF1D2009}"/>
                    </a:ext>
                  </a:extLst>
                </p:cNvPr>
                <p:cNvPicPr/>
                <p:nvPr/>
              </p:nvPicPr>
              <p:blipFill>
                <a:blip r:embed="rId17"/>
                <a:stretch>
                  <a:fillRect/>
                </a:stretch>
              </p:blipFill>
              <p:spPr>
                <a:xfrm>
                  <a:off x="7902872" y="963078"/>
                  <a:ext cx="25992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9" name="Рукописный ввод 48">
                  <a:extLst>
                    <a:ext uri="{FF2B5EF4-FFF2-40B4-BE49-F238E27FC236}">
                      <a16:creationId xmlns:a16="http://schemas.microsoft.com/office/drawing/2014/main" id="{1295BC8D-3655-4A62-B401-F6A05E358A6B}"/>
                    </a:ext>
                  </a:extLst>
                </p14:cNvPr>
                <p14:cNvContentPartPr/>
                <p14:nvPr/>
              </p14:nvContentPartPr>
              <p14:xfrm>
                <a:off x="8288072" y="1029678"/>
                <a:ext cx="61560" cy="29160"/>
              </p14:xfrm>
            </p:contentPart>
          </mc:Choice>
          <mc:Fallback xmlns="">
            <p:pic>
              <p:nvPicPr>
                <p:cNvPr id="49" name="Рукописный ввод 48">
                  <a:extLst>
                    <a:ext uri="{FF2B5EF4-FFF2-40B4-BE49-F238E27FC236}">
                      <a16:creationId xmlns:a16="http://schemas.microsoft.com/office/drawing/2014/main" id="{1295BC8D-3655-4A62-B401-F6A05E358A6B}"/>
                    </a:ext>
                  </a:extLst>
                </p:cNvPr>
                <p:cNvPicPr/>
                <p:nvPr/>
              </p:nvPicPr>
              <p:blipFill>
                <a:blip r:embed="rId19"/>
                <a:stretch>
                  <a:fillRect/>
                </a:stretch>
              </p:blipFill>
              <p:spPr>
                <a:xfrm>
                  <a:off x="8270432" y="1011678"/>
                  <a:ext cx="9720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0" name="Рукописный ввод 49">
                  <a:extLst>
                    <a:ext uri="{FF2B5EF4-FFF2-40B4-BE49-F238E27FC236}">
                      <a16:creationId xmlns:a16="http://schemas.microsoft.com/office/drawing/2014/main" id="{555ED248-B371-4979-9679-E912CF54017B}"/>
                    </a:ext>
                  </a:extLst>
                </p14:cNvPr>
                <p14:cNvContentPartPr/>
                <p14:nvPr/>
              </p14:nvContentPartPr>
              <p14:xfrm>
                <a:off x="8553032" y="977478"/>
                <a:ext cx="234360" cy="105480"/>
              </p14:xfrm>
            </p:contentPart>
          </mc:Choice>
          <mc:Fallback xmlns="">
            <p:pic>
              <p:nvPicPr>
                <p:cNvPr id="50" name="Рукописный ввод 49">
                  <a:extLst>
                    <a:ext uri="{FF2B5EF4-FFF2-40B4-BE49-F238E27FC236}">
                      <a16:creationId xmlns:a16="http://schemas.microsoft.com/office/drawing/2014/main" id="{555ED248-B371-4979-9679-E912CF54017B}"/>
                    </a:ext>
                  </a:extLst>
                </p:cNvPr>
                <p:cNvPicPr/>
                <p:nvPr/>
              </p:nvPicPr>
              <p:blipFill>
                <a:blip r:embed="rId21"/>
                <a:stretch>
                  <a:fillRect/>
                </a:stretch>
              </p:blipFill>
              <p:spPr>
                <a:xfrm>
                  <a:off x="8535032" y="959838"/>
                  <a:ext cx="27000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1" name="Рукописный ввод 50">
                  <a:extLst>
                    <a:ext uri="{FF2B5EF4-FFF2-40B4-BE49-F238E27FC236}">
                      <a16:creationId xmlns:a16="http://schemas.microsoft.com/office/drawing/2014/main" id="{ECBEC634-5445-4DA5-8C2A-9EC5BE1C24C0}"/>
                    </a:ext>
                  </a:extLst>
                </p14:cNvPr>
                <p14:cNvContentPartPr/>
                <p14:nvPr/>
              </p14:nvContentPartPr>
              <p14:xfrm>
                <a:off x="8995112" y="753918"/>
                <a:ext cx="322200" cy="469800"/>
              </p14:xfrm>
            </p:contentPart>
          </mc:Choice>
          <mc:Fallback xmlns="">
            <p:pic>
              <p:nvPicPr>
                <p:cNvPr id="51" name="Рукописный ввод 50">
                  <a:extLst>
                    <a:ext uri="{FF2B5EF4-FFF2-40B4-BE49-F238E27FC236}">
                      <a16:creationId xmlns:a16="http://schemas.microsoft.com/office/drawing/2014/main" id="{ECBEC634-5445-4DA5-8C2A-9EC5BE1C24C0}"/>
                    </a:ext>
                  </a:extLst>
                </p:cNvPr>
                <p:cNvPicPr/>
                <p:nvPr/>
              </p:nvPicPr>
              <p:blipFill>
                <a:blip r:embed="rId23"/>
                <a:stretch>
                  <a:fillRect/>
                </a:stretch>
              </p:blipFill>
              <p:spPr>
                <a:xfrm>
                  <a:off x="8977472" y="736278"/>
                  <a:ext cx="357840" cy="505440"/>
                </a:xfrm>
                <a:prstGeom prst="rect">
                  <a:avLst/>
                </a:prstGeom>
              </p:spPr>
            </p:pic>
          </mc:Fallback>
        </mc:AlternateContent>
      </p:grpSp>
      <p:sp>
        <p:nvSpPr>
          <p:cNvPr id="4" name="TextBox 3">
            <a:extLst>
              <a:ext uri="{FF2B5EF4-FFF2-40B4-BE49-F238E27FC236}">
                <a16:creationId xmlns:a16="http://schemas.microsoft.com/office/drawing/2014/main" id="{B9D62F99-C330-43B7-8703-B887A7588E5C}"/>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16</a:t>
            </a:r>
            <a:endParaRPr lang="en-GB" dirty="0"/>
          </a:p>
        </p:txBody>
      </p:sp>
      <p:grpSp>
        <p:nvGrpSpPr>
          <p:cNvPr id="7" name="Группа 6">
            <a:extLst>
              <a:ext uri="{FF2B5EF4-FFF2-40B4-BE49-F238E27FC236}">
                <a16:creationId xmlns:a16="http://schemas.microsoft.com/office/drawing/2014/main" id="{4104F081-9881-4BBD-BED9-7DB3C9DAC402}"/>
              </a:ext>
            </a:extLst>
          </p:cNvPr>
          <p:cNvGrpSpPr/>
          <p:nvPr/>
        </p:nvGrpSpPr>
        <p:grpSpPr>
          <a:xfrm>
            <a:off x="205352" y="2890878"/>
            <a:ext cx="393840" cy="340560"/>
            <a:chOff x="205352" y="2890878"/>
            <a:chExt cx="393840" cy="340560"/>
          </a:xfrm>
        </p:grpSpPr>
        <mc:AlternateContent xmlns:mc="http://schemas.openxmlformats.org/markup-compatibility/2006" xmlns:p14="http://schemas.microsoft.com/office/powerpoint/2010/main">
          <mc:Choice Requires="p14">
            <p:contentPart p14:bwMode="auto" r:id="rId24">
              <p14:nvContentPartPr>
                <p14:cNvPr id="5" name="Рукописный ввод 4">
                  <a:extLst>
                    <a:ext uri="{FF2B5EF4-FFF2-40B4-BE49-F238E27FC236}">
                      <a16:creationId xmlns:a16="http://schemas.microsoft.com/office/drawing/2014/main" id="{88256FDA-13BC-45C5-893C-ED6898993D17}"/>
                    </a:ext>
                  </a:extLst>
                </p14:cNvPr>
                <p14:cNvContentPartPr/>
                <p14:nvPr/>
              </p14:nvContentPartPr>
              <p14:xfrm>
                <a:off x="417392" y="2995998"/>
                <a:ext cx="93240" cy="235440"/>
              </p14:xfrm>
            </p:contentPart>
          </mc:Choice>
          <mc:Fallback xmlns="">
            <p:pic>
              <p:nvPicPr>
                <p:cNvPr id="5" name="Рукописный ввод 4">
                  <a:extLst>
                    <a:ext uri="{FF2B5EF4-FFF2-40B4-BE49-F238E27FC236}">
                      <a16:creationId xmlns:a16="http://schemas.microsoft.com/office/drawing/2014/main" id="{88256FDA-13BC-45C5-893C-ED6898993D17}"/>
                    </a:ext>
                  </a:extLst>
                </p:cNvPr>
                <p:cNvPicPr/>
                <p:nvPr/>
              </p:nvPicPr>
              <p:blipFill>
                <a:blip r:embed="rId25"/>
                <a:stretch>
                  <a:fillRect/>
                </a:stretch>
              </p:blipFill>
              <p:spPr>
                <a:xfrm>
                  <a:off x="408392" y="2986998"/>
                  <a:ext cx="11088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 name="Рукописный ввод 5">
                  <a:extLst>
                    <a:ext uri="{FF2B5EF4-FFF2-40B4-BE49-F238E27FC236}">
                      <a16:creationId xmlns:a16="http://schemas.microsoft.com/office/drawing/2014/main" id="{0C4E60E0-82AD-480F-8682-06BE797BBE1F}"/>
                    </a:ext>
                  </a:extLst>
                </p14:cNvPr>
                <p14:cNvContentPartPr/>
                <p14:nvPr/>
              </p14:nvContentPartPr>
              <p14:xfrm>
                <a:off x="205352" y="2890878"/>
                <a:ext cx="393840" cy="78840"/>
              </p14:xfrm>
            </p:contentPart>
          </mc:Choice>
          <mc:Fallback xmlns="">
            <p:pic>
              <p:nvPicPr>
                <p:cNvPr id="6" name="Рукописный ввод 5">
                  <a:extLst>
                    <a:ext uri="{FF2B5EF4-FFF2-40B4-BE49-F238E27FC236}">
                      <a16:creationId xmlns:a16="http://schemas.microsoft.com/office/drawing/2014/main" id="{0C4E60E0-82AD-480F-8682-06BE797BBE1F}"/>
                    </a:ext>
                  </a:extLst>
                </p:cNvPr>
                <p:cNvPicPr/>
                <p:nvPr/>
              </p:nvPicPr>
              <p:blipFill>
                <a:blip r:embed="rId27"/>
                <a:stretch>
                  <a:fillRect/>
                </a:stretch>
              </p:blipFill>
              <p:spPr>
                <a:xfrm>
                  <a:off x="196712" y="2882238"/>
                  <a:ext cx="411480" cy="96480"/>
                </a:xfrm>
                <a:prstGeom prst="rect">
                  <a:avLst/>
                </a:prstGeom>
              </p:spPr>
            </p:pic>
          </mc:Fallback>
        </mc:AlternateContent>
      </p:grpSp>
      <p:grpSp>
        <p:nvGrpSpPr>
          <p:cNvPr id="10" name="Группа 9">
            <a:extLst>
              <a:ext uri="{FF2B5EF4-FFF2-40B4-BE49-F238E27FC236}">
                <a16:creationId xmlns:a16="http://schemas.microsoft.com/office/drawing/2014/main" id="{9EDA175B-6C8F-4E94-9451-79510B966D06}"/>
              </a:ext>
            </a:extLst>
          </p:cNvPr>
          <p:cNvGrpSpPr/>
          <p:nvPr/>
        </p:nvGrpSpPr>
        <p:grpSpPr>
          <a:xfrm>
            <a:off x="340352" y="3533478"/>
            <a:ext cx="278640" cy="433800"/>
            <a:chOff x="340352" y="3533478"/>
            <a:chExt cx="278640" cy="433800"/>
          </a:xfrm>
        </p:grpSpPr>
        <mc:AlternateContent xmlns:mc="http://schemas.openxmlformats.org/markup-compatibility/2006" xmlns:p14="http://schemas.microsoft.com/office/powerpoint/2010/main">
          <mc:Choice Requires="p14">
            <p:contentPart p14:bwMode="auto" r:id="rId28">
              <p14:nvContentPartPr>
                <p14:cNvPr id="8" name="Рукописный ввод 7">
                  <a:extLst>
                    <a:ext uri="{FF2B5EF4-FFF2-40B4-BE49-F238E27FC236}">
                      <a16:creationId xmlns:a16="http://schemas.microsoft.com/office/drawing/2014/main" id="{8C44590B-906E-40F5-8C7D-C46875C4D44E}"/>
                    </a:ext>
                  </a:extLst>
                </p14:cNvPr>
                <p14:cNvContentPartPr/>
                <p14:nvPr/>
              </p14:nvContentPartPr>
              <p14:xfrm>
                <a:off x="489752" y="3597558"/>
                <a:ext cx="59040" cy="369720"/>
              </p14:xfrm>
            </p:contentPart>
          </mc:Choice>
          <mc:Fallback xmlns="">
            <p:pic>
              <p:nvPicPr>
                <p:cNvPr id="8" name="Рукописный ввод 7">
                  <a:extLst>
                    <a:ext uri="{FF2B5EF4-FFF2-40B4-BE49-F238E27FC236}">
                      <a16:creationId xmlns:a16="http://schemas.microsoft.com/office/drawing/2014/main" id="{8C44590B-906E-40F5-8C7D-C46875C4D44E}"/>
                    </a:ext>
                  </a:extLst>
                </p:cNvPr>
                <p:cNvPicPr/>
                <p:nvPr/>
              </p:nvPicPr>
              <p:blipFill>
                <a:blip r:embed="rId29"/>
                <a:stretch>
                  <a:fillRect/>
                </a:stretch>
              </p:blipFill>
              <p:spPr>
                <a:xfrm>
                  <a:off x="480752" y="3588558"/>
                  <a:ext cx="7668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 name="Рукописный ввод 8">
                  <a:extLst>
                    <a:ext uri="{FF2B5EF4-FFF2-40B4-BE49-F238E27FC236}">
                      <a16:creationId xmlns:a16="http://schemas.microsoft.com/office/drawing/2014/main" id="{C03D9169-363A-44FE-AD50-8BFE0D33D0C2}"/>
                    </a:ext>
                  </a:extLst>
                </p14:cNvPr>
                <p14:cNvContentPartPr/>
                <p14:nvPr/>
              </p14:nvContentPartPr>
              <p14:xfrm>
                <a:off x="340352" y="3533478"/>
                <a:ext cx="278640" cy="74880"/>
              </p14:xfrm>
            </p:contentPart>
          </mc:Choice>
          <mc:Fallback xmlns="">
            <p:pic>
              <p:nvPicPr>
                <p:cNvPr id="9" name="Рукописный ввод 8">
                  <a:extLst>
                    <a:ext uri="{FF2B5EF4-FFF2-40B4-BE49-F238E27FC236}">
                      <a16:creationId xmlns:a16="http://schemas.microsoft.com/office/drawing/2014/main" id="{C03D9169-363A-44FE-AD50-8BFE0D33D0C2}"/>
                    </a:ext>
                  </a:extLst>
                </p:cNvPr>
                <p:cNvPicPr/>
                <p:nvPr/>
              </p:nvPicPr>
              <p:blipFill>
                <a:blip r:embed="rId31"/>
                <a:stretch>
                  <a:fillRect/>
                </a:stretch>
              </p:blipFill>
              <p:spPr>
                <a:xfrm>
                  <a:off x="331352" y="3524478"/>
                  <a:ext cx="296280" cy="92520"/>
                </a:xfrm>
                <a:prstGeom prst="rect">
                  <a:avLst/>
                </a:prstGeom>
              </p:spPr>
            </p:pic>
          </mc:Fallback>
        </mc:AlternateContent>
      </p:grpSp>
      <p:grpSp>
        <p:nvGrpSpPr>
          <p:cNvPr id="17" name="Группа 16">
            <a:extLst>
              <a:ext uri="{FF2B5EF4-FFF2-40B4-BE49-F238E27FC236}">
                <a16:creationId xmlns:a16="http://schemas.microsoft.com/office/drawing/2014/main" id="{6192A78F-982B-4033-A479-17EF6CDF659C}"/>
              </a:ext>
            </a:extLst>
          </p:cNvPr>
          <p:cNvGrpSpPr/>
          <p:nvPr/>
        </p:nvGrpSpPr>
        <p:grpSpPr>
          <a:xfrm>
            <a:off x="356192" y="4370478"/>
            <a:ext cx="243000" cy="356760"/>
            <a:chOff x="356192" y="4370478"/>
            <a:chExt cx="243000" cy="356760"/>
          </a:xfrm>
        </p:grpSpPr>
        <mc:AlternateContent xmlns:mc="http://schemas.openxmlformats.org/markup-compatibility/2006" xmlns:p14="http://schemas.microsoft.com/office/powerpoint/2010/main">
          <mc:Choice Requires="p14">
            <p:contentPart p14:bwMode="auto" r:id="rId32">
              <p14:nvContentPartPr>
                <p14:cNvPr id="11" name="Рукописный ввод 10">
                  <a:extLst>
                    <a:ext uri="{FF2B5EF4-FFF2-40B4-BE49-F238E27FC236}">
                      <a16:creationId xmlns:a16="http://schemas.microsoft.com/office/drawing/2014/main" id="{C1F32330-D40B-42C3-A487-F85890D2F5C1}"/>
                    </a:ext>
                  </a:extLst>
                </p14:cNvPr>
                <p14:cNvContentPartPr/>
                <p14:nvPr/>
              </p14:nvContentPartPr>
              <p14:xfrm>
                <a:off x="425312" y="4461918"/>
                <a:ext cx="81720" cy="265320"/>
              </p14:xfrm>
            </p:contentPart>
          </mc:Choice>
          <mc:Fallback xmlns="">
            <p:pic>
              <p:nvPicPr>
                <p:cNvPr id="11" name="Рукописный ввод 10">
                  <a:extLst>
                    <a:ext uri="{FF2B5EF4-FFF2-40B4-BE49-F238E27FC236}">
                      <a16:creationId xmlns:a16="http://schemas.microsoft.com/office/drawing/2014/main" id="{C1F32330-D40B-42C3-A487-F85890D2F5C1}"/>
                    </a:ext>
                  </a:extLst>
                </p:cNvPr>
                <p:cNvPicPr/>
                <p:nvPr/>
              </p:nvPicPr>
              <p:blipFill>
                <a:blip r:embed="rId33"/>
                <a:stretch>
                  <a:fillRect/>
                </a:stretch>
              </p:blipFill>
              <p:spPr>
                <a:xfrm>
                  <a:off x="416312" y="4452918"/>
                  <a:ext cx="9936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2" name="Рукописный ввод 11">
                  <a:extLst>
                    <a:ext uri="{FF2B5EF4-FFF2-40B4-BE49-F238E27FC236}">
                      <a16:creationId xmlns:a16="http://schemas.microsoft.com/office/drawing/2014/main" id="{CE60C4C1-9E9D-43D6-AA93-76E5E678404F}"/>
                    </a:ext>
                  </a:extLst>
                </p14:cNvPr>
                <p14:cNvContentPartPr/>
                <p14:nvPr/>
              </p14:nvContentPartPr>
              <p14:xfrm>
                <a:off x="364112" y="4370478"/>
                <a:ext cx="235080" cy="50040"/>
              </p14:xfrm>
            </p:contentPart>
          </mc:Choice>
          <mc:Fallback xmlns="">
            <p:pic>
              <p:nvPicPr>
                <p:cNvPr id="12" name="Рукописный ввод 11">
                  <a:extLst>
                    <a:ext uri="{FF2B5EF4-FFF2-40B4-BE49-F238E27FC236}">
                      <a16:creationId xmlns:a16="http://schemas.microsoft.com/office/drawing/2014/main" id="{CE60C4C1-9E9D-43D6-AA93-76E5E678404F}"/>
                    </a:ext>
                  </a:extLst>
                </p:cNvPr>
                <p:cNvPicPr/>
                <p:nvPr/>
              </p:nvPicPr>
              <p:blipFill>
                <a:blip r:embed="rId35"/>
                <a:stretch>
                  <a:fillRect/>
                </a:stretch>
              </p:blipFill>
              <p:spPr>
                <a:xfrm>
                  <a:off x="355112" y="4361838"/>
                  <a:ext cx="25272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3" name="Рукописный ввод 12">
                  <a:extLst>
                    <a:ext uri="{FF2B5EF4-FFF2-40B4-BE49-F238E27FC236}">
                      <a16:creationId xmlns:a16="http://schemas.microsoft.com/office/drawing/2014/main" id="{0842AA80-67D9-4A11-BD71-945EE3E6E5EA}"/>
                    </a:ext>
                  </a:extLst>
                </p14:cNvPr>
                <p14:cNvContentPartPr/>
                <p14:nvPr/>
              </p14:nvContentPartPr>
              <p14:xfrm>
                <a:off x="356192" y="4541118"/>
                <a:ext cx="190800" cy="96120"/>
              </p14:xfrm>
            </p:contentPart>
          </mc:Choice>
          <mc:Fallback xmlns="">
            <p:pic>
              <p:nvPicPr>
                <p:cNvPr id="13" name="Рукописный ввод 12">
                  <a:extLst>
                    <a:ext uri="{FF2B5EF4-FFF2-40B4-BE49-F238E27FC236}">
                      <a16:creationId xmlns:a16="http://schemas.microsoft.com/office/drawing/2014/main" id="{0842AA80-67D9-4A11-BD71-945EE3E6E5EA}"/>
                    </a:ext>
                  </a:extLst>
                </p:cNvPr>
                <p:cNvPicPr/>
                <p:nvPr/>
              </p:nvPicPr>
              <p:blipFill>
                <a:blip r:embed="rId37"/>
                <a:stretch>
                  <a:fillRect/>
                </a:stretch>
              </p:blipFill>
              <p:spPr>
                <a:xfrm>
                  <a:off x="347192" y="4532478"/>
                  <a:ext cx="208440" cy="113760"/>
                </a:xfrm>
                <a:prstGeom prst="rect">
                  <a:avLst/>
                </a:prstGeom>
              </p:spPr>
            </p:pic>
          </mc:Fallback>
        </mc:AlternateContent>
      </p:grpSp>
      <p:grpSp>
        <p:nvGrpSpPr>
          <p:cNvPr id="16" name="Группа 15">
            <a:extLst>
              <a:ext uri="{FF2B5EF4-FFF2-40B4-BE49-F238E27FC236}">
                <a16:creationId xmlns:a16="http://schemas.microsoft.com/office/drawing/2014/main" id="{3FB8E28A-08F6-48F4-86EF-846A49A9B789}"/>
              </a:ext>
            </a:extLst>
          </p:cNvPr>
          <p:cNvGrpSpPr/>
          <p:nvPr/>
        </p:nvGrpSpPr>
        <p:grpSpPr>
          <a:xfrm>
            <a:off x="285992" y="5089038"/>
            <a:ext cx="340920" cy="429480"/>
            <a:chOff x="285992" y="5089038"/>
            <a:chExt cx="340920" cy="429480"/>
          </a:xfrm>
        </p:grpSpPr>
        <mc:AlternateContent xmlns:mc="http://schemas.openxmlformats.org/markup-compatibility/2006" xmlns:p14="http://schemas.microsoft.com/office/powerpoint/2010/main">
          <mc:Choice Requires="p14">
            <p:contentPart p14:bwMode="auto" r:id="rId38">
              <p14:nvContentPartPr>
                <p14:cNvPr id="14" name="Рукописный ввод 13">
                  <a:extLst>
                    <a:ext uri="{FF2B5EF4-FFF2-40B4-BE49-F238E27FC236}">
                      <a16:creationId xmlns:a16="http://schemas.microsoft.com/office/drawing/2014/main" id="{D9EEFE85-3F13-46CA-B89B-C1EDC4C820E6}"/>
                    </a:ext>
                  </a:extLst>
                </p14:cNvPr>
                <p14:cNvContentPartPr/>
                <p14:nvPr/>
              </p14:nvContentPartPr>
              <p14:xfrm>
                <a:off x="450152" y="5196318"/>
                <a:ext cx="72720" cy="322200"/>
              </p14:xfrm>
            </p:contentPart>
          </mc:Choice>
          <mc:Fallback xmlns="">
            <p:pic>
              <p:nvPicPr>
                <p:cNvPr id="14" name="Рукописный ввод 13">
                  <a:extLst>
                    <a:ext uri="{FF2B5EF4-FFF2-40B4-BE49-F238E27FC236}">
                      <a16:creationId xmlns:a16="http://schemas.microsoft.com/office/drawing/2014/main" id="{D9EEFE85-3F13-46CA-B89B-C1EDC4C820E6}"/>
                    </a:ext>
                  </a:extLst>
                </p:cNvPr>
                <p:cNvPicPr/>
                <p:nvPr/>
              </p:nvPicPr>
              <p:blipFill>
                <a:blip r:embed="rId39"/>
                <a:stretch>
                  <a:fillRect/>
                </a:stretch>
              </p:blipFill>
              <p:spPr>
                <a:xfrm>
                  <a:off x="441152" y="5187318"/>
                  <a:ext cx="9036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5" name="Рукописный ввод 14">
                  <a:extLst>
                    <a:ext uri="{FF2B5EF4-FFF2-40B4-BE49-F238E27FC236}">
                      <a16:creationId xmlns:a16="http://schemas.microsoft.com/office/drawing/2014/main" id="{000537FD-268C-4C95-AA2F-BC1B972ACF0A}"/>
                    </a:ext>
                  </a:extLst>
                </p14:cNvPr>
                <p14:cNvContentPartPr/>
                <p14:nvPr/>
              </p14:nvContentPartPr>
              <p14:xfrm>
                <a:off x="285992" y="5089038"/>
                <a:ext cx="340920" cy="227160"/>
              </p14:xfrm>
            </p:contentPart>
          </mc:Choice>
          <mc:Fallback xmlns="">
            <p:pic>
              <p:nvPicPr>
                <p:cNvPr id="15" name="Рукописный ввод 14">
                  <a:extLst>
                    <a:ext uri="{FF2B5EF4-FFF2-40B4-BE49-F238E27FC236}">
                      <a16:creationId xmlns:a16="http://schemas.microsoft.com/office/drawing/2014/main" id="{000537FD-268C-4C95-AA2F-BC1B972ACF0A}"/>
                    </a:ext>
                  </a:extLst>
                </p:cNvPr>
                <p:cNvPicPr/>
                <p:nvPr/>
              </p:nvPicPr>
              <p:blipFill>
                <a:blip r:embed="rId41"/>
                <a:stretch>
                  <a:fillRect/>
                </a:stretch>
              </p:blipFill>
              <p:spPr>
                <a:xfrm>
                  <a:off x="277352" y="5080398"/>
                  <a:ext cx="358560" cy="244800"/>
                </a:xfrm>
                <a:prstGeom prst="rect">
                  <a:avLst/>
                </a:prstGeom>
              </p:spPr>
            </p:pic>
          </mc:Fallback>
        </mc:AlternateContent>
      </p:grpSp>
      <p:grpSp>
        <p:nvGrpSpPr>
          <p:cNvPr id="31" name="Группа 30">
            <a:extLst>
              <a:ext uri="{FF2B5EF4-FFF2-40B4-BE49-F238E27FC236}">
                <a16:creationId xmlns:a16="http://schemas.microsoft.com/office/drawing/2014/main" id="{81314450-5E44-435A-A1A4-0CCF8FA220F2}"/>
              </a:ext>
            </a:extLst>
          </p:cNvPr>
          <p:cNvGrpSpPr/>
          <p:nvPr/>
        </p:nvGrpSpPr>
        <p:grpSpPr>
          <a:xfrm>
            <a:off x="1541672" y="2844438"/>
            <a:ext cx="325080" cy="346320"/>
            <a:chOff x="1541672" y="2844438"/>
            <a:chExt cx="325080" cy="346320"/>
          </a:xfrm>
        </p:grpSpPr>
        <mc:AlternateContent xmlns:mc="http://schemas.openxmlformats.org/markup-compatibility/2006" xmlns:p14="http://schemas.microsoft.com/office/powerpoint/2010/main">
          <mc:Choice Requires="p14">
            <p:contentPart p14:bwMode="auto" r:id="rId42">
              <p14:nvContentPartPr>
                <p14:cNvPr id="18" name="Рукописный ввод 17">
                  <a:extLst>
                    <a:ext uri="{FF2B5EF4-FFF2-40B4-BE49-F238E27FC236}">
                      <a16:creationId xmlns:a16="http://schemas.microsoft.com/office/drawing/2014/main" id="{4E283D61-86BE-4A99-A45F-0C9295650306}"/>
                    </a:ext>
                  </a:extLst>
                </p14:cNvPr>
                <p14:cNvContentPartPr/>
                <p14:nvPr/>
              </p14:nvContentPartPr>
              <p14:xfrm>
                <a:off x="1650392" y="2873958"/>
                <a:ext cx="59040" cy="316800"/>
              </p14:xfrm>
            </p:contentPart>
          </mc:Choice>
          <mc:Fallback xmlns="">
            <p:pic>
              <p:nvPicPr>
                <p:cNvPr id="18" name="Рукописный ввод 17">
                  <a:extLst>
                    <a:ext uri="{FF2B5EF4-FFF2-40B4-BE49-F238E27FC236}">
                      <a16:creationId xmlns:a16="http://schemas.microsoft.com/office/drawing/2014/main" id="{4E283D61-86BE-4A99-A45F-0C9295650306}"/>
                    </a:ext>
                  </a:extLst>
                </p:cNvPr>
                <p:cNvPicPr/>
                <p:nvPr/>
              </p:nvPicPr>
              <p:blipFill>
                <a:blip r:embed="rId43"/>
                <a:stretch>
                  <a:fillRect/>
                </a:stretch>
              </p:blipFill>
              <p:spPr>
                <a:xfrm>
                  <a:off x="1641392" y="2864958"/>
                  <a:ext cx="7668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9" name="Рукописный ввод 18">
                  <a:extLst>
                    <a:ext uri="{FF2B5EF4-FFF2-40B4-BE49-F238E27FC236}">
                      <a16:creationId xmlns:a16="http://schemas.microsoft.com/office/drawing/2014/main" id="{BF8726DB-03E8-4217-AE45-A5506712C718}"/>
                    </a:ext>
                  </a:extLst>
                </p14:cNvPr>
                <p14:cNvContentPartPr/>
                <p14:nvPr/>
              </p14:nvContentPartPr>
              <p14:xfrm>
                <a:off x="1541672" y="2844438"/>
                <a:ext cx="325080" cy="67320"/>
              </p14:xfrm>
            </p:contentPart>
          </mc:Choice>
          <mc:Fallback xmlns="">
            <p:pic>
              <p:nvPicPr>
                <p:cNvPr id="19" name="Рукописный ввод 18">
                  <a:extLst>
                    <a:ext uri="{FF2B5EF4-FFF2-40B4-BE49-F238E27FC236}">
                      <a16:creationId xmlns:a16="http://schemas.microsoft.com/office/drawing/2014/main" id="{BF8726DB-03E8-4217-AE45-A5506712C718}"/>
                    </a:ext>
                  </a:extLst>
                </p:cNvPr>
                <p:cNvPicPr/>
                <p:nvPr/>
              </p:nvPicPr>
              <p:blipFill>
                <a:blip r:embed="rId45"/>
                <a:stretch>
                  <a:fillRect/>
                </a:stretch>
              </p:blipFill>
              <p:spPr>
                <a:xfrm>
                  <a:off x="1532672" y="2835438"/>
                  <a:ext cx="342720" cy="84960"/>
                </a:xfrm>
                <a:prstGeom prst="rect">
                  <a:avLst/>
                </a:prstGeom>
              </p:spPr>
            </p:pic>
          </mc:Fallback>
        </mc:AlternateContent>
      </p:grpSp>
      <p:grpSp>
        <p:nvGrpSpPr>
          <p:cNvPr id="30" name="Группа 29">
            <a:extLst>
              <a:ext uri="{FF2B5EF4-FFF2-40B4-BE49-F238E27FC236}">
                <a16:creationId xmlns:a16="http://schemas.microsoft.com/office/drawing/2014/main" id="{D983AE23-2B60-4A39-947B-9D6D550C4879}"/>
              </a:ext>
            </a:extLst>
          </p:cNvPr>
          <p:cNvGrpSpPr/>
          <p:nvPr/>
        </p:nvGrpSpPr>
        <p:grpSpPr>
          <a:xfrm>
            <a:off x="1623032" y="3411078"/>
            <a:ext cx="294120" cy="428760"/>
            <a:chOff x="1623032" y="3411078"/>
            <a:chExt cx="294120" cy="428760"/>
          </a:xfrm>
        </p:grpSpPr>
        <mc:AlternateContent xmlns:mc="http://schemas.openxmlformats.org/markup-compatibility/2006" xmlns:p14="http://schemas.microsoft.com/office/powerpoint/2010/main">
          <mc:Choice Requires="p14">
            <p:contentPart p14:bwMode="auto" r:id="rId46">
              <p14:nvContentPartPr>
                <p14:cNvPr id="20" name="Рукописный ввод 19">
                  <a:extLst>
                    <a:ext uri="{FF2B5EF4-FFF2-40B4-BE49-F238E27FC236}">
                      <a16:creationId xmlns:a16="http://schemas.microsoft.com/office/drawing/2014/main" id="{AC41E23C-8BCC-4944-9F7A-288469AC9453}"/>
                    </a:ext>
                  </a:extLst>
                </p14:cNvPr>
                <p14:cNvContentPartPr/>
                <p14:nvPr/>
              </p14:nvContentPartPr>
              <p14:xfrm>
                <a:off x="1710152" y="3506838"/>
                <a:ext cx="50040" cy="333000"/>
              </p14:xfrm>
            </p:contentPart>
          </mc:Choice>
          <mc:Fallback xmlns="">
            <p:pic>
              <p:nvPicPr>
                <p:cNvPr id="20" name="Рукописный ввод 19">
                  <a:extLst>
                    <a:ext uri="{FF2B5EF4-FFF2-40B4-BE49-F238E27FC236}">
                      <a16:creationId xmlns:a16="http://schemas.microsoft.com/office/drawing/2014/main" id="{AC41E23C-8BCC-4944-9F7A-288469AC9453}"/>
                    </a:ext>
                  </a:extLst>
                </p:cNvPr>
                <p:cNvPicPr/>
                <p:nvPr/>
              </p:nvPicPr>
              <p:blipFill>
                <a:blip r:embed="rId47"/>
                <a:stretch>
                  <a:fillRect/>
                </a:stretch>
              </p:blipFill>
              <p:spPr>
                <a:xfrm>
                  <a:off x="1701512" y="3497838"/>
                  <a:ext cx="6768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1" name="Рукописный ввод 20">
                  <a:extLst>
                    <a:ext uri="{FF2B5EF4-FFF2-40B4-BE49-F238E27FC236}">
                      <a16:creationId xmlns:a16="http://schemas.microsoft.com/office/drawing/2014/main" id="{0E33CBCB-B5B6-4F3A-83C9-669CC6DBD584}"/>
                    </a:ext>
                  </a:extLst>
                </p14:cNvPr>
                <p14:cNvContentPartPr/>
                <p14:nvPr/>
              </p14:nvContentPartPr>
              <p14:xfrm>
                <a:off x="1624112" y="3411078"/>
                <a:ext cx="290880" cy="15840"/>
              </p14:xfrm>
            </p:contentPart>
          </mc:Choice>
          <mc:Fallback xmlns="">
            <p:pic>
              <p:nvPicPr>
                <p:cNvPr id="21" name="Рукописный ввод 20">
                  <a:extLst>
                    <a:ext uri="{FF2B5EF4-FFF2-40B4-BE49-F238E27FC236}">
                      <a16:creationId xmlns:a16="http://schemas.microsoft.com/office/drawing/2014/main" id="{0E33CBCB-B5B6-4F3A-83C9-669CC6DBD584}"/>
                    </a:ext>
                  </a:extLst>
                </p:cNvPr>
                <p:cNvPicPr/>
                <p:nvPr/>
              </p:nvPicPr>
              <p:blipFill>
                <a:blip r:embed="rId49"/>
                <a:stretch>
                  <a:fillRect/>
                </a:stretch>
              </p:blipFill>
              <p:spPr>
                <a:xfrm>
                  <a:off x="1615472" y="3402438"/>
                  <a:ext cx="30852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2" name="Рукописный ввод 21">
                  <a:extLst>
                    <a:ext uri="{FF2B5EF4-FFF2-40B4-BE49-F238E27FC236}">
                      <a16:creationId xmlns:a16="http://schemas.microsoft.com/office/drawing/2014/main" id="{9344AEDE-B164-47C8-9BC0-A9C423D486AE}"/>
                    </a:ext>
                  </a:extLst>
                </p14:cNvPr>
                <p14:cNvContentPartPr/>
                <p14:nvPr/>
              </p14:nvContentPartPr>
              <p14:xfrm>
                <a:off x="1623032" y="3607638"/>
                <a:ext cx="294120" cy="32040"/>
              </p14:xfrm>
            </p:contentPart>
          </mc:Choice>
          <mc:Fallback xmlns="">
            <p:pic>
              <p:nvPicPr>
                <p:cNvPr id="22" name="Рукописный ввод 21">
                  <a:extLst>
                    <a:ext uri="{FF2B5EF4-FFF2-40B4-BE49-F238E27FC236}">
                      <a16:creationId xmlns:a16="http://schemas.microsoft.com/office/drawing/2014/main" id="{9344AEDE-B164-47C8-9BC0-A9C423D486AE}"/>
                    </a:ext>
                  </a:extLst>
                </p:cNvPr>
                <p:cNvPicPr/>
                <p:nvPr/>
              </p:nvPicPr>
              <p:blipFill>
                <a:blip r:embed="rId51"/>
                <a:stretch>
                  <a:fillRect/>
                </a:stretch>
              </p:blipFill>
              <p:spPr>
                <a:xfrm>
                  <a:off x="1614392" y="3598638"/>
                  <a:ext cx="311760" cy="49680"/>
                </a:xfrm>
                <a:prstGeom prst="rect">
                  <a:avLst/>
                </a:prstGeom>
              </p:spPr>
            </p:pic>
          </mc:Fallback>
        </mc:AlternateContent>
      </p:grpSp>
      <p:grpSp>
        <p:nvGrpSpPr>
          <p:cNvPr id="29" name="Группа 28">
            <a:extLst>
              <a:ext uri="{FF2B5EF4-FFF2-40B4-BE49-F238E27FC236}">
                <a16:creationId xmlns:a16="http://schemas.microsoft.com/office/drawing/2014/main" id="{08BE82EB-AAB0-4BBE-BDE2-253553283D64}"/>
              </a:ext>
            </a:extLst>
          </p:cNvPr>
          <p:cNvGrpSpPr/>
          <p:nvPr/>
        </p:nvGrpSpPr>
        <p:grpSpPr>
          <a:xfrm>
            <a:off x="1575512" y="4336638"/>
            <a:ext cx="334440" cy="374040"/>
            <a:chOff x="1575512" y="4336638"/>
            <a:chExt cx="334440" cy="374040"/>
          </a:xfrm>
        </p:grpSpPr>
        <mc:AlternateContent xmlns:mc="http://schemas.openxmlformats.org/markup-compatibility/2006" xmlns:p14="http://schemas.microsoft.com/office/powerpoint/2010/main">
          <mc:Choice Requires="p14">
            <p:contentPart p14:bwMode="auto" r:id="rId52">
              <p14:nvContentPartPr>
                <p14:cNvPr id="23" name="Рукописный ввод 22">
                  <a:extLst>
                    <a:ext uri="{FF2B5EF4-FFF2-40B4-BE49-F238E27FC236}">
                      <a16:creationId xmlns:a16="http://schemas.microsoft.com/office/drawing/2014/main" id="{EFE6AC21-30E7-48EF-927B-B90E9554CE9B}"/>
                    </a:ext>
                  </a:extLst>
                </p14:cNvPr>
                <p14:cNvContentPartPr/>
                <p14:nvPr/>
              </p14:nvContentPartPr>
              <p14:xfrm>
                <a:off x="1767752" y="4336638"/>
                <a:ext cx="55440" cy="374040"/>
              </p14:xfrm>
            </p:contentPart>
          </mc:Choice>
          <mc:Fallback xmlns="">
            <p:pic>
              <p:nvPicPr>
                <p:cNvPr id="23" name="Рукописный ввод 22">
                  <a:extLst>
                    <a:ext uri="{FF2B5EF4-FFF2-40B4-BE49-F238E27FC236}">
                      <a16:creationId xmlns:a16="http://schemas.microsoft.com/office/drawing/2014/main" id="{EFE6AC21-30E7-48EF-927B-B90E9554CE9B}"/>
                    </a:ext>
                  </a:extLst>
                </p:cNvPr>
                <p:cNvPicPr/>
                <p:nvPr/>
              </p:nvPicPr>
              <p:blipFill>
                <a:blip r:embed="rId53"/>
                <a:stretch>
                  <a:fillRect/>
                </a:stretch>
              </p:blipFill>
              <p:spPr>
                <a:xfrm>
                  <a:off x="1759112" y="4327998"/>
                  <a:ext cx="7308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4" name="Рукописный ввод 23">
                  <a:extLst>
                    <a:ext uri="{FF2B5EF4-FFF2-40B4-BE49-F238E27FC236}">
                      <a16:creationId xmlns:a16="http://schemas.microsoft.com/office/drawing/2014/main" id="{D02F1019-005B-4899-A2AE-B51F1944257C}"/>
                    </a:ext>
                  </a:extLst>
                </p14:cNvPr>
                <p14:cNvContentPartPr/>
                <p14:nvPr/>
              </p14:nvContentPartPr>
              <p14:xfrm>
                <a:off x="1575512" y="4394958"/>
                <a:ext cx="334440" cy="28440"/>
              </p14:xfrm>
            </p:contentPart>
          </mc:Choice>
          <mc:Fallback xmlns="">
            <p:pic>
              <p:nvPicPr>
                <p:cNvPr id="24" name="Рукописный ввод 23">
                  <a:extLst>
                    <a:ext uri="{FF2B5EF4-FFF2-40B4-BE49-F238E27FC236}">
                      <a16:creationId xmlns:a16="http://schemas.microsoft.com/office/drawing/2014/main" id="{D02F1019-005B-4899-A2AE-B51F1944257C}"/>
                    </a:ext>
                  </a:extLst>
                </p:cNvPr>
                <p:cNvPicPr/>
                <p:nvPr/>
              </p:nvPicPr>
              <p:blipFill>
                <a:blip r:embed="rId55"/>
                <a:stretch>
                  <a:fillRect/>
                </a:stretch>
              </p:blipFill>
              <p:spPr>
                <a:xfrm>
                  <a:off x="1566872" y="4386318"/>
                  <a:ext cx="352080" cy="46080"/>
                </a:xfrm>
                <a:prstGeom prst="rect">
                  <a:avLst/>
                </a:prstGeom>
              </p:spPr>
            </p:pic>
          </mc:Fallback>
        </mc:AlternateContent>
      </p:grpSp>
      <p:grpSp>
        <p:nvGrpSpPr>
          <p:cNvPr id="28" name="Группа 27">
            <a:extLst>
              <a:ext uri="{FF2B5EF4-FFF2-40B4-BE49-F238E27FC236}">
                <a16:creationId xmlns:a16="http://schemas.microsoft.com/office/drawing/2014/main" id="{FC67E5DC-BD19-46B2-89C1-53DE23DC719C}"/>
              </a:ext>
            </a:extLst>
          </p:cNvPr>
          <p:cNvGrpSpPr/>
          <p:nvPr/>
        </p:nvGrpSpPr>
        <p:grpSpPr>
          <a:xfrm>
            <a:off x="1638872" y="5023158"/>
            <a:ext cx="318240" cy="371160"/>
            <a:chOff x="1638872" y="5023158"/>
            <a:chExt cx="318240" cy="371160"/>
          </a:xfrm>
        </p:grpSpPr>
        <mc:AlternateContent xmlns:mc="http://schemas.openxmlformats.org/markup-compatibility/2006" xmlns:p14="http://schemas.microsoft.com/office/powerpoint/2010/main">
          <mc:Choice Requires="p14">
            <p:contentPart p14:bwMode="auto" r:id="rId56">
              <p14:nvContentPartPr>
                <p14:cNvPr id="25" name="Рукописный ввод 24">
                  <a:extLst>
                    <a:ext uri="{FF2B5EF4-FFF2-40B4-BE49-F238E27FC236}">
                      <a16:creationId xmlns:a16="http://schemas.microsoft.com/office/drawing/2014/main" id="{084CD9D0-978D-4A48-A492-20E7598370A0}"/>
                    </a:ext>
                  </a:extLst>
                </p14:cNvPr>
                <p14:cNvContentPartPr/>
                <p14:nvPr/>
              </p14:nvContentPartPr>
              <p14:xfrm>
                <a:off x="1729592" y="5130078"/>
                <a:ext cx="73440" cy="264240"/>
              </p14:xfrm>
            </p:contentPart>
          </mc:Choice>
          <mc:Fallback xmlns="">
            <p:pic>
              <p:nvPicPr>
                <p:cNvPr id="25" name="Рукописный ввод 24">
                  <a:extLst>
                    <a:ext uri="{FF2B5EF4-FFF2-40B4-BE49-F238E27FC236}">
                      <a16:creationId xmlns:a16="http://schemas.microsoft.com/office/drawing/2014/main" id="{084CD9D0-978D-4A48-A492-20E7598370A0}"/>
                    </a:ext>
                  </a:extLst>
                </p:cNvPr>
                <p:cNvPicPr/>
                <p:nvPr/>
              </p:nvPicPr>
              <p:blipFill>
                <a:blip r:embed="rId57"/>
                <a:stretch>
                  <a:fillRect/>
                </a:stretch>
              </p:blipFill>
              <p:spPr>
                <a:xfrm>
                  <a:off x="1720592" y="5121078"/>
                  <a:ext cx="9108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6" name="Рукописный ввод 25">
                  <a:extLst>
                    <a:ext uri="{FF2B5EF4-FFF2-40B4-BE49-F238E27FC236}">
                      <a16:creationId xmlns:a16="http://schemas.microsoft.com/office/drawing/2014/main" id="{B3A7C9C1-D3DF-4939-864B-45035151DFB6}"/>
                    </a:ext>
                  </a:extLst>
                </p14:cNvPr>
                <p14:cNvContentPartPr/>
                <p14:nvPr/>
              </p14:nvContentPartPr>
              <p14:xfrm>
                <a:off x="1638872" y="5023158"/>
                <a:ext cx="318240" cy="26640"/>
              </p14:xfrm>
            </p:contentPart>
          </mc:Choice>
          <mc:Fallback xmlns="">
            <p:pic>
              <p:nvPicPr>
                <p:cNvPr id="26" name="Рукописный ввод 25">
                  <a:extLst>
                    <a:ext uri="{FF2B5EF4-FFF2-40B4-BE49-F238E27FC236}">
                      <a16:creationId xmlns:a16="http://schemas.microsoft.com/office/drawing/2014/main" id="{B3A7C9C1-D3DF-4939-864B-45035151DFB6}"/>
                    </a:ext>
                  </a:extLst>
                </p:cNvPr>
                <p:cNvPicPr/>
                <p:nvPr/>
              </p:nvPicPr>
              <p:blipFill>
                <a:blip r:embed="rId59"/>
                <a:stretch>
                  <a:fillRect/>
                </a:stretch>
              </p:blipFill>
              <p:spPr>
                <a:xfrm>
                  <a:off x="1630232" y="5014518"/>
                  <a:ext cx="33588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7" name="Рукописный ввод 26">
                  <a:extLst>
                    <a:ext uri="{FF2B5EF4-FFF2-40B4-BE49-F238E27FC236}">
                      <a16:creationId xmlns:a16="http://schemas.microsoft.com/office/drawing/2014/main" id="{65F47634-979F-49FB-A528-9D83F379DAEE}"/>
                    </a:ext>
                  </a:extLst>
                </p14:cNvPr>
                <p14:cNvContentPartPr/>
                <p14:nvPr/>
              </p14:nvContentPartPr>
              <p14:xfrm>
                <a:off x="1647872" y="5173638"/>
                <a:ext cx="276840" cy="27000"/>
              </p14:xfrm>
            </p:contentPart>
          </mc:Choice>
          <mc:Fallback xmlns="">
            <p:pic>
              <p:nvPicPr>
                <p:cNvPr id="27" name="Рукописный ввод 26">
                  <a:extLst>
                    <a:ext uri="{FF2B5EF4-FFF2-40B4-BE49-F238E27FC236}">
                      <a16:creationId xmlns:a16="http://schemas.microsoft.com/office/drawing/2014/main" id="{65F47634-979F-49FB-A528-9D83F379DAEE}"/>
                    </a:ext>
                  </a:extLst>
                </p:cNvPr>
                <p:cNvPicPr/>
                <p:nvPr/>
              </p:nvPicPr>
              <p:blipFill>
                <a:blip r:embed="rId61"/>
                <a:stretch>
                  <a:fillRect/>
                </a:stretch>
              </p:blipFill>
              <p:spPr>
                <a:xfrm>
                  <a:off x="1639232" y="5164638"/>
                  <a:ext cx="294480" cy="44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2">
            <p14:nvContentPartPr>
              <p14:cNvPr id="32" name="Рукописный ввод 31">
                <a:extLst>
                  <a:ext uri="{FF2B5EF4-FFF2-40B4-BE49-F238E27FC236}">
                    <a16:creationId xmlns:a16="http://schemas.microsoft.com/office/drawing/2014/main" id="{36DF5352-9F81-4E8B-86E5-48CFD171D093}"/>
                  </a:ext>
                </a:extLst>
              </p14:cNvPr>
              <p14:cNvContentPartPr/>
              <p14:nvPr/>
            </p14:nvContentPartPr>
            <p14:xfrm>
              <a:off x="685592" y="2016078"/>
              <a:ext cx="468360" cy="630360"/>
            </p14:xfrm>
          </p:contentPart>
        </mc:Choice>
        <mc:Fallback xmlns="">
          <p:pic>
            <p:nvPicPr>
              <p:cNvPr id="32" name="Рукописный ввод 31">
                <a:extLst>
                  <a:ext uri="{FF2B5EF4-FFF2-40B4-BE49-F238E27FC236}">
                    <a16:creationId xmlns:a16="http://schemas.microsoft.com/office/drawing/2014/main" id="{36DF5352-9F81-4E8B-86E5-48CFD171D093}"/>
                  </a:ext>
                </a:extLst>
              </p:cNvPr>
              <p:cNvPicPr/>
              <p:nvPr/>
            </p:nvPicPr>
            <p:blipFill>
              <a:blip r:embed="rId63"/>
              <a:stretch>
                <a:fillRect/>
              </a:stretch>
            </p:blipFill>
            <p:spPr>
              <a:xfrm>
                <a:off x="681272" y="2011758"/>
                <a:ext cx="477000" cy="639000"/>
              </a:xfrm>
              <a:prstGeom prst="rect">
                <a:avLst/>
              </a:prstGeom>
            </p:spPr>
          </p:pic>
        </mc:Fallback>
      </mc:AlternateContent>
      <p:grpSp>
        <p:nvGrpSpPr>
          <p:cNvPr id="35" name="Группа 34">
            <a:extLst>
              <a:ext uri="{FF2B5EF4-FFF2-40B4-BE49-F238E27FC236}">
                <a16:creationId xmlns:a16="http://schemas.microsoft.com/office/drawing/2014/main" id="{FE4D31AE-5584-45A2-9DA0-A62C9DBEBCE2}"/>
              </a:ext>
            </a:extLst>
          </p:cNvPr>
          <p:cNvGrpSpPr/>
          <p:nvPr/>
        </p:nvGrpSpPr>
        <p:grpSpPr>
          <a:xfrm>
            <a:off x="820592" y="2885838"/>
            <a:ext cx="424440" cy="374040"/>
            <a:chOff x="820592" y="2885838"/>
            <a:chExt cx="424440" cy="374040"/>
          </a:xfrm>
        </p:grpSpPr>
        <mc:AlternateContent xmlns:mc="http://schemas.openxmlformats.org/markup-compatibility/2006" xmlns:p14="http://schemas.microsoft.com/office/powerpoint/2010/main">
          <mc:Choice Requires="p14">
            <p:contentPart p14:bwMode="auto" r:id="rId64">
              <p14:nvContentPartPr>
                <p14:cNvPr id="33" name="Рукописный ввод 32">
                  <a:extLst>
                    <a:ext uri="{FF2B5EF4-FFF2-40B4-BE49-F238E27FC236}">
                      <a16:creationId xmlns:a16="http://schemas.microsoft.com/office/drawing/2014/main" id="{E61AAB60-1762-44F5-B3E4-9E3241A9B53F}"/>
                    </a:ext>
                  </a:extLst>
                </p14:cNvPr>
                <p14:cNvContentPartPr/>
                <p14:nvPr/>
              </p14:nvContentPartPr>
              <p14:xfrm>
                <a:off x="1045232" y="2940918"/>
                <a:ext cx="102240" cy="318960"/>
              </p14:xfrm>
            </p:contentPart>
          </mc:Choice>
          <mc:Fallback xmlns="">
            <p:pic>
              <p:nvPicPr>
                <p:cNvPr id="33" name="Рукописный ввод 32">
                  <a:extLst>
                    <a:ext uri="{FF2B5EF4-FFF2-40B4-BE49-F238E27FC236}">
                      <a16:creationId xmlns:a16="http://schemas.microsoft.com/office/drawing/2014/main" id="{E61AAB60-1762-44F5-B3E4-9E3241A9B53F}"/>
                    </a:ext>
                  </a:extLst>
                </p:cNvPr>
                <p:cNvPicPr/>
                <p:nvPr/>
              </p:nvPicPr>
              <p:blipFill>
                <a:blip r:embed="rId65"/>
                <a:stretch>
                  <a:fillRect/>
                </a:stretch>
              </p:blipFill>
              <p:spPr>
                <a:xfrm>
                  <a:off x="1040912" y="2936598"/>
                  <a:ext cx="1108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4" name="Рукописный ввод 33">
                  <a:extLst>
                    <a:ext uri="{FF2B5EF4-FFF2-40B4-BE49-F238E27FC236}">
                      <a16:creationId xmlns:a16="http://schemas.microsoft.com/office/drawing/2014/main" id="{2AFA3728-263C-4C53-8B42-5FB6B018A80B}"/>
                    </a:ext>
                  </a:extLst>
                </p14:cNvPr>
                <p14:cNvContentPartPr/>
                <p14:nvPr/>
              </p14:nvContentPartPr>
              <p14:xfrm>
                <a:off x="820592" y="2885838"/>
                <a:ext cx="424440" cy="89280"/>
              </p14:xfrm>
            </p:contentPart>
          </mc:Choice>
          <mc:Fallback xmlns="">
            <p:pic>
              <p:nvPicPr>
                <p:cNvPr id="34" name="Рукописный ввод 33">
                  <a:extLst>
                    <a:ext uri="{FF2B5EF4-FFF2-40B4-BE49-F238E27FC236}">
                      <a16:creationId xmlns:a16="http://schemas.microsoft.com/office/drawing/2014/main" id="{2AFA3728-263C-4C53-8B42-5FB6B018A80B}"/>
                    </a:ext>
                  </a:extLst>
                </p:cNvPr>
                <p:cNvPicPr/>
                <p:nvPr/>
              </p:nvPicPr>
              <p:blipFill>
                <a:blip r:embed="rId67"/>
                <a:stretch>
                  <a:fillRect/>
                </a:stretch>
              </p:blipFill>
              <p:spPr>
                <a:xfrm>
                  <a:off x="816272" y="2881518"/>
                  <a:ext cx="433080" cy="97920"/>
                </a:xfrm>
                <a:prstGeom prst="rect">
                  <a:avLst/>
                </a:prstGeom>
              </p:spPr>
            </p:pic>
          </mc:Fallback>
        </mc:AlternateContent>
      </p:grpSp>
      <p:grpSp>
        <p:nvGrpSpPr>
          <p:cNvPr id="39" name="Группа 38">
            <a:extLst>
              <a:ext uri="{FF2B5EF4-FFF2-40B4-BE49-F238E27FC236}">
                <a16:creationId xmlns:a16="http://schemas.microsoft.com/office/drawing/2014/main" id="{3154C14D-6185-49C6-8C43-B1C361D2E489}"/>
              </a:ext>
            </a:extLst>
          </p:cNvPr>
          <p:cNvGrpSpPr/>
          <p:nvPr/>
        </p:nvGrpSpPr>
        <p:grpSpPr>
          <a:xfrm>
            <a:off x="948752" y="3530598"/>
            <a:ext cx="253800" cy="429840"/>
            <a:chOff x="948752" y="3530598"/>
            <a:chExt cx="253800" cy="429840"/>
          </a:xfrm>
        </p:grpSpPr>
        <mc:AlternateContent xmlns:mc="http://schemas.openxmlformats.org/markup-compatibility/2006" xmlns:p14="http://schemas.microsoft.com/office/powerpoint/2010/main">
          <mc:Choice Requires="p14">
            <p:contentPart p14:bwMode="auto" r:id="rId68">
              <p14:nvContentPartPr>
                <p14:cNvPr id="36" name="Рукописный ввод 35">
                  <a:extLst>
                    <a:ext uri="{FF2B5EF4-FFF2-40B4-BE49-F238E27FC236}">
                      <a16:creationId xmlns:a16="http://schemas.microsoft.com/office/drawing/2014/main" id="{6CC7C3F3-F427-4414-B82B-241C79C50330}"/>
                    </a:ext>
                  </a:extLst>
                </p14:cNvPr>
                <p14:cNvContentPartPr/>
                <p14:nvPr/>
              </p14:nvContentPartPr>
              <p14:xfrm>
                <a:off x="1030472" y="3597558"/>
                <a:ext cx="64440" cy="362880"/>
              </p14:xfrm>
            </p:contentPart>
          </mc:Choice>
          <mc:Fallback xmlns="">
            <p:pic>
              <p:nvPicPr>
                <p:cNvPr id="36" name="Рукописный ввод 35">
                  <a:extLst>
                    <a:ext uri="{FF2B5EF4-FFF2-40B4-BE49-F238E27FC236}">
                      <a16:creationId xmlns:a16="http://schemas.microsoft.com/office/drawing/2014/main" id="{6CC7C3F3-F427-4414-B82B-241C79C50330}"/>
                    </a:ext>
                  </a:extLst>
                </p:cNvPr>
                <p:cNvPicPr/>
                <p:nvPr/>
              </p:nvPicPr>
              <p:blipFill>
                <a:blip r:embed="rId69"/>
                <a:stretch>
                  <a:fillRect/>
                </a:stretch>
              </p:blipFill>
              <p:spPr>
                <a:xfrm>
                  <a:off x="1026152" y="3593238"/>
                  <a:ext cx="7308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7" name="Рукописный ввод 36">
                  <a:extLst>
                    <a:ext uri="{FF2B5EF4-FFF2-40B4-BE49-F238E27FC236}">
                      <a16:creationId xmlns:a16="http://schemas.microsoft.com/office/drawing/2014/main" id="{91BF2F9A-89D7-4AC2-BDD5-427AFB648584}"/>
                    </a:ext>
                  </a:extLst>
                </p14:cNvPr>
                <p14:cNvContentPartPr/>
                <p14:nvPr/>
              </p14:nvContentPartPr>
              <p14:xfrm>
                <a:off x="948752" y="3530598"/>
                <a:ext cx="253800" cy="57240"/>
              </p14:xfrm>
            </p:contentPart>
          </mc:Choice>
          <mc:Fallback xmlns="">
            <p:pic>
              <p:nvPicPr>
                <p:cNvPr id="37" name="Рукописный ввод 36">
                  <a:extLst>
                    <a:ext uri="{FF2B5EF4-FFF2-40B4-BE49-F238E27FC236}">
                      <a16:creationId xmlns:a16="http://schemas.microsoft.com/office/drawing/2014/main" id="{91BF2F9A-89D7-4AC2-BDD5-427AFB648584}"/>
                    </a:ext>
                  </a:extLst>
                </p:cNvPr>
                <p:cNvPicPr/>
                <p:nvPr/>
              </p:nvPicPr>
              <p:blipFill>
                <a:blip r:embed="rId71"/>
                <a:stretch>
                  <a:fillRect/>
                </a:stretch>
              </p:blipFill>
              <p:spPr>
                <a:xfrm>
                  <a:off x="944432" y="3526278"/>
                  <a:ext cx="26244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8" name="Рукописный ввод 37">
                  <a:extLst>
                    <a:ext uri="{FF2B5EF4-FFF2-40B4-BE49-F238E27FC236}">
                      <a16:creationId xmlns:a16="http://schemas.microsoft.com/office/drawing/2014/main" id="{BB47A5C1-D57A-4B99-8521-ECB300B8F98C}"/>
                    </a:ext>
                  </a:extLst>
                </p14:cNvPr>
                <p14:cNvContentPartPr/>
                <p14:nvPr/>
              </p14:nvContentPartPr>
              <p14:xfrm>
                <a:off x="969272" y="3732918"/>
                <a:ext cx="231120" cy="45000"/>
              </p14:xfrm>
            </p:contentPart>
          </mc:Choice>
          <mc:Fallback xmlns="">
            <p:pic>
              <p:nvPicPr>
                <p:cNvPr id="38" name="Рукописный ввод 37">
                  <a:extLst>
                    <a:ext uri="{FF2B5EF4-FFF2-40B4-BE49-F238E27FC236}">
                      <a16:creationId xmlns:a16="http://schemas.microsoft.com/office/drawing/2014/main" id="{BB47A5C1-D57A-4B99-8521-ECB300B8F98C}"/>
                    </a:ext>
                  </a:extLst>
                </p:cNvPr>
                <p:cNvPicPr/>
                <p:nvPr/>
              </p:nvPicPr>
              <p:blipFill>
                <a:blip r:embed="rId73"/>
                <a:stretch>
                  <a:fillRect/>
                </a:stretch>
              </p:blipFill>
              <p:spPr>
                <a:xfrm>
                  <a:off x="964952" y="3728598"/>
                  <a:ext cx="239760" cy="53640"/>
                </a:xfrm>
                <a:prstGeom prst="rect">
                  <a:avLst/>
                </a:prstGeom>
              </p:spPr>
            </p:pic>
          </mc:Fallback>
        </mc:AlternateContent>
      </p:grpSp>
      <p:grpSp>
        <p:nvGrpSpPr>
          <p:cNvPr id="55" name="Группа 54">
            <a:extLst>
              <a:ext uri="{FF2B5EF4-FFF2-40B4-BE49-F238E27FC236}">
                <a16:creationId xmlns:a16="http://schemas.microsoft.com/office/drawing/2014/main" id="{C2FBF5E4-B1F5-43EF-AF2F-4E050C428897}"/>
              </a:ext>
            </a:extLst>
          </p:cNvPr>
          <p:cNvGrpSpPr/>
          <p:nvPr/>
        </p:nvGrpSpPr>
        <p:grpSpPr>
          <a:xfrm>
            <a:off x="988352" y="4311078"/>
            <a:ext cx="254520" cy="372960"/>
            <a:chOff x="988352" y="4311078"/>
            <a:chExt cx="254520" cy="372960"/>
          </a:xfrm>
        </p:grpSpPr>
        <mc:AlternateContent xmlns:mc="http://schemas.openxmlformats.org/markup-compatibility/2006" xmlns:p14="http://schemas.microsoft.com/office/powerpoint/2010/main">
          <mc:Choice Requires="p14">
            <p:contentPart p14:bwMode="auto" r:id="rId74">
              <p14:nvContentPartPr>
                <p14:cNvPr id="40" name="Рукописный ввод 39">
                  <a:extLst>
                    <a:ext uri="{FF2B5EF4-FFF2-40B4-BE49-F238E27FC236}">
                      <a16:creationId xmlns:a16="http://schemas.microsoft.com/office/drawing/2014/main" id="{E71CCDB9-15A9-4943-9030-BD7CD0389C26}"/>
                    </a:ext>
                  </a:extLst>
                </p14:cNvPr>
                <p14:cNvContentPartPr/>
                <p14:nvPr/>
              </p14:nvContentPartPr>
              <p14:xfrm>
                <a:off x="1062152" y="4428438"/>
                <a:ext cx="57600" cy="255600"/>
              </p14:xfrm>
            </p:contentPart>
          </mc:Choice>
          <mc:Fallback xmlns="">
            <p:pic>
              <p:nvPicPr>
                <p:cNvPr id="40" name="Рукописный ввод 39">
                  <a:extLst>
                    <a:ext uri="{FF2B5EF4-FFF2-40B4-BE49-F238E27FC236}">
                      <a16:creationId xmlns:a16="http://schemas.microsoft.com/office/drawing/2014/main" id="{E71CCDB9-15A9-4943-9030-BD7CD0389C26}"/>
                    </a:ext>
                  </a:extLst>
                </p:cNvPr>
                <p:cNvPicPr/>
                <p:nvPr/>
              </p:nvPicPr>
              <p:blipFill>
                <a:blip r:embed="rId75"/>
                <a:stretch>
                  <a:fillRect/>
                </a:stretch>
              </p:blipFill>
              <p:spPr>
                <a:xfrm>
                  <a:off x="1057832" y="4424118"/>
                  <a:ext cx="662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3" name="Рукописный ввод 52">
                  <a:extLst>
                    <a:ext uri="{FF2B5EF4-FFF2-40B4-BE49-F238E27FC236}">
                      <a16:creationId xmlns:a16="http://schemas.microsoft.com/office/drawing/2014/main" id="{D2857FE4-1B7B-4977-A851-4EA9F7E13535}"/>
                    </a:ext>
                  </a:extLst>
                </p14:cNvPr>
                <p14:cNvContentPartPr/>
                <p14:nvPr/>
              </p14:nvContentPartPr>
              <p14:xfrm>
                <a:off x="988352" y="4311078"/>
                <a:ext cx="254520" cy="28800"/>
              </p14:xfrm>
            </p:contentPart>
          </mc:Choice>
          <mc:Fallback xmlns="">
            <p:pic>
              <p:nvPicPr>
                <p:cNvPr id="53" name="Рукописный ввод 52">
                  <a:extLst>
                    <a:ext uri="{FF2B5EF4-FFF2-40B4-BE49-F238E27FC236}">
                      <a16:creationId xmlns:a16="http://schemas.microsoft.com/office/drawing/2014/main" id="{D2857FE4-1B7B-4977-A851-4EA9F7E13535}"/>
                    </a:ext>
                  </a:extLst>
                </p:cNvPr>
                <p:cNvPicPr/>
                <p:nvPr/>
              </p:nvPicPr>
              <p:blipFill>
                <a:blip r:embed="rId77"/>
                <a:stretch>
                  <a:fillRect/>
                </a:stretch>
              </p:blipFill>
              <p:spPr>
                <a:xfrm>
                  <a:off x="984032" y="4306758"/>
                  <a:ext cx="2631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4" name="Рукописный ввод 53">
                  <a:extLst>
                    <a:ext uri="{FF2B5EF4-FFF2-40B4-BE49-F238E27FC236}">
                      <a16:creationId xmlns:a16="http://schemas.microsoft.com/office/drawing/2014/main" id="{B71C2132-E0F6-454A-86FC-9FAC8941031B}"/>
                    </a:ext>
                  </a:extLst>
                </p14:cNvPr>
                <p14:cNvContentPartPr/>
                <p14:nvPr/>
              </p14:nvContentPartPr>
              <p14:xfrm>
                <a:off x="1023632" y="4432398"/>
                <a:ext cx="175680" cy="40320"/>
              </p14:xfrm>
            </p:contentPart>
          </mc:Choice>
          <mc:Fallback xmlns="">
            <p:pic>
              <p:nvPicPr>
                <p:cNvPr id="54" name="Рукописный ввод 53">
                  <a:extLst>
                    <a:ext uri="{FF2B5EF4-FFF2-40B4-BE49-F238E27FC236}">
                      <a16:creationId xmlns:a16="http://schemas.microsoft.com/office/drawing/2014/main" id="{B71C2132-E0F6-454A-86FC-9FAC8941031B}"/>
                    </a:ext>
                  </a:extLst>
                </p:cNvPr>
                <p:cNvPicPr/>
                <p:nvPr/>
              </p:nvPicPr>
              <p:blipFill>
                <a:blip r:embed="rId79"/>
                <a:stretch>
                  <a:fillRect/>
                </a:stretch>
              </p:blipFill>
              <p:spPr>
                <a:xfrm>
                  <a:off x="1019312" y="4428078"/>
                  <a:ext cx="184320" cy="48960"/>
                </a:xfrm>
                <a:prstGeom prst="rect">
                  <a:avLst/>
                </a:prstGeom>
              </p:spPr>
            </p:pic>
          </mc:Fallback>
        </mc:AlternateContent>
      </p:grpSp>
      <p:grpSp>
        <p:nvGrpSpPr>
          <p:cNvPr id="58" name="Группа 57">
            <a:extLst>
              <a:ext uri="{FF2B5EF4-FFF2-40B4-BE49-F238E27FC236}">
                <a16:creationId xmlns:a16="http://schemas.microsoft.com/office/drawing/2014/main" id="{906B5749-82F2-4F52-A7B0-6B55A5B58E1E}"/>
              </a:ext>
            </a:extLst>
          </p:cNvPr>
          <p:cNvGrpSpPr/>
          <p:nvPr/>
        </p:nvGrpSpPr>
        <p:grpSpPr>
          <a:xfrm>
            <a:off x="932912" y="5107398"/>
            <a:ext cx="280440" cy="364680"/>
            <a:chOff x="932912" y="5107398"/>
            <a:chExt cx="280440" cy="364680"/>
          </a:xfrm>
        </p:grpSpPr>
        <mc:AlternateContent xmlns:mc="http://schemas.openxmlformats.org/markup-compatibility/2006" xmlns:p14="http://schemas.microsoft.com/office/powerpoint/2010/main">
          <mc:Choice Requires="p14">
            <p:contentPart p14:bwMode="auto" r:id="rId80">
              <p14:nvContentPartPr>
                <p14:cNvPr id="56" name="Рукописный ввод 55">
                  <a:extLst>
                    <a:ext uri="{FF2B5EF4-FFF2-40B4-BE49-F238E27FC236}">
                      <a16:creationId xmlns:a16="http://schemas.microsoft.com/office/drawing/2014/main" id="{F86A8F2E-9262-4692-88E4-6390226EF76C}"/>
                    </a:ext>
                  </a:extLst>
                </p14:cNvPr>
                <p14:cNvContentPartPr/>
                <p14:nvPr/>
              </p14:nvContentPartPr>
              <p14:xfrm>
                <a:off x="1002032" y="5160318"/>
                <a:ext cx="93240" cy="311760"/>
              </p14:xfrm>
            </p:contentPart>
          </mc:Choice>
          <mc:Fallback xmlns="">
            <p:pic>
              <p:nvPicPr>
                <p:cNvPr id="56" name="Рукописный ввод 55">
                  <a:extLst>
                    <a:ext uri="{FF2B5EF4-FFF2-40B4-BE49-F238E27FC236}">
                      <a16:creationId xmlns:a16="http://schemas.microsoft.com/office/drawing/2014/main" id="{F86A8F2E-9262-4692-88E4-6390226EF76C}"/>
                    </a:ext>
                  </a:extLst>
                </p:cNvPr>
                <p:cNvPicPr/>
                <p:nvPr/>
              </p:nvPicPr>
              <p:blipFill>
                <a:blip r:embed="rId81"/>
                <a:stretch>
                  <a:fillRect/>
                </a:stretch>
              </p:blipFill>
              <p:spPr>
                <a:xfrm>
                  <a:off x="997712" y="5155998"/>
                  <a:ext cx="10188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Рукописный ввод 56">
                  <a:extLst>
                    <a:ext uri="{FF2B5EF4-FFF2-40B4-BE49-F238E27FC236}">
                      <a16:creationId xmlns:a16="http://schemas.microsoft.com/office/drawing/2014/main" id="{CA653083-3AF3-4360-9A1F-D1EFCA3B1210}"/>
                    </a:ext>
                  </a:extLst>
                </p14:cNvPr>
                <p14:cNvContentPartPr/>
                <p14:nvPr/>
              </p14:nvContentPartPr>
              <p14:xfrm>
                <a:off x="932912" y="5107398"/>
                <a:ext cx="280440" cy="30960"/>
              </p14:xfrm>
            </p:contentPart>
          </mc:Choice>
          <mc:Fallback xmlns="">
            <p:pic>
              <p:nvPicPr>
                <p:cNvPr id="57" name="Рукописный ввод 56">
                  <a:extLst>
                    <a:ext uri="{FF2B5EF4-FFF2-40B4-BE49-F238E27FC236}">
                      <a16:creationId xmlns:a16="http://schemas.microsoft.com/office/drawing/2014/main" id="{CA653083-3AF3-4360-9A1F-D1EFCA3B1210}"/>
                    </a:ext>
                  </a:extLst>
                </p:cNvPr>
                <p:cNvPicPr/>
                <p:nvPr/>
              </p:nvPicPr>
              <p:blipFill>
                <a:blip r:embed="rId83"/>
                <a:stretch>
                  <a:fillRect/>
                </a:stretch>
              </p:blipFill>
              <p:spPr>
                <a:xfrm>
                  <a:off x="928592" y="5103078"/>
                  <a:ext cx="289080" cy="39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4">
            <p14:nvContentPartPr>
              <p14:cNvPr id="59" name="Рукописный ввод 58">
                <a:extLst>
                  <a:ext uri="{FF2B5EF4-FFF2-40B4-BE49-F238E27FC236}">
                    <a16:creationId xmlns:a16="http://schemas.microsoft.com/office/drawing/2014/main" id="{99DB95F2-6485-4506-BBBF-DC1211EDB4F2}"/>
                  </a:ext>
                </a:extLst>
              </p14:cNvPr>
              <p14:cNvContentPartPr/>
              <p14:nvPr/>
            </p14:nvContentPartPr>
            <p14:xfrm>
              <a:off x="722312" y="2675598"/>
              <a:ext cx="799560" cy="3132720"/>
            </p14:xfrm>
          </p:contentPart>
        </mc:Choice>
        <mc:Fallback xmlns="">
          <p:pic>
            <p:nvPicPr>
              <p:cNvPr id="59" name="Рукописный ввод 58">
                <a:extLst>
                  <a:ext uri="{FF2B5EF4-FFF2-40B4-BE49-F238E27FC236}">
                    <a16:creationId xmlns:a16="http://schemas.microsoft.com/office/drawing/2014/main" id="{99DB95F2-6485-4506-BBBF-DC1211EDB4F2}"/>
                  </a:ext>
                </a:extLst>
              </p:cNvPr>
              <p:cNvPicPr/>
              <p:nvPr/>
            </p:nvPicPr>
            <p:blipFill>
              <a:blip r:embed="rId85"/>
              <a:stretch>
                <a:fillRect/>
              </a:stretch>
            </p:blipFill>
            <p:spPr>
              <a:xfrm>
                <a:off x="713312" y="2666958"/>
                <a:ext cx="817200" cy="3150360"/>
              </a:xfrm>
              <a:prstGeom prst="rect">
                <a:avLst/>
              </a:prstGeom>
            </p:spPr>
          </p:pic>
        </mc:Fallback>
      </mc:AlternateContent>
      <p:grpSp>
        <p:nvGrpSpPr>
          <p:cNvPr id="86" name="Группа 85">
            <a:extLst>
              <a:ext uri="{FF2B5EF4-FFF2-40B4-BE49-F238E27FC236}">
                <a16:creationId xmlns:a16="http://schemas.microsoft.com/office/drawing/2014/main" id="{32760EAA-F633-4DC2-B0D7-77C80FB6C96E}"/>
              </a:ext>
            </a:extLst>
          </p:cNvPr>
          <p:cNvGrpSpPr/>
          <p:nvPr/>
        </p:nvGrpSpPr>
        <p:grpSpPr>
          <a:xfrm>
            <a:off x="7728272" y="1468518"/>
            <a:ext cx="322200" cy="360360"/>
            <a:chOff x="7728272" y="1468518"/>
            <a:chExt cx="322200" cy="360360"/>
          </a:xfrm>
        </p:grpSpPr>
        <mc:AlternateContent xmlns:mc="http://schemas.openxmlformats.org/markup-compatibility/2006" xmlns:p14="http://schemas.microsoft.com/office/powerpoint/2010/main">
          <mc:Choice Requires="p14">
            <p:contentPart p14:bwMode="auto" r:id="rId86">
              <p14:nvContentPartPr>
                <p14:cNvPr id="60" name="Рукописный ввод 59">
                  <a:extLst>
                    <a:ext uri="{FF2B5EF4-FFF2-40B4-BE49-F238E27FC236}">
                      <a16:creationId xmlns:a16="http://schemas.microsoft.com/office/drawing/2014/main" id="{FCA00A68-645C-4F2D-B3D9-7E1124EEF62F}"/>
                    </a:ext>
                  </a:extLst>
                </p14:cNvPr>
                <p14:cNvContentPartPr/>
                <p14:nvPr/>
              </p14:nvContentPartPr>
              <p14:xfrm>
                <a:off x="7871192" y="1535478"/>
                <a:ext cx="19080" cy="293400"/>
              </p14:xfrm>
            </p:contentPart>
          </mc:Choice>
          <mc:Fallback xmlns="">
            <p:pic>
              <p:nvPicPr>
                <p:cNvPr id="60" name="Рукописный ввод 59">
                  <a:extLst>
                    <a:ext uri="{FF2B5EF4-FFF2-40B4-BE49-F238E27FC236}">
                      <a16:creationId xmlns:a16="http://schemas.microsoft.com/office/drawing/2014/main" id="{FCA00A68-645C-4F2D-B3D9-7E1124EEF62F}"/>
                    </a:ext>
                  </a:extLst>
                </p:cNvPr>
                <p:cNvPicPr/>
                <p:nvPr/>
              </p:nvPicPr>
              <p:blipFill>
                <a:blip r:embed="rId87"/>
                <a:stretch>
                  <a:fillRect/>
                </a:stretch>
              </p:blipFill>
              <p:spPr>
                <a:xfrm>
                  <a:off x="7862552" y="1526838"/>
                  <a:ext cx="3672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1" name="Рукописный ввод 60">
                  <a:extLst>
                    <a:ext uri="{FF2B5EF4-FFF2-40B4-BE49-F238E27FC236}">
                      <a16:creationId xmlns:a16="http://schemas.microsoft.com/office/drawing/2014/main" id="{6BF3DCBF-F454-4008-B367-FEF821BC1697}"/>
                    </a:ext>
                  </a:extLst>
                </p14:cNvPr>
                <p14:cNvContentPartPr/>
                <p14:nvPr/>
              </p14:nvContentPartPr>
              <p14:xfrm>
                <a:off x="7728272" y="1468518"/>
                <a:ext cx="322200" cy="66600"/>
              </p14:xfrm>
            </p:contentPart>
          </mc:Choice>
          <mc:Fallback xmlns="">
            <p:pic>
              <p:nvPicPr>
                <p:cNvPr id="61" name="Рукописный ввод 60">
                  <a:extLst>
                    <a:ext uri="{FF2B5EF4-FFF2-40B4-BE49-F238E27FC236}">
                      <a16:creationId xmlns:a16="http://schemas.microsoft.com/office/drawing/2014/main" id="{6BF3DCBF-F454-4008-B367-FEF821BC1697}"/>
                    </a:ext>
                  </a:extLst>
                </p:cNvPr>
                <p:cNvPicPr/>
                <p:nvPr/>
              </p:nvPicPr>
              <p:blipFill>
                <a:blip r:embed="rId89"/>
                <a:stretch>
                  <a:fillRect/>
                </a:stretch>
              </p:blipFill>
              <p:spPr>
                <a:xfrm>
                  <a:off x="7719632" y="1459878"/>
                  <a:ext cx="339840" cy="84240"/>
                </a:xfrm>
                <a:prstGeom prst="rect">
                  <a:avLst/>
                </a:prstGeom>
              </p:spPr>
            </p:pic>
          </mc:Fallback>
        </mc:AlternateContent>
      </p:grpSp>
      <p:grpSp>
        <p:nvGrpSpPr>
          <p:cNvPr id="85" name="Группа 84">
            <a:extLst>
              <a:ext uri="{FF2B5EF4-FFF2-40B4-BE49-F238E27FC236}">
                <a16:creationId xmlns:a16="http://schemas.microsoft.com/office/drawing/2014/main" id="{A4C7ABB3-A0E7-46DF-8284-CB9C1538C183}"/>
              </a:ext>
            </a:extLst>
          </p:cNvPr>
          <p:cNvGrpSpPr/>
          <p:nvPr/>
        </p:nvGrpSpPr>
        <p:grpSpPr>
          <a:xfrm>
            <a:off x="7676432" y="2141718"/>
            <a:ext cx="341280" cy="395280"/>
            <a:chOff x="7676432" y="2141718"/>
            <a:chExt cx="341280" cy="395280"/>
          </a:xfrm>
        </p:grpSpPr>
        <mc:AlternateContent xmlns:mc="http://schemas.openxmlformats.org/markup-compatibility/2006" xmlns:p14="http://schemas.microsoft.com/office/powerpoint/2010/main">
          <mc:Choice Requires="p14">
            <p:contentPart p14:bwMode="auto" r:id="rId90">
              <p14:nvContentPartPr>
                <p14:cNvPr id="62" name="Рукописный ввод 61">
                  <a:extLst>
                    <a:ext uri="{FF2B5EF4-FFF2-40B4-BE49-F238E27FC236}">
                      <a16:creationId xmlns:a16="http://schemas.microsoft.com/office/drawing/2014/main" id="{2F983B35-430E-4113-98D1-202B2AD38A71}"/>
                    </a:ext>
                  </a:extLst>
                </p14:cNvPr>
                <p14:cNvContentPartPr/>
                <p14:nvPr/>
              </p14:nvContentPartPr>
              <p14:xfrm>
                <a:off x="7836632" y="2163678"/>
                <a:ext cx="13680" cy="373320"/>
              </p14:xfrm>
            </p:contentPart>
          </mc:Choice>
          <mc:Fallback xmlns="">
            <p:pic>
              <p:nvPicPr>
                <p:cNvPr id="62" name="Рукописный ввод 61">
                  <a:extLst>
                    <a:ext uri="{FF2B5EF4-FFF2-40B4-BE49-F238E27FC236}">
                      <a16:creationId xmlns:a16="http://schemas.microsoft.com/office/drawing/2014/main" id="{2F983B35-430E-4113-98D1-202B2AD38A71}"/>
                    </a:ext>
                  </a:extLst>
                </p:cNvPr>
                <p:cNvPicPr/>
                <p:nvPr/>
              </p:nvPicPr>
              <p:blipFill>
                <a:blip r:embed="rId91"/>
                <a:stretch>
                  <a:fillRect/>
                </a:stretch>
              </p:blipFill>
              <p:spPr>
                <a:xfrm>
                  <a:off x="7827992" y="2155038"/>
                  <a:ext cx="3132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3" name="Рукописный ввод 62">
                  <a:extLst>
                    <a:ext uri="{FF2B5EF4-FFF2-40B4-BE49-F238E27FC236}">
                      <a16:creationId xmlns:a16="http://schemas.microsoft.com/office/drawing/2014/main" id="{590F9BF4-E1C5-4BC8-9623-7CE383C33E87}"/>
                    </a:ext>
                  </a:extLst>
                </p14:cNvPr>
                <p14:cNvContentPartPr/>
                <p14:nvPr/>
              </p14:nvContentPartPr>
              <p14:xfrm>
                <a:off x="7676432" y="2141718"/>
                <a:ext cx="341280" cy="79560"/>
              </p14:xfrm>
            </p:contentPart>
          </mc:Choice>
          <mc:Fallback xmlns="">
            <p:pic>
              <p:nvPicPr>
                <p:cNvPr id="63" name="Рукописный ввод 62">
                  <a:extLst>
                    <a:ext uri="{FF2B5EF4-FFF2-40B4-BE49-F238E27FC236}">
                      <a16:creationId xmlns:a16="http://schemas.microsoft.com/office/drawing/2014/main" id="{590F9BF4-E1C5-4BC8-9623-7CE383C33E87}"/>
                    </a:ext>
                  </a:extLst>
                </p:cNvPr>
                <p:cNvPicPr/>
                <p:nvPr/>
              </p:nvPicPr>
              <p:blipFill>
                <a:blip r:embed="rId93"/>
                <a:stretch>
                  <a:fillRect/>
                </a:stretch>
              </p:blipFill>
              <p:spPr>
                <a:xfrm>
                  <a:off x="7667432" y="2132718"/>
                  <a:ext cx="358920" cy="97200"/>
                </a:xfrm>
                <a:prstGeom prst="rect">
                  <a:avLst/>
                </a:prstGeom>
              </p:spPr>
            </p:pic>
          </mc:Fallback>
        </mc:AlternateContent>
      </p:grpSp>
      <p:grpSp>
        <p:nvGrpSpPr>
          <p:cNvPr id="84" name="Группа 83">
            <a:extLst>
              <a:ext uri="{FF2B5EF4-FFF2-40B4-BE49-F238E27FC236}">
                <a16:creationId xmlns:a16="http://schemas.microsoft.com/office/drawing/2014/main" id="{DD9CDEB4-79DC-44A7-A3A8-47C67263C111}"/>
              </a:ext>
            </a:extLst>
          </p:cNvPr>
          <p:cNvGrpSpPr/>
          <p:nvPr/>
        </p:nvGrpSpPr>
        <p:grpSpPr>
          <a:xfrm>
            <a:off x="7693352" y="2857398"/>
            <a:ext cx="320760" cy="424800"/>
            <a:chOff x="7693352" y="2857398"/>
            <a:chExt cx="320760" cy="424800"/>
          </a:xfrm>
        </p:grpSpPr>
        <mc:AlternateContent xmlns:mc="http://schemas.openxmlformats.org/markup-compatibility/2006" xmlns:p14="http://schemas.microsoft.com/office/powerpoint/2010/main">
          <mc:Choice Requires="p14">
            <p:contentPart p14:bwMode="auto" r:id="rId94">
              <p14:nvContentPartPr>
                <p14:cNvPr id="64" name="Рукописный ввод 63">
                  <a:extLst>
                    <a:ext uri="{FF2B5EF4-FFF2-40B4-BE49-F238E27FC236}">
                      <a16:creationId xmlns:a16="http://schemas.microsoft.com/office/drawing/2014/main" id="{51E346D0-4237-41CE-A4D9-73BB8D72453E}"/>
                    </a:ext>
                  </a:extLst>
                </p14:cNvPr>
                <p14:cNvContentPartPr/>
                <p14:nvPr/>
              </p14:nvContentPartPr>
              <p14:xfrm>
                <a:off x="7800632" y="2915358"/>
                <a:ext cx="53640" cy="366840"/>
              </p14:xfrm>
            </p:contentPart>
          </mc:Choice>
          <mc:Fallback xmlns="">
            <p:pic>
              <p:nvPicPr>
                <p:cNvPr id="64" name="Рукописный ввод 63">
                  <a:extLst>
                    <a:ext uri="{FF2B5EF4-FFF2-40B4-BE49-F238E27FC236}">
                      <a16:creationId xmlns:a16="http://schemas.microsoft.com/office/drawing/2014/main" id="{51E346D0-4237-41CE-A4D9-73BB8D72453E}"/>
                    </a:ext>
                  </a:extLst>
                </p:cNvPr>
                <p:cNvPicPr/>
                <p:nvPr/>
              </p:nvPicPr>
              <p:blipFill>
                <a:blip r:embed="rId95"/>
                <a:stretch>
                  <a:fillRect/>
                </a:stretch>
              </p:blipFill>
              <p:spPr>
                <a:xfrm>
                  <a:off x="7791992" y="2906718"/>
                  <a:ext cx="7128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5" name="Рукописный ввод 64">
                  <a:extLst>
                    <a:ext uri="{FF2B5EF4-FFF2-40B4-BE49-F238E27FC236}">
                      <a16:creationId xmlns:a16="http://schemas.microsoft.com/office/drawing/2014/main" id="{AE5E2359-10C8-4882-BF32-51C5A966985E}"/>
                    </a:ext>
                  </a:extLst>
                </p14:cNvPr>
                <p14:cNvContentPartPr/>
                <p14:nvPr/>
              </p14:nvContentPartPr>
              <p14:xfrm>
                <a:off x="7715672" y="2857398"/>
                <a:ext cx="298440" cy="38160"/>
              </p14:xfrm>
            </p:contentPart>
          </mc:Choice>
          <mc:Fallback xmlns="">
            <p:pic>
              <p:nvPicPr>
                <p:cNvPr id="65" name="Рукописный ввод 64">
                  <a:extLst>
                    <a:ext uri="{FF2B5EF4-FFF2-40B4-BE49-F238E27FC236}">
                      <a16:creationId xmlns:a16="http://schemas.microsoft.com/office/drawing/2014/main" id="{AE5E2359-10C8-4882-BF32-51C5A966985E}"/>
                    </a:ext>
                  </a:extLst>
                </p:cNvPr>
                <p:cNvPicPr/>
                <p:nvPr/>
              </p:nvPicPr>
              <p:blipFill>
                <a:blip r:embed="rId97"/>
                <a:stretch>
                  <a:fillRect/>
                </a:stretch>
              </p:blipFill>
              <p:spPr>
                <a:xfrm>
                  <a:off x="7707032" y="2848398"/>
                  <a:ext cx="3160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6" name="Рукописный ввод 65">
                  <a:extLst>
                    <a:ext uri="{FF2B5EF4-FFF2-40B4-BE49-F238E27FC236}">
                      <a16:creationId xmlns:a16="http://schemas.microsoft.com/office/drawing/2014/main" id="{C748F29B-36C2-449F-BE54-DCD01E24D83B}"/>
                    </a:ext>
                  </a:extLst>
                </p14:cNvPr>
                <p14:cNvContentPartPr/>
                <p14:nvPr/>
              </p14:nvContentPartPr>
              <p14:xfrm>
                <a:off x="7693352" y="3062238"/>
                <a:ext cx="272880" cy="48960"/>
              </p14:xfrm>
            </p:contentPart>
          </mc:Choice>
          <mc:Fallback xmlns="">
            <p:pic>
              <p:nvPicPr>
                <p:cNvPr id="66" name="Рукописный ввод 65">
                  <a:extLst>
                    <a:ext uri="{FF2B5EF4-FFF2-40B4-BE49-F238E27FC236}">
                      <a16:creationId xmlns:a16="http://schemas.microsoft.com/office/drawing/2014/main" id="{C748F29B-36C2-449F-BE54-DCD01E24D83B}"/>
                    </a:ext>
                  </a:extLst>
                </p:cNvPr>
                <p:cNvPicPr/>
                <p:nvPr/>
              </p:nvPicPr>
              <p:blipFill>
                <a:blip r:embed="rId99"/>
                <a:stretch>
                  <a:fillRect/>
                </a:stretch>
              </p:blipFill>
              <p:spPr>
                <a:xfrm>
                  <a:off x="7684352" y="3053598"/>
                  <a:ext cx="290520" cy="66600"/>
                </a:xfrm>
                <a:prstGeom prst="rect">
                  <a:avLst/>
                </a:prstGeom>
              </p:spPr>
            </p:pic>
          </mc:Fallback>
        </mc:AlternateContent>
      </p:grpSp>
      <p:grpSp>
        <p:nvGrpSpPr>
          <p:cNvPr id="83" name="Группа 82">
            <a:extLst>
              <a:ext uri="{FF2B5EF4-FFF2-40B4-BE49-F238E27FC236}">
                <a16:creationId xmlns:a16="http://schemas.microsoft.com/office/drawing/2014/main" id="{E6C0F9CA-C73C-46B9-B27C-062E452D2550}"/>
              </a:ext>
            </a:extLst>
          </p:cNvPr>
          <p:cNvGrpSpPr/>
          <p:nvPr/>
        </p:nvGrpSpPr>
        <p:grpSpPr>
          <a:xfrm>
            <a:off x="7670672" y="3560838"/>
            <a:ext cx="341280" cy="431280"/>
            <a:chOff x="7670672" y="3560838"/>
            <a:chExt cx="341280" cy="431280"/>
          </a:xfrm>
        </p:grpSpPr>
        <mc:AlternateContent xmlns:mc="http://schemas.openxmlformats.org/markup-compatibility/2006" xmlns:p14="http://schemas.microsoft.com/office/powerpoint/2010/main">
          <mc:Choice Requires="p14">
            <p:contentPart p14:bwMode="auto" r:id="rId100">
              <p14:nvContentPartPr>
                <p14:cNvPr id="67" name="Рукописный ввод 66">
                  <a:extLst>
                    <a:ext uri="{FF2B5EF4-FFF2-40B4-BE49-F238E27FC236}">
                      <a16:creationId xmlns:a16="http://schemas.microsoft.com/office/drawing/2014/main" id="{5B528079-9E48-44E5-93DF-5A6B3A08F73C}"/>
                    </a:ext>
                  </a:extLst>
                </p14:cNvPr>
                <p14:cNvContentPartPr/>
                <p14:nvPr/>
              </p14:nvContentPartPr>
              <p14:xfrm>
                <a:off x="7796312" y="3560838"/>
                <a:ext cx="45360" cy="431280"/>
              </p14:xfrm>
            </p:contentPart>
          </mc:Choice>
          <mc:Fallback xmlns="">
            <p:pic>
              <p:nvPicPr>
                <p:cNvPr id="67" name="Рукописный ввод 66">
                  <a:extLst>
                    <a:ext uri="{FF2B5EF4-FFF2-40B4-BE49-F238E27FC236}">
                      <a16:creationId xmlns:a16="http://schemas.microsoft.com/office/drawing/2014/main" id="{5B528079-9E48-44E5-93DF-5A6B3A08F73C}"/>
                    </a:ext>
                  </a:extLst>
                </p:cNvPr>
                <p:cNvPicPr/>
                <p:nvPr/>
              </p:nvPicPr>
              <p:blipFill>
                <a:blip r:embed="rId101"/>
                <a:stretch>
                  <a:fillRect/>
                </a:stretch>
              </p:blipFill>
              <p:spPr>
                <a:xfrm>
                  <a:off x="7787312" y="3552198"/>
                  <a:ext cx="63000" cy="4489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8" name="Рукописный ввод 67">
                  <a:extLst>
                    <a:ext uri="{FF2B5EF4-FFF2-40B4-BE49-F238E27FC236}">
                      <a16:creationId xmlns:a16="http://schemas.microsoft.com/office/drawing/2014/main" id="{F030138B-D274-4A7F-A42D-3C9C6E8BEF3F}"/>
                    </a:ext>
                  </a:extLst>
                </p14:cNvPr>
                <p14:cNvContentPartPr/>
                <p14:nvPr/>
              </p14:nvContentPartPr>
              <p14:xfrm>
                <a:off x="7670672" y="3596478"/>
                <a:ext cx="341280" cy="220320"/>
              </p14:xfrm>
            </p:contentPart>
          </mc:Choice>
          <mc:Fallback xmlns="">
            <p:pic>
              <p:nvPicPr>
                <p:cNvPr id="68" name="Рукописный ввод 67">
                  <a:extLst>
                    <a:ext uri="{FF2B5EF4-FFF2-40B4-BE49-F238E27FC236}">
                      <a16:creationId xmlns:a16="http://schemas.microsoft.com/office/drawing/2014/main" id="{F030138B-D274-4A7F-A42D-3C9C6E8BEF3F}"/>
                    </a:ext>
                  </a:extLst>
                </p:cNvPr>
                <p:cNvPicPr/>
                <p:nvPr/>
              </p:nvPicPr>
              <p:blipFill>
                <a:blip r:embed="rId103"/>
                <a:stretch>
                  <a:fillRect/>
                </a:stretch>
              </p:blipFill>
              <p:spPr>
                <a:xfrm>
                  <a:off x="7661672" y="3587838"/>
                  <a:ext cx="358920" cy="237960"/>
                </a:xfrm>
                <a:prstGeom prst="rect">
                  <a:avLst/>
                </a:prstGeom>
              </p:spPr>
            </p:pic>
          </mc:Fallback>
        </mc:AlternateContent>
      </p:grpSp>
      <p:grpSp>
        <p:nvGrpSpPr>
          <p:cNvPr id="82" name="Группа 81">
            <a:extLst>
              <a:ext uri="{FF2B5EF4-FFF2-40B4-BE49-F238E27FC236}">
                <a16:creationId xmlns:a16="http://schemas.microsoft.com/office/drawing/2014/main" id="{A43BDF55-7F6A-446B-889D-D524269A9C3D}"/>
              </a:ext>
            </a:extLst>
          </p:cNvPr>
          <p:cNvGrpSpPr/>
          <p:nvPr/>
        </p:nvGrpSpPr>
        <p:grpSpPr>
          <a:xfrm>
            <a:off x="8991872" y="1512798"/>
            <a:ext cx="354240" cy="323280"/>
            <a:chOff x="8991872" y="1512798"/>
            <a:chExt cx="354240" cy="323280"/>
          </a:xfrm>
        </p:grpSpPr>
        <mc:AlternateContent xmlns:mc="http://schemas.openxmlformats.org/markup-compatibility/2006" xmlns:p14="http://schemas.microsoft.com/office/powerpoint/2010/main">
          <mc:Choice Requires="p14">
            <p:contentPart p14:bwMode="auto" r:id="rId104">
              <p14:nvContentPartPr>
                <p14:cNvPr id="69" name="Рукописный ввод 68">
                  <a:extLst>
                    <a:ext uri="{FF2B5EF4-FFF2-40B4-BE49-F238E27FC236}">
                      <a16:creationId xmlns:a16="http://schemas.microsoft.com/office/drawing/2014/main" id="{234431A0-DD8A-46C0-B119-385CF86C763F}"/>
                    </a:ext>
                  </a:extLst>
                </p14:cNvPr>
                <p14:cNvContentPartPr/>
                <p14:nvPr/>
              </p14:nvContentPartPr>
              <p14:xfrm>
                <a:off x="9161072" y="1524678"/>
                <a:ext cx="39960" cy="311400"/>
              </p14:xfrm>
            </p:contentPart>
          </mc:Choice>
          <mc:Fallback xmlns="">
            <p:pic>
              <p:nvPicPr>
                <p:cNvPr id="69" name="Рукописный ввод 68">
                  <a:extLst>
                    <a:ext uri="{FF2B5EF4-FFF2-40B4-BE49-F238E27FC236}">
                      <a16:creationId xmlns:a16="http://schemas.microsoft.com/office/drawing/2014/main" id="{234431A0-DD8A-46C0-B119-385CF86C763F}"/>
                    </a:ext>
                  </a:extLst>
                </p:cNvPr>
                <p:cNvPicPr/>
                <p:nvPr/>
              </p:nvPicPr>
              <p:blipFill>
                <a:blip r:embed="rId105"/>
                <a:stretch>
                  <a:fillRect/>
                </a:stretch>
              </p:blipFill>
              <p:spPr>
                <a:xfrm>
                  <a:off x="9152072" y="1516038"/>
                  <a:ext cx="5760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0" name="Рукописный ввод 69">
                  <a:extLst>
                    <a:ext uri="{FF2B5EF4-FFF2-40B4-BE49-F238E27FC236}">
                      <a16:creationId xmlns:a16="http://schemas.microsoft.com/office/drawing/2014/main" id="{1922EB84-29F4-48D7-8923-199A2E59F72E}"/>
                    </a:ext>
                  </a:extLst>
                </p14:cNvPr>
                <p14:cNvContentPartPr/>
                <p14:nvPr/>
              </p14:nvContentPartPr>
              <p14:xfrm>
                <a:off x="8991872" y="1512798"/>
                <a:ext cx="354240" cy="74160"/>
              </p14:xfrm>
            </p:contentPart>
          </mc:Choice>
          <mc:Fallback xmlns="">
            <p:pic>
              <p:nvPicPr>
                <p:cNvPr id="70" name="Рукописный ввод 69">
                  <a:extLst>
                    <a:ext uri="{FF2B5EF4-FFF2-40B4-BE49-F238E27FC236}">
                      <a16:creationId xmlns:a16="http://schemas.microsoft.com/office/drawing/2014/main" id="{1922EB84-29F4-48D7-8923-199A2E59F72E}"/>
                    </a:ext>
                  </a:extLst>
                </p:cNvPr>
                <p:cNvPicPr/>
                <p:nvPr/>
              </p:nvPicPr>
              <p:blipFill>
                <a:blip r:embed="rId107"/>
                <a:stretch>
                  <a:fillRect/>
                </a:stretch>
              </p:blipFill>
              <p:spPr>
                <a:xfrm>
                  <a:off x="8982872" y="1504158"/>
                  <a:ext cx="371880" cy="91800"/>
                </a:xfrm>
                <a:prstGeom prst="rect">
                  <a:avLst/>
                </a:prstGeom>
              </p:spPr>
            </p:pic>
          </mc:Fallback>
        </mc:AlternateContent>
      </p:grpSp>
      <p:grpSp>
        <p:nvGrpSpPr>
          <p:cNvPr id="81" name="Группа 80">
            <a:extLst>
              <a:ext uri="{FF2B5EF4-FFF2-40B4-BE49-F238E27FC236}">
                <a16:creationId xmlns:a16="http://schemas.microsoft.com/office/drawing/2014/main" id="{021BF3DB-0FAB-49D7-AF74-9FC7CB421F1A}"/>
              </a:ext>
            </a:extLst>
          </p:cNvPr>
          <p:cNvGrpSpPr/>
          <p:nvPr/>
        </p:nvGrpSpPr>
        <p:grpSpPr>
          <a:xfrm>
            <a:off x="8971352" y="1996998"/>
            <a:ext cx="388800" cy="406800"/>
            <a:chOff x="8971352" y="1996998"/>
            <a:chExt cx="388800" cy="406800"/>
          </a:xfrm>
        </p:grpSpPr>
        <mc:AlternateContent xmlns:mc="http://schemas.openxmlformats.org/markup-compatibility/2006" xmlns:p14="http://schemas.microsoft.com/office/powerpoint/2010/main">
          <mc:Choice Requires="p14">
            <p:contentPart p14:bwMode="auto" r:id="rId108">
              <p14:nvContentPartPr>
                <p14:cNvPr id="71" name="Рукописный ввод 70">
                  <a:extLst>
                    <a:ext uri="{FF2B5EF4-FFF2-40B4-BE49-F238E27FC236}">
                      <a16:creationId xmlns:a16="http://schemas.microsoft.com/office/drawing/2014/main" id="{124003E4-B707-436B-B0C0-84624FC3C6DC}"/>
                    </a:ext>
                  </a:extLst>
                </p14:cNvPr>
                <p14:cNvContentPartPr/>
                <p14:nvPr/>
              </p14:nvContentPartPr>
              <p14:xfrm>
                <a:off x="9153152" y="2125518"/>
                <a:ext cx="19440" cy="278280"/>
              </p14:xfrm>
            </p:contentPart>
          </mc:Choice>
          <mc:Fallback xmlns="">
            <p:pic>
              <p:nvPicPr>
                <p:cNvPr id="71" name="Рукописный ввод 70">
                  <a:extLst>
                    <a:ext uri="{FF2B5EF4-FFF2-40B4-BE49-F238E27FC236}">
                      <a16:creationId xmlns:a16="http://schemas.microsoft.com/office/drawing/2014/main" id="{124003E4-B707-436B-B0C0-84624FC3C6DC}"/>
                    </a:ext>
                  </a:extLst>
                </p:cNvPr>
                <p:cNvPicPr/>
                <p:nvPr/>
              </p:nvPicPr>
              <p:blipFill>
                <a:blip r:embed="rId109"/>
                <a:stretch>
                  <a:fillRect/>
                </a:stretch>
              </p:blipFill>
              <p:spPr>
                <a:xfrm>
                  <a:off x="9144512" y="2116518"/>
                  <a:ext cx="3708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2" name="Рукописный ввод 71">
                  <a:extLst>
                    <a:ext uri="{FF2B5EF4-FFF2-40B4-BE49-F238E27FC236}">
                      <a16:creationId xmlns:a16="http://schemas.microsoft.com/office/drawing/2014/main" id="{239C4343-1A74-426B-91CE-F784A49B03F6}"/>
                    </a:ext>
                  </a:extLst>
                </p14:cNvPr>
                <p14:cNvContentPartPr/>
                <p14:nvPr/>
              </p14:nvContentPartPr>
              <p14:xfrm>
                <a:off x="9132272" y="1996998"/>
                <a:ext cx="227880" cy="25920"/>
              </p14:xfrm>
            </p:contentPart>
          </mc:Choice>
          <mc:Fallback xmlns="">
            <p:pic>
              <p:nvPicPr>
                <p:cNvPr id="72" name="Рукописный ввод 71">
                  <a:extLst>
                    <a:ext uri="{FF2B5EF4-FFF2-40B4-BE49-F238E27FC236}">
                      <a16:creationId xmlns:a16="http://schemas.microsoft.com/office/drawing/2014/main" id="{239C4343-1A74-426B-91CE-F784A49B03F6}"/>
                    </a:ext>
                  </a:extLst>
                </p:cNvPr>
                <p:cNvPicPr/>
                <p:nvPr/>
              </p:nvPicPr>
              <p:blipFill>
                <a:blip r:embed="rId111"/>
                <a:stretch>
                  <a:fillRect/>
                </a:stretch>
              </p:blipFill>
              <p:spPr>
                <a:xfrm>
                  <a:off x="9123272" y="1988358"/>
                  <a:ext cx="24552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3" name="Рукописный ввод 72">
                  <a:extLst>
                    <a:ext uri="{FF2B5EF4-FFF2-40B4-BE49-F238E27FC236}">
                      <a16:creationId xmlns:a16="http://schemas.microsoft.com/office/drawing/2014/main" id="{A3149264-CCC6-4D5E-826E-E2B4C5379063}"/>
                    </a:ext>
                  </a:extLst>
                </p14:cNvPr>
                <p14:cNvContentPartPr/>
                <p14:nvPr/>
              </p14:nvContentPartPr>
              <p14:xfrm>
                <a:off x="8971352" y="2266998"/>
                <a:ext cx="317160" cy="103320"/>
              </p14:xfrm>
            </p:contentPart>
          </mc:Choice>
          <mc:Fallback xmlns="">
            <p:pic>
              <p:nvPicPr>
                <p:cNvPr id="73" name="Рукописный ввод 72">
                  <a:extLst>
                    <a:ext uri="{FF2B5EF4-FFF2-40B4-BE49-F238E27FC236}">
                      <a16:creationId xmlns:a16="http://schemas.microsoft.com/office/drawing/2014/main" id="{A3149264-CCC6-4D5E-826E-E2B4C5379063}"/>
                    </a:ext>
                  </a:extLst>
                </p:cNvPr>
                <p:cNvPicPr/>
                <p:nvPr/>
              </p:nvPicPr>
              <p:blipFill>
                <a:blip r:embed="rId113"/>
                <a:stretch>
                  <a:fillRect/>
                </a:stretch>
              </p:blipFill>
              <p:spPr>
                <a:xfrm>
                  <a:off x="8962712" y="2257998"/>
                  <a:ext cx="334800" cy="120960"/>
                </a:xfrm>
                <a:prstGeom prst="rect">
                  <a:avLst/>
                </a:prstGeom>
              </p:spPr>
            </p:pic>
          </mc:Fallback>
        </mc:AlternateContent>
      </p:grpSp>
      <p:grpSp>
        <p:nvGrpSpPr>
          <p:cNvPr id="80" name="Группа 79">
            <a:extLst>
              <a:ext uri="{FF2B5EF4-FFF2-40B4-BE49-F238E27FC236}">
                <a16:creationId xmlns:a16="http://schemas.microsoft.com/office/drawing/2014/main" id="{E625BDD3-F0F2-417A-98F7-BB85D66C92CE}"/>
              </a:ext>
            </a:extLst>
          </p:cNvPr>
          <p:cNvGrpSpPr/>
          <p:nvPr/>
        </p:nvGrpSpPr>
        <p:grpSpPr>
          <a:xfrm>
            <a:off x="9001952" y="2772798"/>
            <a:ext cx="348840" cy="343440"/>
            <a:chOff x="9001952" y="2772798"/>
            <a:chExt cx="348840" cy="343440"/>
          </a:xfrm>
        </p:grpSpPr>
        <mc:AlternateContent xmlns:mc="http://schemas.openxmlformats.org/markup-compatibility/2006" xmlns:p14="http://schemas.microsoft.com/office/powerpoint/2010/main">
          <mc:Choice Requires="p14">
            <p:contentPart p14:bwMode="auto" r:id="rId114">
              <p14:nvContentPartPr>
                <p14:cNvPr id="74" name="Рукописный ввод 73">
                  <a:extLst>
                    <a:ext uri="{FF2B5EF4-FFF2-40B4-BE49-F238E27FC236}">
                      <a16:creationId xmlns:a16="http://schemas.microsoft.com/office/drawing/2014/main" id="{7B532388-4376-4DFA-985F-FB98CAAC3A1F}"/>
                    </a:ext>
                  </a:extLst>
                </p14:cNvPr>
                <p14:cNvContentPartPr/>
                <p14:nvPr/>
              </p14:nvContentPartPr>
              <p14:xfrm>
                <a:off x="9177632" y="2810958"/>
                <a:ext cx="25200" cy="305280"/>
              </p14:xfrm>
            </p:contentPart>
          </mc:Choice>
          <mc:Fallback xmlns="">
            <p:pic>
              <p:nvPicPr>
                <p:cNvPr id="74" name="Рукописный ввод 73">
                  <a:extLst>
                    <a:ext uri="{FF2B5EF4-FFF2-40B4-BE49-F238E27FC236}">
                      <a16:creationId xmlns:a16="http://schemas.microsoft.com/office/drawing/2014/main" id="{7B532388-4376-4DFA-985F-FB98CAAC3A1F}"/>
                    </a:ext>
                  </a:extLst>
                </p:cNvPr>
                <p:cNvPicPr/>
                <p:nvPr/>
              </p:nvPicPr>
              <p:blipFill>
                <a:blip r:embed="rId115"/>
                <a:stretch>
                  <a:fillRect/>
                </a:stretch>
              </p:blipFill>
              <p:spPr>
                <a:xfrm>
                  <a:off x="9168632" y="2801958"/>
                  <a:ext cx="4284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5" name="Рукописный ввод 74">
                  <a:extLst>
                    <a:ext uri="{FF2B5EF4-FFF2-40B4-BE49-F238E27FC236}">
                      <a16:creationId xmlns:a16="http://schemas.microsoft.com/office/drawing/2014/main" id="{0C448B57-D131-4FA5-B0F1-9241E2F47D21}"/>
                    </a:ext>
                  </a:extLst>
                </p14:cNvPr>
                <p14:cNvContentPartPr/>
                <p14:nvPr/>
              </p14:nvContentPartPr>
              <p14:xfrm>
                <a:off x="9001952" y="2772798"/>
                <a:ext cx="348840" cy="50400"/>
              </p14:xfrm>
            </p:contentPart>
          </mc:Choice>
          <mc:Fallback xmlns="">
            <p:pic>
              <p:nvPicPr>
                <p:cNvPr id="75" name="Рукописный ввод 74">
                  <a:extLst>
                    <a:ext uri="{FF2B5EF4-FFF2-40B4-BE49-F238E27FC236}">
                      <a16:creationId xmlns:a16="http://schemas.microsoft.com/office/drawing/2014/main" id="{0C448B57-D131-4FA5-B0F1-9241E2F47D21}"/>
                    </a:ext>
                  </a:extLst>
                </p:cNvPr>
                <p:cNvPicPr/>
                <p:nvPr/>
              </p:nvPicPr>
              <p:blipFill>
                <a:blip r:embed="rId117"/>
                <a:stretch>
                  <a:fillRect/>
                </a:stretch>
              </p:blipFill>
              <p:spPr>
                <a:xfrm>
                  <a:off x="8993312" y="2764158"/>
                  <a:ext cx="366480" cy="68040"/>
                </a:xfrm>
                <a:prstGeom prst="rect">
                  <a:avLst/>
                </a:prstGeom>
              </p:spPr>
            </p:pic>
          </mc:Fallback>
        </mc:AlternateContent>
      </p:grpSp>
      <p:grpSp>
        <p:nvGrpSpPr>
          <p:cNvPr id="79" name="Группа 78">
            <a:extLst>
              <a:ext uri="{FF2B5EF4-FFF2-40B4-BE49-F238E27FC236}">
                <a16:creationId xmlns:a16="http://schemas.microsoft.com/office/drawing/2014/main" id="{435ACE97-1FE1-4EF0-9C46-688C427ACF2A}"/>
              </a:ext>
            </a:extLst>
          </p:cNvPr>
          <p:cNvGrpSpPr/>
          <p:nvPr/>
        </p:nvGrpSpPr>
        <p:grpSpPr>
          <a:xfrm>
            <a:off x="8921672" y="3526278"/>
            <a:ext cx="452160" cy="426240"/>
            <a:chOff x="8921672" y="3526278"/>
            <a:chExt cx="452160" cy="426240"/>
          </a:xfrm>
        </p:grpSpPr>
        <mc:AlternateContent xmlns:mc="http://schemas.openxmlformats.org/markup-compatibility/2006" xmlns:p14="http://schemas.microsoft.com/office/powerpoint/2010/main">
          <mc:Choice Requires="p14">
            <p:contentPart p14:bwMode="auto" r:id="rId118">
              <p14:nvContentPartPr>
                <p14:cNvPr id="76" name="Рукописный ввод 75">
                  <a:extLst>
                    <a:ext uri="{FF2B5EF4-FFF2-40B4-BE49-F238E27FC236}">
                      <a16:creationId xmlns:a16="http://schemas.microsoft.com/office/drawing/2014/main" id="{42175402-F5DA-4DC9-ABD9-2B5F22C62445}"/>
                    </a:ext>
                  </a:extLst>
                </p14:cNvPr>
                <p14:cNvContentPartPr/>
                <p14:nvPr/>
              </p14:nvContentPartPr>
              <p14:xfrm>
                <a:off x="9124352" y="3613758"/>
                <a:ext cx="62640" cy="338760"/>
              </p14:xfrm>
            </p:contentPart>
          </mc:Choice>
          <mc:Fallback xmlns="">
            <p:pic>
              <p:nvPicPr>
                <p:cNvPr id="76" name="Рукописный ввод 75">
                  <a:extLst>
                    <a:ext uri="{FF2B5EF4-FFF2-40B4-BE49-F238E27FC236}">
                      <a16:creationId xmlns:a16="http://schemas.microsoft.com/office/drawing/2014/main" id="{42175402-F5DA-4DC9-ABD9-2B5F22C62445}"/>
                    </a:ext>
                  </a:extLst>
                </p:cNvPr>
                <p:cNvPicPr/>
                <p:nvPr/>
              </p:nvPicPr>
              <p:blipFill>
                <a:blip r:embed="rId119"/>
                <a:stretch>
                  <a:fillRect/>
                </a:stretch>
              </p:blipFill>
              <p:spPr>
                <a:xfrm>
                  <a:off x="9115352" y="3605118"/>
                  <a:ext cx="8028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7" name="Рукописный ввод 76">
                  <a:extLst>
                    <a:ext uri="{FF2B5EF4-FFF2-40B4-BE49-F238E27FC236}">
                      <a16:creationId xmlns:a16="http://schemas.microsoft.com/office/drawing/2014/main" id="{0E44F3A6-785E-4751-AA17-F88EEA938A39}"/>
                    </a:ext>
                  </a:extLst>
                </p14:cNvPr>
                <p14:cNvContentPartPr/>
                <p14:nvPr/>
              </p14:nvContentPartPr>
              <p14:xfrm>
                <a:off x="8997632" y="3526278"/>
                <a:ext cx="376200" cy="60480"/>
              </p14:xfrm>
            </p:contentPart>
          </mc:Choice>
          <mc:Fallback xmlns="">
            <p:pic>
              <p:nvPicPr>
                <p:cNvPr id="77" name="Рукописный ввод 76">
                  <a:extLst>
                    <a:ext uri="{FF2B5EF4-FFF2-40B4-BE49-F238E27FC236}">
                      <a16:creationId xmlns:a16="http://schemas.microsoft.com/office/drawing/2014/main" id="{0E44F3A6-785E-4751-AA17-F88EEA938A39}"/>
                    </a:ext>
                  </a:extLst>
                </p:cNvPr>
                <p:cNvPicPr/>
                <p:nvPr/>
              </p:nvPicPr>
              <p:blipFill>
                <a:blip r:embed="rId121"/>
                <a:stretch>
                  <a:fillRect/>
                </a:stretch>
              </p:blipFill>
              <p:spPr>
                <a:xfrm>
                  <a:off x="8988632" y="3517638"/>
                  <a:ext cx="39384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8" name="Рукописный ввод 77">
                  <a:extLst>
                    <a:ext uri="{FF2B5EF4-FFF2-40B4-BE49-F238E27FC236}">
                      <a16:creationId xmlns:a16="http://schemas.microsoft.com/office/drawing/2014/main" id="{05FF3031-B822-464B-A60D-B32B455C306C}"/>
                    </a:ext>
                  </a:extLst>
                </p14:cNvPr>
                <p14:cNvContentPartPr/>
                <p14:nvPr/>
              </p14:nvContentPartPr>
              <p14:xfrm>
                <a:off x="8921672" y="3690078"/>
                <a:ext cx="287640" cy="103320"/>
              </p14:xfrm>
            </p:contentPart>
          </mc:Choice>
          <mc:Fallback xmlns="">
            <p:pic>
              <p:nvPicPr>
                <p:cNvPr id="78" name="Рукописный ввод 77">
                  <a:extLst>
                    <a:ext uri="{FF2B5EF4-FFF2-40B4-BE49-F238E27FC236}">
                      <a16:creationId xmlns:a16="http://schemas.microsoft.com/office/drawing/2014/main" id="{05FF3031-B822-464B-A60D-B32B455C306C}"/>
                    </a:ext>
                  </a:extLst>
                </p:cNvPr>
                <p:cNvPicPr/>
                <p:nvPr/>
              </p:nvPicPr>
              <p:blipFill>
                <a:blip r:embed="rId123"/>
                <a:stretch>
                  <a:fillRect/>
                </a:stretch>
              </p:blipFill>
              <p:spPr>
                <a:xfrm>
                  <a:off x="8913032" y="3681438"/>
                  <a:ext cx="305280" cy="120960"/>
                </a:xfrm>
                <a:prstGeom prst="rect">
                  <a:avLst/>
                </a:prstGeom>
              </p:spPr>
            </p:pic>
          </mc:Fallback>
        </mc:AlternateContent>
      </p:grpSp>
      <p:grpSp>
        <p:nvGrpSpPr>
          <p:cNvPr id="100" name="Группа 99">
            <a:extLst>
              <a:ext uri="{FF2B5EF4-FFF2-40B4-BE49-F238E27FC236}">
                <a16:creationId xmlns:a16="http://schemas.microsoft.com/office/drawing/2014/main" id="{8825E39F-1F1B-4BD9-8C6B-F7B2C2D5E731}"/>
              </a:ext>
            </a:extLst>
          </p:cNvPr>
          <p:cNvGrpSpPr/>
          <p:nvPr/>
        </p:nvGrpSpPr>
        <p:grpSpPr>
          <a:xfrm>
            <a:off x="8653472" y="1540518"/>
            <a:ext cx="226440" cy="322560"/>
            <a:chOff x="8653472" y="1540518"/>
            <a:chExt cx="226440" cy="322560"/>
          </a:xfrm>
        </p:grpSpPr>
        <mc:AlternateContent xmlns:mc="http://schemas.openxmlformats.org/markup-compatibility/2006" xmlns:p14="http://schemas.microsoft.com/office/powerpoint/2010/main">
          <mc:Choice Requires="p14">
            <p:contentPart p14:bwMode="auto" r:id="rId124">
              <p14:nvContentPartPr>
                <p14:cNvPr id="87" name="Рукописный ввод 86">
                  <a:extLst>
                    <a:ext uri="{FF2B5EF4-FFF2-40B4-BE49-F238E27FC236}">
                      <a16:creationId xmlns:a16="http://schemas.microsoft.com/office/drawing/2014/main" id="{1DBB4F28-631C-49E4-A6BF-8B9D867324D8}"/>
                    </a:ext>
                  </a:extLst>
                </p14:cNvPr>
                <p14:cNvContentPartPr/>
                <p14:nvPr/>
              </p14:nvContentPartPr>
              <p14:xfrm>
                <a:off x="8711432" y="1586598"/>
                <a:ext cx="25920" cy="276480"/>
              </p14:xfrm>
            </p:contentPart>
          </mc:Choice>
          <mc:Fallback xmlns="">
            <p:pic>
              <p:nvPicPr>
                <p:cNvPr id="87" name="Рукописный ввод 86">
                  <a:extLst>
                    <a:ext uri="{FF2B5EF4-FFF2-40B4-BE49-F238E27FC236}">
                      <a16:creationId xmlns:a16="http://schemas.microsoft.com/office/drawing/2014/main" id="{1DBB4F28-631C-49E4-A6BF-8B9D867324D8}"/>
                    </a:ext>
                  </a:extLst>
                </p:cNvPr>
                <p:cNvPicPr/>
                <p:nvPr/>
              </p:nvPicPr>
              <p:blipFill>
                <a:blip r:embed="rId125"/>
                <a:stretch>
                  <a:fillRect/>
                </a:stretch>
              </p:blipFill>
              <p:spPr>
                <a:xfrm>
                  <a:off x="8707112" y="1582278"/>
                  <a:ext cx="3456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8" name="Рукописный ввод 87">
                  <a:extLst>
                    <a:ext uri="{FF2B5EF4-FFF2-40B4-BE49-F238E27FC236}">
                      <a16:creationId xmlns:a16="http://schemas.microsoft.com/office/drawing/2014/main" id="{1AE14CB2-7E1B-4F9D-A648-FBD534E9587D}"/>
                    </a:ext>
                  </a:extLst>
                </p14:cNvPr>
                <p14:cNvContentPartPr/>
                <p14:nvPr/>
              </p14:nvContentPartPr>
              <p14:xfrm>
                <a:off x="8653472" y="1540518"/>
                <a:ext cx="226440" cy="29160"/>
              </p14:xfrm>
            </p:contentPart>
          </mc:Choice>
          <mc:Fallback xmlns="">
            <p:pic>
              <p:nvPicPr>
                <p:cNvPr id="88" name="Рукописный ввод 87">
                  <a:extLst>
                    <a:ext uri="{FF2B5EF4-FFF2-40B4-BE49-F238E27FC236}">
                      <a16:creationId xmlns:a16="http://schemas.microsoft.com/office/drawing/2014/main" id="{1AE14CB2-7E1B-4F9D-A648-FBD534E9587D}"/>
                    </a:ext>
                  </a:extLst>
                </p:cNvPr>
                <p:cNvPicPr/>
                <p:nvPr/>
              </p:nvPicPr>
              <p:blipFill>
                <a:blip r:embed="rId127"/>
                <a:stretch>
                  <a:fillRect/>
                </a:stretch>
              </p:blipFill>
              <p:spPr>
                <a:xfrm>
                  <a:off x="8649152" y="1536198"/>
                  <a:ext cx="23508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9" name="Рукописный ввод 88">
                  <a:extLst>
                    <a:ext uri="{FF2B5EF4-FFF2-40B4-BE49-F238E27FC236}">
                      <a16:creationId xmlns:a16="http://schemas.microsoft.com/office/drawing/2014/main" id="{5221652E-6216-42AC-9A12-C31167914A2F}"/>
                    </a:ext>
                  </a:extLst>
                </p14:cNvPr>
                <p14:cNvContentPartPr/>
                <p14:nvPr/>
              </p14:nvContentPartPr>
              <p14:xfrm>
                <a:off x="8690912" y="1689558"/>
                <a:ext cx="132120" cy="37080"/>
              </p14:xfrm>
            </p:contentPart>
          </mc:Choice>
          <mc:Fallback xmlns="">
            <p:pic>
              <p:nvPicPr>
                <p:cNvPr id="89" name="Рукописный ввод 88">
                  <a:extLst>
                    <a:ext uri="{FF2B5EF4-FFF2-40B4-BE49-F238E27FC236}">
                      <a16:creationId xmlns:a16="http://schemas.microsoft.com/office/drawing/2014/main" id="{5221652E-6216-42AC-9A12-C31167914A2F}"/>
                    </a:ext>
                  </a:extLst>
                </p:cNvPr>
                <p:cNvPicPr/>
                <p:nvPr/>
              </p:nvPicPr>
              <p:blipFill>
                <a:blip r:embed="rId129"/>
                <a:stretch>
                  <a:fillRect/>
                </a:stretch>
              </p:blipFill>
              <p:spPr>
                <a:xfrm>
                  <a:off x="8686592" y="1685238"/>
                  <a:ext cx="140760" cy="45720"/>
                </a:xfrm>
                <a:prstGeom prst="rect">
                  <a:avLst/>
                </a:prstGeom>
              </p:spPr>
            </p:pic>
          </mc:Fallback>
        </mc:AlternateContent>
      </p:grpSp>
      <p:grpSp>
        <p:nvGrpSpPr>
          <p:cNvPr id="99" name="Группа 98">
            <a:extLst>
              <a:ext uri="{FF2B5EF4-FFF2-40B4-BE49-F238E27FC236}">
                <a16:creationId xmlns:a16="http://schemas.microsoft.com/office/drawing/2014/main" id="{D4AF4933-CF95-44F8-8F8A-61B177EE2830}"/>
              </a:ext>
            </a:extLst>
          </p:cNvPr>
          <p:cNvGrpSpPr/>
          <p:nvPr/>
        </p:nvGrpSpPr>
        <p:grpSpPr>
          <a:xfrm>
            <a:off x="8660312" y="2140638"/>
            <a:ext cx="205200" cy="300960"/>
            <a:chOff x="8660312" y="2140638"/>
            <a:chExt cx="205200" cy="300960"/>
          </a:xfrm>
        </p:grpSpPr>
        <mc:AlternateContent xmlns:mc="http://schemas.openxmlformats.org/markup-compatibility/2006" xmlns:p14="http://schemas.microsoft.com/office/powerpoint/2010/main">
          <mc:Choice Requires="p14">
            <p:contentPart p14:bwMode="auto" r:id="rId130">
              <p14:nvContentPartPr>
                <p14:cNvPr id="90" name="Рукописный ввод 89">
                  <a:extLst>
                    <a:ext uri="{FF2B5EF4-FFF2-40B4-BE49-F238E27FC236}">
                      <a16:creationId xmlns:a16="http://schemas.microsoft.com/office/drawing/2014/main" id="{F4709B02-E0C9-4C96-81CA-31EC21CBAF9F}"/>
                    </a:ext>
                  </a:extLst>
                </p14:cNvPr>
                <p14:cNvContentPartPr/>
                <p14:nvPr/>
              </p14:nvContentPartPr>
              <p14:xfrm>
                <a:off x="8757872" y="2140638"/>
                <a:ext cx="17640" cy="300960"/>
              </p14:xfrm>
            </p:contentPart>
          </mc:Choice>
          <mc:Fallback xmlns="">
            <p:pic>
              <p:nvPicPr>
                <p:cNvPr id="90" name="Рукописный ввод 89">
                  <a:extLst>
                    <a:ext uri="{FF2B5EF4-FFF2-40B4-BE49-F238E27FC236}">
                      <a16:creationId xmlns:a16="http://schemas.microsoft.com/office/drawing/2014/main" id="{F4709B02-E0C9-4C96-81CA-31EC21CBAF9F}"/>
                    </a:ext>
                  </a:extLst>
                </p:cNvPr>
                <p:cNvPicPr/>
                <p:nvPr/>
              </p:nvPicPr>
              <p:blipFill>
                <a:blip r:embed="rId131"/>
                <a:stretch>
                  <a:fillRect/>
                </a:stretch>
              </p:blipFill>
              <p:spPr>
                <a:xfrm>
                  <a:off x="8753552" y="2136318"/>
                  <a:ext cx="2628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1" name="Рукописный ввод 90">
                  <a:extLst>
                    <a:ext uri="{FF2B5EF4-FFF2-40B4-BE49-F238E27FC236}">
                      <a16:creationId xmlns:a16="http://schemas.microsoft.com/office/drawing/2014/main" id="{E55C4A0C-02AB-4AD0-886F-E7E4366DD385}"/>
                    </a:ext>
                  </a:extLst>
                </p14:cNvPr>
                <p14:cNvContentPartPr/>
                <p14:nvPr/>
              </p14:nvContentPartPr>
              <p14:xfrm>
                <a:off x="8660312" y="2162598"/>
                <a:ext cx="205200" cy="35280"/>
              </p14:xfrm>
            </p:contentPart>
          </mc:Choice>
          <mc:Fallback xmlns="">
            <p:pic>
              <p:nvPicPr>
                <p:cNvPr id="91" name="Рукописный ввод 90">
                  <a:extLst>
                    <a:ext uri="{FF2B5EF4-FFF2-40B4-BE49-F238E27FC236}">
                      <a16:creationId xmlns:a16="http://schemas.microsoft.com/office/drawing/2014/main" id="{E55C4A0C-02AB-4AD0-886F-E7E4366DD385}"/>
                    </a:ext>
                  </a:extLst>
                </p:cNvPr>
                <p:cNvPicPr/>
                <p:nvPr/>
              </p:nvPicPr>
              <p:blipFill>
                <a:blip r:embed="rId133"/>
                <a:stretch>
                  <a:fillRect/>
                </a:stretch>
              </p:blipFill>
              <p:spPr>
                <a:xfrm>
                  <a:off x="8655992" y="2158278"/>
                  <a:ext cx="213840" cy="43920"/>
                </a:xfrm>
                <a:prstGeom prst="rect">
                  <a:avLst/>
                </a:prstGeom>
              </p:spPr>
            </p:pic>
          </mc:Fallback>
        </mc:AlternateContent>
      </p:grpSp>
      <p:grpSp>
        <p:nvGrpSpPr>
          <p:cNvPr id="98" name="Группа 97">
            <a:extLst>
              <a:ext uri="{FF2B5EF4-FFF2-40B4-BE49-F238E27FC236}">
                <a16:creationId xmlns:a16="http://schemas.microsoft.com/office/drawing/2014/main" id="{0E4E8719-1607-4C14-BD4D-12019C936282}"/>
              </a:ext>
            </a:extLst>
          </p:cNvPr>
          <p:cNvGrpSpPr/>
          <p:nvPr/>
        </p:nvGrpSpPr>
        <p:grpSpPr>
          <a:xfrm>
            <a:off x="8646992" y="2835798"/>
            <a:ext cx="242640" cy="307080"/>
            <a:chOff x="8646992" y="2835798"/>
            <a:chExt cx="242640" cy="307080"/>
          </a:xfrm>
        </p:grpSpPr>
        <mc:AlternateContent xmlns:mc="http://schemas.openxmlformats.org/markup-compatibility/2006" xmlns:p14="http://schemas.microsoft.com/office/powerpoint/2010/main">
          <mc:Choice Requires="p14">
            <p:contentPart p14:bwMode="auto" r:id="rId134">
              <p14:nvContentPartPr>
                <p14:cNvPr id="92" name="Рукописный ввод 91">
                  <a:extLst>
                    <a:ext uri="{FF2B5EF4-FFF2-40B4-BE49-F238E27FC236}">
                      <a16:creationId xmlns:a16="http://schemas.microsoft.com/office/drawing/2014/main" id="{BAEF5BBD-5370-488B-9983-43823FDCF519}"/>
                    </a:ext>
                  </a:extLst>
                </p14:cNvPr>
                <p14:cNvContentPartPr/>
                <p14:nvPr/>
              </p14:nvContentPartPr>
              <p14:xfrm>
                <a:off x="8715032" y="2853438"/>
                <a:ext cx="27360" cy="289440"/>
              </p14:xfrm>
            </p:contentPart>
          </mc:Choice>
          <mc:Fallback xmlns="">
            <p:pic>
              <p:nvPicPr>
                <p:cNvPr id="92" name="Рукописный ввод 91">
                  <a:extLst>
                    <a:ext uri="{FF2B5EF4-FFF2-40B4-BE49-F238E27FC236}">
                      <a16:creationId xmlns:a16="http://schemas.microsoft.com/office/drawing/2014/main" id="{BAEF5BBD-5370-488B-9983-43823FDCF519}"/>
                    </a:ext>
                  </a:extLst>
                </p:cNvPr>
                <p:cNvPicPr/>
                <p:nvPr/>
              </p:nvPicPr>
              <p:blipFill>
                <a:blip r:embed="rId135"/>
                <a:stretch>
                  <a:fillRect/>
                </a:stretch>
              </p:blipFill>
              <p:spPr>
                <a:xfrm>
                  <a:off x="8710712" y="2849118"/>
                  <a:ext cx="3600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3" name="Рукописный ввод 92">
                  <a:extLst>
                    <a:ext uri="{FF2B5EF4-FFF2-40B4-BE49-F238E27FC236}">
                      <a16:creationId xmlns:a16="http://schemas.microsoft.com/office/drawing/2014/main" id="{78B89546-2861-4DE0-8DCD-493C5826BF6E}"/>
                    </a:ext>
                  </a:extLst>
                </p14:cNvPr>
                <p14:cNvContentPartPr/>
                <p14:nvPr/>
              </p14:nvContentPartPr>
              <p14:xfrm>
                <a:off x="8693072" y="2835798"/>
                <a:ext cx="196560" cy="37080"/>
              </p14:xfrm>
            </p:contentPart>
          </mc:Choice>
          <mc:Fallback xmlns="">
            <p:pic>
              <p:nvPicPr>
                <p:cNvPr id="93" name="Рукописный ввод 92">
                  <a:extLst>
                    <a:ext uri="{FF2B5EF4-FFF2-40B4-BE49-F238E27FC236}">
                      <a16:creationId xmlns:a16="http://schemas.microsoft.com/office/drawing/2014/main" id="{78B89546-2861-4DE0-8DCD-493C5826BF6E}"/>
                    </a:ext>
                  </a:extLst>
                </p:cNvPr>
                <p:cNvPicPr/>
                <p:nvPr/>
              </p:nvPicPr>
              <p:blipFill>
                <a:blip r:embed="rId137"/>
                <a:stretch>
                  <a:fillRect/>
                </a:stretch>
              </p:blipFill>
              <p:spPr>
                <a:xfrm>
                  <a:off x="8688752" y="2831478"/>
                  <a:ext cx="20520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4" name="Рукописный ввод 93">
                  <a:extLst>
                    <a:ext uri="{FF2B5EF4-FFF2-40B4-BE49-F238E27FC236}">
                      <a16:creationId xmlns:a16="http://schemas.microsoft.com/office/drawing/2014/main" id="{E4CDE5EC-C4E8-4817-BF57-CD052AAD1CA8}"/>
                    </a:ext>
                  </a:extLst>
                </p14:cNvPr>
                <p14:cNvContentPartPr/>
                <p14:nvPr/>
              </p14:nvContentPartPr>
              <p14:xfrm>
                <a:off x="8646992" y="2986638"/>
                <a:ext cx="177840" cy="47160"/>
              </p14:xfrm>
            </p:contentPart>
          </mc:Choice>
          <mc:Fallback xmlns="">
            <p:pic>
              <p:nvPicPr>
                <p:cNvPr id="94" name="Рукописный ввод 93">
                  <a:extLst>
                    <a:ext uri="{FF2B5EF4-FFF2-40B4-BE49-F238E27FC236}">
                      <a16:creationId xmlns:a16="http://schemas.microsoft.com/office/drawing/2014/main" id="{E4CDE5EC-C4E8-4817-BF57-CD052AAD1CA8}"/>
                    </a:ext>
                  </a:extLst>
                </p:cNvPr>
                <p:cNvPicPr/>
                <p:nvPr/>
              </p:nvPicPr>
              <p:blipFill>
                <a:blip r:embed="rId139"/>
                <a:stretch>
                  <a:fillRect/>
                </a:stretch>
              </p:blipFill>
              <p:spPr>
                <a:xfrm>
                  <a:off x="8642672" y="2982318"/>
                  <a:ext cx="186480" cy="55800"/>
                </a:xfrm>
                <a:prstGeom prst="rect">
                  <a:avLst/>
                </a:prstGeom>
              </p:spPr>
            </p:pic>
          </mc:Fallback>
        </mc:AlternateContent>
      </p:grpSp>
      <p:grpSp>
        <p:nvGrpSpPr>
          <p:cNvPr id="97" name="Группа 96">
            <a:extLst>
              <a:ext uri="{FF2B5EF4-FFF2-40B4-BE49-F238E27FC236}">
                <a16:creationId xmlns:a16="http://schemas.microsoft.com/office/drawing/2014/main" id="{C8815DB2-CD5C-402E-9E9E-9276D5BB7930}"/>
              </a:ext>
            </a:extLst>
          </p:cNvPr>
          <p:cNvGrpSpPr/>
          <p:nvPr/>
        </p:nvGrpSpPr>
        <p:grpSpPr>
          <a:xfrm>
            <a:off x="8581112" y="3622758"/>
            <a:ext cx="224640" cy="289440"/>
            <a:chOff x="8581112" y="3622758"/>
            <a:chExt cx="224640" cy="289440"/>
          </a:xfrm>
        </p:grpSpPr>
        <mc:AlternateContent xmlns:mc="http://schemas.openxmlformats.org/markup-compatibility/2006" xmlns:p14="http://schemas.microsoft.com/office/powerpoint/2010/main">
          <mc:Choice Requires="p14">
            <p:contentPart p14:bwMode="auto" r:id="rId140">
              <p14:nvContentPartPr>
                <p14:cNvPr id="95" name="Рукописный ввод 94">
                  <a:extLst>
                    <a:ext uri="{FF2B5EF4-FFF2-40B4-BE49-F238E27FC236}">
                      <a16:creationId xmlns:a16="http://schemas.microsoft.com/office/drawing/2014/main" id="{4E70676A-39AD-4FC8-8C2C-CB0C6E2DCA9F}"/>
                    </a:ext>
                  </a:extLst>
                </p14:cNvPr>
                <p14:cNvContentPartPr/>
                <p14:nvPr/>
              </p14:nvContentPartPr>
              <p14:xfrm>
                <a:off x="8702432" y="3622758"/>
                <a:ext cx="28440" cy="289440"/>
              </p14:xfrm>
            </p:contentPart>
          </mc:Choice>
          <mc:Fallback xmlns="">
            <p:pic>
              <p:nvPicPr>
                <p:cNvPr id="95" name="Рукописный ввод 94">
                  <a:extLst>
                    <a:ext uri="{FF2B5EF4-FFF2-40B4-BE49-F238E27FC236}">
                      <a16:creationId xmlns:a16="http://schemas.microsoft.com/office/drawing/2014/main" id="{4E70676A-39AD-4FC8-8C2C-CB0C6E2DCA9F}"/>
                    </a:ext>
                  </a:extLst>
                </p:cNvPr>
                <p:cNvPicPr/>
                <p:nvPr/>
              </p:nvPicPr>
              <p:blipFill>
                <a:blip r:embed="rId141"/>
                <a:stretch>
                  <a:fillRect/>
                </a:stretch>
              </p:blipFill>
              <p:spPr>
                <a:xfrm>
                  <a:off x="8698112" y="3618438"/>
                  <a:ext cx="3708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6" name="Рукописный ввод 95">
                  <a:extLst>
                    <a:ext uri="{FF2B5EF4-FFF2-40B4-BE49-F238E27FC236}">
                      <a16:creationId xmlns:a16="http://schemas.microsoft.com/office/drawing/2014/main" id="{0461341F-1622-4EF3-843D-DF891E8E52A1}"/>
                    </a:ext>
                  </a:extLst>
                </p14:cNvPr>
                <p14:cNvContentPartPr/>
                <p14:nvPr/>
              </p14:nvContentPartPr>
              <p14:xfrm>
                <a:off x="8581112" y="3628878"/>
                <a:ext cx="224640" cy="43200"/>
              </p14:xfrm>
            </p:contentPart>
          </mc:Choice>
          <mc:Fallback xmlns="">
            <p:pic>
              <p:nvPicPr>
                <p:cNvPr id="96" name="Рукописный ввод 95">
                  <a:extLst>
                    <a:ext uri="{FF2B5EF4-FFF2-40B4-BE49-F238E27FC236}">
                      <a16:creationId xmlns:a16="http://schemas.microsoft.com/office/drawing/2014/main" id="{0461341F-1622-4EF3-843D-DF891E8E52A1}"/>
                    </a:ext>
                  </a:extLst>
                </p:cNvPr>
                <p:cNvPicPr/>
                <p:nvPr/>
              </p:nvPicPr>
              <p:blipFill>
                <a:blip r:embed="rId143"/>
                <a:stretch>
                  <a:fillRect/>
                </a:stretch>
              </p:blipFill>
              <p:spPr>
                <a:xfrm>
                  <a:off x="8576792" y="3624558"/>
                  <a:ext cx="233280" cy="51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4">
            <p14:nvContentPartPr>
              <p14:cNvPr id="101" name="Рукописный ввод 100">
                <a:extLst>
                  <a:ext uri="{FF2B5EF4-FFF2-40B4-BE49-F238E27FC236}">
                    <a16:creationId xmlns:a16="http://schemas.microsoft.com/office/drawing/2014/main" id="{79591E88-1DB0-41D8-ADC0-483D05F7D932}"/>
                  </a:ext>
                </a:extLst>
              </p14:cNvPr>
              <p14:cNvContentPartPr/>
              <p14:nvPr/>
            </p14:nvContentPartPr>
            <p14:xfrm>
              <a:off x="8085392" y="895038"/>
              <a:ext cx="369720" cy="312120"/>
            </p14:xfrm>
          </p:contentPart>
        </mc:Choice>
        <mc:Fallback xmlns="">
          <p:pic>
            <p:nvPicPr>
              <p:cNvPr id="101" name="Рукописный ввод 100">
                <a:extLst>
                  <a:ext uri="{FF2B5EF4-FFF2-40B4-BE49-F238E27FC236}">
                    <a16:creationId xmlns:a16="http://schemas.microsoft.com/office/drawing/2014/main" id="{79591E88-1DB0-41D8-ADC0-483D05F7D932}"/>
                  </a:ext>
                </a:extLst>
              </p:cNvPr>
              <p:cNvPicPr/>
              <p:nvPr/>
            </p:nvPicPr>
            <p:blipFill>
              <a:blip r:embed="rId145"/>
              <a:stretch>
                <a:fillRect/>
              </a:stretch>
            </p:blipFill>
            <p:spPr>
              <a:xfrm>
                <a:off x="8081072" y="890718"/>
                <a:ext cx="378360" cy="320760"/>
              </a:xfrm>
              <a:prstGeom prst="rect">
                <a:avLst/>
              </a:prstGeom>
            </p:spPr>
          </p:pic>
        </mc:Fallback>
      </mc:AlternateContent>
      <p:grpSp>
        <p:nvGrpSpPr>
          <p:cNvPr id="105" name="Группа 104">
            <a:extLst>
              <a:ext uri="{FF2B5EF4-FFF2-40B4-BE49-F238E27FC236}">
                <a16:creationId xmlns:a16="http://schemas.microsoft.com/office/drawing/2014/main" id="{CBE1C65D-6F62-438D-A4FD-C30D0028BF67}"/>
              </a:ext>
            </a:extLst>
          </p:cNvPr>
          <p:cNvGrpSpPr/>
          <p:nvPr/>
        </p:nvGrpSpPr>
        <p:grpSpPr>
          <a:xfrm>
            <a:off x="8148032" y="1584078"/>
            <a:ext cx="304920" cy="381600"/>
            <a:chOff x="8148032" y="1584078"/>
            <a:chExt cx="304920" cy="381600"/>
          </a:xfrm>
        </p:grpSpPr>
        <mc:AlternateContent xmlns:mc="http://schemas.openxmlformats.org/markup-compatibility/2006" xmlns:p14="http://schemas.microsoft.com/office/powerpoint/2010/main">
          <mc:Choice Requires="p14">
            <p:contentPart p14:bwMode="auto" r:id="rId146">
              <p14:nvContentPartPr>
                <p14:cNvPr id="102" name="Рукописный ввод 101">
                  <a:extLst>
                    <a:ext uri="{FF2B5EF4-FFF2-40B4-BE49-F238E27FC236}">
                      <a16:creationId xmlns:a16="http://schemas.microsoft.com/office/drawing/2014/main" id="{265F3FFC-FE38-41FC-93FB-A8FF5C98B0C5}"/>
                    </a:ext>
                  </a:extLst>
                </p14:cNvPr>
                <p14:cNvContentPartPr/>
                <p14:nvPr/>
              </p14:nvContentPartPr>
              <p14:xfrm>
                <a:off x="8231192" y="1633758"/>
                <a:ext cx="29160" cy="331920"/>
              </p14:xfrm>
            </p:contentPart>
          </mc:Choice>
          <mc:Fallback xmlns="">
            <p:pic>
              <p:nvPicPr>
                <p:cNvPr id="102" name="Рукописный ввод 101">
                  <a:extLst>
                    <a:ext uri="{FF2B5EF4-FFF2-40B4-BE49-F238E27FC236}">
                      <a16:creationId xmlns:a16="http://schemas.microsoft.com/office/drawing/2014/main" id="{265F3FFC-FE38-41FC-93FB-A8FF5C98B0C5}"/>
                    </a:ext>
                  </a:extLst>
                </p:cNvPr>
                <p:cNvPicPr/>
                <p:nvPr/>
              </p:nvPicPr>
              <p:blipFill>
                <a:blip r:embed="rId147"/>
                <a:stretch>
                  <a:fillRect/>
                </a:stretch>
              </p:blipFill>
              <p:spPr>
                <a:xfrm>
                  <a:off x="8222552" y="1624758"/>
                  <a:ext cx="4680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3" name="Рукописный ввод 102">
                  <a:extLst>
                    <a:ext uri="{FF2B5EF4-FFF2-40B4-BE49-F238E27FC236}">
                      <a16:creationId xmlns:a16="http://schemas.microsoft.com/office/drawing/2014/main" id="{7BC53164-EE34-4CFB-9443-F46669D99C9C}"/>
                    </a:ext>
                  </a:extLst>
                </p14:cNvPr>
                <p14:cNvContentPartPr/>
                <p14:nvPr/>
              </p14:nvContentPartPr>
              <p14:xfrm>
                <a:off x="8166032" y="1584078"/>
                <a:ext cx="286920" cy="40680"/>
              </p14:xfrm>
            </p:contentPart>
          </mc:Choice>
          <mc:Fallback xmlns="">
            <p:pic>
              <p:nvPicPr>
                <p:cNvPr id="103" name="Рукописный ввод 102">
                  <a:extLst>
                    <a:ext uri="{FF2B5EF4-FFF2-40B4-BE49-F238E27FC236}">
                      <a16:creationId xmlns:a16="http://schemas.microsoft.com/office/drawing/2014/main" id="{7BC53164-EE34-4CFB-9443-F46669D99C9C}"/>
                    </a:ext>
                  </a:extLst>
                </p:cNvPr>
                <p:cNvPicPr/>
                <p:nvPr/>
              </p:nvPicPr>
              <p:blipFill>
                <a:blip r:embed="rId149"/>
                <a:stretch>
                  <a:fillRect/>
                </a:stretch>
              </p:blipFill>
              <p:spPr>
                <a:xfrm>
                  <a:off x="8157392" y="1575078"/>
                  <a:ext cx="30456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4" name="Рукописный ввод 103">
                  <a:extLst>
                    <a:ext uri="{FF2B5EF4-FFF2-40B4-BE49-F238E27FC236}">
                      <a16:creationId xmlns:a16="http://schemas.microsoft.com/office/drawing/2014/main" id="{EE013085-8EB3-4D1C-8954-F0CDDCDB1C7C}"/>
                    </a:ext>
                  </a:extLst>
                </p14:cNvPr>
                <p14:cNvContentPartPr/>
                <p14:nvPr/>
              </p14:nvContentPartPr>
              <p14:xfrm>
                <a:off x="8148032" y="1715118"/>
                <a:ext cx="265680" cy="31680"/>
              </p14:xfrm>
            </p:contentPart>
          </mc:Choice>
          <mc:Fallback xmlns="">
            <p:pic>
              <p:nvPicPr>
                <p:cNvPr id="104" name="Рукописный ввод 103">
                  <a:extLst>
                    <a:ext uri="{FF2B5EF4-FFF2-40B4-BE49-F238E27FC236}">
                      <a16:creationId xmlns:a16="http://schemas.microsoft.com/office/drawing/2014/main" id="{EE013085-8EB3-4D1C-8954-F0CDDCDB1C7C}"/>
                    </a:ext>
                  </a:extLst>
                </p:cNvPr>
                <p:cNvPicPr/>
                <p:nvPr/>
              </p:nvPicPr>
              <p:blipFill>
                <a:blip r:embed="rId151"/>
                <a:stretch>
                  <a:fillRect/>
                </a:stretch>
              </p:blipFill>
              <p:spPr>
                <a:xfrm>
                  <a:off x="8139032" y="1706118"/>
                  <a:ext cx="283320" cy="49320"/>
                </a:xfrm>
                <a:prstGeom prst="rect">
                  <a:avLst/>
                </a:prstGeom>
              </p:spPr>
            </p:pic>
          </mc:Fallback>
        </mc:AlternateContent>
      </p:grpSp>
      <p:grpSp>
        <p:nvGrpSpPr>
          <p:cNvPr id="108" name="Группа 107">
            <a:extLst>
              <a:ext uri="{FF2B5EF4-FFF2-40B4-BE49-F238E27FC236}">
                <a16:creationId xmlns:a16="http://schemas.microsoft.com/office/drawing/2014/main" id="{41AB6733-748B-47D3-B412-FA64C957B720}"/>
              </a:ext>
            </a:extLst>
          </p:cNvPr>
          <p:cNvGrpSpPr/>
          <p:nvPr/>
        </p:nvGrpSpPr>
        <p:grpSpPr>
          <a:xfrm>
            <a:off x="8117432" y="2210838"/>
            <a:ext cx="424440" cy="386280"/>
            <a:chOff x="8117432" y="2210838"/>
            <a:chExt cx="424440" cy="386280"/>
          </a:xfrm>
        </p:grpSpPr>
        <mc:AlternateContent xmlns:mc="http://schemas.openxmlformats.org/markup-compatibility/2006" xmlns:p14="http://schemas.microsoft.com/office/powerpoint/2010/main">
          <mc:Choice Requires="p14">
            <p:contentPart p14:bwMode="auto" r:id="rId152">
              <p14:nvContentPartPr>
                <p14:cNvPr id="106" name="Рукописный ввод 105">
                  <a:extLst>
                    <a:ext uri="{FF2B5EF4-FFF2-40B4-BE49-F238E27FC236}">
                      <a16:creationId xmlns:a16="http://schemas.microsoft.com/office/drawing/2014/main" id="{1CFE5A55-9069-4AF6-8BED-10F1580BBD07}"/>
                    </a:ext>
                  </a:extLst>
                </p14:cNvPr>
                <p14:cNvContentPartPr/>
                <p14:nvPr/>
              </p14:nvContentPartPr>
              <p14:xfrm>
                <a:off x="8317952" y="2311638"/>
                <a:ext cx="23760" cy="285480"/>
              </p14:xfrm>
            </p:contentPart>
          </mc:Choice>
          <mc:Fallback xmlns="">
            <p:pic>
              <p:nvPicPr>
                <p:cNvPr id="106" name="Рукописный ввод 105">
                  <a:extLst>
                    <a:ext uri="{FF2B5EF4-FFF2-40B4-BE49-F238E27FC236}">
                      <a16:creationId xmlns:a16="http://schemas.microsoft.com/office/drawing/2014/main" id="{1CFE5A55-9069-4AF6-8BED-10F1580BBD07}"/>
                    </a:ext>
                  </a:extLst>
                </p:cNvPr>
                <p:cNvPicPr/>
                <p:nvPr/>
              </p:nvPicPr>
              <p:blipFill>
                <a:blip r:embed="rId153"/>
                <a:stretch>
                  <a:fillRect/>
                </a:stretch>
              </p:blipFill>
              <p:spPr>
                <a:xfrm>
                  <a:off x="8308952" y="2302998"/>
                  <a:ext cx="4140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7" name="Рукописный ввод 106">
                  <a:extLst>
                    <a:ext uri="{FF2B5EF4-FFF2-40B4-BE49-F238E27FC236}">
                      <a16:creationId xmlns:a16="http://schemas.microsoft.com/office/drawing/2014/main" id="{A920A4EB-41A1-4635-8824-13EA1D60B694}"/>
                    </a:ext>
                  </a:extLst>
                </p14:cNvPr>
                <p14:cNvContentPartPr/>
                <p14:nvPr/>
              </p14:nvContentPartPr>
              <p14:xfrm>
                <a:off x="8117432" y="2210838"/>
                <a:ext cx="424440" cy="62640"/>
              </p14:xfrm>
            </p:contentPart>
          </mc:Choice>
          <mc:Fallback xmlns="">
            <p:pic>
              <p:nvPicPr>
                <p:cNvPr id="107" name="Рукописный ввод 106">
                  <a:extLst>
                    <a:ext uri="{FF2B5EF4-FFF2-40B4-BE49-F238E27FC236}">
                      <a16:creationId xmlns:a16="http://schemas.microsoft.com/office/drawing/2014/main" id="{A920A4EB-41A1-4635-8824-13EA1D60B694}"/>
                    </a:ext>
                  </a:extLst>
                </p:cNvPr>
                <p:cNvPicPr/>
                <p:nvPr/>
              </p:nvPicPr>
              <p:blipFill>
                <a:blip r:embed="rId155"/>
                <a:stretch>
                  <a:fillRect/>
                </a:stretch>
              </p:blipFill>
              <p:spPr>
                <a:xfrm>
                  <a:off x="8108432" y="2202198"/>
                  <a:ext cx="442080" cy="80280"/>
                </a:xfrm>
                <a:prstGeom prst="rect">
                  <a:avLst/>
                </a:prstGeom>
              </p:spPr>
            </p:pic>
          </mc:Fallback>
        </mc:AlternateContent>
      </p:grpSp>
      <p:grpSp>
        <p:nvGrpSpPr>
          <p:cNvPr id="112" name="Группа 111">
            <a:extLst>
              <a:ext uri="{FF2B5EF4-FFF2-40B4-BE49-F238E27FC236}">
                <a16:creationId xmlns:a16="http://schemas.microsoft.com/office/drawing/2014/main" id="{3AF7DCA3-A887-41C0-BF3A-C23A0926BF48}"/>
              </a:ext>
            </a:extLst>
          </p:cNvPr>
          <p:cNvGrpSpPr/>
          <p:nvPr/>
        </p:nvGrpSpPr>
        <p:grpSpPr>
          <a:xfrm>
            <a:off x="8139032" y="2879718"/>
            <a:ext cx="311400" cy="350280"/>
            <a:chOff x="8139032" y="2879718"/>
            <a:chExt cx="311400" cy="350280"/>
          </a:xfrm>
        </p:grpSpPr>
        <mc:AlternateContent xmlns:mc="http://schemas.openxmlformats.org/markup-compatibility/2006" xmlns:p14="http://schemas.microsoft.com/office/powerpoint/2010/main">
          <mc:Choice Requires="p14">
            <p:contentPart p14:bwMode="auto" r:id="rId156">
              <p14:nvContentPartPr>
                <p14:cNvPr id="109" name="Рукописный ввод 108">
                  <a:extLst>
                    <a:ext uri="{FF2B5EF4-FFF2-40B4-BE49-F238E27FC236}">
                      <a16:creationId xmlns:a16="http://schemas.microsoft.com/office/drawing/2014/main" id="{8A0F90C6-8DC3-45FB-A442-D3B4A9CE04C3}"/>
                    </a:ext>
                  </a:extLst>
                </p14:cNvPr>
                <p14:cNvContentPartPr/>
                <p14:nvPr/>
              </p14:nvContentPartPr>
              <p14:xfrm>
                <a:off x="8240552" y="2986638"/>
                <a:ext cx="6120" cy="243360"/>
              </p14:xfrm>
            </p:contentPart>
          </mc:Choice>
          <mc:Fallback xmlns="">
            <p:pic>
              <p:nvPicPr>
                <p:cNvPr id="109" name="Рукописный ввод 108">
                  <a:extLst>
                    <a:ext uri="{FF2B5EF4-FFF2-40B4-BE49-F238E27FC236}">
                      <a16:creationId xmlns:a16="http://schemas.microsoft.com/office/drawing/2014/main" id="{8A0F90C6-8DC3-45FB-A442-D3B4A9CE04C3}"/>
                    </a:ext>
                  </a:extLst>
                </p:cNvPr>
                <p:cNvPicPr/>
                <p:nvPr/>
              </p:nvPicPr>
              <p:blipFill>
                <a:blip r:embed="rId157"/>
                <a:stretch>
                  <a:fillRect/>
                </a:stretch>
              </p:blipFill>
              <p:spPr>
                <a:xfrm>
                  <a:off x="8231552" y="2977998"/>
                  <a:ext cx="2376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10" name="Рукописный ввод 109">
                  <a:extLst>
                    <a:ext uri="{FF2B5EF4-FFF2-40B4-BE49-F238E27FC236}">
                      <a16:creationId xmlns:a16="http://schemas.microsoft.com/office/drawing/2014/main" id="{FE67F507-95E4-4F3D-9606-8D1280731359}"/>
                    </a:ext>
                  </a:extLst>
                </p14:cNvPr>
                <p14:cNvContentPartPr/>
                <p14:nvPr/>
              </p14:nvContentPartPr>
              <p14:xfrm>
                <a:off x="8139032" y="2879718"/>
                <a:ext cx="311400" cy="39960"/>
              </p14:xfrm>
            </p:contentPart>
          </mc:Choice>
          <mc:Fallback xmlns="">
            <p:pic>
              <p:nvPicPr>
                <p:cNvPr id="110" name="Рукописный ввод 109">
                  <a:extLst>
                    <a:ext uri="{FF2B5EF4-FFF2-40B4-BE49-F238E27FC236}">
                      <a16:creationId xmlns:a16="http://schemas.microsoft.com/office/drawing/2014/main" id="{FE67F507-95E4-4F3D-9606-8D1280731359}"/>
                    </a:ext>
                  </a:extLst>
                </p:cNvPr>
                <p:cNvPicPr/>
                <p:nvPr/>
              </p:nvPicPr>
              <p:blipFill>
                <a:blip r:embed="rId159"/>
                <a:stretch>
                  <a:fillRect/>
                </a:stretch>
              </p:blipFill>
              <p:spPr>
                <a:xfrm>
                  <a:off x="8130032" y="2871078"/>
                  <a:ext cx="32904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11" name="Рукописный ввод 110">
                  <a:extLst>
                    <a:ext uri="{FF2B5EF4-FFF2-40B4-BE49-F238E27FC236}">
                      <a16:creationId xmlns:a16="http://schemas.microsoft.com/office/drawing/2014/main" id="{A8AB716C-A33C-4DAE-ABFD-542A1FF47A51}"/>
                    </a:ext>
                  </a:extLst>
                </p14:cNvPr>
                <p14:cNvContentPartPr/>
                <p14:nvPr/>
              </p14:nvContentPartPr>
              <p14:xfrm>
                <a:off x="8182952" y="3028398"/>
                <a:ext cx="216720" cy="32760"/>
              </p14:xfrm>
            </p:contentPart>
          </mc:Choice>
          <mc:Fallback xmlns="">
            <p:pic>
              <p:nvPicPr>
                <p:cNvPr id="111" name="Рукописный ввод 110">
                  <a:extLst>
                    <a:ext uri="{FF2B5EF4-FFF2-40B4-BE49-F238E27FC236}">
                      <a16:creationId xmlns:a16="http://schemas.microsoft.com/office/drawing/2014/main" id="{A8AB716C-A33C-4DAE-ABFD-542A1FF47A51}"/>
                    </a:ext>
                  </a:extLst>
                </p:cNvPr>
                <p:cNvPicPr/>
                <p:nvPr/>
              </p:nvPicPr>
              <p:blipFill>
                <a:blip r:embed="rId161"/>
                <a:stretch>
                  <a:fillRect/>
                </a:stretch>
              </p:blipFill>
              <p:spPr>
                <a:xfrm>
                  <a:off x="8174312" y="3019398"/>
                  <a:ext cx="234360" cy="50400"/>
                </a:xfrm>
                <a:prstGeom prst="rect">
                  <a:avLst/>
                </a:prstGeom>
              </p:spPr>
            </p:pic>
          </mc:Fallback>
        </mc:AlternateContent>
      </p:grpSp>
      <p:grpSp>
        <p:nvGrpSpPr>
          <p:cNvPr id="116" name="Группа 115">
            <a:extLst>
              <a:ext uri="{FF2B5EF4-FFF2-40B4-BE49-F238E27FC236}">
                <a16:creationId xmlns:a16="http://schemas.microsoft.com/office/drawing/2014/main" id="{E445BD16-4CD9-428C-AE58-1A82E5C2ED90}"/>
              </a:ext>
            </a:extLst>
          </p:cNvPr>
          <p:cNvGrpSpPr/>
          <p:nvPr/>
        </p:nvGrpSpPr>
        <p:grpSpPr>
          <a:xfrm>
            <a:off x="8024552" y="3640398"/>
            <a:ext cx="372600" cy="357120"/>
            <a:chOff x="8024552" y="3640398"/>
            <a:chExt cx="372600" cy="357120"/>
          </a:xfrm>
        </p:grpSpPr>
        <mc:AlternateContent xmlns:mc="http://schemas.openxmlformats.org/markup-compatibility/2006" xmlns:p14="http://schemas.microsoft.com/office/powerpoint/2010/main">
          <mc:Choice Requires="p14">
            <p:contentPart p14:bwMode="auto" r:id="rId162">
              <p14:nvContentPartPr>
                <p14:cNvPr id="113" name="Рукописный ввод 112">
                  <a:extLst>
                    <a:ext uri="{FF2B5EF4-FFF2-40B4-BE49-F238E27FC236}">
                      <a16:creationId xmlns:a16="http://schemas.microsoft.com/office/drawing/2014/main" id="{6F359EFE-6E8F-4D94-BCE6-C8D127A7C6C0}"/>
                    </a:ext>
                  </a:extLst>
                </p14:cNvPr>
                <p14:cNvContentPartPr/>
                <p14:nvPr/>
              </p14:nvContentPartPr>
              <p14:xfrm>
                <a:off x="8117432" y="3701238"/>
                <a:ext cx="21960" cy="296280"/>
              </p14:xfrm>
            </p:contentPart>
          </mc:Choice>
          <mc:Fallback xmlns="">
            <p:pic>
              <p:nvPicPr>
                <p:cNvPr id="113" name="Рукописный ввод 112">
                  <a:extLst>
                    <a:ext uri="{FF2B5EF4-FFF2-40B4-BE49-F238E27FC236}">
                      <a16:creationId xmlns:a16="http://schemas.microsoft.com/office/drawing/2014/main" id="{6F359EFE-6E8F-4D94-BCE6-C8D127A7C6C0}"/>
                    </a:ext>
                  </a:extLst>
                </p:cNvPr>
                <p:cNvPicPr/>
                <p:nvPr/>
              </p:nvPicPr>
              <p:blipFill>
                <a:blip r:embed="rId163"/>
                <a:stretch>
                  <a:fillRect/>
                </a:stretch>
              </p:blipFill>
              <p:spPr>
                <a:xfrm>
                  <a:off x="8108432" y="3692598"/>
                  <a:ext cx="3960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4" name="Рукописный ввод 113">
                  <a:extLst>
                    <a:ext uri="{FF2B5EF4-FFF2-40B4-BE49-F238E27FC236}">
                      <a16:creationId xmlns:a16="http://schemas.microsoft.com/office/drawing/2014/main" id="{D834B065-83B5-442B-96FC-5339EDEE5859}"/>
                    </a:ext>
                  </a:extLst>
                </p14:cNvPr>
                <p14:cNvContentPartPr/>
                <p14:nvPr/>
              </p14:nvContentPartPr>
              <p14:xfrm>
                <a:off x="8086832" y="3640398"/>
                <a:ext cx="295560" cy="33840"/>
              </p14:xfrm>
            </p:contentPart>
          </mc:Choice>
          <mc:Fallback xmlns="">
            <p:pic>
              <p:nvPicPr>
                <p:cNvPr id="114" name="Рукописный ввод 113">
                  <a:extLst>
                    <a:ext uri="{FF2B5EF4-FFF2-40B4-BE49-F238E27FC236}">
                      <a16:creationId xmlns:a16="http://schemas.microsoft.com/office/drawing/2014/main" id="{D834B065-83B5-442B-96FC-5339EDEE5859}"/>
                    </a:ext>
                  </a:extLst>
                </p:cNvPr>
                <p:cNvPicPr/>
                <p:nvPr/>
              </p:nvPicPr>
              <p:blipFill>
                <a:blip r:embed="rId165"/>
                <a:stretch>
                  <a:fillRect/>
                </a:stretch>
              </p:blipFill>
              <p:spPr>
                <a:xfrm>
                  <a:off x="8078192" y="3631398"/>
                  <a:ext cx="31320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5" name="Рукописный ввод 114">
                  <a:extLst>
                    <a:ext uri="{FF2B5EF4-FFF2-40B4-BE49-F238E27FC236}">
                      <a16:creationId xmlns:a16="http://schemas.microsoft.com/office/drawing/2014/main" id="{4331E994-A072-432E-9887-A72B2ADCA275}"/>
                    </a:ext>
                  </a:extLst>
                </p14:cNvPr>
                <p14:cNvContentPartPr/>
                <p14:nvPr/>
              </p14:nvContentPartPr>
              <p14:xfrm>
                <a:off x="8024552" y="3793038"/>
                <a:ext cx="372600" cy="38160"/>
              </p14:xfrm>
            </p:contentPart>
          </mc:Choice>
          <mc:Fallback xmlns="">
            <p:pic>
              <p:nvPicPr>
                <p:cNvPr id="115" name="Рукописный ввод 114">
                  <a:extLst>
                    <a:ext uri="{FF2B5EF4-FFF2-40B4-BE49-F238E27FC236}">
                      <a16:creationId xmlns:a16="http://schemas.microsoft.com/office/drawing/2014/main" id="{4331E994-A072-432E-9887-A72B2ADCA275}"/>
                    </a:ext>
                  </a:extLst>
                </p:cNvPr>
                <p:cNvPicPr/>
                <p:nvPr/>
              </p:nvPicPr>
              <p:blipFill>
                <a:blip r:embed="rId167"/>
                <a:stretch>
                  <a:fillRect/>
                </a:stretch>
              </p:blipFill>
              <p:spPr>
                <a:xfrm>
                  <a:off x="8015912" y="3784038"/>
                  <a:ext cx="390240" cy="55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8">
            <p14:nvContentPartPr>
              <p14:cNvPr id="117" name="Рукописный ввод 116">
                <a:extLst>
                  <a:ext uri="{FF2B5EF4-FFF2-40B4-BE49-F238E27FC236}">
                    <a16:creationId xmlns:a16="http://schemas.microsoft.com/office/drawing/2014/main" id="{24FC72AA-992A-4D68-9E0B-EF5F1CD6BD72}"/>
                  </a:ext>
                </a:extLst>
              </p14:cNvPr>
              <p14:cNvContentPartPr/>
              <p14:nvPr/>
            </p14:nvContentPartPr>
            <p14:xfrm>
              <a:off x="7951112" y="1335318"/>
              <a:ext cx="736200" cy="3042720"/>
            </p14:xfrm>
          </p:contentPart>
        </mc:Choice>
        <mc:Fallback xmlns="">
          <p:pic>
            <p:nvPicPr>
              <p:cNvPr id="117" name="Рукописный ввод 116">
                <a:extLst>
                  <a:ext uri="{FF2B5EF4-FFF2-40B4-BE49-F238E27FC236}">
                    <a16:creationId xmlns:a16="http://schemas.microsoft.com/office/drawing/2014/main" id="{24FC72AA-992A-4D68-9E0B-EF5F1CD6BD72}"/>
                  </a:ext>
                </a:extLst>
              </p:cNvPr>
              <p:cNvPicPr/>
              <p:nvPr/>
            </p:nvPicPr>
            <p:blipFill>
              <a:blip r:embed="rId169"/>
              <a:stretch>
                <a:fillRect/>
              </a:stretch>
            </p:blipFill>
            <p:spPr>
              <a:xfrm>
                <a:off x="7942112" y="1326318"/>
                <a:ext cx="753840" cy="3060360"/>
              </a:xfrm>
              <a:prstGeom prst="rect">
                <a:avLst/>
              </a:prstGeom>
            </p:spPr>
          </p:pic>
        </mc:Fallback>
      </mc:AlternateContent>
    </p:spTree>
    <p:extLst>
      <p:ext uri="{BB962C8B-B14F-4D97-AF65-F5344CB8AC3E}">
        <p14:creationId xmlns:p14="http://schemas.microsoft.com/office/powerpoint/2010/main" val="3323481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75361C5-5BC7-47C6-8196-29F2957D765B}"/>
              </a:ext>
            </a:extLst>
          </p:cNvPr>
          <p:cNvSpPr>
            <a:spLocks noGrp="1"/>
          </p:cNvSpPr>
          <p:nvPr>
            <p:ph idx="1"/>
          </p:nvPr>
        </p:nvSpPr>
        <p:spPr>
          <a:xfrm>
            <a:off x="687371" y="656701"/>
            <a:ext cx="10515600" cy="4351338"/>
          </a:xfrm>
        </p:spPr>
        <p:txBody>
          <a:bodyPr>
            <a:normAutofit fontScale="92500" lnSpcReduction="10000"/>
          </a:bodyPr>
          <a:lstStyle/>
          <a:p>
            <a:pPr marL="0" indent="0">
              <a:buNone/>
            </a:pPr>
            <a:r>
              <a:rPr lang="en-GB" b="1" dirty="0"/>
              <a:t>INTERMIDIATE SUMMARY</a:t>
            </a:r>
          </a:p>
          <a:p>
            <a:endParaRPr lang="en-GB" dirty="0"/>
          </a:p>
          <a:p>
            <a:r>
              <a:rPr lang="en-GB" dirty="0"/>
              <a:t>3 types of statements: </a:t>
            </a:r>
            <a:br>
              <a:rPr lang="en-GB" dirty="0"/>
            </a:br>
            <a:r>
              <a:rPr lang="en-GB" dirty="0"/>
              <a:t>Tautology (all true values)</a:t>
            </a:r>
            <a:br>
              <a:rPr lang="en-GB" dirty="0"/>
            </a:br>
            <a:r>
              <a:rPr lang="en-GB" dirty="0"/>
              <a:t>Self Contradictory (all false values)</a:t>
            </a:r>
            <a:br>
              <a:rPr lang="en-GB" dirty="0"/>
            </a:br>
            <a:r>
              <a:rPr lang="en-GB" dirty="0"/>
              <a:t>Contingent (mixed values) </a:t>
            </a:r>
            <a:br>
              <a:rPr lang="en-GB" dirty="0"/>
            </a:br>
            <a:br>
              <a:rPr lang="en-GB" dirty="0"/>
            </a:br>
            <a:r>
              <a:rPr lang="en-GB" dirty="0"/>
              <a:t>When you compare such statements you get:</a:t>
            </a:r>
            <a:br>
              <a:rPr lang="en-GB" dirty="0"/>
            </a:br>
            <a:r>
              <a:rPr lang="en-GB" dirty="0"/>
              <a:t>Logically equivalent (identical values)</a:t>
            </a:r>
            <a:br>
              <a:rPr lang="en-GB" dirty="0"/>
            </a:br>
            <a:r>
              <a:rPr lang="en-GB" dirty="0"/>
              <a:t>Contradictory (opposite truth values)</a:t>
            </a:r>
            <a:br>
              <a:rPr lang="en-GB" dirty="0"/>
            </a:br>
            <a:r>
              <a:rPr lang="en-GB" dirty="0"/>
              <a:t>Consistent (at least one line where both are true)</a:t>
            </a:r>
            <a:br>
              <a:rPr lang="en-GB" dirty="0"/>
            </a:br>
            <a:r>
              <a:rPr lang="en-GB" dirty="0"/>
              <a:t>Inconsistent (no line where both are true)</a:t>
            </a:r>
          </a:p>
        </p:txBody>
      </p:sp>
      <p:sp>
        <p:nvSpPr>
          <p:cNvPr id="5" name="TextBox 4">
            <a:extLst>
              <a:ext uri="{FF2B5EF4-FFF2-40B4-BE49-F238E27FC236}">
                <a16:creationId xmlns:a16="http://schemas.microsoft.com/office/drawing/2014/main" id="{8C9C4263-A930-4217-B6B9-1A0F74CE4462}"/>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17</a:t>
            </a:r>
            <a:endParaRPr lang="en-GB" dirty="0"/>
          </a:p>
        </p:txBody>
      </p:sp>
    </p:spTree>
    <p:extLst>
      <p:ext uri="{BB962C8B-B14F-4D97-AF65-F5344CB8AC3E}">
        <p14:creationId xmlns:p14="http://schemas.microsoft.com/office/powerpoint/2010/main" val="80940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D25353-2417-4593-9560-A839AA7C6B2B}"/>
              </a:ext>
            </a:extLst>
          </p:cNvPr>
          <p:cNvSpPr txBox="1"/>
          <p:nvPr/>
        </p:nvSpPr>
        <p:spPr>
          <a:xfrm>
            <a:off x="1350389" y="1380183"/>
            <a:ext cx="9188777" cy="3785652"/>
          </a:xfrm>
          <a:prstGeom prst="rect">
            <a:avLst/>
          </a:prstGeom>
          <a:noFill/>
        </p:spPr>
        <p:txBody>
          <a:bodyPr wrap="square">
            <a:spAutoFit/>
          </a:bodyPr>
          <a:lstStyle/>
          <a:p>
            <a:r>
              <a:rPr lang="en-GB" sz="2000" b="1" spc="-1" dirty="0">
                <a:solidFill>
                  <a:srgbClr val="000000"/>
                </a:solidFill>
                <a:uFill>
                  <a:solidFill>
                    <a:srgbClr val="FFFFFF"/>
                  </a:solidFill>
                </a:uFill>
                <a:latin typeface="Arial"/>
                <a:ea typeface="Microsoft YaHei"/>
              </a:rPr>
              <a:t>ANALOGY WITH CSI CASE -  </a:t>
            </a:r>
          </a:p>
          <a:p>
            <a:endParaRPr lang="en-GB" sz="2000" spc="-1" dirty="0">
              <a:solidFill>
                <a:srgbClr val="000000"/>
              </a:solidFill>
              <a:uFill>
                <a:solidFill>
                  <a:srgbClr val="FFFFFF"/>
                </a:solidFill>
              </a:uFill>
              <a:latin typeface="Arial"/>
              <a:ea typeface="Microsoft YaHei"/>
            </a:endParaRPr>
          </a:p>
          <a:p>
            <a:r>
              <a:rPr lang="en-GB" sz="2000" spc="-1" dirty="0">
                <a:solidFill>
                  <a:srgbClr val="000000"/>
                </a:solidFill>
                <a:uFill>
                  <a:solidFill>
                    <a:srgbClr val="FFFFFF"/>
                  </a:solidFill>
                </a:uFill>
                <a:latin typeface="Arial"/>
                <a:ea typeface="Microsoft YaHei"/>
              </a:rPr>
              <a:t>TWO WITNESSES </a:t>
            </a:r>
          </a:p>
          <a:p>
            <a:endParaRPr lang="en-GB" sz="2000" spc="-1" dirty="0">
              <a:solidFill>
                <a:srgbClr val="000000"/>
              </a:solidFill>
              <a:uFill>
                <a:solidFill>
                  <a:srgbClr val="FFFFFF"/>
                </a:solidFill>
              </a:uFill>
              <a:latin typeface="Arial"/>
              <a:ea typeface="Microsoft YaHei"/>
            </a:endParaRPr>
          </a:p>
          <a:p>
            <a:pPr marL="342900" indent="-342900">
              <a:buAutoNum type="arabicPeriod"/>
            </a:pPr>
            <a:r>
              <a:rPr lang="en-GB" sz="2000" spc="-1" dirty="0">
                <a:solidFill>
                  <a:srgbClr val="000000"/>
                </a:solidFill>
                <a:uFill>
                  <a:solidFill>
                    <a:srgbClr val="FFFFFF"/>
                  </a:solidFill>
                </a:uFill>
                <a:latin typeface="Arial"/>
                <a:ea typeface="Microsoft YaHei"/>
              </a:rPr>
              <a:t>LOGICAL EQUIVALENCE – they both have the same story </a:t>
            </a:r>
          </a:p>
          <a:p>
            <a:pPr marL="342900" indent="-342900">
              <a:buAutoNum type="arabicPeriod"/>
            </a:pPr>
            <a:r>
              <a:rPr lang="en-GB" sz="2000" spc="-1" dirty="0">
                <a:solidFill>
                  <a:srgbClr val="000000"/>
                </a:solidFill>
                <a:uFill>
                  <a:solidFill>
                    <a:srgbClr val="FFFFFF"/>
                  </a:solidFill>
                </a:uFill>
                <a:latin typeface="Arial"/>
                <a:ea typeface="Microsoft YaHei"/>
              </a:rPr>
              <a:t>CONTRADICTION – one of the them is telling truth; the other is telling a false story</a:t>
            </a:r>
          </a:p>
          <a:p>
            <a:pPr marL="342900" indent="-342900">
              <a:buAutoNum type="arabicPeriod"/>
            </a:pPr>
            <a:r>
              <a:rPr lang="en-GB" sz="2000" spc="-1" dirty="0">
                <a:solidFill>
                  <a:srgbClr val="000000"/>
                </a:solidFill>
                <a:uFill>
                  <a:solidFill>
                    <a:srgbClr val="FFFFFF"/>
                  </a:solidFill>
                </a:uFill>
                <a:latin typeface="Arial"/>
                <a:ea typeface="Microsoft YaHei"/>
              </a:rPr>
              <a:t>CONSISTENCY -  both could possibly be lying but is a possibility that they can both say the truth</a:t>
            </a:r>
          </a:p>
          <a:p>
            <a:pPr marL="342900" indent="-342900">
              <a:buAutoNum type="arabicPeriod"/>
            </a:pPr>
            <a:r>
              <a:rPr lang="en-GB" sz="2000" spc="-1" dirty="0">
                <a:solidFill>
                  <a:srgbClr val="000000"/>
                </a:solidFill>
                <a:uFill>
                  <a:solidFill>
                    <a:srgbClr val="FFFFFF"/>
                  </a:solidFill>
                </a:uFill>
                <a:latin typeface="Arial"/>
                <a:ea typeface="Microsoft YaHei"/>
              </a:rPr>
              <a:t>INCONSISTENCY – both could be lying but there is no way in which both are telling truth </a:t>
            </a:r>
          </a:p>
          <a:p>
            <a:pPr marL="342900" indent="-342900">
              <a:buAutoNum type="arabicPeriod"/>
            </a:pPr>
            <a:endParaRPr lang="en-GB" sz="2000" spc="-1" dirty="0">
              <a:solidFill>
                <a:srgbClr val="000000"/>
              </a:solidFill>
              <a:uFill>
                <a:solidFill>
                  <a:srgbClr val="FFFFFF"/>
                </a:solidFill>
              </a:uFill>
              <a:latin typeface="Arial"/>
              <a:ea typeface="Microsoft YaHei"/>
            </a:endParaRPr>
          </a:p>
        </p:txBody>
      </p:sp>
      <p:sp>
        <p:nvSpPr>
          <p:cNvPr id="2" name="TextBox 1">
            <a:extLst>
              <a:ext uri="{FF2B5EF4-FFF2-40B4-BE49-F238E27FC236}">
                <a16:creationId xmlns:a16="http://schemas.microsoft.com/office/drawing/2014/main" id="{721B45CC-85F3-4326-8228-C495E21FB7B3}"/>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18</a:t>
            </a:r>
            <a:endParaRPr lang="en-GB" dirty="0"/>
          </a:p>
        </p:txBody>
      </p:sp>
    </p:spTree>
    <p:extLst>
      <p:ext uri="{BB962C8B-B14F-4D97-AF65-F5344CB8AC3E}">
        <p14:creationId xmlns:p14="http://schemas.microsoft.com/office/powerpoint/2010/main" val="593150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F76349-7EBB-4BFD-9260-AE5F8C419DAE}"/>
              </a:ext>
            </a:extLst>
          </p:cNvPr>
          <p:cNvSpPr txBox="1"/>
          <p:nvPr/>
        </p:nvSpPr>
        <p:spPr>
          <a:xfrm>
            <a:off x="539685" y="522344"/>
            <a:ext cx="9509288" cy="1138773"/>
          </a:xfrm>
          <a:prstGeom prst="rect">
            <a:avLst/>
          </a:prstGeom>
          <a:noFill/>
        </p:spPr>
        <p:txBody>
          <a:bodyPr wrap="square">
            <a:spAutoFit/>
          </a:bodyPr>
          <a:lstStyle/>
          <a:p>
            <a:r>
              <a:rPr lang="en-GB" sz="2400" b="1" spc="-1" dirty="0">
                <a:solidFill>
                  <a:srgbClr val="000000"/>
                </a:solidFill>
                <a:uFill>
                  <a:solidFill>
                    <a:srgbClr val="FFFFFF"/>
                  </a:solidFill>
                </a:uFill>
                <a:latin typeface="Arial"/>
                <a:ea typeface="Microsoft YaHei"/>
              </a:rPr>
              <a:t>EXERCISES</a:t>
            </a:r>
          </a:p>
          <a:p>
            <a:endParaRPr lang="en-GB" sz="2400" b="1" spc="-1" dirty="0">
              <a:solidFill>
                <a:srgbClr val="000000"/>
              </a:solidFill>
              <a:uFill>
                <a:solidFill>
                  <a:srgbClr val="FFFFFF"/>
                </a:solidFill>
              </a:uFill>
              <a:latin typeface="Arial"/>
              <a:ea typeface="Microsoft YaHei"/>
            </a:endParaRPr>
          </a:p>
          <a:p>
            <a:r>
              <a:rPr lang="en-GB" sz="2000" spc="-1" dirty="0">
                <a:solidFill>
                  <a:srgbClr val="000000"/>
                </a:solidFill>
                <a:uFill>
                  <a:solidFill>
                    <a:srgbClr val="FFFFFF"/>
                  </a:solidFill>
                </a:uFill>
                <a:latin typeface="Arial"/>
                <a:ea typeface="Microsoft YaHei"/>
              </a:rPr>
              <a:t>Tautology, self contradictory, or contingent statements?</a:t>
            </a:r>
            <a:endParaRPr lang="en-GB" sz="2000" dirty="0"/>
          </a:p>
        </p:txBody>
      </p:sp>
      <mc:AlternateContent xmlns:mc="http://schemas.openxmlformats.org/markup-compatibility/2006" xmlns:p14="http://schemas.microsoft.com/office/powerpoint/2010/main">
        <mc:Choice Requires="p14">
          <p:contentPart p14:bwMode="auto" r:id="rId2">
            <p14:nvContentPartPr>
              <p14:cNvPr id="73" name="Рукописный ввод 72">
                <a:extLst>
                  <a:ext uri="{FF2B5EF4-FFF2-40B4-BE49-F238E27FC236}">
                    <a16:creationId xmlns:a16="http://schemas.microsoft.com/office/drawing/2014/main" id="{22CB7D12-644C-4C7D-824F-C1FAB1AB52C0}"/>
                  </a:ext>
                </a:extLst>
              </p14:cNvPr>
              <p14:cNvContentPartPr/>
              <p14:nvPr/>
            </p14:nvContentPartPr>
            <p14:xfrm>
              <a:off x="5386832" y="3676758"/>
              <a:ext cx="52560" cy="15480"/>
            </p14:xfrm>
          </p:contentPart>
        </mc:Choice>
        <mc:Fallback xmlns="">
          <p:pic>
            <p:nvPicPr>
              <p:cNvPr id="73" name="Рукописный ввод 72">
                <a:extLst>
                  <a:ext uri="{FF2B5EF4-FFF2-40B4-BE49-F238E27FC236}">
                    <a16:creationId xmlns:a16="http://schemas.microsoft.com/office/drawing/2014/main" id="{22CB7D12-644C-4C7D-824F-C1FAB1AB52C0}"/>
                  </a:ext>
                </a:extLst>
              </p:cNvPr>
              <p:cNvPicPr/>
              <p:nvPr/>
            </p:nvPicPr>
            <p:blipFill>
              <a:blip r:embed="rId3"/>
              <a:stretch>
                <a:fillRect/>
              </a:stretch>
            </p:blipFill>
            <p:spPr>
              <a:xfrm>
                <a:off x="5368832" y="3659118"/>
                <a:ext cx="88200" cy="51120"/>
              </a:xfrm>
              <a:prstGeom prst="rect">
                <a:avLst/>
              </a:prstGeom>
            </p:spPr>
          </p:pic>
        </mc:Fallback>
      </mc:AlternateContent>
      <p:grpSp>
        <p:nvGrpSpPr>
          <p:cNvPr id="97" name="Группа 96">
            <a:extLst>
              <a:ext uri="{FF2B5EF4-FFF2-40B4-BE49-F238E27FC236}">
                <a16:creationId xmlns:a16="http://schemas.microsoft.com/office/drawing/2014/main" id="{9BBDE3E6-7571-4AFF-A71F-A0390DB844AE}"/>
              </a:ext>
            </a:extLst>
          </p:cNvPr>
          <p:cNvGrpSpPr/>
          <p:nvPr/>
        </p:nvGrpSpPr>
        <p:grpSpPr>
          <a:xfrm>
            <a:off x="435392" y="1795758"/>
            <a:ext cx="1787400" cy="717480"/>
            <a:chOff x="435392" y="1795758"/>
            <a:chExt cx="1787400" cy="717480"/>
          </a:xfrm>
        </p:grpSpPr>
        <mc:AlternateContent xmlns:mc="http://schemas.openxmlformats.org/markup-compatibility/2006" xmlns:p14="http://schemas.microsoft.com/office/powerpoint/2010/main">
          <mc:Choice Requires="p14">
            <p:contentPart p14:bwMode="auto" r:id="rId4">
              <p14:nvContentPartPr>
                <p14:cNvPr id="88" name="Рукописный ввод 87">
                  <a:extLst>
                    <a:ext uri="{FF2B5EF4-FFF2-40B4-BE49-F238E27FC236}">
                      <a16:creationId xmlns:a16="http://schemas.microsoft.com/office/drawing/2014/main" id="{9180548A-AFC3-44BB-BA0D-57FA92FD5034}"/>
                    </a:ext>
                  </a:extLst>
                </p14:cNvPr>
                <p14:cNvContentPartPr/>
                <p14:nvPr/>
              </p14:nvContentPartPr>
              <p14:xfrm>
                <a:off x="711512" y="1965678"/>
                <a:ext cx="346320" cy="361800"/>
              </p14:xfrm>
            </p:contentPart>
          </mc:Choice>
          <mc:Fallback xmlns="">
            <p:pic>
              <p:nvPicPr>
                <p:cNvPr id="88" name="Рукописный ввод 87">
                  <a:extLst>
                    <a:ext uri="{FF2B5EF4-FFF2-40B4-BE49-F238E27FC236}">
                      <a16:creationId xmlns:a16="http://schemas.microsoft.com/office/drawing/2014/main" id="{9180548A-AFC3-44BB-BA0D-57FA92FD5034}"/>
                    </a:ext>
                  </a:extLst>
                </p:cNvPr>
                <p:cNvPicPr/>
                <p:nvPr/>
              </p:nvPicPr>
              <p:blipFill>
                <a:blip r:embed="rId5"/>
                <a:stretch>
                  <a:fillRect/>
                </a:stretch>
              </p:blipFill>
              <p:spPr>
                <a:xfrm>
                  <a:off x="693872" y="1948038"/>
                  <a:ext cx="38196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9" name="Рукописный ввод 88">
                  <a:extLst>
                    <a:ext uri="{FF2B5EF4-FFF2-40B4-BE49-F238E27FC236}">
                      <a16:creationId xmlns:a16="http://schemas.microsoft.com/office/drawing/2014/main" id="{3A56FFC6-7E49-49B9-8028-D2DF9B3CDA92}"/>
                    </a:ext>
                  </a:extLst>
                </p14:cNvPr>
                <p14:cNvContentPartPr/>
                <p14:nvPr/>
              </p14:nvContentPartPr>
              <p14:xfrm>
                <a:off x="822392" y="2124438"/>
                <a:ext cx="136080" cy="25920"/>
              </p14:xfrm>
            </p:contentPart>
          </mc:Choice>
          <mc:Fallback xmlns="">
            <p:pic>
              <p:nvPicPr>
                <p:cNvPr id="89" name="Рукописный ввод 88">
                  <a:extLst>
                    <a:ext uri="{FF2B5EF4-FFF2-40B4-BE49-F238E27FC236}">
                      <a16:creationId xmlns:a16="http://schemas.microsoft.com/office/drawing/2014/main" id="{3A56FFC6-7E49-49B9-8028-D2DF9B3CDA92}"/>
                    </a:ext>
                  </a:extLst>
                </p:cNvPr>
                <p:cNvPicPr/>
                <p:nvPr/>
              </p:nvPicPr>
              <p:blipFill>
                <a:blip r:embed="rId7"/>
                <a:stretch>
                  <a:fillRect/>
                </a:stretch>
              </p:blipFill>
              <p:spPr>
                <a:xfrm>
                  <a:off x="804392" y="2106438"/>
                  <a:ext cx="1717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2" name="Рукописный ввод 91">
                  <a:extLst>
                    <a:ext uri="{FF2B5EF4-FFF2-40B4-BE49-F238E27FC236}">
                      <a16:creationId xmlns:a16="http://schemas.microsoft.com/office/drawing/2014/main" id="{D930B993-E245-44B5-954D-70B4AE00E670}"/>
                    </a:ext>
                  </a:extLst>
                </p14:cNvPr>
                <p14:cNvContentPartPr/>
                <p14:nvPr/>
              </p14:nvContentPartPr>
              <p14:xfrm>
                <a:off x="1225952" y="1992678"/>
                <a:ext cx="203760" cy="214560"/>
              </p14:xfrm>
            </p:contentPart>
          </mc:Choice>
          <mc:Fallback xmlns="">
            <p:pic>
              <p:nvPicPr>
                <p:cNvPr id="92" name="Рукописный ввод 91">
                  <a:extLst>
                    <a:ext uri="{FF2B5EF4-FFF2-40B4-BE49-F238E27FC236}">
                      <a16:creationId xmlns:a16="http://schemas.microsoft.com/office/drawing/2014/main" id="{D930B993-E245-44B5-954D-70B4AE00E670}"/>
                    </a:ext>
                  </a:extLst>
                </p:cNvPr>
                <p:cNvPicPr/>
                <p:nvPr/>
              </p:nvPicPr>
              <p:blipFill>
                <a:blip r:embed="rId9"/>
                <a:stretch>
                  <a:fillRect/>
                </a:stretch>
              </p:blipFill>
              <p:spPr>
                <a:xfrm>
                  <a:off x="1208312" y="1974678"/>
                  <a:ext cx="2394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3" name="Рукописный ввод 92">
                  <a:extLst>
                    <a:ext uri="{FF2B5EF4-FFF2-40B4-BE49-F238E27FC236}">
                      <a16:creationId xmlns:a16="http://schemas.microsoft.com/office/drawing/2014/main" id="{A65C802A-1F33-4FC0-BE68-929D70C9F70B}"/>
                    </a:ext>
                  </a:extLst>
                </p14:cNvPr>
                <p14:cNvContentPartPr/>
                <p14:nvPr/>
              </p14:nvContentPartPr>
              <p14:xfrm>
                <a:off x="1695392" y="1935798"/>
                <a:ext cx="233280" cy="303840"/>
              </p14:xfrm>
            </p:contentPart>
          </mc:Choice>
          <mc:Fallback xmlns="">
            <p:pic>
              <p:nvPicPr>
                <p:cNvPr id="93" name="Рукописный ввод 92">
                  <a:extLst>
                    <a:ext uri="{FF2B5EF4-FFF2-40B4-BE49-F238E27FC236}">
                      <a16:creationId xmlns:a16="http://schemas.microsoft.com/office/drawing/2014/main" id="{A65C802A-1F33-4FC0-BE68-929D70C9F70B}"/>
                    </a:ext>
                  </a:extLst>
                </p:cNvPr>
                <p:cNvPicPr/>
                <p:nvPr/>
              </p:nvPicPr>
              <p:blipFill>
                <a:blip r:embed="rId11"/>
                <a:stretch>
                  <a:fillRect/>
                </a:stretch>
              </p:blipFill>
              <p:spPr>
                <a:xfrm>
                  <a:off x="1677752" y="1918158"/>
                  <a:ext cx="26892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4" name="Рукописный ввод 93">
                  <a:extLst>
                    <a:ext uri="{FF2B5EF4-FFF2-40B4-BE49-F238E27FC236}">
                      <a16:creationId xmlns:a16="http://schemas.microsoft.com/office/drawing/2014/main" id="{F561F7DC-B57F-49E5-A1E2-8B89C21AC5F4}"/>
                    </a:ext>
                  </a:extLst>
                </p14:cNvPr>
                <p14:cNvContentPartPr/>
                <p14:nvPr/>
              </p14:nvContentPartPr>
              <p14:xfrm>
                <a:off x="1641032" y="2066118"/>
                <a:ext cx="281520" cy="216360"/>
              </p14:xfrm>
            </p:contentPart>
          </mc:Choice>
          <mc:Fallback xmlns="">
            <p:pic>
              <p:nvPicPr>
                <p:cNvPr id="94" name="Рукописный ввод 93">
                  <a:extLst>
                    <a:ext uri="{FF2B5EF4-FFF2-40B4-BE49-F238E27FC236}">
                      <a16:creationId xmlns:a16="http://schemas.microsoft.com/office/drawing/2014/main" id="{F561F7DC-B57F-49E5-A1E2-8B89C21AC5F4}"/>
                    </a:ext>
                  </a:extLst>
                </p:cNvPr>
                <p:cNvPicPr/>
                <p:nvPr/>
              </p:nvPicPr>
              <p:blipFill>
                <a:blip r:embed="rId13"/>
                <a:stretch>
                  <a:fillRect/>
                </a:stretch>
              </p:blipFill>
              <p:spPr>
                <a:xfrm>
                  <a:off x="1623392" y="2048478"/>
                  <a:ext cx="3171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5" name="Рукописный ввод 94">
                  <a:extLst>
                    <a:ext uri="{FF2B5EF4-FFF2-40B4-BE49-F238E27FC236}">
                      <a16:creationId xmlns:a16="http://schemas.microsoft.com/office/drawing/2014/main" id="{4888A821-5678-471A-806A-C76E92F04C53}"/>
                    </a:ext>
                  </a:extLst>
                </p14:cNvPr>
                <p14:cNvContentPartPr/>
                <p14:nvPr/>
              </p14:nvContentPartPr>
              <p14:xfrm>
                <a:off x="1979432" y="1795758"/>
                <a:ext cx="243360" cy="531720"/>
              </p14:xfrm>
            </p:contentPart>
          </mc:Choice>
          <mc:Fallback xmlns="">
            <p:pic>
              <p:nvPicPr>
                <p:cNvPr id="95" name="Рукописный ввод 94">
                  <a:extLst>
                    <a:ext uri="{FF2B5EF4-FFF2-40B4-BE49-F238E27FC236}">
                      <a16:creationId xmlns:a16="http://schemas.microsoft.com/office/drawing/2014/main" id="{4888A821-5678-471A-806A-C76E92F04C53}"/>
                    </a:ext>
                  </a:extLst>
                </p:cNvPr>
                <p:cNvPicPr/>
                <p:nvPr/>
              </p:nvPicPr>
              <p:blipFill>
                <a:blip r:embed="rId15"/>
                <a:stretch>
                  <a:fillRect/>
                </a:stretch>
              </p:blipFill>
              <p:spPr>
                <a:xfrm>
                  <a:off x="1961792" y="1777758"/>
                  <a:ext cx="279000" cy="567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6" name="Рукописный ввод 95">
                  <a:extLst>
                    <a:ext uri="{FF2B5EF4-FFF2-40B4-BE49-F238E27FC236}">
                      <a16:creationId xmlns:a16="http://schemas.microsoft.com/office/drawing/2014/main" id="{AD889A04-AC17-4FEF-A03D-F353ADA669D1}"/>
                    </a:ext>
                  </a:extLst>
                </p14:cNvPr>
                <p14:cNvContentPartPr/>
                <p14:nvPr/>
              </p14:nvContentPartPr>
              <p14:xfrm>
                <a:off x="435392" y="1871718"/>
                <a:ext cx="297720" cy="641520"/>
              </p14:xfrm>
            </p:contentPart>
          </mc:Choice>
          <mc:Fallback xmlns="">
            <p:pic>
              <p:nvPicPr>
                <p:cNvPr id="96" name="Рукописный ввод 95">
                  <a:extLst>
                    <a:ext uri="{FF2B5EF4-FFF2-40B4-BE49-F238E27FC236}">
                      <a16:creationId xmlns:a16="http://schemas.microsoft.com/office/drawing/2014/main" id="{AD889A04-AC17-4FEF-A03D-F353ADA669D1}"/>
                    </a:ext>
                  </a:extLst>
                </p:cNvPr>
                <p:cNvPicPr/>
                <p:nvPr/>
              </p:nvPicPr>
              <p:blipFill>
                <a:blip r:embed="rId17"/>
                <a:stretch>
                  <a:fillRect/>
                </a:stretch>
              </p:blipFill>
              <p:spPr>
                <a:xfrm>
                  <a:off x="417752" y="1853718"/>
                  <a:ext cx="333360" cy="677160"/>
                </a:xfrm>
                <a:prstGeom prst="rect">
                  <a:avLst/>
                </a:prstGeom>
              </p:spPr>
            </p:pic>
          </mc:Fallback>
        </mc:AlternateContent>
      </p:grpSp>
      <p:grpSp>
        <p:nvGrpSpPr>
          <p:cNvPr id="100" name="Группа 99">
            <a:extLst>
              <a:ext uri="{FF2B5EF4-FFF2-40B4-BE49-F238E27FC236}">
                <a16:creationId xmlns:a16="http://schemas.microsoft.com/office/drawing/2014/main" id="{85ECA251-1DAD-449E-A73F-F3DB130B062B}"/>
              </a:ext>
            </a:extLst>
          </p:cNvPr>
          <p:cNvGrpSpPr/>
          <p:nvPr/>
        </p:nvGrpSpPr>
        <p:grpSpPr>
          <a:xfrm>
            <a:off x="2474792" y="1864878"/>
            <a:ext cx="540000" cy="518760"/>
            <a:chOff x="2474792" y="1864878"/>
            <a:chExt cx="540000" cy="518760"/>
          </a:xfrm>
        </p:grpSpPr>
        <mc:AlternateContent xmlns:mc="http://schemas.openxmlformats.org/markup-compatibility/2006" xmlns:p14="http://schemas.microsoft.com/office/powerpoint/2010/main">
          <mc:Choice Requires="p14">
            <p:contentPart p14:bwMode="auto" r:id="rId18">
              <p14:nvContentPartPr>
                <p14:cNvPr id="98" name="Рукописный ввод 97">
                  <a:extLst>
                    <a:ext uri="{FF2B5EF4-FFF2-40B4-BE49-F238E27FC236}">
                      <a16:creationId xmlns:a16="http://schemas.microsoft.com/office/drawing/2014/main" id="{6EB80817-E884-4EDD-A3EF-A3C684B9D101}"/>
                    </a:ext>
                  </a:extLst>
                </p14:cNvPr>
                <p14:cNvContentPartPr/>
                <p14:nvPr/>
              </p14:nvContentPartPr>
              <p14:xfrm>
                <a:off x="2474792" y="2131638"/>
                <a:ext cx="82080" cy="56880"/>
              </p14:xfrm>
            </p:contentPart>
          </mc:Choice>
          <mc:Fallback xmlns="">
            <p:pic>
              <p:nvPicPr>
                <p:cNvPr id="98" name="Рукописный ввод 97">
                  <a:extLst>
                    <a:ext uri="{FF2B5EF4-FFF2-40B4-BE49-F238E27FC236}">
                      <a16:creationId xmlns:a16="http://schemas.microsoft.com/office/drawing/2014/main" id="{6EB80817-E884-4EDD-A3EF-A3C684B9D101}"/>
                    </a:ext>
                  </a:extLst>
                </p:cNvPr>
                <p:cNvPicPr/>
                <p:nvPr/>
              </p:nvPicPr>
              <p:blipFill>
                <a:blip r:embed="rId19"/>
                <a:stretch>
                  <a:fillRect/>
                </a:stretch>
              </p:blipFill>
              <p:spPr>
                <a:xfrm>
                  <a:off x="2457152" y="2113998"/>
                  <a:ext cx="11772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9" name="Рукописный ввод 98">
                  <a:extLst>
                    <a:ext uri="{FF2B5EF4-FFF2-40B4-BE49-F238E27FC236}">
                      <a16:creationId xmlns:a16="http://schemas.microsoft.com/office/drawing/2014/main" id="{2C2CADDA-56A7-483A-B594-4919FF654E1C}"/>
                    </a:ext>
                  </a:extLst>
                </p14:cNvPr>
                <p14:cNvContentPartPr/>
                <p14:nvPr/>
              </p14:nvContentPartPr>
              <p14:xfrm>
                <a:off x="2785112" y="1864878"/>
                <a:ext cx="229680" cy="518760"/>
              </p14:xfrm>
            </p:contentPart>
          </mc:Choice>
          <mc:Fallback xmlns="">
            <p:pic>
              <p:nvPicPr>
                <p:cNvPr id="99" name="Рукописный ввод 98">
                  <a:extLst>
                    <a:ext uri="{FF2B5EF4-FFF2-40B4-BE49-F238E27FC236}">
                      <a16:creationId xmlns:a16="http://schemas.microsoft.com/office/drawing/2014/main" id="{2C2CADDA-56A7-483A-B594-4919FF654E1C}"/>
                    </a:ext>
                  </a:extLst>
                </p:cNvPr>
                <p:cNvPicPr/>
                <p:nvPr/>
              </p:nvPicPr>
              <p:blipFill>
                <a:blip r:embed="rId21"/>
                <a:stretch>
                  <a:fillRect/>
                </a:stretch>
              </p:blipFill>
              <p:spPr>
                <a:xfrm>
                  <a:off x="2767472" y="1847238"/>
                  <a:ext cx="265320" cy="554400"/>
                </a:xfrm>
                <a:prstGeom prst="rect">
                  <a:avLst/>
                </a:prstGeom>
              </p:spPr>
            </p:pic>
          </mc:Fallback>
        </mc:AlternateContent>
      </p:grpSp>
      <p:grpSp>
        <p:nvGrpSpPr>
          <p:cNvPr id="108" name="Группа 107">
            <a:extLst>
              <a:ext uri="{FF2B5EF4-FFF2-40B4-BE49-F238E27FC236}">
                <a16:creationId xmlns:a16="http://schemas.microsoft.com/office/drawing/2014/main" id="{7086AF40-9D86-4491-8048-CA263652DBE0}"/>
              </a:ext>
            </a:extLst>
          </p:cNvPr>
          <p:cNvGrpSpPr/>
          <p:nvPr/>
        </p:nvGrpSpPr>
        <p:grpSpPr>
          <a:xfrm>
            <a:off x="3052952" y="1802958"/>
            <a:ext cx="1505880" cy="653760"/>
            <a:chOff x="3052952" y="1802958"/>
            <a:chExt cx="1505880" cy="653760"/>
          </a:xfrm>
        </p:grpSpPr>
        <mc:AlternateContent xmlns:mc="http://schemas.openxmlformats.org/markup-compatibility/2006" xmlns:p14="http://schemas.microsoft.com/office/powerpoint/2010/main">
          <mc:Choice Requires="p14">
            <p:contentPart p14:bwMode="auto" r:id="rId22">
              <p14:nvContentPartPr>
                <p14:cNvPr id="101" name="Рукописный ввод 100">
                  <a:extLst>
                    <a:ext uri="{FF2B5EF4-FFF2-40B4-BE49-F238E27FC236}">
                      <a16:creationId xmlns:a16="http://schemas.microsoft.com/office/drawing/2014/main" id="{ED37327A-B0BA-43E2-91EF-AF96009E94D6}"/>
                    </a:ext>
                  </a:extLst>
                </p14:cNvPr>
                <p14:cNvContentPartPr/>
                <p14:nvPr/>
              </p14:nvContentPartPr>
              <p14:xfrm>
                <a:off x="3142232" y="1946238"/>
                <a:ext cx="131760" cy="250920"/>
              </p14:xfrm>
            </p:contentPart>
          </mc:Choice>
          <mc:Fallback xmlns="">
            <p:pic>
              <p:nvPicPr>
                <p:cNvPr id="101" name="Рукописный ввод 100">
                  <a:extLst>
                    <a:ext uri="{FF2B5EF4-FFF2-40B4-BE49-F238E27FC236}">
                      <a16:creationId xmlns:a16="http://schemas.microsoft.com/office/drawing/2014/main" id="{ED37327A-B0BA-43E2-91EF-AF96009E94D6}"/>
                    </a:ext>
                  </a:extLst>
                </p:cNvPr>
                <p:cNvPicPr/>
                <p:nvPr/>
              </p:nvPicPr>
              <p:blipFill>
                <a:blip r:embed="rId23"/>
                <a:stretch>
                  <a:fillRect/>
                </a:stretch>
              </p:blipFill>
              <p:spPr>
                <a:xfrm>
                  <a:off x="3124592" y="1928238"/>
                  <a:ext cx="16740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2" name="Рукописный ввод 101">
                  <a:extLst>
                    <a:ext uri="{FF2B5EF4-FFF2-40B4-BE49-F238E27FC236}">
                      <a16:creationId xmlns:a16="http://schemas.microsoft.com/office/drawing/2014/main" id="{7BFF3896-00A9-4549-B0DD-CE3143C39D9B}"/>
                    </a:ext>
                  </a:extLst>
                </p14:cNvPr>
                <p14:cNvContentPartPr/>
                <p14:nvPr/>
              </p14:nvContentPartPr>
              <p14:xfrm>
                <a:off x="3052952" y="1965318"/>
                <a:ext cx="286200" cy="271080"/>
              </p14:xfrm>
            </p:contentPart>
          </mc:Choice>
          <mc:Fallback xmlns="">
            <p:pic>
              <p:nvPicPr>
                <p:cNvPr id="102" name="Рукописный ввод 101">
                  <a:extLst>
                    <a:ext uri="{FF2B5EF4-FFF2-40B4-BE49-F238E27FC236}">
                      <a16:creationId xmlns:a16="http://schemas.microsoft.com/office/drawing/2014/main" id="{7BFF3896-00A9-4549-B0DD-CE3143C39D9B}"/>
                    </a:ext>
                  </a:extLst>
                </p:cNvPr>
                <p:cNvPicPr/>
                <p:nvPr/>
              </p:nvPicPr>
              <p:blipFill>
                <a:blip r:embed="rId25"/>
                <a:stretch>
                  <a:fillRect/>
                </a:stretch>
              </p:blipFill>
              <p:spPr>
                <a:xfrm>
                  <a:off x="3035312" y="1947678"/>
                  <a:ext cx="32184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4" name="Рукописный ввод 103">
                  <a:extLst>
                    <a:ext uri="{FF2B5EF4-FFF2-40B4-BE49-F238E27FC236}">
                      <a16:creationId xmlns:a16="http://schemas.microsoft.com/office/drawing/2014/main" id="{143C65F2-E119-4F19-8E98-730C50E904FA}"/>
                    </a:ext>
                  </a:extLst>
                </p14:cNvPr>
                <p14:cNvContentPartPr/>
                <p14:nvPr/>
              </p14:nvContentPartPr>
              <p14:xfrm>
                <a:off x="3474872" y="1951278"/>
                <a:ext cx="217440" cy="219960"/>
              </p14:xfrm>
            </p:contentPart>
          </mc:Choice>
          <mc:Fallback xmlns="">
            <p:pic>
              <p:nvPicPr>
                <p:cNvPr id="104" name="Рукописный ввод 103">
                  <a:extLst>
                    <a:ext uri="{FF2B5EF4-FFF2-40B4-BE49-F238E27FC236}">
                      <a16:creationId xmlns:a16="http://schemas.microsoft.com/office/drawing/2014/main" id="{143C65F2-E119-4F19-8E98-730C50E904FA}"/>
                    </a:ext>
                  </a:extLst>
                </p:cNvPr>
                <p:cNvPicPr/>
                <p:nvPr/>
              </p:nvPicPr>
              <p:blipFill>
                <a:blip r:embed="rId27"/>
                <a:stretch>
                  <a:fillRect/>
                </a:stretch>
              </p:blipFill>
              <p:spPr>
                <a:xfrm>
                  <a:off x="3457232" y="1933638"/>
                  <a:ext cx="25308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5" name="Рукописный ввод 104">
                  <a:extLst>
                    <a:ext uri="{FF2B5EF4-FFF2-40B4-BE49-F238E27FC236}">
                      <a16:creationId xmlns:a16="http://schemas.microsoft.com/office/drawing/2014/main" id="{7CA8E3A0-DD3F-4AF5-87B5-9D510449E6F0}"/>
                    </a:ext>
                  </a:extLst>
                </p14:cNvPr>
                <p14:cNvContentPartPr/>
                <p14:nvPr/>
              </p14:nvContentPartPr>
              <p14:xfrm>
                <a:off x="3889952" y="1802958"/>
                <a:ext cx="204120" cy="428040"/>
              </p14:xfrm>
            </p:contentPart>
          </mc:Choice>
          <mc:Fallback xmlns="">
            <p:pic>
              <p:nvPicPr>
                <p:cNvPr id="105" name="Рукописный ввод 104">
                  <a:extLst>
                    <a:ext uri="{FF2B5EF4-FFF2-40B4-BE49-F238E27FC236}">
                      <a16:creationId xmlns:a16="http://schemas.microsoft.com/office/drawing/2014/main" id="{7CA8E3A0-DD3F-4AF5-87B5-9D510449E6F0}"/>
                    </a:ext>
                  </a:extLst>
                </p:cNvPr>
                <p:cNvPicPr/>
                <p:nvPr/>
              </p:nvPicPr>
              <p:blipFill>
                <a:blip r:embed="rId29"/>
                <a:stretch>
                  <a:fillRect/>
                </a:stretch>
              </p:blipFill>
              <p:spPr>
                <a:xfrm>
                  <a:off x="3872312" y="1785318"/>
                  <a:ext cx="23976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6" name="Рукописный ввод 105">
                  <a:extLst>
                    <a:ext uri="{FF2B5EF4-FFF2-40B4-BE49-F238E27FC236}">
                      <a16:creationId xmlns:a16="http://schemas.microsoft.com/office/drawing/2014/main" id="{DB702A16-4556-4FFA-A77D-6A57CDDA1B63}"/>
                    </a:ext>
                  </a:extLst>
                </p14:cNvPr>
                <p14:cNvContentPartPr/>
                <p14:nvPr/>
              </p14:nvContentPartPr>
              <p14:xfrm>
                <a:off x="3942152" y="2050998"/>
                <a:ext cx="172440" cy="38880"/>
              </p14:xfrm>
            </p:contentPart>
          </mc:Choice>
          <mc:Fallback xmlns="">
            <p:pic>
              <p:nvPicPr>
                <p:cNvPr id="106" name="Рукописный ввод 105">
                  <a:extLst>
                    <a:ext uri="{FF2B5EF4-FFF2-40B4-BE49-F238E27FC236}">
                      <a16:creationId xmlns:a16="http://schemas.microsoft.com/office/drawing/2014/main" id="{DB702A16-4556-4FFA-A77D-6A57CDDA1B63}"/>
                    </a:ext>
                  </a:extLst>
                </p:cNvPr>
                <p:cNvPicPr/>
                <p:nvPr/>
              </p:nvPicPr>
              <p:blipFill>
                <a:blip r:embed="rId31"/>
                <a:stretch>
                  <a:fillRect/>
                </a:stretch>
              </p:blipFill>
              <p:spPr>
                <a:xfrm>
                  <a:off x="3924152" y="2033358"/>
                  <a:ext cx="2080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7" name="Рукописный ввод 106">
                  <a:extLst>
                    <a:ext uri="{FF2B5EF4-FFF2-40B4-BE49-F238E27FC236}">
                      <a16:creationId xmlns:a16="http://schemas.microsoft.com/office/drawing/2014/main" id="{CC067429-C0AA-46FC-B55A-86EAB0B5862D}"/>
                    </a:ext>
                  </a:extLst>
                </p14:cNvPr>
                <p14:cNvContentPartPr/>
                <p14:nvPr/>
              </p14:nvContentPartPr>
              <p14:xfrm>
                <a:off x="4159232" y="1814838"/>
                <a:ext cx="399600" cy="641880"/>
              </p14:xfrm>
            </p:contentPart>
          </mc:Choice>
          <mc:Fallback xmlns="">
            <p:pic>
              <p:nvPicPr>
                <p:cNvPr id="107" name="Рукописный ввод 106">
                  <a:extLst>
                    <a:ext uri="{FF2B5EF4-FFF2-40B4-BE49-F238E27FC236}">
                      <a16:creationId xmlns:a16="http://schemas.microsoft.com/office/drawing/2014/main" id="{CC067429-C0AA-46FC-B55A-86EAB0B5862D}"/>
                    </a:ext>
                  </a:extLst>
                </p:cNvPr>
                <p:cNvPicPr/>
                <p:nvPr/>
              </p:nvPicPr>
              <p:blipFill>
                <a:blip r:embed="rId33"/>
                <a:stretch>
                  <a:fillRect/>
                </a:stretch>
              </p:blipFill>
              <p:spPr>
                <a:xfrm>
                  <a:off x="4141592" y="1796838"/>
                  <a:ext cx="435240" cy="677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111" name="Рукописный ввод 110">
                <a:extLst>
                  <a:ext uri="{FF2B5EF4-FFF2-40B4-BE49-F238E27FC236}">
                    <a16:creationId xmlns:a16="http://schemas.microsoft.com/office/drawing/2014/main" id="{3CF4A301-180D-45F6-929A-763CF16F86A4}"/>
                  </a:ext>
                </a:extLst>
              </p14:cNvPr>
              <p14:cNvContentPartPr/>
              <p14:nvPr/>
            </p14:nvContentPartPr>
            <p14:xfrm>
              <a:off x="148472" y="1741758"/>
              <a:ext cx="376560" cy="912240"/>
            </p14:xfrm>
          </p:contentPart>
        </mc:Choice>
        <mc:Fallback xmlns="">
          <p:pic>
            <p:nvPicPr>
              <p:cNvPr id="111" name="Рукописный ввод 110">
                <a:extLst>
                  <a:ext uri="{FF2B5EF4-FFF2-40B4-BE49-F238E27FC236}">
                    <a16:creationId xmlns:a16="http://schemas.microsoft.com/office/drawing/2014/main" id="{3CF4A301-180D-45F6-929A-763CF16F86A4}"/>
                  </a:ext>
                </a:extLst>
              </p:cNvPr>
              <p:cNvPicPr/>
              <p:nvPr/>
            </p:nvPicPr>
            <p:blipFill>
              <a:blip r:embed="rId35"/>
              <a:stretch>
                <a:fillRect/>
              </a:stretch>
            </p:blipFill>
            <p:spPr>
              <a:xfrm>
                <a:off x="130832" y="1724118"/>
                <a:ext cx="412200" cy="947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9" name="Рукописный ввод 108">
                <a:extLst>
                  <a:ext uri="{FF2B5EF4-FFF2-40B4-BE49-F238E27FC236}">
                    <a16:creationId xmlns:a16="http://schemas.microsoft.com/office/drawing/2014/main" id="{6DFB33C2-D26E-4B9D-A331-4DB300BEA638}"/>
                  </a:ext>
                </a:extLst>
              </p14:cNvPr>
              <p14:cNvContentPartPr/>
              <p14:nvPr/>
            </p14:nvContentPartPr>
            <p14:xfrm>
              <a:off x="4710392" y="1885758"/>
              <a:ext cx="252720" cy="657360"/>
            </p14:xfrm>
          </p:contentPart>
        </mc:Choice>
        <mc:Fallback xmlns="">
          <p:pic>
            <p:nvPicPr>
              <p:cNvPr id="109" name="Рукописный ввод 108">
                <a:extLst>
                  <a:ext uri="{FF2B5EF4-FFF2-40B4-BE49-F238E27FC236}">
                    <a16:creationId xmlns:a16="http://schemas.microsoft.com/office/drawing/2014/main" id="{6DFB33C2-D26E-4B9D-A331-4DB300BEA638}"/>
                  </a:ext>
                </a:extLst>
              </p:cNvPr>
              <p:cNvPicPr/>
              <p:nvPr/>
            </p:nvPicPr>
            <p:blipFill>
              <a:blip r:embed="rId37"/>
              <a:stretch>
                <a:fillRect/>
              </a:stretch>
            </p:blipFill>
            <p:spPr>
              <a:xfrm>
                <a:off x="4692752" y="1867758"/>
                <a:ext cx="288360" cy="693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10" name="Рукописный ввод 109">
                <a:extLst>
                  <a:ext uri="{FF2B5EF4-FFF2-40B4-BE49-F238E27FC236}">
                    <a16:creationId xmlns:a16="http://schemas.microsoft.com/office/drawing/2014/main" id="{6538F234-CA73-4764-9352-98B86EA00A1B}"/>
                  </a:ext>
                </a:extLst>
              </p14:cNvPr>
              <p14:cNvContentPartPr/>
              <p14:nvPr/>
            </p14:nvContentPartPr>
            <p14:xfrm>
              <a:off x="4831352" y="2516118"/>
              <a:ext cx="68760" cy="30960"/>
            </p14:xfrm>
          </p:contentPart>
        </mc:Choice>
        <mc:Fallback xmlns="">
          <p:pic>
            <p:nvPicPr>
              <p:cNvPr id="110" name="Рукописный ввод 109">
                <a:extLst>
                  <a:ext uri="{FF2B5EF4-FFF2-40B4-BE49-F238E27FC236}">
                    <a16:creationId xmlns:a16="http://schemas.microsoft.com/office/drawing/2014/main" id="{6538F234-CA73-4764-9352-98B86EA00A1B}"/>
                  </a:ext>
                </a:extLst>
              </p:cNvPr>
              <p:cNvPicPr/>
              <p:nvPr/>
            </p:nvPicPr>
            <p:blipFill>
              <a:blip r:embed="rId39"/>
              <a:stretch>
                <a:fillRect/>
              </a:stretch>
            </p:blipFill>
            <p:spPr>
              <a:xfrm>
                <a:off x="4813352" y="2498118"/>
                <a:ext cx="10440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12" name="Рукописный ввод 111">
                <a:extLst>
                  <a:ext uri="{FF2B5EF4-FFF2-40B4-BE49-F238E27FC236}">
                    <a16:creationId xmlns:a16="http://schemas.microsoft.com/office/drawing/2014/main" id="{D441B11F-62EE-4BBA-A0D5-5541DF04B24D}"/>
                  </a:ext>
                </a:extLst>
              </p14:cNvPr>
              <p14:cNvContentPartPr/>
              <p14:nvPr/>
            </p14:nvContentPartPr>
            <p14:xfrm>
              <a:off x="5213672" y="1992678"/>
              <a:ext cx="303120" cy="254160"/>
            </p14:xfrm>
          </p:contentPart>
        </mc:Choice>
        <mc:Fallback xmlns="">
          <p:pic>
            <p:nvPicPr>
              <p:cNvPr id="112" name="Рукописный ввод 111">
                <a:extLst>
                  <a:ext uri="{FF2B5EF4-FFF2-40B4-BE49-F238E27FC236}">
                    <a16:creationId xmlns:a16="http://schemas.microsoft.com/office/drawing/2014/main" id="{D441B11F-62EE-4BBA-A0D5-5541DF04B24D}"/>
                  </a:ext>
                </a:extLst>
              </p:cNvPr>
              <p:cNvPicPr/>
              <p:nvPr/>
            </p:nvPicPr>
            <p:blipFill>
              <a:blip r:embed="rId41"/>
              <a:stretch>
                <a:fillRect/>
              </a:stretch>
            </p:blipFill>
            <p:spPr>
              <a:xfrm>
                <a:off x="5196032" y="1975038"/>
                <a:ext cx="33876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13" name="Рукописный ввод 112">
                <a:extLst>
                  <a:ext uri="{FF2B5EF4-FFF2-40B4-BE49-F238E27FC236}">
                    <a16:creationId xmlns:a16="http://schemas.microsoft.com/office/drawing/2014/main" id="{FE8C1F01-9E6F-4442-9DCB-3A2C91168C8C}"/>
                  </a:ext>
                </a:extLst>
              </p14:cNvPr>
              <p14:cNvContentPartPr/>
              <p14:nvPr/>
            </p14:nvContentPartPr>
            <p14:xfrm>
              <a:off x="5873192" y="1903398"/>
              <a:ext cx="217440" cy="248760"/>
            </p14:xfrm>
          </p:contentPart>
        </mc:Choice>
        <mc:Fallback xmlns="">
          <p:pic>
            <p:nvPicPr>
              <p:cNvPr id="113" name="Рукописный ввод 112">
                <a:extLst>
                  <a:ext uri="{FF2B5EF4-FFF2-40B4-BE49-F238E27FC236}">
                    <a16:creationId xmlns:a16="http://schemas.microsoft.com/office/drawing/2014/main" id="{FE8C1F01-9E6F-4442-9DCB-3A2C91168C8C}"/>
                  </a:ext>
                </a:extLst>
              </p:cNvPr>
              <p:cNvPicPr/>
              <p:nvPr/>
            </p:nvPicPr>
            <p:blipFill>
              <a:blip r:embed="rId43"/>
              <a:stretch>
                <a:fillRect/>
              </a:stretch>
            </p:blipFill>
            <p:spPr>
              <a:xfrm>
                <a:off x="5855552" y="1885398"/>
                <a:ext cx="25308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14" name="Рукописный ввод 113">
                <a:extLst>
                  <a:ext uri="{FF2B5EF4-FFF2-40B4-BE49-F238E27FC236}">
                    <a16:creationId xmlns:a16="http://schemas.microsoft.com/office/drawing/2014/main" id="{EE3BD9FE-07E7-41BA-8EF8-4E408086F85B}"/>
                  </a:ext>
                </a:extLst>
              </p14:cNvPr>
              <p14:cNvContentPartPr/>
              <p14:nvPr/>
            </p14:nvContentPartPr>
            <p14:xfrm>
              <a:off x="5768432" y="1945158"/>
              <a:ext cx="330480" cy="230040"/>
            </p14:xfrm>
          </p:contentPart>
        </mc:Choice>
        <mc:Fallback xmlns="">
          <p:pic>
            <p:nvPicPr>
              <p:cNvPr id="114" name="Рукописный ввод 113">
                <a:extLst>
                  <a:ext uri="{FF2B5EF4-FFF2-40B4-BE49-F238E27FC236}">
                    <a16:creationId xmlns:a16="http://schemas.microsoft.com/office/drawing/2014/main" id="{EE3BD9FE-07E7-41BA-8EF8-4E408086F85B}"/>
                  </a:ext>
                </a:extLst>
              </p:cNvPr>
              <p:cNvPicPr/>
              <p:nvPr/>
            </p:nvPicPr>
            <p:blipFill>
              <a:blip r:embed="rId45"/>
              <a:stretch>
                <a:fillRect/>
              </a:stretch>
            </p:blipFill>
            <p:spPr>
              <a:xfrm>
                <a:off x="5750432" y="1927158"/>
                <a:ext cx="366120" cy="265680"/>
              </a:xfrm>
              <a:prstGeom prst="rect">
                <a:avLst/>
              </a:prstGeom>
            </p:spPr>
          </p:pic>
        </mc:Fallback>
      </mc:AlternateContent>
      <p:sp>
        <p:nvSpPr>
          <p:cNvPr id="2" name="TextBox 1">
            <a:extLst>
              <a:ext uri="{FF2B5EF4-FFF2-40B4-BE49-F238E27FC236}">
                <a16:creationId xmlns:a16="http://schemas.microsoft.com/office/drawing/2014/main" id="{5D76B81C-8584-4A45-8050-907CB63B6529}"/>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19</a:t>
            </a:r>
            <a:endParaRPr lang="en-GB" dirty="0"/>
          </a:p>
        </p:txBody>
      </p:sp>
      <p:grpSp>
        <p:nvGrpSpPr>
          <p:cNvPr id="9" name="Группа 8">
            <a:extLst>
              <a:ext uri="{FF2B5EF4-FFF2-40B4-BE49-F238E27FC236}">
                <a16:creationId xmlns:a16="http://schemas.microsoft.com/office/drawing/2014/main" id="{B4E74688-99B9-4963-BFCF-7646FA7C70CF}"/>
              </a:ext>
            </a:extLst>
          </p:cNvPr>
          <p:cNvGrpSpPr/>
          <p:nvPr/>
        </p:nvGrpSpPr>
        <p:grpSpPr>
          <a:xfrm>
            <a:off x="7313192" y="1564278"/>
            <a:ext cx="932400" cy="472680"/>
            <a:chOff x="7313192" y="1564278"/>
            <a:chExt cx="932400" cy="472680"/>
          </a:xfrm>
        </p:grpSpPr>
        <mc:AlternateContent xmlns:mc="http://schemas.openxmlformats.org/markup-compatibility/2006" xmlns:p14="http://schemas.microsoft.com/office/powerpoint/2010/main">
          <mc:Choice Requires="p14">
            <p:contentPart p14:bwMode="auto" r:id="rId46">
              <p14:nvContentPartPr>
                <p14:cNvPr id="4" name="Рукописный ввод 3">
                  <a:extLst>
                    <a:ext uri="{FF2B5EF4-FFF2-40B4-BE49-F238E27FC236}">
                      <a16:creationId xmlns:a16="http://schemas.microsoft.com/office/drawing/2014/main" id="{A64C15F2-6CE2-4B75-AC9D-0B6E3DECCE5D}"/>
                    </a:ext>
                  </a:extLst>
                </p14:cNvPr>
                <p14:cNvContentPartPr/>
                <p14:nvPr/>
              </p14:nvContentPartPr>
              <p14:xfrm>
                <a:off x="7313192" y="1564278"/>
                <a:ext cx="232200" cy="440280"/>
              </p14:xfrm>
            </p:contentPart>
          </mc:Choice>
          <mc:Fallback xmlns="">
            <p:pic>
              <p:nvPicPr>
                <p:cNvPr id="4" name="Рукописный ввод 3">
                  <a:extLst>
                    <a:ext uri="{FF2B5EF4-FFF2-40B4-BE49-F238E27FC236}">
                      <a16:creationId xmlns:a16="http://schemas.microsoft.com/office/drawing/2014/main" id="{A64C15F2-6CE2-4B75-AC9D-0B6E3DECCE5D}"/>
                    </a:ext>
                  </a:extLst>
                </p:cNvPr>
                <p:cNvPicPr/>
                <p:nvPr/>
              </p:nvPicPr>
              <p:blipFill>
                <a:blip r:embed="rId47"/>
                <a:stretch>
                  <a:fillRect/>
                </a:stretch>
              </p:blipFill>
              <p:spPr>
                <a:xfrm>
                  <a:off x="7304192" y="1555638"/>
                  <a:ext cx="249840"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 name="Рукописный ввод 4">
                  <a:extLst>
                    <a:ext uri="{FF2B5EF4-FFF2-40B4-BE49-F238E27FC236}">
                      <a16:creationId xmlns:a16="http://schemas.microsoft.com/office/drawing/2014/main" id="{FF668608-C4FE-4F5F-A0E2-8A04008DE544}"/>
                    </a:ext>
                  </a:extLst>
                </p14:cNvPr>
                <p14:cNvContentPartPr/>
                <p14:nvPr/>
              </p14:nvContentPartPr>
              <p14:xfrm>
                <a:off x="7641152" y="1791798"/>
                <a:ext cx="190440" cy="14400"/>
              </p14:xfrm>
            </p:contentPart>
          </mc:Choice>
          <mc:Fallback xmlns="">
            <p:pic>
              <p:nvPicPr>
                <p:cNvPr id="5" name="Рукописный ввод 4">
                  <a:extLst>
                    <a:ext uri="{FF2B5EF4-FFF2-40B4-BE49-F238E27FC236}">
                      <a16:creationId xmlns:a16="http://schemas.microsoft.com/office/drawing/2014/main" id="{FF668608-C4FE-4F5F-A0E2-8A04008DE544}"/>
                    </a:ext>
                  </a:extLst>
                </p:cNvPr>
                <p:cNvPicPr/>
                <p:nvPr/>
              </p:nvPicPr>
              <p:blipFill>
                <a:blip r:embed="rId49"/>
                <a:stretch>
                  <a:fillRect/>
                </a:stretch>
              </p:blipFill>
              <p:spPr>
                <a:xfrm>
                  <a:off x="7632512" y="1783158"/>
                  <a:ext cx="20808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 name="Рукописный ввод 5">
                  <a:extLst>
                    <a:ext uri="{FF2B5EF4-FFF2-40B4-BE49-F238E27FC236}">
                      <a16:creationId xmlns:a16="http://schemas.microsoft.com/office/drawing/2014/main" id="{92498485-D14F-47BB-956A-F8164BE0A893}"/>
                    </a:ext>
                  </a:extLst>
                </p14:cNvPr>
                <p14:cNvContentPartPr/>
                <p14:nvPr/>
              </p14:nvContentPartPr>
              <p14:xfrm>
                <a:off x="7696592" y="1882158"/>
                <a:ext cx="89640" cy="15480"/>
              </p14:xfrm>
            </p:contentPart>
          </mc:Choice>
          <mc:Fallback xmlns="">
            <p:pic>
              <p:nvPicPr>
                <p:cNvPr id="6" name="Рукописный ввод 5">
                  <a:extLst>
                    <a:ext uri="{FF2B5EF4-FFF2-40B4-BE49-F238E27FC236}">
                      <a16:creationId xmlns:a16="http://schemas.microsoft.com/office/drawing/2014/main" id="{92498485-D14F-47BB-956A-F8164BE0A893}"/>
                    </a:ext>
                  </a:extLst>
                </p:cNvPr>
                <p:cNvPicPr/>
                <p:nvPr/>
              </p:nvPicPr>
              <p:blipFill>
                <a:blip r:embed="rId51"/>
                <a:stretch>
                  <a:fillRect/>
                </a:stretch>
              </p:blipFill>
              <p:spPr>
                <a:xfrm>
                  <a:off x="7687952" y="1873158"/>
                  <a:ext cx="1072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 name="Рукописный ввод 6">
                  <a:extLst>
                    <a:ext uri="{FF2B5EF4-FFF2-40B4-BE49-F238E27FC236}">
                      <a16:creationId xmlns:a16="http://schemas.microsoft.com/office/drawing/2014/main" id="{A4AF1645-0495-41E8-B29E-12F56CE69635}"/>
                    </a:ext>
                  </a:extLst>
                </p14:cNvPr>
                <p14:cNvContentPartPr/>
                <p14:nvPr/>
              </p14:nvContentPartPr>
              <p14:xfrm>
                <a:off x="7965152" y="1617198"/>
                <a:ext cx="196920" cy="269280"/>
              </p14:xfrm>
            </p:contentPart>
          </mc:Choice>
          <mc:Fallback xmlns="">
            <p:pic>
              <p:nvPicPr>
                <p:cNvPr id="7" name="Рукописный ввод 6">
                  <a:extLst>
                    <a:ext uri="{FF2B5EF4-FFF2-40B4-BE49-F238E27FC236}">
                      <a16:creationId xmlns:a16="http://schemas.microsoft.com/office/drawing/2014/main" id="{A4AF1645-0495-41E8-B29E-12F56CE69635}"/>
                    </a:ext>
                  </a:extLst>
                </p:cNvPr>
                <p:cNvPicPr/>
                <p:nvPr/>
              </p:nvPicPr>
              <p:blipFill>
                <a:blip r:embed="rId53"/>
                <a:stretch>
                  <a:fillRect/>
                </a:stretch>
              </p:blipFill>
              <p:spPr>
                <a:xfrm>
                  <a:off x="7956152" y="1608558"/>
                  <a:ext cx="21456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 name="Рукописный ввод 7">
                  <a:extLst>
                    <a:ext uri="{FF2B5EF4-FFF2-40B4-BE49-F238E27FC236}">
                      <a16:creationId xmlns:a16="http://schemas.microsoft.com/office/drawing/2014/main" id="{CD06F4EB-B36B-469D-8DC7-EFC0E07BAF22}"/>
                    </a:ext>
                  </a:extLst>
                </p14:cNvPr>
                <p14:cNvContentPartPr/>
                <p14:nvPr/>
              </p14:nvContentPartPr>
              <p14:xfrm>
                <a:off x="8146952" y="1717998"/>
                <a:ext cx="98640" cy="318960"/>
              </p14:xfrm>
            </p:contentPart>
          </mc:Choice>
          <mc:Fallback xmlns="">
            <p:pic>
              <p:nvPicPr>
                <p:cNvPr id="8" name="Рукописный ввод 7">
                  <a:extLst>
                    <a:ext uri="{FF2B5EF4-FFF2-40B4-BE49-F238E27FC236}">
                      <a16:creationId xmlns:a16="http://schemas.microsoft.com/office/drawing/2014/main" id="{CD06F4EB-B36B-469D-8DC7-EFC0E07BAF22}"/>
                    </a:ext>
                  </a:extLst>
                </p:cNvPr>
                <p:cNvPicPr/>
                <p:nvPr/>
              </p:nvPicPr>
              <p:blipFill>
                <a:blip r:embed="rId55"/>
                <a:stretch>
                  <a:fillRect/>
                </a:stretch>
              </p:blipFill>
              <p:spPr>
                <a:xfrm>
                  <a:off x="8138312" y="1709358"/>
                  <a:ext cx="116280" cy="336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6">
            <p14:nvContentPartPr>
              <p14:cNvPr id="10" name="Рукописный ввод 9">
                <a:extLst>
                  <a:ext uri="{FF2B5EF4-FFF2-40B4-BE49-F238E27FC236}">
                    <a16:creationId xmlns:a16="http://schemas.microsoft.com/office/drawing/2014/main" id="{83916483-A6D7-418D-B640-1A96E43D11D1}"/>
                  </a:ext>
                </a:extLst>
              </p14:cNvPr>
              <p14:cNvContentPartPr/>
              <p14:nvPr/>
            </p14:nvContentPartPr>
            <p14:xfrm>
              <a:off x="87992" y="2948838"/>
              <a:ext cx="162360" cy="267120"/>
            </p14:xfrm>
          </p:contentPart>
        </mc:Choice>
        <mc:Fallback xmlns="">
          <p:pic>
            <p:nvPicPr>
              <p:cNvPr id="10" name="Рукописный ввод 9">
                <a:extLst>
                  <a:ext uri="{FF2B5EF4-FFF2-40B4-BE49-F238E27FC236}">
                    <a16:creationId xmlns:a16="http://schemas.microsoft.com/office/drawing/2014/main" id="{83916483-A6D7-418D-B640-1A96E43D11D1}"/>
                  </a:ext>
                </a:extLst>
              </p:cNvPr>
              <p:cNvPicPr/>
              <p:nvPr/>
            </p:nvPicPr>
            <p:blipFill>
              <a:blip r:embed="rId57"/>
              <a:stretch>
                <a:fillRect/>
              </a:stretch>
            </p:blipFill>
            <p:spPr>
              <a:xfrm>
                <a:off x="79352" y="2940198"/>
                <a:ext cx="18000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8" name="Рукописный ввод 17">
                <a:extLst>
                  <a:ext uri="{FF2B5EF4-FFF2-40B4-BE49-F238E27FC236}">
                    <a16:creationId xmlns:a16="http://schemas.microsoft.com/office/drawing/2014/main" id="{99379FFF-8B4A-469A-AB85-6108E875F019}"/>
                  </a:ext>
                </a:extLst>
              </p14:cNvPr>
              <p14:cNvContentPartPr/>
              <p14:nvPr/>
            </p14:nvContentPartPr>
            <p14:xfrm>
              <a:off x="343952" y="2928092"/>
              <a:ext cx="153360" cy="3480120"/>
            </p14:xfrm>
          </p:contentPart>
        </mc:Choice>
        <mc:Fallback xmlns="">
          <p:pic>
            <p:nvPicPr>
              <p:cNvPr id="18" name="Рукописный ввод 17">
                <a:extLst>
                  <a:ext uri="{FF2B5EF4-FFF2-40B4-BE49-F238E27FC236}">
                    <a16:creationId xmlns:a16="http://schemas.microsoft.com/office/drawing/2014/main" id="{99379FFF-8B4A-469A-AB85-6108E875F019}"/>
                  </a:ext>
                </a:extLst>
              </p:cNvPr>
              <p:cNvPicPr/>
              <p:nvPr/>
            </p:nvPicPr>
            <p:blipFill>
              <a:blip r:embed="rId59"/>
              <a:stretch>
                <a:fillRect/>
              </a:stretch>
            </p:blipFill>
            <p:spPr>
              <a:xfrm>
                <a:off x="334952" y="2919452"/>
                <a:ext cx="171000" cy="34977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5" name="Рукописный ввод 24">
                <a:extLst>
                  <a:ext uri="{FF2B5EF4-FFF2-40B4-BE49-F238E27FC236}">
                    <a16:creationId xmlns:a16="http://schemas.microsoft.com/office/drawing/2014/main" id="{27845BA0-74AF-4ECA-A756-C8CD24389901}"/>
                  </a:ext>
                </a:extLst>
              </p14:cNvPr>
              <p14:cNvContentPartPr/>
              <p14:nvPr/>
            </p14:nvContentPartPr>
            <p14:xfrm>
              <a:off x="148112" y="3063452"/>
              <a:ext cx="84960" cy="3240"/>
            </p14:xfrm>
          </p:contentPart>
        </mc:Choice>
        <mc:Fallback xmlns="">
          <p:pic>
            <p:nvPicPr>
              <p:cNvPr id="25" name="Рукописный ввод 24">
                <a:extLst>
                  <a:ext uri="{FF2B5EF4-FFF2-40B4-BE49-F238E27FC236}">
                    <a16:creationId xmlns:a16="http://schemas.microsoft.com/office/drawing/2014/main" id="{27845BA0-74AF-4ECA-A756-C8CD24389901}"/>
                  </a:ext>
                </a:extLst>
              </p:cNvPr>
              <p:cNvPicPr/>
              <p:nvPr/>
            </p:nvPicPr>
            <p:blipFill>
              <a:blip r:embed="rId61"/>
              <a:stretch>
                <a:fillRect/>
              </a:stretch>
            </p:blipFill>
            <p:spPr>
              <a:xfrm>
                <a:off x="139112" y="3054812"/>
                <a:ext cx="102600" cy="20880"/>
              </a:xfrm>
              <a:prstGeom prst="rect">
                <a:avLst/>
              </a:prstGeom>
            </p:spPr>
          </p:pic>
        </mc:Fallback>
      </mc:AlternateContent>
      <p:grpSp>
        <p:nvGrpSpPr>
          <p:cNvPr id="67" name="Группа 66">
            <a:extLst>
              <a:ext uri="{FF2B5EF4-FFF2-40B4-BE49-F238E27FC236}">
                <a16:creationId xmlns:a16="http://schemas.microsoft.com/office/drawing/2014/main" id="{ACE8BC76-C86D-4C75-9677-D858E19BE199}"/>
              </a:ext>
            </a:extLst>
          </p:cNvPr>
          <p:cNvGrpSpPr/>
          <p:nvPr/>
        </p:nvGrpSpPr>
        <p:grpSpPr>
          <a:xfrm>
            <a:off x="579032" y="2772212"/>
            <a:ext cx="2772720" cy="4118626"/>
            <a:chOff x="579032" y="2772212"/>
            <a:chExt cx="2772720" cy="4118626"/>
          </a:xfrm>
        </p:grpSpPr>
        <mc:AlternateContent xmlns:mc="http://schemas.openxmlformats.org/markup-compatibility/2006" xmlns:p14="http://schemas.microsoft.com/office/powerpoint/2010/main">
          <mc:Choice Requires="p14">
            <p:contentPart p14:bwMode="auto" r:id="rId62">
              <p14:nvContentPartPr>
                <p14:cNvPr id="14" name="Рукописный ввод 13">
                  <a:extLst>
                    <a:ext uri="{FF2B5EF4-FFF2-40B4-BE49-F238E27FC236}">
                      <a16:creationId xmlns:a16="http://schemas.microsoft.com/office/drawing/2014/main" id="{4E39CE08-D984-4F61-BF9E-54E8C6A372EB}"/>
                    </a:ext>
                  </a:extLst>
                </p14:cNvPr>
                <p14:cNvContentPartPr/>
                <p14:nvPr/>
              </p14:nvContentPartPr>
              <p14:xfrm>
                <a:off x="656072" y="2937678"/>
                <a:ext cx="192600" cy="229320"/>
              </p14:xfrm>
            </p:contentPart>
          </mc:Choice>
          <mc:Fallback xmlns="">
            <p:pic>
              <p:nvPicPr>
                <p:cNvPr id="14" name="Рукописный ввод 13">
                  <a:extLst>
                    <a:ext uri="{FF2B5EF4-FFF2-40B4-BE49-F238E27FC236}">
                      <a16:creationId xmlns:a16="http://schemas.microsoft.com/office/drawing/2014/main" id="{4E39CE08-D984-4F61-BF9E-54E8C6A372EB}"/>
                    </a:ext>
                  </a:extLst>
                </p:cNvPr>
                <p:cNvPicPr/>
                <p:nvPr/>
              </p:nvPicPr>
              <p:blipFill>
                <a:blip r:embed="rId63"/>
                <a:stretch>
                  <a:fillRect/>
                </a:stretch>
              </p:blipFill>
              <p:spPr>
                <a:xfrm>
                  <a:off x="647072" y="2929038"/>
                  <a:ext cx="21024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5" name="Рукописный ввод 14">
                  <a:extLst>
                    <a:ext uri="{FF2B5EF4-FFF2-40B4-BE49-F238E27FC236}">
                      <a16:creationId xmlns:a16="http://schemas.microsoft.com/office/drawing/2014/main" id="{C2CFE727-51D7-42A9-9C4C-29D946AD4012}"/>
                    </a:ext>
                  </a:extLst>
                </p14:cNvPr>
                <p14:cNvContentPartPr/>
                <p14:nvPr/>
              </p14:nvContentPartPr>
              <p14:xfrm>
                <a:off x="579032" y="2976918"/>
                <a:ext cx="250200" cy="226080"/>
              </p14:xfrm>
            </p:contentPart>
          </mc:Choice>
          <mc:Fallback xmlns="">
            <p:pic>
              <p:nvPicPr>
                <p:cNvPr id="15" name="Рукописный ввод 14">
                  <a:extLst>
                    <a:ext uri="{FF2B5EF4-FFF2-40B4-BE49-F238E27FC236}">
                      <a16:creationId xmlns:a16="http://schemas.microsoft.com/office/drawing/2014/main" id="{C2CFE727-51D7-42A9-9C4C-29D946AD4012}"/>
                    </a:ext>
                  </a:extLst>
                </p:cNvPr>
                <p:cNvPicPr/>
                <p:nvPr/>
              </p:nvPicPr>
              <p:blipFill>
                <a:blip r:embed="rId65"/>
                <a:stretch>
                  <a:fillRect/>
                </a:stretch>
              </p:blipFill>
              <p:spPr>
                <a:xfrm>
                  <a:off x="570032" y="2967918"/>
                  <a:ext cx="26784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6" name="Рукописный ввод 15">
                  <a:extLst>
                    <a:ext uri="{FF2B5EF4-FFF2-40B4-BE49-F238E27FC236}">
                      <a16:creationId xmlns:a16="http://schemas.microsoft.com/office/drawing/2014/main" id="{385C06BF-773D-4343-A4DD-84A1D5EF41F7}"/>
                    </a:ext>
                  </a:extLst>
                </p14:cNvPr>
                <p14:cNvContentPartPr/>
                <p14:nvPr/>
              </p14:nvContentPartPr>
              <p14:xfrm>
                <a:off x="906992" y="2790078"/>
                <a:ext cx="173520" cy="4100760"/>
              </p14:xfrm>
            </p:contentPart>
          </mc:Choice>
          <mc:Fallback xmlns="">
            <p:pic>
              <p:nvPicPr>
                <p:cNvPr id="16" name="Рукописный ввод 15">
                  <a:extLst>
                    <a:ext uri="{FF2B5EF4-FFF2-40B4-BE49-F238E27FC236}">
                      <a16:creationId xmlns:a16="http://schemas.microsoft.com/office/drawing/2014/main" id="{385C06BF-773D-4343-A4DD-84A1D5EF41F7}"/>
                    </a:ext>
                  </a:extLst>
                </p:cNvPr>
                <p:cNvPicPr/>
                <p:nvPr/>
              </p:nvPicPr>
              <p:blipFill>
                <a:blip r:embed="rId67"/>
                <a:stretch>
                  <a:fillRect/>
                </a:stretch>
              </p:blipFill>
              <p:spPr>
                <a:xfrm>
                  <a:off x="897992" y="2781438"/>
                  <a:ext cx="191160" cy="41184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 name="Рукописный ввод 19">
                  <a:extLst>
                    <a:ext uri="{FF2B5EF4-FFF2-40B4-BE49-F238E27FC236}">
                      <a16:creationId xmlns:a16="http://schemas.microsoft.com/office/drawing/2014/main" id="{518319C1-3DF8-4B2F-8AAF-19AB63791542}"/>
                    </a:ext>
                  </a:extLst>
                </p14:cNvPr>
                <p14:cNvContentPartPr/>
                <p14:nvPr/>
              </p14:nvContentPartPr>
              <p14:xfrm>
                <a:off x="1021472" y="2904692"/>
                <a:ext cx="264600" cy="246600"/>
              </p14:xfrm>
            </p:contentPart>
          </mc:Choice>
          <mc:Fallback xmlns="">
            <p:pic>
              <p:nvPicPr>
                <p:cNvPr id="20" name="Рукописный ввод 19">
                  <a:extLst>
                    <a:ext uri="{FF2B5EF4-FFF2-40B4-BE49-F238E27FC236}">
                      <a16:creationId xmlns:a16="http://schemas.microsoft.com/office/drawing/2014/main" id="{518319C1-3DF8-4B2F-8AAF-19AB63791542}"/>
                    </a:ext>
                  </a:extLst>
                </p:cNvPr>
                <p:cNvPicPr/>
                <p:nvPr/>
              </p:nvPicPr>
              <p:blipFill>
                <a:blip r:embed="rId69"/>
                <a:stretch>
                  <a:fillRect/>
                </a:stretch>
              </p:blipFill>
              <p:spPr>
                <a:xfrm>
                  <a:off x="1012472" y="2895692"/>
                  <a:ext cx="2822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1" name="Рукописный ввод 20">
                  <a:extLst>
                    <a:ext uri="{FF2B5EF4-FFF2-40B4-BE49-F238E27FC236}">
                      <a16:creationId xmlns:a16="http://schemas.microsoft.com/office/drawing/2014/main" id="{2BEB7C6C-A2DC-46D5-83A7-4ADDFC4019E5}"/>
                    </a:ext>
                  </a:extLst>
                </p14:cNvPr>
                <p14:cNvContentPartPr/>
                <p14:nvPr/>
              </p14:nvContentPartPr>
              <p14:xfrm>
                <a:off x="1392272" y="2922692"/>
                <a:ext cx="204480" cy="176760"/>
              </p14:xfrm>
            </p:contentPart>
          </mc:Choice>
          <mc:Fallback xmlns="">
            <p:pic>
              <p:nvPicPr>
                <p:cNvPr id="21" name="Рукописный ввод 20">
                  <a:extLst>
                    <a:ext uri="{FF2B5EF4-FFF2-40B4-BE49-F238E27FC236}">
                      <a16:creationId xmlns:a16="http://schemas.microsoft.com/office/drawing/2014/main" id="{2BEB7C6C-A2DC-46D5-83A7-4ADDFC4019E5}"/>
                    </a:ext>
                  </a:extLst>
                </p:cNvPr>
                <p:cNvPicPr/>
                <p:nvPr/>
              </p:nvPicPr>
              <p:blipFill>
                <a:blip r:embed="rId71"/>
                <a:stretch>
                  <a:fillRect/>
                </a:stretch>
              </p:blipFill>
              <p:spPr>
                <a:xfrm>
                  <a:off x="1383632" y="2914052"/>
                  <a:ext cx="2221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2" name="Рукописный ввод 21">
                  <a:extLst>
                    <a:ext uri="{FF2B5EF4-FFF2-40B4-BE49-F238E27FC236}">
                      <a16:creationId xmlns:a16="http://schemas.microsoft.com/office/drawing/2014/main" id="{4EE13B3C-B8EB-48B7-8EC5-4D9FDC4D5D28}"/>
                    </a:ext>
                  </a:extLst>
                </p14:cNvPr>
                <p14:cNvContentPartPr/>
                <p14:nvPr/>
              </p14:nvContentPartPr>
              <p14:xfrm>
                <a:off x="1735352" y="2967692"/>
                <a:ext cx="190440" cy="199080"/>
              </p14:xfrm>
            </p:contentPart>
          </mc:Choice>
          <mc:Fallback xmlns="">
            <p:pic>
              <p:nvPicPr>
                <p:cNvPr id="22" name="Рукописный ввод 21">
                  <a:extLst>
                    <a:ext uri="{FF2B5EF4-FFF2-40B4-BE49-F238E27FC236}">
                      <a16:creationId xmlns:a16="http://schemas.microsoft.com/office/drawing/2014/main" id="{4EE13B3C-B8EB-48B7-8EC5-4D9FDC4D5D28}"/>
                    </a:ext>
                  </a:extLst>
                </p:cNvPr>
                <p:cNvPicPr/>
                <p:nvPr/>
              </p:nvPicPr>
              <p:blipFill>
                <a:blip r:embed="rId73"/>
                <a:stretch>
                  <a:fillRect/>
                </a:stretch>
              </p:blipFill>
              <p:spPr>
                <a:xfrm>
                  <a:off x="1726352" y="2959052"/>
                  <a:ext cx="20808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3" name="Рукописный ввод 22">
                  <a:extLst>
                    <a:ext uri="{FF2B5EF4-FFF2-40B4-BE49-F238E27FC236}">
                      <a16:creationId xmlns:a16="http://schemas.microsoft.com/office/drawing/2014/main" id="{15EE0D76-2F95-4CCD-8B8C-81458C8C1206}"/>
                    </a:ext>
                  </a:extLst>
                </p14:cNvPr>
                <p14:cNvContentPartPr/>
                <p14:nvPr/>
              </p14:nvContentPartPr>
              <p14:xfrm>
                <a:off x="1786112" y="2994332"/>
                <a:ext cx="149400" cy="193680"/>
              </p14:xfrm>
            </p:contentPart>
          </mc:Choice>
          <mc:Fallback xmlns="">
            <p:pic>
              <p:nvPicPr>
                <p:cNvPr id="23" name="Рукописный ввод 22">
                  <a:extLst>
                    <a:ext uri="{FF2B5EF4-FFF2-40B4-BE49-F238E27FC236}">
                      <a16:creationId xmlns:a16="http://schemas.microsoft.com/office/drawing/2014/main" id="{15EE0D76-2F95-4CCD-8B8C-81458C8C1206}"/>
                    </a:ext>
                  </a:extLst>
                </p:cNvPr>
                <p:cNvPicPr/>
                <p:nvPr/>
              </p:nvPicPr>
              <p:blipFill>
                <a:blip r:embed="rId75"/>
                <a:stretch>
                  <a:fillRect/>
                </a:stretch>
              </p:blipFill>
              <p:spPr>
                <a:xfrm>
                  <a:off x="1777112" y="2985332"/>
                  <a:ext cx="16704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4" name="Рукописный ввод 23">
                  <a:extLst>
                    <a:ext uri="{FF2B5EF4-FFF2-40B4-BE49-F238E27FC236}">
                      <a16:creationId xmlns:a16="http://schemas.microsoft.com/office/drawing/2014/main" id="{5C024EB9-1B30-4675-B1CF-1F75C5448573}"/>
                    </a:ext>
                  </a:extLst>
                </p14:cNvPr>
                <p14:cNvContentPartPr/>
                <p14:nvPr/>
              </p14:nvContentPartPr>
              <p14:xfrm>
                <a:off x="1095992" y="3028892"/>
                <a:ext cx="64800" cy="8640"/>
              </p14:xfrm>
            </p:contentPart>
          </mc:Choice>
          <mc:Fallback xmlns="">
            <p:pic>
              <p:nvPicPr>
                <p:cNvPr id="24" name="Рукописный ввод 23">
                  <a:extLst>
                    <a:ext uri="{FF2B5EF4-FFF2-40B4-BE49-F238E27FC236}">
                      <a16:creationId xmlns:a16="http://schemas.microsoft.com/office/drawing/2014/main" id="{5C024EB9-1B30-4675-B1CF-1F75C5448573}"/>
                    </a:ext>
                  </a:extLst>
                </p:cNvPr>
                <p:cNvPicPr/>
                <p:nvPr/>
              </p:nvPicPr>
              <p:blipFill>
                <a:blip r:embed="rId77"/>
                <a:stretch>
                  <a:fillRect/>
                </a:stretch>
              </p:blipFill>
              <p:spPr>
                <a:xfrm>
                  <a:off x="1086992" y="3020252"/>
                  <a:ext cx="8244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7" name="Рукописный ввод 26">
                  <a:extLst>
                    <a:ext uri="{FF2B5EF4-FFF2-40B4-BE49-F238E27FC236}">
                      <a16:creationId xmlns:a16="http://schemas.microsoft.com/office/drawing/2014/main" id="{F385593D-408A-485A-9CF6-7D0F3165DE43}"/>
                    </a:ext>
                  </a:extLst>
                </p14:cNvPr>
                <p14:cNvContentPartPr/>
                <p14:nvPr/>
              </p14:nvContentPartPr>
              <p14:xfrm>
                <a:off x="2101472" y="2779052"/>
                <a:ext cx="183600" cy="3614040"/>
              </p14:xfrm>
            </p:contentPart>
          </mc:Choice>
          <mc:Fallback xmlns="">
            <p:pic>
              <p:nvPicPr>
                <p:cNvPr id="27" name="Рукописный ввод 26">
                  <a:extLst>
                    <a:ext uri="{FF2B5EF4-FFF2-40B4-BE49-F238E27FC236}">
                      <a16:creationId xmlns:a16="http://schemas.microsoft.com/office/drawing/2014/main" id="{F385593D-408A-485A-9CF6-7D0F3165DE43}"/>
                    </a:ext>
                  </a:extLst>
                </p:cNvPr>
                <p:cNvPicPr/>
                <p:nvPr/>
              </p:nvPicPr>
              <p:blipFill>
                <a:blip r:embed="rId79"/>
                <a:stretch>
                  <a:fillRect/>
                </a:stretch>
              </p:blipFill>
              <p:spPr>
                <a:xfrm>
                  <a:off x="2092832" y="2770052"/>
                  <a:ext cx="201240" cy="36316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9" name="Рукописный ввод 28">
                  <a:extLst>
                    <a:ext uri="{FF2B5EF4-FFF2-40B4-BE49-F238E27FC236}">
                      <a16:creationId xmlns:a16="http://schemas.microsoft.com/office/drawing/2014/main" id="{3000B4EE-2D44-4177-A178-9B77306D7837}"/>
                    </a:ext>
                  </a:extLst>
                </p14:cNvPr>
                <p14:cNvContentPartPr/>
                <p14:nvPr/>
              </p14:nvContentPartPr>
              <p14:xfrm>
                <a:off x="2364632" y="2920892"/>
                <a:ext cx="154440" cy="223560"/>
              </p14:xfrm>
            </p:contentPart>
          </mc:Choice>
          <mc:Fallback xmlns="">
            <p:pic>
              <p:nvPicPr>
                <p:cNvPr id="29" name="Рукописный ввод 28">
                  <a:extLst>
                    <a:ext uri="{FF2B5EF4-FFF2-40B4-BE49-F238E27FC236}">
                      <a16:creationId xmlns:a16="http://schemas.microsoft.com/office/drawing/2014/main" id="{3000B4EE-2D44-4177-A178-9B77306D7837}"/>
                    </a:ext>
                  </a:extLst>
                </p:cNvPr>
                <p:cNvPicPr/>
                <p:nvPr/>
              </p:nvPicPr>
              <p:blipFill>
                <a:blip r:embed="rId81"/>
                <a:stretch>
                  <a:fillRect/>
                </a:stretch>
              </p:blipFill>
              <p:spPr>
                <a:xfrm>
                  <a:off x="2355992" y="2912252"/>
                  <a:ext cx="17208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0" name="Рукописный ввод 29">
                  <a:extLst>
                    <a:ext uri="{FF2B5EF4-FFF2-40B4-BE49-F238E27FC236}">
                      <a16:creationId xmlns:a16="http://schemas.microsoft.com/office/drawing/2014/main" id="{8B46E50E-2A34-4CD1-B3FE-1EFFB5A6A9F8}"/>
                    </a:ext>
                  </a:extLst>
                </p14:cNvPr>
                <p14:cNvContentPartPr/>
                <p14:nvPr/>
              </p14:nvContentPartPr>
              <p14:xfrm>
                <a:off x="2351312" y="2970572"/>
                <a:ext cx="148320" cy="156960"/>
              </p14:xfrm>
            </p:contentPart>
          </mc:Choice>
          <mc:Fallback xmlns="">
            <p:pic>
              <p:nvPicPr>
                <p:cNvPr id="30" name="Рукописный ввод 29">
                  <a:extLst>
                    <a:ext uri="{FF2B5EF4-FFF2-40B4-BE49-F238E27FC236}">
                      <a16:creationId xmlns:a16="http://schemas.microsoft.com/office/drawing/2014/main" id="{8B46E50E-2A34-4CD1-B3FE-1EFFB5A6A9F8}"/>
                    </a:ext>
                  </a:extLst>
                </p:cNvPr>
                <p:cNvPicPr/>
                <p:nvPr/>
              </p:nvPicPr>
              <p:blipFill>
                <a:blip r:embed="rId83"/>
                <a:stretch>
                  <a:fillRect/>
                </a:stretch>
              </p:blipFill>
              <p:spPr>
                <a:xfrm>
                  <a:off x="2342672" y="2961572"/>
                  <a:ext cx="16596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1" name="Рукописный ввод 30">
                  <a:extLst>
                    <a:ext uri="{FF2B5EF4-FFF2-40B4-BE49-F238E27FC236}">
                      <a16:creationId xmlns:a16="http://schemas.microsoft.com/office/drawing/2014/main" id="{1A06BAE9-2543-4001-8335-30FC632AB3A3}"/>
                    </a:ext>
                  </a:extLst>
                </p14:cNvPr>
                <p14:cNvContentPartPr/>
                <p14:nvPr/>
              </p14:nvContentPartPr>
              <p14:xfrm>
                <a:off x="2613032" y="2928452"/>
                <a:ext cx="125640" cy="204120"/>
              </p14:xfrm>
            </p:contentPart>
          </mc:Choice>
          <mc:Fallback xmlns="">
            <p:pic>
              <p:nvPicPr>
                <p:cNvPr id="31" name="Рукописный ввод 30">
                  <a:extLst>
                    <a:ext uri="{FF2B5EF4-FFF2-40B4-BE49-F238E27FC236}">
                      <a16:creationId xmlns:a16="http://schemas.microsoft.com/office/drawing/2014/main" id="{1A06BAE9-2543-4001-8335-30FC632AB3A3}"/>
                    </a:ext>
                  </a:extLst>
                </p:cNvPr>
                <p:cNvPicPr/>
                <p:nvPr/>
              </p:nvPicPr>
              <p:blipFill>
                <a:blip r:embed="rId85"/>
                <a:stretch>
                  <a:fillRect/>
                </a:stretch>
              </p:blipFill>
              <p:spPr>
                <a:xfrm>
                  <a:off x="2604032" y="2919812"/>
                  <a:ext cx="1432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4" name="Рукописный ввод 63">
                  <a:extLst>
                    <a:ext uri="{FF2B5EF4-FFF2-40B4-BE49-F238E27FC236}">
                      <a16:creationId xmlns:a16="http://schemas.microsoft.com/office/drawing/2014/main" id="{0EF3E795-4E26-40D3-9D0E-4B9D450ED1BE}"/>
                    </a:ext>
                  </a:extLst>
                </p14:cNvPr>
                <p14:cNvContentPartPr/>
                <p14:nvPr/>
              </p14:nvContentPartPr>
              <p14:xfrm>
                <a:off x="2835872" y="2832692"/>
                <a:ext cx="206280" cy="254160"/>
              </p14:xfrm>
            </p:contentPart>
          </mc:Choice>
          <mc:Fallback xmlns="">
            <p:pic>
              <p:nvPicPr>
                <p:cNvPr id="64" name="Рукописный ввод 63">
                  <a:extLst>
                    <a:ext uri="{FF2B5EF4-FFF2-40B4-BE49-F238E27FC236}">
                      <a16:creationId xmlns:a16="http://schemas.microsoft.com/office/drawing/2014/main" id="{0EF3E795-4E26-40D3-9D0E-4B9D450ED1BE}"/>
                    </a:ext>
                  </a:extLst>
                </p:cNvPr>
                <p:cNvPicPr/>
                <p:nvPr/>
              </p:nvPicPr>
              <p:blipFill>
                <a:blip r:embed="rId87"/>
                <a:stretch>
                  <a:fillRect/>
                </a:stretch>
              </p:blipFill>
              <p:spPr>
                <a:xfrm>
                  <a:off x="2826872" y="2824052"/>
                  <a:ext cx="2239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5" name="Рукописный ввод 64">
                  <a:extLst>
                    <a:ext uri="{FF2B5EF4-FFF2-40B4-BE49-F238E27FC236}">
                      <a16:creationId xmlns:a16="http://schemas.microsoft.com/office/drawing/2014/main" id="{BDFE03C0-A20E-4B38-9202-34E12A3BC704}"/>
                    </a:ext>
                  </a:extLst>
                </p14:cNvPr>
                <p14:cNvContentPartPr/>
                <p14:nvPr/>
              </p14:nvContentPartPr>
              <p14:xfrm>
                <a:off x="3150872" y="2772212"/>
                <a:ext cx="200880" cy="3992040"/>
              </p14:xfrm>
            </p:contentPart>
          </mc:Choice>
          <mc:Fallback xmlns="">
            <p:pic>
              <p:nvPicPr>
                <p:cNvPr id="65" name="Рукописный ввод 64">
                  <a:extLst>
                    <a:ext uri="{FF2B5EF4-FFF2-40B4-BE49-F238E27FC236}">
                      <a16:creationId xmlns:a16="http://schemas.microsoft.com/office/drawing/2014/main" id="{BDFE03C0-A20E-4B38-9202-34E12A3BC704}"/>
                    </a:ext>
                  </a:extLst>
                </p:cNvPr>
                <p:cNvPicPr/>
                <p:nvPr/>
              </p:nvPicPr>
              <p:blipFill>
                <a:blip r:embed="rId89"/>
                <a:stretch>
                  <a:fillRect/>
                </a:stretch>
              </p:blipFill>
              <p:spPr>
                <a:xfrm>
                  <a:off x="3141872" y="2763572"/>
                  <a:ext cx="218520" cy="40096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6" name="Рукописный ввод 65">
                  <a:extLst>
                    <a:ext uri="{FF2B5EF4-FFF2-40B4-BE49-F238E27FC236}">
                      <a16:creationId xmlns:a16="http://schemas.microsoft.com/office/drawing/2014/main" id="{FEB4E219-8C91-4A43-A8E9-856A622454C6}"/>
                    </a:ext>
                  </a:extLst>
                </p14:cNvPr>
                <p14:cNvContentPartPr/>
                <p14:nvPr/>
              </p14:nvContentPartPr>
              <p14:xfrm>
                <a:off x="2284712" y="6033812"/>
                <a:ext cx="46440" cy="781200"/>
              </p14:xfrm>
            </p:contentPart>
          </mc:Choice>
          <mc:Fallback xmlns="">
            <p:pic>
              <p:nvPicPr>
                <p:cNvPr id="66" name="Рукописный ввод 65">
                  <a:extLst>
                    <a:ext uri="{FF2B5EF4-FFF2-40B4-BE49-F238E27FC236}">
                      <a16:creationId xmlns:a16="http://schemas.microsoft.com/office/drawing/2014/main" id="{FEB4E219-8C91-4A43-A8E9-856A622454C6}"/>
                    </a:ext>
                  </a:extLst>
                </p:cNvPr>
                <p:cNvPicPr/>
                <p:nvPr/>
              </p:nvPicPr>
              <p:blipFill>
                <a:blip r:embed="rId91"/>
                <a:stretch>
                  <a:fillRect/>
                </a:stretch>
              </p:blipFill>
              <p:spPr>
                <a:xfrm>
                  <a:off x="2276072" y="6025172"/>
                  <a:ext cx="64080" cy="798840"/>
                </a:xfrm>
                <a:prstGeom prst="rect">
                  <a:avLst/>
                </a:prstGeom>
              </p:spPr>
            </p:pic>
          </mc:Fallback>
        </mc:AlternateContent>
      </p:grpSp>
      <p:grpSp>
        <p:nvGrpSpPr>
          <p:cNvPr id="85" name="Группа 84">
            <a:extLst>
              <a:ext uri="{FF2B5EF4-FFF2-40B4-BE49-F238E27FC236}">
                <a16:creationId xmlns:a16="http://schemas.microsoft.com/office/drawing/2014/main" id="{2D650E49-E4B7-4C92-9725-5E45650A5C7B}"/>
              </a:ext>
            </a:extLst>
          </p:cNvPr>
          <p:cNvGrpSpPr/>
          <p:nvPr/>
        </p:nvGrpSpPr>
        <p:grpSpPr>
          <a:xfrm>
            <a:off x="3339512" y="2644412"/>
            <a:ext cx="2883240" cy="527760"/>
            <a:chOff x="3339512" y="2644412"/>
            <a:chExt cx="2883240" cy="527760"/>
          </a:xfrm>
        </p:grpSpPr>
        <mc:AlternateContent xmlns:mc="http://schemas.openxmlformats.org/markup-compatibility/2006" xmlns:p14="http://schemas.microsoft.com/office/powerpoint/2010/main">
          <mc:Choice Requires="p14">
            <p:contentPart p14:bwMode="auto" r:id="rId92">
              <p14:nvContentPartPr>
                <p14:cNvPr id="68" name="Рукописный ввод 67">
                  <a:extLst>
                    <a:ext uri="{FF2B5EF4-FFF2-40B4-BE49-F238E27FC236}">
                      <a16:creationId xmlns:a16="http://schemas.microsoft.com/office/drawing/2014/main" id="{4B750E31-AAB2-4FF0-B404-5E8D95E63FB7}"/>
                    </a:ext>
                  </a:extLst>
                </p14:cNvPr>
                <p14:cNvContentPartPr/>
                <p14:nvPr/>
              </p14:nvContentPartPr>
              <p14:xfrm>
                <a:off x="3339512" y="2810012"/>
                <a:ext cx="146160" cy="362160"/>
              </p14:xfrm>
            </p:contentPart>
          </mc:Choice>
          <mc:Fallback xmlns="">
            <p:pic>
              <p:nvPicPr>
                <p:cNvPr id="68" name="Рукописный ввод 67">
                  <a:extLst>
                    <a:ext uri="{FF2B5EF4-FFF2-40B4-BE49-F238E27FC236}">
                      <a16:creationId xmlns:a16="http://schemas.microsoft.com/office/drawing/2014/main" id="{4B750E31-AAB2-4FF0-B404-5E8D95E63FB7}"/>
                    </a:ext>
                  </a:extLst>
                </p:cNvPr>
                <p:cNvPicPr/>
                <p:nvPr/>
              </p:nvPicPr>
              <p:blipFill>
                <a:blip r:embed="rId93"/>
                <a:stretch>
                  <a:fillRect/>
                </a:stretch>
              </p:blipFill>
              <p:spPr>
                <a:xfrm>
                  <a:off x="3330512" y="2801372"/>
                  <a:ext cx="16380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9" name="Рукописный ввод 68">
                  <a:extLst>
                    <a:ext uri="{FF2B5EF4-FFF2-40B4-BE49-F238E27FC236}">
                      <a16:creationId xmlns:a16="http://schemas.microsoft.com/office/drawing/2014/main" id="{8DD8F324-C169-4E6E-9773-6C3AB7FF24D9}"/>
                    </a:ext>
                  </a:extLst>
                </p14:cNvPr>
                <p14:cNvContentPartPr/>
                <p14:nvPr/>
              </p14:nvContentPartPr>
              <p14:xfrm>
                <a:off x="3509792" y="2834492"/>
                <a:ext cx="142200" cy="271800"/>
              </p14:xfrm>
            </p:contentPart>
          </mc:Choice>
          <mc:Fallback xmlns="">
            <p:pic>
              <p:nvPicPr>
                <p:cNvPr id="69" name="Рукописный ввод 68">
                  <a:extLst>
                    <a:ext uri="{FF2B5EF4-FFF2-40B4-BE49-F238E27FC236}">
                      <a16:creationId xmlns:a16="http://schemas.microsoft.com/office/drawing/2014/main" id="{8DD8F324-C169-4E6E-9773-6C3AB7FF24D9}"/>
                    </a:ext>
                  </a:extLst>
                </p:cNvPr>
                <p:cNvPicPr/>
                <p:nvPr/>
              </p:nvPicPr>
              <p:blipFill>
                <a:blip r:embed="rId95"/>
                <a:stretch>
                  <a:fillRect/>
                </a:stretch>
              </p:blipFill>
              <p:spPr>
                <a:xfrm>
                  <a:off x="3500792" y="2825852"/>
                  <a:ext cx="15984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0" name="Рукописный ввод 69">
                  <a:extLst>
                    <a:ext uri="{FF2B5EF4-FFF2-40B4-BE49-F238E27FC236}">
                      <a16:creationId xmlns:a16="http://schemas.microsoft.com/office/drawing/2014/main" id="{C4BE5C97-9D50-4231-8B7A-847D1648DEBD}"/>
                    </a:ext>
                  </a:extLst>
                </p14:cNvPr>
                <p14:cNvContentPartPr/>
                <p14:nvPr/>
              </p14:nvContentPartPr>
              <p14:xfrm>
                <a:off x="3765752" y="2847452"/>
                <a:ext cx="167760" cy="202320"/>
              </p14:xfrm>
            </p:contentPart>
          </mc:Choice>
          <mc:Fallback xmlns="">
            <p:pic>
              <p:nvPicPr>
                <p:cNvPr id="70" name="Рукописный ввод 69">
                  <a:extLst>
                    <a:ext uri="{FF2B5EF4-FFF2-40B4-BE49-F238E27FC236}">
                      <a16:creationId xmlns:a16="http://schemas.microsoft.com/office/drawing/2014/main" id="{C4BE5C97-9D50-4231-8B7A-847D1648DEBD}"/>
                    </a:ext>
                  </a:extLst>
                </p:cNvPr>
                <p:cNvPicPr/>
                <p:nvPr/>
              </p:nvPicPr>
              <p:blipFill>
                <a:blip r:embed="rId97"/>
                <a:stretch>
                  <a:fillRect/>
                </a:stretch>
              </p:blipFill>
              <p:spPr>
                <a:xfrm>
                  <a:off x="3756752" y="2838452"/>
                  <a:ext cx="18540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1" name="Рукописный ввод 70">
                  <a:extLst>
                    <a:ext uri="{FF2B5EF4-FFF2-40B4-BE49-F238E27FC236}">
                      <a16:creationId xmlns:a16="http://schemas.microsoft.com/office/drawing/2014/main" id="{55122B00-A593-43AA-A965-23F9E57FFB9E}"/>
                    </a:ext>
                  </a:extLst>
                </p14:cNvPr>
                <p14:cNvContentPartPr/>
                <p14:nvPr/>
              </p14:nvContentPartPr>
              <p14:xfrm>
                <a:off x="4027112" y="2903612"/>
                <a:ext cx="128880" cy="136440"/>
              </p14:xfrm>
            </p:contentPart>
          </mc:Choice>
          <mc:Fallback xmlns="">
            <p:pic>
              <p:nvPicPr>
                <p:cNvPr id="71" name="Рукописный ввод 70">
                  <a:extLst>
                    <a:ext uri="{FF2B5EF4-FFF2-40B4-BE49-F238E27FC236}">
                      <a16:creationId xmlns:a16="http://schemas.microsoft.com/office/drawing/2014/main" id="{55122B00-A593-43AA-A965-23F9E57FFB9E}"/>
                    </a:ext>
                  </a:extLst>
                </p:cNvPr>
                <p:cNvPicPr/>
                <p:nvPr/>
              </p:nvPicPr>
              <p:blipFill>
                <a:blip r:embed="rId99"/>
                <a:stretch>
                  <a:fillRect/>
                </a:stretch>
              </p:blipFill>
              <p:spPr>
                <a:xfrm>
                  <a:off x="4018112" y="2894972"/>
                  <a:ext cx="1465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2" name="Рукописный ввод 71">
                  <a:extLst>
                    <a:ext uri="{FF2B5EF4-FFF2-40B4-BE49-F238E27FC236}">
                      <a16:creationId xmlns:a16="http://schemas.microsoft.com/office/drawing/2014/main" id="{E67B3E37-83A2-435C-AB86-9953A134431B}"/>
                    </a:ext>
                  </a:extLst>
                </p14:cNvPr>
                <p14:cNvContentPartPr/>
                <p14:nvPr/>
              </p14:nvContentPartPr>
              <p14:xfrm>
                <a:off x="4275872" y="2873012"/>
                <a:ext cx="91080" cy="135720"/>
              </p14:xfrm>
            </p:contentPart>
          </mc:Choice>
          <mc:Fallback xmlns="">
            <p:pic>
              <p:nvPicPr>
                <p:cNvPr id="72" name="Рукописный ввод 71">
                  <a:extLst>
                    <a:ext uri="{FF2B5EF4-FFF2-40B4-BE49-F238E27FC236}">
                      <a16:creationId xmlns:a16="http://schemas.microsoft.com/office/drawing/2014/main" id="{E67B3E37-83A2-435C-AB86-9953A134431B}"/>
                    </a:ext>
                  </a:extLst>
                </p:cNvPr>
                <p:cNvPicPr/>
                <p:nvPr/>
              </p:nvPicPr>
              <p:blipFill>
                <a:blip r:embed="rId101"/>
                <a:stretch>
                  <a:fillRect/>
                </a:stretch>
              </p:blipFill>
              <p:spPr>
                <a:xfrm>
                  <a:off x="4266872" y="2864372"/>
                  <a:ext cx="1087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4" name="Рукописный ввод 73">
                  <a:extLst>
                    <a:ext uri="{FF2B5EF4-FFF2-40B4-BE49-F238E27FC236}">
                      <a16:creationId xmlns:a16="http://schemas.microsoft.com/office/drawing/2014/main" id="{30355357-82EC-4B9B-A35F-D893FFC715E6}"/>
                    </a:ext>
                  </a:extLst>
                </p14:cNvPr>
                <p14:cNvContentPartPr/>
                <p14:nvPr/>
              </p14:nvContentPartPr>
              <p14:xfrm>
                <a:off x="4255712" y="2907932"/>
                <a:ext cx="169560" cy="108360"/>
              </p14:xfrm>
            </p:contentPart>
          </mc:Choice>
          <mc:Fallback xmlns="">
            <p:pic>
              <p:nvPicPr>
                <p:cNvPr id="74" name="Рукописный ввод 73">
                  <a:extLst>
                    <a:ext uri="{FF2B5EF4-FFF2-40B4-BE49-F238E27FC236}">
                      <a16:creationId xmlns:a16="http://schemas.microsoft.com/office/drawing/2014/main" id="{30355357-82EC-4B9B-A35F-D893FFC715E6}"/>
                    </a:ext>
                  </a:extLst>
                </p:cNvPr>
                <p:cNvPicPr/>
                <p:nvPr/>
              </p:nvPicPr>
              <p:blipFill>
                <a:blip r:embed="rId103"/>
                <a:stretch>
                  <a:fillRect/>
                </a:stretch>
              </p:blipFill>
              <p:spPr>
                <a:xfrm>
                  <a:off x="4247072" y="2898932"/>
                  <a:ext cx="1872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5" name="Рукописный ввод 74">
                  <a:extLst>
                    <a:ext uri="{FF2B5EF4-FFF2-40B4-BE49-F238E27FC236}">
                      <a16:creationId xmlns:a16="http://schemas.microsoft.com/office/drawing/2014/main" id="{E72509BD-ED2F-4A80-AB88-C0F752B4FC2A}"/>
                    </a:ext>
                  </a:extLst>
                </p14:cNvPr>
                <p14:cNvContentPartPr/>
                <p14:nvPr/>
              </p14:nvContentPartPr>
              <p14:xfrm>
                <a:off x="4353992" y="2747372"/>
                <a:ext cx="195480" cy="379800"/>
              </p14:xfrm>
            </p:contentPart>
          </mc:Choice>
          <mc:Fallback xmlns="">
            <p:pic>
              <p:nvPicPr>
                <p:cNvPr id="75" name="Рукописный ввод 74">
                  <a:extLst>
                    <a:ext uri="{FF2B5EF4-FFF2-40B4-BE49-F238E27FC236}">
                      <a16:creationId xmlns:a16="http://schemas.microsoft.com/office/drawing/2014/main" id="{E72509BD-ED2F-4A80-AB88-C0F752B4FC2A}"/>
                    </a:ext>
                  </a:extLst>
                </p:cNvPr>
                <p:cNvPicPr/>
                <p:nvPr/>
              </p:nvPicPr>
              <p:blipFill>
                <a:blip r:embed="rId105"/>
                <a:stretch>
                  <a:fillRect/>
                </a:stretch>
              </p:blipFill>
              <p:spPr>
                <a:xfrm>
                  <a:off x="4344992" y="2738372"/>
                  <a:ext cx="21312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6" name="Рукописный ввод 75">
                  <a:extLst>
                    <a:ext uri="{FF2B5EF4-FFF2-40B4-BE49-F238E27FC236}">
                      <a16:creationId xmlns:a16="http://schemas.microsoft.com/office/drawing/2014/main" id="{E4716004-2F76-4320-BC6F-A1438B1251AD}"/>
                    </a:ext>
                  </a:extLst>
                </p14:cNvPr>
                <p14:cNvContentPartPr/>
                <p14:nvPr/>
              </p14:nvContentPartPr>
              <p14:xfrm>
                <a:off x="4657112" y="2990012"/>
                <a:ext cx="42120" cy="34200"/>
              </p14:xfrm>
            </p:contentPart>
          </mc:Choice>
          <mc:Fallback xmlns="">
            <p:pic>
              <p:nvPicPr>
                <p:cNvPr id="76" name="Рукописный ввод 75">
                  <a:extLst>
                    <a:ext uri="{FF2B5EF4-FFF2-40B4-BE49-F238E27FC236}">
                      <a16:creationId xmlns:a16="http://schemas.microsoft.com/office/drawing/2014/main" id="{E4716004-2F76-4320-BC6F-A1438B1251AD}"/>
                    </a:ext>
                  </a:extLst>
                </p:cNvPr>
                <p:cNvPicPr/>
                <p:nvPr/>
              </p:nvPicPr>
              <p:blipFill>
                <a:blip r:embed="rId107"/>
                <a:stretch>
                  <a:fillRect/>
                </a:stretch>
              </p:blipFill>
              <p:spPr>
                <a:xfrm>
                  <a:off x="4648112" y="2981012"/>
                  <a:ext cx="597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7" name="Рукописный ввод 76">
                  <a:extLst>
                    <a:ext uri="{FF2B5EF4-FFF2-40B4-BE49-F238E27FC236}">
                      <a16:creationId xmlns:a16="http://schemas.microsoft.com/office/drawing/2014/main" id="{88C12199-C546-4775-8EA7-7F288CA2D598}"/>
                    </a:ext>
                  </a:extLst>
                </p14:cNvPr>
                <p14:cNvContentPartPr/>
                <p14:nvPr/>
              </p14:nvContentPartPr>
              <p14:xfrm>
                <a:off x="4832432" y="2766452"/>
                <a:ext cx="88560" cy="306360"/>
              </p14:xfrm>
            </p:contentPart>
          </mc:Choice>
          <mc:Fallback xmlns="">
            <p:pic>
              <p:nvPicPr>
                <p:cNvPr id="77" name="Рукописный ввод 76">
                  <a:extLst>
                    <a:ext uri="{FF2B5EF4-FFF2-40B4-BE49-F238E27FC236}">
                      <a16:creationId xmlns:a16="http://schemas.microsoft.com/office/drawing/2014/main" id="{88C12199-C546-4775-8EA7-7F288CA2D598}"/>
                    </a:ext>
                  </a:extLst>
                </p:cNvPr>
                <p:cNvPicPr/>
                <p:nvPr/>
              </p:nvPicPr>
              <p:blipFill>
                <a:blip r:embed="rId109"/>
                <a:stretch>
                  <a:fillRect/>
                </a:stretch>
              </p:blipFill>
              <p:spPr>
                <a:xfrm>
                  <a:off x="4823792" y="2757812"/>
                  <a:ext cx="1062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8" name="Рукописный ввод 77">
                  <a:extLst>
                    <a:ext uri="{FF2B5EF4-FFF2-40B4-BE49-F238E27FC236}">
                      <a16:creationId xmlns:a16="http://schemas.microsoft.com/office/drawing/2014/main" id="{85800F4D-686F-40DD-8139-C7B9655AB530}"/>
                    </a:ext>
                  </a:extLst>
                </p14:cNvPr>
                <p14:cNvContentPartPr/>
                <p14:nvPr/>
              </p14:nvContentPartPr>
              <p14:xfrm>
                <a:off x="5027192" y="2803892"/>
                <a:ext cx="78120" cy="214920"/>
              </p14:xfrm>
            </p:contentPart>
          </mc:Choice>
          <mc:Fallback xmlns="">
            <p:pic>
              <p:nvPicPr>
                <p:cNvPr id="78" name="Рукописный ввод 77">
                  <a:extLst>
                    <a:ext uri="{FF2B5EF4-FFF2-40B4-BE49-F238E27FC236}">
                      <a16:creationId xmlns:a16="http://schemas.microsoft.com/office/drawing/2014/main" id="{85800F4D-686F-40DD-8139-C7B9655AB530}"/>
                    </a:ext>
                  </a:extLst>
                </p:cNvPr>
                <p:cNvPicPr/>
                <p:nvPr/>
              </p:nvPicPr>
              <p:blipFill>
                <a:blip r:embed="rId111"/>
                <a:stretch>
                  <a:fillRect/>
                </a:stretch>
              </p:blipFill>
              <p:spPr>
                <a:xfrm>
                  <a:off x="5018192" y="2795252"/>
                  <a:ext cx="9576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9" name="Рукописный ввод 78">
                  <a:extLst>
                    <a:ext uri="{FF2B5EF4-FFF2-40B4-BE49-F238E27FC236}">
                      <a16:creationId xmlns:a16="http://schemas.microsoft.com/office/drawing/2014/main" id="{EC1A5420-8C61-4429-8A48-DC65CBE4D496}"/>
                    </a:ext>
                  </a:extLst>
                </p14:cNvPr>
                <p14:cNvContentPartPr/>
                <p14:nvPr/>
              </p14:nvContentPartPr>
              <p14:xfrm>
                <a:off x="5000912" y="2843492"/>
                <a:ext cx="198720" cy="168480"/>
              </p14:xfrm>
            </p:contentPart>
          </mc:Choice>
          <mc:Fallback xmlns="">
            <p:pic>
              <p:nvPicPr>
                <p:cNvPr id="79" name="Рукописный ввод 78">
                  <a:extLst>
                    <a:ext uri="{FF2B5EF4-FFF2-40B4-BE49-F238E27FC236}">
                      <a16:creationId xmlns:a16="http://schemas.microsoft.com/office/drawing/2014/main" id="{EC1A5420-8C61-4429-8A48-DC65CBE4D496}"/>
                    </a:ext>
                  </a:extLst>
                </p:cNvPr>
                <p:cNvPicPr/>
                <p:nvPr/>
              </p:nvPicPr>
              <p:blipFill>
                <a:blip r:embed="rId113"/>
                <a:stretch>
                  <a:fillRect/>
                </a:stretch>
              </p:blipFill>
              <p:spPr>
                <a:xfrm>
                  <a:off x="4992272" y="2834852"/>
                  <a:ext cx="21636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0" name="Рукописный ввод 79">
                  <a:extLst>
                    <a:ext uri="{FF2B5EF4-FFF2-40B4-BE49-F238E27FC236}">
                      <a16:creationId xmlns:a16="http://schemas.microsoft.com/office/drawing/2014/main" id="{F509E979-F7D5-4974-A2F3-2EAC8F9DBA64}"/>
                    </a:ext>
                  </a:extLst>
                </p14:cNvPr>
                <p14:cNvContentPartPr/>
                <p14:nvPr/>
              </p14:nvContentPartPr>
              <p14:xfrm>
                <a:off x="5255432" y="2811092"/>
                <a:ext cx="190440" cy="133920"/>
              </p14:xfrm>
            </p:contentPart>
          </mc:Choice>
          <mc:Fallback xmlns="">
            <p:pic>
              <p:nvPicPr>
                <p:cNvPr id="80" name="Рукописный ввод 79">
                  <a:extLst>
                    <a:ext uri="{FF2B5EF4-FFF2-40B4-BE49-F238E27FC236}">
                      <a16:creationId xmlns:a16="http://schemas.microsoft.com/office/drawing/2014/main" id="{F509E979-F7D5-4974-A2F3-2EAC8F9DBA64}"/>
                    </a:ext>
                  </a:extLst>
                </p:cNvPr>
                <p:cNvPicPr/>
                <p:nvPr/>
              </p:nvPicPr>
              <p:blipFill>
                <a:blip r:embed="rId115"/>
                <a:stretch>
                  <a:fillRect/>
                </a:stretch>
              </p:blipFill>
              <p:spPr>
                <a:xfrm>
                  <a:off x="5246792" y="2802092"/>
                  <a:ext cx="2080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1" name="Рукописный ввод 80">
                  <a:extLst>
                    <a:ext uri="{FF2B5EF4-FFF2-40B4-BE49-F238E27FC236}">
                      <a16:creationId xmlns:a16="http://schemas.microsoft.com/office/drawing/2014/main" id="{9EDC9C49-B413-4B9F-BB5B-9271FDD459AB}"/>
                    </a:ext>
                  </a:extLst>
                </p14:cNvPr>
                <p14:cNvContentPartPr/>
                <p14:nvPr/>
              </p14:nvContentPartPr>
              <p14:xfrm>
                <a:off x="5504192" y="2685812"/>
                <a:ext cx="196920" cy="306720"/>
              </p14:xfrm>
            </p:contentPart>
          </mc:Choice>
          <mc:Fallback xmlns="">
            <p:pic>
              <p:nvPicPr>
                <p:cNvPr id="81" name="Рукописный ввод 80">
                  <a:extLst>
                    <a:ext uri="{FF2B5EF4-FFF2-40B4-BE49-F238E27FC236}">
                      <a16:creationId xmlns:a16="http://schemas.microsoft.com/office/drawing/2014/main" id="{9EDC9C49-B413-4B9F-BB5B-9271FDD459AB}"/>
                    </a:ext>
                  </a:extLst>
                </p:cNvPr>
                <p:cNvPicPr/>
                <p:nvPr/>
              </p:nvPicPr>
              <p:blipFill>
                <a:blip r:embed="rId117"/>
                <a:stretch>
                  <a:fillRect/>
                </a:stretch>
              </p:blipFill>
              <p:spPr>
                <a:xfrm>
                  <a:off x="5495552" y="2677172"/>
                  <a:ext cx="21456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2" name="Рукописный ввод 81">
                  <a:extLst>
                    <a:ext uri="{FF2B5EF4-FFF2-40B4-BE49-F238E27FC236}">
                      <a16:creationId xmlns:a16="http://schemas.microsoft.com/office/drawing/2014/main" id="{1EAEEEBE-6021-4E0D-8B8F-0DEB2AB2D920}"/>
                    </a:ext>
                  </a:extLst>
                </p14:cNvPr>
                <p14:cNvContentPartPr/>
                <p14:nvPr/>
              </p14:nvContentPartPr>
              <p14:xfrm>
                <a:off x="5577992" y="2879132"/>
                <a:ext cx="112680" cy="70560"/>
              </p14:xfrm>
            </p:contentPart>
          </mc:Choice>
          <mc:Fallback xmlns="">
            <p:pic>
              <p:nvPicPr>
                <p:cNvPr id="82" name="Рукописный ввод 81">
                  <a:extLst>
                    <a:ext uri="{FF2B5EF4-FFF2-40B4-BE49-F238E27FC236}">
                      <a16:creationId xmlns:a16="http://schemas.microsoft.com/office/drawing/2014/main" id="{1EAEEEBE-6021-4E0D-8B8F-0DEB2AB2D920}"/>
                    </a:ext>
                  </a:extLst>
                </p:cNvPr>
                <p:cNvPicPr/>
                <p:nvPr/>
              </p:nvPicPr>
              <p:blipFill>
                <a:blip r:embed="rId119"/>
                <a:stretch>
                  <a:fillRect/>
                </a:stretch>
              </p:blipFill>
              <p:spPr>
                <a:xfrm>
                  <a:off x="5568992" y="2870492"/>
                  <a:ext cx="1303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3" name="Рукописный ввод 82">
                  <a:extLst>
                    <a:ext uri="{FF2B5EF4-FFF2-40B4-BE49-F238E27FC236}">
                      <a16:creationId xmlns:a16="http://schemas.microsoft.com/office/drawing/2014/main" id="{1CC7A47C-DB95-446A-8317-EE3427D89801}"/>
                    </a:ext>
                  </a:extLst>
                </p14:cNvPr>
                <p14:cNvContentPartPr/>
                <p14:nvPr/>
              </p14:nvContentPartPr>
              <p14:xfrm>
                <a:off x="5677352" y="2654492"/>
                <a:ext cx="367920" cy="504720"/>
              </p14:xfrm>
            </p:contentPart>
          </mc:Choice>
          <mc:Fallback xmlns="">
            <p:pic>
              <p:nvPicPr>
                <p:cNvPr id="83" name="Рукописный ввод 82">
                  <a:extLst>
                    <a:ext uri="{FF2B5EF4-FFF2-40B4-BE49-F238E27FC236}">
                      <a16:creationId xmlns:a16="http://schemas.microsoft.com/office/drawing/2014/main" id="{1CC7A47C-DB95-446A-8317-EE3427D89801}"/>
                    </a:ext>
                  </a:extLst>
                </p:cNvPr>
                <p:cNvPicPr/>
                <p:nvPr/>
              </p:nvPicPr>
              <p:blipFill>
                <a:blip r:embed="rId121"/>
                <a:stretch>
                  <a:fillRect/>
                </a:stretch>
              </p:blipFill>
              <p:spPr>
                <a:xfrm>
                  <a:off x="5668712" y="2645492"/>
                  <a:ext cx="38556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4" name="Рукописный ввод 83">
                  <a:extLst>
                    <a:ext uri="{FF2B5EF4-FFF2-40B4-BE49-F238E27FC236}">
                      <a16:creationId xmlns:a16="http://schemas.microsoft.com/office/drawing/2014/main" id="{55D822F2-CBB6-42BC-9BC0-66833E94697C}"/>
                    </a:ext>
                  </a:extLst>
                </p14:cNvPr>
                <p14:cNvContentPartPr/>
                <p14:nvPr/>
              </p14:nvContentPartPr>
              <p14:xfrm>
                <a:off x="6071912" y="2644412"/>
                <a:ext cx="150840" cy="451080"/>
              </p14:xfrm>
            </p:contentPart>
          </mc:Choice>
          <mc:Fallback xmlns="">
            <p:pic>
              <p:nvPicPr>
                <p:cNvPr id="84" name="Рукописный ввод 83">
                  <a:extLst>
                    <a:ext uri="{FF2B5EF4-FFF2-40B4-BE49-F238E27FC236}">
                      <a16:creationId xmlns:a16="http://schemas.microsoft.com/office/drawing/2014/main" id="{55D822F2-CBB6-42BC-9BC0-66833E94697C}"/>
                    </a:ext>
                  </a:extLst>
                </p:cNvPr>
                <p:cNvPicPr/>
                <p:nvPr/>
              </p:nvPicPr>
              <p:blipFill>
                <a:blip r:embed="rId123"/>
                <a:stretch>
                  <a:fillRect/>
                </a:stretch>
              </p:blipFill>
              <p:spPr>
                <a:xfrm>
                  <a:off x="6062912" y="2635772"/>
                  <a:ext cx="168480" cy="468720"/>
                </a:xfrm>
                <a:prstGeom prst="rect">
                  <a:avLst/>
                </a:prstGeom>
              </p:spPr>
            </p:pic>
          </mc:Fallback>
        </mc:AlternateContent>
      </p:grpSp>
      <p:grpSp>
        <p:nvGrpSpPr>
          <p:cNvPr id="130" name="Группа 129">
            <a:extLst>
              <a:ext uri="{FF2B5EF4-FFF2-40B4-BE49-F238E27FC236}">
                <a16:creationId xmlns:a16="http://schemas.microsoft.com/office/drawing/2014/main" id="{49433FAC-53BE-4DC3-BF31-4DCF072BE7D9}"/>
              </a:ext>
            </a:extLst>
          </p:cNvPr>
          <p:cNvGrpSpPr/>
          <p:nvPr/>
        </p:nvGrpSpPr>
        <p:grpSpPr>
          <a:xfrm>
            <a:off x="6589952" y="2260292"/>
            <a:ext cx="4790160" cy="4465080"/>
            <a:chOff x="6589952" y="2260292"/>
            <a:chExt cx="4790160" cy="4465080"/>
          </a:xfrm>
        </p:grpSpPr>
        <mc:AlternateContent xmlns:mc="http://schemas.openxmlformats.org/markup-compatibility/2006" xmlns:p14="http://schemas.microsoft.com/office/powerpoint/2010/main">
          <mc:Choice Requires="p14">
            <p:contentPart p14:bwMode="auto" r:id="rId124">
              <p14:nvContentPartPr>
                <p14:cNvPr id="86" name="Рукописный ввод 85">
                  <a:extLst>
                    <a:ext uri="{FF2B5EF4-FFF2-40B4-BE49-F238E27FC236}">
                      <a16:creationId xmlns:a16="http://schemas.microsoft.com/office/drawing/2014/main" id="{0DE03D2F-DBBD-4819-8639-FA0A13FEF891}"/>
                    </a:ext>
                  </a:extLst>
                </p14:cNvPr>
                <p14:cNvContentPartPr/>
                <p14:nvPr/>
              </p14:nvContentPartPr>
              <p14:xfrm>
                <a:off x="6589952" y="2537852"/>
                <a:ext cx="244080" cy="4187520"/>
              </p14:xfrm>
            </p:contentPart>
          </mc:Choice>
          <mc:Fallback xmlns="">
            <p:pic>
              <p:nvPicPr>
                <p:cNvPr id="86" name="Рукописный ввод 85">
                  <a:extLst>
                    <a:ext uri="{FF2B5EF4-FFF2-40B4-BE49-F238E27FC236}">
                      <a16:creationId xmlns:a16="http://schemas.microsoft.com/office/drawing/2014/main" id="{0DE03D2F-DBBD-4819-8639-FA0A13FEF891}"/>
                    </a:ext>
                  </a:extLst>
                </p:cNvPr>
                <p:cNvPicPr/>
                <p:nvPr/>
              </p:nvPicPr>
              <p:blipFill>
                <a:blip r:embed="rId125"/>
                <a:stretch>
                  <a:fillRect/>
                </a:stretch>
              </p:blipFill>
              <p:spPr>
                <a:xfrm>
                  <a:off x="6580952" y="2529212"/>
                  <a:ext cx="261720" cy="42051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7" name="Рукописный ввод 86">
                  <a:extLst>
                    <a:ext uri="{FF2B5EF4-FFF2-40B4-BE49-F238E27FC236}">
                      <a16:creationId xmlns:a16="http://schemas.microsoft.com/office/drawing/2014/main" id="{508B68BA-55F6-46E0-80E3-BBF7B92D7CA3}"/>
                    </a:ext>
                  </a:extLst>
                </p14:cNvPr>
                <p14:cNvContentPartPr/>
                <p14:nvPr/>
              </p14:nvContentPartPr>
              <p14:xfrm>
                <a:off x="6853112" y="2523812"/>
                <a:ext cx="296280" cy="442440"/>
              </p14:xfrm>
            </p:contentPart>
          </mc:Choice>
          <mc:Fallback xmlns="">
            <p:pic>
              <p:nvPicPr>
                <p:cNvPr id="87" name="Рукописный ввод 86">
                  <a:extLst>
                    <a:ext uri="{FF2B5EF4-FFF2-40B4-BE49-F238E27FC236}">
                      <a16:creationId xmlns:a16="http://schemas.microsoft.com/office/drawing/2014/main" id="{508B68BA-55F6-46E0-80E3-BBF7B92D7CA3}"/>
                    </a:ext>
                  </a:extLst>
                </p:cNvPr>
                <p:cNvPicPr/>
                <p:nvPr/>
              </p:nvPicPr>
              <p:blipFill>
                <a:blip r:embed="rId127"/>
                <a:stretch>
                  <a:fillRect/>
                </a:stretch>
              </p:blipFill>
              <p:spPr>
                <a:xfrm>
                  <a:off x="6844112" y="2514812"/>
                  <a:ext cx="313920" cy="4600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0" name="Рукописный ввод 89">
                  <a:extLst>
                    <a:ext uri="{FF2B5EF4-FFF2-40B4-BE49-F238E27FC236}">
                      <a16:creationId xmlns:a16="http://schemas.microsoft.com/office/drawing/2014/main" id="{0F1C3E25-235D-491F-A1A0-A764BEB05732}"/>
                    </a:ext>
                  </a:extLst>
                </p14:cNvPr>
                <p14:cNvContentPartPr/>
                <p14:nvPr/>
              </p14:nvContentPartPr>
              <p14:xfrm>
                <a:off x="7161272" y="2696612"/>
                <a:ext cx="147600" cy="229680"/>
              </p14:xfrm>
            </p:contentPart>
          </mc:Choice>
          <mc:Fallback xmlns="">
            <p:pic>
              <p:nvPicPr>
                <p:cNvPr id="90" name="Рукописный ввод 89">
                  <a:extLst>
                    <a:ext uri="{FF2B5EF4-FFF2-40B4-BE49-F238E27FC236}">
                      <a16:creationId xmlns:a16="http://schemas.microsoft.com/office/drawing/2014/main" id="{0F1C3E25-235D-491F-A1A0-A764BEB05732}"/>
                    </a:ext>
                  </a:extLst>
                </p:cNvPr>
                <p:cNvPicPr/>
                <p:nvPr/>
              </p:nvPicPr>
              <p:blipFill>
                <a:blip r:embed="rId129"/>
                <a:stretch>
                  <a:fillRect/>
                </a:stretch>
              </p:blipFill>
              <p:spPr>
                <a:xfrm>
                  <a:off x="7152632" y="2687972"/>
                  <a:ext cx="16524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1" name="Рукописный ввод 90">
                  <a:extLst>
                    <a:ext uri="{FF2B5EF4-FFF2-40B4-BE49-F238E27FC236}">
                      <a16:creationId xmlns:a16="http://schemas.microsoft.com/office/drawing/2014/main" id="{ECE61664-DF78-49EF-A761-E00B36290383}"/>
                    </a:ext>
                  </a:extLst>
                </p14:cNvPr>
                <p14:cNvContentPartPr/>
                <p14:nvPr/>
              </p14:nvContentPartPr>
              <p14:xfrm>
                <a:off x="7449992" y="2630732"/>
                <a:ext cx="201240" cy="265320"/>
              </p14:xfrm>
            </p:contentPart>
          </mc:Choice>
          <mc:Fallback xmlns="">
            <p:pic>
              <p:nvPicPr>
                <p:cNvPr id="91" name="Рукописный ввод 90">
                  <a:extLst>
                    <a:ext uri="{FF2B5EF4-FFF2-40B4-BE49-F238E27FC236}">
                      <a16:creationId xmlns:a16="http://schemas.microsoft.com/office/drawing/2014/main" id="{ECE61664-DF78-49EF-A761-E00B36290383}"/>
                    </a:ext>
                  </a:extLst>
                </p:cNvPr>
                <p:cNvPicPr/>
                <p:nvPr/>
              </p:nvPicPr>
              <p:blipFill>
                <a:blip r:embed="rId131"/>
                <a:stretch>
                  <a:fillRect/>
                </a:stretch>
              </p:blipFill>
              <p:spPr>
                <a:xfrm>
                  <a:off x="7441352" y="2621732"/>
                  <a:ext cx="21888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03" name="Рукописный ввод 102">
                  <a:extLst>
                    <a:ext uri="{FF2B5EF4-FFF2-40B4-BE49-F238E27FC236}">
                      <a16:creationId xmlns:a16="http://schemas.microsoft.com/office/drawing/2014/main" id="{4AB41042-DA03-4CF1-8D0B-ECDC15BEA761}"/>
                    </a:ext>
                  </a:extLst>
                </p14:cNvPr>
                <p14:cNvContentPartPr/>
                <p14:nvPr/>
              </p14:nvContentPartPr>
              <p14:xfrm>
                <a:off x="7818632" y="2693732"/>
                <a:ext cx="131760" cy="136800"/>
              </p14:xfrm>
            </p:contentPart>
          </mc:Choice>
          <mc:Fallback xmlns="">
            <p:pic>
              <p:nvPicPr>
                <p:cNvPr id="103" name="Рукописный ввод 102">
                  <a:extLst>
                    <a:ext uri="{FF2B5EF4-FFF2-40B4-BE49-F238E27FC236}">
                      <a16:creationId xmlns:a16="http://schemas.microsoft.com/office/drawing/2014/main" id="{4AB41042-DA03-4CF1-8D0B-ECDC15BEA761}"/>
                    </a:ext>
                  </a:extLst>
                </p:cNvPr>
                <p:cNvPicPr/>
                <p:nvPr/>
              </p:nvPicPr>
              <p:blipFill>
                <a:blip r:embed="rId133"/>
                <a:stretch>
                  <a:fillRect/>
                </a:stretch>
              </p:blipFill>
              <p:spPr>
                <a:xfrm>
                  <a:off x="7809992" y="2685092"/>
                  <a:ext cx="14940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15" name="Рукописный ввод 114">
                  <a:extLst>
                    <a:ext uri="{FF2B5EF4-FFF2-40B4-BE49-F238E27FC236}">
                      <a16:creationId xmlns:a16="http://schemas.microsoft.com/office/drawing/2014/main" id="{DD9D2219-0F48-433D-9DCF-CA214FA3DBC0}"/>
                    </a:ext>
                  </a:extLst>
                </p14:cNvPr>
                <p14:cNvContentPartPr/>
                <p14:nvPr/>
              </p14:nvContentPartPr>
              <p14:xfrm>
                <a:off x="8044712" y="2709212"/>
                <a:ext cx="138600" cy="154080"/>
              </p14:xfrm>
            </p:contentPart>
          </mc:Choice>
          <mc:Fallback xmlns="">
            <p:pic>
              <p:nvPicPr>
                <p:cNvPr id="115" name="Рукописный ввод 114">
                  <a:extLst>
                    <a:ext uri="{FF2B5EF4-FFF2-40B4-BE49-F238E27FC236}">
                      <a16:creationId xmlns:a16="http://schemas.microsoft.com/office/drawing/2014/main" id="{DD9D2219-0F48-433D-9DCF-CA214FA3DBC0}"/>
                    </a:ext>
                  </a:extLst>
                </p:cNvPr>
                <p:cNvPicPr/>
                <p:nvPr/>
              </p:nvPicPr>
              <p:blipFill>
                <a:blip r:embed="rId135"/>
                <a:stretch>
                  <a:fillRect/>
                </a:stretch>
              </p:blipFill>
              <p:spPr>
                <a:xfrm>
                  <a:off x="8035712" y="2700572"/>
                  <a:ext cx="1562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16" name="Рукописный ввод 115">
                  <a:extLst>
                    <a:ext uri="{FF2B5EF4-FFF2-40B4-BE49-F238E27FC236}">
                      <a16:creationId xmlns:a16="http://schemas.microsoft.com/office/drawing/2014/main" id="{A0834B04-8A8C-4730-B116-B582F780FDDA}"/>
                    </a:ext>
                  </a:extLst>
                </p14:cNvPr>
                <p14:cNvContentPartPr/>
                <p14:nvPr/>
              </p14:nvContentPartPr>
              <p14:xfrm>
                <a:off x="8026352" y="2771492"/>
                <a:ext cx="196560" cy="120600"/>
              </p14:xfrm>
            </p:contentPart>
          </mc:Choice>
          <mc:Fallback xmlns="">
            <p:pic>
              <p:nvPicPr>
                <p:cNvPr id="116" name="Рукописный ввод 115">
                  <a:extLst>
                    <a:ext uri="{FF2B5EF4-FFF2-40B4-BE49-F238E27FC236}">
                      <a16:creationId xmlns:a16="http://schemas.microsoft.com/office/drawing/2014/main" id="{A0834B04-8A8C-4730-B116-B582F780FDDA}"/>
                    </a:ext>
                  </a:extLst>
                </p:cNvPr>
                <p:cNvPicPr/>
                <p:nvPr/>
              </p:nvPicPr>
              <p:blipFill>
                <a:blip r:embed="rId137"/>
                <a:stretch>
                  <a:fillRect/>
                </a:stretch>
              </p:blipFill>
              <p:spPr>
                <a:xfrm>
                  <a:off x="8017712" y="2762492"/>
                  <a:ext cx="2142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17" name="Рукописный ввод 116">
                  <a:extLst>
                    <a:ext uri="{FF2B5EF4-FFF2-40B4-BE49-F238E27FC236}">
                      <a16:creationId xmlns:a16="http://schemas.microsoft.com/office/drawing/2014/main" id="{41CCA35C-C925-4038-88A5-FA3CA9F8194A}"/>
                    </a:ext>
                  </a:extLst>
                </p14:cNvPr>
                <p14:cNvContentPartPr/>
                <p14:nvPr/>
              </p14:nvContentPartPr>
              <p14:xfrm>
                <a:off x="8253872" y="2528492"/>
                <a:ext cx="229320" cy="385920"/>
              </p14:xfrm>
            </p:contentPart>
          </mc:Choice>
          <mc:Fallback xmlns="">
            <p:pic>
              <p:nvPicPr>
                <p:cNvPr id="117" name="Рукописный ввод 116">
                  <a:extLst>
                    <a:ext uri="{FF2B5EF4-FFF2-40B4-BE49-F238E27FC236}">
                      <a16:creationId xmlns:a16="http://schemas.microsoft.com/office/drawing/2014/main" id="{41CCA35C-C925-4038-88A5-FA3CA9F8194A}"/>
                    </a:ext>
                  </a:extLst>
                </p:cNvPr>
                <p:cNvPicPr/>
                <p:nvPr/>
              </p:nvPicPr>
              <p:blipFill>
                <a:blip r:embed="rId139"/>
                <a:stretch>
                  <a:fillRect/>
                </a:stretch>
              </p:blipFill>
              <p:spPr>
                <a:xfrm>
                  <a:off x="8244872" y="2519492"/>
                  <a:ext cx="24696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18" name="Рукописный ввод 117">
                  <a:extLst>
                    <a:ext uri="{FF2B5EF4-FFF2-40B4-BE49-F238E27FC236}">
                      <a16:creationId xmlns:a16="http://schemas.microsoft.com/office/drawing/2014/main" id="{D9994530-F442-487A-BD12-6828943C70FB}"/>
                    </a:ext>
                  </a:extLst>
                </p14:cNvPr>
                <p14:cNvContentPartPr/>
                <p14:nvPr/>
              </p14:nvContentPartPr>
              <p14:xfrm>
                <a:off x="8643752" y="2779412"/>
                <a:ext cx="49680" cy="32760"/>
              </p14:xfrm>
            </p:contentPart>
          </mc:Choice>
          <mc:Fallback xmlns="">
            <p:pic>
              <p:nvPicPr>
                <p:cNvPr id="118" name="Рукописный ввод 117">
                  <a:extLst>
                    <a:ext uri="{FF2B5EF4-FFF2-40B4-BE49-F238E27FC236}">
                      <a16:creationId xmlns:a16="http://schemas.microsoft.com/office/drawing/2014/main" id="{D9994530-F442-487A-BD12-6828943C70FB}"/>
                    </a:ext>
                  </a:extLst>
                </p:cNvPr>
                <p:cNvPicPr/>
                <p:nvPr/>
              </p:nvPicPr>
              <p:blipFill>
                <a:blip r:embed="rId141"/>
                <a:stretch>
                  <a:fillRect/>
                </a:stretch>
              </p:blipFill>
              <p:spPr>
                <a:xfrm>
                  <a:off x="8635112" y="2770772"/>
                  <a:ext cx="6732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19" name="Рукописный ввод 118">
                  <a:extLst>
                    <a:ext uri="{FF2B5EF4-FFF2-40B4-BE49-F238E27FC236}">
                      <a16:creationId xmlns:a16="http://schemas.microsoft.com/office/drawing/2014/main" id="{35709F7F-2186-4534-BA33-A3FEB95DA01A}"/>
                    </a:ext>
                  </a:extLst>
                </p14:cNvPr>
                <p14:cNvContentPartPr/>
                <p14:nvPr/>
              </p14:nvContentPartPr>
              <p14:xfrm>
                <a:off x="8856152" y="2511572"/>
                <a:ext cx="153000" cy="367560"/>
              </p14:xfrm>
            </p:contentPart>
          </mc:Choice>
          <mc:Fallback xmlns="">
            <p:pic>
              <p:nvPicPr>
                <p:cNvPr id="119" name="Рукописный ввод 118">
                  <a:extLst>
                    <a:ext uri="{FF2B5EF4-FFF2-40B4-BE49-F238E27FC236}">
                      <a16:creationId xmlns:a16="http://schemas.microsoft.com/office/drawing/2014/main" id="{35709F7F-2186-4534-BA33-A3FEB95DA01A}"/>
                    </a:ext>
                  </a:extLst>
                </p:cNvPr>
                <p:cNvPicPr/>
                <p:nvPr/>
              </p:nvPicPr>
              <p:blipFill>
                <a:blip r:embed="rId143"/>
                <a:stretch>
                  <a:fillRect/>
                </a:stretch>
              </p:blipFill>
              <p:spPr>
                <a:xfrm>
                  <a:off x="8847512" y="2502932"/>
                  <a:ext cx="17064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20" name="Рукописный ввод 119">
                  <a:extLst>
                    <a:ext uri="{FF2B5EF4-FFF2-40B4-BE49-F238E27FC236}">
                      <a16:creationId xmlns:a16="http://schemas.microsoft.com/office/drawing/2014/main" id="{262BFEED-DD0D-4777-AA0B-881CCEEA25F8}"/>
                    </a:ext>
                  </a:extLst>
                </p14:cNvPr>
                <p14:cNvContentPartPr/>
                <p14:nvPr/>
              </p14:nvContentPartPr>
              <p14:xfrm>
                <a:off x="9159272" y="2576012"/>
                <a:ext cx="129240" cy="230400"/>
              </p14:xfrm>
            </p:contentPart>
          </mc:Choice>
          <mc:Fallback xmlns="">
            <p:pic>
              <p:nvPicPr>
                <p:cNvPr id="120" name="Рукописный ввод 119">
                  <a:extLst>
                    <a:ext uri="{FF2B5EF4-FFF2-40B4-BE49-F238E27FC236}">
                      <a16:creationId xmlns:a16="http://schemas.microsoft.com/office/drawing/2014/main" id="{262BFEED-DD0D-4777-AA0B-881CCEEA25F8}"/>
                    </a:ext>
                  </a:extLst>
                </p:cNvPr>
                <p:cNvPicPr/>
                <p:nvPr/>
              </p:nvPicPr>
              <p:blipFill>
                <a:blip r:embed="rId145"/>
                <a:stretch>
                  <a:fillRect/>
                </a:stretch>
              </p:blipFill>
              <p:spPr>
                <a:xfrm>
                  <a:off x="9150632" y="2567012"/>
                  <a:ext cx="1468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21" name="Рукописный ввод 120">
                  <a:extLst>
                    <a:ext uri="{FF2B5EF4-FFF2-40B4-BE49-F238E27FC236}">
                      <a16:creationId xmlns:a16="http://schemas.microsoft.com/office/drawing/2014/main" id="{EE549FC6-652D-4172-AE7C-4A90AD222E75}"/>
                    </a:ext>
                  </a:extLst>
                </p14:cNvPr>
                <p14:cNvContentPartPr/>
                <p14:nvPr/>
              </p14:nvContentPartPr>
              <p14:xfrm>
                <a:off x="9066752" y="2657372"/>
                <a:ext cx="232920" cy="187560"/>
              </p14:xfrm>
            </p:contentPart>
          </mc:Choice>
          <mc:Fallback xmlns="">
            <p:pic>
              <p:nvPicPr>
                <p:cNvPr id="121" name="Рукописный ввод 120">
                  <a:extLst>
                    <a:ext uri="{FF2B5EF4-FFF2-40B4-BE49-F238E27FC236}">
                      <a16:creationId xmlns:a16="http://schemas.microsoft.com/office/drawing/2014/main" id="{EE549FC6-652D-4172-AE7C-4A90AD222E75}"/>
                    </a:ext>
                  </a:extLst>
                </p:cNvPr>
                <p:cNvPicPr/>
                <p:nvPr/>
              </p:nvPicPr>
              <p:blipFill>
                <a:blip r:embed="rId147"/>
                <a:stretch>
                  <a:fillRect/>
                </a:stretch>
              </p:blipFill>
              <p:spPr>
                <a:xfrm>
                  <a:off x="9058112" y="2648732"/>
                  <a:ext cx="25056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22" name="Рукописный ввод 121">
                  <a:extLst>
                    <a:ext uri="{FF2B5EF4-FFF2-40B4-BE49-F238E27FC236}">
                      <a16:creationId xmlns:a16="http://schemas.microsoft.com/office/drawing/2014/main" id="{13C5F291-7915-4B4E-B7F2-B0C164B52EF9}"/>
                    </a:ext>
                  </a:extLst>
                </p14:cNvPr>
                <p14:cNvContentPartPr/>
                <p14:nvPr/>
              </p14:nvContentPartPr>
              <p14:xfrm>
                <a:off x="9382112" y="2556212"/>
                <a:ext cx="165960" cy="201600"/>
              </p14:xfrm>
            </p:contentPart>
          </mc:Choice>
          <mc:Fallback xmlns="">
            <p:pic>
              <p:nvPicPr>
                <p:cNvPr id="122" name="Рукописный ввод 121">
                  <a:extLst>
                    <a:ext uri="{FF2B5EF4-FFF2-40B4-BE49-F238E27FC236}">
                      <a16:creationId xmlns:a16="http://schemas.microsoft.com/office/drawing/2014/main" id="{13C5F291-7915-4B4E-B7F2-B0C164B52EF9}"/>
                    </a:ext>
                  </a:extLst>
                </p:cNvPr>
                <p:cNvPicPr/>
                <p:nvPr/>
              </p:nvPicPr>
              <p:blipFill>
                <a:blip r:embed="rId149"/>
                <a:stretch>
                  <a:fillRect/>
                </a:stretch>
              </p:blipFill>
              <p:spPr>
                <a:xfrm>
                  <a:off x="9373472" y="2547212"/>
                  <a:ext cx="183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23" name="Рукописный ввод 122">
                  <a:extLst>
                    <a:ext uri="{FF2B5EF4-FFF2-40B4-BE49-F238E27FC236}">
                      <a16:creationId xmlns:a16="http://schemas.microsoft.com/office/drawing/2014/main" id="{7A1C4E90-6999-420F-B95A-9F2AD732899B}"/>
                    </a:ext>
                  </a:extLst>
                </p14:cNvPr>
                <p14:cNvContentPartPr/>
                <p14:nvPr/>
              </p14:nvContentPartPr>
              <p14:xfrm>
                <a:off x="9726272" y="2456852"/>
                <a:ext cx="266400" cy="327240"/>
              </p14:xfrm>
            </p:contentPart>
          </mc:Choice>
          <mc:Fallback xmlns="">
            <p:pic>
              <p:nvPicPr>
                <p:cNvPr id="123" name="Рукописный ввод 122">
                  <a:extLst>
                    <a:ext uri="{FF2B5EF4-FFF2-40B4-BE49-F238E27FC236}">
                      <a16:creationId xmlns:a16="http://schemas.microsoft.com/office/drawing/2014/main" id="{7A1C4E90-6999-420F-B95A-9F2AD732899B}"/>
                    </a:ext>
                  </a:extLst>
                </p:cNvPr>
                <p:cNvPicPr/>
                <p:nvPr/>
              </p:nvPicPr>
              <p:blipFill>
                <a:blip r:embed="rId151"/>
                <a:stretch>
                  <a:fillRect/>
                </a:stretch>
              </p:blipFill>
              <p:spPr>
                <a:xfrm>
                  <a:off x="9717632" y="2447852"/>
                  <a:ext cx="28404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24" name="Рукописный ввод 123">
                  <a:extLst>
                    <a:ext uri="{FF2B5EF4-FFF2-40B4-BE49-F238E27FC236}">
                      <a16:creationId xmlns:a16="http://schemas.microsoft.com/office/drawing/2014/main" id="{22F8C006-2C3F-4828-AC13-BA2A6FD4B7E6}"/>
                    </a:ext>
                  </a:extLst>
                </p14:cNvPr>
                <p14:cNvContentPartPr/>
                <p14:nvPr/>
              </p14:nvContentPartPr>
              <p14:xfrm>
                <a:off x="9775952" y="2597252"/>
                <a:ext cx="182520" cy="79920"/>
              </p14:xfrm>
            </p:contentPart>
          </mc:Choice>
          <mc:Fallback xmlns="">
            <p:pic>
              <p:nvPicPr>
                <p:cNvPr id="124" name="Рукописный ввод 123">
                  <a:extLst>
                    <a:ext uri="{FF2B5EF4-FFF2-40B4-BE49-F238E27FC236}">
                      <a16:creationId xmlns:a16="http://schemas.microsoft.com/office/drawing/2014/main" id="{22F8C006-2C3F-4828-AC13-BA2A6FD4B7E6}"/>
                    </a:ext>
                  </a:extLst>
                </p:cNvPr>
                <p:cNvPicPr/>
                <p:nvPr/>
              </p:nvPicPr>
              <p:blipFill>
                <a:blip r:embed="rId153"/>
                <a:stretch>
                  <a:fillRect/>
                </a:stretch>
              </p:blipFill>
              <p:spPr>
                <a:xfrm>
                  <a:off x="9766952" y="2588252"/>
                  <a:ext cx="2001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25" name="Рукописный ввод 124">
                  <a:extLst>
                    <a:ext uri="{FF2B5EF4-FFF2-40B4-BE49-F238E27FC236}">
                      <a16:creationId xmlns:a16="http://schemas.microsoft.com/office/drawing/2014/main" id="{41B26ACE-82E3-4DCD-8461-83ABC38EAE1D}"/>
                    </a:ext>
                  </a:extLst>
                </p14:cNvPr>
                <p14:cNvContentPartPr/>
                <p14:nvPr/>
              </p14:nvContentPartPr>
              <p14:xfrm>
                <a:off x="9891152" y="2357132"/>
                <a:ext cx="340200" cy="470520"/>
              </p14:xfrm>
            </p:contentPart>
          </mc:Choice>
          <mc:Fallback xmlns="">
            <p:pic>
              <p:nvPicPr>
                <p:cNvPr id="125" name="Рукописный ввод 124">
                  <a:extLst>
                    <a:ext uri="{FF2B5EF4-FFF2-40B4-BE49-F238E27FC236}">
                      <a16:creationId xmlns:a16="http://schemas.microsoft.com/office/drawing/2014/main" id="{41B26ACE-82E3-4DCD-8461-83ABC38EAE1D}"/>
                    </a:ext>
                  </a:extLst>
                </p:cNvPr>
                <p:cNvPicPr/>
                <p:nvPr/>
              </p:nvPicPr>
              <p:blipFill>
                <a:blip r:embed="rId155"/>
                <a:stretch>
                  <a:fillRect/>
                </a:stretch>
              </p:blipFill>
              <p:spPr>
                <a:xfrm>
                  <a:off x="9882512" y="2348492"/>
                  <a:ext cx="35784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26" name="Рукописный ввод 125">
                  <a:extLst>
                    <a:ext uri="{FF2B5EF4-FFF2-40B4-BE49-F238E27FC236}">
                      <a16:creationId xmlns:a16="http://schemas.microsoft.com/office/drawing/2014/main" id="{7C064C7F-C2A7-4C7B-BB23-A90FB9FF1454}"/>
                    </a:ext>
                  </a:extLst>
                </p14:cNvPr>
                <p14:cNvContentPartPr/>
                <p14:nvPr/>
              </p14:nvContentPartPr>
              <p14:xfrm>
                <a:off x="10251872" y="2260292"/>
                <a:ext cx="299160" cy="552240"/>
              </p14:xfrm>
            </p:contentPart>
          </mc:Choice>
          <mc:Fallback xmlns="">
            <p:pic>
              <p:nvPicPr>
                <p:cNvPr id="126" name="Рукописный ввод 125">
                  <a:extLst>
                    <a:ext uri="{FF2B5EF4-FFF2-40B4-BE49-F238E27FC236}">
                      <a16:creationId xmlns:a16="http://schemas.microsoft.com/office/drawing/2014/main" id="{7C064C7F-C2A7-4C7B-BB23-A90FB9FF1454}"/>
                    </a:ext>
                  </a:extLst>
                </p:cNvPr>
                <p:cNvPicPr/>
                <p:nvPr/>
              </p:nvPicPr>
              <p:blipFill>
                <a:blip r:embed="rId157"/>
                <a:stretch>
                  <a:fillRect/>
                </a:stretch>
              </p:blipFill>
              <p:spPr>
                <a:xfrm>
                  <a:off x="10243232" y="2251292"/>
                  <a:ext cx="3168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27" name="Рукописный ввод 126">
                  <a:extLst>
                    <a:ext uri="{FF2B5EF4-FFF2-40B4-BE49-F238E27FC236}">
                      <a16:creationId xmlns:a16="http://schemas.microsoft.com/office/drawing/2014/main" id="{8DA1FB70-9469-4344-8040-EB098A638A15}"/>
                    </a:ext>
                  </a:extLst>
                </p14:cNvPr>
                <p14:cNvContentPartPr/>
                <p14:nvPr/>
              </p14:nvContentPartPr>
              <p14:xfrm>
                <a:off x="10722752" y="2424452"/>
                <a:ext cx="265320" cy="215640"/>
              </p14:xfrm>
            </p:contentPart>
          </mc:Choice>
          <mc:Fallback xmlns="">
            <p:pic>
              <p:nvPicPr>
                <p:cNvPr id="127" name="Рукописный ввод 126">
                  <a:extLst>
                    <a:ext uri="{FF2B5EF4-FFF2-40B4-BE49-F238E27FC236}">
                      <a16:creationId xmlns:a16="http://schemas.microsoft.com/office/drawing/2014/main" id="{8DA1FB70-9469-4344-8040-EB098A638A15}"/>
                    </a:ext>
                  </a:extLst>
                </p:cNvPr>
                <p:cNvPicPr/>
                <p:nvPr/>
              </p:nvPicPr>
              <p:blipFill>
                <a:blip r:embed="rId159"/>
                <a:stretch>
                  <a:fillRect/>
                </a:stretch>
              </p:blipFill>
              <p:spPr>
                <a:xfrm>
                  <a:off x="10713752" y="2415812"/>
                  <a:ext cx="28296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28" name="Рукописный ввод 127">
                  <a:extLst>
                    <a:ext uri="{FF2B5EF4-FFF2-40B4-BE49-F238E27FC236}">
                      <a16:creationId xmlns:a16="http://schemas.microsoft.com/office/drawing/2014/main" id="{24F4BCDF-005A-4063-8686-2447A4082859}"/>
                    </a:ext>
                  </a:extLst>
                </p14:cNvPr>
                <p14:cNvContentPartPr/>
                <p14:nvPr/>
              </p14:nvContentPartPr>
              <p14:xfrm>
                <a:off x="11146832" y="2448572"/>
                <a:ext cx="233280" cy="213120"/>
              </p14:xfrm>
            </p:contentPart>
          </mc:Choice>
          <mc:Fallback xmlns="">
            <p:pic>
              <p:nvPicPr>
                <p:cNvPr id="128" name="Рукописный ввод 127">
                  <a:extLst>
                    <a:ext uri="{FF2B5EF4-FFF2-40B4-BE49-F238E27FC236}">
                      <a16:creationId xmlns:a16="http://schemas.microsoft.com/office/drawing/2014/main" id="{24F4BCDF-005A-4063-8686-2447A4082859}"/>
                    </a:ext>
                  </a:extLst>
                </p:cNvPr>
                <p:cNvPicPr/>
                <p:nvPr/>
              </p:nvPicPr>
              <p:blipFill>
                <a:blip r:embed="rId161"/>
                <a:stretch>
                  <a:fillRect/>
                </a:stretch>
              </p:blipFill>
              <p:spPr>
                <a:xfrm>
                  <a:off x="11138192" y="2439932"/>
                  <a:ext cx="25092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29" name="Рукописный ввод 128">
                  <a:extLst>
                    <a:ext uri="{FF2B5EF4-FFF2-40B4-BE49-F238E27FC236}">
                      <a16:creationId xmlns:a16="http://schemas.microsoft.com/office/drawing/2014/main" id="{053A7248-4D97-45B6-85FA-70953EF2B470}"/>
                    </a:ext>
                  </a:extLst>
                </p14:cNvPr>
                <p14:cNvContentPartPr/>
                <p14:nvPr/>
              </p14:nvContentPartPr>
              <p14:xfrm>
                <a:off x="11051792" y="2464052"/>
                <a:ext cx="255960" cy="250920"/>
              </p14:xfrm>
            </p:contentPart>
          </mc:Choice>
          <mc:Fallback xmlns="">
            <p:pic>
              <p:nvPicPr>
                <p:cNvPr id="129" name="Рукописный ввод 128">
                  <a:extLst>
                    <a:ext uri="{FF2B5EF4-FFF2-40B4-BE49-F238E27FC236}">
                      <a16:creationId xmlns:a16="http://schemas.microsoft.com/office/drawing/2014/main" id="{053A7248-4D97-45B6-85FA-70953EF2B470}"/>
                    </a:ext>
                  </a:extLst>
                </p:cNvPr>
                <p:cNvPicPr/>
                <p:nvPr/>
              </p:nvPicPr>
              <p:blipFill>
                <a:blip r:embed="rId163"/>
                <a:stretch>
                  <a:fillRect/>
                </a:stretch>
              </p:blipFill>
              <p:spPr>
                <a:xfrm>
                  <a:off x="11043152" y="2455052"/>
                  <a:ext cx="273600" cy="268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4">
            <p14:nvContentPartPr>
              <p14:cNvPr id="131" name="Рукописный ввод 130">
                <a:extLst>
                  <a:ext uri="{FF2B5EF4-FFF2-40B4-BE49-F238E27FC236}">
                    <a16:creationId xmlns:a16="http://schemas.microsoft.com/office/drawing/2014/main" id="{1789CCF7-60F8-46DA-B877-231E4B1E956C}"/>
                  </a:ext>
                </a:extLst>
              </p14:cNvPr>
              <p14:cNvContentPartPr/>
              <p14:nvPr/>
            </p14:nvContentPartPr>
            <p14:xfrm>
              <a:off x="497672" y="6323612"/>
              <a:ext cx="33120" cy="443160"/>
            </p14:xfrm>
          </p:contentPart>
        </mc:Choice>
        <mc:Fallback xmlns="">
          <p:pic>
            <p:nvPicPr>
              <p:cNvPr id="131" name="Рукописный ввод 130">
                <a:extLst>
                  <a:ext uri="{FF2B5EF4-FFF2-40B4-BE49-F238E27FC236}">
                    <a16:creationId xmlns:a16="http://schemas.microsoft.com/office/drawing/2014/main" id="{1789CCF7-60F8-46DA-B877-231E4B1E956C}"/>
                  </a:ext>
                </a:extLst>
              </p:cNvPr>
              <p:cNvPicPr/>
              <p:nvPr/>
            </p:nvPicPr>
            <p:blipFill>
              <a:blip r:embed="rId165"/>
              <a:stretch>
                <a:fillRect/>
              </a:stretch>
            </p:blipFill>
            <p:spPr>
              <a:xfrm>
                <a:off x="489032" y="6314972"/>
                <a:ext cx="50760" cy="460800"/>
              </a:xfrm>
              <a:prstGeom prst="rect">
                <a:avLst/>
              </a:prstGeom>
            </p:spPr>
          </p:pic>
        </mc:Fallback>
      </mc:AlternateContent>
      <p:grpSp>
        <p:nvGrpSpPr>
          <p:cNvPr id="144" name="Группа 143">
            <a:extLst>
              <a:ext uri="{FF2B5EF4-FFF2-40B4-BE49-F238E27FC236}">
                <a16:creationId xmlns:a16="http://schemas.microsoft.com/office/drawing/2014/main" id="{DE250D7A-9889-4514-8668-8EECEFFF2B19}"/>
              </a:ext>
            </a:extLst>
          </p:cNvPr>
          <p:cNvGrpSpPr/>
          <p:nvPr/>
        </p:nvGrpSpPr>
        <p:grpSpPr>
          <a:xfrm>
            <a:off x="-32968" y="3412652"/>
            <a:ext cx="325080" cy="1475640"/>
            <a:chOff x="-32968" y="3412652"/>
            <a:chExt cx="325080" cy="1475640"/>
          </a:xfrm>
        </p:grpSpPr>
        <mc:AlternateContent xmlns:mc="http://schemas.openxmlformats.org/markup-compatibility/2006" xmlns:p14="http://schemas.microsoft.com/office/powerpoint/2010/main">
          <mc:Choice Requires="p14">
            <p:contentPart p14:bwMode="auto" r:id="rId166">
              <p14:nvContentPartPr>
                <p14:cNvPr id="132" name="Рукописный ввод 131">
                  <a:extLst>
                    <a:ext uri="{FF2B5EF4-FFF2-40B4-BE49-F238E27FC236}">
                      <a16:creationId xmlns:a16="http://schemas.microsoft.com/office/drawing/2014/main" id="{3C60B5B1-4544-41C3-8C82-1CF9F7431240}"/>
                    </a:ext>
                  </a:extLst>
                </p14:cNvPr>
                <p14:cNvContentPartPr/>
                <p14:nvPr/>
              </p14:nvContentPartPr>
              <p14:xfrm>
                <a:off x="99512" y="3473132"/>
                <a:ext cx="30960" cy="216000"/>
              </p14:xfrm>
            </p:contentPart>
          </mc:Choice>
          <mc:Fallback xmlns="">
            <p:pic>
              <p:nvPicPr>
                <p:cNvPr id="132" name="Рукописный ввод 131">
                  <a:extLst>
                    <a:ext uri="{FF2B5EF4-FFF2-40B4-BE49-F238E27FC236}">
                      <a16:creationId xmlns:a16="http://schemas.microsoft.com/office/drawing/2014/main" id="{3C60B5B1-4544-41C3-8C82-1CF9F7431240}"/>
                    </a:ext>
                  </a:extLst>
                </p:cNvPr>
                <p:cNvPicPr/>
                <p:nvPr/>
              </p:nvPicPr>
              <p:blipFill>
                <a:blip r:embed="rId167"/>
                <a:stretch>
                  <a:fillRect/>
                </a:stretch>
              </p:blipFill>
              <p:spPr>
                <a:xfrm>
                  <a:off x="95192" y="3468812"/>
                  <a:ext cx="3960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33" name="Рукописный ввод 132">
                  <a:extLst>
                    <a:ext uri="{FF2B5EF4-FFF2-40B4-BE49-F238E27FC236}">
                      <a16:creationId xmlns:a16="http://schemas.microsoft.com/office/drawing/2014/main" id="{0292353A-22CA-4F07-85CE-7B793158EF0D}"/>
                    </a:ext>
                  </a:extLst>
                </p14:cNvPr>
                <p14:cNvContentPartPr/>
                <p14:nvPr/>
              </p14:nvContentPartPr>
              <p14:xfrm>
                <a:off x="17792" y="3412652"/>
                <a:ext cx="228960" cy="42120"/>
              </p14:xfrm>
            </p:contentPart>
          </mc:Choice>
          <mc:Fallback xmlns="">
            <p:pic>
              <p:nvPicPr>
                <p:cNvPr id="133" name="Рукописный ввод 132">
                  <a:extLst>
                    <a:ext uri="{FF2B5EF4-FFF2-40B4-BE49-F238E27FC236}">
                      <a16:creationId xmlns:a16="http://schemas.microsoft.com/office/drawing/2014/main" id="{0292353A-22CA-4F07-85CE-7B793158EF0D}"/>
                    </a:ext>
                  </a:extLst>
                </p:cNvPr>
                <p:cNvPicPr/>
                <p:nvPr/>
              </p:nvPicPr>
              <p:blipFill>
                <a:blip r:embed="rId169"/>
                <a:stretch>
                  <a:fillRect/>
                </a:stretch>
              </p:blipFill>
              <p:spPr>
                <a:xfrm>
                  <a:off x="13472" y="3408332"/>
                  <a:ext cx="23760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34" name="Рукописный ввод 133">
                  <a:extLst>
                    <a:ext uri="{FF2B5EF4-FFF2-40B4-BE49-F238E27FC236}">
                      <a16:creationId xmlns:a16="http://schemas.microsoft.com/office/drawing/2014/main" id="{53E5DE0C-90CD-4342-99D8-6D97B285D60F}"/>
                    </a:ext>
                  </a:extLst>
                </p14:cNvPr>
                <p14:cNvContentPartPr/>
                <p14:nvPr/>
              </p14:nvContentPartPr>
              <p14:xfrm>
                <a:off x="98072" y="4011692"/>
                <a:ext cx="35640" cy="254880"/>
              </p14:xfrm>
            </p:contentPart>
          </mc:Choice>
          <mc:Fallback xmlns="">
            <p:pic>
              <p:nvPicPr>
                <p:cNvPr id="134" name="Рукописный ввод 133">
                  <a:extLst>
                    <a:ext uri="{FF2B5EF4-FFF2-40B4-BE49-F238E27FC236}">
                      <a16:creationId xmlns:a16="http://schemas.microsoft.com/office/drawing/2014/main" id="{53E5DE0C-90CD-4342-99D8-6D97B285D60F}"/>
                    </a:ext>
                  </a:extLst>
                </p:cNvPr>
                <p:cNvPicPr/>
                <p:nvPr/>
              </p:nvPicPr>
              <p:blipFill>
                <a:blip r:embed="rId171"/>
                <a:stretch>
                  <a:fillRect/>
                </a:stretch>
              </p:blipFill>
              <p:spPr>
                <a:xfrm>
                  <a:off x="93752" y="4007372"/>
                  <a:ext cx="4428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35" name="Рукописный ввод 134">
                  <a:extLst>
                    <a:ext uri="{FF2B5EF4-FFF2-40B4-BE49-F238E27FC236}">
                      <a16:creationId xmlns:a16="http://schemas.microsoft.com/office/drawing/2014/main" id="{D5402E9E-F9B2-496F-BB3D-988D50235276}"/>
                    </a:ext>
                  </a:extLst>
                </p14:cNvPr>
                <p14:cNvContentPartPr/>
                <p14:nvPr/>
              </p14:nvContentPartPr>
              <p14:xfrm>
                <a:off x="-32968" y="3994052"/>
                <a:ext cx="249120" cy="43200"/>
              </p14:xfrm>
            </p:contentPart>
          </mc:Choice>
          <mc:Fallback xmlns="">
            <p:pic>
              <p:nvPicPr>
                <p:cNvPr id="135" name="Рукописный ввод 134">
                  <a:extLst>
                    <a:ext uri="{FF2B5EF4-FFF2-40B4-BE49-F238E27FC236}">
                      <a16:creationId xmlns:a16="http://schemas.microsoft.com/office/drawing/2014/main" id="{D5402E9E-F9B2-496F-BB3D-988D50235276}"/>
                    </a:ext>
                  </a:extLst>
                </p:cNvPr>
                <p:cNvPicPr/>
                <p:nvPr/>
              </p:nvPicPr>
              <p:blipFill>
                <a:blip r:embed="rId173"/>
                <a:stretch>
                  <a:fillRect/>
                </a:stretch>
              </p:blipFill>
              <p:spPr>
                <a:xfrm>
                  <a:off x="-37288" y="3989732"/>
                  <a:ext cx="2577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37" name="Рукописный ввод 136">
                  <a:extLst>
                    <a:ext uri="{FF2B5EF4-FFF2-40B4-BE49-F238E27FC236}">
                      <a16:creationId xmlns:a16="http://schemas.microsoft.com/office/drawing/2014/main" id="{E8BDE903-010D-40C0-B946-22730FC5945A}"/>
                    </a:ext>
                  </a:extLst>
                </p14:cNvPr>
                <p14:cNvContentPartPr/>
                <p14:nvPr/>
              </p14:nvContentPartPr>
              <p14:xfrm>
                <a:off x="116432" y="4660772"/>
                <a:ext cx="52560" cy="227520"/>
              </p14:xfrm>
            </p:contentPart>
          </mc:Choice>
          <mc:Fallback xmlns="">
            <p:pic>
              <p:nvPicPr>
                <p:cNvPr id="137" name="Рукописный ввод 136">
                  <a:extLst>
                    <a:ext uri="{FF2B5EF4-FFF2-40B4-BE49-F238E27FC236}">
                      <a16:creationId xmlns:a16="http://schemas.microsoft.com/office/drawing/2014/main" id="{E8BDE903-010D-40C0-B946-22730FC5945A}"/>
                    </a:ext>
                  </a:extLst>
                </p:cNvPr>
                <p:cNvPicPr/>
                <p:nvPr/>
              </p:nvPicPr>
              <p:blipFill>
                <a:blip r:embed="rId175"/>
                <a:stretch>
                  <a:fillRect/>
                </a:stretch>
              </p:blipFill>
              <p:spPr>
                <a:xfrm>
                  <a:off x="112112" y="4656452"/>
                  <a:ext cx="6120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38" name="Рукописный ввод 137">
                  <a:extLst>
                    <a:ext uri="{FF2B5EF4-FFF2-40B4-BE49-F238E27FC236}">
                      <a16:creationId xmlns:a16="http://schemas.microsoft.com/office/drawing/2014/main" id="{B9FF443E-1463-49FA-AB1F-D2EC95ED30F3}"/>
                    </a:ext>
                  </a:extLst>
                </p14:cNvPr>
                <p14:cNvContentPartPr/>
                <p14:nvPr/>
              </p14:nvContentPartPr>
              <p14:xfrm>
                <a:off x="68912" y="4560692"/>
                <a:ext cx="223200" cy="57960"/>
              </p14:xfrm>
            </p:contentPart>
          </mc:Choice>
          <mc:Fallback xmlns="">
            <p:pic>
              <p:nvPicPr>
                <p:cNvPr id="138" name="Рукописный ввод 137">
                  <a:extLst>
                    <a:ext uri="{FF2B5EF4-FFF2-40B4-BE49-F238E27FC236}">
                      <a16:creationId xmlns:a16="http://schemas.microsoft.com/office/drawing/2014/main" id="{B9FF443E-1463-49FA-AB1F-D2EC95ED30F3}"/>
                    </a:ext>
                  </a:extLst>
                </p:cNvPr>
                <p:cNvPicPr/>
                <p:nvPr/>
              </p:nvPicPr>
              <p:blipFill>
                <a:blip r:embed="rId177"/>
                <a:stretch>
                  <a:fillRect/>
                </a:stretch>
              </p:blipFill>
              <p:spPr>
                <a:xfrm>
                  <a:off x="64592" y="4556372"/>
                  <a:ext cx="23184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39" name="Рукописный ввод 138">
                  <a:extLst>
                    <a:ext uri="{FF2B5EF4-FFF2-40B4-BE49-F238E27FC236}">
                      <a16:creationId xmlns:a16="http://schemas.microsoft.com/office/drawing/2014/main" id="{AC30D30C-9CFB-410E-949C-C97A22B95F27}"/>
                    </a:ext>
                  </a:extLst>
                </p14:cNvPr>
                <p14:cNvContentPartPr/>
                <p14:nvPr/>
              </p14:nvContentPartPr>
              <p14:xfrm>
                <a:off x="41552" y="4783892"/>
                <a:ext cx="156240" cy="43200"/>
              </p14:xfrm>
            </p:contentPart>
          </mc:Choice>
          <mc:Fallback xmlns="">
            <p:pic>
              <p:nvPicPr>
                <p:cNvPr id="139" name="Рукописный ввод 138">
                  <a:extLst>
                    <a:ext uri="{FF2B5EF4-FFF2-40B4-BE49-F238E27FC236}">
                      <a16:creationId xmlns:a16="http://schemas.microsoft.com/office/drawing/2014/main" id="{AC30D30C-9CFB-410E-949C-C97A22B95F27}"/>
                    </a:ext>
                  </a:extLst>
                </p:cNvPr>
                <p:cNvPicPr/>
                <p:nvPr/>
              </p:nvPicPr>
              <p:blipFill>
                <a:blip r:embed="rId179"/>
                <a:stretch>
                  <a:fillRect/>
                </a:stretch>
              </p:blipFill>
              <p:spPr>
                <a:xfrm>
                  <a:off x="37232" y="4779572"/>
                  <a:ext cx="164880" cy="51840"/>
                </a:xfrm>
                <a:prstGeom prst="rect">
                  <a:avLst/>
                </a:prstGeom>
              </p:spPr>
            </p:pic>
          </mc:Fallback>
        </mc:AlternateContent>
      </p:grpSp>
      <p:grpSp>
        <p:nvGrpSpPr>
          <p:cNvPr id="143" name="Группа 142">
            <a:extLst>
              <a:ext uri="{FF2B5EF4-FFF2-40B4-BE49-F238E27FC236}">
                <a16:creationId xmlns:a16="http://schemas.microsoft.com/office/drawing/2014/main" id="{ABE500CF-D63D-4D0E-BF7E-17E4F40A0F19}"/>
              </a:ext>
            </a:extLst>
          </p:cNvPr>
          <p:cNvGrpSpPr/>
          <p:nvPr/>
        </p:nvGrpSpPr>
        <p:grpSpPr>
          <a:xfrm>
            <a:off x="32552" y="5277092"/>
            <a:ext cx="258120" cy="431280"/>
            <a:chOff x="32552" y="5277092"/>
            <a:chExt cx="258120" cy="431280"/>
          </a:xfrm>
        </p:grpSpPr>
        <mc:AlternateContent xmlns:mc="http://schemas.openxmlformats.org/markup-compatibility/2006" xmlns:p14="http://schemas.microsoft.com/office/powerpoint/2010/main">
          <mc:Choice Requires="p14">
            <p:contentPart p14:bwMode="auto" r:id="rId180">
              <p14:nvContentPartPr>
                <p14:cNvPr id="140" name="Рукописный ввод 139">
                  <a:extLst>
                    <a:ext uri="{FF2B5EF4-FFF2-40B4-BE49-F238E27FC236}">
                      <a16:creationId xmlns:a16="http://schemas.microsoft.com/office/drawing/2014/main" id="{BEAB63C8-5EB7-43D2-9174-1D1763347C02}"/>
                    </a:ext>
                  </a:extLst>
                </p14:cNvPr>
                <p14:cNvContentPartPr/>
                <p14:nvPr/>
              </p14:nvContentPartPr>
              <p14:xfrm>
                <a:off x="82232" y="5277092"/>
                <a:ext cx="68400" cy="431280"/>
              </p14:xfrm>
            </p:contentPart>
          </mc:Choice>
          <mc:Fallback xmlns="">
            <p:pic>
              <p:nvPicPr>
                <p:cNvPr id="140" name="Рукописный ввод 139">
                  <a:extLst>
                    <a:ext uri="{FF2B5EF4-FFF2-40B4-BE49-F238E27FC236}">
                      <a16:creationId xmlns:a16="http://schemas.microsoft.com/office/drawing/2014/main" id="{BEAB63C8-5EB7-43D2-9174-1D1763347C02}"/>
                    </a:ext>
                  </a:extLst>
                </p:cNvPr>
                <p:cNvPicPr/>
                <p:nvPr/>
              </p:nvPicPr>
              <p:blipFill>
                <a:blip r:embed="rId181"/>
                <a:stretch>
                  <a:fillRect/>
                </a:stretch>
              </p:blipFill>
              <p:spPr>
                <a:xfrm>
                  <a:off x="77912" y="5272772"/>
                  <a:ext cx="7704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41" name="Рукописный ввод 140">
                  <a:extLst>
                    <a:ext uri="{FF2B5EF4-FFF2-40B4-BE49-F238E27FC236}">
                      <a16:creationId xmlns:a16="http://schemas.microsoft.com/office/drawing/2014/main" id="{C047DE5F-6C82-4CBE-858D-38268402138E}"/>
                    </a:ext>
                  </a:extLst>
                </p14:cNvPr>
                <p14:cNvContentPartPr/>
                <p14:nvPr/>
              </p14:nvContentPartPr>
              <p14:xfrm>
                <a:off x="32552" y="5281412"/>
                <a:ext cx="258120" cy="55080"/>
              </p14:xfrm>
            </p:contentPart>
          </mc:Choice>
          <mc:Fallback xmlns="">
            <p:pic>
              <p:nvPicPr>
                <p:cNvPr id="141" name="Рукописный ввод 140">
                  <a:extLst>
                    <a:ext uri="{FF2B5EF4-FFF2-40B4-BE49-F238E27FC236}">
                      <a16:creationId xmlns:a16="http://schemas.microsoft.com/office/drawing/2014/main" id="{C047DE5F-6C82-4CBE-858D-38268402138E}"/>
                    </a:ext>
                  </a:extLst>
                </p:cNvPr>
                <p:cNvPicPr/>
                <p:nvPr/>
              </p:nvPicPr>
              <p:blipFill>
                <a:blip r:embed="rId183"/>
                <a:stretch>
                  <a:fillRect/>
                </a:stretch>
              </p:blipFill>
              <p:spPr>
                <a:xfrm>
                  <a:off x="28232" y="5277092"/>
                  <a:ext cx="26676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42" name="Рукописный ввод 141">
                  <a:extLst>
                    <a:ext uri="{FF2B5EF4-FFF2-40B4-BE49-F238E27FC236}">
                      <a16:creationId xmlns:a16="http://schemas.microsoft.com/office/drawing/2014/main" id="{28EFB9BB-8AE7-433F-96DC-D6B628189560}"/>
                    </a:ext>
                  </a:extLst>
                </p14:cNvPr>
                <p14:cNvContentPartPr/>
                <p14:nvPr/>
              </p14:nvContentPartPr>
              <p14:xfrm>
                <a:off x="45152" y="5458172"/>
                <a:ext cx="158760" cy="14760"/>
              </p14:xfrm>
            </p:contentPart>
          </mc:Choice>
          <mc:Fallback xmlns="">
            <p:pic>
              <p:nvPicPr>
                <p:cNvPr id="142" name="Рукописный ввод 141">
                  <a:extLst>
                    <a:ext uri="{FF2B5EF4-FFF2-40B4-BE49-F238E27FC236}">
                      <a16:creationId xmlns:a16="http://schemas.microsoft.com/office/drawing/2014/main" id="{28EFB9BB-8AE7-433F-96DC-D6B628189560}"/>
                    </a:ext>
                  </a:extLst>
                </p:cNvPr>
                <p:cNvPicPr/>
                <p:nvPr/>
              </p:nvPicPr>
              <p:blipFill>
                <a:blip r:embed="rId185"/>
                <a:stretch>
                  <a:fillRect/>
                </a:stretch>
              </p:blipFill>
              <p:spPr>
                <a:xfrm>
                  <a:off x="40832" y="5453852"/>
                  <a:ext cx="167400" cy="23400"/>
                </a:xfrm>
                <a:prstGeom prst="rect">
                  <a:avLst/>
                </a:prstGeom>
              </p:spPr>
            </p:pic>
          </mc:Fallback>
        </mc:AlternateContent>
      </p:grpSp>
      <p:grpSp>
        <p:nvGrpSpPr>
          <p:cNvPr id="159" name="Группа 158">
            <a:extLst>
              <a:ext uri="{FF2B5EF4-FFF2-40B4-BE49-F238E27FC236}">
                <a16:creationId xmlns:a16="http://schemas.microsoft.com/office/drawing/2014/main" id="{454444D3-502B-428E-8475-B5039A5D8F22}"/>
              </a:ext>
            </a:extLst>
          </p:cNvPr>
          <p:cNvGrpSpPr/>
          <p:nvPr/>
        </p:nvGrpSpPr>
        <p:grpSpPr>
          <a:xfrm>
            <a:off x="508832" y="3381692"/>
            <a:ext cx="240120" cy="289440"/>
            <a:chOff x="508832" y="3381692"/>
            <a:chExt cx="240120" cy="289440"/>
          </a:xfrm>
        </p:grpSpPr>
        <mc:AlternateContent xmlns:mc="http://schemas.openxmlformats.org/markup-compatibility/2006" xmlns:p14="http://schemas.microsoft.com/office/powerpoint/2010/main">
          <mc:Choice Requires="p14">
            <p:contentPart p14:bwMode="auto" r:id="rId186">
              <p14:nvContentPartPr>
                <p14:cNvPr id="145" name="Рукописный ввод 144">
                  <a:extLst>
                    <a:ext uri="{FF2B5EF4-FFF2-40B4-BE49-F238E27FC236}">
                      <a16:creationId xmlns:a16="http://schemas.microsoft.com/office/drawing/2014/main" id="{4E58CE13-9141-43F6-A67C-C60918FC144A}"/>
                    </a:ext>
                  </a:extLst>
                </p14:cNvPr>
                <p14:cNvContentPartPr/>
                <p14:nvPr/>
              </p14:nvContentPartPr>
              <p14:xfrm>
                <a:off x="598472" y="3439292"/>
                <a:ext cx="46440" cy="231840"/>
              </p14:xfrm>
            </p:contentPart>
          </mc:Choice>
          <mc:Fallback xmlns="">
            <p:pic>
              <p:nvPicPr>
                <p:cNvPr id="145" name="Рукописный ввод 144">
                  <a:extLst>
                    <a:ext uri="{FF2B5EF4-FFF2-40B4-BE49-F238E27FC236}">
                      <a16:creationId xmlns:a16="http://schemas.microsoft.com/office/drawing/2014/main" id="{4E58CE13-9141-43F6-A67C-C60918FC144A}"/>
                    </a:ext>
                  </a:extLst>
                </p:cNvPr>
                <p:cNvPicPr/>
                <p:nvPr/>
              </p:nvPicPr>
              <p:blipFill>
                <a:blip r:embed="rId187"/>
                <a:stretch>
                  <a:fillRect/>
                </a:stretch>
              </p:blipFill>
              <p:spPr>
                <a:xfrm>
                  <a:off x="594152" y="3434972"/>
                  <a:ext cx="5508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46" name="Рукописный ввод 145">
                  <a:extLst>
                    <a:ext uri="{FF2B5EF4-FFF2-40B4-BE49-F238E27FC236}">
                      <a16:creationId xmlns:a16="http://schemas.microsoft.com/office/drawing/2014/main" id="{F26B6E6E-89D7-4663-B49D-6BB1D182E4AB}"/>
                    </a:ext>
                  </a:extLst>
                </p14:cNvPr>
                <p14:cNvContentPartPr/>
                <p14:nvPr/>
              </p14:nvContentPartPr>
              <p14:xfrm>
                <a:off x="508832" y="3381692"/>
                <a:ext cx="240120" cy="51840"/>
              </p14:xfrm>
            </p:contentPart>
          </mc:Choice>
          <mc:Fallback xmlns="">
            <p:pic>
              <p:nvPicPr>
                <p:cNvPr id="146" name="Рукописный ввод 145">
                  <a:extLst>
                    <a:ext uri="{FF2B5EF4-FFF2-40B4-BE49-F238E27FC236}">
                      <a16:creationId xmlns:a16="http://schemas.microsoft.com/office/drawing/2014/main" id="{F26B6E6E-89D7-4663-B49D-6BB1D182E4AB}"/>
                    </a:ext>
                  </a:extLst>
                </p:cNvPr>
                <p:cNvPicPr/>
                <p:nvPr/>
              </p:nvPicPr>
              <p:blipFill>
                <a:blip r:embed="rId189"/>
                <a:stretch>
                  <a:fillRect/>
                </a:stretch>
              </p:blipFill>
              <p:spPr>
                <a:xfrm>
                  <a:off x="504512" y="3377372"/>
                  <a:ext cx="248760" cy="60480"/>
                </a:xfrm>
                <a:prstGeom prst="rect">
                  <a:avLst/>
                </a:prstGeom>
              </p:spPr>
            </p:pic>
          </mc:Fallback>
        </mc:AlternateContent>
      </p:grpSp>
      <p:grpSp>
        <p:nvGrpSpPr>
          <p:cNvPr id="158" name="Группа 157">
            <a:extLst>
              <a:ext uri="{FF2B5EF4-FFF2-40B4-BE49-F238E27FC236}">
                <a16:creationId xmlns:a16="http://schemas.microsoft.com/office/drawing/2014/main" id="{741CB4F7-CF62-42F5-9D59-59C4B8CC16B6}"/>
              </a:ext>
            </a:extLst>
          </p:cNvPr>
          <p:cNvGrpSpPr/>
          <p:nvPr/>
        </p:nvGrpSpPr>
        <p:grpSpPr>
          <a:xfrm>
            <a:off x="490832" y="3954452"/>
            <a:ext cx="267480" cy="254160"/>
            <a:chOff x="490832" y="3954452"/>
            <a:chExt cx="267480" cy="254160"/>
          </a:xfrm>
        </p:grpSpPr>
        <mc:AlternateContent xmlns:mc="http://schemas.openxmlformats.org/markup-compatibility/2006" xmlns:p14="http://schemas.microsoft.com/office/powerpoint/2010/main">
          <mc:Choice Requires="p14">
            <p:contentPart p14:bwMode="auto" r:id="rId190">
              <p14:nvContentPartPr>
                <p14:cNvPr id="147" name="Рукописный ввод 146">
                  <a:extLst>
                    <a:ext uri="{FF2B5EF4-FFF2-40B4-BE49-F238E27FC236}">
                      <a16:creationId xmlns:a16="http://schemas.microsoft.com/office/drawing/2014/main" id="{A38F67B3-BC39-4064-A44F-B59879381FF8}"/>
                    </a:ext>
                  </a:extLst>
                </p14:cNvPr>
                <p14:cNvContentPartPr/>
                <p14:nvPr/>
              </p14:nvContentPartPr>
              <p14:xfrm>
                <a:off x="577232" y="3997292"/>
                <a:ext cx="46440" cy="211320"/>
              </p14:xfrm>
            </p:contentPart>
          </mc:Choice>
          <mc:Fallback xmlns="">
            <p:pic>
              <p:nvPicPr>
                <p:cNvPr id="147" name="Рукописный ввод 146">
                  <a:extLst>
                    <a:ext uri="{FF2B5EF4-FFF2-40B4-BE49-F238E27FC236}">
                      <a16:creationId xmlns:a16="http://schemas.microsoft.com/office/drawing/2014/main" id="{A38F67B3-BC39-4064-A44F-B59879381FF8}"/>
                    </a:ext>
                  </a:extLst>
                </p:cNvPr>
                <p:cNvPicPr/>
                <p:nvPr/>
              </p:nvPicPr>
              <p:blipFill>
                <a:blip r:embed="rId191"/>
                <a:stretch>
                  <a:fillRect/>
                </a:stretch>
              </p:blipFill>
              <p:spPr>
                <a:xfrm>
                  <a:off x="572912" y="3992972"/>
                  <a:ext cx="5508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48" name="Рукописный ввод 147">
                  <a:extLst>
                    <a:ext uri="{FF2B5EF4-FFF2-40B4-BE49-F238E27FC236}">
                      <a16:creationId xmlns:a16="http://schemas.microsoft.com/office/drawing/2014/main" id="{ECB4A635-3B1C-4512-8C51-A3811AD43814}"/>
                    </a:ext>
                  </a:extLst>
                </p14:cNvPr>
                <p14:cNvContentPartPr/>
                <p14:nvPr/>
              </p14:nvContentPartPr>
              <p14:xfrm>
                <a:off x="530432" y="3954452"/>
                <a:ext cx="227880" cy="50400"/>
              </p14:xfrm>
            </p:contentPart>
          </mc:Choice>
          <mc:Fallback xmlns="">
            <p:pic>
              <p:nvPicPr>
                <p:cNvPr id="148" name="Рукописный ввод 147">
                  <a:extLst>
                    <a:ext uri="{FF2B5EF4-FFF2-40B4-BE49-F238E27FC236}">
                      <a16:creationId xmlns:a16="http://schemas.microsoft.com/office/drawing/2014/main" id="{ECB4A635-3B1C-4512-8C51-A3811AD43814}"/>
                    </a:ext>
                  </a:extLst>
                </p:cNvPr>
                <p:cNvPicPr/>
                <p:nvPr/>
              </p:nvPicPr>
              <p:blipFill>
                <a:blip r:embed="rId193"/>
                <a:stretch>
                  <a:fillRect/>
                </a:stretch>
              </p:blipFill>
              <p:spPr>
                <a:xfrm>
                  <a:off x="526112" y="3950132"/>
                  <a:ext cx="2365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49" name="Рукописный ввод 148">
                  <a:extLst>
                    <a:ext uri="{FF2B5EF4-FFF2-40B4-BE49-F238E27FC236}">
                      <a16:creationId xmlns:a16="http://schemas.microsoft.com/office/drawing/2014/main" id="{66B71ECF-4C48-4B44-B037-CC4897561316}"/>
                    </a:ext>
                  </a:extLst>
                </p14:cNvPr>
                <p14:cNvContentPartPr/>
                <p14:nvPr/>
              </p14:nvContentPartPr>
              <p14:xfrm>
                <a:off x="490832" y="4158932"/>
                <a:ext cx="184680" cy="49320"/>
              </p14:xfrm>
            </p:contentPart>
          </mc:Choice>
          <mc:Fallback xmlns="">
            <p:pic>
              <p:nvPicPr>
                <p:cNvPr id="149" name="Рукописный ввод 148">
                  <a:extLst>
                    <a:ext uri="{FF2B5EF4-FFF2-40B4-BE49-F238E27FC236}">
                      <a16:creationId xmlns:a16="http://schemas.microsoft.com/office/drawing/2014/main" id="{66B71ECF-4C48-4B44-B037-CC4897561316}"/>
                    </a:ext>
                  </a:extLst>
                </p:cNvPr>
                <p:cNvPicPr/>
                <p:nvPr/>
              </p:nvPicPr>
              <p:blipFill>
                <a:blip r:embed="rId195"/>
                <a:stretch>
                  <a:fillRect/>
                </a:stretch>
              </p:blipFill>
              <p:spPr>
                <a:xfrm>
                  <a:off x="486512" y="4154612"/>
                  <a:ext cx="193320" cy="57960"/>
                </a:xfrm>
                <a:prstGeom prst="rect">
                  <a:avLst/>
                </a:prstGeom>
              </p:spPr>
            </p:pic>
          </mc:Fallback>
        </mc:AlternateContent>
      </p:grpSp>
      <p:grpSp>
        <p:nvGrpSpPr>
          <p:cNvPr id="157" name="Группа 156">
            <a:extLst>
              <a:ext uri="{FF2B5EF4-FFF2-40B4-BE49-F238E27FC236}">
                <a16:creationId xmlns:a16="http://schemas.microsoft.com/office/drawing/2014/main" id="{EE34D972-0FB5-499B-95A3-E265F0BB164A}"/>
              </a:ext>
            </a:extLst>
          </p:cNvPr>
          <p:cNvGrpSpPr/>
          <p:nvPr/>
        </p:nvGrpSpPr>
        <p:grpSpPr>
          <a:xfrm>
            <a:off x="540512" y="4569692"/>
            <a:ext cx="268920" cy="288720"/>
            <a:chOff x="540512" y="4569692"/>
            <a:chExt cx="268920" cy="288720"/>
          </a:xfrm>
        </p:grpSpPr>
        <mc:AlternateContent xmlns:mc="http://schemas.openxmlformats.org/markup-compatibility/2006" xmlns:p14="http://schemas.microsoft.com/office/powerpoint/2010/main">
          <mc:Choice Requires="p14">
            <p:contentPart p14:bwMode="auto" r:id="rId196">
              <p14:nvContentPartPr>
                <p14:cNvPr id="150" name="Рукописный ввод 149">
                  <a:extLst>
                    <a:ext uri="{FF2B5EF4-FFF2-40B4-BE49-F238E27FC236}">
                      <a16:creationId xmlns:a16="http://schemas.microsoft.com/office/drawing/2014/main" id="{D454826A-6F91-4552-8C97-2FCA9CFC37FE}"/>
                    </a:ext>
                  </a:extLst>
                </p14:cNvPr>
                <p14:cNvContentPartPr/>
                <p14:nvPr/>
              </p14:nvContentPartPr>
              <p14:xfrm>
                <a:off x="634112" y="4617212"/>
                <a:ext cx="41400" cy="241200"/>
              </p14:xfrm>
            </p:contentPart>
          </mc:Choice>
          <mc:Fallback xmlns="">
            <p:pic>
              <p:nvPicPr>
                <p:cNvPr id="150" name="Рукописный ввод 149">
                  <a:extLst>
                    <a:ext uri="{FF2B5EF4-FFF2-40B4-BE49-F238E27FC236}">
                      <a16:creationId xmlns:a16="http://schemas.microsoft.com/office/drawing/2014/main" id="{D454826A-6F91-4552-8C97-2FCA9CFC37FE}"/>
                    </a:ext>
                  </a:extLst>
                </p:cNvPr>
                <p:cNvPicPr/>
                <p:nvPr/>
              </p:nvPicPr>
              <p:blipFill>
                <a:blip r:embed="rId197"/>
                <a:stretch>
                  <a:fillRect/>
                </a:stretch>
              </p:blipFill>
              <p:spPr>
                <a:xfrm>
                  <a:off x="629792" y="4612892"/>
                  <a:ext cx="5004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51" name="Рукописный ввод 150">
                  <a:extLst>
                    <a:ext uri="{FF2B5EF4-FFF2-40B4-BE49-F238E27FC236}">
                      <a16:creationId xmlns:a16="http://schemas.microsoft.com/office/drawing/2014/main" id="{7D027378-7C66-4FA8-A158-55FF2068C537}"/>
                    </a:ext>
                  </a:extLst>
                </p14:cNvPr>
                <p14:cNvContentPartPr/>
                <p14:nvPr/>
              </p14:nvContentPartPr>
              <p14:xfrm>
                <a:off x="540512" y="4569692"/>
                <a:ext cx="268920" cy="84600"/>
              </p14:xfrm>
            </p:contentPart>
          </mc:Choice>
          <mc:Fallback xmlns="">
            <p:pic>
              <p:nvPicPr>
                <p:cNvPr id="151" name="Рукописный ввод 150">
                  <a:extLst>
                    <a:ext uri="{FF2B5EF4-FFF2-40B4-BE49-F238E27FC236}">
                      <a16:creationId xmlns:a16="http://schemas.microsoft.com/office/drawing/2014/main" id="{7D027378-7C66-4FA8-A158-55FF2068C537}"/>
                    </a:ext>
                  </a:extLst>
                </p:cNvPr>
                <p:cNvPicPr/>
                <p:nvPr/>
              </p:nvPicPr>
              <p:blipFill>
                <a:blip r:embed="rId199"/>
                <a:stretch>
                  <a:fillRect/>
                </a:stretch>
              </p:blipFill>
              <p:spPr>
                <a:xfrm>
                  <a:off x="536192" y="4565372"/>
                  <a:ext cx="277560" cy="93240"/>
                </a:xfrm>
                <a:prstGeom prst="rect">
                  <a:avLst/>
                </a:prstGeom>
              </p:spPr>
            </p:pic>
          </mc:Fallback>
        </mc:AlternateContent>
      </p:grpSp>
      <p:grpSp>
        <p:nvGrpSpPr>
          <p:cNvPr id="156" name="Группа 155">
            <a:extLst>
              <a:ext uri="{FF2B5EF4-FFF2-40B4-BE49-F238E27FC236}">
                <a16:creationId xmlns:a16="http://schemas.microsoft.com/office/drawing/2014/main" id="{46F7A4F4-FD3D-451C-9715-DF1BA56FFEC7}"/>
              </a:ext>
            </a:extLst>
          </p:cNvPr>
          <p:cNvGrpSpPr/>
          <p:nvPr/>
        </p:nvGrpSpPr>
        <p:grpSpPr>
          <a:xfrm>
            <a:off x="606032" y="5163692"/>
            <a:ext cx="260280" cy="423360"/>
            <a:chOff x="606032" y="5163692"/>
            <a:chExt cx="260280" cy="423360"/>
          </a:xfrm>
        </p:grpSpPr>
        <mc:AlternateContent xmlns:mc="http://schemas.openxmlformats.org/markup-compatibility/2006" xmlns:p14="http://schemas.microsoft.com/office/powerpoint/2010/main">
          <mc:Choice Requires="p14">
            <p:contentPart p14:bwMode="auto" r:id="rId200">
              <p14:nvContentPartPr>
                <p14:cNvPr id="152" name="Рукописный ввод 151">
                  <a:extLst>
                    <a:ext uri="{FF2B5EF4-FFF2-40B4-BE49-F238E27FC236}">
                      <a16:creationId xmlns:a16="http://schemas.microsoft.com/office/drawing/2014/main" id="{503B3552-9402-46FF-B701-C23AFE580C8C}"/>
                    </a:ext>
                  </a:extLst>
                </p14:cNvPr>
                <p14:cNvContentPartPr/>
                <p14:nvPr/>
              </p14:nvContentPartPr>
              <p14:xfrm>
                <a:off x="658232" y="5264492"/>
                <a:ext cx="63000" cy="203040"/>
              </p14:xfrm>
            </p:contentPart>
          </mc:Choice>
          <mc:Fallback xmlns="">
            <p:pic>
              <p:nvPicPr>
                <p:cNvPr id="152" name="Рукописный ввод 151">
                  <a:extLst>
                    <a:ext uri="{FF2B5EF4-FFF2-40B4-BE49-F238E27FC236}">
                      <a16:creationId xmlns:a16="http://schemas.microsoft.com/office/drawing/2014/main" id="{503B3552-9402-46FF-B701-C23AFE580C8C}"/>
                    </a:ext>
                  </a:extLst>
                </p:cNvPr>
                <p:cNvPicPr/>
                <p:nvPr/>
              </p:nvPicPr>
              <p:blipFill>
                <a:blip r:embed="rId201"/>
                <a:stretch>
                  <a:fillRect/>
                </a:stretch>
              </p:blipFill>
              <p:spPr>
                <a:xfrm>
                  <a:off x="653912" y="5260172"/>
                  <a:ext cx="7164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53" name="Рукописный ввод 152">
                  <a:extLst>
                    <a:ext uri="{FF2B5EF4-FFF2-40B4-BE49-F238E27FC236}">
                      <a16:creationId xmlns:a16="http://schemas.microsoft.com/office/drawing/2014/main" id="{A396E9F7-E169-4BE6-A441-CA17FFED0761}"/>
                    </a:ext>
                  </a:extLst>
                </p14:cNvPr>
                <p14:cNvContentPartPr/>
                <p14:nvPr/>
              </p14:nvContentPartPr>
              <p14:xfrm>
                <a:off x="606032" y="5163692"/>
                <a:ext cx="260280" cy="33120"/>
              </p14:xfrm>
            </p:contentPart>
          </mc:Choice>
          <mc:Fallback xmlns="">
            <p:pic>
              <p:nvPicPr>
                <p:cNvPr id="153" name="Рукописный ввод 152">
                  <a:extLst>
                    <a:ext uri="{FF2B5EF4-FFF2-40B4-BE49-F238E27FC236}">
                      <a16:creationId xmlns:a16="http://schemas.microsoft.com/office/drawing/2014/main" id="{A396E9F7-E169-4BE6-A441-CA17FFED0761}"/>
                    </a:ext>
                  </a:extLst>
                </p:cNvPr>
                <p:cNvPicPr/>
                <p:nvPr/>
              </p:nvPicPr>
              <p:blipFill>
                <a:blip r:embed="rId203"/>
                <a:stretch>
                  <a:fillRect/>
                </a:stretch>
              </p:blipFill>
              <p:spPr>
                <a:xfrm>
                  <a:off x="601712" y="5159372"/>
                  <a:ext cx="2689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54" name="Рукописный ввод 153">
                  <a:extLst>
                    <a:ext uri="{FF2B5EF4-FFF2-40B4-BE49-F238E27FC236}">
                      <a16:creationId xmlns:a16="http://schemas.microsoft.com/office/drawing/2014/main" id="{4FCB0D1D-612C-4624-B5F7-4D39A0970E0C}"/>
                    </a:ext>
                  </a:extLst>
                </p14:cNvPr>
                <p14:cNvContentPartPr/>
                <p14:nvPr/>
              </p14:nvContentPartPr>
              <p14:xfrm>
                <a:off x="641312" y="5317772"/>
                <a:ext cx="180720" cy="12600"/>
              </p14:xfrm>
            </p:contentPart>
          </mc:Choice>
          <mc:Fallback xmlns="">
            <p:pic>
              <p:nvPicPr>
                <p:cNvPr id="154" name="Рукописный ввод 153">
                  <a:extLst>
                    <a:ext uri="{FF2B5EF4-FFF2-40B4-BE49-F238E27FC236}">
                      <a16:creationId xmlns:a16="http://schemas.microsoft.com/office/drawing/2014/main" id="{4FCB0D1D-612C-4624-B5F7-4D39A0970E0C}"/>
                    </a:ext>
                  </a:extLst>
                </p:cNvPr>
                <p:cNvPicPr/>
                <p:nvPr/>
              </p:nvPicPr>
              <p:blipFill>
                <a:blip r:embed="rId205"/>
                <a:stretch>
                  <a:fillRect/>
                </a:stretch>
              </p:blipFill>
              <p:spPr>
                <a:xfrm>
                  <a:off x="636992" y="5313452"/>
                  <a:ext cx="1893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55" name="Рукописный ввод 154">
                  <a:extLst>
                    <a:ext uri="{FF2B5EF4-FFF2-40B4-BE49-F238E27FC236}">
                      <a16:creationId xmlns:a16="http://schemas.microsoft.com/office/drawing/2014/main" id="{9AEA340A-3B6C-4BBD-BCA4-C1E7C57A9FE8}"/>
                    </a:ext>
                  </a:extLst>
                </p14:cNvPr>
                <p14:cNvContentPartPr/>
                <p14:nvPr/>
              </p14:nvContentPartPr>
              <p14:xfrm>
                <a:off x="656072" y="5268452"/>
                <a:ext cx="114120" cy="318600"/>
              </p14:xfrm>
            </p:contentPart>
          </mc:Choice>
          <mc:Fallback xmlns="">
            <p:pic>
              <p:nvPicPr>
                <p:cNvPr id="155" name="Рукописный ввод 154">
                  <a:extLst>
                    <a:ext uri="{FF2B5EF4-FFF2-40B4-BE49-F238E27FC236}">
                      <a16:creationId xmlns:a16="http://schemas.microsoft.com/office/drawing/2014/main" id="{9AEA340A-3B6C-4BBD-BCA4-C1E7C57A9FE8}"/>
                    </a:ext>
                  </a:extLst>
                </p:cNvPr>
                <p:cNvPicPr/>
                <p:nvPr/>
              </p:nvPicPr>
              <p:blipFill>
                <a:blip r:embed="rId207"/>
                <a:stretch>
                  <a:fillRect/>
                </a:stretch>
              </p:blipFill>
              <p:spPr>
                <a:xfrm>
                  <a:off x="651752" y="5264132"/>
                  <a:ext cx="122760" cy="327240"/>
                </a:xfrm>
                <a:prstGeom prst="rect">
                  <a:avLst/>
                </a:prstGeom>
              </p:spPr>
            </p:pic>
          </mc:Fallback>
        </mc:AlternateContent>
      </p:grpSp>
      <p:grpSp>
        <p:nvGrpSpPr>
          <p:cNvPr id="172" name="Группа 171">
            <a:extLst>
              <a:ext uri="{FF2B5EF4-FFF2-40B4-BE49-F238E27FC236}">
                <a16:creationId xmlns:a16="http://schemas.microsoft.com/office/drawing/2014/main" id="{D23238DD-B4EB-4A9B-AD82-B74B54AAD0D3}"/>
              </a:ext>
            </a:extLst>
          </p:cNvPr>
          <p:cNvGrpSpPr/>
          <p:nvPr/>
        </p:nvGrpSpPr>
        <p:grpSpPr>
          <a:xfrm>
            <a:off x="1198952" y="3378812"/>
            <a:ext cx="335160" cy="860760"/>
            <a:chOff x="1198952" y="3378812"/>
            <a:chExt cx="335160" cy="860760"/>
          </a:xfrm>
        </p:grpSpPr>
        <mc:AlternateContent xmlns:mc="http://schemas.openxmlformats.org/markup-compatibility/2006" xmlns:p14="http://schemas.microsoft.com/office/powerpoint/2010/main">
          <mc:Choice Requires="p14">
            <p:contentPart p14:bwMode="auto" r:id="rId208">
              <p14:nvContentPartPr>
                <p14:cNvPr id="160" name="Рукописный ввод 159">
                  <a:extLst>
                    <a:ext uri="{FF2B5EF4-FFF2-40B4-BE49-F238E27FC236}">
                      <a16:creationId xmlns:a16="http://schemas.microsoft.com/office/drawing/2014/main" id="{4321798E-54B4-4BAA-95C7-DF56CD288339}"/>
                    </a:ext>
                  </a:extLst>
                </p14:cNvPr>
                <p14:cNvContentPartPr/>
                <p14:nvPr/>
              </p14:nvContentPartPr>
              <p14:xfrm>
                <a:off x="1347272" y="3393572"/>
                <a:ext cx="73800" cy="304560"/>
              </p14:xfrm>
            </p:contentPart>
          </mc:Choice>
          <mc:Fallback xmlns="">
            <p:pic>
              <p:nvPicPr>
                <p:cNvPr id="160" name="Рукописный ввод 159">
                  <a:extLst>
                    <a:ext uri="{FF2B5EF4-FFF2-40B4-BE49-F238E27FC236}">
                      <a16:creationId xmlns:a16="http://schemas.microsoft.com/office/drawing/2014/main" id="{4321798E-54B4-4BAA-95C7-DF56CD288339}"/>
                    </a:ext>
                  </a:extLst>
                </p:cNvPr>
                <p:cNvPicPr/>
                <p:nvPr/>
              </p:nvPicPr>
              <p:blipFill>
                <a:blip r:embed="rId209"/>
                <a:stretch>
                  <a:fillRect/>
                </a:stretch>
              </p:blipFill>
              <p:spPr>
                <a:xfrm>
                  <a:off x="1338272" y="3384572"/>
                  <a:ext cx="9144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61" name="Рукописный ввод 160">
                  <a:extLst>
                    <a:ext uri="{FF2B5EF4-FFF2-40B4-BE49-F238E27FC236}">
                      <a16:creationId xmlns:a16="http://schemas.microsoft.com/office/drawing/2014/main" id="{561011DB-BDF9-416A-980E-5B28DD110D48}"/>
                    </a:ext>
                  </a:extLst>
                </p14:cNvPr>
                <p14:cNvContentPartPr/>
                <p14:nvPr/>
              </p14:nvContentPartPr>
              <p14:xfrm>
                <a:off x="1198952" y="3378812"/>
                <a:ext cx="335160" cy="15120"/>
              </p14:xfrm>
            </p:contentPart>
          </mc:Choice>
          <mc:Fallback xmlns="">
            <p:pic>
              <p:nvPicPr>
                <p:cNvPr id="161" name="Рукописный ввод 160">
                  <a:extLst>
                    <a:ext uri="{FF2B5EF4-FFF2-40B4-BE49-F238E27FC236}">
                      <a16:creationId xmlns:a16="http://schemas.microsoft.com/office/drawing/2014/main" id="{561011DB-BDF9-416A-980E-5B28DD110D48}"/>
                    </a:ext>
                  </a:extLst>
                </p:cNvPr>
                <p:cNvPicPr/>
                <p:nvPr/>
              </p:nvPicPr>
              <p:blipFill>
                <a:blip r:embed="rId211"/>
                <a:stretch>
                  <a:fillRect/>
                </a:stretch>
              </p:blipFill>
              <p:spPr>
                <a:xfrm>
                  <a:off x="1189952" y="3369812"/>
                  <a:ext cx="35280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63" name="Рукописный ввод 162">
                  <a:extLst>
                    <a:ext uri="{FF2B5EF4-FFF2-40B4-BE49-F238E27FC236}">
                      <a16:creationId xmlns:a16="http://schemas.microsoft.com/office/drawing/2014/main" id="{07360012-289A-427B-8F18-5C3844B4183D}"/>
                    </a:ext>
                  </a:extLst>
                </p14:cNvPr>
                <p14:cNvContentPartPr/>
                <p14:nvPr/>
              </p14:nvContentPartPr>
              <p14:xfrm>
                <a:off x="1295072" y="3969572"/>
                <a:ext cx="37800" cy="270000"/>
              </p14:xfrm>
            </p:contentPart>
          </mc:Choice>
          <mc:Fallback xmlns="">
            <p:pic>
              <p:nvPicPr>
                <p:cNvPr id="163" name="Рукописный ввод 162">
                  <a:extLst>
                    <a:ext uri="{FF2B5EF4-FFF2-40B4-BE49-F238E27FC236}">
                      <a16:creationId xmlns:a16="http://schemas.microsoft.com/office/drawing/2014/main" id="{07360012-289A-427B-8F18-5C3844B4183D}"/>
                    </a:ext>
                  </a:extLst>
                </p:cNvPr>
                <p:cNvPicPr/>
                <p:nvPr/>
              </p:nvPicPr>
              <p:blipFill>
                <a:blip r:embed="rId213"/>
                <a:stretch>
                  <a:fillRect/>
                </a:stretch>
              </p:blipFill>
              <p:spPr>
                <a:xfrm>
                  <a:off x="1286072" y="3960932"/>
                  <a:ext cx="5544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64" name="Рукописный ввод 163">
                  <a:extLst>
                    <a:ext uri="{FF2B5EF4-FFF2-40B4-BE49-F238E27FC236}">
                      <a16:creationId xmlns:a16="http://schemas.microsoft.com/office/drawing/2014/main" id="{D4B9758A-1540-4674-88BF-36F429E9D641}"/>
                    </a:ext>
                  </a:extLst>
                </p14:cNvPr>
                <p14:cNvContentPartPr/>
                <p14:nvPr/>
              </p14:nvContentPartPr>
              <p14:xfrm>
                <a:off x="1297232" y="3840332"/>
                <a:ext cx="215280" cy="17640"/>
              </p14:xfrm>
            </p:contentPart>
          </mc:Choice>
          <mc:Fallback xmlns="">
            <p:pic>
              <p:nvPicPr>
                <p:cNvPr id="164" name="Рукописный ввод 163">
                  <a:extLst>
                    <a:ext uri="{FF2B5EF4-FFF2-40B4-BE49-F238E27FC236}">
                      <a16:creationId xmlns:a16="http://schemas.microsoft.com/office/drawing/2014/main" id="{D4B9758A-1540-4674-88BF-36F429E9D641}"/>
                    </a:ext>
                  </a:extLst>
                </p:cNvPr>
                <p:cNvPicPr/>
                <p:nvPr/>
              </p:nvPicPr>
              <p:blipFill>
                <a:blip r:embed="rId215"/>
                <a:stretch>
                  <a:fillRect/>
                </a:stretch>
              </p:blipFill>
              <p:spPr>
                <a:xfrm>
                  <a:off x="1288592" y="3831692"/>
                  <a:ext cx="2329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65" name="Рукописный ввод 164">
                  <a:extLst>
                    <a:ext uri="{FF2B5EF4-FFF2-40B4-BE49-F238E27FC236}">
                      <a16:creationId xmlns:a16="http://schemas.microsoft.com/office/drawing/2014/main" id="{87E65892-2DE2-41C5-9DE1-E83542606AB3}"/>
                    </a:ext>
                  </a:extLst>
                </p14:cNvPr>
                <p14:cNvContentPartPr/>
                <p14:nvPr/>
              </p14:nvContentPartPr>
              <p14:xfrm>
                <a:off x="1301912" y="4017092"/>
                <a:ext cx="219960" cy="9720"/>
              </p14:xfrm>
            </p:contentPart>
          </mc:Choice>
          <mc:Fallback xmlns="">
            <p:pic>
              <p:nvPicPr>
                <p:cNvPr id="165" name="Рукописный ввод 164">
                  <a:extLst>
                    <a:ext uri="{FF2B5EF4-FFF2-40B4-BE49-F238E27FC236}">
                      <a16:creationId xmlns:a16="http://schemas.microsoft.com/office/drawing/2014/main" id="{87E65892-2DE2-41C5-9DE1-E83542606AB3}"/>
                    </a:ext>
                  </a:extLst>
                </p:cNvPr>
                <p:cNvPicPr/>
                <p:nvPr/>
              </p:nvPicPr>
              <p:blipFill>
                <a:blip r:embed="rId217"/>
                <a:stretch>
                  <a:fillRect/>
                </a:stretch>
              </p:blipFill>
              <p:spPr>
                <a:xfrm>
                  <a:off x="1292912" y="4008452"/>
                  <a:ext cx="237600" cy="27360"/>
                </a:xfrm>
                <a:prstGeom prst="rect">
                  <a:avLst/>
                </a:prstGeom>
              </p:spPr>
            </p:pic>
          </mc:Fallback>
        </mc:AlternateContent>
      </p:grpSp>
      <p:grpSp>
        <p:nvGrpSpPr>
          <p:cNvPr id="171" name="Группа 170">
            <a:extLst>
              <a:ext uri="{FF2B5EF4-FFF2-40B4-BE49-F238E27FC236}">
                <a16:creationId xmlns:a16="http://schemas.microsoft.com/office/drawing/2014/main" id="{DB8A1CDA-EB73-475B-9ECD-4690DF8109E5}"/>
              </a:ext>
            </a:extLst>
          </p:cNvPr>
          <p:cNvGrpSpPr/>
          <p:nvPr/>
        </p:nvGrpSpPr>
        <p:grpSpPr>
          <a:xfrm>
            <a:off x="1269152" y="4577972"/>
            <a:ext cx="279360" cy="283680"/>
            <a:chOff x="1269152" y="4577972"/>
            <a:chExt cx="279360" cy="283680"/>
          </a:xfrm>
        </p:grpSpPr>
        <mc:AlternateContent xmlns:mc="http://schemas.openxmlformats.org/markup-compatibility/2006" xmlns:p14="http://schemas.microsoft.com/office/powerpoint/2010/main">
          <mc:Choice Requires="p14">
            <p:contentPart p14:bwMode="auto" r:id="rId218">
              <p14:nvContentPartPr>
                <p14:cNvPr id="166" name="Рукописный ввод 165">
                  <a:extLst>
                    <a:ext uri="{FF2B5EF4-FFF2-40B4-BE49-F238E27FC236}">
                      <a16:creationId xmlns:a16="http://schemas.microsoft.com/office/drawing/2014/main" id="{70AC53FC-71F7-439C-AFC6-6CDA51DCFA1E}"/>
                    </a:ext>
                  </a:extLst>
                </p14:cNvPr>
                <p14:cNvContentPartPr/>
                <p14:nvPr/>
              </p14:nvContentPartPr>
              <p14:xfrm>
                <a:off x="1365272" y="4596692"/>
                <a:ext cx="24120" cy="264960"/>
              </p14:xfrm>
            </p:contentPart>
          </mc:Choice>
          <mc:Fallback xmlns="">
            <p:pic>
              <p:nvPicPr>
                <p:cNvPr id="166" name="Рукописный ввод 165">
                  <a:extLst>
                    <a:ext uri="{FF2B5EF4-FFF2-40B4-BE49-F238E27FC236}">
                      <a16:creationId xmlns:a16="http://schemas.microsoft.com/office/drawing/2014/main" id="{70AC53FC-71F7-439C-AFC6-6CDA51DCFA1E}"/>
                    </a:ext>
                  </a:extLst>
                </p:cNvPr>
                <p:cNvPicPr/>
                <p:nvPr/>
              </p:nvPicPr>
              <p:blipFill>
                <a:blip r:embed="rId219"/>
                <a:stretch>
                  <a:fillRect/>
                </a:stretch>
              </p:blipFill>
              <p:spPr>
                <a:xfrm>
                  <a:off x="1356272" y="4588052"/>
                  <a:ext cx="4176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67" name="Рукописный ввод 166">
                  <a:extLst>
                    <a:ext uri="{FF2B5EF4-FFF2-40B4-BE49-F238E27FC236}">
                      <a16:creationId xmlns:a16="http://schemas.microsoft.com/office/drawing/2014/main" id="{8C29B4BD-240F-4306-944B-C9CA05A2360F}"/>
                    </a:ext>
                  </a:extLst>
                </p14:cNvPr>
                <p14:cNvContentPartPr/>
                <p14:nvPr/>
              </p14:nvContentPartPr>
              <p14:xfrm>
                <a:off x="1269152" y="4577972"/>
                <a:ext cx="279360" cy="37440"/>
              </p14:xfrm>
            </p:contentPart>
          </mc:Choice>
          <mc:Fallback xmlns="">
            <p:pic>
              <p:nvPicPr>
                <p:cNvPr id="167" name="Рукописный ввод 166">
                  <a:extLst>
                    <a:ext uri="{FF2B5EF4-FFF2-40B4-BE49-F238E27FC236}">
                      <a16:creationId xmlns:a16="http://schemas.microsoft.com/office/drawing/2014/main" id="{8C29B4BD-240F-4306-944B-C9CA05A2360F}"/>
                    </a:ext>
                  </a:extLst>
                </p:cNvPr>
                <p:cNvPicPr/>
                <p:nvPr/>
              </p:nvPicPr>
              <p:blipFill>
                <a:blip r:embed="rId221"/>
                <a:stretch>
                  <a:fillRect/>
                </a:stretch>
              </p:blipFill>
              <p:spPr>
                <a:xfrm>
                  <a:off x="1260152" y="4569332"/>
                  <a:ext cx="297000" cy="55080"/>
                </a:xfrm>
                <a:prstGeom prst="rect">
                  <a:avLst/>
                </a:prstGeom>
              </p:spPr>
            </p:pic>
          </mc:Fallback>
        </mc:AlternateContent>
      </p:grpSp>
      <p:grpSp>
        <p:nvGrpSpPr>
          <p:cNvPr id="170" name="Группа 169">
            <a:extLst>
              <a:ext uri="{FF2B5EF4-FFF2-40B4-BE49-F238E27FC236}">
                <a16:creationId xmlns:a16="http://schemas.microsoft.com/office/drawing/2014/main" id="{0F1CFB80-6417-4767-97E7-35E17070D008}"/>
              </a:ext>
            </a:extLst>
          </p:cNvPr>
          <p:cNvGrpSpPr/>
          <p:nvPr/>
        </p:nvGrpSpPr>
        <p:grpSpPr>
          <a:xfrm>
            <a:off x="1279232" y="5146412"/>
            <a:ext cx="279720" cy="312120"/>
            <a:chOff x="1279232" y="5146412"/>
            <a:chExt cx="279720" cy="312120"/>
          </a:xfrm>
        </p:grpSpPr>
        <mc:AlternateContent xmlns:mc="http://schemas.openxmlformats.org/markup-compatibility/2006" xmlns:p14="http://schemas.microsoft.com/office/powerpoint/2010/main">
          <mc:Choice Requires="p14">
            <p:contentPart p14:bwMode="auto" r:id="rId222">
              <p14:nvContentPartPr>
                <p14:cNvPr id="168" name="Рукописный ввод 167">
                  <a:extLst>
                    <a:ext uri="{FF2B5EF4-FFF2-40B4-BE49-F238E27FC236}">
                      <a16:creationId xmlns:a16="http://schemas.microsoft.com/office/drawing/2014/main" id="{569FA48A-66F1-405B-99E7-33517A4CD901}"/>
                    </a:ext>
                  </a:extLst>
                </p14:cNvPr>
                <p14:cNvContentPartPr/>
                <p14:nvPr/>
              </p14:nvContentPartPr>
              <p14:xfrm>
                <a:off x="1376432" y="5146412"/>
                <a:ext cx="45360" cy="312120"/>
              </p14:xfrm>
            </p:contentPart>
          </mc:Choice>
          <mc:Fallback xmlns="">
            <p:pic>
              <p:nvPicPr>
                <p:cNvPr id="168" name="Рукописный ввод 167">
                  <a:extLst>
                    <a:ext uri="{FF2B5EF4-FFF2-40B4-BE49-F238E27FC236}">
                      <a16:creationId xmlns:a16="http://schemas.microsoft.com/office/drawing/2014/main" id="{569FA48A-66F1-405B-99E7-33517A4CD901}"/>
                    </a:ext>
                  </a:extLst>
                </p:cNvPr>
                <p:cNvPicPr/>
                <p:nvPr/>
              </p:nvPicPr>
              <p:blipFill>
                <a:blip r:embed="rId223"/>
                <a:stretch>
                  <a:fillRect/>
                </a:stretch>
              </p:blipFill>
              <p:spPr>
                <a:xfrm>
                  <a:off x="1367792" y="5137772"/>
                  <a:ext cx="6300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69" name="Рукописный ввод 168">
                  <a:extLst>
                    <a:ext uri="{FF2B5EF4-FFF2-40B4-BE49-F238E27FC236}">
                      <a16:creationId xmlns:a16="http://schemas.microsoft.com/office/drawing/2014/main" id="{F321AC9B-4382-4C30-968C-26DAA8D40888}"/>
                    </a:ext>
                  </a:extLst>
                </p14:cNvPr>
                <p14:cNvContentPartPr/>
                <p14:nvPr/>
              </p14:nvContentPartPr>
              <p14:xfrm>
                <a:off x="1279232" y="5153972"/>
                <a:ext cx="279720" cy="20880"/>
              </p14:xfrm>
            </p:contentPart>
          </mc:Choice>
          <mc:Fallback xmlns="">
            <p:pic>
              <p:nvPicPr>
                <p:cNvPr id="169" name="Рукописный ввод 168">
                  <a:extLst>
                    <a:ext uri="{FF2B5EF4-FFF2-40B4-BE49-F238E27FC236}">
                      <a16:creationId xmlns:a16="http://schemas.microsoft.com/office/drawing/2014/main" id="{F321AC9B-4382-4C30-968C-26DAA8D40888}"/>
                    </a:ext>
                  </a:extLst>
                </p:cNvPr>
                <p:cNvPicPr/>
                <p:nvPr/>
              </p:nvPicPr>
              <p:blipFill>
                <a:blip r:embed="rId225"/>
                <a:stretch>
                  <a:fillRect/>
                </a:stretch>
              </p:blipFill>
              <p:spPr>
                <a:xfrm>
                  <a:off x="1270232" y="5144972"/>
                  <a:ext cx="297360" cy="38520"/>
                </a:xfrm>
                <a:prstGeom prst="rect">
                  <a:avLst/>
                </a:prstGeom>
              </p:spPr>
            </p:pic>
          </mc:Fallback>
        </mc:AlternateContent>
      </p:grpSp>
      <p:grpSp>
        <p:nvGrpSpPr>
          <p:cNvPr id="180" name="Группа 179">
            <a:extLst>
              <a:ext uri="{FF2B5EF4-FFF2-40B4-BE49-F238E27FC236}">
                <a16:creationId xmlns:a16="http://schemas.microsoft.com/office/drawing/2014/main" id="{721A9DF7-4955-4E7A-AF5E-A4ED08C641CA}"/>
              </a:ext>
            </a:extLst>
          </p:cNvPr>
          <p:cNvGrpSpPr/>
          <p:nvPr/>
        </p:nvGrpSpPr>
        <p:grpSpPr>
          <a:xfrm>
            <a:off x="2316392" y="3397532"/>
            <a:ext cx="409320" cy="1362960"/>
            <a:chOff x="2316392" y="3397532"/>
            <a:chExt cx="409320" cy="1362960"/>
          </a:xfrm>
        </p:grpSpPr>
        <mc:AlternateContent xmlns:mc="http://schemas.openxmlformats.org/markup-compatibility/2006" xmlns:p14="http://schemas.microsoft.com/office/powerpoint/2010/main">
          <mc:Choice Requires="p14">
            <p:contentPart p14:bwMode="auto" r:id="rId226">
              <p14:nvContentPartPr>
                <p14:cNvPr id="173" name="Рукописный ввод 172">
                  <a:extLst>
                    <a:ext uri="{FF2B5EF4-FFF2-40B4-BE49-F238E27FC236}">
                      <a16:creationId xmlns:a16="http://schemas.microsoft.com/office/drawing/2014/main" id="{109EFB84-BBC1-494E-9001-CC61FA29F23F}"/>
                    </a:ext>
                  </a:extLst>
                </p14:cNvPr>
                <p14:cNvContentPartPr/>
                <p14:nvPr/>
              </p14:nvContentPartPr>
              <p14:xfrm>
                <a:off x="2553992" y="3437852"/>
                <a:ext cx="16200" cy="274680"/>
              </p14:xfrm>
            </p:contentPart>
          </mc:Choice>
          <mc:Fallback xmlns="">
            <p:pic>
              <p:nvPicPr>
                <p:cNvPr id="173" name="Рукописный ввод 172">
                  <a:extLst>
                    <a:ext uri="{FF2B5EF4-FFF2-40B4-BE49-F238E27FC236}">
                      <a16:creationId xmlns:a16="http://schemas.microsoft.com/office/drawing/2014/main" id="{109EFB84-BBC1-494E-9001-CC61FA29F23F}"/>
                    </a:ext>
                  </a:extLst>
                </p:cNvPr>
                <p:cNvPicPr/>
                <p:nvPr/>
              </p:nvPicPr>
              <p:blipFill>
                <a:blip r:embed="rId227"/>
                <a:stretch>
                  <a:fillRect/>
                </a:stretch>
              </p:blipFill>
              <p:spPr>
                <a:xfrm>
                  <a:off x="2545352" y="3428852"/>
                  <a:ext cx="3384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74" name="Рукописный ввод 173">
                  <a:extLst>
                    <a:ext uri="{FF2B5EF4-FFF2-40B4-BE49-F238E27FC236}">
                      <a16:creationId xmlns:a16="http://schemas.microsoft.com/office/drawing/2014/main" id="{8231DCBD-BA82-457A-AF41-2597EF9B9964}"/>
                    </a:ext>
                  </a:extLst>
                </p14:cNvPr>
                <p14:cNvContentPartPr/>
                <p14:nvPr/>
              </p14:nvContentPartPr>
              <p14:xfrm>
                <a:off x="2316392" y="3397532"/>
                <a:ext cx="409320" cy="85680"/>
              </p14:xfrm>
            </p:contentPart>
          </mc:Choice>
          <mc:Fallback xmlns="">
            <p:pic>
              <p:nvPicPr>
                <p:cNvPr id="174" name="Рукописный ввод 173">
                  <a:extLst>
                    <a:ext uri="{FF2B5EF4-FFF2-40B4-BE49-F238E27FC236}">
                      <a16:creationId xmlns:a16="http://schemas.microsoft.com/office/drawing/2014/main" id="{8231DCBD-BA82-457A-AF41-2597EF9B9964}"/>
                    </a:ext>
                  </a:extLst>
                </p:cNvPr>
                <p:cNvPicPr/>
                <p:nvPr/>
              </p:nvPicPr>
              <p:blipFill>
                <a:blip r:embed="rId229"/>
                <a:stretch>
                  <a:fillRect/>
                </a:stretch>
              </p:blipFill>
              <p:spPr>
                <a:xfrm>
                  <a:off x="2307752" y="3388892"/>
                  <a:ext cx="42696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75" name="Рукописный ввод 174">
                  <a:extLst>
                    <a:ext uri="{FF2B5EF4-FFF2-40B4-BE49-F238E27FC236}">
                      <a16:creationId xmlns:a16="http://schemas.microsoft.com/office/drawing/2014/main" id="{56E579BE-C61B-44AC-976E-0F842AC0D94E}"/>
                    </a:ext>
                  </a:extLst>
                </p14:cNvPr>
                <p14:cNvContentPartPr/>
                <p14:nvPr/>
              </p14:nvContentPartPr>
              <p14:xfrm>
                <a:off x="2529512" y="3864812"/>
                <a:ext cx="38520" cy="356760"/>
              </p14:xfrm>
            </p:contentPart>
          </mc:Choice>
          <mc:Fallback xmlns="">
            <p:pic>
              <p:nvPicPr>
                <p:cNvPr id="175" name="Рукописный ввод 174">
                  <a:extLst>
                    <a:ext uri="{FF2B5EF4-FFF2-40B4-BE49-F238E27FC236}">
                      <a16:creationId xmlns:a16="http://schemas.microsoft.com/office/drawing/2014/main" id="{56E579BE-C61B-44AC-976E-0F842AC0D94E}"/>
                    </a:ext>
                  </a:extLst>
                </p:cNvPr>
                <p:cNvPicPr/>
                <p:nvPr/>
              </p:nvPicPr>
              <p:blipFill>
                <a:blip r:embed="rId231"/>
                <a:stretch>
                  <a:fillRect/>
                </a:stretch>
              </p:blipFill>
              <p:spPr>
                <a:xfrm>
                  <a:off x="2520872" y="3855812"/>
                  <a:ext cx="5616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76" name="Рукописный ввод 175">
                  <a:extLst>
                    <a:ext uri="{FF2B5EF4-FFF2-40B4-BE49-F238E27FC236}">
                      <a16:creationId xmlns:a16="http://schemas.microsoft.com/office/drawing/2014/main" id="{5DEEE755-4182-4C82-8CBD-5F27CDD6FFCF}"/>
                    </a:ext>
                  </a:extLst>
                </p14:cNvPr>
                <p14:cNvContentPartPr/>
                <p14:nvPr/>
              </p14:nvContentPartPr>
              <p14:xfrm>
                <a:off x="2363912" y="3878852"/>
                <a:ext cx="337680" cy="47160"/>
              </p14:xfrm>
            </p:contentPart>
          </mc:Choice>
          <mc:Fallback xmlns="">
            <p:pic>
              <p:nvPicPr>
                <p:cNvPr id="176" name="Рукописный ввод 175">
                  <a:extLst>
                    <a:ext uri="{FF2B5EF4-FFF2-40B4-BE49-F238E27FC236}">
                      <a16:creationId xmlns:a16="http://schemas.microsoft.com/office/drawing/2014/main" id="{5DEEE755-4182-4C82-8CBD-5F27CDD6FFCF}"/>
                    </a:ext>
                  </a:extLst>
                </p:cNvPr>
                <p:cNvPicPr/>
                <p:nvPr/>
              </p:nvPicPr>
              <p:blipFill>
                <a:blip r:embed="rId233"/>
                <a:stretch>
                  <a:fillRect/>
                </a:stretch>
              </p:blipFill>
              <p:spPr>
                <a:xfrm>
                  <a:off x="2355272" y="3870212"/>
                  <a:ext cx="35532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77" name="Рукописный ввод 176">
                  <a:extLst>
                    <a:ext uri="{FF2B5EF4-FFF2-40B4-BE49-F238E27FC236}">
                      <a16:creationId xmlns:a16="http://schemas.microsoft.com/office/drawing/2014/main" id="{E157D64E-FB51-4D9B-BCB7-251F67537071}"/>
                    </a:ext>
                  </a:extLst>
                </p14:cNvPr>
                <p14:cNvContentPartPr/>
                <p14:nvPr/>
              </p14:nvContentPartPr>
              <p14:xfrm>
                <a:off x="2525912" y="4454852"/>
                <a:ext cx="64440" cy="305640"/>
              </p14:xfrm>
            </p:contentPart>
          </mc:Choice>
          <mc:Fallback xmlns="">
            <p:pic>
              <p:nvPicPr>
                <p:cNvPr id="177" name="Рукописный ввод 176">
                  <a:extLst>
                    <a:ext uri="{FF2B5EF4-FFF2-40B4-BE49-F238E27FC236}">
                      <a16:creationId xmlns:a16="http://schemas.microsoft.com/office/drawing/2014/main" id="{E157D64E-FB51-4D9B-BCB7-251F67537071}"/>
                    </a:ext>
                  </a:extLst>
                </p:cNvPr>
                <p:cNvPicPr/>
                <p:nvPr/>
              </p:nvPicPr>
              <p:blipFill>
                <a:blip r:embed="rId235"/>
                <a:stretch>
                  <a:fillRect/>
                </a:stretch>
              </p:blipFill>
              <p:spPr>
                <a:xfrm>
                  <a:off x="2516912" y="4446212"/>
                  <a:ext cx="8208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78" name="Рукописный ввод 177">
                  <a:extLst>
                    <a:ext uri="{FF2B5EF4-FFF2-40B4-BE49-F238E27FC236}">
                      <a16:creationId xmlns:a16="http://schemas.microsoft.com/office/drawing/2014/main" id="{3431AB8E-6E75-4BE8-8B9A-B52FF0B41A82}"/>
                    </a:ext>
                  </a:extLst>
                </p14:cNvPr>
                <p14:cNvContentPartPr/>
                <p14:nvPr/>
              </p14:nvContentPartPr>
              <p14:xfrm>
                <a:off x="2361752" y="4417772"/>
                <a:ext cx="347760" cy="67320"/>
              </p14:xfrm>
            </p:contentPart>
          </mc:Choice>
          <mc:Fallback xmlns="">
            <p:pic>
              <p:nvPicPr>
                <p:cNvPr id="178" name="Рукописный ввод 177">
                  <a:extLst>
                    <a:ext uri="{FF2B5EF4-FFF2-40B4-BE49-F238E27FC236}">
                      <a16:creationId xmlns:a16="http://schemas.microsoft.com/office/drawing/2014/main" id="{3431AB8E-6E75-4BE8-8B9A-B52FF0B41A82}"/>
                    </a:ext>
                  </a:extLst>
                </p:cNvPr>
                <p:cNvPicPr/>
                <p:nvPr/>
              </p:nvPicPr>
              <p:blipFill>
                <a:blip r:embed="rId237"/>
                <a:stretch>
                  <a:fillRect/>
                </a:stretch>
              </p:blipFill>
              <p:spPr>
                <a:xfrm>
                  <a:off x="2353112" y="4409132"/>
                  <a:ext cx="365400" cy="84960"/>
                </a:xfrm>
                <a:prstGeom prst="rect">
                  <a:avLst/>
                </a:prstGeom>
              </p:spPr>
            </p:pic>
          </mc:Fallback>
        </mc:AlternateContent>
      </p:grpSp>
      <p:grpSp>
        <p:nvGrpSpPr>
          <p:cNvPr id="183" name="Группа 182">
            <a:extLst>
              <a:ext uri="{FF2B5EF4-FFF2-40B4-BE49-F238E27FC236}">
                <a16:creationId xmlns:a16="http://schemas.microsoft.com/office/drawing/2014/main" id="{4A545377-B1E7-46EE-82BC-2E3AC598B1D9}"/>
              </a:ext>
            </a:extLst>
          </p:cNvPr>
          <p:cNvGrpSpPr/>
          <p:nvPr/>
        </p:nvGrpSpPr>
        <p:grpSpPr>
          <a:xfrm>
            <a:off x="2426192" y="5036252"/>
            <a:ext cx="326160" cy="363240"/>
            <a:chOff x="2426192" y="5036252"/>
            <a:chExt cx="326160" cy="363240"/>
          </a:xfrm>
        </p:grpSpPr>
        <mc:AlternateContent xmlns:mc="http://schemas.openxmlformats.org/markup-compatibility/2006" xmlns:p14="http://schemas.microsoft.com/office/powerpoint/2010/main">
          <mc:Choice Requires="p14">
            <p:contentPart p14:bwMode="auto" r:id="rId238">
              <p14:nvContentPartPr>
                <p14:cNvPr id="179" name="Рукописный ввод 178">
                  <a:extLst>
                    <a:ext uri="{FF2B5EF4-FFF2-40B4-BE49-F238E27FC236}">
                      <a16:creationId xmlns:a16="http://schemas.microsoft.com/office/drawing/2014/main" id="{A1ADF181-7001-436C-8C61-79614C5CEDB4}"/>
                    </a:ext>
                  </a:extLst>
                </p14:cNvPr>
                <p14:cNvContentPartPr/>
                <p14:nvPr/>
              </p14:nvContentPartPr>
              <p14:xfrm>
                <a:off x="2581352" y="5057132"/>
                <a:ext cx="33120" cy="342360"/>
              </p14:xfrm>
            </p:contentPart>
          </mc:Choice>
          <mc:Fallback xmlns="">
            <p:pic>
              <p:nvPicPr>
                <p:cNvPr id="179" name="Рукописный ввод 178">
                  <a:extLst>
                    <a:ext uri="{FF2B5EF4-FFF2-40B4-BE49-F238E27FC236}">
                      <a16:creationId xmlns:a16="http://schemas.microsoft.com/office/drawing/2014/main" id="{A1ADF181-7001-436C-8C61-79614C5CEDB4}"/>
                    </a:ext>
                  </a:extLst>
                </p:cNvPr>
                <p:cNvPicPr/>
                <p:nvPr/>
              </p:nvPicPr>
              <p:blipFill>
                <a:blip r:embed="rId239"/>
                <a:stretch>
                  <a:fillRect/>
                </a:stretch>
              </p:blipFill>
              <p:spPr>
                <a:xfrm>
                  <a:off x="2572352" y="5048132"/>
                  <a:ext cx="5076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81" name="Рукописный ввод 180">
                  <a:extLst>
                    <a:ext uri="{FF2B5EF4-FFF2-40B4-BE49-F238E27FC236}">
                      <a16:creationId xmlns:a16="http://schemas.microsoft.com/office/drawing/2014/main" id="{FDF49EB1-25E0-40EB-ACEA-30810FB36624}"/>
                    </a:ext>
                  </a:extLst>
                </p14:cNvPr>
                <p14:cNvContentPartPr/>
                <p14:nvPr/>
              </p14:nvContentPartPr>
              <p14:xfrm>
                <a:off x="2426192" y="5036252"/>
                <a:ext cx="317160" cy="57600"/>
              </p14:xfrm>
            </p:contentPart>
          </mc:Choice>
          <mc:Fallback xmlns="">
            <p:pic>
              <p:nvPicPr>
                <p:cNvPr id="181" name="Рукописный ввод 180">
                  <a:extLst>
                    <a:ext uri="{FF2B5EF4-FFF2-40B4-BE49-F238E27FC236}">
                      <a16:creationId xmlns:a16="http://schemas.microsoft.com/office/drawing/2014/main" id="{FDF49EB1-25E0-40EB-ACEA-30810FB36624}"/>
                    </a:ext>
                  </a:extLst>
                </p:cNvPr>
                <p:cNvPicPr/>
                <p:nvPr/>
              </p:nvPicPr>
              <p:blipFill>
                <a:blip r:embed="rId241"/>
                <a:stretch>
                  <a:fillRect/>
                </a:stretch>
              </p:blipFill>
              <p:spPr>
                <a:xfrm>
                  <a:off x="2417552" y="5027612"/>
                  <a:ext cx="33480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82" name="Рукописный ввод 181">
                  <a:extLst>
                    <a:ext uri="{FF2B5EF4-FFF2-40B4-BE49-F238E27FC236}">
                      <a16:creationId xmlns:a16="http://schemas.microsoft.com/office/drawing/2014/main" id="{0301019E-0065-46D6-AFAB-CA7735A301D9}"/>
                    </a:ext>
                  </a:extLst>
                </p14:cNvPr>
                <p14:cNvContentPartPr/>
                <p14:nvPr/>
              </p14:nvContentPartPr>
              <p14:xfrm>
                <a:off x="2497472" y="5262692"/>
                <a:ext cx="254880" cy="11520"/>
              </p14:xfrm>
            </p:contentPart>
          </mc:Choice>
          <mc:Fallback xmlns="">
            <p:pic>
              <p:nvPicPr>
                <p:cNvPr id="182" name="Рукописный ввод 181">
                  <a:extLst>
                    <a:ext uri="{FF2B5EF4-FFF2-40B4-BE49-F238E27FC236}">
                      <a16:creationId xmlns:a16="http://schemas.microsoft.com/office/drawing/2014/main" id="{0301019E-0065-46D6-AFAB-CA7735A301D9}"/>
                    </a:ext>
                  </a:extLst>
                </p:cNvPr>
                <p:cNvPicPr/>
                <p:nvPr/>
              </p:nvPicPr>
              <p:blipFill>
                <a:blip r:embed="rId243"/>
                <a:stretch>
                  <a:fillRect/>
                </a:stretch>
              </p:blipFill>
              <p:spPr>
                <a:xfrm>
                  <a:off x="2488832" y="5254052"/>
                  <a:ext cx="272520" cy="29160"/>
                </a:xfrm>
                <a:prstGeom prst="rect">
                  <a:avLst/>
                </a:prstGeom>
              </p:spPr>
            </p:pic>
          </mc:Fallback>
        </mc:AlternateContent>
      </p:grpSp>
      <p:grpSp>
        <p:nvGrpSpPr>
          <p:cNvPr id="196" name="Группа 195">
            <a:extLst>
              <a:ext uri="{FF2B5EF4-FFF2-40B4-BE49-F238E27FC236}">
                <a16:creationId xmlns:a16="http://schemas.microsoft.com/office/drawing/2014/main" id="{E9FEAFD2-50DF-4B55-A06C-4A8FFA255F5C}"/>
              </a:ext>
            </a:extLst>
          </p:cNvPr>
          <p:cNvGrpSpPr/>
          <p:nvPr/>
        </p:nvGrpSpPr>
        <p:grpSpPr>
          <a:xfrm>
            <a:off x="4159232" y="5123012"/>
            <a:ext cx="424440" cy="422640"/>
            <a:chOff x="4159232" y="5123012"/>
            <a:chExt cx="424440" cy="422640"/>
          </a:xfrm>
        </p:grpSpPr>
        <mc:AlternateContent xmlns:mc="http://schemas.openxmlformats.org/markup-compatibility/2006" xmlns:p14="http://schemas.microsoft.com/office/powerpoint/2010/main">
          <mc:Choice Requires="p14">
            <p:contentPart p14:bwMode="auto" r:id="rId244">
              <p14:nvContentPartPr>
                <p14:cNvPr id="193" name="Рукописный ввод 192">
                  <a:extLst>
                    <a:ext uri="{FF2B5EF4-FFF2-40B4-BE49-F238E27FC236}">
                      <a16:creationId xmlns:a16="http://schemas.microsoft.com/office/drawing/2014/main" id="{DAAEBDF0-B0AA-4BDC-AC24-545D21BBD133}"/>
                    </a:ext>
                  </a:extLst>
                </p14:cNvPr>
                <p14:cNvContentPartPr/>
                <p14:nvPr/>
              </p14:nvContentPartPr>
              <p14:xfrm>
                <a:off x="4341392" y="5219852"/>
                <a:ext cx="32400" cy="325800"/>
              </p14:xfrm>
            </p:contentPart>
          </mc:Choice>
          <mc:Fallback xmlns="">
            <p:pic>
              <p:nvPicPr>
                <p:cNvPr id="193" name="Рукописный ввод 192">
                  <a:extLst>
                    <a:ext uri="{FF2B5EF4-FFF2-40B4-BE49-F238E27FC236}">
                      <a16:creationId xmlns:a16="http://schemas.microsoft.com/office/drawing/2014/main" id="{DAAEBDF0-B0AA-4BDC-AC24-545D21BBD133}"/>
                    </a:ext>
                  </a:extLst>
                </p:cNvPr>
                <p:cNvPicPr/>
                <p:nvPr/>
              </p:nvPicPr>
              <p:blipFill>
                <a:blip r:embed="rId245"/>
                <a:stretch>
                  <a:fillRect/>
                </a:stretch>
              </p:blipFill>
              <p:spPr>
                <a:xfrm>
                  <a:off x="4332752" y="5211212"/>
                  <a:ext cx="5004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94" name="Рукописный ввод 193">
                  <a:extLst>
                    <a:ext uri="{FF2B5EF4-FFF2-40B4-BE49-F238E27FC236}">
                      <a16:creationId xmlns:a16="http://schemas.microsoft.com/office/drawing/2014/main" id="{4A8E5CA8-81D5-45DB-8BC9-207797DC9A68}"/>
                    </a:ext>
                  </a:extLst>
                </p14:cNvPr>
                <p14:cNvContentPartPr/>
                <p14:nvPr/>
              </p14:nvContentPartPr>
              <p14:xfrm>
                <a:off x="4240592" y="5123012"/>
                <a:ext cx="343080" cy="42120"/>
              </p14:xfrm>
            </p:contentPart>
          </mc:Choice>
          <mc:Fallback xmlns="">
            <p:pic>
              <p:nvPicPr>
                <p:cNvPr id="194" name="Рукописный ввод 193">
                  <a:extLst>
                    <a:ext uri="{FF2B5EF4-FFF2-40B4-BE49-F238E27FC236}">
                      <a16:creationId xmlns:a16="http://schemas.microsoft.com/office/drawing/2014/main" id="{4A8E5CA8-81D5-45DB-8BC9-207797DC9A68}"/>
                    </a:ext>
                  </a:extLst>
                </p:cNvPr>
                <p:cNvPicPr/>
                <p:nvPr/>
              </p:nvPicPr>
              <p:blipFill>
                <a:blip r:embed="rId247"/>
                <a:stretch>
                  <a:fillRect/>
                </a:stretch>
              </p:blipFill>
              <p:spPr>
                <a:xfrm>
                  <a:off x="4231952" y="5114372"/>
                  <a:ext cx="36072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95" name="Рукописный ввод 194">
                  <a:extLst>
                    <a:ext uri="{FF2B5EF4-FFF2-40B4-BE49-F238E27FC236}">
                      <a16:creationId xmlns:a16="http://schemas.microsoft.com/office/drawing/2014/main" id="{7CB8F84F-F7B7-48CC-B891-603643E41193}"/>
                    </a:ext>
                  </a:extLst>
                </p14:cNvPr>
                <p14:cNvContentPartPr/>
                <p14:nvPr/>
              </p14:nvContentPartPr>
              <p14:xfrm>
                <a:off x="4159232" y="5336852"/>
                <a:ext cx="354600" cy="14760"/>
              </p14:xfrm>
            </p:contentPart>
          </mc:Choice>
          <mc:Fallback xmlns="">
            <p:pic>
              <p:nvPicPr>
                <p:cNvPr id="195" name="Рукописный ввод 194">
                  <a:extLst>
                    <a:ext uri="{FF2B5EF4-FFF2-40B4-BE49-F238E27FC236}">
                      <a16:creationId xmlns:a16="http://schemas.microsoft.com/office/drawing/2014/main" id="{7CB8F84F-F7B7-48CC-B891-603643E41193}"/>
                    </a:ext>
                  </a:extLst>
                </p:cNvPr>
                <p:cNvPicPr/>
                <p:nvPr/>
              </p:nvPicPr>
              <p:blipFill>
                <a:blip r:embed="rId249"/>
                <a:stretch>
                  <a:fillRect/>
                </a:stretch>
              </p:blipFill>
              <p:spPr>
                <a:xfrm>
                  <a:off x="4150592" y="5328212"/>
                  <a:ext cx="372240" cy="32400"/>
                </a:xfrm>
                <a:prstGeom prst="rect">
                  <a:avLst/>
                </a:prstGeom>
              </p:spPr>
            </p:pic>
          </mc:Fallback>
        </mc:AlternateContent>
      </p:grpSp>
      <p:grpSp>
        <p:nvGrpSpPr>
          <p:cNvPr id="201" name="Группа 200">
            <a:extLst>
              <a:ext uri="{FF2B5EF4-FFF2-40B4-BE49-F238E27FC236}">
                <a16:creationId xmlns:a16="http://schemas.microsoft.com/office/drawing/2014/main" id="{37F0EC44-AA6C-4DF9-964E-04560B4EAB9D}"/>
              </a:ext>
            </a:extLst>
          </p:cNvPr>
          <p:cNvGrpSpPr/>
          <p:nvPr/>
        </p:nvGrpSpPr>
        <p:grpSpPr>
          <a:xfrm>
            <a:off x="4215752" y="3279452"/>
            <a:ext cx="488880" cy="883440"/>
            <a:chOff x="4215752" y="3279452"/>
            <a:chExt cx="488880" cy="883440"/>
          </a:xfrm>
        </p:grpSpPr>
        <mc:AlternateContent xmlns:mc="http://schemas.openxmlformats.org/markup-compatibility/2006" xmlns:p14="http://schemas.microsoft.com/office/powerpoint/2010/main">
          <mc:Choice Requires="p14">
            <p:contentPart p14:bwMode="auto" r:id="rId250">
              <p14:nvContentPartPr>
                <p14:cNvPr id="184" name="Рукописный ввод 183">
                  <a:extLst>
                    <a:ext uri="{FF2B5EF4-FFF2-40B4-BE49-F238E27FC236}">
                      <a16:creationId xmlns:a16="http://schemas.microsoft.com/office/drawing/2014/main" id="{B1A07D6F-16F3-4668-A8AC-DC901DBD3BBC}"/>
                    </a:ext>
                  </a:extLst>
                </p14:cNvPr>
                <p14:cNvContentPartPr/>
                <p14:nvPr/>
              </p14:nvContentPartPr>
              <p14:xfrm>
                <a:off x="4465952" y="3279452"/>
                <a:ext cx="28800" cy="338400"/>
              </p14:xfrm>
            </p:contentPart>
          </mc:Choice>
          <mc:Fallback xmlns="">
            <p:pic>
              <p:nvPicPr>
                <p:cNvPr id="184" name="Рукописный ввод 183">
                  <a:extLst>
                    <a:ext uri="{FF2B5EF4-FFF2-40B4-BE49-F238E27FC236}">
                      <a16:creationId xmlns:a16="http://schemas.microsoft.com/office/drawing/2014/main" id="{B1A07D6F-16F3-4668-A8AC-DC901DBD3BBC}"/>
                    </a:ext>
                  </a:extLst>
                </p:cNvPr>
                <p:cNvPicPr/>
                <p:nvPr/>
              </p:nvPicPr>
              <p:blipFill>
                <a:blip r:embed="rId251"/>
                <a:stretch>
                  <a:fillRect/>
                </a:stretch>
              </p:blipFill>
              <p:spPr>
                <a:xfrm>
                  <a:off x="4456952" y="3270452"/>
                  <a:ext cx="4644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85" name="Рукописный ввод 184">
                  <a:extLst>
                    <a:ext uri="{FF2B5EF4-FFF2-40B4-BE49-F238E27FC236}">
                      <a16:creationId xmlns:a16="http://schemas.microsoft.com/office/drawing/2014/main" id="{D4B58448-8499-4530-813D-768FF04EE8DC}"/>
                    </a:ext>
                  </a:extLst>
                </p14:cNvPr>
                <p14:cNvContentPartPr/>
                <p14:nvPr/>
              </p14:nvContentPartPr>
              <p14:xfrm>
                <a:off x="4215752" y="3280532"/>
                <a:ext cx="488880" cy="86040"/>
              </p14:xfrm>
            </p:contentPart>
          </mc:Choice>
          <mc:Fallback xmlns="">
            <p:pic>
              <p:nvPicPr>
                <p:cNvPr id="185" name="Рукописный ввод 184">
                  <a:extLst>
                    <a:ext uri="{FF2B5EF4-FFF2-40B4-BE49-F238E27FC236}">
                      <a16:creationId xmlns:a16="http://schemas.microsoft.com/office/drawing/2014/main" id="{D4B58448-8499-4530-813D-768FF04EE8DC}"/>
                    </a:ext>
                  </a:extLst>
                </p:cNvPr>
                <p:cNvPicPr/>
                <p:nvPr/>
              </p:nvPicPr>
              <p:blipFill>
                <a:blip r:embed="rId253"/>
                <a:stretch>
                  <a:fillRect/>
                </a:stretch>
              </p:blipFill>
              <p:spPr>
                <a:xfrm>
                  <a:off x="4207112" y="3271532"/>
                  <a:ext cx="50652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87" name="Рукописный ввод 186">
                  <a:extLst>
                    <a:ext uri="{FF2B5EF4-FFF2-40B4-BE49-F238E27FC236}">
                      <a16:creationId xmlns:a16="http://schemas.microsoft.com/office/drawing/2014/main" id="{94001EC3-C1B3-4B4D-AB63-68607A0AC412}"/>
                    </a:ext>
                  </a:extLst>
                </p14:cNvPr>
                <p14:cNvContentPartPr/>
                <p14:nvPr/>
              </p14:nvContentPartPr>
              <p14:xfrm>
                <a:off x="4423832" y="3826652"/>
                <a:ext cx="26280" cy="336240"/>
              </p14:xfrm>
            </p:contentPart>
          </mc:Choice>
          <mc:Fallback xmlns="">
            <p:pic>
              <p:nvPicPr>
                <p:cNvPr id="187" name="Рукописный ввод 186">
                  <a:extLst>
                    <a:ext uri="{FF2B5EF4-FFF2-40B4-BE49-F238E27FC236}">
                      <a16:creationId xmlns:a16="http://schemas.microsoft.com/office/drawing/2014/main" id="{94001EC3-C1B3-4B4D-AB63-68607A0AC412}"/>
                    </a:ext>
                  </a:extLst>
                </p:cNvPr>
                <p:cNvPicPr/>
                <p:nvPr/>
              </p:nvPicPr>
              <p:blipFill>
                <a:blip r:embed="rId255"/>
                <a:stretch>
                  <a:fillRect/>
                </a:stretch>
              </p:blipFill>
              <p:spPr>
                <a:xfrm>
                  <a:off x="4415192" y="3817652"/>
                  <a:ext cx="4392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88" name="Рукописный ввод 187">
                  <a:extLst>
                    <a:ext uri="{FF2B5EF4-FFF2-40B4-BE49-F238E27FC236}">
                      <a16:creationId xmlns:a16="http://schemas.microsoft.com/office/drawing/2014/main" id="{E3B17979-ECAB-4116-A6A3-71173A208572}"/>
                    </a:ext>
                  </a:extLst>
                </p14:cNvPr>
                <p14:cNvContentPartPr/>
                <p14:nvPr/>
              </p14:nvContentPartPr>
              <p14:xfrm>
                <a:off x="4342472" y="3798572"/>
                <a:ext cx="319320" cy="21960"/>
              </p14:xfrm>
            </p:contentPart>
          </mc:Choice>
          <mc:Fallback xmlns="">
            <p:pic>
              <p:nvPicPr>
                <p:cNvPr id="188" name="Рукописный ввод 187">
                  <a:extLst>
                    <a:ext uri="{FF2B5EF4-FFF2-40B4-BE49-F238E27FC236}">
                      <a16:creationId xmlns:a16="http://schemas.microsoft.com/office/drawing/2014/main" id="{E3B17979-ECAB-4116-A6A3-71173A208572}"/>
                    </a:ext>
                  </a:extLst>
                </p:cNvPr>
                <p:cNvPicPr/>
                <p:nvPr/>
              </p:nvPicPr>
              <p:blipFill>
                <a:blip r:embed="rId257"/>
                <a:stretch>
                  <a:fillRect/>
                </a:stretch>
              </p:blipFill>
              <p:spPr>
                <a:xfrm>
                  <a:off x="4333832" y="3789572"/>
                  <a:ext cx="33696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89" name="Рукописный ввод 188">
                  <a:extLst>
                    <a:ext uri="{FF2B5EF4-FFF2-40B4-BE49-F238E27FC236}">
                      <a16:creationId xmlns:a16="http://schemas.microsoft.com/office/drawing/2014/main" id="{3170E2CF-0901-4C3A-8FE7-EAAD24064A01}"/>
                    </a:ext>
                  </a:extLst>
                </p14:cNvPr>
                <p14:cNvContentPartPr/>
                <p14:nvPr/>
              </p14:nvContentPartPr>
              <p14:xfrm>
                <a:off x="4325552" y="4012412"/>
                <a:ext cx="253800" cy="61560"/>
              </p14:xfrm>
            </p:contentPart>
          </mc:Choice>
          <mc:Fallback xmlns="">
            <p:pic>
              <p:nvPicPr>
                <p:cNvPr id="189" name="Рукописный ввод 188">
                  <a:extLst>
                    <a:ext uri="{FF2B5EF4-FFF2-40B4-BE49-F238E27FC236}">
                      <a16:creationId xmlns:a16="http://schemas.microsoft.com/office/drawing/2014/main" id="{3170E2CF-0901-4C3A-8FE7-EAAD24064A01}"/>
                    </a:ext>
                  </a:extLst>
                </p:cNvPr>
                <p:cNvPicPr/>
                <p:nvPr/>
              </p:nvPicPr>
              <p:blipFill>
                <a:blip r:embed="rId259"/>
                <a:stretch>
                  <a:fillRect/>
                </a:stretch>
              </p:blipFill>
              <p:spPr>
                <a:xfrm>
                  <a:off x="4316912" y="4003412"/>
                  <a:ext cx="271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0">
            <p14:nvContentPartPr>
              <p14:cNvPr id="202" name="Рукописный ввод 201">
                <a:extLst>
                  <a:ext uri="{FF2B5EF4-FFF2-40B4-BE49-F238E27FC236}">
                    <a16:creationId xmlns:a16="http://schemas.microsoft.com/office/drawing/2014/main" id="{63A32057-0ECB-40C8-A21B-95B5AFCF73A7}"/>
                  </a:ext>
                </a:extLst>
              </p14:cNvPr>
              <p14:cNvContentPartPr/>
              <p14:nvPr/>
            </p14:nvContentPartPr>
            <p14:xfrm>
              <a:off x="7944272" y="3554132"/>
              <a:ext cx="45720" cy="13680"/>
            </p14:xfrm>
          </p:contentPart>
        </mc:Choice>
        <mc:Fallback xmlns="">
          <p:pic>
            <p:nvPicPr>
              <p:cNvPr id="202" name="Рукописный ввод 201">
                <a:extLst>
                  <a:ext uri="{FF2B5EF4-FFF2-40B4-BE49-F238E27FC236}">
                    <a16:creationId xmlns:a16="http://schemas.microsoft.com/office/drawing/2014/main" id="{63A32057-0ECB-40C8-A21B-95B5AFCF73A7}"/>
                  </a:ext>
                </a:extLst>
              </p:cNvPr>
              <p:cNvPicPr/>
              <p:nvPr/>
            </p:nvPicPr>
            <p:blipFill>
              <a:blip r:embed="rId261"/>
              <a:stretch>
                <a:fillRect/>
              </a:stretch>
            </p:blipFill>
            <p:spPr>
              <a:xfrm>
                <a:off x="7935632" y="3545492"/>
                <a:ext cx="63360" cy="31320"/>
              </a:xfrm>
              <a:prstGeom prst="rect">
                <a:avLst/>
              </a:prstGeom>
            </p:spPr>
          </p:pic>
        </mc:Fallback>
      </mc:AlternateContent>
      <p:grpSp>
        <p:nvGrpSpPr>
          <p:cNvPr id="205" name="Группа 204">
            <a:extLst>
              <a:ext uri="{FF2B5EF4-FFF2-40B4-BE49-F238E27FC236}">
                <a16:creationId xmlns:a16="http://schemas.microsoft.com/office/drawing/2014/main" id="{FC6DE758-0D73-4417-BF36-A72C25D29872}"/>
              </a:ext>
            </a:extLst>
          </p:cNvPr>
          <p:cNvGrpSpPr/>
          <p:nvPr/>
        </p:nvGrpSpPr>
        <p:grpSpPr>
          <a:xfrm>
            <a:off x="8011232" y="3139052"/>
            <a:ext cx="478800" cy="339120"/>
            <a:chOff x="8011232" y="3139052"/>
            <a:chExt cx="478800" cy="339120"/>
          </a:xfrm>
        </p:grpSpPr>
        <mc:AlternateContent xmlns:mc="http://schemas.openxmlformats.org/markup-compatibility/2006" xmlns:p14="http://schemas.microsoft.com/office/powerpoint/2010/main">
          <mc:Choice Requires="p14">
            <p:contentPart p14:bwMode="auto" r:id="rId262">
              <p14:nvContentPartPr>
                <p14:cNvPr id="203" name="Рукописный ввод 202">
                  <a:extLst>
                    <a:ext uri="{FF2B5EF4-FFF2-40B4-BE49-F238E27FC236}">
                      <a16:creationId xmlns:a16="http://schemas.microsoft.com/office/drawing/2014/main" id="{A981005D-60FA-4723-8E56-6DFBA038D594}"/>
                    </a:ext>
                  </a:extLst>
                </p14:cNvPr>
                <p14:cNvContentPartPr/>
                <p14:nvPr/>
              </p14:nvContentPartPr>
              <p14:xfrm>
                <a:off x="8272232" y="3171452"/>
                <a:ext cx="32040" cy="306720"/>
              </p14:xfrm>
            </p:contentPart>
          </mc:Choice>
          <mc:Fallback xmlns="">
            <p:pic>
              <p:nvPicPr>
                <p:cNvPr id="203" name="Рукописный ввод 202">
                  <a:extLst>
                    <a:ext uri="{FF2B5EF4-FFF2-40B4-BE49-F238E27FC236}">
                      <a16:creationId xmlns:a16="http://schemas.microsoft.com/office/drawing/2014/main" id="{A981005D-60FA-4723-8E56-6DFBA038D594}"/>
                    </a:ext>
                  </a:extLst>
                </p:cNvPr>
                <p:cNvPicPr/>
                <p:nvPr/>
              </p:nvPicPr>
              <p:blipFill>
                <a:blip r:embed="rId263"/>
                <a:stretch>
                  <a:fillRect/>
                </a:stretch>
              </p:blipFill>
              <p:spPr>
                <a:xfrm>
                  <a:off x="8263592" y="3162452"/>
                  <a:ext cx="496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204" name="Рукописный ввод 203">
                  <a:extLst>
                    <a:ext uri="{FF2B5EF4-FFF2-40B4-BE49-F238E27FC236}">
                      <a16:creationId xmlns:a16="http://schemas.microsoft.com/office/drawing/2014/main" id="{D3C62688-2B86-402F-9688-9DC1817794FA}"/>
                    </a:ext>
                  </a:extLst>
                </p14:cNvPr>
                <p14:cNvContentPartPr/>
                <p14:nvPr/>
              </p14:nvContentPartPr>
              <p14:xfrm>
                <a:off x="8011232" y="3139052"/>
                <a:ext cx="478800" cy="30600"/>
              </p14:xfrm>
            </p:contentPart>
          </mc:Choice>
          <mc:Fallback xmlns="">
            <p:pic>
              <p:nvPicPr>
                <p:cNvPr id="204" name="Рукописный ввод 203">
                  <a:extLst>
                    <a:ext uri="{FF2B5EF4-FFF2-40B4-BE49-F238E27FC236}">
                      <a16:creationId xmlns:a16="http://schemas.microsoft.com/office/drawing/2014/main" id="{D3C62688-2B86-402F-9688-9DC1817794FA}"/>
                    </a:ext>
                  </a:extLst>
                </p:cNvPr>
                <p:cNvPicPr/>
                <p:nvPr/>
              </p:nvPicPr>
              <p:blipFill>
                <a:blip r:embed="rId265"/>
                <a:stretch>
                  <a:fillRect/>
                </a:stretch>
              </p:blipFill>
              <p:spPr>
                <a:xfrm>
                  <a:off x="8002232" y="3130052"/>
                  <a:ext cx="496440" cy="48240"/>
                </a:xfrm>
                <a:prstGeom prst="rect">
                  <a:avLst/>
                </a:prstGeom>
              </p:spPr>
            </p:pic>
          </mc:Fallback>
        </mc:AlternateContent>
      </p:grpSp>
      <p:grpSp>
        <p:nvGrpSpPr>
          <p:cNvPr id="208" name="Группа 207">
            <a:extLst>
              <a:ext uri="{FF2B5EF4-FFF2-40B4-BE49-F238E27FC236}">
                <a16:creationId xmlns:a16="http://schemas.microsoft.com/office/drawing/2014/main" id="{9522EE9D-C0F8-4D45-9353-86127FA7CEC3}"/>
              </a:ext>
            </a:extLst>
          </p:cNvPr>
          <p:cNvGrpSpPr/>
          <p:nvPr/>
        </p:nvGrpSpPr>
        <p:grpSpPr>
          <a:xfrm>
            <a:off x="7993232" y="3810092"/>
            <a:ext cx="428400" cy="339120"/>
            <a:chOff x="7993232" y="3810092"/>
            <a:chExt cx="428400" cy="339120"/>
          </a:xfrm>
        </p:grpSpPr>
        <mc:AlternateContent xmlns:mc="http://schemas.openxmlformats.org/markup-compatibility/2006" xmlns:p14="http://schemas.microsoft.com/office/powerpoint/2010/main">
          <mc:Choice Requires="p14">
            <p:contentPart p14:bwMode="auto" r:id="rId266">
              <p14:nvContentPartPr>
                <p14:cNvPr id="206" name="Рукописный ввод 205">
                  <a:extLst>
                    <a:ext uri="{FF2B5EF4-FFF2-40B4-BE49-F238E27FC236}">
                      <a16:creationId xmlns:a16="http://schemas.microsoft.com/office/drawing/2014/main" id="{40843C24-1355-45A2-9F58-BB3493A8C3FA}"/>
                    </a:ext>
                  </a:extLst>
                </p14:cNvPr>
                <p14:cNvContentPartPr/>
                <p14:nvPr/>
              </p14:nvContentPartPr>
              <p14:xfrm>
                <a:off x="8225792" y="3829172"/>
                <a:ext cx="35640" cy="320040"/>
              </p14:xfrm>
            </p:contentPart>
          </mc:Choice>
          <mc:Fallback xmlns="">
            <p:pic>
              <p:nvPicPr>
                <p:cNvPr id="206" name="Рукописный ввод 205">
                  <a:extLst>
                    <a:ext uri="{FF2B5EF4-FFF2-40B4-BE49-F238E27FC236}">
                      <a16:creationId xmlns:a16="http://schemas.microsoft.com/office/drawing/2014/main" id="{40843C24-1355-45A2-9F58-BB3493A8C3FA}"/>
                    </a:ext>
                  </a:extLst>
                </p:cNvPr>
                <p:cNvPicPr/>
                <p:nvPr/>
              </p:nvPicPr>
              <p:blipFill>
                <a:blip r:embed="rId267"/>
                <a:stretch>
                  <a:fillRect/>
                </a:stretch>
              </p:blipFill>
              <p:spPr>
                <a:xfrm>
                  <a:off x="8217152" y="3820172"/>
                  <a:ext cx="5328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207" name="Рукописный ввод 206">
                  <a:extLst>
                    <a:ext uri="{FF2B5EF4-FFF2-40B4-BE49-F238E27FC236}">
                      <a16:creationId xmlns:a16="http://schemas.microsoft.com/office/drawing/2014/main" id="{F248D36A-4EA6-42AF-9FF6-E1031C7BCD49}"/>
                    </a:ext>
                  </a:extLst>
                </p14:cNvPr>
                <p14:cNvContentPartPr/>
                <p14:nvPr/>
              </p14:nvContentPartPr>
              <p14:xfrm>
                <a:off x="7993232" y="3810092"/>
                <a:ext cx="428400" cy="12240"/>
              </p14:xfrm>
            </p:contentPart>
          </mc:Choice>
          <mc:Fallback xmlns="">
            <p:pic>
              <p:nvPicPr>
                <p:cNvPr id="207" name="Рукописный ввод 206">
                  <a:extLst>
                    <a:ext uri="{FF2B5EF4-FFF2-40B4-BE49-F238E27FC236}">
                      <a16:creationId xmlns:a16="http://schemas.microsoft.com/office/drawing/2014/main" id="{F248D36A-4EA6-42AF-9FF6-E1031C7BCD49}"/>
                    </a:ext>
                  </a:extLst>
                </p:cNvPr>
                <p:cNvPicPr/>
                <p:nvPr/>
              </p:nvPicPr>
              <p:blipFill>
                <a:blip r:embed="rId269"/>
                <a:stretch>
                  <a:fillRect/>
                </a:stretch>
              </p:blipFill>
              <p:spPr>
                <a:xfrm>
                  <a:off x="7984232" y="3801092"/>
                  <a:ext cx="446040" cy="29880"/>
                </a:xfrm>
                <a:prstGeom prst="rect">
                  <a:avLst/>
                </a:prstGeom>
              </p:spPr>
            </p:pic>
          </mc:Fallback>
        </mc:AlternateContent>
      </p:grpSp>
      <p:grpSp>
        <p:nvGrpSpPr>
          <p:cNvPr id="211" name="Группа 210">
            <a:extLst>
              <a:ext uri="{FF2B5EF4-FFF2-40B4-BE49-F238E27FC236}">
                <a16:creationId xmlns:a16="http://schemas.microsoft.com/office/drawing/2014/main" id="{041D8EC1-96D7-40BF-AA96-0F76EA3EC591}"/>
              </a:ext>
            </a:extLst>
          </p:cNvPr>
          <p:cNvGrpSpPr/>
          <p:nvPr/>
        </p:nvGrpSpPr>
        <p:grpSpPr>
          <a:xfrm>
            <a:off x="4248512" y="4372052"/>
            <a:ext cx="388440" cy="356760"/>
            <a:chOff x="4248512" y="4372052"/>
            <a:chExt cx="388440" cy="356760"/>
          </a:xfrm>
        </p:grpSpPr>
        <mc:AlternateContent xmlns:mc="http://schemas.openxmlformats.org/markup-compatibility/2006" xmlns:p14="http://schemas.microsoft.com/office/powerpoint/2010/main">
          <mc:Choice Requires="p14">
            <p:contentPart p14:bwMode="auto" r:id="rId270">
              <p14:nvContentPartPr>
                <p14:cNvPr id="209" name="Рукописный ввод 208">
                  <a:extLst>
                    <a:ext uri="{FF2B5EF4-FFF2-40B4-BE49-F238E27FC236}">
                      <a16:creationId xmlns:a16="http://schemas.microsoft.com/office/drawing/2014/main" id="{39D58D3D-30FF-48CD-A23C-2EE60ED5DC64}"/>
                    </a:ext>
                  </a:extLst>
                </p14:cNvPr>
                <p14:cNvContentPartPr/>
                <p14:nvPr/>
              </p14:nvContentPartPr>
              <p14:xfrm>
                <a:off x="4344992" y="4436852"/>
                <a:ext cx="43200" cy="291960"/>
              </p14:xfrm>
            </p:contentPart>
          </mc:Choice>
          <mc:Fallback xmlns="">
            <p:pic>
              <p:nvPicPr>
                <p:cNvPr id="209" name="Рукописный ввод 208">
                  <a:extLst>
                    <a:ext uri="{FF2B5EF4-FFF2-40B4-BE49-F238E27FC236}">
                      <a16:creationId xmlns:a16="http://schemas.microsoft.com/office/drawing/2014/main" id="{39D58D3D-30FF-48CD-A23C-2EE60ED5DC64}"/>
                    </a:ext>
                  </a:extLst>
                </p:cNvPr>
                <p:cNvPicPr/>
                <p:nvPr/>
              </p:nvPicPr>
              <p:blipFill>
                <a:blip r:embed="rId271"/>
                <a:stretch>
                  <a:fillRect/>
                </a:stretch>
              </p:blipFill>
              <p:spPr>
                <a:xfrm>
                  <a:off x="4335992" y="4427852"/>
                  <a:ext cx="6084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10" name="Рукописный ввод 209">
                  <a:extLst>
                    <a:ext uri="{FF2B5EF4-FFF2-40B4-BE49-F238E27FC236}">
                      <a16:creationId xmlns:a16="http://schemas.microsoft.com/office/drawing/2014/main" id="{FDDC73AA-A082-406E-9872-91AC93FC249A}"/>
                    </a:ext>
                  </a:extLst>
                </p14:cNvPr>
                <p14:cNvContentPartPr/>
                <p14:nvPr/>
              </p14:nvContentPartPr>
              <p14:xfrm>
                <a:off x="4248512" y="4372052"/>
                <a:ext cx="388440" cy="11160"/>
              </p14:xfrm>
            </p:contentPart>
          </mc:Choice>
          <mc:Fallback xmlns="">
            <p:pic>
              <p:nvPicPr>
                <p:cNvPr id="210" name="Рукописный ввод 209">
                  <a:extLst>
                    <a:ext uri="{FF2B5EF4-FFF2-40B4-BE49-F238E27FC236}">
                      <a16:creationId xmlns:a16="http://schemas.microsoft.com/office/drawing/2014/main" id="{FDDC73AA-A082-406E-9872-91AC93FC249A}"/>
                    </a:ext>
                  </a:extLst>
                </p:cNvPr>
                <p:cNvPicPr/>
                <p:nvPr/>
              </p:nvPicPr>
              <p:blipFill>
                <a:blip r:embed="rId273"/>
                <a:stretch>
                  <a:fillRect/>
                </a:stretch>
              </p:blipFill>
              <p:spPr>
                <a:xfrm>
                  <a:off x="4239872" y="4363412"/>
                  <a:ext cx="406080" cy="28800"/>
                </a:xfrm>
                <a:prstGeom prst="rect">
                  <a:avLst/>
                </a:prstGeom>
              </p:spPr>
            </p:pic>
          </mc:Fallback>
        </mc:AlternateContent>
      </p:grpSp>
      <p:grpSp>
        <p:nvGrpSpPr>
          <p:cNvPr id="214" name="Группа 213">
            <a:extLst>
              <a:ext uri="{FF2B5EF4-FFF2-40B4-BE49-F238E27FC236}">
                <a16:creationId xmlns:a16="http://schemas.microsoft.com/office/drawing/2014/main" id="{187BD693-6B99-4EA9-8FC9-DB5497A066DE}"/>
              </a:ext>
            </a:extLst>
          </p:cNvPr>
          <p:cNvGrpSpPr/>
          <p:nvPr/>
        </p:nvGrpSpPr>
        <p:grpSpPr>
          <a:xfrm>
            <a:off x="8052992" y="4500932"/>
            <a:ext cx="390600" cy="434880"/>
            <a:chOff x="8052992" y="4500932"/>
            <a:chExt cx="390600" cy="434880"/>
          </a:xfrm>
        </p:grpSpPr>
        <mc:AlternateContent xmlns:mc="http://schemas.openxmlformats.org/markup-compatibility/2006" xmlns:p14="http://schemas.microsoft.com/office/powerpoint/2010/main">
          <mc:Choice Requires="p14">
            <p:contentPart p14:bwMode="auto" r:id="rId274">
              <p14:nvContentPartPr>
                <p14:cNvPr id="212" name="Рукописный ввод 211">
                  <a:extLst>
                    <a:ext uri="{FF2B5EF4-FFF2-40B4-BE49-F238E27FC236}">
                      <a16:creationId xmlns:a16="http://schemas.microsoft.com/office/drawing/2014/main" id="{38B59C88-32AE-4832-B29D-B19200B83EE2}"/>
                    </a:ext>
                  </a:extLst>
                </p14:cNvPr>
                <p14:cNvContentPartPr/>
                <p14:nvPr/>
              </p14:nvContentPartPr>
              <p14:xfrm>
                <a:off x="8215712" y="4553492"/>
                <a:ext cx="26280" cy="382320"/>
              </p14:xfrm>
            </p:contentPart>
          </mc:Choice>
          <mc:Fallback xmlns="">
            <p:pic>
              <p:nvPicPr>
                <p:cNvPr id="212" name="Рукописный ввод 211">
                  <a:extLst>
                    <a:ext uri="{FF2B5EF4-FFF2-40B4-BE49-F238E27FC236}">
                      <a16:creationId xmlns:a16="http://schemas.microsoft.com/office/drawing/2014/main" id="{38B59C88-32AE-4832-B29D-B19200B83EE2}"/>
                    </a:ext>
                  </a:extLst>
                </p:cNvPr>
                <p:cNvPicPr/>
                <p:nvPr/>
              </p:nvPicPr>
              <p:blipFill>
                <a:blip r:embed="rId275"/>
                <a:stretch>
                  <a:fillRect/>
                </a:stretch>
              </p:blipFill>
              <p:spPr>
                <a:xfrm>
                  <a:off x="8207072" y="4544492"/>
                  <a:ext cx="4392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213" name="Рукописный ввод 212">
                  <a:extLst>
                    <a:ext uri="{FF2B5EF4-FFF2-40B4-BE49-F238E27FC236}">
                      <a16:creationId xmlns:a16="http://schemas.microsoft.com/office/drawing/2014/main" id="{C7FEF73C-6345-4195-AF82-3501B8C8C1B1}"/>
                    </a:ext>
                  </a:extLst>
                </p14:cNvPr>
                <p14:cNvContentPartPr/>
                <p14:nvPr/>
              </p14:nvContentPartPr>
              <p14:xfrm>
                <a:off x="8052992" y="4500932"/>
                <a:ext cx="390600" cy="20880"/>
              </p14:xfrm>
            </p:contentPart>
          </mc:Choice>
          <mc:Fallback xmlns="">
            <p:pic>
              <p:nvPicPr>
                <p:cNvPr id="213" name="Рукописный ввод 212">
                  <a:extLst>
                    <a:ext uri="{FF2B5EF4-FFF2-40B4-BE49-F238E27FC236}">
                      <a16:creationId xmlns:a16="http://schemas.microsoft.com/office/drawing/2014/main" id="{C7FEF73C-6345-4195-AF82-3501B8C8C1B1}"/>
                    </a:ext>
                  </a:extLst>
                </p:cNvPr>
                <p:cNvPicPr/>
                <p:nvPr/>
              </p:nvPicPr>
              <p:blipFill>
                <a:blip r:embed="rId277"/>
                <a:stretch>
                  <a:fillRect/>
                </a:stretch>
              </p:blipFill>
              <p:spPr>
                <a:xfrm>
                  <a:off x="8043992" y="4491932"/>
                  <a:ext cx="408240" cy="38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8">
            <p14:nvContentPartPr>
              <p14:cNvPr id="215" name="Рукописный ввод 214">
                <a:extLst>
                  <a:ext uri="{FF2B5EF4-FFF2-40B4-BE49-F238E27FC236}">
                    <a16:creationId xmlns:a16="http://schemas.microsoft.com/office/drawing/2014/main" id="{AD2364D9-3426-4FB3-996C-963BF0B5E850}"/>
                  </a:ext>
                </a:extLst>
              </p14:cNvPr>
              <p14:cNvContentPartPr/>
              <p14:nvPr/>
            </p14:nvContentPartPr>
            <p14:xfrm>
              <a:off x="672992" y="5303372"/>
              <a:ext cx="360" cy="360"/>
            </p14:xfrm>
          </p:contentPart>
        </mc:Choice>
        <mc:Fallback xmlns="">
          <p:pic>
            <p:nvPicPr>
              <p:cNvPr id="215" name="Рукописный ввод 214">
                <a:extLst>
                  <a:ext uri="{FF2B5EF4-FFF2-40B4-BE49-F238E27FC236}">
                    <a16:creationId xmlns:a16="http://schemas.microsoft.com/office/drawing/2014/main" id="{AD2364D9-3426-4FB3-996C-963BF0B5E850}"/>
                  </a:ext>
                </a:extLst>
              </p:cNvPr>
              <p:cNvPicPr/>
              <p:nvPr/>
            </p:nvPicPr>
            <p:blipFill>
              <a:blip r:embed="rId279"/>
              <a:stretch>
                <a:fillRect/>
              </a:stretch>
            </p:blipFill>
            <p:spPr>
              <a:xfrm>
                <a:off x="663992" y="5294372"/>
                <a:ext cx="18000" cy="18000"/>
              </a:xfrm>
              <a:prstGeom prst="rect">
                <a:avLst/>
              </a:prstGeom>
            </p:spPr>
          </p:pic>
        </mc:Fallback>
      </mc:AlternateContent>
      <p:grpSp>
        <p:nvGrpSpPr>
          <p:cNvPr id="218" name="Группа 217">
            <a:extLst>
              <a:ext uri="{FF2B5EF4-FFF2-40B4-BE49-F238E27FC236}">
                <a16:creationId xmlns:a16="http://schemas.microsoft.com/office/drawing/2014/main" id="{CBBB5D4D-C2CE-473C-AE8E-959FF5779C45}"/>
              </a:ext>
            </a:extLst>
          </p:cNvPr>
          <p:cNvGrpSpPr/>
          <p:nvPr/>
        </p:nvGrpSpPr>
        <p:grpSpPr>
          <a:xfrm>
            <a:off x="7984952" y="5279252"/>
            <a:ext cx="483120" cy="406440"/>
            <a:chOff x="7984952" y="5279252"/>
            <a:chExt cx="483120" cy="406440"/>
          </a:xfrm>
        </p:grpSpPr>
        <mc:AlternateContent xmlns:mc="http://schemas.openxmlformats.org/markup-compatibility/2006" xmlns:p14="http://schemas.microsoft.com/office/powerpoint/2010/main">
          <mc:Choice Requires="p14">
            <p:contentPart p14:bwMode="auto" r:id="rId280">
              <p14:nvContentPartPr>
                <p14:cNvPr id="216" name="Рукописный ввод 215">
                  <a:extLst>
                    <a:ext uri="{FF2B5EF4-FFF2-40B4-BE49-F238E27FC236}">
                      <a16:creationId xmlns:a16="http://schemas.microsoft.com/office/drawing/2014/main" id="{C38A6C3D-F340-4EBD-84C8-EBCE17F0FA21}"/>
                    </a:ext>
                  </a:extLst>
                </p14:cNvPr>
                <p14:cNvContentPartPr/>
                <p14:nvPr/>
              </p14:nvContentPartPr>
              <p14:xfrm>
                <a:off x="8241992" y="5371412"/>
                <a:ext cx="25200" cy="314280"/>
              </p14:xfrm>
            </p:contentPart>
          </mc:Choice>
          <mc:Fallback xmlns="">
            <p:pic>
              <p:nvPicPr>
                <p:cNvPr id="216" name="Рукописный ввод 215">
                  <a:extLst>
                    <a:ext uri="{FF2B5EF4-FFF2-40B4-BE49-F238E27FC236}">
                      <a16:creationId xmlns:a16="http://schemas.microsoft.com/office/drawing/2014/main" id="{C38A6C3D-F340-4EBD-84C8-EBCE17F0FA21}"/>
                    </a:ext>
                  </a:extLst>
                </p:cNvPr>
                <p:cNvPicPr/>
                <p:nvPr/>
              </p:nvPicPr>
              <p:blipFill>
                <a:blip r:embed="rId281"/>
                <a:stretch>
                  <a:fillRect/>
                </a:stretch>
              </p:blipFill>
              <p:spPr>
                <a:xfrm>
                  <a:off x="8232992" y="5362772"/>
                  <a:ext cx="4284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17" name="Рукописный ввод 216">
                  <a:extLst>
                    <a:ext uri="{FF2B5EF4-FFF2-40B4-BE49-F238E27FC236}">
                      <a16:creationId xmlns:a16="http://schemas.microsoft.com/office/drawing/2014/main" id="{BE3DAAD5-6695-4403-939F-03898EEAD778}"/>
                    </a:ext>
                  </a:extLst>
                </p14:cNvPr>
                <p14:cNvContentPartPr/>
                <p14:nvPr/>
              </p14:nvContentPartPr>
              <p14:xfrm>
                <a:off x="7984952" y="5279252"/>
                <a:ext cx="483120" cy="60840"/>
              </p14:xfrm>
            </p:contentPart>
          </mc:Choice>
          <mc:Fallback xmlns="">
            <p:pic>
              <p:nvPicPr>
                <p:cNvPr id="217" name="Рукописный ввод 216">
                  <a:extLst>
                    <a:ext uri="{FF2B5EF4-FFF2-40B4-BE49-F238E27FC236}">
                      <a16:creationId xmlns:a16="http://schemas.microsoft.com/office/drawing/2014/main" id="{BE3DAAD5-6695-4403-939F-03898EEAD778}"/>
                    </a:ext>
                  </a:extLst>
                </p:cNvPr>
                <p:cNvPicPr/>
                <p:nvPr/>
              </p:nvPicPr>
              <p:blipFill>
                <a:blip r:embed="rId283"/>
                <a:stretch>
                  <a:fillRect/>
                </a:stretch>
              </p:blipFill>
              <p:spPr>
                <a:xfrm>
                  <a:off x="7976312" y="5270612"/>
                  <a:ext cx="500760" cy="78480"/>
                </a:xfrm>
                <a:prstGeom prst="rect">
                  <a:avLst/>
                </a:prstGeom>
              </p:spPr>
            </p:pic>
          </mc:Fallback>
        </mc:AlternateContent>
      </p:grpSp>
      <p:grpSp>
        <p:nvGrpSpPr>
          <p:cNvPr id="231" name="Группа 230">
            <a:extLst>
              <a:ext uri="{FF2B5EF4-FFF2-40B4-BE49-F238E27FC236}">
                <a16:creationId xmlns:a16="http://schemas.microsoft.com/office/drawing/2014/main" id="{75805321-7A05-4C87-BA09-3EC6F120FF01}"/>
              </a:ext>
            </a:extLst>
          </p:cNvPr>
          <p:cNvGrpSpPr/>
          <p:nvPr/>
        </p:nvGrpSpPr>
        <p:grpSpPr>
          <a:xfrm>
            <a:off x="7611992" y="3063452"/>
            <a:ext cx="4395960" cy="2806560"/>
            <a:chOff x="7611992" y="3063452"/>
            <a:chExt cx="4395960" cy="2806560"/>
          </a:xfrm>
        </p:grpSpPr>
        <mc:AlternateContent xmlns:mc="http://schemas.openxmlformats.org/markup-compatibility/2006" xmlns:p14="http://schemas.microsoft.com/office/powerpoint/2010/main">
          <mc:Choice Requires="p14">
            <p:contentPart p14:bwMode="auto" r:id="rId284">
              <p14:nvContentPartPr>
                <p14:cNvPr id="219" name="Рукописный ввод 218">
                  <a:extLst>
                    <a:ext uri="{FF2B5EF4-FFF2-40B4-BE49-F238E27FC236}">
                      <a16:creationId xmlns:a16="http://schemas.microsoft.com/office/drawing/2014/main" id="{D079C751-42F7-4306-8D92-56F7428F4F16}"/>
                    </a:ext>
                  </a:extLst>
                </p14:cNvPr>
                <p14:cNvContentPartPr/>
                <p14:nvPr/>
              </p14:nvContentPartPr>
              <p14:xfrm>
                <a:off x="7611992" y="3063452"/>
                <a:ext cx="1387800" cy="2806560"/>
              </p14:xfrm>
            </p:contentPart>
          </mc:Choice>
          <mc:Fallback xmlns="">
            <p:pic>
              <p:nvPicPr>
                <p:cNvPr id="219" name="Рукописный ввод 218">
                  <a:extLst>
                    <a:ext uri="{FF2B5EF4-FFF2-40B4-BE49-F238E27FC236}">
                      <a16:creationId xmlns:a16="http://schemas.microsoft.com/office/drawing/2014/main" id="{D079C751-42F7-4306-8D92-56F7428F4F16}"/>
                    </a:ext>
                  </a:extLst>
                </p:cNvPr>
                <p:cNvPicPr/>
                <p:nvPr/>
              </p:nvPicPr>
              <p:blipFill>
                <a:blip r:embed="rId285"/>
                <a:stretch>
                  <a:fillRect/>
                </a:stretch>
              </p:blipFill>
              <p:spPr>
                <a:xfrm>
                  <a:off x="7603352" y="3054452"/>
                  <a:ext cx="1405440" cy="282420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220" name="Рукописный ввод 219">
                  <a:extLst>
                    <a:ext uri="{FF2B5EF4-FFF2-40B4-BE49-F238E27FC236}">
                      <a16:creationId xmlns:a16="http://schemas.microsoft.com/office/drawing/2014/main" id="{33B7E822-203E-420B-A949-060FAE8939EB}"/>
                    </a:ext>
                  </a:extLst>
                </p14:cNvPr>
                <p14:cNvContentPartPr/>
                <p14:nvPr/>
              </p14:nvContentPartPr>
              <p14:xfrm>
                <a:off x="9439712" y="4088732"/>
                <a:ext cx="70560" cy="250920"/>
              </p14:xfrm>
            </p:contentPart>
          </mc:Choice>
          <mc:Fallback xmlns="">
            <p:pic>
              <p:nvPicPr>
                <p:cNvPr id="220" name="Рукописный ввод 219">
                  <a:extLst>
                    <a:ext uri="{FF2B5EF4-FFF2-40B4-BE49-F238E27FC236}">
                      <a16:creationId xmlns:a16="http://schemas.microsoft.com/office/drawing/2014/main" id="{33B7E822-203E-420B-A949-060FAE8939EB}"/>
                    </a:ext>
                  </a:extLst>
                </p:cNvPr>
                <p:cNvPicPr/>
                <p:nvPr/>
              </p:nvPicPr>
              <p:blipFill>
                <a:blip r:embed="rId287"/>
                <a:stretch>
                  <a:fillRect/>
                </a:stretch>
              </p:blipFill>
              <p:spPr>
                <a:xfrm>
                  <a:off x="9431072" y="4079732"/>
                  <a:ext cx="8820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221" name="Рукописный ввод 220">
                  <a:extLst>
                    <a:ext uri="{FF2B5EF4-FFF2-40B4-BE49-F238E27FC236}">
                      <a16:creationId xmlns:a16="http://schemas.microsoft.com/office/drawing/2014/main" id="{774A5AF7-61DC-4C9E-991C-96FFDA29E1F3}"/>
                    </a:ext>
                  </a:extLst>
                </p14:cNvPr>
                <p14:cNvContentPartPr/>
                <p14:nvPr/>
              </p14:nvContentPartPr>
              <p14:xfrm>
                <a:off x="9271232" y="3989012"/>
                <a:ext cx="288000" cy="24840"/>
              </p14:xfrm>
            </p:contentPart>
          </mc:Choice>
          <mc:Fallback xmlns="">
            <p:pic>
              <p:nvPicPr>
                <p:cNvPr id="221" name="Рукописный ввод 220">
                  <a:extLst>
                    <a:ext uri="{FF2B5EF4-FFF2-40B4-BE49-F238E27FC236}">
                      <a16:creationId xmlns:a16="http://schemas.microsoft.com/office/drawing/2014/main" id="{774A5AF7-61DC-4C9E-991C-96FFDA29E1F3}"/>
                    </a:ext>
                  </a:extLst>
                </p:cNvPr>
                <p:cNvPicPr/>
                <p:nvPr/>
              </p:nvPicPr>
              <p:blipFill>
                <a:blip r:embed="rId289"/>
                <a:stretch>
                  <a:fillRect/>
                </a:stretch>
              </p:blipFill>
              <p:spPr>
                <a:xfrm>
                  <a:off x="9262592" y="3980012"/>
                  <a:ext cx="3056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222" name="Рукописный ввод 221">
                  <a:extLst>
                    <a:ext uri="{FF2B5EF4-FFF2-40B4-BE49-F238E27FC236}">
                      <a16:creationId xmlns:a16="http://schemas.microsoft.com/office/drawing/2014/main" id="{B775F106-0E39-444D-B793-1F13CF13A08D}"/>
                    </a:ext>
                  </a:extLst>
                </p14:cNvPr>
                <p14:cNvContentPartPr/>
                <p14:nvPr/>
              </p14:nvContentPartPr>
              <p14:xfrm>
                <a:off x="9581192" y="3928172"/>
                <a:ext cx="323640" cy="318960"/>
              </p14:xfrm>
            </p:contentPart>
          </mc:Choice>
          <mc:Fallback xmlns="">
            <p:pic>
              <p:nvPicPr>
                <p:cNvPr id="222" name="Рукописный ввод 221">
                  <a:extLst>
                    <a:ext uri="{FF2B5EF4-FFF2-40B4-BE49-F238E27FC236}">
                      <a16:creationId xmlns:a16="http://schemas.microsoft.com/office/drawing/2014/main" id="{B775F106-0E39-444D-B793-1F13CF13A08D}"/>
                    </a:ext>
                  </a:extLst>
                </p:cNvPr>
                <p:cNvPicPr/>
                <p:nvPr/>
              </p:nvPicPr>
              <p:blipFill>
                <a:blip r:embed="rId291"/>
                <a:stretch>
                  <a:fillRect/>
                </a:stretch>
              </p:blipFill>
              <p:spPr>
                <a:xfrm>
                  <a:off x="9572552" y="3919172"/>
                  <a:ext cx="34128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223" name="Рукописный ввод 222">
                  <a:extLst>
                    <a:ext uri="{FF2B5EF4-FFF2-40B4-BE49-F238E27FC236}">
                      <a16:creationId xmlns:a16="http://schemas.microsoft.com/office/drawing/2014/main" id="{76335792-5832-4D11-98C0-373118954797}"/>
                    </a:ext>
                  </a:extLst>
                </p14:cNvPr>
                <p14:cNvContentPartPr/>
                <p14:nvPr/>
              </p14:nvContentPartPr>
              <p14:xfrm>
                <a:off x="9873152" y="3841412"/>
                <a:ext cx="256680" cy="277560"/>
              </p14:xfrm>
            </p:contentPart>
          </mc:Choice>
          <mc:Fallback xmlns="">
            <p:pic>
              <p:nvPicPr>
                <p:cNvPr id="223" name="Рукописный ввод 222">
                  <a:extLst>
                    <a:ext uri="{FF2B5EF4-FFF2-40B4-BE49-F238E27FC236}">
                      <a16:creationId xmlns:a16="http://schemas.microsoft.com/office/drawing/2014/main" id="{76335792-5832-4D11-98C0-373118954797}"/>
                    </a:ext>
                  </a:extLst>
                </p:cNvPr>
                <p:cNvPicPr/>
                <p:nvPr/>
              </p:nvPicPr>
              <p:blipFill>
                <a:blip r:embed="rId293"/>
                <a:stretch>
                  <a:fillRect/>
                </a:stretch>
              </p:blipFill>
              <p:spPr>
                <a:xfrm>
                  <a:off x="9864152" y="3832412"/>
                  <a:ext cx="27432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224" name="Рукописный ввод 223">
                  <a:extLst>
                    <a:ext uri="{FF2B5EF4-FFF2-40B4-BE49-F238E27FC236}">
                      <a16:creationId xmlns:a16="http://schemas.microsoft.com/office/drawing/2014/main" id="{EBEFD342-7936-4FB9-8BFC-EBEFA52AE42A}"/>
                    </a:ext>
                  </a:extLst>
                </p14:cNvPr>
                <p14:cNvContentPartPr/>
                <p14:nvPr/>
              </p14:nvContentPartPr>
              <p14:xfrm>
                <a:off x="10203272" y="3850772"/>
                <a:ext cx="120240" cy="156960"/>
              </p14:xfrm>
            </p:contentPart>
          </mc:Choice>
          <mc:Fallback xmlns="">
            <p:pic>
              <p:nvPicPr>
                <p:cNvPr id="224" name="Рукописный ввод 223">
                  <a:extLst>
                    <a:ext uri="{FF2B5EF4-FFF2-40B4-BE49-F238E27FC236}">
                      <a16:creationId xmlns:a16="http://schemas.microsoft.com/office/drawing/2014/main" id="{EBEFD342-7936-4FB9-8BFC-EBEFA52AE42A}"/>
                    </a:ext>
                  </a:extLst>
                </p:cNvPr>
                <p:cNvPicPr/>
                <p:nvPr/>
              </p:nvPicPr>
              <p:blipFill>
                <a:blip r:embed="rId295"/>
                <a:stretch>
                  <a:fillRect/>
                </a:stretch>
              </p:blipFill>
              <p:spPr>
                <a:xfrm>
                  <a:off x="10194632" y="3841772"/>
                  <a:ext cx="13788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225" name="Рукописный ввод 224">
                  <a:extLst>
                    <a:ext uri="{FF2B5EF4-FFF2-40B4-BE49-F238E27FC236}">
                      <a16:creationId xmlns:a16="http://schemas.microsoft.com/office/drawing/2014/main" id="{DD9068D2-6AE5-4724-AC4D-6C043C13F75F}"/>
                    </a:ext>
                  </a:extLst>
                </p14:cNvPr>
                <p14:cNvContentPartPr/>
                <p14:nvPr/>
              </p14:nvContentPartPr>
              <p14:xfrm>
                <a:off x="10050632" y="3820892"/>
                <a:ext cx="322920" cy="19800"/>
              </p14:xfrm>
            </p:contentPart>
          </mc:Choice>
          <mc:Fallback xmlns="">
            <p:pic>
              <p:nvPicPr>
                <p:cNvPr id="225" name="Рукописный ввод 224">
                  <a:extLst>
                    <a:ext uri="{FF2B5EF4-FFF2-40B4-BE49-F238E27FC236}">
                      <a16:creationId xmlns:a16="http://schemas.microsoft.com/office/drawing/2014/main" id="{DD9068D2-6AE5-4724-AC4D-6C043C13F75F}"/>
                    </a:ext>
                  </a:extLst>
                </p:cNvPr>
                <p:cNvPicPr/>
                <p:nvPr/>
              </p:nvPicPr>
              <p:blipFill>
                <a:blip r:embed="rId297"/>
                <a:stretch>
                  <a:fillRect/>
                </a:stretch>
              </p:blipFill>
              <p:spPr>
                <a:xfrm>
                  <a:off x="10041992" y="3812252"/>
                  <a:ext cx="3405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226" name="Рукописный ввод 225">
                  <a:extLst>
                    <a:ext uri="{FF2B5EF4-FFF2-40B4-BE49-F238E27FC236}">
                      <a16:creationId xmlns:a16="http://schemas.microsoft.com/office/drawing/2014/main" id="{0D5FD30C-2DF2-4112-BE45-1AC7E5AB3EEA}"/>
                    </a:ext>
                  </a:extLst>
                </p14:cNvPr>
                <p14:cNvContentPartPr/>
                <p14:nvPr/>
              </p14:nvContentPartPr>
              <p14:xfrm>
                <a:off x="10405952" y="3638732"/>
                <a:ext cx="530640" cy="412920"/>
              </p14:xfrm>
            </p:contentPart>
          </mc:Choice>
          <mc:Fallback xmlns="">
            <p:pic>
              <p:nvPicPr>
                <p:cNvPr id="226" name="Рукописный ввод 225">
                  <a:extLst>
                    <a:ext uri="{FF2B5EF4-FFF2-40B4-BE49-F238E27FC236}">
                      <a16:creationId xmlns:a16="http://schemas.microsoft.com/office/drawing/2014/main" id="{0D5FD30C-2DF2-4112-BE45-1AC7E5AB3EEA}"/>
                    </a:ext>
                  </a:extLst>
                </p:cNvPr>
                <p:cNvPicPr/>
                <p:nvPr/>
              </p:nvPicPr>
              <p:blipFill>
                <a:blip r:embed="rId299"/>
                <a:stretch>
                  <a:fillRect/>
                </a:stretch>
              </p:blipFill>
              <p:spPr>
                <a:xfrm>
                  <a:off x="10397312" y="3629732"/>
                  <a:ext cx="54828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227" name="Рукописный ввод 226">
                  <a:extLst>
                    <a:ext uri="{FF2B5EF4-FFF2-40B4-BE49-F238E27FC236}">
                      <a16:creationId xmlns:a16="http://schemas.microsoft.com/office/drawing/2014/main" id="{99C01610-56BE-4A66-9265-B1ED15FC1ACC}"/>
                    </a:ext>
                  </a:extLst>
                </p14:cNvPr>
                <p14:cNvContentPartPr/>
                <p14:nvPr/>
              </p14:nvContentPartPr>
              <p14:xfrm>
                <a:off x="10918232" y="3678332"/>
                <a:ext cx="304920" cy="265680"/>
              </p14:xfrm>
            </p:contentPart>
          </mc:Choice>
          <mc:Fallback xmlns="">
            <p:pic>
              <p:nvPicPr>
                <p:cNvPr id="227" name="Рукописный ввод 226">
                  <a:extLst>
                    <a:ext uri="{FF2B5EF4-FFF2-40B4-BE49-F238E27FC236}">
                      <a16:creationId xmlns:a16="http://schemas.microsoft.com/office/drawing/2014/main" id="{99C01610-56BE-4A66-9265-B1ED15FC1ACC}"/>
                    </a:ext>
                  </a:extLst>
                </p:cNvPr>
                <p:cNvPicPr/>
                <p:nvPr/>
              </p:nvPicPr>
              <p:blipFill>
                <a:blip r:embed="rId301"/>
                <a:stretch>
                  <a:fillRect/>
                </a:stretch>
              </p:blipFill>
              <p:spPr>
                <a:xfrm>
                  <a:off x="10909592" y="3669332"/>
                  <a:ext cx="32256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228" name="Рукописный ввод 227">
                  <a:extLst>
                    <a:ext uri="{FF2B5EF4-FFF2-40B4-BE49-F238E27FC236}">
                      <a16:creationId xmlns:a16="http://schemas.microsoft.com/office/drawing/2014/main" id="{473F5AFF-9812-48B2-A60F-CD63AB657C56}"/>
                    </a:ext>
                  </a:extLst>
                </p14:cNvPr>
                <p14:cNvContentPartPr/>
                <p14:nvPr/>
              </p14:nvContentPartPr>
              <p14:xfrm>
                <a:off x="11254832" y="3431372"/>
                <a:ext cx="537120" cy="654840"/>
              </p14:xfrm>
            </p:contentPart>
          </mc:Choice>
          <mc:Fallback xmlns="">
            <p:pic>
              <p:nvPicPr>
                <p:cNvPr id="228" name="Рукописный ввод 227">
                  <a:extLst>
                    <a:ext uri="{FF2B5EF4-FFF2-40B4-BE49-F238E27FC236}">
                      <a16:creationId xmlns:a16="http://schemas.microsoft.com/office/drawing/2014/main" id="{473F5AFF-9812-48B2-A60F-CD63AB657C56}"/>
                    </a:ext>
                  </a:extLst>
                </p:cNvPr>
                <p:cNvPicPr/>
                <p:nvPr/>
              </p:nvPicPr>
              <p:blipFill>
                <a:blip r:embed="rId303"/>
                <a:stretch>
                  <a:fillRect/>
                </a:stretch>
              </p:blipFill>
              <p:spPr>
                <a:xfrm>
                  <a:off x="11246192" y="3422732"/>
                  <a:ext cx="554760" cy="67248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229" name="Рукописный ввод 228">
                  <a:extLst>
                    <a:ext uri="{FF2B5EF4-FFF2-40B4-BE49-F238E27FC236}">
                      <a16:creationId xmlns:a16="http://schemas.microsoft.com/office/drawing/2014/main" id="{35F3498E-84CA-4B55-A48C-A5628AF65B03}"/>
                    </a:ext>
                  </a:extLst>
                </p14:cNvPr>
                <p14:cNvContentPartPr/>
                <p14:nvPr/>
              </p14:nvContentPartPr>
              <p14:xfrm>
                <a:off x="11975912" y="4016372"/>
                <a:ext cx="32040" cy="14760"/>
              </p14:xfrm>
            </p:contentPart>
          </mc:Choice>
          <mc:Fallback xmlns="">
            <p:pic>
              <p:nvPicPr>
                <p:cNvPr id="229" name="Рукописный ввод 228">
                  <a:extLst>
                    <a:ext uri="{FF2B5EF4-FFF2-40B4-BE49-F238E27FC236}">
                      <a16:creationId xmlns:a16="http://schemas.microsoft.com/office/drawing/2014/main" id="{35F3498E-84CA-4B55-A48C-A5628AF65B03}"/>
                    </a:ext>
                  </a:extLst>
                </p:cNvPr>
                <p:cNvPicPr/>
                <p:nvPr/>
              </p:nvPicPr>
              <p:blipFill>
                <a:blip r:embed="rId305"/>
                <a:stretch>
                  <a:fillRect/>
                </a:stretch>
              </p:blipFill>
              <p:spPr>
                <a:xfrm>
                  <a:off x="11967272" y="4007732"/>
                  <a:ext cx="496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30" name="Рукописный ввод 229">
                  <a:extLst>
                    <a:ext uri="{FF2B5EF4-FFF2-40B4-BE49-F238E27FC236}">
                      <a16:creationId xmlns:a16="http://schemas.microsoft.com/office/drawing/2014/main" id="{3D6E3F5C-9407-48FA-B365-ECE9D6079D83}"/>
                    </a:ext>
                  </a:extLst>
                </p14:cNvPr>
                <p14:cNvContentPartPr/>
                <p14:nvPr/>
              </p14:nvContentPartPr>
              <p14:xfrm>
                <a:off x="10119032" y="4454132"/>
                <a:ext cx="726840" cy="300600"/>
              </p14:xfrm>
            </p:contentPart>
          </mc:Choice>
          <mc:Fallback xmlns="">
            <p:pic>
              <p:nvPicPr>
                <p:cNvPr id="230" name="Рукописный ввод 229">
                  <a:extLst>
                    <a:ext uri="{FF2B5EF4-FFF2-40B4-BE49-F238E27FC236}">
                      <a16:creationId xmlns:a16="http://schemas.microsoft.com/office/drawing/2014/main" id="{3D6E3F5C-9407-48FA-B365-ECE9D6079D83}"/>
                    </a:ext>
                  </a:extLst>
                </p:cNvPr>
                <p:cNvPicPr/>
                <p:nvPr/>
              </p:nvPicPr>
              <p:blipFill>
                <a:blip r:embed="rId307"/>
                <a:stretch>
                  <a:fillRect/>
                </a:stretch>
              </p:blipFill>
              <p:spPr>
                <a:xfrm>
                  <a:off x="10110032" y="4445492"/>
                  <a:ext cx="744480" cy="318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8">
            <p14:nvContentPartPr>
              <p14:cNvPr id="11" name="Ink 10">
                <a:extLst>
                  <a:ext uri="{FF2B5EF4-FFF2-40B4-BE49-F238E27FC236}">
                    <a16:creationId xmlns:a16="http://schemas.microsoft.com/office/drawing/2014/main" id="{F4995A59-DEE9-405A-8A11-D12F5D895AFF}"/>
                  </a:ext>
                </a:extLst>
              </p14:cNvPr>
              <p14:cNvContentPartPr/>
              <p14:nvPr/>
            </p14:nvContentPartPr>
            <p14:xfrm>
              <a:off x="4215240" y="4533840"/>
              <a:ext cx="375840" cy="28440"/>
            </p14:xfrm>
          </p:contentPart>
        </mc:Choice>
        <mc:Fallback>
          <p:pic>
            <p:nvPicPr>
              <p:cNvPr id="11" name="Ink 10">
                <a:extLst>
                  <a:ext uri="{FF2B5EF4-FFF2-40B4-BE49-F238E27FC236}">
                    <a16:creationId xmlns:a16="http://schemas.microsoft.com/office/drawing/2014/main" id="{F4995A59-DEE9-405A-8A11-D12F5D895AFF}"/>
                  </a:ext>
                </a:extLst>
              </p:cNvPr>
              <p:cNvPicPr/>
              <p:nvPr/>
            </p:nvPicPr>
            <p:blipFill>
              <a:blip r:embed="rId309"/>
              <a:stretch>
                <a:fillRect/>
              </a:stretch>
            </p:blipFill>
            <p:spPr>
              <a:xfrm>
                <a:off x="4205880" y="4524480"/>
                <a:ext cx="394560" cy="47160"/>
              </a:xfrm>
              <a:prstGeom prst="rect">
                <a:avLst/>
              </a:prstGeom>
            </p:spPr>
          </p:pic>
        </mc:Fallback>
      </mc:AlternateContent>
    </p:spTree>
    <p:extLst>
      <p:ext uri="{BB962C8B-B14F-4D97-AF65-F5344CB8AC3E}">
        <p14:creationId xmlns:p14="http://schemas.microsoft.com/office/powerpoint/2010/main" val="69920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F4DE97-D36B-41CE-B3B8-F078F090B612}"/>
              </a:ext>
            </a:extLst>
          </p:cNvPr>
          <p:cNvSpPr txBox="1"/>
          <p:nvPr/>
        </p:nvSpPr>
        <p:spPr>
          <a:xfrm>
            <a:off x="3346516" y="1216058"/>
            <a:ext cx="6117996" cy="3416320"/>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Today’s Plan</a:t>
            </a: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Truth Tables for Propositions</a:t>
            </a:r>
          </a:p>
          <a:p>
            <a:pPr marL="457200" indent="-457200">
              <a:buAutoNum type="arabicPeriod"/>
            </a:pPr>
            <a:r>
              <a:rPr lang="en-GB" sz="2400" spc="-1" dirty="0">
                <a:solidFill>
                  <a:srgbClr val="000000"/>
                </a:solidFill>
                <a:uFill>
                  <a:solidFill>
                    <a:srgbClr val="FFFFFF"/>
                  </a:solidFill>
                </a:uFill>
                <a:latin typeface="Arial"/>
                <a:ea typeface="Microsoft YaHei"/>
              </a:rPr>
              <a:t>What is a truth table and how to build a truth table </a:t>
            </a:r>
          </a:p>
          <a:p>
            <a:pPr marL="457200" indent="-457200">
              <a:buAutoNum type="arabicPeriod"/>
            </a:pPr>
            <a:r>
              <a:rPr lang="en-GB" sz="2400" spc="-1" dirty="0">
                <a:solidFill>
                  <a:srgbClr val="000000"/>
                </a:solidFill>
                <a:uFill>
                  <a:solidFill>
                    <a:srgbClr val="FFFFFF"/>
                  </a:solidFill>
                </a:uFill>
                <a:latin typeface="Arial"/>
                <a:ea typeface="Microsoft YaHei"/>
              </a:rPr>
              <a:t>Computing compound propositions</a:t>
            </a:r>
          </a:p>
          <a:p>
            <a:pPr marL="457200" indent="-457200">
              <a:buAutoNum type="arabicPeriod"/>
            </a:pPr>
            <a:r>
              <a:rPr lang="en-GB" sz="2400" spc="-1" dirty="0">
                <a:solidFill>
                  <a:srgbClr val="000000"/>
                </a:solidFill>
                <a:uFill>
                  <a:solidFill>
                    <a:srgbClr val="FFFFFF"/>
                  </a:solidFill>
                </a:uFill>
                <a:latin typeface="Arial"/>
                <a:ea typeface="Microsoft YaHei"/>
              </a:rPr>
              <a:t>Classifying propositional statements</a:t>
            </a:r>
          </a:p>
          <a:p>
            <a:pPr marL="457200" indent="-457200">
              <a:buAutoNum type="arabicPeriod"/>
            </a:pPr>
            <a:r>
              <a:rPr lang="en-GB" sz="2400" spc="-1" dirty="0">
                <a:solidFill>
                  <a:srgbClr val="000000"/>
                </a:solidFill>
                <a:uFill>
                  <a:solidFill>
                    <a:srgbClr val="FFFFFF"/>
                  </a:solidFill>
                </a:uFill>
                <a:latin typeface="Arial"/>
                <a:ea typeface="Microsoft YaHei"/>
              </a:rPr>
              <a:t>Comparing propositional statements</a:t>
            </a:r>
          </a:p>
          <a:p>
            <a:pPr marL="457200" indent="-457200">
              <a:buAutoNum type="arabicPeriod"/>
            </a:pPr>
            <a:r>
              <a:rPr lang="en-GB" sz="2400" spc="-1" dirty="0">
                <a:solidFill>
                  <a:srgbClr val="000000"/>
                </a:solidFill>
                <a:uFill>
                  <a:solidFill>
                    <a:srgbClr val="FFFFFF"/>
                  </a:solidFill>
                </a:uFill>
                <a:latin typeface="Arial"/>
                <a:ea typeface="Microsoft YaHei"/>
              </a:rPr>
              <a:t>Exercises</a:t>
            </a:r>
            <a:endParaRPr lang="en-GB" sz="2000" spc="-1" dirty="0">
              <a:solidFill>
                <a:srgbClr val="000000"/>
              </a:solidFill>
              <a:uFill>
                <a:solidFill>
                  <a:srgbClr val="FFFFFF"/>
                </a:solidFill>
              </a:uFill>
              <a:latin typeface="Arial"/>
              <a:ea typeface="Microsoft YaHei"/>
            </a:endParaRPr>
          </a:p>
        </p:txBody>
      </p:sp>
      <p:sp>
        <p:nvSpPr>
          <p:cNvPr id="4" name="TextBox 3">
            <a:extLst>
              <a:ext uri="{FF2B5EF4-FFF2-40B4-BE49-F238E27FC236}">
                <a16:creationId xmlns:a16="http://schemas.microsoft.com/office/drawing/2014/main" id="{F9C8D13E-7C93-4D22-B07C-9D6B1D1BE04A}"/>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2</a:t>
            </a:r>
            <a:endParaRPr lang="en-GB" dirty="0"/>
          </a:p>
        </p:txBody>
      </p:sp>
    </p:spTree>
    <p:extLst>
      <p:ext uri="{BB962C8B-B14F-4D97-AF65-F5344CB8AC3E}">
        <p14:creationId xmlns:p14="http://schemas.microsoft.com/office/powerpoint/2010/main" val="386242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Группа 5">
            <a:extLst>
              <a:ext uri="{FF2B5EF4-FFF2-40B4-BE49-F238E27FC236}">
                <a16:creationId xmlns:a16="http://schemas.microsoft.com/office/drawing/2014/main" id="{778F6935-1B89-4E68-93B5-6738451B95CF}"/>
              </a:ext>
            </a:extLst>
          </p:cNvPr>
          <p:cNvGrpSpPr/>
          <p:nvPr/>
        </p:nvGrpSpPr>
        <p:grpSpPr>
          <a:xfrm>
            <a:off x="909152" y="730518"/>
            <a:ext cx="1121760" cy="576720"/>
            <a:chOff x="909152" y="730518"/>
            <a:chExt cx="1121760" cy="57672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E34CC6EA-1AA8-43BD-B761-310A4DA99868}"/>
                    </a:ext>
                  </a:extLst>
                </p14:cNvPr>
                <p14:cNvContentPartPr/>
                <p14:nvPr/>
              </p14:nvContentPartPr>
              <p14:xfrm>
                <a:off x="909152" y="730518"/>
                <a:ext cx="336240" cy="576720"/>
              </p14:xfrm>
            </p:contentPart>
          </mc:Choice>
          <mc:Fallback xmlns="">
            <p:pic>
              <p:nvPicPr>
                <p:cNvPr id="2" name="Рукописный ввод 1">
                  <a:extLst>
                    <a:ext uri="{FF2B5EF4-FFF2-40B4-BE49-F238E27FC236}">
                      <a16:creationId xmlns:a16="http://schemas.microsoft.com/office/drawing/2014/main" id="{E34CC6EA-1AA8-43BD-B761-310A4DA99868}"/>
                    </a:ext>
                  </a:extLst>
                </p:cNvPr>
                <p:cNvPicPr/>
                <p:nvPr/>
              </p:nvPicPr>
              <p:blipFill>
                <a:blip r:embed="rId3"/>
                <a:stretch>
                  <a:fillRect/>
                </a:stretch>
              </p:blipFill>
              <p:spPr>
                <a:xfrm>
                  <a:off x="891152" y="712878"/>
                  <a:ext cx="371880" cy="612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261797BE-7150-402E-8CD1-ACE128BFA30A}"/>
                    </a:ext>
                  </a:extLst>
                </p14:cNvPr>
                <p14:cNvContentPartPr/>
                <p14:nvPr/>
              </p14:nvContentPartPr>
              <p14:xfrm>
                <a:off x="1348712" y="779838"/>
                <a:ext cx="281520" cy="483840"/>
              </p14:xfrm>
            </p:contentPart>
          </mc:Choice>
          <mc:Fallback xmlns="">
            <p:pic>
              <p:nvPicPr>
                <p:cNvPr id="3" name="Рукописный ввод 2">
                  <a:extLst>
                    <a:ext uri="{FF2B5EF4-FFF2-40B4-BE49-F238E27FC236}">
                      <a16:creationId xmlns:a16="http://schemas.microsoft.com/office/drawing/2014/main" id="{261797BE-7150-402E-8CD1-ACE128BFA30A}"/>
                    </a:ext>
                  </a:extLst>
                </p:cNvPr>
                <p:cNvPicPr/>
                <p:nvPr/>
              </p:nvPicPr>
              <p:blipFill>
                <a:blip r:embed="rId5"/>
                <a:stretch>
                  <a:fillRect/>
                </a:stretch>
              </p:blipFill>
              <p:spPr>
                <a:xfrm>
                  <a:off x="1331072" y="762198"/>
                  <a:ext cx="317160" cy="519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Рукописный ввод 3">
                  <a:extLst>
                    <a:ext uri="{FF2B5EF4-FFF2-40B4-BE49-F238E27FC236}">
                      <a16:creationId xmlns:a16="http://schemas.microsoft.com/office/drawing/2014/main" id="{639547D4-A4BD-41C3-BB8D-3FD2FEB10DDE}"/>
                    </a:ext>
                  </a:extLst>
                </p14:cNvPr>
                <p14:cNvContentPartPr/>
                <p14:nvPr/>
              </p14:nvContentPartPr>
              <p14:xfrm>
                <a:off x="1788992" y="805038"/>
                <a:ext cx="241920" cy="351360"/>
              </p14:xfrm>
            </p:contentPart>
          </mc:Choice>
          <mc:Fallback xmlns="">
            <p:pic>
              <p:nvPicPr>
                <p:cNvPr id="4" name="Рукописный ввод 3">
                  <a:extLst>
                    <a:ext uri="{FF2B5EF4-FFF2-40B4-BE49-F238E27FC236}">
                      <a16:creationId xmlns:a16="http://schemas.microsoft.com/office/drawing/2014/main" id="{639547D4-A4BD-41C3-BB8D-3FD2FEB10DDE}"/>
                    </a:ext>
                  </a:extLst>
                </p:cNvPr>
                <p:cNvPicPr/>
                <p:nvPr/>
              </p:nvPicPr>
              <p:blipFill>
                <a:blip r:embed="rId7"/>
                <a:stretch>
                  <a:fillRect/>
                </a:stretch>
              </p:blipFill>
              <p:spPr>
                <a:xfrm>
                  <a:off x="1770992" y="787038"/>
                  <a:ext cx="27756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Рукописный ввод 4">
                  <a:extLst>
                    <a:ext uri="{FF2B5EF4-FFF2-40B4-BE49-F238E27FC236}">
                      <a16:creationId xmlns:a16="http://schemas.microsoft.com/office/drawing/2014/main" id="{381E8210-5CC1-4A31-B6F7-C70F91D0FCDE}"/>
                    </a:ext>
                  </a:extLst>
                </p14:cNvPr>
                <p14:cNvContentPartPr/>
                <p14:nvPr/>
              </p14:nvContentPartPr>
              <p14:xfrm>
                <a:off x="1782512" y="994398"/>
                <a:ext cx="202680" cy="9360"/>
              </p14:xfrm>
            </p:contentPart>
          </mc:Choice>
          <mc:Fallback xmlns="">
            <p:pic>
              <p:nvPicPr>
                <p:cNvPr id="5" name="Рукописный ввод 4">
                  <a:extLst>
                    <a:ext uri="{FF2B5EF4-FFF2-40B4-BE49-F238E27FC236}">
                      <a16:creationId xmlns:a16="http://schemas.microsoft.com/office/drawing/2014/main" id="{381E8210-5CC1-4A31-B6F7-C70F91D0FCDE}"/>
                    </a:ext>
                  </a:extLst>
                </p:cNvPr>
                <p:cNvPicPr/>
                <p:nvPr/>
              </p:nvPicPr>
              <p:blipFill>
                <a:blip r:embed="rId9"/>
                <a:stretch>
                  <a:fillRect/>
                </a:stretch>
              </p:blipFill>
              <p:spPr>
                <a:xfrm>
                  <a:off x="1764872" y="976398"/>
                  <a:ext cx="238320" cy="45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7" name="Рукописный ввод 6">
                <a:extLst>
                  <a:ext uri="{FF2B5EF4-FFF2-40B4-BE49-F238E27FC236}">
                    <a16:creationId xmlns:a16="http://schemas.microsoft.com/office/drawing/2014/main" id="{C9D97450-8A1E-44D9-BDF9-D39FF3864119}"/>
                  </a:ext>
                </a:extLst>
              </p14:cNvPr>
              <p14:cNvContentPartPr/>
              <p14:nvPr/>
            </p14:nvContentPartPr>
            <p14:xfrm>
              <a:off x="2298392" y="805038"/>
              <a:ext cx="222840" cy="317880"/>
            </p14:xfrm>
          </p:contentPart>
        </mc:Choice>
        <mc:Fallback xmlns="">
          <p:pic>
            <p:nvPicPr>
              <p:cNvPr id="7" name="Рукописный ввод 6">
                <a:extLst>
                  <a:ext uri="{FF2B5EF4-FFF2-40B4-BE49-F238E27FC236}">
                    <a16:creationId xmlns:a16="http://schemas.microsoft.com/office/drawing/2014/main" id="{C9D97450-8A1E-44D9-BDF9-D39FF3864119}"/>
                  </a:ext>
                </a:extLst>
              </p:cNvPr>
              <p:cNvPicPr/>
              <p:nvPr/>
            </p:nvPicPr>
            <p:blipFill>
              <a:blip r:embed="rId11"/>
              <a:stretch>
                <a:fillRect/>
              </a:stretch>
            </p:blipFill>
            <p:spPr>
              <a:xfrm>
                <a:off x="2280752" y="787038"/>
                <a:ext cx="258480" cy="353520"/>
              </a:xfrm>
              <a:prstGeom prst="rect">
                <a:avLst/>
              </a:prstGeom>
            </p:spPr>
          </p:pic>
        </mc:Fallback>
      </mc:AlternateContent>
      <p:grpSp>
        <p:nvGrpSpPr>
          <p:cNvPr id="18" name="Группа 17">
            <a:extLst>
              <a:ext uri="{FF2B5EF4-FFF2-40B4-BE49-F238E27FC236}">
                <a16:creationId xmlns:a16="http://schemas.microsoft.com/office/drawing/2014/main" id="{D180CF51-1D34-4AE4-909F-8BE75446457F}"/>
              </a:ext>
            </a:extLst>
          </p:cNvPr>
          <p:cNvGrpSpPr/>
          <p:nvPr/>
        </p:nvGrpSpPr>
        <p:grpSpPr>
          <a:xfrm>
            <a:off x="2818952" y="653118"/>
            <a:ext cx="582120" cy="437040"/>
            <a:chOff x="2818952" y="653118"/>
            <a:chExt cx="582120" cy="437040"/>
          </a:xfrm>
        </p:grpSpPr>
        <mc:AlternateContent xmlns:mc="http://schemas.openxmlformats.org/markup-compatibility/2006" xmlns:p14="http://schemas.microsoft.com/office/powerpoint/2010/main">
          <mc:Choice Requires="p14">
            <p:contentPart p14:bwMode="auto" r:id="rId12">
              <p14:nvContentPartPr>
                <p14:cNvPr id="8" name="Рукописный ввод 7">
                  <a:extLst>
                    <a:ext uri="{FF2B5EF4-FFF2-40B4-BE49-F238E27FC236}">
                      <a16:creationId xmlns:a16="http://schemas.microsoft.com/office/drawing/2014/main" id="{AD2F9101-8DF6-4B14-9041-BE032DB09F97}"/>
                    </a:ext>
                  </a:extLst>
                </p14:cNvPr>
                <p14:cNvContentPartPr/>
                <p14:nvPr/>
              </p14:nvContentPartPr>
              <p14:xfrm>
                <a:off x="2832272" y="783798"/>
                <a:ext cx="73800" cy="285120"/>
              </p14:xfrm>
            </p:contentPart>
          </mc:Choice>
          <mc:Fallback xmlns="">
            <p:pic>
              <p:nvPicPr>
                <p:cNvPr id="8" name="Рукописный ввод 7">
                  <a:extLst>
                    <a:ext uri="{FF2B5EF4-FFF2-40B4-BE49-F238E27FC236}">
                      <a16:creationId xmlns:a16="http://schemas.microsoft.com/office/drawing/2014/main" id="{AD2F9101-8DF6-4B14-9041-BE032DB09F97}"/>
                    </a:ext>
                  </a:extLst>
                </p:cNvPr>
                <p:cNvPicPr/>
                <p:nvPr/>
              </p:nvPicPr>
              <p:blipFill>
                <a:blip r:embed="rId13"/>
                <a:stretch>
                  <a:fillRect/>
                </a:stretch>
              </p:blipFill>
              <p:spPr>
                <a:xfrm>
                  <a:off x="2814632" y="765798"/>
                  <a:ext cx="10944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Рукописный ввод 8">
                  <a:extLst>
                    <a:ext uri="{FF2B5EF4-FFF2-40B4-BE49-F238E27FC236}">
                      <a16:creationId xmlns:a16="http://schemas.microsoft.com/office/drawing/2014/main" id="{8F90913E-E0BB-4F5F-ADC2-1943247D3EDC}"/>
                    </a:ext>
                  </a:extLst>
                </p14:cNvPr>
                <p14:cNvContentPartPr/>
                <p14:nvPr/>
              </p14:nvContentPartPr>
              <p14:xfrm>
                <a:off x="2818952" y="723318"/>
                <a:ext cx="228960" cy="20880"/>
              </p14:xfrm>
            </p:contentPart>
          </mc:Choice>
          <mc:Fallback xmlns="">
            <p:pic>
              <p:nvPicPr>
                <p:cNvPr id="9" name="Рукописный ввод 8">
                  <a:extLst>
                    <a:ext uri="{FF2B5EF4-FFF2-40B4-BE49-F238E27FC236}">
                      <a16:creationId xmlns:a16="http://schemas.microsoft.com/office/drawing/2014/main" id="{8F90913E-E0BB-4F5F-ADC2-1943247D3EDC}"/>
                    </a:ext>
                  </a:extLst>
                </p:cNvPr>
                <p:cNvPicPr/>
                <p:nvPr/>
              </p:nvPicPr>
              <p:blipFill>
                <a:blip r:embed="rId15"/>
                <a:stretch>
                  <a:fillRect/>
                </a:stretch>
              </p:blipFill>
              <p:spPr>
                <a:xfrm>
                  <a:off x="2800952" y="705678"/>
                  <a:ext cx="26460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Рукописный ввод 9">
                  <a:extLst>
                    <a:ext uri="{FF2B5EF4-FFF2-40B4-BE49-F238E27FC236}">
                      <a16:creationId xmlns:a16="http://schemas.microsoft.com/office/drawing/2014/main" id="{C08EEAF1-0F45-4C05-A0C9-2DF21F762714}"/>
                    </a:ext>
                  </a:extLst>
                </p14:cNvPr>
                <p14:cNvContentPartPr/>
                <p14:nvPr/>
              </p14:nvContentPartPr>
              <p14:xfrm>
                <a:off x="2843792" y="908718"/>
                <a:ext cx="146880" cy="33480"/>
              </p14:xfrm>
            </p:contentPart>
          </mc:Choice>
          <mc:Fallback xmlns="">
            <p:pic>
              <p:nvPicPr>
                <p:cNvPr id="10" name="Рукописный ввод 9">
                  <a:extLst>
                    <a:ext uri="{FF2B5EF4-FFF2-40B4-BE49-F238E27FC236}">
                      <a16:creationId xmlns:a16="http://schemas.microsoft.com/office/drawing/2014/main" id="{C08EEAF1-0F45-4C05-A0C9-2DF21F762714}"/>
                    </a:ext>
                  </a:extLst>
                </p:cNvPr>
                <p:cNvPicPr/>
                <p:nvPr/>
              </p:nvPicPr>
              <p:blipFill>
                <a:blip r:embed="rId17"/>
                <a:stretch>
                  <a:fillRect/>
                </a:stretch>
              </p:blipFill>
              <p:spPr>
                <a:xfrm>
                  <a:off x="2825792" y="890718"/>
                  <a:ext cx="18252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Рукописный ввод 10">
                  <a:extLst>
                    <a:ext uri="{FF2B5EF4-FFF2-40B4-BE49-F238E27FC236}">
                      <a16:creationId xmlns:a16="http://schemas.microsoft.com/office/drawing/2014/main" id="{3890AB28-DB48-4741-9227-CBE82EA78CE2}"/>
                    </a:ext>
                  </a:extLst>
                </p14:cNvPr>
                <p14:cNvContentPartPr/>
                <p14:nvPr/>
              </p14:nvContentPartPr>
              <p14:xfrm>
                <a:off x="3162752" y="653118"/>
                <a:ext cx="238320" cy="437040"/>
              </p14:xfrm>
            </p:contentPart>
          </mc:Choice>
          <mc:Fallback xmlns="">
            <p:pic>
              <p:nvPicPr>
                <p:cNvPr id="11" name="Рукописный ввод 10">
                  <a:extLst>
                    <a:ext uri="{FF2B5EF4-FFF2-40B4-BE49-F238E27FC236}">
                      <a16:creationId xmlns:a16="http://schemas.microsoft.com/office/drawing/2014/main" id="{3890AB28-DB48-4741-9227-CBE82EA78CE2}"/>
                    </a:ext>
                  </a:extLst>
                </p:cNvPr>
                <p:cNvPicPr/>
                <p:nvPr/>
              </p:nvPicPr>
              <p:blipFill>
                <a:blip r:embed="rId19"/>
                <a:stretch>
                  <a:fillRect/>
                </a:stretch>
              </p:blipFill>
              <p:spPr>
                <a:xfrm>
                  <a:off x="3144752" y="635118"/>
                  <a:ext cx="273960" cy="472680"/>
                </a:xfrm>
                <a:prstGeom prst="rect">
                  <a:avLst/>
                </a:prstGeom>
              </p:spPr>
            </p:pic>
          </mc:Fallback>
        </mc:AlternateContent>
      </p:grpSp>
      <p:grpSp>
        <p:nvGrpSpPr>
          <p:cNvPr id="17" name="Группа 16">
            <a:extLst>
              <a:ext uri="{FF2B5EF4-FFF2-40B4-BE49-F238E27FC236}">
                <a16:creationId xmlns:a16="http://schemas.microsoft.com/office/drawing/2014/main" id="{61E20A97-1CFF-4539-894E-6AC20BFE1256}"/>
              </a:ext>
            </a:extLst>
          </p:cNvPr>
          <p:cNvGrpSpPr/>
          <p:nvPr/>
        </p:nvGrpSpPr>
        <p:grpSpPr>
          <a:xfrm>
            <a:off x="3745232" y="608838"/>
            <a:ext cx="1118520" cy="610560"/>
            <a:chOff x="3745232" y="608838"/>
            <a:chExt cx="1118520" cy="610560"/>
          </a:xfrm>
        </p:grpSpPr>
        <mc:AlternateContent xmlns:mc="http://schemas.openxmlformats.org/markup-compatibility/2006" xmlns:p14="http://schemas.microsoft.com/office/powerpoint/2010/main">
          <mc:Choice Requires="p14">
            <p:contentPart p14:bwMode="auto" r:id="rId20">
              <p14:nvContentPartPr>
                <p14:cNvPr id="12" name="Рукописный ввод 11">
                  <a:extLst>
                    <a:ext uri="{FF2B5EF4-FFF2-40B4-BE49-F238E27FC236}">
                      <a16:creationId xmlns:a16="http://schemas.microsoft.com/office/drawing/2014/main" id="{35D69879-B7BB-4122-AC08-3D2FC86C9323}"/>
                    </a:ext>
                  </a:extLst>
                </p14:cNvPr>
                <p14:cNvContentPartPr/>
                <p14:nvPr/>
              </p14:nvContentPartPr>
              <p14:xfrm>
                <a:off x="3745232" y="691998"/>
                <a:ext cx="300600" cy="338400"/>
              </p14:xfrm>
            </p:contentPart>
          </mc:Choice>
          <mc:Fallback xmlns="">
            <p:pic>
              <p:nvPicPr>
                <p:cNvPr id="12" name="Рукописный ввод 11">
                  <a:extLst>
                    <a:ext uri="{FF2B5EF4-FFF2-40B4-BE49-F238E27FC236}">
                      <a16:creationId xmlns:a16="http://schemas.microsoft.com/office/drawing/2014/main" id="{35D69879-B7BB-4122-AC08-3D2FC86C9323}"/>
                    </a:ext>
                  </a:extLst>
                </p:cNvPr>
                <p:cNvPicPr/>
                <p:nvPr/>
              </p:nvPicPr>
              <p:blipFill>
                <a:blip r:embed="rId21"/>
                <a:stretch>
                  <a:fillRect/>
                </a:stretch>
              </p:blipFill>
              <p:spPr>
                <a:xfrm>
                  <a:off x="3727592" y="674358"/>
                  <a:ext cx="3362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Рукописный ввод 12">
                  <a:extLst>
                    <a:ext uri="{FF2B5EF4-FFF2-40B4-BE49-F238E27FC236}">
                      <a16:creationId xmlns:a16="http://schemas.microsoft.com/office/drawing/2014/main" id="{0F71AE12-6353-4D42-A46E-D1F32594537A}"/>
                    </a:ext>
                  </a:extLst>
                </p14:cNvPr>
                <p14:cNvContentPartPr/>
                <p14:nvPr/>
              </p14:nvContentPartPr>
              <p14:xfrm>
                <a:off x="4291712" y="674718"/>
                <a:ext cx="53640" cy="236520"/>
              </p14:xfrm>
            </p:contentPart>
          </mc:Choice>
          <mc:Fallback xmlns="">
            <p:pic>
              <p:nvPicPr>
                <p:cNvPr id="13" name="Рукописный ввод 12">
                  <a:extLst>
                    <a:ext uri="{FF2B5EF4-FFF2-40B4-BE49-F238E27FC236}">
                      <a16:creationId xmlns:a16="http://schemas.microsoft.com/office/drawing/2014/main" id="{0F71AE12-6353-4D42-A46E-D1F32594537A}"/>
                    </a:ext>
                  </a:extLst>
                </p:cNvPr>
                <p:cNvPicPr/>
                <p:nvPr/>
              </p:nvPicPr>
              <p:blipFill>
                <a:blip r:embed="rId23"/>
                <a:stretch>
                  <a:fillRect/>
                </a:stretch>
              </p:blipFill>
              <p:spPr>
                <a:xfrm>
                  <a:off x="4273712" y="656718"/>
                  <a:ext cx="8928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Рукописный ввод 13">
                  <a:extLst>
                    <a:ext uri="{FF2B5EF4-FFF2-40B4-BE49-F238E27FC236}">
                      <a16:creationId xmlns:a16="http://schemas.microsoft.com/office/drawing/2014/main" id="{2C7CCA3A-0F79-4055-8212-CE955728399B}"/>
                    </a:ext>
                  </a:extLst>
                </p14:cNvPr>
                <p14:cNvContentPartPr/>
                <p14:nvPr/>
              </p14:nvContentPartPr>
              <p14:xfrm>
                <a:off x="4251032" y="644118"/>
                <a:ext cx="227880" cy="27000"/>
              </p14:xfrm>
            </p:contentPart>
          </mc:Choice>
          <mc:Fallback xmlns="">
            <p:pic>
              <p:nvPicPr>
                <p:cNvPr id="14" name="Рукописный ввод 13">
                  <a:extLst>
                    <a:ext uri="{FF2B5EF4-FFF2-40B4-BE49-F238E27FC236}">
                      <a16:creationId xmlns:a16="http://schemas.microsoft.com/office/drawing/2014/main" id="{2C7CCA3A-0F79-4055-8212-CE955728399B}"/>
                    </a:ext>
                  </a:extLst>
                </p:cNvPr>
                <p:cNvPicPr/>
                <p:nvPr/>
              </p:nvPicPr>
              <p:blipFill>
                <a:blip r:embed="rId25"/>
                <a:stretch>
                  <a:fillRect/>
                </a:stretch>
              </p:blipFill>
              <p:spPr>
                <a:xfrm>
                  <a:off x="4233032" y="626118"/>
                  <a:ext cx="26352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Рукописный ввод 14">
                  <a:extLst>
                    <a:ext uri="{FF2B5EF4-FFF2-40B4-BE49-F238E27FC236}">
                      <a16:creationId xmlns:a16="http://schemas.microsoft.com/office/drawing/2014/main" id="{2FE2D46A-F426-473D-9BED-B48E9E1A6C99}"/>
                    </a:ext>
                  </a:extLst>
                </p14:cNvPr>
                <p14:cNvContentPartPr/>
                <p14:nvPr/>
              </p14:nvContentPartPr>
              <p14:xfrm>
                <a:off x="4271192" y="794598"/>
                <a:ext cx="152640" cy="36000"/>
              </p14:xfrm>
            </p:contentPart>
          </mc:Choice>
          <mc:Fallback xmlns="">
            <p:pic>
              <p:nvPicPr>
                <p:cNvPr id="15" name="Рукописный ввод 14">
                  <a:extLst>
                    <a:ext uri="{FF2B5EF4-FFF2-40B4-BE49-F238E27FC236}">
                      <a16:creationId xmlns:a16="http://schemas.microsoft.com/office/drawing/2014/main" id="{2FE2D46A-F426-473D-9BED-B48E9E1A6C99}"/>
                    </a:ext>
                  </a:extLst>
                </p:cNvPr>
                <p:cNvPicPr/>
                <p:nvPr/>
              </p:nvPicPr>
              <p:blipFill>
                <a:blip r:embed="rId27"/>
                <a:stretch>
                  <a:fillRect/>
                </a:stretch>
              </p:blipFill>
              <p:spPr>
                <a:xfrm>
                  <a:off x="4253552" y="776958"/>
                  <a:ext cx="18828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Рукописный ввод 15">
                  <a:extLst>
                    <a:ext uri="{FF2B5EF4-FFF2-40B4-BE49-F238E27FC236}">
                      <a16:creationId xmlns:a16="http://schemas.microsoft.com/office/drawing/2014/main" id="{0CD41E69-4E56-4947-B29E-B1E25513CB77}"/>
                    </a:ext>
                  </a:extLst>
                </p14:cNvPr>
                <p14:cNvContentPartPr/>
                <p14:nvPr/>
              </p14:nvContentPartPr>
              <p14:xfrm>
                <a:off x="4593752" y="608838"/>
                <a:ext cx="270000" cy="610560"/>
              </p14:xfrm>
            </p:contentPart>
          </mc:Choice>
          <mc:Fallback xmlns="">
            <p:pic>
              <p:nvPicPr>
                <p:cNvPr id="16" name="Рукописный ввод 15">
                  <a:extLst>
                    <a:ext uri="{FF2B5EF4-FFF2-40B4-BE49-F238E27FC236}">
                      <a16:creationId xmlns:a16="http://schemas.microsoft.com/office/drawing/2014/main" id="{0CD41E69-4E56-4947-B29E-B1E25513CB77}"/>
                    </a:ext>
                  </a:extLst>
                </p:cNvPr>
                <p:cNvPicPr/>
                <p:nvPr/>
              </p:nvPicPr>
              <p:blipFill>
                <a:blip r:embed="rId29"/>
                <a:stretch>
                  <a:fillRect/>
                </a:stretch>
              </p:blipFill>
              <p:spPr>
                <a:xfrm>
                  <a:off x="4575752" y="590838"/>
                  <a:ext cx="305640" cy="646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19" name="Рукописный ввод 18">
                <a:extLst>
                  <a:ext uri="{FF2B5EF4-FFF2-40B4-BE49-F238E27FC236}">
                    <a16:creationId xmlns:a16="http://schemas.microsoft.com/office/drawing/2014/main" id="{6F5F4811-EC72-43BC-8C16-A4D9021EF949}"/>
                  </a:ext>
                </a:extLst>
              </p14:cNvPr>
              <p14:cNvContentPartPr/>
              <p14:nvPr/>
            </p14:nvContentPartPr>
            <p14:xfrm>
              <a:off x="5084792" y="714678"/>
              <a:ext cx="261720" cy="280440"/>
            </p14:xfrm>
          </p:contentPart>
        </mc:Choice>
        <mc:Fallback xmlns="">
          <p:pic>
            <p:nvPicPr>
              <p:cNvPr id="19" name="Рукописный ввод 18">
                <a:extLst>
                  <a:ext uri="{FF2B5EF4-FFF2-40B4-BE49-F238E27FC236}">
                    <a16:creationId xmlns:a16="http://schemas.microsoft.com/office/drawing/2014/main" id="{6F5F4811-EC72-43BC-8C16-A4D9021EF949}"/>
                  </a:ext>
                </a:extLst>
              </p:cNvPr>
              <p:cNvPicPr/>
              <p:nvPr/>
            </p:nvPicPr>
            <p:blipFill>
              <a:blip r:embed="rId31"/>
              <a:stretch>
                <a:fillRect/>
              </a:stretch>
            </p:blipFill>
            <p:spPr>
              <a:xfrm>
                <a:off x="5066792" y="697038"/>
                <a:ext cx="297360" cy="316080"/>
              </a:xfrm>
              <a:prstGeom prst="rect">
                <a:avLst/>
              </a:prstGeom>
            </p:spPr>
          </p:pic>
        </mc:Fallback>
      </mc:AlternateContent>
      <p:grpSp>
        <p:nvGrpSpPr>
          <p:cNvPr id="22" name="Группа 21">
            <a:extLst>
              <a:ext uri="{FF2B5EF4-FFF2-40B4-BE49-F238E27FC236}">
                <a16:creationId xmlns:a16="http://schemas.microsoft.com/office/drawing/2014/main" id="{9DD63146-136F-44CB-B6F0-2F89BA92C8B9}"/>
              </a:ext>
            </a:extLst>
          </p:cNvPr>
          <p:cNvGrpSpPr/>
          <p:nvPr/>
        </p:nvGrpSpPr>
        <p:grpSpPr>
          <a:xfrm>
            <a:off x="5634152" y="557358"/>
            <a:ext cx="432720" cy="395640"/>
            <a:chOff x="5634152" y="557358"/>
            <a:chExt cx="432720" cy="395640"/>
          </a:xfrm>
        </p:grpSpPr>
        <mc:AlternateContent xmlns:mc="http://schemas.openxmlformats.org/markup-compatibility/2006" xmlns:p14="http://schemas.microsoft.com/office/powerpoint/2010/main">
          <mc:Choice Requires="p14">
            <p:contentPart p14:bwMode="auto" r:id="rId32">
              <p14:nvContentPartPr>
                <p14:cNvPr id="20" name="Рукописный ввод 19">
                  <a:extLst>
                    <a:ext uri="{FF2B5EF4-FFF2-40B4-BE49-F238E27FC236}">
                      <a16:creationId xmlns:a16="http://schemas.microsoft.com/office/drawing/2014/main" id="{30835CAC-DE44-44AF-9979-F45BAB218F3F}"/>
                    </a:ext>
                  </a:extLst>
                </p14:cNvPr>
                <p14:cNvContentPartPr/>
                <p14:nvPr/>
              </p14:nvContentPartPr>
              <p14:xfrm>
                <a:off x="5724872" y="557358"/>
                <a:ext cx="342000" cy="395640"/>
              </p14:xfrm>
            </p:contentPart>
          </mc:Choice>
          <mc:Fallback xmlns="">
            <p:pic>
              <p:nvPicPr>
                <p:cNvPr id="20" name="Рукописный ввод 19">
                  <a:extLst>
                    <a:ext uri="{FF2B5EF4-FFF2-40B4-BE49-F238E27FC236}">
                      <a16:creationId xmlns:a16="http://schemas.microsoft.com/office/drawing/2014/main" id="{30835CAC-DE44-44AF-9979-F45BAB218F3F}"/>
                    </a:ext>
                  </a:extLst>
                </p:cNvPr>
                <p:cNvPicPr/>
                <p:nvPr/>
              </p:nvPicPr>
              <p:blipFill>
                <a:blip r:embed="rId33"/>
                <a:stretch>
                  <a:fillRect/>
                </a:stretch>
              </p:blipFill>
              <p:spPr>
                <a:xfrm>
                  <a:off x="5706872" y="539358"/>
                  <a:ext cx="377640" cy="431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Рукописный ввод 20">
                  <a:extLst>
                    <a:ext uri="{FF2B5EF4-FFF2-40B4-BE49-F238E27FC236}">
                      <a16:creationId xmlns:a16="http://schemas.microsoft.com/office/drawing/2014/main" id="{ADF2BC68-6FF3-4C54-A09A-55DF37E89B7B}"/>
                    </a:ext>
                  </a:extLst>
                </p14:cNvPr>
                <p14:cNvContentPartPr/>
                <p14:nvPr/>
              </p14:nvContentPartPr>
              <p14:xfrm>
                <a:off x="5634152" y="734118"/>
                <a:ext cx="319680" cy="43560"/>
              </p14:xfrm>
            </p:contentPart>
          </mc:Choice>
          <mc:Fallback xmlns="">
            <p:pic>
              <p:nvPicPr>
                <p:cNvPr id="21" name="Рукописный ввод 20">
                  <a:extLst>
                    <a:ext uri="{FF2B5EF4-FFF2-40B4-BE49-F238E27FC236}">
                      <a16:creationId xmlns:a16="http://schemas.microsoft.com/office/drawing/2014/main" id="{ADF2BC68-6FF3-4C54-A09A-55DF37E89B7B}"/>
                    </a:ext>
                  </a:extLst>
                </p:cNvPr>
                <p:cNvPicPr/>
                <p:nvPr/>
              </p:nvPicPr>
              <p:blipFill>
                <a:blip r:embed="rId35"/>
                <a:stretch>
                  <a:fillRect/>
                </a:stretch>
              </p:blipFill>
              <p:spPr>
                <a:xfrm>
                  <a:off x="5616152" y="716478"/>
                  <a:ext cx="355320" cy="79200"/>
                </a:xfrm>
                <a:prstGeom prst="rect">
                  <a:avLst/>
                </a:prstGeom>
              </p:spPr>
            </p:pic>
          </mc:Fallback>
        </mc:AlternateContent>
      </p:grpSp>
      <p:sp>
        <p:nvSpPr>
          <p:cNvPr id="24" name="TextBox 23">
            <a:extLst>
              <a:ext uri="{FF2B5EF4-FFF2-40B4-BE49-F238E27FC236}">
                <a16:creationId xmlns:a16="http://schemas.microsoft.com/office/drawing/2014/main" id="{1CC81C1A-F59A-4316-B537-46C665820AB2}"/>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20</a:t>
            </a:r>
            <a:endParaRPr lang="en-GB" dirty="0"/>
          </a:p>
        </p:txBody>
      </p:sp>
      <p:grpSp>
        <p:nvGrpSpPr>
          <p:cNvPr id="29" name="Группа 28">
            <a:extLst>
              <a:ext uri="{FF2B5EF4-FFF2-40B4-BE49-F238E27FC236}">
                <a16:creationId xmlns:a16="http://schemas.microsoft.com/office/drawing/2014/main" id="{2557371E-A4D4-43EC-990F-558DB922E2FC}"/>
              </a:ext>
            </a:extLst>
          </p:cNvPr>
          <p:cNvGrpSpPr/>
          <p:nvPr/>
        </p:nvGrpSpPr>
        <p:grpSpPr>
          <a:xfrm>
            <a:off x="7781552" y="350358"/>
            <a:ext cx="924480" cy="511920"/>
            <a:chOff x="7781552" y="350358"/>
            <a:chExt cx="924480" cy="511920"/>
          </a:xfrm>
        </p:grpSpPr>
        <mc:AlternateContent xmlns:mc="http://schemas.openxmlformats.org/markup-compatibility/2006" xmlns:p14="http://schemas.microsoft.com/office/powerpoint/2010/main">
          <mc:Choice Requires="p14">
            <p:contentPart p14:bwMode="auto" r:id="rId36">
              <p14:nvContentPartPr>
                <p14:cNvPr id="23" name="Рукописный ввод 22">
                  <a:extLst>
                    <a:ext uri="{FF2B5EF4-FFF2-40B4-BE49-F238E27FC236}">
                      <a16:creationId xmlns:a16="http://schemas.microsoft.com/office/drawing/2014/main" id="{5DA6EBDE-37D4-405F-8038-6255C1BA13E1}"/>
                    </a:ext>
                  </a:extLst>
                </p14:cNvPr>
                <p14:cNvContentPartPr/>
                <p14:nvPr/>
              </p14:nvContentPartPr>
              <p14:xfrm>
                <a:off x="7781552" y="350358"/>
                <a:ext cx="181440" cy="478440"/>
              </p14:xfrm>
            </p:contentPart>
          </mc:Choice>
          <mc:Fallback xmlns="">
            <p:pic>
              <p:nvPicPr>
                <p:cNvPr id="23" name="Рукописный ввод 22">
                  <a:extLst>
                    <a:ext uri="{FF2B5EF4-FFF2-40B4-BE49-F238E27FC236}">
                      <a16:creationId xmlns:a16="http://schemas.microsoft.com/office/drawing/2014/main" id="{5DA6EBDE-37D4-405F-8038-6255C1BA13E1}"/>
                    </a:ext>
                  </a:extLst>
                </p:cNvPr>
                <p:cNvPicPr/>
                <p:nvPr/>
              </p:nvPicPr>
              <p:blipFill>
                <a:blip r:embed="rId37"/>
                <a:stretch>
                  <a:fillRect/>
                </a:stretch>
              </p:blipFill>
              <p:spPr>
                <a:xfrm>
                  <a:off x="7772552" y="341358"/>
                  <a:ext cx="19908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Рукописный ввод 24">
                  <a:extLst>
                    <a:ext uri="{FF2B5EF4-FFF2-40B4-BE49-F238E27FC236}">
                      <a16:creationId xmlns:a16="http://schemas.microsoft.com/office/drawing/2014/main" id="{A943BAAD-26E2-458F-9E38-43D14D4D27E2}"/>
                    </a:ext>
                  </a:extLst>
                </p14:cNvPr>
                <p14:cNvContentPartPr/>
                <p14:nvPr/>
              </p14:nvContentPartPr>
              <p14:xfrm>
                <a:off x="8078912" y="538998"/>
                <a:ext cx="219960" cy="27000"/>
              </p14:xfrm>
            </p:contentPart>
          </mc:Choice>
          <mc:Fallback xmlns="">
            <p:pic>
              <p:nvPicPr>
                <p:cNvPr id="25" name="Рукописный ввод 24">
                  <a:extLst>
                    <a:ext uri="{FF2B5EF4-FFF2-40B4-BE49-F238E27FC236}">
                      <a16:creationId xmlns:a16="http://schemas.microsoft.com/office/drawing/2014/main" id="{A943BAAD-26E2-458F-9E38-43D14D4D27E2}"/>
                    </a:ext>
                  </a:extLst>
                </p:cNvPr>
                <p:cNvPicPr/>
                <p:nvPr/>
              </p:nvPicPr>
              <p:blipFill>
                <a:blip r:embed="rId39"/>
                <a:stretch>
                  <a:fillRect/>
                </a:stretch>
              </p:blipFill>
              <p:spPr>
                <a:xfrm>
                  <a:off x="8070272" y="530358"/>
                  <a:ext cx="2376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Рукописный ввод 25">
                  <a:extLst>
                    <a:ext uri="{FF2B5EF4-FFF2-40B4-BE49-F238E27FC236}">
                      <a16:creationId xmlns:a16="http://schemas.microsoft.com/office/drawing/2014/main" id="{7A27CB51-54F9-4FDE-8C57-96CDB42E08B9}"/>
                    </a:ext>
                  </a:extLst>
                </p14:cNvPr>
                <p14:cNvContentPartPr/>
                <p14:nvPr/>
              </p14:nvContentPartPr>
              <p14:xfrm>
                <a:off x="8098352" y="597318"/>
                <a:ext cx="135000" cy="18720"/>
              </p14:xfrm>
            </p:contentPart>
          </mc:Choice>
          <mc:Fallback xmlns="">
            <p:pic>
              <p:nvPicPr>
                <p:cNvPr id="26" name="Рукописный ввод 25">
                  <a:extLst>
                    <a:ext uri="{FF2B5EF4-FFF2-40B4-BE49-F238E27FC236}">
                      <a16:creationId xmlns:a16="http://schemas.microsoft.com/office/drawing/2014/main" id="{7A27CB51-54F9-4FDE-8C57-96CDB42E08B9}"/>
                    </a:ext>
                  </a:extLst>
                </p:cNvPr>
                <p:cNvPicPr/>
                <p:nvPr/>
              </p:nvPicPr>
              <p:blipFill>
                <a:blip r:embed="rId41"/>
                <a:stretch>
                  <a:fillRect/>
                </a:stretch>
              </p:blipFill>
              <p:spPr>
                <a:xfrm>
                  <a:off x="8089352" y="588318"/>
                  <a:ext cx="15264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Рукописный ввод 26">
                  <a:extLst>
                    <a:ext uri="{FF2B5EF4-FFF2-40B4-BE49-F238E27FC236}">
                      <a16:creationId xmlns:a16="http://schemas.microsoft.com/office/drawing/2014/main" id="{C0BF1444-6637-49D7-AD9A-DE9E173B3C0D}"/>
                    </a:ext>
                  </a:extLst>
                </p14:cNvPr>
                <p14:cNvContentPartPr/>
                <p14:nvPr/>
              </p14:nvContentPartPr>
              <p14:xfrm>
                <a:off x="8454392" y="424158"/>
                <a:ext cx="251640" cy="284040"/>
              </p14:xfrm>
            </p:contentPart>
          </mc:Choice>
          <mc:Fallback xmlns="">
            <p:pic>
              <p:nvPicPr>
                <p:cNvPr id="27" name="Рукописный ввод 26">
                  <a:extLst>
                    <a:ext uri="{FF2B5EF4-FFF2-40B4-BE49-F238E27FC236}">
                      <a16:creationId xmlns:a16="http://schemas.microsoft.com/office/drawing/2014/main" id="{C0BF1444-6637-49D7-AD9A-DE9E173B3C0D}"/>
                    </a:ext>
                  </a:extLst>
                </p:cNvPr>
                <p:cNvPicPr/>
                <p:nvPr/>
              </p:nvPicPr>
              <p:blipFill>
                <a:blip r:embed="rId43"/>
                <a:stretch>
                  <a:fillRect/>
                </a:stretch>
              </p:blipFill>
              <p:spPr>
                <a:xfrm>
                  <a:off x="8445392" y="415158"/>
                  <a:ext cx="26928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Рукописный ввод 27">
                  <a:extLst>
                    <a:ext uri="{FF2B5EF4-FFF2-40B4-BE49-F238E27FC236}">
                      <a16:creationId xmlns:a16="http://schemas.microsoft.com/office/drawing/2014/main" id="{A70BDE4A-D8D7-4ABF-B5AC-309FC3EF9752}"/>
                    </a:ext>
                  </a:extLst>
                </p14:cNvPr>
                <p14:cNvContentPartPr/>
                <p14:nvPr/>
              </p14:nvContentPartPr>
              <p14:xfrm>
                <a:off x="8649872" y="521718"/>
                <a:ext cx="27000" cy="340560"/>
              </p14:xfrm>
            </p:contentPart>
          </mc:Choice>
          <mc:Fallback xmlns="">
            <p:pic>
              <p:nvPicPr>
                <p:cNvPr id="28" name="Рукописный ввод 27">
                  <a:extLst>
                    <a:ext uri="{FF2B5EF4-FFF2-40B4-BE49-F238E27FC236}">
                      <a16:creationId xmlns:a16="http://schemas.microsoft.com/office/drawing/2014/main" id="{A70BDE4A-D8D7-4ABF-B5AC-309FC3EF9752}"/>
                    </a:ext>
                  </a:extLst>
                </p:cNvPr>
                <p:cNvPicPr/>
                <p:nvPr/>
              </p:nvPicPr>
              <p:blipFill>
                <a:blip r:embed="rId45"/>
                <a:stretch>
                  <a:fillRect/>
                </a:stretch>
              </p:blipFill>
              <p:spPr>
                <a:xfrm>
                  <a:off x="8640872" y="513078"/>
                  <a:ext cx="44640" cy="358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Рукописный ввод 29">
                <a:extLst>
                  <a:ext uri="{FF2B5EF4-FFF2-40B4-BE49-F238E27FC236}">
                    <a16:creationId xmlns:a16="http://schemas.microsoft.com/office/drawing/2014/main" id="{E2F07FA8-2F2C-4E63-AEDC-8833010B76BA}"/>
                  </a:ext>
                </a:extLst>
              </p14:cNvPr>
              <p14:cNvContentPartPr/>
              <p14:nvPr/>
            </p14:nvContentPartPr>
            <p14:xfrm>
              <a:off x="950192" y="1890078"/>
              <a:ext cx="84960" cy="4276800"/>
            </p14:xfrm>
          </p:contentPart>
        </mc:Choice>
        <mc:Fallback xmlns="">
          <p:pic>
            <p:nvPicPr>
              <p:cNvPr id="30" name="Рукописный ввод 29">
                <a:extLst>
                  <a:ext uri="{FF2B5EF4-FFF2-40B4-BE49-F238E27FC236}">
                    <a16:creationId xmlns:a16="http://schemas.microsoft.com/office/drawing/2014/main" id="{E2F07FA8-2F2C-4E63-AEDC-8833010B76BA}"/>
                  </a:ext>
                </a:extLst>
              </p:cNvPr>
              <p:cNvPicPr/>
              <p:nvPr/>
            </p:nvPicPr>
            <p:blipFill>
              <a:blip r:embed="rId47"/>
              <a:stretch>
                <a:fillRect/>
              </a:stretch>
            </p:blipFill>
            <p:spPr>
              <a:xfrm>
                <a:off x="941552" y="1881438"/>
                <a:ext cx="102600" cy="4294440"/>
              </a:xfrm>
              <a:prstGeom prst="rect">
                <a:avLst/>
              </a:prstGeom>
            </p:spPr>
          </p:pic>
        </mc:Fallback>
      </mc:AlternateContent>
      <p:grpSp>
        <p:nvGrpSpPr>
          <p:cNvPr id="33" name="Группа 32">
            <a:extLst>
              <a:ext uri="{FF2B5EF4-FFF2-40B4-BE49-F238E27FC236}">
                <a16:creationId xmlns:a16="http://schemas.microsoft.com/office/drawing/2014/main" id="{AA334CCB-984A-4E26-943F-0B2820DA62B9}"/>
              </a:ext>
            </a:extLst>
          </p:cNvPr>
          <p:cNvGrpSpPr/>
          <p:nvPr/>
        </p:nvGrpSpPr>
        <p:grpSpPr>
          <a:xfrm>
            <a:off x="209312" y="2044878"/>
            <a:ext cx="292680" cy="423720"/>
            <a:chOff x="209312" y="2044878"/>
            <a:chExt cx="292680" cy="423720"/>
          </a:xfrm>
        </p:grpSpPr>
        <mc:AlternateContent xmlns:mc="http://schemas.openxmlformats.org/markup-compatibility/2006" xmlns:p14="http://schemas.microsoft.com/office/powerpoint/2010/main">
          <mc:Choice Requires="p14">
            <p:contentPart p14:bwMode="auto" r:id="rId48">
              <p14:nvContentPartPr>
                <p14:cNvPr id="31" name="Рукописный ввод 30">
                  <a:extLst>
                    <a:ext uri="{FF2B5EF4-FFF2-40B4-BE49-F238E27FC236}">
                      <a16:creationId xmlns:a16="http://schemas.microsoft.com/office/drawing/2014/main" id="{D807B4BA-E2E6-445D-A949-BD5DCAC5DD7E}"/>
                    </a:ext>
                  </a:extLst>
                </p14:cNvPr>
                <p14:cNvContentPartPr/>
                <p14:nvPr/>
              </p14:nvContentPartPr>
              <p14:xfrm>
                <a:off x="301832" y="2044878"/>
                <a:ext cx="200160" cy="423720"/>
              </p14:xfrm>
            </p:contentPart>
          </mc:Choice>
          <mc:Fallback xmlns="">
            <p:pic>
              <p:nvPicPr>
                <p:cNvPr id="31" name="Рукописный ввод 30">
                  <a:extLst>
                    <a:ext uri="{FF2B5EF4-FFF2-40B4-BE49-F238E27FC236}">
                      <a16:creationId xmlns:a16="http://schemas.microsoft.com/office/drawing/2014/main" id="{D807B4BA-E2E6-445D-A949-BD5DCAC5DD7E}"/>
                    </a:ext>
                  </a:extLst>
                </p:cNvPr>
                <p:cNvPicPr/>
                <p:nvPr/>
              </p:nvPicPr>
              <p:blipFill>
                <a:blip r:embed="rId49"/>
                <a:stretch>
                  <a:fillRect/>
                </a:stretch>
              </p:blipFill>
              <p:spPr>
                <a:xfrm>
                  <a:off x="293192" y="2036238"/>
                  <a:ext cx="21780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2" name="Рукописный ввод 31">
                  <a:extLst>
                    <a:ext uri="{FF2B5EF4-FFF2-40B4-BE49-F238E27FC236}">
                      <a16:creationId xmlns:a16="http://schemas.microsoft.com/office/drawing/2014/main" id="{9BBD605A-3343-4BC1-BC83-ED113173564B}"/>
                    </a:ext>
                  </a:extLst>
                </p14:cNvPr>
                <p14:cNvContentPartPr/>
                <p14:nvPr/>
              </p14:nvContentPartPr>
              <p14:xfrm>
                <a:off x="209312" y="2208318"/>
                <a:ext cx="273600" cy="38520"/>
              </p14:xfrm>
            </p:contentPart>
          </mc:Choice>
          <mc:Fallback xmlns="">
            <p:pic>
              <p:nvPicPr>
                <p:cNvPr id="32" name="Рукописный ввод 31">
                  <a:extLst>
                    <a:ext uri="{FF2B5EF4-FFF2-40B4-BE49-F238E27FC236}">
                      <a16:creationId xmlns:a16="http://schemas.microsoft.com/office/drawing/2014/main" id="{9BBD605A-3343-4BC1-BC83-ED113173564B}"/>
                    </a:ext>
                  </a:extLst>
                </p:cNvPr>
                <p:cNvPicPr/>
                <p:nvPr/>
              </p:nvPicPr>
              <p:blipFill>
                <a:blip r:embed="rId51"/>
                <a:stretch>
                  <a:fillRect/>
                </a:stretch>
              </p:blipFill>
              <p:spPr>
                <a:xfrm>
                  <a:off x="200672" y="2199318"/>
                  <a:ext cx="291240" cy="56160"/>
                </a:xfrm>
                <a:prstGeom prst="rect">
                  <a:avLst/>
                </a:prstGeom>
              </p:spPr>
            </p:pic>
          </mc:Fallback>
        </mc:AlternateContent>
      </p:grpSp>
      <p:grpSp>
        <p:nvGrpSpPr>
          <p:cNvPr id="38" name="Группа 37">
            <a:extLst>
              <a:ext uri="{FF2B5EF4-FFF2-40B4-BE49-F238E27FC236}">
                <a16:creationId xmlns:a16="http://schemas.microsoft.com/office/drawing/2014/main" id="{CE62A7D7-9FC7-4B9D-BD3F-F70C93E60719}"/>
              </a:ext>
            </a:extLst>
          </p:cNvPr>
          <p:cNvGrpSpPr/>
          <p:nvPr/>
        </p:nvGrpSpPr>
        <p:grpSpPr>
          <a:xfrm>
            <a:off x="1266632" y="1951998"/>
            <a:ext cx="303480" cy="465840"/>
            <a:chOff x="1266632" y="1951998"/>
            <a:chExt cx="303480" cy="465840"/>
          </a:xfrm>
        </p:grpSpPr>
        <mc:AlternateContent xmlns:mc="http://schemas.openxmlformats.org/markup-compatibility/2006" xmlns:p14="http://schemas.microsoft.com/office/powerpoint/2010/main">
          <mc:Choice Requires="p14">
            <p:contentPart p14:bwMode="auto" r:id="rId52">
              <p14:nvContentPartPr>
                <p14:cNvPr id="34" name="Рукописный ввод 33">
                  <a:extLst>
                    <a:ext uri="{FF2B5EF4-FFF2-40B4-BE49-F238E27FC236}">
                      <a16:creationId xmlns:a16="http://schemas.microsoft.com/office/drawing/2014/main" id="{DA7D43EE-08CD-4EF2-9117-8FF306ECB48A}"/>
                    </a:ext>
                  </a:extLst>
                </p14:cNvPr>
                <p14:cNvContentPartPr/>
                <p14:nvPr/>
              </p14:nvContentPartPr>
              <p14:xfrm>
                <a:off x="1319912" y="2070438"/>
                <a:ext cx="34920" cy="347400"/>
              </p14:xfrm>
            </p:contentPart>
          </mc:Choice>
          <mc:Fallback xmlns="">
            <p:pic>
              <p:nvPicPr>
                <p:cNvPr id="34" name="Рукописный ввод 33">
                  <a:extLst>
                    <a:ext uri="{FF2B5EF4-FFF2-40B4-BE49-F238E27FC236}">
                      <a16:creationId xmlns:a16="http://schemas.microsoft.com/office/drawing/2014/main" id="{DA7D43EE-08CD-4EF2-9117-8FF306ECB48A}"/>
                    </a:ext>
                  </a:extLst>
                </p:cNvPr>
                <p:cNvPicPr/>
                <p:nvPr/>
              </p:nvPicPr>
              <p:blipFill>
                <a:blip r:embed="rId53"/>
                <a:stretch>
                  <a:fillRect/>
                </a:stretch>
              </p:blipFill>
              <p:spPr>
                <a:xfrm>
                  <a:off x="1311272" y="2061438"/>
                  <a:ext cx="5256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Рукописный ввод 34">
                  <a:extLst>
                    <a:ext uri="{FF2B5EF4-FFF2-40B4-BE49-F238E27FC236}">
                      <a16:creationId xmlns:a16="http://schemas.microsoft.com/office/drawing/2014/main" id="{7DD47B45-14A9-421E-B501-4649CD3E6E1D}"/>
                    </a:ext>
                  </a:extLst>
                </p14:cNvPr>
                <p14:cNvContentPartPr/>
                <p14:nvPr/>
              </p14:nvContentPartPr>
              <p14:xfrm>
                <a:off x="1289312" y="1951998"/>
                <a:ext cx="280800" cy="35280"/>
              </p14:xfrm>
            </p:contentPart>
          </mc:Choice>
          <mc:Fallback xmlns="">
            <p:pic>
              <p:nvPicPr>
                <p:cNvPr id="35" name="Рукописный ввод 34">
                  <a:extLst>
                    <a:ext uri="{FF2B5EF4-FFF2-40B4-BE49-F238E27FC236}">
                      <a16:creationId xmlns:a16="http://schemas.microsoft.com/office/drawing/2014/main" id="{7DD47B45-14A9-421E-B501-4649CD3E6E1D}"/>
                    </a:ext>
                  </a:extLst>
                </p:cNvPr>
                <p:cNvPicPr/>
                <p:nvPr/>
              </p:nvPicPr>
              <p:blipFill>
                <a:blip r:embed="rId55"/>
                <a:stretch>
                  <a:fillRect/>
                </a:stretch>
              </p:blipFill>
              <p:spPr>
                <a:xfrm>
                  <a:off x="1280672" y="1942998"/>
                  <a:ext cx="29844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6" name="Рукописный ввод 35">
                  <a:extLst>
                    <a:ext uri="{FF2B5EF4-FFF2-40B4-BE49-F238E27FC236}">
                      <a16:creationId xmlns:a16="http://schemas.microsoft.com/office/drawing/2014/main" id="{EDFACD82-C0C6-4DC6-80CF-525AA3998E3F}"/>
                    </a:ext>
                  </a:extLst>
                </p14:cNvPr>
                <p14:cNvContentPartPr/>
                <p14:nvPr/>
              </p14:nvContentPartPr>
              <p14:xfrm>
                <a:off x="1266632" y="2130558"/>
                <a:ext cx="182880" cy="24840"/>
              </p14:xfrm>
            </p:contentPart>
          </mc:Choice>
          <mc:Fallback xmlns="">
            <p:pic>
              <p:nvPicPr>
                <p:cNvPr id="36" name="Рукописный ввод 35">
                  <a:extLst>
                    <a:ext uri="{FF2B5EF4-FFF2-40B4-BE49-F238E27FC236}">
                      <a16:creationId xmlns:a16="http://schemas.microsoft.com/office/drawing/2014/main" id="{EDFACD82-C0C6-4DC6-80CF-525AA3998E3F}"/>
                    </a:ext>
                  </a:extLst>
                </p:cNvPr>
                <p:cNvPicPr/>
                <p:nvPr/>
              </p:nvPicPr>
              <p:blipFill>
                <a:blip r:embed="rId57"/>
                <a:stretch>
                  <a:fillRect/>
                </a:stretch>
              </p:blipFill>
              <p:spPr>
                <a:xfrm>
                  <a:off x="1257992" y="2121558"/>
                  <a:ext cx="200520" cy="42480"/>
                </a:xfrm>
                <a:prstGeom prst="rect">
                  <a:avLst/>
                </a:prstGeom>
              </p:spPr>
            </p:pic>
          </mc:Fallback>
        </mc:AlternateContent>
      </p:grpSp>
      <p:grpSp>
        <p:nvGrpSpPr>
          <p:cNvPr id="57" name="Группа 56">
            <a:extLst>
              <a:ext uri="{FF2B5EF4-FFF2-40B4-BE49-F238E27FC236}">
                <a16:creationId xmlns:a16="http://schemas.microsoft.com/office/drawing/2014/main" id="{0DA81036-DE18-4CC2-99EF-3E242682670B}"/>
              </a:ext>
            </a:extLst>
          </p:cNvPr>
          <p:cNvGrpSpPr/>
          <p:nvPr/>
        </p:nvGrpSpPr>
        <p:grpSpPr>
          <a:xfrm>
            <a:off x="1883312" y="1755438"/>
            <a:ext cx="4280760" cy="4434120"/>
            <a:chOff x="1883312" y="1755438"/>
            <a:chExt cx="4280760" cy="4434120"/>
          </a:xfrm>
        </p:grpSpPr>
        <mc:AlternateContent xmlns:mc="http://schemas.openxmlformats.org/markup-compatibility/2006" xmlns:p14="http://schemas.microsoft.com/office/powerpoint/2010/main">
          <mc:Choice Requires="p14">
            <p:contentPart p14:bwMode="auto" r:id="rId58">
              <p14:nvContentPartPr>
                <p14:cNvPr id="37" name="Рукописный ввод 36">
                  <a:extLst>
                    <a:ext uri="{FF2B5EF4-FFF2-40B4-BE49-F238E27FC236}">
                      <a16:creationId xmlns:a16="http://schemas.microsoft.com/office/drawing/2014/main" id="{1AE0F0E1-E7BF-45ED-8F85-F212FC6237AA}"/>
                    </a:ext>
                  </a:extLst>
                </p14:cNvPr>
                <p14:cNvContentPartPr/>
                <p14:nvPr/>
              </p14:nvContentPartPr>
              <p14:xfrm>
                <a:off x="1883312" y="1893318"/>
                <a:ext cx="255960" cy="4280400"/>
              </p14:xfrm>
            </p:contentPart>
          </mc:Choice>
          <mc:Fallback xmlns="">
            <p:pic>
              <p:nvPicPr>
                <p:cNvPr id="37" name="Рукописный ввод 36">
                  <a:extLst>
                    <a:ext uri="{FF2B5EF4-FFF2-40B4-BE49-F238E27FC236}">
                      <a16:creationId xmlns:a16="http://schemas.microsoft.com/office/drawing/2014/main" id="{1AE0F0E1-E7BF-45ED-8F85-F212FC6237AA}"/>
                    </a:ext>
                  </a:extLst>
                </p:cNvPr>
                <p:cNvPicPr/>
                <p:nvPr/>
              </p:nvPicPr>
              <p:blipFill>
                <a:blip r:embed="rId59"/>
                <a:stretch>
                  <a:fillRect/>
                </a:stretch>
              </p:blipFill>
              <p:spPr>
                <a:xfrm>
                  <a:off x="1874312" y="1884318"/>
                  <a:ext cx="273600" cy="4298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9" name="Рукописный ввод 38">
                  <a:extLst>
                    <a:ext uri="{FF2B5EF4-FFF2-40B4-BE49-F238E27FC236}">
                      <a16:creationId xmlns:a16="http://schemas.microsoft.com/office/drawing/2014/main" id="{540EB13A-46BE-4DFF-9623-A2D8B35E1971}"/>
                    </a:ext>
                  </a:extLst>
                </p14:cNvPr>
                <p14:cNvContentPartPr/>
                <p14:nvPr/>
              </p14:nvContentPartPr>
              <p14:xfrm>
                <a:off x="2336912" y="1892598"/>
                <a:ext cx="189360" cy="444960"/>
              </p14:xfrm>
            </p:contentPart>
          </mc:Choice>
          <mc:Fallback xmlns="">
            <p:pic>
              <p:nvPicPr>
                <p:cNvPr id="39" name="Рукописный ввод 38">
                  <a:extLst>
                    <a:ext uri="{FF2B5EF4-FFF2-40B4-BE49-F238E27FC236}">
                      <a16:creationId xmlns:a16="http://schemas.microsoft.com/office/drawing/2014/main" id="{540EB13A-46BE-4DFF-9623-A2D8B35E1971}"/>
                    </a:ext>
                  </a:extLst>
                </p:cNvPr>
                <p:cNvPicPr/>
                <p:nvPr/>
              </p:nvPicPr>
              <p:blipFill>
                <a:blip r:embed="rId61"/>
                <a:stretch>
                  <a:fillRect/>
                </a:stretch>
              </p:blipFill>
              <p:spPr>
                <a:xfrm>
                  <a:off x="2327912" y="1883598"/>
                  <a:ext cx="207000" cy="4626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0" name="Рукописный ввод 39">
                  <a:extLst>
                    <a:ext uri="{FF2B5EF4-FFF2-40B4-BE49-F238E27FC236}">
                      <a16:creationId xmlns:a16="http://schemas.microsoft.com/office/drawing/2014/main" id="{4A3688D5-15CE-4000-AD4A-D1B4D8A4F1BB}"/>
                    </a:ext>
                  </a:extLst>
                </p14:cNvPr>
                <p14:cNvContentPartPr/>
                <p14:nvPr/>
              </p14:nvContentPartPr>
              <p14:xfrm>
                <a:off x="2319992" y="2028678"/>
                <a:ext cx="171000" cy="34920"/>
              </p14:xfrm>
            </p:contentPart>
          </mc:Choice>
          <mc:Fallback xmlns="">
            <p:pic>
              <p:nvPicPr>
                <p:cNvPr id="40" name="Рукописный ввод 39">
                  <a:extLst>
                    <a:ext uri="{FF2B5EF4-FFF2-40B4-BE49-F238E27FC236}">
                      <a16:creationId xmlns:a16="http://schemas.microsoft.com/office/drawing/2014/main" id="{4A3688D5-15CE-4000-AD4A-D1B4D8A4F1BB}"/>
                    </a:ext>
                  </a:extLst>
                </p:cNvPr>
                <p:cNvPicPr/>
                <p:nvPr/>
              </p:nvPicPr>
              <p:blipFill>
                <a:blip r:embed="rId63"/>
                <a:stretch>
                  <a:fillRect/>
                </a:stretch>
              </p:blipFill>
              <p:spPr>
                <a:xfrm>
                  <a:off x="2310992" y="2019678"/>
                  <a:ext cx="1886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1" name="Рукописный ввод 40">
                  <a:extLst>
                    <a:ext uri="{FF2B5EF4-FFF2-40B4-BE49-F238E27FC236}">
                      <a16:creationId xmlns:a16="http://schemas.microsoft.com/office/drawing/2014/main" id="{66F5C2BC-3839-4E64-B2B4-73333E16050D}"/>
                    </a:ext>
                  </a:extLst>
                </p14:cNvPr>
                <p14:cNvContentPartPr/>
                <p14:nvPr/>
              </p14:nvContentPartPr>
              <p14:xfrm>
                <a:off x="2658392" y="2037318"/>
                <a:ext cx="201600" cy="204480"/>
              </p14:xfrm>
            </p:contentPart>
          </mc:Choice>
          <mc:Fallback xmlns="">
            <p:pic>
              <p:nvPicPr>
                <p:cNvPr id="41" name="Рукописный ввод 40">
                  <a:extLst>
                    <a:ext uri="{FF2B5EF4-FFF2-40B4-BE49-F238E27FC236}">
                      <a16:creationId xmlns:a16="http://schemas.microsoft.com/office/drawing/2014/main" id="{66F5C2BC-3839-4E64-B2B4-73333E16050D}"/>
                    </a:ext>
                  </a:extLst>
                </p:cNvPr>
                <p:cNvPicPr/>
                <p:nvPr/>
              </p:nvPicPr>
              <p:blipFill>
                <a:blip r:embed="rId65"/>
                <a:stretch>
                  <a:fillRect/>
                </a:stretch>
              </p:blipFill>
              <p:spPr>
                <a:xfrm>
                  <a:off x="2649392" y="2028318"/>
                  <a:ext cx="2192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2" name="Рукописный ввод 41">
                  <a:extLst>
                    <a:ext uri="{FF2B5EF4-FFF2-40B4-BE49-F238E27FC236}">
                      <a16:creationId xmlns:a16="http://schemas.microsoft.com/office/drawing/2014/main" id="{12674C23-857A-444C-98A7-4B3437892829}"/>
                    </a:ext>
                  </a:extLst>
                </p14:cNvPr>
                <p14:cNvContentPartPr/>
                <p14:nvPr/>
              </p14:nvContentPartPr>
              <p14:xfrm>
                <a:off x="3122072" y="2016078"/>
                <a:ext cx="40320" cy="195120"/>
              </p14:xfrm>
            </p:contentPart>
          </mc:Choice>
          <mc:Fallback xmlns="">
            <p:pic>
              <p:nvPicPr>
                <p:cNvPr id="42" name="Рукописный ввод 41">
                  <a:extLst>
                    <a:ext uri="{FF2B5EF4-FFF2-40B4-BE49-F238E27FC236}">
                      <a16:creationId xmlns:a16="http://schemas.microsoft.com/office/drawing/2014/main" id="{12674C23-857A-444C-98A7-4B3437892829}"/>
                    </a:ext>
                  </a:extLst>
                </p:cNvPr>
                <p:cNvPicPr/>
                <p:nvPr/>
              </p:nvPicPr>
              <p:blipFill>
                <a:blip r:embed="rId67"/>
                <a:stretch>
                  <a:fillRect/>
                </a:stretch>
              </p:blipFill>
              <p:spPr>
                <a:xfrm>
                  <a:off x="3113072" y="2007438"/>
                  <a:ext cx="579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3" name="Рукописный ввод 42">
                  <a:extLst>
                    <a:ext uri="{FF2B5EF4-FFF2-40B4-BE49-F238E27FC236}">
                      <a16:creationId xmlns:a16="http://schemas.microsoft.com/office/drawing/2014/main" id="{E1ACDB1A-45E0-4E1B-807A-8FB5529C393E}"/>
                    </a:ext>
                  </a:extLst>
                </p14:cNvPr>
                <p14:cNvContentPartPr/>
                <p14:nvPr/>
              </p14:nvContentPartPr>
              <p14:xfrm>
                <a:off x="2971592" y="1945878"/>
                <a:ext cx="342000" cy="20880"/>
              </p14:xfrm>
            </p:contentPart>
          </mc:Choice>
          <mc:Fallback xmlns="">
            <p:pic>
              <p:nvPicPr>
                <p:cNvPr id="43" name="Рукописный ввод 42">
                  <a:extLst>
                    <a:ext uri="{FF2B5EF4-FFF2-40B4-BE49-F238E27FC236}">
                      <a16:creationId xmlns:a16="http://schemas.microsoft.com/office/drawing/2014/main" id="{E1ACDB1A-45E0-4E1B-807A-8FB5529C393E}"/>
                    </a:ext>
                  </a:extLst>
                </p:cNvPr>
                <p:cNvPicPr/>
                <p:nvPr/>
              </p:nvPicPr>
              <p:blipFill>
                <a:blip r:embed="rId69"/>
                <a:stretch>
                  <a:fillRect/>
                </a:stretch>
              </p:blipFill>
              <p:spPr>
                <a:xfrm>
                  <a:off x="2962592" y="1937238"/>
                  <a:ext cx="35964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4" name="Рукописный ввод 43">
                  <a:extLst>
                    <a:ext uri="{FF2B5EF4-FFF2-40B4-BE49-F238E27FC236}">
                      <a16:creationId xmlns:a16="http://schemas.microsoft.com/office/drawing/2014/main" id="{303B0DD1-6E6C-4824-80B4-75A82411709F}"/>
                    </a:ext>
                  </a:extLst>
                </p14:cNvPr>
                <p14:cNvContentPartPr/>
                <p14:nvPr/>
              </p14:nvContentPartPr>
              <p14:xfrm>
                <a:off x="2994272" y="2054958"/>
                <a:ext cx="272160" cy="30960"/>
              </p14:xfrm>
            </p:contentPart>
          </mc:Choice>
          <mc:Fallback xmlns="">
            <p:pic>
              <p:nvPicPr>
                <p:cNvPr id="44" name="Рукописный ввод 43">
                  <a:extLst>
                    <a:ext uri="{FF2B5EF4-FFF2-40B4-BE49-F238E27FC236}">
                      <a16:creationId xmlns:a16="http://schemas.microsoft.com/office/drawing/2014/main" id="{303B0DD1-6E6C-4824-80B4-75A82411709F}"/>
                    </a:ext>
                  </a:extLst>
                </p:cNvPr>
                <p:cNvPicPr/>
                <p:nvPr/>
              </p:nvPicPr>
              <p:blipFill>
                <a:blip r:embed="rId71"/>
                <a:stretch>
                  <a:fillRect/>
                </a:stretch>
              </p:blipFill>
              <p:spPr>
                <a:xfrm>
                  <a:off x="2985272" y="2046318"/>
                  <a:ext cx="28980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5" name="Рукописный ввод 44">
                  <a:extLst>
                    <a:ext uri="{FF2B5EF4-FFF2-40B4-BE49-F238E27FC236}">
                      <a16:creationId xmlns:a16="http://schemas.microsoft.com/office/drawing/2014/main" id="{55A8FCFF-066A-4A9A-835E-C7C560DE8377}"/>
                    </a:ext>
                  </a:extLst>
                </p14:cNvPr>
                <p14:cNvContentPartPr/>
                <p14:nvPr/>
              </p14:nvContentPartPr>
              <p14:xfrm>
                <a:off x="3469472" y="1790718"/>
                <a:ext cx="293040" cy="4398840"/>
              </p14:xfrm>
            </p:contentPart>
          </mc:Choice>
          <mc:Fallback xmlns="">
            <p:pic>
              <p:nvPicPr>
                <p:cNvPr id="45" name="Рукописный ввод 44">
                  <a:extLst>
                    <a:ext uri="{FF2B5EF4-FFF2-40B4-BE49-F238E27FC236}">
                      <a16:creationId xmlns:a16="http://schemas.microsoft.com/office/drawing/2014/main" id="{55A8FCFF-066A-4A9A-835E-C7C560DE8377}"/>
                    </a:ext>
                  </a:extLst>
                </p:cNvPr>
                <p:cNvPicPr/>
                <p:nvPr/>
              </p:nvPicPr>
              <p:blipFill>
                <a:blip r:embed="rId73"/>
                <a:stretch>
                  <a:fillRect/>
                </a:stretch>
              </p:blipFill>
              <p:spPr>
                <a:xfrm>
                  <a:off x="3460472" y="1782078"/>
                  <a:ext cx="310680" cy="44164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7" name="Рукописный ввод 46">
                  <a:extLst>
                    <a:ext uri="{FF2B5EF4-FFF2-40B4-BE49-F238E27FC236}">
                      <a16:creationId xmlns:a16="http://schemas.microsoft.com/office/drawing/2014/main" id="{AA140FEF-6753-4F45-8B42-8E15FCA373F9}"/>
                    </a:ext>
                  </a:extLst>
                </p14:cNvPr>
                <p14:cNvContentPartPr/>
                <p14:nvPr/>
              </p14:nvContentPartPr>
              <p14:xfrm>
                <a:off x="3869792" y="1820238"/>
                <a:ext cx="144000" cy="547560"/>
              </p14:xfrm>
            </p:contentPart>
          </mc:Choice>
          <mc:Fallback xmlns="">
            <p:pic>
              <p:nvPicPr>
                <p:cNvPr id="47" name="Рукописный ввод 46">
                  <a:extLst>
                    <a:ext uri="{FF2B5EF4-FFF2-40B4-BE49-F238E27FC236}">
                      <a16:creationId xmlns:a16="http://schemas.microsoft.com/office/drawing/2014/main" id="{AA140FEF-6753-4F45-8B42-8E15FCA373F9}"/>
                    </a:ext>
                  </a:extLst>
                </p:cNvPr>
                <p:cNvPicPr/>
                <p:nvPr/>
              </p:nvPicPr>
              <p:blipFill>
                <a:blip r:embed="rId75"/>
                <a:stretch>
                  <a:fillRect/>
                </a:stretch>
              </p:blipFill>
              <p:spPr>
                <a:xfrm>
                  <a:off x="3860792" y="1811598"/>
                  <a:ext cx="161640" cy="5652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8" name="Рукописный ввод 47">
                  <a:extLst>
                    <a:ext uri="{FF2B5EF4-FFF2-40B4-BE49-F238E27FC236}">
                      <a16:creationId xmlns:a16="http://schemas.microsoft.com/office/drawing/2014/main" id="{6FFD1EF9-CDE2-4CAF-88D3-FB5195669B2E}"/>
                    </a:ext>
                  </a:extLst>
                </p14:cNvPr>
                <p14:cNvContentPartPr/>
                <p14:nvPr/>
              </p14:nvContentPartPr>
              <p14:xfrm>
                <a:off x="4162832" y="1872078"/>
                <a:ext cx="180000" cy="295200"/>
              </p14:xfrm>
            </p:contentPart>
          </mc:Choice>
          <mc:Fallback xmlns="">
            <p:pic>
              <p:nvPicPr>
                <p:cNvPr id="48" name="Рукописный ввод 47">
                  <a:extLst>
                    <a:ext uri="{FF2B5EF4-FFF2-40B4-BE49-F238E27FC236}">
                      <a16:creationId xmlns:a16="http://schemas.microsoft.com/office/drawing/2014/main" id="{6FFD1EF9-CDE2-4CAF-88D3-FB5195669B2E}"/>
                    </a:ext>
                  </a:extLst>
                </p:cNvPr>
                <p:cNvPicPr/>
                <p:nvPr/>
              </p:nvPicPr>
              <p:blipFill>
                <a:blip r:embed="rId77"/>
                <a:stretch>
                  <a:fillRect/>
                </a:stretch>
              </p:blipFill>
              <p:spPr>
                <a:xfrm>
                  <a:off x="4153832" y="1863078"/>
                  <a:ext cx="19764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9" name="Рукописный ввод 48">
                  <a:extLst>
                    <a:ext uri="{FF2B5EF4-FFF2-40B4-BE49-F238E27FC236}">
                      <a16:creationId xmlns:a16="http://schemas.microsoft.com/office/drawing/2014/main" id="{B52A84EC-4231-42D2-90C0-4DFDD5088163}"/>
                    </a:ext>
                  </a:extLst>
                </p14:cNvPr>
                <p14:cNvContentPartPr/>
                <p14:nvPr/>
              </p14:nvContentPartPr>
              <p14:xfrm>
                <a:off x="4172192" y="1849758"/>
                <a:ext cx="223920" cy="148680"/>
              </p14:xfrm>
            </p:contentPart>
          </mc:Choice>
          <mc:Fallback xmlns="">
            <p:pic>
              <p:nvPicPr>
                <p:cNvPr id="49" name="Рукописный ввод 48">
                  <a:extLst>
                    <a:ext uri="{FF2B5EF4-FFF2-40B4-BE49-F238E27FC236}">
                      <a16:creationId xmlns:a16="http://schemas.microsoft.com/office/drawing/2014/main" id="{B52A84EC-4231-42D2-90C0-4DFDD5088163}"/>
                    </a:ext>
                  </a:extLst>
                </p:cNvPr>
                <p:cNvPicPr/>
                <p:nvPr/>
              </p:nvPicPr>
              <p:blipFill>
                <a:blip r:embed="rId79"/>
                <a:stretch>
                  <a:fillRect/>
                </a:stretch>
              </p:blipFill>
              <p:spPr>
                <a:xfrm>
                  <a:off x="4163552" y="1840758"/>
                  <a:ext cx="2415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0" name="Рукописный ввод 49">
                  <a:extLst>
                    <a:ext uri="{FF2B5EF4-FFF2-40B4-BE49-F238E27FC236}">
                      <a16:creationId xmlns:a16="http://schemas.microsoft.com/office/drawing/2014/main" id="{5EEB195B-D8C6-4DE6-8EC4-7D4E47F3D223}"/>
                    </a:ext>
                  </a:extLst>
                </p14:cNvPr>
                <p14:cNvContentPartPr/>
                <p14:nvPr/>
              </p14:nvContentPartPr>
              <p14:xfrm>
                <a:off x="4538312" y="1932918"/>
                <a:ext cx="172440" cy="165240"/>
              </p14:xfrm>
            </p:contentPart>
          </mc:Choice>
          <mc:Fallback xmlns="">
            <p:pic>
              <p:nvPicPr>
                <p:cNvPr id="50" name="Рукописный ввод 49">
                  <a:extLst>
                    <a:ext uri="{FF2B5EF4-FFF2-40B4-BE49-F238E27FC236}">
                      <a16:creationId xmlns:a16="http://schemas.microsoft.com/office/drawing/2014/main" id="{5EEB195B-D8C6-4DE6-8EC4-7D4E47F3D223}"/>
                    </a:ext>
                  </a:extLst>
                </p:cNvPr>
                <p:cNvPicPr/>
                <p:nvPr/>
              </p:nvPicPr>
              <p:blipFill>
                <a:blip r:embed="rId81"/>
                <a:stretch>
                  <a:fillRect/>
                </a:stretch>
              </p:blipFill>
              <p:spPr>
                <a:xfrm>
                  <a:off x="4529312" y="1924278"/>
                  <a:ext cx="19008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1" name="Рукописный ввод 50">
                  <a:extLst>
                    <a:ext uri="{FF2B5EF4-FFF2-40B4-BE49-F238E27FC236}">
                      <a16:creationId xmlns:a16="http://schemas.microsoft.com/office/drawing/2014/main" id="{C7139662-2A03-4E86-B0D6-51748BA64331}"/>
                    </a:ext>
                  </a:extLst>
                </p14:cNvPr>
                <p14:cNvContentPartPr/>
                <p14:nvPr/>
              </p14:nvContentPartPr>
              <p14:xfrm>
                <a:off x="4830272" y="1956318"/>
                <a:ext cx="32040" cy="256680"/>
              </p14:xfrm>
            </p:contentPart>
          </mc:Choice>
          <mc:Fallback xmlns="">
            <p:pic>
              <p:nvPicPr>
                <p:cNvPr id="51" name="Рукописный ввод 50">
                  <a:extLst>
                    <a:ext uri="{FF2B5EF4-FFF2-40B4-BE49-F238E27FC236}">
                      <a16:creationId xmlns:a16="http://schemas.microsoft.com/office/drawing/2014/main" id="{C7139662-2A03-4E86-B0D6-51748BA64331}"/>
                    </a:ext>
                  </a:extLst>
                </p:cNvPr>
                <p:cNvPicPr/>
                <p:nvPr/>
              </p:nvPicPr>
              <p:blipFill>
                <a:blip r:embed="rId83"/>
                <a:stretch>
                  <a:fillRect/>
                </a:stretch>
              </p:blipFill>
              <p:spPr>
                <a:xfrm>
                  <a:off x="4821272" y="1947678"/>
                  <a:ext cx="4968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2" name="Рукописный ввод 51">
                  <a:extLst>
                    <a:ext uri="{FF2B5EF4-FFF2-40B4-BE49-F238E27FC236}">
                      <a16:creationId xmlns:a16="http://schemas.microsoft.com/office/drawing/2014/main" id="{223BC9AE-6724-43ED-BCBC-21E8037DD5C8}"/>
                    </a:ext>
                  </a:extLst>
                </p14:cNvPr>
                <p14:cNvContentPartPr/>
                <p14:nvPr/>
              </p14:nvContentPartPr>
              <p14:xfrm>
                <a:off x="4772312" y="1891878"/>
                <a:ext cx="244080" cy="127800"/>
              </p14:xfrm>
            </p:contentPart>
          </mc:Choice>
          <mc:Fallback xmlns="">
            <p:pic>
              <p:nvPicPr>
                <p:cNvPr id="52" name="Рукописный ввод 51">
                  <a:extLst>
                    <a:ext uri="{FF2B5EF4-FFF2-40B4-BE49-F238E27FC236}">
                      <a16:creationId xmlns:a16="http://schemas.microsoft.com/office/drawing/2014/main" id="{223BC9AE-6724-43ED-BCBC-21E8037DD5C8}"/>
                    </a:ext>
                  </a:extLst>
                </p:cNvPr>
                <p:cNvPicPr/>
                <p:nvPr/>
              </p:nvPicPr>
              <p:blipFill>
                <a:blip r:embed="rId85"/>
                <a:stretch>
                  <a:fillRect/>
                </a:stretch>
              </p:blipFill>
              <p:spPr>
                <a:xfrm>
                  <a:off x="4763672" y="1882878"/>
                  <a:ext cx="2617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Рукописный ввод 52">
                  <a:extLst>
                    <a:ext uri="{FF2B5EF4-FFF2-40B4-BE49-F238E27FC236}">
                      <a16:creationId xmlns:a16="http://schemas.microsoft.com/office/drawing/2014/main" id="{9AC3373F-6EDE-4442-AA57-497D813ADBE4}"/>
                    </a:ext>
                  </a:extLst>
                </p14:cNvPr>
                <p14:cNvContentPartPr/>
                <p14:nvPr/>
              </p14:nvContentPartPr>
              <p14:xfrm>
                <a:off x="5041592" y="1755438"/>
                <a:ext cx="295200" cy="513000"/>
              </p14:xfrm>
            </p:contentPart>
          </mc:Choice>
          <mc:Fallback xmlns="">
            <p:pic>
              <p:nvPicPr>
                <p:cNvPr id="53" name="Рукописный ввод 52">
                  <a:extLst>
                    <a:ext uri="{FF2B5EF4-FFF2-40B4-BE49-F238E27FC236}">
                      <a16:creationId xmlns:a16="http://schemas.microsoft.com/office/drawing/2014/main" id="{9AC3373F-6EDE-4442-AA57-497D813ADBE4}"/>
                    </a:ext>
                  </a:extLst>
                </p:cNvPr>
                <p:cNvPicPr/>
                <p:nvPr/>
              </p:nvPicPr>
              <p:blipFill>
                <a:blip r:embed="rId87"/>
                <a:stretch>
                  <a:fillRect/>
                </a:stretch>
              </p:blipFill>
              <p:spPr>
                <a:xfrm>
                  <a:off x="5032952" y="1746798"/>
                  <a:ext cx="312840" cy="5306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4" name="Рукописный ввод 53">
                  <a:extLst>
                    <a:ext uri="{FF2B5EF4-FFF2-40B4-BE49-F238E27FC236}">
                      <a16:creationId xmlns:a16="http://schemas.microsoft.com/office/drawing/2014/main" id="{5C69773C-4696-4C0A-9DBC-EAE41D63E623}"/>
                    </a:ext>
                  </a:extLst>
                </p14:cNvPr>
                <p14:cNvContentPartPr/>
                <p14:nvPr/>
              </p14:nvContentPartPr>
              <p14:xfrm>
                <a:off x="5513192" y="1856238"/>
                <a:ext cx="211680" cy="219240"/>
              </p14:xfrm>
            </p:contentPart>
          </mc:Choice>
          <mc:Fallback xmlns="">
            <p:pic>
              <p:nvPicPr>
                <p:cNvPr id="54" name="Рукописный ввод 53">
                  <a:extLst>
                    <a:ext uri="{FF2B5EF4-FFF2-40B4-BE49-F238E27FC236}">
                      <a16:creationId xmlns:a16="http://schemas.microsoft.com/office/drawing/2014/main" id="{5C69773C-4696-4C0A-9DBC-EAE41D63E623}"/>
                    </a:ext>
                  </a:extLst>
                </p:cNvPr>
                <p:cNvPicPr/>
                <p:nvPr/>
              </p:nvPicPr>
              <p:blipFill>
                <a:blip r:embed="rId89"/>
                <a:stretch>
                  <a:fillRect/>
                </a:stretch>
              </p:blipFill>
              <p:spPr>
                <a:xfrm>
                  <a:off x="5504552" y="1847238"/>
                  <a:ext cx="22932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5" name="Рукописный ввод 54">
                  <a:extLst>
                    <a:ext uri="{FF2B5EF4-FFF2-40B4-BE49-F238E27FC236}">
                      <a16:creationId xmlns:a16="http://schemas.microsoft.com/office/drawing/2014/main" id="{0B3FD0E5-568E-4BD1-A2B9-27636D4F2155}"/>
                    </a:ext>
                  </a:extLst>
                </p14:cNvPr>
                <p14:cNvContentPartPr/>
                <p14:nvPr/>
              </p14:nvContentPartPr>
              <p14:xfrm>
                <a:off x="5928632" y="1829238"/>
                <a:ext cx="66960" cy="349920"/>
              </p14:xfrm>
            </p:contentPart>
          </mc:Choice>
          <mc:Fallback xmlns="">
            <p:pic>
              <p:nvPicPr>
                <p:cNvPr id="55" name="Рукописный ввод 54">
                  <a:extLst>
                    <a:ext uri="{FF2B5EF4-FFF2-40B4-BE49-F238E27FC236}">
                      <a16:creationId xmlns:a16="http://schemas.microsoft.com/office/drawing/2014/main" id="{0B3FD0E5-568E-4BD1-A2B9-27636D4F2155}"/>
                    </a:ext>
                  </a:extLst>
                </p:cNvPr>
                <p:cNvPicPr/>
                <p:nvPr/>
              </p:nvPicPr>
              <p:blipFill>
                <a:blip r:embed="rId91"/>
                <a:stretch>
                  <a:fillRect/>
                </a:stretch>
              </p:blipFill>
              <p:spPr>
                <a:xfrm>
                  <a:off x="5919632" y="1820238"/>
                  <a:ext cx="8460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6" name="Рукописный ввод 55">
                  <a:extLst>
                    <a:ext uri="{FF2B5EF4-FFF2-40B4-BE49-F238E27FC236}">
                      <a16:creationId xmlns:a16="http://schemas.microsoft.com/office/drawing/2014/main" id="{79FE7570-540C-4FCF-B507-2E937626C6AF}"/>
                    </a:ext>
                  </a:extLst>
                </p14:cNvPr>
                <p14:cNvContentPartPr/>
                <p14:nvPr/>
              </p14:nvContentPartPr>
              <p14:xfrm>
                <a:off x="5843672" y="1811238"/>
                <a:ext cx="320400" cy="179640"/>
              </p14:xfrm>
            </p:contentPart>
          </mc:Choice>
          <mc:Fallback xmlns="">
            <p:pic>
              <p:nvPicPr>
                <p:cNvPr id="56" name="Рукописный ввод 55">
                  <a:extLst>
                    <a:ext uri="{FF2B5EF4-FFF2-40B4-BE49-F238E27FC236}">
                      <a16:creationId xmlns:a16="http://schemas.microsoft.com/office/drawing/2014/main" id="{79FE7570-540C-4FCF-B507-2E937626C6AF}"/>
                    </a:ext>
                  </a:extLst>
                </p:cNvPr>
                <p:cNvPicPr/>
                <p:nvPr/>
              </p:nvPicPr>
              <p:blipFill>
                <a:blip r:embed="rId93"/>
                <a:stretch>
                  <a:fillRect/>
                </a:stretch>
              </p:blipFill>
              <p:spPr>
                <a:xfrm>
                  <a:off x="5835032" y="1802598"/>
                  <a:ext cx="338040" cy="197280"/>
                </a:xfrm>
                <a:prstGeom prst="rect">
                  <a:avLst/>
                </a:prstGeom>
              </p:spPr>
            </p:pic>
          </mc:Fallback>
        </mc:AlternateContent>
      </p:grpSp>
      <p:grpSp>
        <p:nvGrpSpPr>
          <p:cNvPr id="102" name="Группа 101">
            <a:extLst>
              <a:ext uri="{FF2B5EF4-FFF2-40B4-BE49-F238E27FC236}">
                <a16:creationId xmlns:a16="http://schemas.microsoft.com/office/drawing/2014/main" id="{83B15442-D193-4048-B7D2-DD97804BB560}"/>
              </a:ext>
            </a:extLst>
          </p:cNvPr>
          <p:cNvGrpSpPr/>
          <p:nvPr/>
        </p:nvGrpSpPr>
        <p:grpSpPr>
          <a:xfrm>
            <a:off x="292832" y="2807358"/>
            <a:ext cx="302040" cy="407880"/>
            <a:chOff x="292832" y="2807358"/>
            <a:chExt cx="302040" cy="407880"/>
          </a:xfrm>
        </p:grpSpPr>
        <mc:AlternateContent xmlns:mc="http://schemas.openxmlformats.org/markup-compatibility/2006" xmlns:p14="http://schemas.microsoft.com/office/powerpoint/2010/main">
          <mc:Choice Requires="p14">
            <p:contentPart p14:bwMode="auto" r:id="rId94">
              <p14:nvContentPartPr>
                <p14:cNvPr id="77" name="Рукописный ввод 76">
                  <a:extLst>
                    <a:ext uri="{FF2B5EF4-FFF2-40B4-BE49-F238E27FC236}">
                      <a16:creationId xmlns:a16="http://schemas.microsoft.com/office/drawing/2014/main" id="{7FC13642-21C9-4AFF-9B4E-644DCC3B5EAB}"/>
                    </a:ext>
                  </a:extLst>
                </p14:cNvPr>
                <p14:cNvContentPartPr/>
                <p14:nvPr/>
              </p14:nvContentPartPr>
              <p14:xfrm>
                <a:off x="405872" y="2833998"/>
                <a:ext cx="12960" cy="381240"/>
              </p14:xfrm>
            </p:contentPart>
          </mc:Choice>
          <mc:Fallback xmlns="">
            <p:pic>
              <p:nvPicPr>
                <p:cNvPr id="77" name="Рукописный ввод 76">
                  <a:extLst>
                    <a:ext uri="{FF2B5EF4-FFF2-40B4-BE49-F238E27FC236}">
                      <a16:creationId xmlns:a16="http://schemas.microsoft.com/office/drawing/2014/main" id="{7FC13642-21C9-4AFF-9B4E-644DCC3B5EAB}"/>
                    </a:ext>
                  </a:extLst>
                </p:cNvPr>
                <p:cNvPicPr/>
                <p:nvPr/>
              </p:nvPicPr>
              <p:blipFill>
                <a:blip r:embed="rId95"/>
                <a:stretch>
                  <a:fillRect/>
                </a:stretch>
              </p:blipFill>
              <p:spPr>
                <a:xfrm>
                  <a:off x="397232" y="2824998"/>
                  <a:ext cx="3060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8" name="Рукописный ввод 77">
                  <a:extLst>
                    <a:ext uri="{FF2B5EF4-FFF2-40B4-BE49-F238E27FC236}">
                      <a16:creationId xmlns:a16="http://schemas.microsoft.com/office/drawing/2014/main" id="{FF4D7F81-87E5-4BAE-82F6-FB8BD72C7A52}"/>
                    </a:ext>
                  </a:extLst>
                </p14:cNvPr>
                <p14:cNvContentPartPr/>
                <p14:nvPr/>
              </p14:nvContentPartPr>
              <p14:xfrm>
                <a:off x="292832" y="2807358"/>
                <a:ext cx="302040" cy="62640"/>
              </p14:xfrm>
            </p:contentPart>
          </mc:Choice>
          <mc:Fallback xmlns="">
            <p:pic>
              <p:nvPicPr>
                <p:cNvPr id="78" name="Рукописный ввод 77">
                  <a:extLst>
                    <a:ext uri="{FF2B5EF4-FFF2-40B4-BE49-F238E27FC236}">
                      <a16:creationId xmlns:a16="http://schemas.microsoft.com/office/drawing/2014/main" id="{FF4D7F81-87E5-4BAE-82F6-FB8BD72C7A52}"/>
                    </a:ext>
                  </a:extLst>
                </p:cNvPr>
                <p:cNvPicPr/>
                <p:nvPr/>
              </p:nvPicPr>
              <p:blipFill>
                <a:blip r:embed="rId97"/>
                <a:stretch>
                  <a:fillRect/>
                </a:stretch>
              </p:blipFill>
              <p:spPr>
                <a:xfrm>
                  <a:off x="283832" y="2798718"/>
                  <a:ext cx="319680" cy="80280"/>
                </a:xfrm>
                <a:prstGeom prst="rect">
                  <a:avLst/>
                </a:prstGeom>
              </p:spPr>
            </p:pic>
          </mc:Fallback>
        </mc:AlternateContent>
      </p:grpSp>
      <p:grpSp>
        <p:nvGrpSpPr>
          <p:cNvPr id="101" name="Группа 100">
            <a:extLst>
              <a:ext uri="{FF2B5EF4-FFF2-40B4-BE49-F238E27FC236}">
                <a16:creationId xmlns:a16="http://schemas.microsoft.com/office/drawing/2014/main" id="{12966E5E-91F1-4856-8E16-221D865F1A83}"/>
              </a:ext>
            </a:extLst>
          </p:cNvPr>
          <p:cNvGrpSpPr/>
          <p:nvPr/>
        </p:nvGrpSpPr>
        <p:grpSpPr>
          <a:xfrm>
            <a:off x="45152" y="3595038"/>
            <a:ext cx="461520" cy="459360"/>
            <a:chOff x="45152" y="3595038"/>
            <a:chExt cx="461520" cy="459360"/>
          </a:xfrm>
        </p:grpSpPr>
        <mc:AlternateContent xmlns:mc="http://schemas.openxmlformats.org/markup-compatibility/2006" xmlns:p14="http://schemas.microsoft.com/office/powerpoint/2010/main">
          <mc:Choice Requires="p14">
            <p:contentPart p14:bwMode="auto" r:id="rId98">
              <p14:nvContentPartPr>
                <p14:cNvPr id="79" name="Рукописный ввод 78">
                  <a:extLst>
                    <a:ext uri="{FF2B5EF4-FFF2-40B4-BE49-F238E27FC236}">
                      <a16:creationId xmlns:a16="http://schemas.microsoft.com/office/drawing/2014/main" id="{A7156312-FDB4-4354-A87A-C8020084E1F0}"/>
                    </a:ext>
                  </a:extLst>
                </p14:cNvPr>
                <p14:cNvContentPartPr/>
                <p14:nvPr/>
              </p14:nvContentPartPr>
              <p14:xfrm>
                <a:off x="339272" y="3641118"/>
                <a:ext cx="29160" cy="413280"/>
              </p14:xfrm>
            </p:contentPart>
          </mc:Choice>
          <mc:Fallback xmlns="">
            <p:pic>
              <p:nvPicPr>
                <p:cNvPr id="79" name="Рукописный ввод 78">
                  <a:extLst>
                    <a:ext uri="{FF2B5EF4-FFF2-40B4-BE49-F238E27FC236}">
                      <a16:creationId xmlns:a16="http://schemas.microsoft.com/office/drawing/2014/main" id="{A7156312-FDB4-4354-A87A-C8020084E1F0}"/>
                    </a:ext>
                  </a:extLst>
                </p:cNvPr>
                <p:cNvPicPr/>
                <p:nvPr/>
              </p:nvPicPr>
              <p:blipFill>
                <a:blip r:embed="rId99"/>
                <a:stretch>
                  <a:fillRect/>
                </a:stretch>
              </p:blipFill>
              <p:spPr>
                <a:xfrm>
                  <a:off x="330632" y="3632478"/>
                  <a:ext cx="4680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0" name="Рукописный ввод 79">
                  <a:extLst>
                    <a:ext uri="{FF2B5EF4-FFF2-40B4-BE49-F238E27FC236}">
                      <a16:creationId xmlns:a16="http://schemas.microsoft.com/office/drawing/2014/main" id="{A319BB2D-C289-47C4-A05D-7C078B05346C}"/>
                    </a:ext>
                  </a:extLst>
                </p14:cNvPr>
                <p14:cNvContentPartPr/>
                <p14:nvPr/>
              </p14:nvContentPartPr>
              <p14:xfrm>
                <a:off x="45152" y="3595038"/>
                <a:ext cx="461520" cy="89640"/>
              </p14:xfrm>
            </p:contentPart>
          </mc:Choice>
          <mc:Fallback xmlns="">
            <p:pic>
              <p:nvPicPr>
                <p:cNvPr id="80" name="Рукописный ввод 79">
                  <a:extLst>
                    <a:ext uri="{FF2B5EF4-FFF2-40B4-BE49-F238E27FC236}">
                      <a16:creationId xmlns:a16="http://schemas.microsoft.com/office/drawing/2014/main" id="{A319BB2D-C289-47C4-A05D-7C078B05346C}"/>
                    </a:ext>
                  </a:extLst>
                </p:cNvPr>
                <p:cNvPicPr/>
                <p:nvPr/>
              </p:nvPicPr>
              <p:blipFill>
                <a:blip r:embed="rId101"/>
                <a:stretch>
                  <a:fillRect/>
                </a:stretch>
              </p:blipFill>
              <p:spPr>
                <a:xfrm>
                  <a:off x="36152" y="3586038"/>
                  <a:ext cx="479160" cy="107280"/>
                </a:xfrm>
                <a:prstGeom prst="rect">
                  <a:avLst/>
                </a:prstGeom>
              </p:spPr>
            </p:pic>
          </mc:Fallback>
        </mc:AlternateContent>
      </p:grpSp>
      <p:grpSp>
        <p:nvGrpSpPr>
          <p:cNvPr id="100" name="Группа 99">
            <a:extLst>
              <a:ext uri="{FF2B5EF4-FFF2-40B4-BE49-F238E27FC236}">
                <a16:creationId xmlns:a16="http://schemas.microsoft.com/office/drawing/2014/main" id="{50770163-5023-4CC6-BB1B-BCC82C094772}"/>
              </a:ext>
            </a:extLst>
          </p:cNvPr>
          <p:cNvGrpSpPr/>
          <p:nvPr/>
        </p:nvGrpSpPr>
        <p:grpSpPr>
          <a:xfrm>
            <a:off x="154952" y="4431318"/>
            <a:ext cx="373680" cy="387720"/>
            <a:chOff x="154952" y="4431318"/>
            <a:chExt cx="373680" cy="387720"/>
          </a:xfrm>
        </p:grpSpPr>
        <mc:AlternateContent xmlns:mc="http://schemas.openxmlformats.org/markup-compatibility/2006" xmlns:p14="http://schemas.microsoft.com/office/powerpoint/2010/main">
          <mc:Choice Requires="p14">
            <p:contentPart p14:bwMode="auto" r:id="rId102">
              <p14:nvContentPartPr>
                <p14:cNvPr id="81" name="Рукописный ввод 80">
                  <a:extLst>
                    <a:ext uri="{FF2B5EF4-FFF2-40B4-BE49-F238E27FC236}">
                      <a16:creationId xmlns:a16="http://schemas.microsoft.com/office/drawing/2014/main" id="{DDE4788B-2D48-44E1-BA72-FB4DB7CB1F81}"/>
                    </a:ext>
                  </a:extLst>
                </p14:cNvPr>
                <p14:cNvContentPartPr/>
                <p14:nvPr/>
              </p14:nvContentPartPr>
              <p14:xfrm>
                <a:off x="346112" y="4501518"/>
                <a:ext cx="10440" cy="317520"/>
              </p14:xfrm>
            </p:contentPart>
          </mc:Choice>
          <mc:Fallback xmlns="">
            <p:pic>
              <p:nvPicPr>
                <p:cNvPr id="81" name="Рукописный ввод 80">
                  <a:extLst>
                    <a:ext uri="{FF2B5EF4-FFF2-40B4-BE49-F238E27FC236}">
                      <a16:creationId xmlns:a16="http://schemas.microsoft.com/office/drawing/2014/main" id="{DDE4788B-2D48-44E1-BA72-FB4DB7CB1F81}"/>
                    </a:ext>
                  </a:extLst>
                </p:cNvPr>
                <p:cNvPicPr/>
                <p:nvPr/>
              </p:nvPicPr>
              <p:blipFill>
                <a:blip r:embed="rId103"/>
                <a:stretch>
                  <a:fillRect/>
                </a:stretch>
              </p:blipFill>
              <p:spPr>
                <a:xfrm>
                  <a:off x="337112" y="4492878"/>
                  <a:ext cx="2808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2" name="Рукописный ввод 81">
                  <a:extLst>
                    <a:ext uri="{FF2B5EF4-FFF2-40B4-BE49-F238E27FC236}">
                      <a16:creationId xmlns:a16="http://schemas.microsoft.com/office/drawing/2014/main" id="{A9C7A360-D923-44C3-A9AB-645F9A778017}"/>
                    </a:ext>
                  </a:extLst>
                </p14:cNvPr>
                <p14:cNvContentPartPr/>
                <p14:nvPr/>
              </p14:nvContentPartPr>
              <p14:xfrm>
                <a:off x="205712" y="4431318"/>
                <a:ext cx="322920" cy="73800"/>
              </p14:xfrm>
            </p:contentPart>
          </mc:Choice>
          <mc:Fallback xmlns="">
            <p:pic>
              <p:nvPicPr>
                <p:cNvPr id="82" name="Рукописный ввод 81">
                  <a:extLst>
                    <a:ext uri="{FF2B5EF4-FFF2-40B4-BE49-F238E27FC236}">
                      <a16:creationId xmlns:a16="http://schemas.microsoft.com/office/drawing/2014/main" id="{A9C7A360-D923-44C3-A9AB-645F9A778017}"/>
                    </a:ext>
                  </a:extLst>
                </p:cNvPr>
                <p:cNvPicPr/>
                <p:nvPr/>
              </p:nvPicPr>
              <p:blipFill>
                <a:blip r:embed="rId105"/>
                <a:stretch>
                  <a:fillRect/>
                </a:stretch>
              </p:blipFill>
              <p:spPr>
                <a:xfrm>
                  <a:off x="196712" y="4422318"/>
                  <a:ext cx="3405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3" name="Рукописный ввод 82">
                  <a:extLst>
                    <a:ext uri="{FF2B5EF4-FFF2-40B4-BE49-F238E27FC236}">
                      <a16:creationId xmlns:a16="http://schemas.microsoft.com/office/drawing/2014/main" id="{D1577DCA-ED35-44AF-9F7E-99DAAC5C4C16}"/>
                    </a:ext>
                  </a:extLst>
                </p14:cNvPr>
                <p14:cNvContentPartPr/>
                <p14:nvPr/>
              </p14:nvContentPartPr>
              <p14:xfrm>
                <a:off x="154952" y="4668558"/>
                <a:ext cx="347760" cy="51120"/>
              </p14:xfrm>
            </p:contentPart>
          </mc:Choice>
          <mc:Fallback xmlns="">
            <p:pic>
              <p:nvPicPr>
                <p:cNvPr id="83" name="Рукописный ввод 82">
                  <a:extLst>
                    <a:ext uri="{FF2B5EF4-FFF2-40B4-BE49-F238E27FC236}">
                      <a16:creationId xmlns:a16="http://schemas.microsoft.com/office/drawing/2014/main" id="{D1577DCA-ED35-44AF-9F7E-99DAAC5C4C16}"/>
                    </a:ext>
                  </a:extLst>
                </p:cNvPr>
                <p:cNvPicPr/>
                <p:nvPr/>
              </p:nvPicPr>
              <p:blipFill>
                <a:blip r:embed="rId107"/>
                <a:stretch>
                  <a:fillRect/>
                </a:stretch>
              </p:blipFill>
              <p:spPr>
                <a:xfrm>
                  <a:off x="145952" y="4659558"/>
                  <a:ext cx="365400" cy="68760"/>
                </a:xfrm>
                <a:prstGeom prst="rect">
                  <a:avLst/>
                </a:prstGeom>
              </p:spPr>
            </p:pic>
          </mc:Fallback>
        </mc:AlternateContent>
      </p:grpSp>
      <p:grpSp>
        <p:nvGrpSpPr>
          <p:cNvPr id="99" name="Группа 98">
            <a:extLst>
              <a:ext uri="{FF2B5EF4-FFF2-40B4-BE49-F238E27FC236}">
                <a16:creationId xmlns:a16="http://schemas.microsoft.com/office/drawing/2014/main" id="{9CE2D6A6-D56F-4F1A-9CB1-100B2BD829BD}"/>
              </a:ext>
            </a:extLst>
          </p:cNvPr>
          <p:cNvGrpSpPr/>
          <p:nvPr/>
        </p:nvGrpSpPr>
        <p:grpSpPr>
          <a:xfrm>
            <a:off x="124352" y="5284158"/>
            <a:ext cx="328320" cy="505440"/>
            <a:chOff x="124352" y="5284158"/>
            <a:chExt cx="328320" cy="505440"/>
          </a:xfrm>
        </p:grpSpPr>
        <mc:AlternateContent xmlns:mc="http://schemas.openxmlformats.org/markup-compatibility/2006" xmlns:p14="http://schemas.microsoft.com/office/powerpoint/2010/main">
          <mc:Choice Requires="p14">
            <p:contentPart p14:bwMode="auto" r:id="rId108">
              <p14:nvContentPartPr>
                <p14:cNvPr id="84" name="Рукописный ввод 83">
                  <a:extLst>
                    <a:ext uri="{FF2B5EF4-FFF2-40B4-BE49-F238E27FC236}">
                      <a16:creationId xmlns:a16="http://schemas.microsoft.com/office/drawing/2014/main" id="{0E2D9312-DEDE-4629-BDF3-152A2CD832EA}"/>
                    </a:ext>
                  </a:extLst>
                </p14:cNvPr>
                <p14:cNvContentPartPr/>
                <p14:nvPr/>
              </p14:nvContentPartPr>
              <p14:xfrm>
                <a:off x="229112" y="5285958"/>
                <a:ext cx="69480" cy="503640"/>
              </p14:xfrm>
            </p:contentPart>
          </mc:Choice>
          <mc:Fallback xmlns="">
            <p:pic>
              <p:nvPicPr>
                <p:cNvPr id="84" name="Рукописный ввод 83">
                  <a:extLst>
                    <a:ext uri="{FF2B5EF4-FFF2-40B4-BE49-F238E27FC236}">
                      <a16:creationId xmlns:a16="http://schemas.microsoft.com/office/drawing/2014/main" id="{0E2D9312-DEDE-4629-BDF3-152A2CD832EA}"/>
                    </a:ext>
                  </a:extLst>
                </p:cNvPr>
                <p:cNvPicPr/>
                <p:nvPr/>
              </p:nvPicPr>
              <p:blipFill>
                <a:blip r:embed="rId109"/>
                <a:stretch>
                  <a:fillRect/>
                </a:stretch>
              </p:blipFill>
              <p:spPr>
                <a:xfrm>
                  <a:off x="220472" y="5277318"/>
                  <a:ext cx="8712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5" name="Рукописный ввод 84">
                  <a:extLst>
                    <a:ext uri="{FF2B5EF4-FFF2-40B4-BE49-F238E27FC236}">
                      <a16:creationId xmlns:a16="http://schemas.microsoft.com/office/drawing/2014/main" id="{A6D363E6-4914-401E-84CA-65543174180F}"/>
                    </a:ext>
                  </a:extLst>
                </p14:cNvPr>
                <p14:cNvContentPartPr/>
                <p14:nvPr/>
              </p14:nvContentPartPr>
              <p14:xfrm>
                <a:off x="124352" y="5284158"/>
                <a:ext cx="328320" cy="201240"/>
              </p14:xfrm>
            </p:contentPart>
          </mc:Choice>
          <mc:Fallback xmlns="">
            <p:pic>
              <p:nvPicPr>
                <p:cNvPr id="85" name="Рукописный ввод 84">
                  <a:extLst>
                    <a:ext uri="{FF2B5EF4-FFF2-40B4-BE49-F238E27FC236}">
                      <a16:creationId xmlns:a16="http://schemas.microsoft.com/office/drawing/2014/main" id="{A6D363E6-4914-401E-84CA-65543174180F}"/>
                    </a:ext>
                  </a:extLst>
                </p:cNvPr>
                <p:cNvPicPr/>
                <p:nvPr/>
              </p:nvPicPr>
              <p:blipFill>
                <a:blip r:embed="rId111"/>
                <a:stretch>
                  <a:fillRect/>
                </a:stretch>
              </p:blipFill>
              <p:spPr>
                <a:xfrm>
                  <a:off x="115352" y="5275158"/>
                  <a:ext cx="345960" cy="218880"/>
                </a:xfrm>
                <a:prstGeom prst="rect">
                  <a:avLst/>
                </a:prstGeom>
              </p:spPr>
            </p:pic>
          </mc:Fallback>
        </mc:AlternateContent>
      </p:grpSp>
      <p:grpSp>
        <p:nvGrpSpPr>
          <p:cNvPr id="98" name="Группа 97">
            <a:extLst>
              <a:ext uri="{FF2B5EF4-FFF2-40B4-BE49-F238E27FC236}">
                <a16:creationId xmlns:a16="http://schemas.microsoft.com/office/drawing/2014/main" id="{F45C597C-0240-481B-9F2A-6A49FF184678}"/>
              </a:ext>
            </a:extLst>
          </p:cNvPr>
          <p:cNvGrpSpPr/>
          <p:nvPr/>
        </p:nvGrpSpPr>
        <p:grpSpPr>
          <a:xfrm>
            <a:off x="1239632" y="2689278"/>
            <a:ext cx="437040" cy="335160"/>
            <a:chOff x="1239632" y="2689278"/>
            <a:chExt cx="437040" cy="335160"/>
          </a:xfrm>
        </p:grpSpPr>
        <mc:AlternateContent xmlns:mc="http://schemas.openxmlformats.org/markup-compatibility/2006" xmlns:p14="http://schemas.microsoft.com/office/powerpoint/2010/main">
          <mc:Choice Requires="p14">
            <p:contentPart p14:bwMode="auto" r:id="rId112">
              <p14:nvContentPartPr>
                <p14:cNvPr id="86" name="Рукописный ввод 85">
                  <a:extLst>
                    <a:ext uri="{FF2B5EF4-FFF2-40B4-BE49-F238E27FC236}">
                      <a16:creationId xmlns:a16="http://schemas.microsoft.com/office/drawing/2014/main" id="{72803109-673F-4C54-A935-3CE88800FDF7}"/>
                    </a:ext>
                  </a:extLst>
                </p14:cNvPr>
                <p14:cNvContentPartPr/>
                <p14:nvPr/>
              </p14:nvContentPartPr>
              <p14:xfrm>
                <a:off x="1407032" y="2709798"/>
                <a:ext cx="31680" cy="314640"/>
              </p14:xfrm>
            </p:contentPart>
          </mc:Choice>
          <mc:Fallback xmlns="">
            <p:pic>
              <p:nvPicPr>
                <p:cNvPr id="86" name="Рукописный ввод 85">
                  <a:extLst>
                    <a:ext uri="{FF2B5EF4-FFF2-40B4-BE49-F238E27FC236}">
                      <a16:creationId xmlns:a16="http://schemas.microsoft.com/office/drawing/2014/main" id="{72803109-673F-4C54-A935-3CE88800FDF7}"/>
                    </a:ext>
                  </a:extLst>
                </p:cNvPr>
                <p:cNvPicPr/>
                <p:nvPr/>
              </p:nvPicPr>
              <p:blipFill>
                <a:blip r:embed="rId113"/>
                <a:stretch>
                  <a:fillRect/>
                </a:stretch>
              </p:blipFill>
              <p:spPr>
                <a:xfrm>
                  <a:off x="1398392" y="2700798"/>
                  <a:ext cx="4932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7" name="Рукописный ввод 86">
                  <a:extLst>
                    <a:ext uri="{FF2B5EF4-FFF2-40B4-BE49-F238E27FC236}">
                      <a16:creationId xmlns:a16="http://schemas.microsoft.com/office/drawing/2014/main" id="{329EA452-5BBA-46E2-A287-18ADE8EFC68D}"/>
                    </a:ext>
                  </a:extLst>
                </p14:cNvPr>
                <p14:cNvContentPartPr/>
                <p14:nvPr/>
              </p14:nvContentPartPr>
              <p14:xfrm>
                <a:off x="1239632" y="2689278"/>
                <a:ext cx="437040" cy="34920"/>
              </p14:xfrm>
            </p:contentPart>
          </mc:Choice>
          <mc:Fallback xmlns="">
            <p:pic>
              <p:nvPicPr>
                <p:cNvPr id="87" name="Рукописный ввод 86">
                  <a:extLst>
                    <a:ext uri="{FF2B5EF4-FFF2-40B4-BE49-F238E27FC236}">
                      <a16:creationId xmlns:a16="http://schemas.microsoft.com/office/drawing/2014/main" id="{329EA452-5BBA-46E2-A287-18ADE8EFC68D}"/>
                    </a:ext>
                  </a:extLst>
                </p:cNvPr>
                <p:cNvPicPr/>
                <p:nvPr/>
              </p:nvPicPr>
              <p:blipFill>
                <a:blip r:embed="rId115"/>
                <a:stretch>
                  <a:fillRect/>
                </a:stretch>
              </p:blipFill>
              <p:spPr>
                <a:xfrm>
                  <a:off x="1230992" y="2680638"/>
                  <a:ext cx="454680" cy="52560"/>
                </a:xfrm>
                <a:prstGeom prst="rect">
                  <a:avLst/>
                </a:prstGeom>
              </p:spPr>
            </p:pic>
          </mc:Fallback>
        </mc:AlternateContent>
      </p:grpSp>
      <p:grpSp>
        <p:nvGrpSpPr>
          <p:cNvPr id="97" name="Группа 96">
            <a:extLst>
              <a:ext uri="{FF2B5EF4-FFF2-40B4-BE49-F238E27FC236}">
                <a16:creationId xmlns:a16="http://schemas.microsoft.com/office/drawing/2014/main" id="{7208DE78-3D34-45BC-9D74-A3574BF159BB}"/>
              </a:ext>
            </a:extLst>
          </p:cNvPr>
          <p:cNvGrpSpPr/>
          <p:nvPr/>
        </p:nvGrpSpPr>
        <p:grpSpPr>
          <a:xfrm>
            <a:off x="1220552" y="3419358"/>
            <a:ext cx="340920" cy="487440"/>
            <a:chOff x="1220552" y="3419358"/>
            <a:chExt cx="340920" cy="487440"/>
          </a:xfrm>
        </p:grpSpPr>
        <mc:AlternateContent xmlns:mc="http://schemas.openxmlformats.org/markup-compatibility/2006" xmlns:p14="http://schemas.microsoft.com/office/powerpoint/2010/main">
          <mc:Choice Requires="p14">
            <p:contentPart p14:bwMode="auto" r:id="rId116">
              <p14:nvContentPartPr>
                <p14:cNvPr id="88" name="Рукописный ввод 87">
                  <a:extLst>
                    <a:ext uri="{FF2B5EF4-FFF2-40B4-BE49-F238E27FC236}">
                      <a16:creationId xmlns:a16="http://schemas.microsoft.com/office/drawing/2014/main" id="{3BF5352E-A19D-4935-8516-AE2510E47A47}"/>
                    </a:ext>
                  </a:extLst>
                </p14:cNvPr>
                <p14:cNvContentPartPr/>
                <p14:nvPr/>
              </p14:nvContentPartPr>
              <p14:xfrm>
                <a:off x="1307672" y="3419358"/>
                <a:ext cx="30600" cy="487440"/>
              </p14:xfrm>
            </p:contentPart>
          </mc:Choice>
          <mc:Fallback xmlns="">
            <p:pic>
              <p:nvPicPr>
                <p:cNvPr id="88" name="Рукописный ввод 87">
                  <a:extLst>
                    <a:ext uri="{FF2B5EF4-FFF2-40B4-BE49-F238E27FC236}">
                      <a16:creationId xmlns:a16="http://schemas.microsoft.com/office/drawing/2014/main" id="{3BF5352E-A19D-4935-8516-AE2510E47A47}"/>
                    </a:ext>
                  </a:extLst>
                </p:cNvPr>
                <p:cNvPicPr/>
                <p:nvPr/>
              </p:nvPicPr>
              <p:blipFill>
                <a:blip r:embed="rId117"/>
                <a:stretch>
                  <a:fillRect/>
                </a:stretch>
              </p:blipFill>
              <p:spPr>
                <a:xfrm>
                  <a:off x="1298672" y="3410358"/>
                  <a:ext cx="48240" cy="505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9" name="Рукописный ввод 88">
                  <a:extLst>
                    <a:ext uri="{FF2B5EF4-FFF2-40B4-BE49-F238E27FC236}">
                      <a16:creationId xmlns:a16="http://schemas.microsoft.com/office/drawing/2014/main" id="{40C19391-41A0-4FFD-A1E6-3A5ECA0B00F6}"/>
                    </a:ext>
                  </a:extLst>
                </p14:cNvPr>
                <p14:cNvContentPartPr/>
                <p14:nvPr/>
              </p14:nvContentPartPr>
              <p14:xfrm>
                <a:off x="1220552" y="3419358"/>
                <a:ext cx="340920" cy="73800"/>
              </p14:xfrm>
            </p:contentPart>
          </mc:Choice>
          <mc:Fallback xmlns="">
            <p:pic>
              <p:nvPicPr>
                <p:cNvPr id="89" name="Рукописный ввод 88">
                  <a:extLst>
                    <a:ext uri="{FF2B5EF4-FFF2-40B4-BE49-F238E27FC236}">
                      <a16:creationId xmlns:a16="http://schemas.microsoft.com/office/drawing/2014/main" id="{40C19391-41A0-4FFD-A1E6-3A5ECA0B00F6}"/>
                    </a:ext>
                  </a:extLst>
                </p:cNvPr>
                <p:cNvPicPr/>
                <p:nvPr/>
              </p:nvPicPr>
              <p:blipFill>
                <a:blip r:embed="rId119"/>
                <a:stretch>
                  <a:fillRect/>
                </a:stretch>
              </p:blipFill>
              <p:spPr>
                <a:xfrm>
                  <a:off x="1211552" y="3410358"/>
                  <a:ext cx="3585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0" name="Рукописный ввод 89">
                  <a:extLst>
                    <a:ext uri="{FF2B5EF4-FFF2-40B4-BE49-F238E27FC236}">
                      <a16:creationId xmlns:a16="http://schemas.microsoft.com/office/drawing/2014/main" id="{5BA24B78-862B-4254-AEEE-6F75EF128E90}"/>
                    </a:ext>
                  </a:extLst>
                </p14:cNvPr>
                <p14:cNvContentPartPr/>
                <p14:nvPr/>
              </p14:nvContentPartPr>
              <p14:xfrm>
                <a:off x="1262312" y="3700158"/>
                <a:ext cx="239040" cy="24840"/>
              </p14:xfrm>
            </p:contentPart>
          </mc:Choice>
          <mc:Fallback xmlns="">
            <p:pic>
              <p:nvPicPr>
                <p:cNvPr id="90" name="Рукописный ввод 89">
                  <a:extLst>
                    <a:ext uri="{FF2B5EF4-FFF2-40B4-BE49-F238E27FC236}">
                      <a16:creationId xmlns:a16="http://schemas.microsoft.com/office/drawing/2014/main" id="{5BA24B78-862B-4254-AEEE-6F75EF128E90}"/>
                    </a:ext>
                  </a:extLst>
                </p:cNvPr>
                <p:cNvPicPr/>
                <p:nvPr/>
              </p:nvPicPr>
              <p:blipFill>
                <a:blip r:embed="rId121"/>
                <a:stretch>
                  <a:fillRect/>
                </a:stretch>
              </p:blipFill>
              <p:spPr>
                <a:xfrm>
                  <a:off x="1253312" y="3691518"/>
                  <a:ext cx="256680" cy="42480"/>
                </a:xfrm>
                <a:prstGeom prst="rect">
                  <a:avLst/>
                </a:prstGeom>
              </p:spPr>
            </p:pic>
          </mc:Fallback>
        </mc:AlternateContent>
      </p:grpSp>
      <p:grpSp>
        <p:nvGrpSpPr>
          <p:cNvPr id="96" name="Группа 95">
            <a:extLst>
              <a:ext uri="{FF2B5EF4-FFF2-40B4-BE49-F238E27FC236}">
                <a16:creationId xmlns:a16="http://schemas.microsoft.com/office/drawing/2014/main" id="{C915178E-11E0-468C-BC81-76390DE5C8FA}"/>
              </a:ext>
            </a:extLst>
          </p:cNvPr>
          <p:cNvGrpSpPr/>
          <p:nvPr/>
        </p:nvGrpSpPr>
        <p:grpSpPr>
          <a:xfrm>
            <a:off x="1236392" y="4279758"/>
            <a:ext cx="461160" cy="501840"/>
            <a:chOff x="1236392" y="4279758"/>
            <a:chExt cx="461160" cy="501840"/>
          </a:xfrm>
        </p:grpSpPr>
        <mc:AlternateContent xmlns:mc="http://schemas.openxmlformats.org/markup-compatibility/2006" xmlns:p14="http://schemas.microsoft.com/office/powerpoint/2010/main">
          <mc:Choice Requires="p14">
            <p:contentPart p14:bwMode="auto" r:id="rId122">
              <p14:nvContentPartPr>
                <p14:cNvPr id="91" name="Рукописный ввод 90">
                  <a:extLst>
                    <a:ext uri="{FF2B5EF4-FFF2-40B4-BE49-F238E27FC236}">
                      <a16:creationId xmlns:a16="http://schemas.microsoft.com/office/drawing/2014/main" id="{69B7ADC1-5681-4D41-8EAC-D04CDECE64CF}"/>
                    </a:ext>
                  </a:extLst>
                </p14:cNvPr>
                <p14:cNvContentPartPr/>
                <p14:nvPr/>
              </p14:nvContentPartPr>
              <p14:xfrm>
                <a:off x="1443752" y="4347798"/>
                <a:ext cx="97200" cy="433800"/>
              </p14:xfrm>
            </p:contentPart>
          </mc:Choice>
          <mc:Fallback xmlns="">
            <p:pic>
              <p:nvPicPr>
                <p:cNvPr id="91" name="Рукописный ввод 90">
                  <a:extLst>
                    <a:ext uri="{FF2B5EF4-FFF2-40B4-BE49-F238E27FC236}">
                      <a16:creationId xmlns:a16="http://schemas.microsoft.com/office/drawing/2014/main" id="{69B7ADC1-5681-4D41-8EAC-D04CDECE64CF}"/>
                    </a:ext>
                  </a:extLst>
                </p:cNvPr>
                <p:cNvPicPr/>
                <p:nvPr/>
              </p:nvPicPr>
              <p:blipFill>
                <a:blip r:embed="rId123"/>
                <a:stretch>
                  <a:fillRect/>
                </a:stretch>
              </p:blipFill>
              <p:spPr>
                <a:xfrm>
                  <a:off x="1435112" y="4339158"/>
                  <a:ext cx="11484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2" name="Рукописный ввод 91">
                  <a:extLst>
                    <a:ext uri="{FF2B5EF4-FFF2-40B4-BE49-F238E27FC236}">
                      <a16:creationId xmlns:a16="http://schemas.microsoft.com/office/drawing/2014/main" id="{8C81B53B-B1BB-48FB-838A-B9476E6F1E68}"/>
                    </a:ext>
                  </a:extLst>
                </p14:cNvPr>
                <p14:cNvContentPartPr/>
                <p14:nvPr/>
              </p14:nvContentPartPr>
              <p14:xfrm>
                <a:off x="1236392" y="4279758"/>
                <a:ext cx="461160" cy="171360"/>
              </p14:xfrm>
            </p:contentPart>
          </mc:Choice>
          <mc:Fallback xmlns="">
            <p:pic>
              <p:nvPicPr>
                <p:cNvPr id="92" name="Рукописный ввод 91">
                  <a:extLst>
                    <a:ext uri="{FF2B5EF4-FFF2-40B4-BE49-F238E27FC236}">
                      <a16:creationId xmlns:a16="http://schemas.microsoft.com/office/drawing/2014/main" id="{8C81B53B-B1BB-48FB-838A-B9476E6F1E68}"/>
                    </a:ext>
                  </a:extLst>
                </p:cNvPr>
                <p:cNvPicPr/>
                <p:nvPr/>
              </p:nvPicPr>
              <p:blipFill>
                <a:blip r:embed="rId125"/>
                <a:stretch>
                  <a:fillRect/>
                </a:stretch>
              </p:blipFill>
              <p:spPr>
                <a:xfrm>
                  <a:off x="1227392" y="4271118"/>
                  <a:ext cx="478800" cy="189000"/>
                </a:xfrm>
                <a:prstGeom prst="rect">
                  <a:avLst/>
                </a:prstGeom>
              </p:spPr>
            </p:pic>
          </mc:Fallback>
        </mc:AlternateContent>
      </p:grpSp>
      <p:grpSp>
        <p:nvGrpSpPr>
          <p:cNvPr id="95" name="Группа 94">
            <a:extLst>
              <a:ext uri="{FF2B5EF4-FFF2-40B4-BE49-F238E27FC236}">
                <a16:creationId xmlns:a16="http://schemas.microsoft.com/office/drawing/2014/main" id="{67557D2E-6903-4C4A-BFE9-7EB7EEB2AE77}"/>
              </a:ext>
            </a:extLst>
          </p:cNvPr>
          <p:cNvGrpSpPr/>
          <p:nvPr/>
        </p:nvGrpSpPr>
        <p:grpSpPr>
          <a:xfrm>
            <a:off x="1271312" y="5219718"/>
            <a:ext cx="460080" cy="433440"/>
            <a:chOff x="1271312" y="5219718"/>
            <a:chExt cx="460080" cy="433440"/>
          </a:xfrm>
        </p:grpSpPr>
        <mc:AlternateContent xmlns:mc="http://schemas.openxmlformats.org/markup-compatibility/2006" xmlns:p14="http://schemas.microsoft.com/office/powerpoint/2010/main">
          <mc:Choice Requires="p14">
            <p:contentPart p14:bwMode="auto" r:id="rId126">
              <p14:nvContentPartPr>
                <p14:cNvPr id="93" name="Рукописный ввод 92">
                  <a:extLst>
                    <a:ext uri="{FF2B5EF4-FFF2-40B4-BE49-F238E27FC236}">
                      <a16:creationId xmlns:a16="http://schemas.microsoft.com/office/drawing/2014/main" id="{3B8A3C2C-4CB9-4E04-B155-1175570E1009}"/>
                    </a:ext>
                  </a:extLst>
                </p14:cNvPr>
                <p14:cNvContentPartPr/>
                <p14:nvPr/>
              </p14:nvContentPartPr>
              <p14:xfrm>
                <a:off x="1335752" y="5219718"/>
                <a:ext cx="395640" cy="433440"/>
              </p14:xfrm>
            </p:contentPart>
          </mc:Choice>
          <mc:Fallback xmlns="">
            <p:pic>
              <p:nvPicPr>
                <p:cNvPr id="93" name="Рукописный ввод 92">
                  <a:extLst>
                    <a:ext uri="{FF2B5EF4-FFF2-40B4-BE49-F238E27FC236}">
                      <a16:creationId xmlns:a16="http://schemas.microsoft.com/office/drawing/2014/main" id="{3B8A3C2C-4CB9-4E04-B155-1175570E1009}"/>
                    </a:ext>
                  </a:extLst>
                </p:cNvPr>
                <p:cNvPicPr/>
                <p:nvPr/>
              </p:nvPicPr>
              <p:blipFill>
                <a:blip r:embed="rId127"/>
                <a:stretch>
                  <a:fillRect/>
                </a:stretch>
              </p:blipFill>
              <p:spPr>
                <a:xfrm>
                  <a:off x="1327112" y="5210718"/>
                  <a:ext cx="41328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4" name="Рукописный ввод 93">
                  <a:extLst>
                    <a:ext uri="{FF2B5EF4-FFF2-40B4-BE49-F238E27FC236}">
                      <a16:creationId xmlns:a16="http://schemas.microsoft.com/office/drawing/2014/main" id="{95A6F73E-1087-4923-AD5A-AAD7C00668C3}"/>
                    </a:ext>
                  </a:extLst>
                </p14:cNvPr>
                <p14:cNvContentPartPr/>
                <p14:nvPr/>
              </p14:nvContentPartPr>
              <p14:xfrm>
                <a:off x="1271312" y="5398638"/>
                <a:ext cx="348120" cy="56520"/>
              </p14:xfrm>
            </p:contentPart>
          </mc:Choice>
          <mc:Fallback xmlns="">
            <p:pic>
              <p:nvPicPr>
                <p:cNvPr id="94" name="Рукописный ввод 93">
                  <a:extLst>
                    <a:ext uri="{FF2B5EF4-FFF2-40B4-BE49-F238E27FC236}">
                      <a16:creationId xmlns:a16="http://schemas.microsoft.com/office/drawing/2014/main" id="{95A6F73E-1087-4923-AD5A-AAD7C00668C3}"/>
                    </a:ext>
                  </a:extLst>
                </p:cNvPr>
                <p:cNvPicPr/>
                <p:nvPr/>
              </p:nvPicPr>
              <p:blipFill>
                <a:blip r:embed="rId129"/>
                <a:stretch>
                  <a:fillRect/>
                </a:stretch>
              </p:blipFill>
              <p:spPr>
                <a:xfrm>
                  <a:off x="1262312" y="5389638"/>
                  <a:ext cx="365760" cy="74160"/>
                </a:xfrm>
                <a:prstGeom prst="rect">
                  <a:avLst/>
                </a:prstGeom>
              </p:spPr>
            </p:pic>
          </mc:Fallback>
        </mc:AlternateContent>
      </p:grpSp>
      <p:grpSp>
        <p:nvGrpSpPr>
          <p:cNvPr id="105" name="Группа 104">
            <a:extLst>
              <a:ext uri="{FF2B5EF4-FFF2-40B4-BE49-F238E27FC236}">
                <a16:creationId xmlns:a16="http://schemas.microsoft.com/office/drawing/2014/main" id="{44703476-A9F9-4F42-8019-FA92F53D79F8}"/>
              </a:ext>
            </a:extLst>
          </p:cNvPr>
          <p:cNvGrpSpPr/>
          <p:nvPr/>
        </p:nvGrpSpPr>
        <p:grpSpPr>
          <a:xfrm>
            <a:off x="2466152" y="2563278"/>
            <a:ext cx="411840" cy="387000"/>
            <a:chOff x="2466152" y="2563278"/>
            <a:chExt cx="411840" cy="387000"/>
          </a:xfrm>
        </p:grpSpPr>
        <mc:AlternateContent xmlns:mc="http://schemas.openxmlformats.org/markup-compatibility/2006" xmlns:p14="http://schemas.microsoft.com/office/powerpoint/2010/main">
          <mc:Choice Requires="p14">
            <p:contentPart p14:bwMode="auto" r:id="rId130">
              <p14:nvContentPartPr>
                <p14:cNvPr id="103" name="Рукописный ввод 102">
                  <a:extLst>
                    <a:ext uri="{FF2B5EF4-FFF2-40B4-BE49-F238E27FC236}">
                      <a16:creationId xmlns:a16="http://schemas.microsoft.com/office/drawing/2014/main" id="{E3AA9E14-427C-4DE6-BC59-EB7811811F48}"/>
                    </a:ext>
                  </a:extLst>
                </p14:cNvPr>
                <p14:cNvContentPartPr/>
                <p14:nvPr/>
              </p14:nvContentPartPr>
              <p14:xfrm>
                <a:off x="2698352" y="2584518"/>
                <a:ext cx="10080" cy="365760"/>
              </p14:xfrm>
            </p:contentPart>
          </mc:Choice>
          <mc:Fallback xmlns="">
            <p:pic>
              <p:nvPicPr>
                <p:cNvPr id="103" name="Рукописный ввод 102">
                  <a:extLst>
                    <a:ext uri="{FF2B5EF4-FFF2-40B4-BE49-F238E27FC236}">
                      <a16:creationId xmlns:a16="http://schemas.microsoft.com/office/drawing/2014/main" id="{E3AA9E14-427C-4DE6-BC59-EB7811811F48}"/>
                    </a:ext>
                  </a:extLst>
                </p:cNvPr>
                <p:cNvPicPr/>
                <p:nvPr/>
              </p:nvPicPr>
              <p:blipFill>
                <a:blip r:embed="rId131"/>
                <a:stretch>
                  <a:fillRect/>
                </a:stretch>
              </p:blipFill>
              <p:spPr>
                <a:xfrm>
                  <a:off x="2694032" y="2580198"/>
                  <a:ext cx="1872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04" name="Рукописный ввод 103">
                  <a:extLst>
                    <a:ext uri="{FF2B5EF4-FFF2-40B4-BE49-F238E27FC236}">
                      <a16:creationId xmlns:a16="http://schemas.microsoft.com/office/drawing/2014/main" id="{EC077697-B859-46D8-AF98-7EE79DDB296D}"/>
                    </a:ext>
                  </a:extLst>
                </p14:cNvPr>
                <p14:cNvContentPartPr/>
                <p14:nvPr/>
              </p14:nvContentPartPr>
              <p14:xfrm>
                <a:off x="2466152" y="2563278"/>
                <a:ext cx="411840" cy="28800"/>
              </p14:xfrm>
            </p:contentPart>
          </mc:Choice>
          <mc:Fallback xmlns="">
            <p:pic>
              <p:nvPicPr>
                <p:cNvPr id="104" name="Рукописный ввод 103">
                  <a:extLst>
                    <a:ext uri="{FF2B5EF4-FFF2-40B4-BE49-F238E27FC236}">
                      <a16:creationId xmlns:a16="http://schemas.microsoft.com/office/drawing/2014/main" id="{EC077697-B859-46D8-AF98-7EE79DDB296D}"/>
                    </a:ext>
                  </a:extLst>
                </p:cNvPr>
                <p:cNvPicPr/>
                <p:nvPr/>
              </p:nvPicPr>
              <p:blipFill>
                <a:blip r:embed="rId133"/>
                <a:stretch>
                  <a:fillRect/>
                </a:stretch>
              </p:blipFill>
              <p:spPr>
                <a:xfrm>
                  <a:off x="2461832" y="2558958"/>
                  <a:ext cx="420480" cy="37440"/>
                </a:xfrm>
                <a:prstGeom prst="rect">
                  <a:avLst/>
                </a:prstGeom>
              </p:spPr>
            </p:pic>
          </mc:Fallback>
        </mc:AlternateContent>
      </p:grpSp>
      <p:grpSp>
        <p:nvGrpSpPr>
          <p:cNvPr id="109" name="Группа 108">
            <a:extLst>
              <a:ext uri="{FF2B5EF4-FFF2-40B4-BE49-F238E27FC236}">
                <a16:creationId xmlns:a16="http://schemas.microsoft.com/office/drawing/2014/main" id="{6CDCCA61-FBB5-49A8-82E2-3BDB34D021C5}"/>
              </a:ext>
            </a:extLst>
          </p:cNvPr>
          <p:cNvGrpSpPr/>
          <p:nvPr/>
        </p:nvGrpSpPr>
        <p:grpSpPr>
          <a:xfrm>
            <a:off x="2530232" y="3339798"/>
            <a:ext cx="404280" cy="395280"/>
            <a:chOff x="2530232" y="3339798"/>
            <a:chExt cx="404280" cy="395280"/>
          </a:xfrm>
        </p:grpSpPr>
        <mc:AlternateContent xmlns:mc="http://schemas.openxmlformats.org/markup-compatibility/2006" xmlns:p14="http://schemas.microsoft.com/office/powerpoint/2010/main">
          <mc:Choice Requires="p14">
            <p:contentPart p14:bwMode="auto" r:id="rId134">
              <p14:nvContentPartPr>
                <p14:cNvPr id="106" name="Рукописный ввод 105">
                  <a:extLst>
                    <a:ext uri="{FF2B5EF4-FFF2-40B4-BE49-F238E27FC236}">
                      <a16:creationId xmlns:a16="http://schemas.microsoft.com/office/drawing/2014/main" id="{89B4651F-7830-44DB-AC61-77442ECB830D}"/>
                    </a:ext>
                  </a:extLst>
                </p14:cNvPr>
                <p14:cNvContentPartPr/>
                <p14:nvPr/>
              </p14:nvContentPartPr>
              <p14:xfrm>
                <a:off x="2654072" y="3415398"/>
                <a:ext cx="54000" cy="319680"/>
              </p14:xfrm>
            </p:contentPart>
          </mc:Choice>
          <mc:Fallback xmlns="">
            <p:pic>
              <p:nvPicPr>
                <p:cNvPr id="106" name="Рукописный ввод 105">
                  <a:extLst>
                    <a:ext uri="{FF2B5EF4-FFF2-40B4-BE49-F238E27FC236}">
                      <a16:creationId xmlns:a16="http://schemas.microsoft.com/office/drawing/2014/main" id="{89B4651F-7830-44DB-AC61-77442ECB830D}"/>
                    </a:ext>
                  </a:extLst>
                </p:cNvPr>
                <p:cNvPicPr/>
                <p:nvPr/>
              </p:nvPicPr>
              <p:blipFill>
                <a:blip r:embed="rId135"/>
                <a:stretch>
                  <a:fillRect/>
                </a:stretch>
              </p:blipFill>
              <p:spPr>
                <a:xfrm>
                  <a:off x="2649752" y="3411078"/>
                  <a:ext cx="626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7" name="Рукописный ввод 106">
                  <a:extLst>
                    <a:ext uri="{FF2B5EF4-FFF2-40B4-BE49-F238E27FC236}">
                      <a16:creationId xmlns:a16="http://schemas.microsoft.com/office/drawing/2014/main" id="{BFD53376-464B-48A7-92A8-7DEF4F4DF0BC}"/>
                    </a:ext>
                  </a:extLst>
                </p14:cNvPr>
                <p14:cNvContentPartPr/>
                <p14:nvPr/>
              </p14:nvContentPartPr>
              <p14:xfrm>
                <a:off x="2549672" y="3339798"/>
                <a:ext cx="384840" cy="44280"/>
              </p14:xfrm>
            </p:contentPart>
          </mc:Choice>
          <mc:Fallback xmlns="">
            <p:pic>
              <p:nvPicPr>
                <p:cNvPr id="107" name="Рукописный ввод 106">
                  <a:extLst>
                    <a:ext uri="{FF2B5EF4-FFF2-40B4-BE49-F238E27FC236}">
                      <a16:creationId xmlns:a16="http://schemas.microsoft.com/office/drawing/2014/main" id="{BFD53376-464B-48A7-92A8-7DEF4F4DF0BC}"/>
                    </a:ext>
                  </a:extLst>
                </p:cNvPr>
                <p:cNvPicPr/>
                <p:nvPr/>
              </p:nvPicPr>
              <p:blipFill>
                <a:blip r:embed="rId137"/>
                <a:stretch>
                  <a:fillRect/>
                </a:stretch>
              </p:blipFill>
              <p:spPr>
                <a:xfrm>
                  <a:off x="2545352" y="3335478"/>
                  <a:ext cx="39348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08" name="Рукописный ввод 107">
                  <a:extLst>
                    <a:ext uri="{FF2B5EF4-FFF2-40B4-BE49-F238E27FC236}">
                      <a16:creationId xmlns:a16="http://schemas.microsoft.com/office/drawing/2014/main" id="{64B20376-84D7-4AAD-B3E9-1A93968F3581}"/>
                    </a:ext>
                  </a:extLst>
                </p14:cNvPr>
                <p14:cNvContentPartPr/>
                <p14:nvPr/>
              </p14:nvContentPartPr>
              <p14:xfrm>
                <a:off x="2530232" y="3583158"/>
                <a:ext cx="322200" cy="45000"/>
              </p14:xfrm>
            </p:contentPart>
          </mc:Choice>
          <mc:Fallback xmlns="">
            <p:pic>
              <p:nvPicPr>
                <p:cNvPr id="108" name="Рукописный ввод 107">
                  <a:extLst>
                    <a:ext uri="{FF2B5EF4-FFF2-40B4-BE49-F238E27FC236}">
                      <a16:creationId xmlns:a16="http://schemas.microsoft.com/office/drawing/2014/main" id="{64B20376-84D7-4AAD-B3E9-1A93968F3581}"/>
                    </a:ext>
                  </a:extLst>
                </p:cNvPr>
                <p:cNvPicPr/>
                <p:nvPr/>
              </p:nvPicPr>
              <p:blipFill>
                <a:blip r:embed="rId139"/>
                <a:stretch>
                  <a:fillRect/>
                </a:stretch>
              </p:blipFill>
              <p:spPr>
                <a:xfrm>
                  <a:off x="2525912" y="3578838"/>
                  <a:ext cx="330840" cy="53640"/>
                </a:xfrm>
                <a:prstGeom prst="rect">
                  <a:avLst/>
                </a:prstGeom>
              </p:spPr>
            </p:pic>
          </mc:Fallback>
        </mc:AlternateContent>
      </p:grpSp>
      <p:grpSp>
        <p:nvGrpSpPr>
          <p:cNvPr id="115" name="Группа 114">
            <a:extLst>
              <a:ext uri="{FF2B5EF4-FFF2-40B4-BE49-F238E27FC236}">
                <a16:creationId xmlns:a16="http://schemas.microsoft.com/office/drawing/2014/main" id="{47D03A67-4B18-4563-A250-0BAC041CC131}"/>
              </a:ext>
            </a:extLst>
          </p:cNvPr>
          <p:cNvGrpSpPr/>
          <p:nvPr/>
        </p:nvGrpSpPr>
        <p:grpSpPr>
          <a:xfrm>
            <a:off x="2494232" y="4307118"/>
            <a:ext cx="324720" cy="394920"/>
            <a:chOff x="2494232" y="4307118"/>
            <a:chExt cx="324720" cy="394920"/>
          </a:xfrm>
        </p:grpSpPr>
        <mc:AlternateContent xmlns:mc="http://schemas.openxmlformats.org/markup-compatibility/2006" xmlns:p14="http://schemas.microsoft.com/office/powerpoint/2010/main">
          <mc:Choice Requires="p14">
            <p:contentPart p14:bwMode="auto" r:id="rId140">
              <p14:nvContentPartPr>
                <p14:cNvPr id="110" name="Рукописный ввод 109">
                  <a:extLst>
                    <a:ext uri="{FF2B5EF4-FFF2-40B4-BE49-F238E27FC236}">
                      <a16:creationId xmlns:a16="http://schemas.microsoft.com/office/drawing/2014/main" id="{456D9490-69FE-4FB2-8917-F340E1D1FD12}"/>
                    </a:ext>
                  </a:extLst>
                </p14:cNvPr>
                <p14:cNvContentPartPr/>
                <p14:nvPr/>
              </p14:nvContentPartPr>
              <p14:xfrm>
                <a:off x="2602592" y="4307118"/>
                <a:ext cx="39240" cy="394920"/>
              </p14:xfrm>
            </p:contentPart>
          </mc:Choice>
          <mc:Fallback xmlns="">
            <p:pic>
              <p:nvPicPr>
                <p:cNvPr id="110" name="Рукописный ввод 109">
                  <a:extLst>
                    <a:ext uri="{FF2B5EF4-FFF2-40B4-BE49-F238E27FC236}">
                      <a16:creationId xmlns:a16="http://schemas.microsoft.com/office/drawing/2014/main" id="{456D9490-69FE-4FB2-8917-F340E1D1FD12}"/>
                    </a:ext>
                  </a:extLst>
                </p:cNvPr>
                <p:cNvPicPr/>
                <p:nvPr/>
              </p:nvPicPr>
              <p:blipFill>
                <a:blip r:embed="rId141"/>
                <a:stretch>
                  <a:fillRect/>
                </a:stretch>
              </p:blipFill>
              <p:spPr>
                <a:xfrm>
                  <a:off x="2598272" y="4302798"/>
                  <a:ext cx="4788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11" name="Рукописный ввод 110">
                  <a:extLst>
                    <a:ext uri="{FF2B5EF4-FFF2-40B4-BE49-F238E27FC236}">
                      <a16:creationId xmlns:a16="http://schemas.microsoft.com/office/drawing/2014/main" id="{5F678A82-4A86-4067-AFCD-830E74CF109D}"/>
                    </a:ext>
                  </a:extLst>
                </p14:cNvPr>
                <p14:cNvContentPartPr/>
                <p14:nvPr/>
              </p14:nvContentPartPr>
              <p14:xfrm>
                <a:off x="2494232" y="4326558"/>
                <a:ext cx="324720" cy="46080"/>
              </p14:xfrm>
            </p:contentPart>
          </mc:Choice>
          <mc:Fallback xmlns="">
            <p:pic>
              <p:nvPicPr>
                <p:cNvPr id="111" name="Рукописный ввод 110">
                  <a:extLst>
                    <a:ext uri="{FF2B5EF4-FFF2-40B4-BE49-F238E27FC236}">
                      <a16:creationId xmlns:a16="http://schemas.microsoft.com/office/drawing/2014/main" id="{5F678A82-4A86-4067-AFCD-830E74CF109D}"/>
                    </a:ext>
                  </a:extLst>
                </p:cNvPr>
                <p:cNvPicPr/>
                <p:nvPr/>
              </p:nvPicPr>
              <p:blipFill>
                <a:blip r:embed="rId143"/>
                <a:stretch>
                  <a:fillRect/>
                </a:stretch>
              </p:blipFill>
              <p:spPr>
                <a:xfrm>
                  <a:off x="2489912" y="4322238"/>
                  <a:ext cx="333360" cy="54720"/>
                </a:xfrm>
                <a:prstGeom prst="rect">
                  <a:avLst/>
                </a:prstGeom>
              </p:spPr>
            </p:pic>
          </mc:Fallback>
        </mc:AlternateContent>
      </p:grpSp>
      <p:grpSp>
        <p:nvGrpSpPr>
          <p:cNvPr id="114" name="Группа 113">
            <a:extLst>
              <a:ext uri="{FF2B5EF4-FFF2-40B4-BE49-F238E27FC236}">
                <a16:creationId xmlns:a16="http://schemas.microsoft.com/office/drawing/2014/main" id="{3C0703E9-3C76-4976-B664-4175D2729EBE}"/>
              </a:ext>
            </a:extLst>
          </p:cNvPr>
          <p:cNvGrpSpPr/>
          <p:nvPr/>
        </p:nvGrpSpPr>
        <p:grpSpPr>
          <a:xfrm>
            <a:off x="2555072" y="5213238"/>
            <a:ext cx="278640" cy="512640"/>
            <a:chOff x="2555072" y="5213238"/>
            <a:chExt cx="278640" cy="512640"/>
          </a:xfrm>
        </p:grpSpPr>
        <mc:AlternateContent xmlns:mc="http://schemas.openxmlformats.org/markup-compatibility/2006" xmlns:p14="http://schemas.microsoft.com/office/powerpoint/2010/main">
          <mc:Choice Requires="p14">
            <p:contentPart p14:bwMode="auto" r:id="rId144">
              <p14:nvContentPartPr>
                <p14:cNvPr id="112" name="Рукописный ввод 111">
                  <a:extLst>
                    <a:ext uri="{FF2B5EF4-FFF2-40B4-BE49-F238E27FC236}">
                      <a16:creationId xmlns:a16="http://schemas.microsoft.com/office/drawing/2014/main" id="{F1114F7E-5181-4706-8B9F-A7802BA31CE9}"/>
                    </a:ext>
                  </a:extLst>
                </p14:cNvPr>
                <p14:cNvContentPartPr/>
                <p14:nvPr/>
              </p14:nvContentPartPr>
              <p14:xfrm>
                <a:off x="2618432" y="5213238"/>
                <a:ext cx="38520" cy="512640"/>
              </p14:xfrm>
            </p:contentPart>
          </mc:Choice>
          <mc:Fallback xmlns="">
            <p:pic>
              <p:nvPicPr>
                <p:cNvPr id="112" name="Рукописный ввод 111">
                  <a:extLst>
                    <a:ext uri="{FF2B5EF4-FFF2-40B4-BE49-F238E27FC236}">
                      <a16:creationId xmlns:a16="http://schemas.microsoft.com/office/drawing/2014/main" id="{F1114F7E-5181-4706-8B9F-A7802BA31CE9}"/>
                    </a:ext>
                  </a:extLst>
                </p:cNvPr>
                <p:cNvPicPr/>
                <p:nvPr/>
              </p:nvPicPr>
              <p:blipFill>
                <a:blip r:embed="rId145"/>
                <a:stretch>
                  <a:fillRect/>
                </a:stretch>
              </p:blipFill>
              <p:spPr>
                <a:xfrm>
                  <a:off x="2614112" y="5208918"/>
                  <a:ext cx="4716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13" name="Рукописный ввод 112">
                  <a:extLst>
                    <a:ext uri="{FF2B5EF4-FFF2-40B4-BE49-F238E27FC236}">
                      <a16:creationId xmlns:a16="http://schemas.microsoft.com/office/drawing/2014/main" id="{3D88BDAD-A185-4BFD-AC6B-C4277A377D1C}"/>
                    </a:ext>
                  </a:extLst>
                </p14:cNvPr>
                <p14:cNvContentPartPr/>
                <p14:nvPr/>
              </p14:nvContentPartPr>
              <p14:xfrm>
                <a:off x="2555072" y="5238798"/>
                <a:ext cx="278640" cy="46080"/>
              </p14:xfrm>
            </p:contentPart>
          </mc:Choice>
          <mc:Fallback xmlns="">
            <p:pic>
              <p:nvPicPr>
                <p:cNvPr id="113" name="Рукописный ввод 112">
                  <a:extLst>
                    <a:ext uri="{FF2B5EF4-FFF2-40B4-BE49-F238E27FC236}">
                      <a16:creationId xmlns:a16="http://schemas.microsoft.com/office/drawing/2014/main" id="{3D88BDAD-A185-4BFD-AC6B-C4277A377D1C}"/>
                    </a:ext>
                  </a:extLst>
                </p:cNvPr>
                <p:cNvPicPr/>
                <p:nvPr/>
              </p:nvPicPr>
              <p:blipFill>
                <a:blip r:embed="rId147"/>
                <a:stretch>
                  <a:fillRect/>
                </a:stretch>
              </p:blipFill>
              <p:spPr>
                <a:xfrm>
                  <a:off x="2550752" y="5234478"/>
                  <a:ext cx="287280" cy="54720"/>
                </a:xfrm>
                <a:prstGeom prst="rect">
                  <a:avLst/>
                </a:prstGeom>
              </p:spPr>
            </p:pic>
          </mc:Fallback>
        </mc:AlternateContent>
      </p:grpSp>
      <p:grpSp>
        <p:nvGrpSpPr>
          <p:cNvPr id="121" name="Группа 120">
            <a:extLst>
              <a:ext uri="{FF2B5EF4-FFF2-40B4-BE49-F238E27FC236}">
                <a16:creationId xmlns:a16="http://schemas.microsoft.com/office/drawing/2014/main" id="{6A7CDB55-ACED-4FBD-AC34-5FD85B958757}"/>
              </a:ext>
            </a:extLst>
          </p:cNvPr>
          <p:cNvGrpSpPr/>
          <p:nvPr/>
        </p:nvGrpSpPr>
        <p:grpSpPr>
          <a:xfrm>
            <a:off x="4060952" y="2567958"/>
            <a:ext cx="926640" cy="1045080"/>
            <a:chOff x="4060952" y="2567958"/>
            <a:chExt cx="926640" cy="1045080"/>
          </a:xfrm>
        </p:grpSpPr>
        <mc:AlternateContent xmlns:mc="http://schemas.openxmlformats.org/markup-compatibility/2006" xmlns:p14="http://schemas.microsoft.com/office/powerpoint/2010/main">
          <mc:Choice Requires="p14">
            <p:contentPart p14:bwMode="auto" r:id="rId148">
              <p14:nvContentPartPr>
                <p14:cNvPr id="116" name="Рукописный ввод 115">
                  <a:extLst>
                    <a:ext uri="{FF2B5EF4-FFF2-40B4-BE49-F238E27FC236}">
                      <a16:creationId xmlns:a16="http://schemas.microsoft.com/office/drawing/2014/main" id="{30AFA495-A4B2-4F2F-9494-AA6DC5D0040C}"/>
                    </a:ext>
                  </a:extLst>
                </p14:cNvPr>
                <p14:cNvContentPartPr/>
                <p14:nvPr/>
              </p14:nvContentPartPr>
              <p14:xfrm>
                <a:off x="4708952" y="2585598"/>
                <a:ext cx="42120" cy="343800"/>
              </p14:xfrm>
            </p:contentPart>
          </mc:Choice>
          <mc:Fallback xmlns="">
            <p:pic>
              <p:nvPicPr>
                <p:cNvPr id="116" name="Рукописный ввод 115">
                  <a:extLst>
                    <a:ext uri="{FF2B5EF4-FFF2-40B4-BE49-F238E27FC236}">
                      <a16:creationId xmlns:a16="http://schemas.microsoft.com/office/drawing/2014/main" id="{30AFA495-A4B2-4F2F-9494-AA6DC5D0040C}"/>
                    </a:ext>
                  </a:extLst>
                </p:cNvPr>
                <p:cNvPicPr/>
                <p:nvPr/>
              </p:nvPicPr>
              <p:blipFill>
                <a:blip r:embed="rId149"/>
                <a:stretch>
                  <a:fillRect/>
                </a:stretch>
              </p:blipFill>
              <p:spPr>
                <a:xfrm>
                  <a:off x="4704632" y="2581278"/>
                  <a:ext cx="507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17" name="Рукописный ввод 116">
                  <a:extLst>
                    <a:ext uri="{FF2B5EF4-FFF2-40B4-BE49-F238E27FC236}">
                      <a16:creationId xmlns:a16="http://schemas.microsoft.com/office/drawing/2014/main" id="{F58ED033-FAE5-4822-950C-57970A13E061}"/>
                    </a:ext>
                  </a:extLst>
                </p14:cNvPr>
                <p14:cNvContentPartPr/>
                <p14:nvPr/>
              </p14:nvContentPartPr>
              <p14:xfrm>
                <a:off x="4498712" y="2567958"/>
                <a:ext cx="488880" cy="41400"/>
              </p14:xfrm>
            </p:contentPart>
          </mc:Choice>
          <mc:Fallback xmlns="">
            <p:pic>
              <p:nvPicPr>
                <p:cNvPr id="117" name="Рукописный ввод 116">
                  <a:extLst>
                    <a:ext uri="{FF2B5EF4-FFF2-40B4-BE49-F238E27FC236}">
                      <a16:creationId xmlns:a16="http://schemas.microsoft.com/office/drawing/2014/main" id="{F58ED033-FAE5-4822-950C-57970A13E061}"/>
                    </a:ext>
                  </a:extLst>
                </p:cNvPr>
                <p:cNvPicPr/>
                <p:nvPr/>
              </p:nvPicPr>
              <p:blipFill>
                <a:blip r:embed="rId151"/>
                <a:stretch>
                  <a:fillRect/>
                </a:stretch>
              </p:blipFill>
              <p:spPr>
                <a:xfrm>
                  <a:off x="4494392" y="2563638"/>
                  <a:ext cx="4975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19" name="Рукописный ввод 118">
                  <a:extLst>
                    <a:ext uri="{FF2B5EF4-FFF2-40B4-BE49-F238E27FC236}">
                      <a16:creationId xmlns:a16="http://schemas.microsoft.com/office/drawing/2014/main" id="{EF000B92-7CEF-419A-B1E5-CB6FE2E59462}"/>
                    </a:ext>
                  </a:extLst>
                </p14:cNvPr>
                <p14:cNvContentPartPr/>
                <p14:nvPr/>
              </p14:nvContentPartPr>
              <p14:xfrm>
                <a:off x="4325552" y="3223518"/>
                <a:ext cx="82800" cy="389520"/>
              </p14:xfrm>
            </p:contentPart>
          </mc:Choice>
          <mc:Fallback xmlns="">
            <p:pic>
              <p:nvPicPr>
                <p:cNvPr id="119" name="Рукописный ввод 118">
                  <a:extLst>
                    <a:ext uri="{FF2B5EF4-FFF2-40B4-BE49-F238E27FC236}">
                      <a16:creationId xmlns:a16="http://schemas.microsoft.com/office/drawing/2014/main" id="{EF000B92-7CEF-419A-B1E5-CB6FE2E59462}"/>
                    </a:ext>
                  </a:extLst>
                </p:cNvPr>
                <p:cNvPicPr/>
                <p:nvPr/>
              </p:nvPicPr>
              <p:blipFill>
                <a:blip r:embed="rId153"/>
                <a:stretch>
                  <a:fillRect/>
                </a:stretch>
              </p:blipFill>
              <p:spPr>
                <a:xfrm>
                  <a:off x="4321232" y="3219198"/>
                  <a:ext cx="9144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20" name="Рукописный ввод 119">
                  <a:extLst>
                    <a:ext uri="{FF2B5EF4-FFF2-40B4-BE49-F238E27FC236}">
                      <a16:creationId xmlns:a16="http://schemas.microsoft.com/office/drawing/2014/main" id="{1E8B020F-A55A-4CC8-ABB4-2E0B2A11B6DC}"/>
                    </a:ext>
                  </a:extLst>
                </p14:cNvPr>
                <p14:cNvContentPartPr/>
                <p14:nvPr/>
              </p14:nvContentPartPr>
              <p14:xfrm>
                <a:off x="4060952" y="3163758"/>
                <a:ext cx="572760" cy="80640"/>
              </p14:xfrm>
            </p:contentPart>
          </mc:Choice>
          <mc:Fallback xmlns="">
            <p:pic>
              <p:nvPicPr>
                <p:cNvPr id="120" name="Рукописный ввод 119">
                  <a:extLst>
                    <a:ext uri="{FF2B5EF4-FFF2-40B4-BE49-F238E27FC236}">
                      <a16:creationId xmlns:a16="http://schemas.microsoft.com/office/drawing/2014/main" id="{1E8B020F-A55A-4CC8-ABB4-2E0B2A11B6DC}"/>
                    </a:ext>
                  </a:extLst>
                </p:cNvPr>
                <p:cNvPicPr/>
                <p:nvPr/>
              </p:nvPicPr>
              <p:blipFill>
                <a:blip r:embed="rId155"/>
                <a:stretch>
                  <a:fillRect/>
                </a:stretch>
              </p:blipFill>
              <p:spPr>
                <a:xfrm>
                  <a:off x="4056632" y="3159438"/>
                  <a:ext cx="581400" cy="89280"/>
                </a:xfrm>
                <a:prstGeom prst="rect">
                  <a:avLst/>
                </a:prstGeom>
              </p:spPr>
            </p:pic>
          </mc:Fallback>
        </mc:AlternateContent>
      </p:grpSp>
      <p:grpSp>
        <p:nvGrpSpPr>
          <p:cNvPr id="124" name="Группа 123">
            <a:extLst>
              <a:ext uri="{FF2B5EF4-FFF2-40B4-BE49-F238E27FC236}">
                <a16:creationId xmlns:a16="http://schemas.microsoft.com/office/drawing/2014/main" id="{A390902C-D4E0-4E7D-A9E6-F668F3D9E12A}"/>
              </a:ext>
            </a:extLst>
          </p:cNvPr>
          <p:cNvGrpSpPr/>
          <p:nvPr/>
        </p:nvGrpSpPr>
        <p:grpSpPr>
          <a:xfrm>
            <a:off x="4528232" y="3894198"/>
            <a:ext cx="363600" cy="464040"/>
            <a:chOff x="4528232" y="3894198"/>
            <a:chExt cx="363600" cy="464040"/>
          </a:xfrm>
        </p:grpSpPr>
        <mc:AlternateContent xmlns:mc="http://schemas.openxmlformats.org/markup-compatibility/2006" xmlns:p14="http://schemas.microsoft.com/office/powerpoint/2010/main">
          <mc:Choice Requires="p14">
            <p:contentPart p14:bwMode="auto" r:id="rId156">
              <p14:nvContentPartPr>
                <p14:cNvPr id="122" name="Рукописный ввод 121">
                  <a:extLst>
                    <a:ext uri="{FF2B5EF4-FFF2-40B4-BE49-F238E27FC236}">
                      <a16:creationId xmlns:a16="http://schemas.microsoft.com/office/drawing/2014/main" id="{0D01D46C-0E38-4F86-A1FD-8FB18119CF1E}"/>
                    </a:ext>
                  </a:extLst>
                </p14:cNvPr>
                <p14:cNvContentPartPr/>
                <p14:nvPr/>
              </p14:nvContentPartPr>
              <p14:xfrm>
                <a:off x="4603832" y="3928758"/>
                <a:ext cx="49320" cy="429480"/>
              </p14:xfrm>
            </p:contentPart>
          </mc:Choice>
          <mc:Fallback xmlns="">
            <p:pic>
              <p:nvPicPr>
                <p:cNvPr id="122" name="Рукописный ввод 121">
                  <a:extLst>
                    <a:ext uri="{FF2B5EF4-FFF2-40B4-BE49-F238E27FC236}">
                      <a16:creationId xmlns:a16="http://schemas.microsoft.com/office/drawing/2014/main" id="{0D01D46C-0E38-4F86-A1FD-8FB18119CF1E}"/>
                    </a:ext>
                  </a:extLst>
                </p:cNvPr>
                <p:cNvPicPr/>
                <p:nvPr/>
              </p:nvPicPr>
              <p:blipFill>
                <a:blip r:embed="rId157"/>
                <a:stretch>
                  <a:fillRect/>
                </a:stretch>
              </p:blipFill>
              <p:spPr>
                <a:xfrm>
                  <a:off x="4599512" y="3924438"/>
                  <a:ext cx="5796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23" name="Рукописный ввод 122">
                  <a:extLst>
                    <a:ext uri="{FF2B5EF4-FFF2-40B4-BE49-F238E27FC236}">
                      <a16:creationId xmlns:a16="http://schemas.microsoft.com/office/drawing/2014/main" id="{94B27CA4-F777-4C23-8A58-298FE807D6C4}"/>
                    </a:ext>
                  </a:extLst>
                </p14:cNvPr>
                <p14:cNvContentPartPr/>
                <p14:nvPr/>
              </p14:nvContentPartPr>
              <p14:xfrm>
                <a:off x="4528232" y="3894198"/>
                <a:ext cx="363600" cy="34560"/>
              </p14:xfrm>
            </p:contentPart>
          </mc:Choice>
          <mc:Fallback xmlns="">
            <p:pic>
              <p:nvPicPr>
                <p:cNvPr id="123" name="Рукописный ввод 122">
                  <a:extLst>
                    <a:ext uri="{FF2B5EF4-FFF2-40B4-BE49-F238E27FC236}">
                      <a16:creationId xmlns:a16="http://schemas.microsoft.com/office/drawing/2014/main" id="{94B27CA4-F777-4C23-8A58-298FE807D6C4}"/>
                    </a:ext>
                  </a:extLst>
                </p:cNvPr>
                <p:cNvPicPr/>
                <p:nvPr/>
              </p:nvPicPr>
              <p:blipFill>
                <a:blip r:embed="rId159"/>
                <a:stretch>
                  <a:fillRect/>
                </a:stretch>
              </p:blipFill>
              <p:spPr>
                <a:xfrm>
                  <a:off x="4523912" y="3889878"/>
                  <a:ext cx="372240" cy="43200"/>
                </a:xfrm>
                <a:prstGeom prst="rect">
                  <a:avLst/>
                </a:prstGeom>
              </p:spPr>
            </p:pic>
          </mc:Fallback>
        </mc:AlternateContent>
      </p:grpSp>
      <p:grpSp>
        <p:nvGrpSpPr>
          <p:cNvPr id="128" name="Группа 127">
            <a:extLst>
              <a:ext uri="{FF2B5EF4-FFF2-40B4-BE49-F238E27FC236}">
                <a16:creationId xmlns:a16="http://schemas.microsoft.com/office/drawing/2014/main" id="{C5F82D69-914B-4B57-A2E1-C83FF1EB5F98}"/>
              </a:ext>
            </a:extLst>
          </p:cNvPr>
          <p:cNvGrpSpPr/>
          <p:nvPr/>
        </p:nvGrpSpPr>
        <p:grpSpPr>
          <a:xfrm>
            <a:off x="4610672" y="5054478"/>
            <a:ext cx="531000" cy="524520"/>
            <a:chOff x="4610672" y="5054478"/>
            <a:chExt cx="531000" cy="524520"/>
          </a:xfrm>
        </p:grpSpPr>
        <mc:AlternateContent xmlns:mc="http://schemas.openxmlformats.org/markup-compatibility/2006" xmlns:p14="http://schemas.microsoft.com/office/powerpoint/2010/main">
          <mc:Choice Requires="p14">
            <p:contentPart p14:bwMode="auto" r:id="rId160">
              <p14:nvContentPartPr>
                <p14:cNvPr id="125" name="Рукописный ввод 124">
                  <a:extLst>
                    <a:ext uri="{FF2B5EF4-FFF2-40B4-BE49-F238E27FC236}">
                      <a16:creationId xmlns:a16="http://schemas.microsoft.com/office/drawing/2014/main" id="{8DB469C2-5E86-4AFF-98F1-132C687155A1}"/>
                    </a:ext>
                  </a:extLst>
                </p14:cNvPr>
                <p14:cNvContentPartPr/>
                <p14:nvPr/>
              </p14:nvContentPartPr>
              <p14:xfrm>
                <a:off x="4839272" y="5073918"/>
                <a:ext cx="41040" cy="505080"/>
              </p14:xfrm>
            </p:contentPart>
          </mc:Choice>
          <mc:Fallback xmlns="">
            <p:pic>
              <p:nvPicPr>
                <p:cNvPr id="125" name="Рукописный ввод 124">
                  <a:extLst>
                    <a:ext uri="{FF2B5EF4-FFF2-40B4-BE49-F238E27FC236}">
                      <a16:creationId xmlns:a16="http://schemas.microsoft.com/office/drawing/2014/main" id="{8DB469C2-5E86-4AFF-98F1-132C687155A1}"/>
                    </a:ext>
                  </a:extLst>
                </p:cNvPr>
                <p:cNvPicPr/>
                <p:nvPr/>
              </p:nvPicPr>
              <p:blipFill>
                <a:blip r:embed="rId161"/>
                <a:stretch>
                  <a:fillRect/>
                </a:stretch>
              </p:blipFill>
              <p:spPr>
                <a:xfrm>
                  <a:off x="4834952" y="5069598"/>
                  <a:ext cx="4968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26" name="Рукописный ввод 125">
                  <a:extLst>
                    <a:ext uri="{FF2B5EF4-FFF2-40B4-BE49-F238E27FC236}">
                      <a16:creationId xmlns:a16="http://schemas.microsoft.com/office/drawing/2014/main" id="{602F2C5F-E52A-48C8-9CF5-03FFA68409AC}"/>
                    </a:ext>
                  </a:extLst>
                </p14:cNvPr>
                <p14:cNvContentPartPr/>
                <p14:nvPr/>
              </p14:nvContentPartPr>
              <p14:xfrm>
                <a:off x="4774832" y="5054478"/>
                <a:ext cx="366840" cy="23760"/>
              </p14:xfrm>
            </p:contentPart>
          </mc:Choice>
          <mc:Fallback xmlns="">
            <p:pic>
              <p:nvPicPr>
                <p:cNvPr id="126" name="Рукописный ввод 125">
                  <a:extLst>
                    <a:ext uri="{FF2B5EF4-FFF2-40B4-BE49-F238E27FC236}">
                      <a16:creationId xmlns:a16="http://schemas.microsoft.com/office/drawing/2014/main" id="{602F2C5F-E52A-48C8-9CF5-03FFA68409AC}"/>
                    </a:ext>
                  </a:extLst>
                </p:cNvPr>
                <p:cNvPicPr/>
                <p:nvPr/>
              </p:nvPicPr>
              <p:blipFill>
                <a:blip r:embed="rId163"/>
                <a:stretch>
                  <a:fillRect/>
                </a:stretch>
              </p:blipFill>
              <p:spPr>
                <a:xfrm>
                  <a:off x="4770512" y="5050158"/>
                  <a:ext cx="3754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27" name="Рукописный ввод 126">
                  <a:extLst>
                    <a:ext uri="{FF2B5EF4-FFF2-40B4-BE49-F238E27FC236}">
                      <a16:creationId xmlns:a16="http://schemas.microsoft.com/office/drawing/2014/main" id="{1A8E57D4-5843-4C3D-86B6-6C8385DED839}"/>
                    </a:ext>
                  </a:extLst>
                </p14:cNvPr>
                <p14:cNvContentPartPr/>
                <p14:nvPr/>
              </p14:nvContentPartPr>
              <p14:xfrm>
                <a:off x="4610672" y="5284518"/>
                <a:ext cx="475560" cy="31680"/>
              </p14:xfrm>
            </p:contentPart>
          </mc:Choice>
          <mc:Fallback xmlns="">
            <p:pic>
              <p:nvPicPr>
                <p:cNvPr id="127" name="Рукописный ввод 126">
                  <a:extLst>
                    <a:ext uri="{FF2B5EF4-FFF2-40B4-BE49-F238E27FC236}">
                      <a16:creationId xmlns:a16="http://schemas.microsoft.com/office/drawing/2014/main" id="{1A8E57D4-5843-4C3D-86B6-6C8385DED839}"/>
                    </a:ext>
                  </a:extLst>
                </p:cNvPr>
                <p:cNvPicPr/>
                <p:nvPr/>
              </p:nvPicPr>
              <p:blipFill>
                <a:blip r:embed="rId165"/>
                <a:stretch>
                  <a:fillRect/>
                </a:stretch>
              </p:blipFill>
              <p:spPr>
                <a:xfrm>
                  <a:off x="4606352" y="5280198"/>
                  <a:ext cx="484200" cy="40320"/>
                </a:xfrm>
                <a:prstGeom prst="rect">
                  <a:avLst/>
                </a:prstGeom>
              </p:spPr>
            </p:pic>
          </mc:Fallback>
        </mc:AlternateContent>
      </p:grpSp>
      <p:grpSp>
        <p:nvGrpSpPr>
          <p:cNvPr id="131" name="Группа 130">
            <a:extLst>
              <a:ext uri="{FF2B5EF4-FFF2-40B4-BE49-F238E27FC236}">
                <a16:creationId xmlns:a16="http://schemas.microsoft.com/office/drawing/2014/main" id="{8A704501-63F4-4FEA-92A5-3D2C3C7BF10E}"/>
              </a:ext>
            </a:extLst>
          </p:cNvPr>
          <p:cNvGrpSpPr/>
          <p:nvPr/>
        </p:nvGrpSpPr>
        <p:grpSpPr>
          <a:xfrm>
            <a:off x="8272232" y="2466078"/>
            <a:ext cx="471960" cy="373320"/>
            <a:chOff x="8272232" y="2466078"/>
            <a:chExt cx="471960" cy="373320"/>
          </a:xfrm>
        </p:grpSpPr>
        <mc:AlternateContent xmlns:mc="http://schemas.openxmlformats.org/markup-compatibility/2006" xmlns:p14="http://schemas.microsoft.com/office/powerpoint/2010/main">
          <mc:Choice Requires="p14">
            <p:contentPart p14:bwMode="auto" r:id="rId166">
              <p14:nvContentPartPr>
                <p14:cNvPr id="129" name="Рукописный ввод 128">
                  <a:extLst>
                    <a:ext uri="{FF2B5EF4-FFF2-40B4-BE49-F238E27FC236}">
                      <a16:creationId xmlns:a16="http://schemas.microsoft.com/office/drawing/2014/main" id="{EA11F197-81FF-4B3F-861A-3F39DBBDECD9}"/>
                    </a:ext>
                  </a:extLst>
                </p14:cNvPr>
                <p14:cNvContentPartPr/>
                <p14:nvPr/>
              </p14:nvContentPartPr>
              <p14:xfrm>
                <a:off x="8495432" y="2525478"/>
                <a:ext cx="28440" cy="313920"/>
              </p14:xfrm>
            </p:contentPart>
          </mc:Choice>
          <mc:Fallback xmlns="">
            <p:pic>
              <p:nvPicPr>
                <p:cNvPr id="129" name="Рукописный ввод 128">
                  <a:extLst>
                    <a:ext uri="{FF2B5EF4-FFF2-40B4-BE49-F238E27FC236}">
                      <a16:creationId xmlns:a16="http://schemas.microsoft.com/office/drawing/2014/main" id="{EA11F197-81FF-4B3F-861A-3F39DBBDECD9}"/>
                    </a:ext>
                  </a:extLst>
                </p:cNvPr>
                <p:cNvPicPr/>
                <p:nvPr/>
              </p:nvPicPr>
              <p:blipFill>
                <a:blip r:embed="rId167"/>
                <a:stretch>
                  <a:fillRect/>
                </a:stretch>
              </p:blipFill>
              <p:spPr>
                <a:xfrm>
                  <a:off x="8491112" y="2521158"/>
                  <a:ext cx="3708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30" name="Рукописный ввод 129">
                  <a:extLst>
                    <a:ext uri="{FF2B5EF4-FFF2-40B4-BE49-F238E27FC236}">
                      <a16:creationId xmlns:a16="http://schemas.microsoft.com/office/drawing/2014/main" id="{B8848291-BA06-4034-B6F3-9086990E9CF7}"/>
                    </a:ext>
                  </a:extLst>
                </p14:cNvPr>
                <p14:cNvContentPartPr/>
                <p14:nvPr/>
              </p14:nvContentPartPr>
              <p14:xfrm>
                <a:off x="8272232" y="2466078"/>
                <a:ext cx="471960" cy="9720"/>
              </p14:xfrm>
            </p:contentPart>
          </mc:Choice>
          <mc:Fallback xmlns="">
            <p:pic>
              <p:nvPicPr>
                <p:cNvPr id="130" name="Рукописный ввод 129">
                  <a:extLst>
                    <a:ext uri="{FF2B5EF4-FFF2-40B4-BE49-F238E27FC236}">
                      <a16:creationId xmlns:a16="http://schemas.microsoft.com/office/drawing/2014/main" id="{B8848291-BA06-4034-B6F3-9086990E9CF7}"/>
                    </a:ext>
                  </a:extLst>
                </p:cNvPr>
                <p:cNvPicPr/>
                <p:nvPr/>
              </p:nvPicPr>
              <p:blipFill>
                <a:blip r:embed="rId169"/>
                <a:stretch>
                  <a:fillRect/>
                </a:stretch>
              </p:blipFill>
              <p:spPr>
                <a:xfrm>
                  <a:off x="8267912" y="2461758"/>
                  <a:ext cx="480600" cy="18360"/>
                </a:xfrm>
                <a:prstGeom prst="rect">
                  <a:avLst/>
                </a:prstGeom>
              </p:spPr>
            </p:pic>
          </mc:Fallback>
        </mc:AlternateContent>
      </p:grpSp>
      <p:grpSp>
        <p:nvGrpSpPr>
          <p:cNvPr id="134" name="Группа 133">
            <a:extLst>
              <a:ext uri="{FF2B5EF4-FFF2-40B4-BE49-F238E27FC236}">
                <a16:creationId xmlns:a16="http://schemas.microsoft.com/office/drawing/2014/main" id="{CB5AAA47-00B5-496C-90DB-872A66838ED6}"/>
              </a:ext>
            </a:extLst>
          </p:cNvPr>
          <p:cNvGrpSpPr/>
          <p:nvPr/>
        </p:nvGrpSpPr>
        <p:grpSpPr>
          <a:xfrm>
            <a:off x="8533592" y="3281838"/>
            <a:ext cx="388080" cy="435600"/>
            <a:chOff x="8533592" y="3281838"/>
            <a:chExt cx="388080" cy="435600"/>
          </a:xfrm>
        </p:grpSpPr>
        <mc:AlternateContent xmlns:mc="http://schemas.openxmlformats.org/markup-compatibility/2006" xmlns:p14="http://schemas.microsoft.com/office/powerpoint/2010/main">
          <mc:Choice Requires="p14">
            <p:contentPart p14:bwMode="auto" r:id="rId170">
              <p14:nvContentPartPr>
                <p14:cNvPr id="132" name="Рукописный ввод 131">
                  <a:extLst>
                    <a:ext uri="{FF2B5EF4-FFF2-40B4-BE49-F238E27FC236}">
                      <a16:creationId xmlns:a16="http://schemas.microsoft.com/office/drawing/2014/main" id="{6EC72BBA-0903-414B-82B6-FA4341061B40}"/>
                    </a:ext>
                  </a:extLst>
                </p14:cNvPr>
                <p14:cNvContentPartPr/>
                <p14:nvPr/>
              </p14:nvContentPartPr>
              <p14:xfrm>
                <a:off x="8648072" y="3316038"/>
                <a:ext cx="39960" cy="401400"/>
              </p14:xfrm>
            </p:contentPart>
          </mc:Choice>
          <mc:Fallback xmlns="">
            <p:pic>
              <p:nvPicPr>
                <p:cNvPr id="132" name="Рукописный ввод 131">
                  <a:extLst>
                    <a:ext uri="{FF2B5EF4-FFF2-40B4-BE49-F238E27FC236}">
                      <a16:creationId xmlns:a16="http://schemas.microsoft.com/office/drawing/2014/main" id="{6EC72BBA-0903-414B-82B6-FA4341061B40}"/>
                    </a:ext>
                  </a:extLst>
                </p:cNvPr>
                <p:cNvPicPr/>
                <p:nvPr/>
              </p:nvPicPr>
              <p:blipFill>
                <a:blip r:embed="rId171"/>
                <a:stretch>
                  <a:fillRect/>
                </a:stretch>
              </p:blipFill>
              <p:spPr>
                <a:xfrm>
                  <a:off x="8643752" y="3311718"/>
                  <a:ext cx="4860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33" name="Рукописный ввод 132">
                  <a:extLst>
                    <a:ext uri="{FF2B5EF4-FFF2-40B4-BE49-F238E27FC236}">
                      <a16:creationId xmlns:a16="http://schemas.microsoft.com/office/drawing/2014/main" id="{5232EE54-C245-42D1-9B3E-6762ECD04FE1}"/>
                    </a:ext>
                  </a:extLst>
                </p14:cNvPr>
                <p14:cNvContentPartPr/>
                <p14:nvPr/>
              </p14:nvContentPartPr>
              <p14:xfrm>
                <a:off x="8533592" y="3281838"/>
                <a:ext cx="388080" cy="32040"/>
              </p14:xfrm>
            </p:contentPart>
          </mc:Choice>
          <mc:Fallback xmlns="">
            <p:pic>
              <p:nvPicPr>
                <p:cNvPr id="133" name="Рукописный ввод 132">
                  <a:extLst>
                    <a:ext uri="{FF2B5EF4-FFF2-40B4-BE49-F238E27FC236}">
                      <a16:creationId xmlns:a16="http://schemas.microsoft.com/office/drawing/2014/main" id="{5232EE54-C245-42D1-9B3E-6762ECD04FE1}"/>
                    </a:ext>
                  </a:extLst>
                </p:cNvPr>
                <p:cNvPicPr/>
                <p:nvPr/>
              </p:nvPicPr>
              <p:blipFill>
                <a:blip r:embed="rId173"/>
                <a:stretch>
                  <a:fillRect/>
                </a:stretch>
              </p:blipFill>
              <p:spPr>
                <a:xfrm>
                  <a:off x="8529272" y="3277518"/>
                  <a:ext cx="396720" cy="40680"/>
                </a:xfrm>
                <a:prstGeom prst="rect">
                  <a:avLst/>
                </a:prstGeom>
              </p:spPr>
            </p:pic>
          </mc:Fallback>
        </mc:AlternateContent>
      </p:grpSp>
      <p:grpSp>
        <p:nvGrpSpPr>
          <p:cNvPr id="138" name="Группа 137">
            <a:extLst>
              <a:ext uri="{FF2B5EF4-FFF2-40B4-BE49-F238E27FC236}">
                <a16:creationId xmlns:a16="http://schemas.microsoft.com/office/drawing/2014/main" id="{A307A352-DC94-4036-B0C2-9EA4205FCEF4}"/>
              </a:ext>
            </a:extLst>
          </p:cNvPr>
          <p:cNvGrpSpPr/>
          <p:nvPr/>
        </p:nvGrpSpPr>
        <p:grpSpPr>
          <a:xfrm>
            <a:off x="8455832" y="4231878"/>
            <a:ext cx="510480" cy="444960"/>
            <a:chOff x="8455832" y="4231878"/>
            <a:chExt cx="510480" cy="444960"/>
          </a:xfrm>
        </p:grpSpPr>
        <mc:AlternateContent xmlns:mc="http://schemas.openxmlformats.org/markup-compatibility/2006" xmlns:p14="http://schemas.microsoft.com/office/powerpoint/2010/main">
          <mc:Choice Requires="p14">
            <p:contentPart p14:bwMode="auto" r:id="rId174">
              <p14:nvContentPartPr>
                <p14:cNvPr id="135" name="Рукописный ввод 134">
                  <a:extLst>
                    <a:ext uri="{FF2B5EF4-FFF2-40B4-BE49-F238E27FC236}">
                      <a16:creationId xmlns:a16="http://schemas.microsoft.com/office/drawing/2014/main" id="{D440D40E-AAC1-4E43-B913-FB8B13CCA031}"/>
                    </a:ext>
                  </a:extLst>
                </p14:cNvPr>
                <p14:cNvContentPartPr/>
                <p14:nvPr/>
              </p14:nvContentPartPr>
              <p14:xfrm>
                <a:off x="8578232" y="4304958"/>
                <a:ext cx="49680" cy="371880"/>
              </p14:xfrm>
            </p:contentPart>
          </mc:Choice>
          <mc:Fallback xmlns="">
            <p:pic>
              <p:nvPicPr>
                <p:cNvPr id="135" name="Рукописный ввод 134">
                  <a:extLst>
                    <a:ext uri="{FF2B5EF4-FFF2-40B4-BE49-F238E27FC236}">
                      <a16:creationId xmlns:a16="http://schemas.microsoft.com/office/drawing/2014/main" id="{D440D40E-AAC1-4E43-B913-FB8B13CCA031}"/>
                    </a:ext>
                  </a:extLst>
                </p:cNvPr>
                <p:cNvPicPr/>
                <p:nvPr/>
              </p:nvPicPr>
              <p:blipFill>
                <a:blip r:embed="rId175"/>
                <a:stretch>
                  <a:fillRect/>
                </a:stretch>
              </p:blipFill>
              <p:spPr>
                <a:xfrm>
                  <a:off x="8573912" y="4300638"/>
                  <a:ext cx="5832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36" name="Рукописный ввод 135">
                  <a:extLst>
                    <a:ext uri="{FF2B5EF4-FFF2-40B4-BE49-F238E27FC236}">
                      <a16:creationId xmlns:a16="http://schemas.microsoft.com/office/drawing/2014/main" id="{60E9198C-E093-4254-8290-016499AEF378}"/>
                    </a:ext>
                  </a:extLst>
                </p14:cNvPr>
                <p14:cNvContentPartPr/>
                <p14:nvPr/>
              </p14:nvContentPartPr>
              <p14:xfrm>
                <a:off x="8564192" y="4231878"/>
                <a:ext cx="402120" cy="38160"/>
              </p14:xfrm>
            </p:contentPart>
          </mc:Choice>
          <mc:Fallback xmlns="">
            <p:pic>
              <p:nvPicPr>
                <p:cNvPr id="136" name="Рукописный ввод 135">
                  <a:extLst>
                    <a:ext uri="{FF2B5EF4-FFF2-40B4-BE49-F238E27FC236}">
                      <a16:creationId xmlns:a16="http://schemas.microsoft.com/office/drawing/2014/main" id="{60E9198C-E093-4254-8290-016499AEF378}"/>
                    </a:ext>
                  </a:extLst>
                </p:cNvPr>
                <p:cNvPicPr/>
                <p:nvPr/>
              </p:nvPicPr>
              <p:blipFill>
                <a:blip r:embed="rId177"/>
                <a:stretch>
                  <a:fillRect/>
                </a:stretch>
              </p:blipFill>
              <p:spPr>
                <a:xfrm>
                  <a:off x="8559872" y="4227558"/>
                  <a:ext cx="41076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37" name="Рукописный ввод 136">
                  <a:extLst>
                    <a:ext uri="{FF2B5EF4-FFF2-40B4-BE49-F238E27FC236}">
                      <a16:creationId xmlns:a16="http://schemas.microsoft.com/office/drawing/2014/main" id="{A2B3D38D-0745-4134-B276-5F8DA2DCC148}"/>
                    </a:ext>
                  </a:extLst>
                </p14:cNvPr>
                <p14:cNvContentPartPr/>
                <p14:nvPr/>
              </p14:nvContentPartPr>
              <p14:xfrm>
                <a:off x="8455832" y="4420158"/>
                <a:ext cx="335520" cy="49320"/>
              </p14:xfrm>
            </p:contentPart>
          </mc:Choice>
          <mc:Fallback xmlns="">
            <p:pic>
              <p:nvPicPr>
                <p:cNvPr id="137" name="Рукописный ввод 136">
                  <a:extLst>
                    <a:ext uri="{FF2B5EF4-FFF2-40B4-BE49-F238E27FC236}">
                      <a16:creationId xmlns:a16="http://schemas.microsoft.com/office/drawing/2014/main" id="{A2B3D38D-0745-4134-B276-5F8DA2DCC148}"/>
                    </a:ext>
                  </a:extLst>
                </p:cNvPr>
                <p:cNvPicPr/>
                <p:nvPr/>
              </p:nvPicPr>
              <p:blipFill>
                <a:blip r:embed="rId179"/>
                <a:stretch>
                  <a:fillRect/>
                </a:stretch>
              </p:blipFill>
              <p:spPr>
                <a:xfrm>
                  <a:off x="8451512" y="4415838"/>
                  <a:ext cx="344160" cy="57960"/>
                </a:xfrm>
                <a:prstGeom prst="rect">
                  <a:avLst/>
                </a:prstGeom>
              </p:spPr>
            </p:pic>
          </mc:Fallback>
        </mc:AlternateContent>
      </p:grpSp>
      <p:grpSp>
        <p:nvGrpSpPr>
          <p:cNvPr id="141" name="Группа 140">
            <a:extLst>
              <a:ext uri="{FF2B5EF4-FFF2-40B4-BE49-F238E27FC236}">
                <a16:creationId xmlns:a16="http://schemas.microsoft.com/office/drawing/2014/main" id="{77378747-DFCF-4605-9D93-5A13F49C2593}"/>
              </a:ext>
            </a:extLst>
          </p:cNvPr>
          <p:cNvGrpSpPr/>
          <p:nvPr/>
        </p:nvGrpSpPr>
        <p:grpSpPr>
          <a:xfrm>
            <a:off x="8576792" y="5261118"/>
            <a:ext cx="596520" cy="443160"/>
            <a:chOff x="8576792" y="5261118"/>
            <a:chExt cx="596520" cy="443160"/>
          </a:xfrm>
        </p:grpSpPr>
        <mc:AlternateContent xmlns:mc="http://schemas.openxmlformats.org/markup-compatibility/2006" xmlns:p14="http://schemas.microsoft.com/office/powerpoint/2010/main">
          <mc:Choice Requires="p14">
            <p:contentPart p14:bwMode="auto" r:id="rId180">
              <p14:nvContentPartPr>
                <p14:cNvPr id="139" name="Рукописный ввод 138">
                  <a:extLst>
                    <a:ext uri="{FF2B5EF4-FFF2-40B4-BE49-F238E27FC236}">
                      <a16:creationId xmlns:a16="http://schemas.microsoft.com/office/drawing/2014/main" id="{13666A0D-3AED-465D-B1A7-6D70AA3B2F22}"/>
                    </a:ext>
                  </a:extLst>
                </p14:cNvPr>
                <p14:cNvContentPartPr/>
                <p14:nvPr/>
              </p14:nvContentPartPr>
              <p14:xfrm>
                <a:off x="8807192" y="5285598"/>
                <a:ext cx="72720" cy="418680"/>
              </p14:xfrm>
            </p:contentPart>
          </mc:Choice>
          <mc:Fallback xmlns="">
            <p:pic>
              <p:nvPicPr>
                <p:cNvPr id="139" name="Рукописный ввод 138">
                  <a:extLst>
                    <a:ext uri="{FF2B5EF4-FFF2-40B4-BE49-F238E27FC236}">
                      <a16:creationId xmlns:a16="http://schemas.microsoft.com/office/drawing/2014/main" id="{13666A0D-3AED-465D-B1A7-6D70AA3B2F22}"/>
                    </a:ext>
                  </a:extLst>
                </p:cNvPr>
                <p:cNvPicPr/>
                <p:nvPr/>
              </p:nvPicPr>
              <p:blipFill>
                <a:blip r:embed="rId181"/>
                <a:stretch>
                  <a:fillRect/>
                </a:stretch>
              </p:blipFill>
              <p:spPr>
                <a:xfrm>
                  <a:off x="8802872" y="5281278"/>
                  <a:ext cx="81360"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40" name="Рукописный ввод 139">
                  <a:extLst>
                    <a:ext uri="{FF2B5EF4-FFF2-40B4-BE49-F238E27FC236}">
                      <a16:creationId xmlns:a16="http://schemas.microsoft.com/office/drawing/2014/main" id="{C694DD49-FE75-42B2-9580-67F48C3B9E7B}"/>
                    </a:ext>
                  </a:extLst>
                </p14:cNvPr>
                <p14:cNvContentPartPr/>
                <p14:nvPr/>
              </p14:nvContentPartPr>
              <p14:xfrm>
                <a:off x="8576792" y="5261118"/>
                <a:ext cx="596520" cy="34920"/>
              </p14:xfrm>
            </p:contentPart>
          </mc:Choice>
          <mc:Fallback xmlns="">
            <p:pic>
              <p:nvPicPr>
                <p:cNvPr id="140" name="Рукописный ввод 139">
                  <a:extLst>
                    <a:ext uri="{FF2B5EF4-FFF2-40B4-BE49-F238E27FC236}">
                      <a16:creationId xmlns:a16="http://schemas.microsoft.com/office/drawing/2014/main" id="{C694DD49-FE75-42B2-9580-67F48C3B9E7B}"/>
                    </a:ext>
                  </a:extLst>
                </p:cNvPr>
                <p:cNvPicPr/>
                <p:nvPr/>
              </p:nvPicPr>
              <p:blipFill>
                <a:blip r:embed="rId183"/>
                <a:stretch>
                  <a:fillRect/>
                </a:stretch>
              </p:blipFill>
              <p:spPr>
                <a:xfrm>
                  <a:off x="8572472" y="5256798"/>
                  <a:ext cx="605160" cy="43560"/>
                </a:xfrm>
                <a:prstGeom prst="rect">
                  <a:avLst/>
                </a:prstGeom>
              </p:spPr>
            </p:pic>
          </mc:Fallback>
        </mc:AlternateContent>
      </p:grpSp>
      <p:grpSp>
        <p:nvGrpSpPr>
          <p:cNvPr id="157" name="Группа 156">
            <a:extLst>
              <a:ext uri="{FF2B5EF4-FFF2-40B4-BE49-F238E27FC236}">
                <a16:creationId xmlns:a16="http://schemas.microsoft.com/office/drawing/2014/main" id="{1E3059B8-3985-42B0-BD27-3DFDAB19747D}"/>
              </a:ext>
            </a:extLst>
          </p:cNvPr>
          <p:cNvGrpSpPr/>
          <p:nvPr/>
        </p:nvGrpSpPr>
        <p:grpSpPr>
          <a:xfrm>
            <a:off x="6506432" y="1481838"/>
            <a:ext cx="5268600" cy="4684320"/>
            <a:chOff x="6506432" y="1481838"/>
            <a:chExt cx="5268600" cy="4684320"/>
          </a:xfrm>
        </p:grpSpPr>
        <mc:AlternateContent xmlns:mc="http://schemas.openxmlformats.org/markup-compatibility/2006" xmlns:p14="http://schemas.microsoft.com/office/powerpoint/2010/main">
          <mc:Choice Requires="p14">
            <p:contentPart p14:bwMode="auto" r:id="rId184">
              <p14:nvContentPartPr>
                <p14:cNvPr id="58" name="Рукописный ввод 57">
                  <a:extLst>
                    <a:ext uri="{FF2B5EF4-FFF2-40B4-BE49-F238E27FC236}">
                      <a16:creationId xmlns:a16="http://schemas.microsoft.com/office/drawing/2014/main" id="{0F1287C5-A27C-4715-8EC3-2E5351ACA9BD}"/>
                    </a:ext>
                  </a:extLst>
                </p14:cNvPr>
                <p14:cNvContentPartPr/>
                <p14:nvPr/>
              </p14:nvContentPartPr>
              <p14:xfrm>
                <a:off x="6506432" y="1674078"/>
                <a:ext cx="194760" cy="4492080"/>
              </p14:xfrm>
            </p:contentPart>
          </mc:Choice>
          <mc:Fallback xmlns="">
            <p:pic>
              <p:nvPicPr>
                <p:cNvPr id="58" name="Рукописный ввод 57">
                  <a:extLst>
                    <a:ext uri="{FF2B5EF4-FFF2-40B4-BE49-F238E27FC236}">
                      <a16:creationId xmlns:a16="http://schemas.microsoft.com/office/drawing/2014/main" id="{0F1287C5-A27C-4715-8EC3-2E5351ACA9BD}"/>
                    </a:ext>
                  </a:extLst>
                </p:cNvPr>
                <p:cNvPicPr/>
                <p:nvPr/>
              </p:nvPicPr>
              <p:blipFill>
                <a:blip r:embed="rId185"/>
                <a:stretch>
                  <a:fillRect/>
                </a:stretch>
              </p:blipFill>
              <p:spPr>
                <a:xfrm>
                  <a:off x="6497792" y="1665438"/>
                  <a:ext cx="212400" cy="45097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59" name="Рукописный ввод 58">
                  <a:extLst>
                    <a:ext uri="{FF2B5EF4-FFF2-40B4-BE49-F238E27FC236}">
                      <a16:creationId xmlns:a16="http://schemas.microsoft.com/office/drawing/2014/main" id="{4B627979-A56A-4555-B1AA-D599739D31EA}"/>
                    </a:ext>
                  </a:extLst>
                </p14:cNvPr>
                <p14:cNvContentPartPr/>
                <p14:nvPr/>
              </p14:nvContentPartPr>
              <p14:xfrm>
                <a:off x="6826472" y="1600998"/>
                <a:ext cx="327600" cy="523800"/>
              </p14:xfrm>
            </p:contentPart>
          </mc:Choice>
          <mc:Fallback xmlns="">
            <p:pic>
              <p:nvPicPr>
                <p:cNvPr id="59" name="Рукописный ввод 58">
                  <a:extLst>
                    <a:ext uri="{FF2B5EF4-FFF2-40B4-BE49-F238E27FC236}">
                      <a16:creationId xmlns:a16="http://schemas.microsoft.com/office/drawing/2014/main" id="{4B627979-A56A-4555-B1AA-D599739D31EA}"/>
                    </a:ext>
                  </a:extLst>
                </p:cNvPr>
                <p:cNvPicPr/>
                <p:nvPr/>
              </p:nvPicPr>
              <p:blipFill>
                <a:blip r:embed="rId187"/>
                <a:stretch>
                  <a:fillRect/>
                </a:stretch>
              </p:blipFill>
              <p:spPr>
                <a:xfrm>
                  <a:off x="6817472" y="1592358"/>
                  <a:ext cx="34524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60" name="Рукописный ввод 59">
                  <a:extLst>
                    <a:ext uri="{FF2B5EF4-FFF2-40B4-BE49-F238E27FC236}">
                      <a16:creationId xmlns:a16="http://schemas.microsoft.com/office/drawing/2014/main" id="{AD5F9B30-94C1-4B91-9518-C67633DD7DA3}"/>
                    </a:ext>
                  </a:extLst>
                </p14:cNvPr>
                <p14:cNvContentPartPr/>
                <p14:nvPr/>
              </p14:nvContentPartPr>
              <p14:xfrm>
                <a:off x="7205912" y="1673358"/>
                <a:ext cx="242280" cy="425160"/>
              </p14:xfrm>
            </p:contentPart>
          </mc:Choice>
          <mc:Fallback xmlns="">
            <p:pic>
              <p:nvPicPr>
                <p:cNvPr id="60" name="Рукописный ввод 59">
                  <a:extLst>
                    <a:ext uri="{FF2B5EF4-FFF2-40B4-BE49-F238E27FC236}">
                      <a16:creationId xmlns:a16="http://schemas.microsoft.com/office/drawing/2014/main" id="{AD5F9B30-94C1-4B91-9518-C67633DD7DA3}"/>
                    </a:ext>
                  </a:extLst>
                </p:cNvPr>
                <p:cNvPicPr/>
                <p:nvPr/>
              </p:nvPicPr>
              <p:blipFill>
                <a:blip r:embed="rId189"/>
                <a:stretch>
                  <a:fillRect/>
                </a:stretch>
              </p:blipFill>
              <p:spPr>
                <a:xfrm>
                  <a:off x="7197272" y="1664718"/>
                  <a:ext cx="259920" cy="4428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61" name="Рукописный ввод 60">
                  <a:extLst>
                    <a:ext uri="{FF2B5EF4-FFF2-40B4-BE49-F238E27FC236}">
                      <a16:creationId xmlns:a16="http://schemas.microsoft.com/office/drawing/2014/main" id="{06416AD0-9E31-4D01-8F28-436ED9746EB9}"/>
                    </a:ext>
                  </a:extLst>
                </p14:cNvPr>
                <p14:cNvContentPartPr/>
                <p14:nvPr/>
              </p14:nvContentPartPr>
              <p14:xfrm>
                <a:off x="7660952" y="1765878"/>
                <a:ext cx="211320" cy="216000"/>
              </p14:xfrm>
            </p:contentPart>
          </mc:Choice>
          <mc:Fallback xmlns="">
            <p:pic>
              <p:nvPicPr>
                <p:cNvPr id="61" name="Рукописный ввод 60">
                  <a:extLst>
                    <a:ext uri="{FF2B5EF4-FFF2-40B4-BE49-F238E27FC236}">
                      <a16:creationId xmlns:a16="http://schemas.microsoft.com/office/drawing/2014/main" id="{06416AD0-9E31-4D01-8F28-436ED9746EB9}"/>
                    </a:ext>
                  </a:extLst>
                </p:cNvPr>
                <p:cNvPicPr/>
                <p:nvPr/>
              </p:nvPicPr>
              <p:blipFill>
                <a:blip r:embed="rId191"/>
                <a:stretch>
                  <a:fillRect/>
                </a:stretch>
              </p:blipFill>
              <p:spPr>
                <a:xfrm>
                  <a:off x="7652312" y="1757238"/>
                  <a:ext cx="22896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62" name="Рукописный ввод 61">
                  <a:extLst>
                    <a:ext uri="{FF2B5EF4-FFF2-40B4-BE49-F238E27FC236}">
                      <a16:creationId xmlns:a16="http://schemas.microsoft.com/office/drawing/2014/main" id="{DED933C0-6329-4B35-817F-E37DD5D95254}"/>
                    </a:ext>
                  </a:extLst>
                </p14:cNvPr>
                <p14:cNvContentPartPr/>
                <p14:nvPr/>
              </p14:nvContentPartPr>
              <p14:xfrm>
                <a:off x="7594712" y="1829958"/>
                <a:ext cx="241560" cy="70560"/>
              </p14:xfrm>
            </p:contentPart>
          </mc:Choice>
          <mc:Fallback xmlns="">
            <p:pic>
              <p:nvPicPr>
                <p:cNvPr id="62" name="Рукописный ввод 61">
                  <a:extLst>
                    <a:ext uri="{FF2B5EF4-FFF2-40B4-BE49-F238E27FC236}">
                      <a16:creationId xmlns:a16="http://schemas.microsoft.com/office/drawing/2014/main" id="{DED933C0-6329-4B35-817F-E37DD5D95254}"/>
                    </a:ext>
                  </a:extLst>
                </p:cNvPr>
                <p:cNvPicPr/>
                <p:nvPr/>
              </p:nvPicPr>
              <p:blipFill>
                <a:blip r:embed="rId193"/>
                <a:stretch>
                  <a:fillRect/>
                </a:stretch>
              </p:blipFill>
              <p:spPr>
                <a:xfrm>
                  <a:off x="7586072" y="1821318"/>
                  <a:ext cx="25920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63" name="Рукописный ввод 62">
                  <a:extLst>
                    <a:ext uri="{FF2B5EF4-FFF2-40B4-BE49-F238E27FC236}">
                      <a16:creationId xmlns:a16="http://schemas.microsoft.com/office/drawing/2014/main" id="{9C6DE98F-5712-4C79-8955-E19EA9AF2DEF}"/>
                    </a:ext>
                  </a:extLst>
                </p14:cNvPr>
                <p14:cNvContentPartPr/>
                <p14:nvPr/>
              </p14:nvContentPartPr>
              <p14:xfrm>
                <a:off x="7618472" y="1732038"/>
                <a:ext cx="195840" cy="79920"/>
              </p14:xfrm>
            </p:contentPart>
          </mc:Choice>
          <mc:Fallback xmlns="">
            <p:pic>
              <p:nvPicPr>
                <p:cNvPr id="63" name="Рукописный ввод 62">
                  <a:extLst>
                    <a:ext uri="{FF2B5EF4-FFF2-40B4-BE49-F238E27FC236}">
                      <a16:creationId xmlns:a16="http://schemas.microsoft.com/office/drawing/2014/main" id="{9C6DE98F-5712-4C79-8955-E19EA9AF2DEF}"/>
                    </a:ext>
                  </a:extLst>
                </p:cNvPr>
                <p:cNvPicPr/>
                <p:nvPr/>
              </p:nvPicPr>
              <p:blipFill>
                <a:blip r:embed="rId195"/>
                <a:stretch>
                  <a:fillRect/>
                </a:stretch>
              </p:blipFill>
              <p:spPr>
                <a:xfrm>
                  <a:off x="7609832" y="1723398"/>
                  <a:ext cx="21348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64" name="Рукописный ввод 63">
                  <a:extLst>
                    <a:ext uri="{FF2B5EF4-FFF2-40B4-BE49-F238E27FC236}">
                      <a16:creationId xmlns:a16="http://schemas.microsoft.com/office/drawing/2014/main" id="{716A88F5-363D-4EC0-8D4F-028769A26868}"/>
                    </a:ext>
                  </a:extLst>
                </p14:cNvPr>
                <p14:cNvContentPartPr/>
                <p14:nvPr/>
              </p14:nvContentPartPr>
              <p14:xfrm>
                <a:off x="8057312" y="1805838"/>
                <a:ext cx="177480" cy="157680"/>
              </p14:xfrm>
            </p:contentPart>
          </mc:Choice>
          <mc:Fallback xmlns="">
            <p:pic>
              <p:nvPicPr>
                <p:cNvPr id="64" name="Рукописный ввод 63">
                  <a:extLst>
                    <a:ext uri="{FF2B5EF4-FFF2-40B4-BE49-F238E27FC236}">
                      <a16:creationId xmlns:a16="http://schemas.microsoft.com/office/drawing/2014/main" id="{716A88F5-363D-4EC0-8D4F-028769A26868}"/>
                    </a:ext>
                  </a:extLst>
                </p:cNvPr>
                <p:cNvPicPr/>
                <p:nvPr/>
              </p:nvPicPr>
              <p:blipFill>
                <a:blip r:embed="rId197"/>
                <a:stretch>
                  <a:fillRect/>
                </a:stretch>
              </p:blipFill>
              <p:spPr>
                <a:xfrm>
                  <a:off x="8048672" y="1796838"/>
                  <a:ext cx="1951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65" name="Рукописный ввод 64">
                  <a:extLst>
                    <a:ext uri="{FF2B5EF4-FFF2-40B4-BE49-F238E27FC236}">
                      <a16:creationId xmlns:a16="http://schemas.microsoft.com/office/drawing/2014/main" id="{36B99B72-CA6A-4EE0-BA90-A18ABAF836DB}"/>
                    </a:ext>
                  </a:extLst>
                </p14:cNvPr>
                <p14:cNvContentPartPr/>
                <p14:nvPr/>
              </p14:nvContentPartPr>
              <p14:xfrm>
                <a:off x="8363312" y="1782438"/>
                <a:ext cx="49680" cy="203400"/>
              </p14:xfrm>
            </p:contentPart>
          </mc:Choice>
          <mc:Fallback xmlns="">
            <p:pic>
              <p:nvPicPr>
                <p:cNvPr id="65" name="Рукописный ввод 64">
                  <a:extLst>
                    <a:ext uri="{FF2B5EF4-FFF2-40B4-BE49-F238E27FC236}">
                      <a16:creationId xmlns:a16="http://schemas.microsoft.com/office/drawing/2014/main" id="{36B99B72-CA6A-4EE0-BA90-A18ABAF836DB}"/>
                    </a:ext>
                  </a:extLst>
                </p:cNvPr>
                <p:cNvPicPr/>
                <p:nvPr/>
              </p:nvPicPr>
              <p:blipFill>
                <a:blip r:embed="rId199"/>
                <a:stretch>
                  <a:fillRect/>
                </a:stretch>
              </p:blipFill>
              <p:spPr>
                <a:xfrm>
                  <a:off x="8354672" y="1773798"/>
                  <a:ext cx="6732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66" name="Рукописный ввод 65">
                  <a:extLst>
                    <a:ext uri="{FF2B5EF4-FFF2-40B4-BE49-F238E27FC236}">
                      <a16:creationId xmlns:a16="http://schemas.microsoft.com/office/drawing/2014/main" id="{E21DB380-4A65-461B-B064-15C26B239FCA}"/>
                    </a:ext>
                  </a:extLst>
                </p14:cNvPr>
                <p14:cNvContentPartPr/>
                <p14:nvPr/>
              </p14:nvContentPartPr>
              <p14:xfrm>
                <a:off x="8285912" y="1730238"/>
                <a:ext cx="270720" cy="105480"/>
              </p14:xfrm>
            </p:contentPart>
          </mc:Choice>
          <mc:Fallback xmlns="">
            <p:pic>
              <p:nvPicPr>
                <p:cNvPr id="66" name="Рукописный ввод 65">
                  <a:extLst>
                    <a:ext uri="{FF2B5EF4-FFF2-40B4-BE49-F238E27FC236}">
                      <a16:creationId xmlns:a16="http://schemas.microsoft.com/office/drawing/2014/main" id="{E21DB380-4A65-461B-B064-15C26B239FCA}"/>
                    </a:ext>
                  </a:extLst>
                </p:cNvPr>
                <p:cNvPicPr/>
                <p:nvPr/>
              </p:nvPicPr>
              <p:blipFill>
                <a:blip r:embed="rId201"/>
                <a:stretch>
                  <a:fillRect/>
                </a:stretch>
              </p:blipFill>
              <p:spPr>
                <a:xfrm>
                  <a:off x="8277272" y="1721238"/>
                  <a:ext cx="28836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67" name="Рукописный ввод 66">
                  <a:extLst>
                    <a:ext uri="{FF2B5EF4-FFF2-40B4-BE49-F238E27FC236}">
                      <a16:creationId xmlns:a16="http://schemas.microsoft.com/office/drawing/2014/main" id="{18F3CE31-96EE-4D44-8CC9-1CD46E737530}"/>
                    </a:ext>
                  </a:extLst>
                </p14:cNvPr>
                <p14:cNvContentPartPr/>
                <p14:nvPr/>
              </p14:nvContentPartPr>
              <p14:xfrm>
                <a:off x="8580752" y="1579758"/>
                <a:ext cx="256680" cy="515520"/>
              </p14:xfrm>
            </p:contentPart>
          </mc:Choice>
          <mc:Fallback xmlns="">
            <p:pic>
              <p:nvPicPr>
                <p:cNvPr id="67" name="Рукописный ввод 66">
                  <a:extLst>
                    <a:ext uri="{FF2B5EF4-FFF2-40B4-BE49-F238E27FC236}">
                      <a16:creationId xmlns:a16="http://schemas.microsoft.com/office/drawing/2014/main" id="{18F3CE31-96EE-4D44-8CC9-1CD46E737530}"/>
                    </a:ext>
                  </a:extLst>
                </p:cNvPr>
                <p:cNvPicPr/>
                <p:nvPr/>
              </p:nvPicPr>
              <p:blipFill>
                <a:blip r:embed="rId203"/>
                <a:stretch>
                  <a:fillRect/>
                </a:stretch>
              </p:blipFill>
              <p:spPr>
                <a:xfrm>
                  <a:off x="8571752" y="1570758"/>
                  <a:ext cx="274320" cy="5331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69" name="Рукописный ввод 68">
                  <a:extLst>
                    <a:ext uri="{FF2B5EF4-FFF2-40B4-BE49-F238E27FC236}">
                      <a16:creationId xmlns:a16="http://schemas.microsoft.com/office/drawing/2014/main" id="{FB3216CB-38C4-4C65-A9DA-716E0CFD24CD}"/>
                    </a:ext>
                  </a:extLst>
                </p14:cNvPr>
                <p14:cNvContentPartPr/>
                <p14:nvPr/>
              </p14:nvContentPartPr>
              <p14:xfrm>
                <a:off x="9015632" y="1679838"/>
                <a:ext cx="206640" cy="188280"/>
              </p14:xfrm>
            </p:contentPart>
          </mc:Choice>
          <mc:Fallback xmlns="">
            <p:pic>
              <p:nvPicPr>
                <p:cNvPr id="69" name="Рукописный ввод 68">
                  <a:extLst>
                    <a:ext uri="{FF2B5EF4-FFF2-40B4-BE49-F238E27FC236}">
                      <a16:creationId xmlns:a16="http://schemas.microsoft.com/office/drawing/2014/main" id="{FB3216CB-38C4-4C65-A9DA-716E0CFD24CD}"/>
                    </a:ext>
                  </a:extLst>
                </p:cNvPr>
                <p:cNvPicPr/>
                <p:nvPr/>
              </p:nvPicPr>
              <p:blipFill>
                <a:blip r:embed="rId205"/>
                <a:stretch>
                  <a:fillRect/>
                </a:stretch>
              </p:blipFill>
              <p:spPr>
                <a:xfrm>
                  <a:off x="9006632" y="1670838"/>
                  <a:ext cx="22428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70" name="Рукописный ввод 69">
                  <a:extLst>
                    <a:ext uri="{FF2B5EF4-FFF2-40B4-BE49-F238E27FC236}">
                      <a16:creationId xmlns:a16="http://schemas.microsoft.com/office/drawing/2014/main" id="{7513245E-C393-43C0-B358-8DB0C38C0E03}"/>
                    </a:ext>
                  </a:extLst>
                </p14:cNvPr>
                <p14:cNvContentPartPr/>
                <p14:nvPr/>
              </p14:nvContentPartPr>
              <p14:xfrm>
                <a:off x="9420632" y="1597038"/>
                <a:ext cx="14400" cy="290160"/>
              </p14:xfrm>
            </p:contentPart>
          </mc:Choice>
          <mc:Fallback xmlns="">
            <p:pic>
              <p:nvPicPr>
                <p:cNvPr id="70" name="Рукописный ввод 69">
                  <a:extLst>
                    <a:ext uri="{FF2B5EF4-FFF2-40B4-BE49-F238E27FC236}">
                      <a16:creationId xmlns:a16="http://schemas.microsoft.com/office/drawing/2014/main" id="{7513245E-C393-43C0-B358-8DB0C38C0E03}"/>
                    </a:ext>
                  </a:extLst>
                </p:cNvPr>
                <p:cNvPicPr/>
                <p:nvPr/>
              </p:nvPicPr>
              <p:blipFill>
                <a:blip r:embed="rId207"/>
                <a:stretch>
                  <a:fillRect/>
                </a:stretch>
              </p:blipFill>
              <p:spPr>
                <a:xfrm>
                  <a:off x="9411632" y="1588398"/>
                  <a:ext cx="3204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71" name="Рукописный ввод 70">
                  <a:extLst>
                    <a:ext uri="{FF2B5EF4-FFF2-40B4-BE49-F238E27FC236}">
                      <a16:creationId xmlns:a16="http://schemas.microsoft.com/office/drawing/2014/main" id="{9772A2B2-9127-477E-9263-1076112ADEB6}"/>
                    </a:ext>
                  </a:extLst>
                </p14:cNvPr>
                <p14:cNvContentPartPr/>
                <p14:nvPr/>
              </p14:nvContentPartPr>
              <p14:xfrm>
                <a:off x="9285992" y="1510638"/>
                <a:ext cx="363600" cy="175320"/>
              </p14:xfrm>
            </p:contentPart>
          </mc:Choice>
          <mc:Fallback xmlns="">
            <p:pic>
              <p:nvPicPr>
                <p:cNvPr id="71" name="Рукописный ввод 70">
                  <a:extLst>
                    <a:ext uri="{FF2B5EF4-FFF2-40B4-BE49-F238E27FC236}">
                      <a16:creationId xmlns:a16="http://schemas.microsoft.com/office/drawing/2014/main" id="{9772A2B2-9127-477E-9263-1076112ADEB6}"/>
                    </a:ext>
                  </a:extLst>
                </p:cNvPr>
                <p:cNvPicPr/>
                <p:nvPr/>
              </p:nvPicPr>
              <p:blipFill>
                <a:blip r:embed="rId209"/>
                <a:stretch>
                  <a:fillRect/>
                </a:stretch>
              </p:blipFill>
              <p:spPr>
                <a:xfrm>
                  <a:off x="9276992" y="1501638"/>
                  <a:ext cx="38124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72" name="Рукописный ввод 71">
                  <a:extLst>
                    <a:ext uri="{FF2B5EF4-FFF2-40B4-BE49-F238E27FC236}">
                      <a16:creationId xmlns:a16="http://schemas.microsoft.com/office/drawing/2014/main" id="{A8BCBF25-20E5-4D18-A973-DED22CD7F675}"/>
                    </a:ext>
                  </a:extLst>
                </p14:cNvPr>
                <p14:cNvContentPartPr/>
                <p14:nvPr/>
              </p14:nvContentPartPr>
              <p14:xfrm>
                <a:off x="9713672" y="1481838"/>
                <a:ext cx="356400" cy="611280"/>
              </p14:xfrm>
            </p:contentPart>
          </mc:Choice>
          <mc:Fallback xmlns="">
            <p:pic>
              <p:nvPicPr>
                <p:cNvPr id="72" name="Рукописный ввод 71">
                  <a:extLst>
                    <a:ext uri="{FF2B5EF4-FFF2-40B4-BE49-F238E27FC236}">
                      <a16:creationId xmlns:a16="http://schemas.microsoft.com/office/drawing/2014/main" id="{A8BCBF25-20E5-4D18-A973-DED22CD7F675}"/>
                    </a:ext>
                  </a:extLst>
                </p:cNvPr>
                <p:cNvPicPr/>
                <p:nvPr/>
              </p:nvPicPr>
              <p:blipFill>
                <a:blip r:embed="rId211"/>
                <a:stretch>
                  <a:fillRect/>
                </a:stretch>
              </p:blipFill>
              <p:spPr>
                <a:xfrm>
                  <a:off x="9704672" y="1472838"/>
                  <a:ext cx="374040" cy="6289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73" name="Рукописный ввод 72">
                  <a:extLst>
                    <a:ext uri="{FF2B5EF4-FFF2-40B4-BE49-F238E27FC236}">
                      <a16:creationId xmlns:a16="http://schemas.microsoft.com/office/drawing/2014/main" id="{37FAAE47-C78E-49BF-8257-C35411AB3B0E}"/>
                    </a:ext>
                  </a:extLst>
                </p14:cNvPr>
                <p14:cNvContentPartPr/>
                <p14:nvPr/>
              </p14:nvContentPartPr>
              <p14:xfrm>
                <a:off x="10171592" y="1619718"/>
                <a:ext cx="204480" cy="263520"/>
              </p14:xfrm>
            </p:contentPart>
          </mc:Choice>
          <mc:Fallback xmlns="">
            <p:pic>
              <p:nvPicPr>
                <p:cNvPr id="73" name="Рукописный ввод 72">
                  <a:extLst>
                    <a:ext uri="{FF2B5EF4-FFF2-40B4-BE49-F238E27FC236}">
                      <a16:creationId xmlns:a16="http://schemas.microsoft.com/office/drawing/2014/main" id="{37FAAE47-C78E-49BF-8257-C35411AB3B0E}"/>
                    </a:ext>
                  </a:extLst>
                </p:cNvPr>
                <p:cNvPicPr/>
                <p:nvPr/>
              </p:nvPicPr>
              <p:blipFill>
                <a:blip r:embed="rId213"/>
                <a:stretch>
                  <a:fillRect/>
                </a:stretch>
              </p:blipFill>
              <p:spPr>
                <a:xfrm>
                  <a:off x="10162952" y="1610718"/>
                  <a:ext cx="22212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74" name="Рукописный ввод 73">
                  <a:extLst>
                    <a:ext uri="{FF2B5EF4-FFF2-40B4-BE49-F238E27FC236}">
                      <a16:creationId xmlns:a16="http://schemas.microsoft.com/office/drawing/2014/main" id="{4DBF940A-56A6-4016-8BD9-36F333F41741}"/>
                    </a:ext>
                  </a:extLst>
                </p14:cNvPr>
                <p14:cNvContentPartPr/>
                <p14:nvPr/>
              </p14:nvContentPartPr>
              <p14:xfrm>
                <a:off x="10648952" y="1549158"/>
                <a:ext cx="317880" cy="397080"/>
              </p14:xfrm>
            </p:contentPart>
          </mc:Choice>
          <mc:Fallback xmlns="">
            <p:pic>
              <p:nvPicPr>
                <p:cNvPr id="74" name="Рукописный ввод 73">
                  <a:extLst>
                    <a:ext uri="{FF2B5EF4-FFF2-40B4-BE49-F238E27FC236}">
                      <a16:creationId xmlns:a16="http://schemas.microsoft.com/office/drawing/2014/main" id="{4DBF940A-56A6-4016-8BD9-36F333F41741}"/>
                    </a:ext>
                  </a:extLst>
                </p:cNvPr>
                <p:cNvPicPr/>
                <p:nvPr/>
              </p:nvPicPr>
              <p:blipFill>
                <a:blip r:embed="rId215"/>
                <a:stretch>
                  <a:fillRect/>
                </a:stretch>
              </p:blipFill>
              <p:spPr>
                <a:xfrm>
                  <a:off x="10639952" y="1540158"/>
                  <a:ext cx="33552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75" name="Рукописный ввод 74">
                  <a:extLst>
                    <a:ext uri="{FF2B5EF4-FFF2-40B4-BE49-F238E27FC236}">
                      <a16:creationId xmlns:a16="http://schemas.microsoft.com/office/drawing/2014/main" id="{154A788A-5F6E-4125-99CD-79D61FF75C94}"/>
                    </a:ext>
                  </a:extLst>
                </p14:cNvPr>
                <p14:cNvContentPartPr/>
                <p14:nvPr/>
              </p14:nvContentPartPr>
              <p14:xfrm>
                <a:off x="10603952" y="1736358"/>
                <a:ext cx="307080" cy="21600"/>
              </p14:xfrm>
            </p:contentPart>
          </mc:Choice>
          <mc:Fallback xmlns="">
            <p:pic>
              <p:nvPicPr>
                <p:cNvPr id="75" name="Рукописный ввод 74">
                  <a:extLst>
                    <a:ext uri="{FF2B5EF4-FFF2-40B4-BE49-F238E27FC236}">
                      <a16:creationId xmlns:a16="http://schemas.microsoft.com/office/drawing/2014/main" id="{154A788A-5F6E-4125-99CD-79D61FF75C94}"/>
                    </a:ext>
                  </a:extLst>
                </p:cNvPr>
                <p:cNvPicPr/>
                <p:nvPr/>
              </p:nvPicPr>
              <p:blipFill>
                <a:blip r:embed="rId217"/>
                <a:stretch>
                  <a:fillRect/>
                </a:stretch>
              </p:blipFill>
              <p:spPr>
                <a:xfrm>
                  <a:off x="10594952" y="1727718"/>
                  <a:ext cx="3247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42" name="Рукописный ввод 141">
                  <a:extLst>
                    <a:ext uri="{FF2B5EF4-FFF2-40B4-BE49-F238E27FC236}">
                      <a16:creationId xmlns:a16="http://schemas.microsoft.com/office/drawing/2014/main" id="{9D58788A-10BB-4DF7-AC48-7C28A6DE2441}"/>
                    </a:ext>
                  </a:extLst>
                </p14:cNvPr>
                <p14:cNvContentPartPr/>
                <p14:nvPr/>
              </p14:nvContentPartPr>
              <p14:xfrm>
                <a:off x="8131112" y="2273118"/>
                <a:ext cx="1321920" cy="3678840"/>
              </p14:xfrm>
            </p:contentPart>
          </mc:Choice>
          <mc:Fallback xmlns="">
            <p:pic>
              <p:nvPicPr>
                <p:cNvPr id="142" name="Рукописный ввод 141">
                  <a:extLst>
                    <a:ext uri="{FF2B5EF4-FFF2-40B4-BE49-F238E27FC236}">
                      <a16:creationId xmlns:a16="http://schemas.microsoft.com/office/drawing/2014/main" id="{9D58788A-10BB-4DF7-AC48-7C28A6DE2441}"/>
                    </a:ext>
                  </a:extLst>
                </p:cNvPr>
                <p:cNvPicPr/>
                <p:nvPr/>
              </p:nvPicPr>
              <p:blipFill>
                <a:blip r:embed="rId219"/>
                <a:stretch>
                  <a:fillRect/>
                </a:stretch>
              </p:blipFill>
              <p:spPr>
                <a:xfrm>
                  <a:off x="8122112" y="2264118"/>
                  <a:ext cx="1339560" cy="36964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43" name="Рукописный ввод 142">
                  <a:extLst>
                    <a:ext uri="{FF2B5EF4-FFF2-40B4-BE49-F238E27FC236}">
                      <a16:creationId xmlns:a16="http://schemas.microsoft.com/office/drawing/2014/main" id="{A148730A-EE8F-44F2-865A-7F3D910E93AC}"/>
                    </a:ext>
                  </a:extLst>
                </p14:cNvPr>
                <p14:cNvContentPartPr/>
                <p14:nvPr/>
              </p14:nvContentPartPr>
              <p14:xfrm>
                <a:off x="9775232" y="3689358"/>
                <a:ext cx="386640" cy="407160"/>
              </p14:xfrm>
            </p:contentPart>
          </mc:Choice>
          <mc:Fallback xmlns="">
            <p:pic>
              <p:nvPicPr>
                <p:cNvPr id="143" name="Рукописный ввод 142">
                  <a:extLst>
                    <a:ext uri="{FF2B5EF4-FFF2-40B4-BE49-F238E27FC236}">
                      <a16:creationId xmlns:a16="http://schemas.microsoft.com/office/drawing/2014/main" id="{A148730A-EE8F-44F2-865A-7F3D910E93AC}"/>
                    </a:ext>
                  </a:extLst>
                </p:cNvPr>
                <p:cNvPicPr/>
                <p:nvPr/>
              </p:nvPicPr>
              <p:blipFill>
                <a:blip r:embed="rId221"/>
                <a:stretch>
                  <a:fillRect/>
                </a:stretch>
              </p:blipFill>
              <p:spPr>
                <a:xfrm>
                  <a:off x="9766232" y="3680358"/>
                  <a:ext cx="40428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4" name="Рукописный ввод 143">
                  <a:extLst>
                    <a:ext uri="{FF2B5EF4-FFF2-40B4-BE49-F238E27FC236}">
                      <a16:creationId xmlns:a16="http://schemas.microsoft.com/office/drawing/2014/main" id="{CE763740-2552-4865-9CB3-D799104EFEB5}"/>
                    </a:ext>
                  </a:extLst>
                </p14:cNvPr>
                <p14:cNvContentPartPr/>
                <p14:nvPr/>
              </p14:nvContentPartPr>
              <p14:xfrm>
                <a:off x="10205792" y="3640758"/>
                <a:ext cx="304560" cy="291600"/>
              </p14:xfrm>
            </p:contentPart>
          </mc:Choice>
          <mc:Fallback xmlns="">
            <p:pic>
              <p:nvPicPr>
                <p:cNvPr id="144" name="Рукописный ввод 143">
                  <a:extLst>
                    <a:ext uri="{FF2B5EF4-FFF2-40B4-BE49-F238E27FC236}">
                      <a16:creationId xmlns:a16="http://schemas.microsoft.com/office/drawing/2014/main" id="{CE763740-2552-4865-9CB3-D799104EFEB5}"/>
                    </a:ext>
                  </a:extLst>
                </p:cNvPr>
                <p:cNvPicPr/>
                <p:nvPr/>
              </p:nvPicPr>
              <p:blipFill>
                <a:blip r:embed="rId223"/>
                <a:stretch>
                  <a:fillRect/>
                </a:stretch>
              </p:blipFill>
              <p:spPr>
                <a:xfrm>
                  <a:off x="10196792" y="3631758"/>
                  <a:ext cx="32220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7" name="Рукописный ввод 146">
                  <a:extLst>
                    <a:ext uri="{FF2B5EF4-FFF2-40B4-BE49-F238E27FC236}">
                      <a16:creationId xmlns:a16="http://schemas.microsoft.com/office/drawing/2014/main" id="{1A05072A-CFF5-4324-9941-9B1D08357EE3}"/>
                    </a:ext>
                  </a:extLst>
                </p14:cNvPr>
                <p14:cNvContentPartPr/>
                <p14:nvPr/>
              </p14:nvContentPartPr>
              <p14:xfrm>
                <a:off x="10337192" y="3520878"/>
                <a:ext cx="242280" cy="79560"/>
              </p14:xfrm>
            </p:contentPart>
          </mc:Choice>
          <mc:Fallback xmlns="">
            <p:pic>
              <p:nvPicPr>
                <p:cNvPr id="147" name="Рукописный ввод 146">
                  <a:extLst>
                    <a:ext uri="{FF2B5EF4-FFF2-40B4-BE49-F238E27FC236}">
                      <a16:creationId xmlns:a16="http://schemas.microsoft.com/office/drawing/2014/main" id="{1A05072A-CFF5-4324-9941-9B1D08357EE3}"/>
                    </a:ext>
                  </a:extLst>
                </p:cNvPr>
                <p:cNvPicPr/>
                <p:nvPr/>
              </p:nvPicPr>
              <p:blipFill>
                <a:blip r:embed="rId225"/>
                <a:stretch>
                  <a:fillRect/>
                </a:stretch>
              </p:blipFill>
              <p:spPr>
                <a:xfrm>
                  <a:off x="10328192" y="3511878"/>
                  <a:ext cx="25992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8" name="Рукописный ввод 147">
                  <a:extLst>
                    <a:ext uri="{FF2B5EF4-FFF2-40B4-BE49-F238E27FC236}">
                      <a16:creationId xmlns:a16="http://schemas.microsoft.com/office/drawing/2014/main" id="{9F8DB959-2D61-4F93-91F1-D783122AC0E5}"/>
                    </a:ext>
                  </a:extLst>
                </p14:cNvPr>
                <p14:cNvContentPartPr/>
                <p14:nvPr/>
              </p14:nvContentPartPr>
              <p14:xfrm>
                <a:off x="10642472" y="3488838"/>
                <a:ext cx="88560" cy="257040"/>
              </p14:xfrm>
            </p:contentPart>
          </mc:Choice>
          <mc:Fallback xmlns="">
            <p:pic>
              <p:nvPicPr>
                <p:cNvPr id="148" name="Рукописный ввод 147">
                  <a:extLst>
                    <a:ext uri="{FF2B5EF4-FFF2-40B4-BE49-F238E27FC236}">
                      <a16:creationId xmlns:a16="http://schemas.microsoft.com/office/drawing/2014/main" id="{9F8DB959-2D61-4F93-91F1-D783122AC0E5}"/>
                    </a:ext>
                  </a:extLst>
                </p:cNvPr>
                <p:cNvPicPr/>
                <p:nvPr/>
              </p:nvPicPr>
              <p:blipFill>
                <a:blip r:embed="rId227"/>
                <a:stretch>
                  <a:fillRect/>
                </a:stretch>
              </p:blipFill>
              <p:spPr>
                <a:xfrm>
                  <a:off x="10633472" y="3479838"/>
                  <a:ext cx="10620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9" name="Рукописный ввод 148">
                  <a:extLst>
                    <a:ext uri="{FF2B5EF4-FFF2-40B4-BE49-F238E27FC236}">
                      <a16:creationId xmlns:a16="http://schemas.microsoft.com/office/drawing/2014/main" id="{E7DDC61D-E186-4421-BE97-EC8C03498F33}"/>
                    </a:ext>
                  </a:extLst>
                </p14:cNvPr>
                <p14:cNvContentPartPr/>
                <p14:nvPr/>
              </p14:nvContentPartPr>
              <p14:xfrm>
                <a:off x="10828952" y="3439878"/>
                <a:ext cx="167400" cy="266040"/>
              </p14:xfrm>
            </p:contentPart>
          </mc:Choice>
          <mc:Fallback xmlns="">
            <p:pic>
              <p:nvPicPr>
                <p:cNvPr id="149" name="Рукописный ввод 148">
                  <a:extLst>
                    <a:ext uri="{FF2B5EF4-FFF2-40B4-BE49-F238E27FC236}">
                      <a16:creationId xmlns:a16="http://schemas.microsoft.com/office/drawing/2014/main" id="{E7DDC61D-E186-4421-BE97-EC8C03498F33}"/>
                    </a:ext>
                  </a:extLst>
                </p:cNvPr>
                <p:cNvPicPr/>
                <p:nvPr/>
              </p:nvPicPr>
              <p:blipFill>
                <a:blip r:embed="rId229"/>
                <a:stretch>
                  <a:fillRect/>
                </a:stretch>
              </p:blipFill>
              <p:spPr>
                <a:xfrm>
                  <a:off x="10820312" y="3430878"/>
                  <a:ext cx="18504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50" name="Рукописный ввод 149">
                  <a:extLst>
                    <a:ext uri="{FF2B5EF4-FFF2-40B4-BE49-F238E27FC236}">
                      <a16:creationId xmlns:a16="http://schemas.microsoft.com/office/drawing/2014/main" id="{0D6FEAB1-979F-4DAC-89FC-5514A1217C08}"/>
                    </a:ext>
                  </a:extLst>
                </p14:cNvPr>
                <p14:cNvContentPartPr/>
                <p14:nvPr/>
              </p14:nvContentPartPr>
              <p14:xfrm>
                <a:off x="11070512" y="3305238"/>
                <a:ext cx="140760" cy="257760"/>
              </p14:xfrm>
            </p:contentPart>
          </mc:Choice>
          <mc:Fallback xmlns="">
            <p:pic>
              <p:nvPicPr>
                <p:cNvPr id="150" name="Рукописный ввод 149">
                  <a:extLst>
                    <a:ext uri="{FF2B5EF4-FFF2-40B4-BE49-F238E27FC236}">
                      <a16:creationId xmlns:a16="http://schemas.microsoft.com/office/drawing/2014/main" id="{0D6FEAB1-979F-4DAC-89FC-5514A1217C08}"/>
                    </a:ext>
                  </a:extLst>
                </p:cNvPr>
                <p:cNvPicPr/>
                <p:nvPr/>
              </p:nvPicPr>
              <p:blipFill>
                <a:blip r:embed="rId231"/>
                <a:stretch>
                  <a:fillRect/>
                </a:stretch>
              </p:blipFill>
              <p:spPr>
                <a:xfrm>
                  <a:off x="11061872" y="3296238"/>
                  <a:ext cx="1584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51" name="Рукописный ввод 150">
                  <a:extLst>
                    <a:ext uri="{FF2B5EF4-FFF2-40B4-BE49-F238E27FC236}">
                      <a16:creationId xmlns:a16="http://schemas.microsoft.com/office/drawing/2014/main" id="{73E3A11A-A5F0-4690-9FA3-1609F73D0703}"/>
                    </a:ext>
                  </a:extLst>
                </p14:cNvPr>
                <p14:cNvContentPartPr/>
                <p14:nvPr/>
              </p14:nvContentPartPr>
              <p14:xfrm>
                <a:off x="11233952" y="3239358"/>
                <a:ext cx="226440" cy="245160"/>
              </p14:xfrm>
            </p:contentPart>
          </mc:Choice>
          <mc:Fallback xmlns="">
            <p:pic>
              <p:nvPicPr>
                <p:cNvPr id="151" name="Рукописный ввод 150">
                  <a:extLst>
                    <a:ext uri="{FF2B5EF4-FFF2-40B4-BE49-F238E27FC236}">
                      <a16:creationId xmlns:a16="http://schemas.microsoft.com/office/drawing/2014/main" id="{73E3A11A-A5F0-4690-9FA3-1609F73D0703}"/>
                    </a:ext>
                  </a:extLst>
                </p:cNvPr>
                <p:cNvPicPr/>
                <p:nvPr/>
              </p:nvPicPr>
              <p:blipFill>
                <a:blip r:embed="rId233"/>
                <a:stretch>
                  <a:fillRect/>
                </a:stretch>
              </p:blipFill>
              <p:spPr>
                <a:xfrm>
                  <a:off x="11224952" y="3230358"/>
                  <a:ext cx="24408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52" name="Рукописный ввод 151">
                  <a:extLst>
                    <a:ext uri="{FF2B5EF4-FFF2-40B4-BE49-F238E27FC236}">
                      <a16:creationId xmlns:a16="http://schemas.microsoft.com/office/drawing/2014/main" id="{D186A03C-D19C-44A6-9052-CBED47226E21}"/>
                    </a:ext>
                  </a:extLst>
                </p14:cNvPr>
                <p14:cNvContentPartPr/>
                <p14:nvPr/>
              </p14:nvContentPartPr>
              <p14:xfrm>
                <a:off x="11395592" y="3231078"/>
                <a:ext cx="311400" cy="186120"/>
              </p14:xfrm>
            </p:contentPart>
          </mc:Choice>
          <mc:Fallback xmlns="">
            <p:pic>
              <p:nvPicPr>
                <p:cNvPr id="152" name="Рукописный ввод 151">
                  <a:extLst>
                    <a:ext uri="{FF2B5EF4-FFF2-40B4-BE49-F238E27FC236}">
                      <a16:creationId xmlns:a16="http://schemas.microsoft.com/office/drawing/2014/main" id="{D186A03C-D19C-44A6-9052-CBED47226E21}"/>
                    </a:ext>
                  </a:extLst>
                </p:cNvPr>
                <p:cNvPicPr/>
                <p:nvPr/>
              </p:nvPicPr>
              <p:blipFill>
                <a:blip r:embed="rId235"/>
                <a:stretch>
                  <a:fillRect/>
                </a:stretch>
              </p:blipFill>
              <p:spPr>
                <a:xfrm>
                  <a:off x="11386952" y="3222438"/>
                  <a:ext cx="3290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53" name="Рукописный ввод 152">
                  <a:extLst>
                    <a:ext uri="{FF2B5EF4-FFF2-40B4-BE49-F238E27FC236}">
                      <a16:creationId xmlns:a16="http://schemas.microsoft.com/office/drawing/2014/main" id="{DC703B56-E1C9-4315-87A9-9DDDD3DA38E8}"/>
                    </a:ext>
                  </a:extLst>
                </p14:cNvPr>
                <p14:cNvContentPartPr/>
                <p14:nvPr/>
              </p14:nvContentPartPr>
              <p14:xfrm>
                <a:off x="11351672" y="3173118"/>
                <a:ext cx="8280" cy="9360"/>
              </p14:xfrm>
            </p:contentPart>
          </mc:Choice>
          <mc:Fallback xmlns="">
            <p:pic>
              <p:nvPicPr>
                <p:cNvPr id="153" name="Рукописный ввод 152">
                  <a:extLst>
                    <a:ext uri="{FF2B5EF4-FFF2-40B4-BE49-F238E27FC236}">
                      <a16:creationId xmlns:a16="http://schemas.microsoft.com/office/drawing/2014/main" id="{DC703B56-E1C9-4315-87A9-9DDDD3DA38E8}"/>
                    </a:ext>
                  </a:extLst>
                </p:cNvPr>
                <p:cNvPicPr/>
                <p:nvPr/>
              </p:nvPicPr>
              <p:blipFill>
                <a:blip r:embed="rId237"/>
                <a:stretch>
                  <a:fillRect/>
                </a:stretch>
              </p:blipFill>
              <p:spPr>
                <a:xfrm>
                  <a:off x="11342672" y="3164118"/>
                  <a:ext cx="2592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54" name="Рукописный ввод 153">
                  <a:extLst>
                    <a:ext uri="{FF2B5EF4-FFF2-40B4-BE49-F238E27FC236}">
                      <a16:creationId xmlns:a16="http://schemas.microsoft.com/office/drawing/2014/main" id="{CEBBBAC3-E7BA-492D-A654-96C9B4ADC181}"/>
                    </a:ext>
                  </a:extLst>
                </p14:cNvPr>
                <p14:cNvContentPartPr/>
                <p14:nvPr/>
              </p14:nvContentPartPr>
              <p14:xfrm>
                <a:off x="11569832" y="3081318"/>
                <a:ext cx="87480" cy="362160"/>
              </p14:xfrm>
            </p:contentPart>
          </mc:Choice>
          <mc:Fallback xmlns="">
            <p:pic>
              <p:nvPicPr>
                <p:cNvPr id="154" name="Рукописный ввод 153">
                  <a:extLst>
                    <a:ext uri="{FF2B5EF4-FFF2-40B4-BE49-F238E27FC236}">
                      <a16:creationId xmlns:a16="http://schemas.microsoft.com/office/drawing/2014/main" id="{CEBBBAC3-E7BA-492D-A654-96C9B4ADC181}"/>
                    </a:ext>
                  </a:extLst>
                </p:cNvPr>
                <p:cNvPicPr/>
                <p:nvPr/>
              </p:nvPicPr>
              <p:blipFill>
                <a:blip r:embed="rId239"/>
                <a:stretch>
                  <a:fillRect/>
                </a:stretch>
              </p:blipFill>
              <p:spPr>
                <a:xfrm>
                  <a:off x="11561192" y="3072678"/>
                  <a:ext cx="10512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5" name="Рукописный ввод 154">
                  <a:extLst>
                    <a:ext uri="{FF2B5EF4-FFF2-40B4-BE49-F238E27FC236}">
                      <a16:creationId xmlns:a16="http://schemas.microsoft.com/office/drawing/2014/main" id="{B6A4844C-5EEC-4A46-9CA7-F4109F7D77F5}"/>
                    </a:ext>
                  </a:extLst>
                </p14:cNvPr>
                <p14:cNvContentPartPr/>
                <p14:nvPr/>
              </p14:nvContentPartPr>
              <p14:xfrm>
                <a:off x="11224952" y="3098238"/>
                <a:ext cx="550080" cy="94680"/>
              </p14:xfrm>
            </p:contentPart>
          </mc:Choice>
          <mc:Fallback xmlns="">
            <p:pic>
              <p:nvPicPr>
                <p:cNvPr id="155" name="Рукописный ввод 154">
                  <a:extLst>
                    <a:ext uri="{FF2B5EF4-FFF2-40B4-BE49-F238E27FC236}">
                      <a16:creationId xmlns:a16="http://schemas.microsoft.com/office/drawing/2014/main" id="{B6A4844C-5EEC-4A46-9CA7-F4109F7D77F5}"/>
                    </a:ext>
                  </a:extLst>
                </p:cNvPr>
                <p:cNvPicPr/>
                <p:nvPr/>
              </p:nvPicPr>
              <p:blipFill>
                <a:blip r:embed="rId241"/>
                <a:stretch>
                  <a:fillRect/>
                </a:stretch>
              </p:blipFill>
              <p:spPr>
                <a:xfrm>
                  <a:off x="11215952" y="3089238"/>
                  <a:ext cx="56772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6" name="Рукописный ввод 155">
                  <a:extLst>
                    <a:ext uri="{FF2B5EF4-FFF2-40B4-BE49-F238E27FC236}">
                      <a16:creationId xmlns:a16="http://schemas.microsoft.com/office/drawing/2014/main" id="{151F90FF-7FF9-4F4B-810D-34917F91C9E7}"/>
                    </a:ext>
                  </a:extLst>
                </p14:cNvPr>
                <p14:cNvContentPartPr/>
                <p14:nvPr/>
              </p14:nvContentPartPr>
              <p14:xfrm>
                <a:off x="10242872" y="3920478"/>
                <a:ext cx="1494360" cy="707760"/>
              </p14:xfrm>
            </p:contentPart>
          </mc:Choice>
          <mc:Fallback xmlns="">
            <p:pic>
              <p:nvPicPr>
                <p:cNvPr id="156" name="Рукописный ввод 155">
                  <a:extLst>
                    <a:ext uri="{FF2B5EF4-FFF2-40B4-BE49-F238E27FC236}">
                      <a16:creationId xmlns:a16="http://schemas.microsoft.com/office/drawing/2014/main" id="{151F90FF-7FF9-4F4B-810D-34917F91C9E7}"/>
                    </a:ext>
                  </a:extLst>
                </p:cNvPr>
                <p:cNvPicPr/>
                <p:nvPr/>
              </p:nvPicPr>
              <p:blipFill>
                <a:blip r:embed="rId243"/>
                <a:stretch>
                  <a:fillRect/>
                </a:stretch>
              </p:blipFill>
              <p:spPr>
                <a:xfrm>
                  <a:off x="10234232" y="3911478"/>
                  <a:ext cx="1512000" cy="725400"/>
                </a:xfrm>
                <a:prstGeom prst="rect">
                  <a:avLst/>
                </a:prstGeom>
              </p:spPr>
            </p:pic>
          </mc:Fallback>
        </mc:AlternateContent>
      </p:grpSp>
    </p:spTree>
    <p:extLst>
      <p:ext uri="{BB962C8B-B14F-4D97-AF65-F5344CB8AC3E}">
        <p14:creationId xmlns:p14="http://schemas.microsoft.com/office/powerpoint/2010/main" val="1216874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Группа 11">
            <a:extLst>
              <a:ext uri="{FF2B5EF4-FFF2-40B4-BE49-F238E27FC236}">
                <a16:creationId xmlns:a16="http://schemas.microsoft.com/office/drawing/2014/main" id="{227369CF-DDF6-4A38-8AB4-EE6A6A3EC13B}"/>
              </a:ext>
            </a:extLst>
          </p:cNvPr>
          <p:cNvGrpSpPr/>
          <p:nvPr/>
        </p:nvGrpSpPr>
        <p:grpSpPr>
          <a:xfrm>
            <a:off x="690812" y="710997"/>
            <a:ext cx="1869480" cy="388440"/>
            <a:chOff x="399752" y="2652918"/>
            <a:chExt cx="1869480" cy="388440"/>
          </a:xfrm>
        </p:grpSpPr>
        <mc:AlternateContent xmlns:mc="http://schemas.openxmlformats.org/markup-compatibility/2006" xmlns:p14="http://schemas.microsoft.com/office/powerpoint/2010/main">
          <mc:Choice Requires="p14">
            <p:contentPart p14:bwMode="auto" r:id="rId2">
              <p14:nvContentPartPr>
                <p14:cNvPr id="3" name="Рукописный ввод 2">
                  <a:extLst>
                    <a:ext uri="{FF2B5EF4-FFF2-40B4-BE49-F238E27FC236}">
                      <a16:creationId xmlns:a16="http://schemas.microsoft.com/office/drawing/2014/main" id="{CEBCEBFC-7553-4928-A618-B22DE7F0F28E}"/>
                    </a:ext>
                  </a:extLst>
                </p14:cNvPr>
                <p14:cNvContentPartPr/>
                <p14:nvPr/>
              </p14:nvContentPartPr>
              <p14:xfrm>
                <a:off x="399752" y="2869638"/>
                <a:ext cx="339120" cy="127440"/>
              </p14:xfrm>
            </p:contentPart>
          </mc:Choice>
          <mc:Fallback xmlns="">
            <p:pic>
              <p:nvPicPr>
                <p:cNvPr id="3" name="Рукописный ввод 2">
                  <a:extLst>
                    <a:ext uri="{FF2B5EF4-FFF2-40B4-BE49-F238E27FC236}">
                      <a16:creationId xmlns:a16="http://schemas.microsoft.com/office/drawing/2014/main" id="{CEBCEBFC-7553-4928-A618-B22DE7F0F28E}"/>
                    </a:ext>
                  </a:extLst>
                </p:cNvPr>
                <p:cNvPicPr/>
                <p:nvPr/>
              </p:nvPicPr>
              <p:blipFill>
                <a:blip r:embed="rId4"/>
                <a:stretch>
                  <a:fillRect/>
                </a:stretch>
              </p:blipFill>
              <p:spPr>
                <a:xfrm>
                  <a:off x="382112" y="2851638"/>
                  <a:ext cx="3747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Рукописный ввод 3">
                  <a:extLst>
                    <a:ext uri="{FF2B5EF4-FFF2-40B4-BE49-F238E27FC236}">
                      <a16:creationId xmlns:a16="http://schemas.microsoft.com/office/drawing/2014/main" id="{ADD343FD-03A4-403B-B609-9C54520EFCAA}"/>
                    </a:ext>
                  </a:extLst>
                </p14:cNvPr>
                <p14:cNvContentPartPr/>
                <p14:nvPr/>
              </p14:nvContentPartPr>
              <p14:xfrm>
                <a:off x="993392" y="2686758"/>
                <a:ext cx="213840" cy="354600"/>
              </p14:xfrm>
            </p:contentPart>
          </mc:Choice>
          <mc:Fallback xmlns="">
            <p:pic>
              <p:nvPicPr>
                <p:cNvPr id="4" name="Рукописный ввод 3">
                  <a:extLst>
                    <a:ext uri="{FF2B5EF4-FFF2-40B4-BE49-F238E27FC236}">
                      <a16:creationId xmlns:a16="http://schemas.microsoft.com/office/drawing/2014/main" id="{ADD343FD-03A4-403B-B609-9C54520EFCAA}"/>
                    </a:ext>
                  </a:extLst>
                </p:cNvPr>
                <p:cNvPicPr/>
                <p:nvPr/>
              </p:nvPicPr>
              <p:blipFill>
                <a:blip r:embed="rId6"/>
                <a:stretch>
                  <a:fillRect/>
                </a:stretch>
              </p:blipFill>
              <p:spPr>
                <a:xfrm>
                  <a:off x="975392" y="2668758"/>
                  <a:ext cx="24948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Рукописный ввод 4">
                  <a:extLst>
                    <a:ext uri="{FF2B5EF4-FFF2-40B4-BE49-F238E27FC236}">
                      <a16:creationId xmlns:a16="http://schemas.microsoft.com/office/drawing/2014/main" id="{B3777108-1844-4B1E-B96B-ABDEE4B6FEE6}"/>
                    </a:ext>
                  </a:extLst>
                </p14:cNvPr>
                <p14:cNvContentPartPr/>
                <p14:nvPr/>
              </p14:nvContentPartPr>
              <p14:xfrm>
                <a:off x="1008872" y="2921118"/>
                <a:ext cx="186840" cy="35280"/>
              </p14:xfrm>
            </p:contentPart>
          </mc:Choice>
          <mc:Fallback xmlns="">
            <p:pic>
              <p:nvPicPr>
                <p:cNvPr id="5" name="Рукописный ввод 4">
                  <a:extLst>
                    <a:ext uri="{FF2B5EF4-FFF2-40B4-BE49-F238E27FC236}">
                      <a16:creationId xmlns:a16="http://schemas.microsoft.com/office/drawing/2014/main" id="{B3777108-1844-4B1E-B96B-ABDEE4B6FEE6}"/>
                    </a:ext>
                  </a:extLst>
                </p:cNvPr>
                <p:cNvPicPr/>
                <p:nvPr/>
              </p:nvPicPr>
              <p:blipFill>
                <a:blip r:embed="rId8"/>
                <a:stretch>
                  <a:fillRect/>
                </a:stretch>
              </p:blipFill>
              <p:spPr>
                <a:xfrm>
                  <a:off x="990872" y="2903478"/>
                  <a:ext cx="22248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Рукописный ввод 6">
                  <a:extLst>
                    <a:ext uri="{FF2B5EF4-FFF2-40B4-BE49-F238E27FC236}">
                      <a16:creationId xmlns:a16="http://schemas.microsoft.com/office/drawing/2014/main" id="{6EC56BC9-334A-4612-85A5-3B00BAE67771}"/>
                    </a:ext>
                  </a:extLst>
                </p14:cNvPr>
                <p14:cNvContentPartPr/>
                <p14:nvPr/>
              </p14:nvContentPartPr>
              <p14:xfrm>
                <a:off x="1398032" y="2744358"/>
                <a:ext cx="280800" cy="18720"/>
              </p14:xfrm>
            </p:contentPart>
          </mc:Choice>
          <mc:Fallback xmlns="">
            <p:pic>
              <p:nvPicPr>
                <p:cNvPr id="7" name="Рукописный ввод 6">
                  <a:extLst>
                    <a:ext uri="{FF2B5EF4-FFF2-40B4-BE49-F238E27FC236}">
                      <a16:creationId xmlns:a16="http://schemas.microsoft.com/office/drawing/2014/main" id="{6EC56BC9-334A-4612-85A5-3B00BAE67771}"/>
                    </a:ext>
                  </a:extLst>
                </p:cNvPr>
                <p:cNvPicPr/>
                <p:nvPr/>
              </p:nvPicPr>
              <p:blipFill>
                <a:blip r:embed="rId10"/>
                <a:stretch>
                  <a:fillRect/>
                </a:stretch>
              </p:blipFill>
              <p:spPr>
                <a:xfrm>
                  <a:off x="1380032" y="2726358"/>
                  <a:ext cx="3164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Рукописный ввод 7">
                  <a:extLst>
                    <a:ext uri="{FF2B5EF4-FFF2-40B4-BE49-F238E27FC236}">
                      <a16:creationId xmlns:a16="http://schemas.microsoft.com/office/drawing/2014/main" id="{083D8AC4-94A1-4900-8415-1187ED925E6E}"/>
                    </a:ext>
                  </a:extLst>
                </p14:cNvPr>
                <p14:cNvContentPartPr/>
                <p14:nvPr/>
              </p14:nvContentPartPr>
              <p14:xfrm>
                <a:off x="1445552" y="2822838"/>
                <a:ext cx="255960" cy="17640"/>
              </p14:xfrm>
            </p:contentPart>
          </mc:Choice>
          <mc:Fallback xmlns="">
            <p:pic>
              <p:nvPicPr>
                <p:cNvPr id="8" name="Рукописный ввод 7">
                  <a:extLst>
                    <a:ext uri="{FF2B5EF4-FFF2-40B4-BE49-F238E27FC236}">
                      <a16:creationId xmlns:a16="http://schemas.microsoft.com/office/drawing/2014/main" id="{083D8AC4-94A1-4900-8415-1187ED925E6E}"/>
                    </a:ext>
                  </a:extLst>
                </p:cNvPr>
                <p:cNvPicPr/>
                <p:nvPr/>
              </p:nvPicPr>
              <p:blipFill>
                <a:blip r:embed="rId12"/>
                <a:stretch>
                  <a:fillRect/>
                </a:stretch>
              </p:blipFill>
              <p:spPr>
                <a:xfrm>
                  <a:off x="1427552" y="2804838"/>
                  <a:ext cx="29160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Рукописный ввод 8">
                  <a:extLst>
                    <a:ext uri="{FF2B5EF4-FFF2-40B4-BE49-F238E27FC236}">
                      <a16:creationId xmlns:a16="http://schemas.microsoft.com/office/drawing/2014/main" id="{AFF20BD9-012F-4217-B4C4-EEAE9A8907D0}"/>
                    </a:ext>
                  </a:extLst>
                </p14:cNvPr>
                <p14:cNvContentPartPr/>
                <p14:nvPr/>
              </p14:nvContentPartPr>
              <p14:xfrm>
                <a:off x="1503152" y="2922918"/>
                <a:ext cx="245880" cy="33480"/>
              </p14:xfrm>
            </p:contentPart>
          </mc:Choice>
          <mc:Fallback xmlns="">
            <p:pic>
              <p:nvPicPr>
                <p:cNvPr id="9" name="Рукописный ввод 8">
                  <a:extLst>
                    <a:ext uri="{FF2B5EF4-FFF2-40B4-BE49-F238E27FC236}">
                      <a16:creationId xmlns:a16="http://schemas.microsoft.com/office/drawing/2014/main" id="{AFF20BD9-012F-4217-B4C4-EEAE9A8907D0}"/>
                    </a:ext>
                  </a:extLst>
                </p:cNvPr>
                <p:cNvPicPr/>
                <p:nvPr/>
              </p:nvPicPr>
              <p:blipFill>
                <a:blip r:embed="rId14"/>
                <a:stretch>
                  <a:fillRect/>
                </a:stretch>
              </p:blipFill>
              <p:spPr>
                <a:xfrm>
                  <a:off x="1485512" y="2905278"/>
                  <a:ext cx="28152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Рукописный ввод 9">
                  <a:extLst>
                    <a:ext uri="{FF2B5EF4-FFF2-40B4-BE49-F238E27FC236}">
                      <a16:creationId xmlns:a16="http://schemas.microsoft.com/office/drawing/2014/main" id="{44E5AC43-2FA0-4472-85D8-C1C07B92D36F}"/>
                    </a:ext>
                  </a:extLst>
                </p14:cNvPr>
                <p14:cNvContentPartPr/>
                <p14:nvPr/>
              </p14:nvContentPartPr>
              <p14:xfrm>
                <a:off x="1987352" y="2652918"/>
                <a:ext cx="241560" cy="302400"/>
              </p14:xfrm>
            </p:contentPart>
          </mc:Choice>
          <mc:Fallback xmlns="">
            <p:pic>
              <p:nvPicPr>
                <p:cNvPr id="10" name="Рукописный ввод 9">
                  <a:extLst>
                    <a:ext uri="{FF2B5EF4-FFF2-40B4-BE49-F238E27FC236}">
                      <a16:creationId xmlns:a16="http://schemas.microsoft.com/office/drawing/2014/main" id="{44E5AC43-2FA0-4472-85D8-C1C07B92D36F}"/>
                    </a:ext>
                  </a:extLst>
                </p:cNvPr>
                <p:cNvPicPr/>
                <p:nvPr/>
              </p:nvPicPr>
              <p:blipFill>
                <a:blip r:embed="rId16"/>
                <a:stretch>
                  <a:fillRect/>
                </a:stretch>
              </p:blipFill>
              <p:spPr>
                <a:xfrm>
                  <a:off x="1969712" y="2635278"/>
                  <a:ext cx="27720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Рукописный ввод 10">
                  <a:extLst>
                    <a:ext uri="{FF2B5EF4-FFF2-40B4-BE49-F238E27FC236}">
                      <a16:creationId xmlns:a16="http://schemas.microsoft.com/office/drawing/2014/main" id="{F48FA664-AC7D-4A37-B23A-74BC528FE235}"/>
                    </a:ext>
                  </a:extLst>
                </p14:cNvPr>
                <p14:cNvContentPartPr/>
                <p14:nvPr/>
              </p14:nvContentPartPr>
              <p14:xfrm>
                <a:off x="1929752" y="2725998"/>
                <a:ext cx="339480" cy="266040"/>
              </p14:xfrm>
            </p:contentPart>
          </mc:Choice>
          <mc:Fallback xmlns="">
            <p:pic>
              <p:nvPicPr>
                <p:cNvPr id="11" name="Рукописный ввод 10">
                  <a:extLst>
                    <a:ext uri="{FF2B5EF4-FFF2-40B4-BE49-F238E27FC236}">
                      <a16:creationId xmlns:a16="http://schemas.microsoft.com/office/drawing/2014/main" id="{F48FA664-AC7D-4A37-B23A-74BC528FE235}"/>
                    </a:ext>
                  </a:extLst>
                </p:cNvPr>
                <p:cNvPicPr/>
                <p:nvPr/>
              </p:nvPicPr>
              <p:blipFill>
                <a:blip r:embed="rId18"/>
                <a:stretch>
                  <a:fillRect/>
                </a:stretch>
              </p:blipFill>
              <p:spPr>
                <a:xfrm>
                  <a:off x="1912112" y="2708358"/>
                  <a:ext cx="375120" cy="301680"/>
                </a:xfrm>
                <a:prstGeom prst="rect">
                  <a:avLst/>
                </a:prstGeom>
              </p:spPr>
            </p:pic>
          </mc:Fallback>
        </mc:AlternateContent>
      </p:grpSp>
      <p:grpSp>
        <p:nvGrpSpPr>
          <p:cNvPr id="22" name="Группа 21">
            <a:extLst>
              <a:ext uri="{FF2B5EF4-FFF2-40B4-BE49-F238E27FC236}">
                <a16:creationId xmlns:a16="http://schemas.microsoft.com/office/drawing/2014/main" id="{43B668FB-F976-4680-8016-4727A29D41F7}"/>
              </a:ext>
            </a:extLst>
          </p:cNvPr>
          <p:cNvGrpSpPr/>
          <p:nvPr/>
        </p:nvGrpSpPr>
        <p:grpSpPr>
          <a:xfrm>
            <a:off x="5261229" y="609837"/>
            <a:ext cx="1944720" cy="542160"/>
            <a:chOff x="5459192" y="2426838"/>
            <a:chExt cx="1944720" cy="542160"/>
          </a:xfrm>
        </p:grpSpPr>
        <mc:AlternateContent xmlns:mc="http://schemas.openxmlformats.org/markup-compatibility/2006" xmlns:p14="http://schemas.microsoft.com/office/powerpoint/2010/main">
          <mc:Choice Requires="p14">
            <p:contentPart p14:bwMode="auto" r:id="rId19">
              <p14:nvContentPartPr>
                <p14:cNvPr id="13" name="Рукописный ввод 12">
                  <a:extLst>
                    <a:ext uri="{FF2B5EF4-FFF2-40B4-BE49-F238E27FC236}">
                      <a16:creationId xmlns:a16="http://schemas.microsoft.com/office/drawing/2014/main" id="{5869C6AC-D7CA-4455-BFF5-C31FEDF7CF7C}"/>
                    </a:ext>
                  </a:extLst>
                </p14:cNvPr>
                <p14:cNvContentPartPr/>
                <p14:nvPr/>
              </p14:nvContentPartPr>
              <p14:xfrm>
                <a:off x="5752232" y="2568318"/>
                <a:ext cx="287640" cy="306360"/>
              </p14:xfrm>
            </p:contentPart>
          </mc:Choice>
          <mc:Fallback xmlns="">
            <p:pic>
              <p:nvPicPr>
                <p:cNvPr id="13" name="Рукописный ввод 12">
                  <a:extLst>
                    <a:ext uri="{FF2B5EF4-FFF2-40B4-BE49-F238E27FC236}">
                      <a16:creationId xmlns:a16="http://schemas.microsoft.com/office/drawing/2014/main" id="{5869C6AC-D7CA-4455-BFF5-C31FEDF7CF7C}"/>
                    </a:ext>
                  </a:extLst>
                </p:cNvPr>
                <p:cNvPicPr/>
                <p:nvPr/>
              </p:nvPicPr>
              <p:blipFill>
                <a:blip r:embed="rId20"/>
                <a:stretch>
                  <a:fillRect/>
                </a:stretch>
              </p:blipFill>
              <p:spPr>
                <a:xfrm>
                  <a:off x="5734592" y="2550318"/>
                  <a:ext cx="32328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Рукописный ввод 13">
                  <a:extLst>
                    <a:ext uri="{FF2B5EF4-FFF2-40B4-BE49-F238E27FC236}">
                      <a16:creationId xmlns:a16="http://schemas.microsoft.com/office/drawing/2014/main" id="{755D9730-95D1-412E-9F3E-70CE0FFFBD7E}"/>
                    </a:ext>
                  </a:extLst>
                </p14:cNvPr>
                <p14:cNvContentPartPr/>
                <p14:nvPr/>
              </p14:nvContentPartPr>
              <p14:xfrm>
                <a:off x="5787152" y="2605758"/>
                <a:ext cx="277200" cy="221040"/>
              </p14:xfrm>
            </p:contentPart>
          </mc:Choice>
          <mc:Fallback xmlns="">
            <p:pic>
              <p:nvPicPr>
                <p:cNvPr id="14" name="Рукописный ввод 13">
                  <a:extLst>
                    <a:ext uri="{FF2B5EF4-FFF2-40B4-BE49-F238E27FC236}">
                      <a16:creationId xmlns:a16="http://schemas.microsoft.com/office/drawing/2014/main" id="{755D9730-95D1-412E-9F3E-70CE0FFFBD7E}"/>
                    </a:ext>
                  </a:extLst>
                </p:cNvPr>
                <p:cNvPicPr/>
                <p:nvPr/>
              </p:nvPicPr>
              <p:blipFill>
                <a:blip r:embed="rId22"/>
                <a:stretch>
                  <a:fillRect/>
                </a:stretch>
              </p:blipFill>
              <p:spPr>
                <a:xfrm>
                  <a:off x="5769512" y="2588118"/>
                  <a:ext cx="31284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Рукописный ввод 15">
                  <a:extLst>
                    <a:ext uri="{FF2B5EF4-FFF2-40B4-BE49-F238E27FC236}">
                      <a16:creationId xmlns:a16="http://schemas.microsoft.com/office/drawing/2014/main" id="{C8D6F1D3-4BFF-47A2-B068-5EFEC6597591}"/>
                    </a:ext>
                  </a:extLst>
                </p14:cNvPr>
                <p14:cNvContentPartPr/>
                <p14:nvPr/>
              </p14:nvContentPartPr>
              <p14:xfrm>
                <a:off x="6203312" y="2663358"/>
                <a:ext cx="78480" cy="54720"/>
              </p14:xfrm>
            </p:contentPart>
          </mc:Choice>
          <mc:Fallback xmlns="">
            <p:pic>
              <p:nvPicPr>
                <p:cNvPr id="16" name="Рукописный ввод 15">
                  <a:extLst>
                    <a:ext uri="{FF2B5EF4-FFF2-40B4-BE49-F238E27FC236}">
                      <a16:creationId xmlns:a16="http://schemas.microsoft.com/office/drawing/2014/main" id="{C8D6F1D3-4BFF-47A2-B068-5EFEC6597591}"/>
                    </a:ext>
                  </a:extLst>
                </p:cNvPr>
                <p:cNvPicPr/>
                <p:nvPr/>
              </p:nvPicPr>
              <p:blipFill>
                <a:blip r:embed="rId24"/>
                <a:stretch>
                  <a:fillRect/>
                </a:stretch>
              </p:blipFill>
              <p:spPr>
                <a:xfrm>
                  <a:off x="6185672" y="2645358"/>
                  <a:ext cx="11412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Рукописный ввод 16">
                  <a:extLst>
                    <a:ext uri="{FF2B5EF4-FFF2-40B4-BE49-F238E27FC236}">
                      <a16:creationId xmlns:a16="http://schemas.microsoft.com/office/drawing/2014/main" id="{2BD085FC-3B4D-4684-9A49-3C8112392C61}"/>
                    </a:ext>
                  </a:extLst>
                </p14:cNvPr>
                <p14:cNvContentPartPr/>
                <p14:nvPr/>
              </p14:nvContentPartPr>
              <p14:xfrm>
                <a:off x="6425072" y="2630238"/>
                <a:ext cx="234360" cy="76680"/>
              </p14:xfrm>
            </p:contentPart>
          </mc:Choice>
          <mc:Fallback xmlns="">
            <p:pic>
              <p:nvPicPr>
                <p:cNvPr id="17" name="Рукописный ввод 16">
                  <a:extLst>
                    <a:ext uri="{FF2B5EF4-FFF2-40B4-BE49-F238E27FC236}">
                      <a16:creationId xmlns:a16="http://schemas.microsoft.com/office/drawing/2014/main" id="{2BD085FC-3B4D-4684-9A49-3C8112392C61}"/>
                    </a:ext>
                  </a:extLst>
                </p:cNvPr>
                <p:cNvPicPr/>
                <p:nvPr/>
              </p:nvPicPr>
              <p:blipFill>
                <a:blip r:embed="rId26"/>
                <a:stretch>
                  <a:fillRect/>
                </a:stretch>
              </p:blipFill>
              <p:spPr>
                <a:xfrm>
                  <a:off x="6407432" y="2612598"/>
                  <a:ext cx="27000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Рукописный ввод 17">
                  <a:extLst>
                    <a:ext uri="{FF2B5EF4-FFF2-40B4-BE49-F238E27FC236}">
                      <a16:creationId xmlns:a16="http://schemas.microsoft.com/office/drawing/2014/main" id="{52C26E56-4496-42FF-92D6-158FEAEE9D4E}"/>
                    </a:ext>
                  </a:extLst>
                </p14:cNvPr>
                <p14:cNvContentPartPr/>
                <p14:nvPr/>
              </p14:nvContentPartPr>
              <p14:xfrm>
                <a:off x="6872552" y="2519358"/>
                <a:ext cx="237600" cy="267480"/>
              </p14:xfrm>
            </p:contentPart>
          </mc:Choice>
          <mc:Fallback xmlns="">
            <p:pic>
              <p:nvPicPr>
                <p:cNvPr id="18" name="Рукописный ввод 17">
                  <a:extLst>
                    <a:ext uri="{FF2B5EF4-FFF2-40B4-BE49-F238E27FC236}">
                      <a16:creationId xmlns:a16="http://schemas.microsoft.com/office/drawing/2014/main" id="{52C26E56-4496-42FF-92D6-158FEAEE9D4E}"/>
                    </a:ext>
                  </a:extLst>
                </p:cNvPr>
                <p:cNvPicPr/>
                <p:nvPr/>
              </p:nvPicPr>
              <p:blipFill>
                <a:blip r:embed="rId28"/>
                <a:stretch>
                  <a:fillRect/>
                </a:stretch>
              </p:blipFill>
              <p:spPr>
                <a:xfrm>
                  <a:off x="6854912" y="2501358"/>
                  <a:ext cx="2732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Рукописный ввод 18">
                  <a:extLst>
                    <a:ext uri="{FF2B5EF4-FFF2-40B4-BE49-F238E27FC236}">
                      <a16:creationId xmlns:a16="http://schemas.microsoft.com/office/drawing/2014/main" id="{4FEA0ECE-A85C-459C-9EB2-0134BC2DCB83}"/>
                    </a:ext>
                  </a:extLst>
                </p14:cNvPr>
                <p14:cNvContentPartPr/>
                <p14:nvPr/>
              </p14:nvContentPartPr>
              <p14:xfrm>
                <a:off x="6851672" y="2704758"/>
                <a:ext cx="158760" cy="23400"/>
              </p14:xfrm>
            </p:contentPart>
          </mc:Choice>
          <mc:Fallback xmlns="">
            <p:pic>
              <p:nvPicPr>
                <p:cNvPr id="19" name="Рукописный ввод 18">
                  <a:extLst>
                    <a:ext uri="{FF2B5EF4-FFF2-40B4-BE49-F238E27FC236}">
                      <a16:creationId xmlns:a16="http://schemas.microsoft.com/office/drawing/2014/main" id="{4FEA0ECE-A85C-459C-9EB2-0134BC2DCB83}"/>
                    </a:ext>
                  </a:extLst>
                </p:cNvPr>
                <p:cNvPicPr/>
                <p:nvPr/>
              </p:nvPicPr>
              <p:blipFill>
                <a:blip r:embed="rId30"/>
                <a:stretch>
                  <a:fillRect/>
                </a:stretch>
              </p:blipFill>
              <p:spPr>
                <a:xfrm>
                  <a:off x="6833672" y="2687118"/>
                  <a:ext cx="1944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Рукописный ввод 19">
                  <a:extLst>
                    <a:ext uri="{FF2B5EF4-FFF2-40B4-BE49-F238E27FC236}">
                      <a16:creationId xmlns:a16="http://schemas.microsoft.com/office/drawing/2014/main" id="{22C74A83-F800-4F81-BF36-C4A8E74210F2}"/>
                    </a:ext>
                  </a:extLst>
                </p14:cNvPr>
                <p14:cNvContentPartPr/>
                <p14:nvPr/>
              </p14:nvContentPartPr>
              <p14:xfrm>
                <a:off x="7034912" y="2426838"/>
                <a:ext cx="369000" cy="486000"/>
              </p14:xfrm>
            </p:contentPart>
          </mc:Choice>
          <mc:Fallback xmlns="">
            <p:pic>
              <p:nvPicPr>
                <p:cNvPr id="20" name="Рукописный ввод 19">
                  <a:extLst>
                    <a:ext uri="{FF2B5EF4-FFF2-40B4-BE49-F238E27FC236}">
                      <a16:creationId xmlns:a16="http://schemas.microsoft.com/office/drawing/2014/main" id="{22C74A83-F800-4F81-BF36-C4A8E74210F2}"/>
                    </a:ext>
                  </a:extLst>
                </p:cNvPr>
                <p:cNvPicPr/>
                <p:nvPr/>
              </p:nvPicPr>
              <p:blipFill>
                <a:blip r:embed="rId32"/>
                <a:stretch>
                  <a:fillRect/>
                </a:stretch>
              </p:blipFill>
              <p:spPr>
                <a:xfrm>
                  <a:off x="7016912" y="2409198"/>
                  <a:ext cx="404640" cy="5216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Рукописный ввод 20">
                  <a:extLst>
                    <a:ext uri="{FF2B5EF4-FFF2-40B4-BE49-F238E27FC236}">
                      <a16:creationId xmlns:a16="http://schemas.microsoft.com/office/drawing/2014/main" id="{DEF7A0F8-54F6-40DC-8F34-4C5E0021B228}"/>
                    </a:ext>
                  </a:extLst>
                </p14:cNvPr>
                <p14:cNvContentPartPr/>
                <p14:nvPr/>
              </p14:nvContentPartPr>
              <p14:xfrm>
                <a:off x="5459192" y="2504238"/>
                <a:ext cx="414360" cy="464760"/>
              </p14:xfrm>
            </p:contentPart>
          </mc:Choice>
          <mc:Fallback xmlns="">
            <p:pic>
              <p:nvPicPr>
                <p:cNvPr id="21" name="Рукописный ввод 20">
                  <a:extLst>
                    <a:ext uri="{FF2B5EF4-FFF2-40B4-BE49-F238E27FC236}">
                      <a16:creationId xmlns:a16="http://schemas.microsoft.com/office/drawing/2014/main" id="{DEF7A0F8-54F6-40DC-8F34-4C5E0021B228}"/>
                    </a:ext>
                  </a:extLst>
                </p:cNvPr>
                <p:cNvPicPr/>
                <p:nvPr/>
              </p:nvPicPr>
              <p:blipFill>
                <a:blip r:embed="rId34"/>
                <a:stretch>
                  <a:fillRect/>
                </a:stretch>
              </p:blipFill>
              <p:spPr>
                <a:xfrm>
                  <a:off x="5441192" y="2486238"/>
                  <a:ext cx="450000" cy="500400"/>
                </a:xfrm>
                <a:prstGeom prst="rect">
                  <a:avLst/>
                </a:prstGeom>
              </p:spPr>
            </p:pic>
          </mc:Fallback>
        </mc:AlternateContent>
      </p:grpSp>
      <p:grpSp>
        <p:nvGrpSpPr>
          <p:cNvPr id="33" name="Группа 32">
            <a:extLst>
              <a:ext uri="{FF2B5EF4-FFF2-40B4-BE49-F238E27FC236}">
                <a16:creationId xmlns:a16="http://schemas.microsoft.com/office/drawing/2014/main" id="{EDC26A86-F9DA-4BE4-94F3-AF5332B1557C}"/>
              </a:ext>
            </a:extLst>
          </p:cNvPr>
          <p:cNvGrpSpPr/>
          <p:nvPr/>
        </p:nvGrpSpPr>
        <p:grpSpPr>
          <a:xfrm>
            <a:off x="7480505" y="539997"/>
            <a:ext cx="1755000" cy="469800"/>
            <a:chOff x="7663832" y="2403438"/>
            <a:chExt cx="1755000" cy="469800"/>
          </a:xfrm>
        </p:grpSpPr>
        <mc:AlternateContent xmlns:mc="http://schemas.openxmlformats.org/markup-compatibility/2006" xmlns:p14="http://schemas.microsoft.com/office/powerpoint/2010/main">
          <mc:Choice Requires="p14">
            <p:contentPart p14:bwMode="auto" r:id="rId35">
              <p14:nvContentPartPr>
                <p14:cNvPr id="23" name="Рукописный ввод 22">
                  <a:extLst>
                    <a:ext uri="{FF2B5EF4-FFF2-40B4-BE49-F238E27FC236}">
                      <a16:creationId xmlns:a16="http://schemas.microsoft.com/office/drawing/2014/main" id="{675CB33F-4125-42BA-9346-B3695DB9650A}"/>
                    </a:ext>
                  </a:extLst>
                </p14:cNvPr>
                <p14:cNvContentPartPr/>
                <p14:nvPr/>
              </p14:nvContentPartPr>
              <p14:xfrm>
                <a:off x="7663832" y="2596758"/>
                <a:ext cx="192600" cy="232920"/>
              </p14:xfrm>
            </p:contentPart>
          </mc:Choice>
          <mc:Fallback xmlns="">
            <p:pic>
              <p:nvPicPr>
                <p:cNvPr id="23" name="Рукописный ввод 22">
                  <a:extLst>
                    <a:ext uri="{FF2B5EF4-FFF2-40B4-BE49-F238E27FC236}">
                      <a16:creationId xmlns:a16="http://schemas.microsoft.com/office/drawing/2014/main" id="{675CB33F-4125-42BA-9346-B3695DB9650A}"/>
                    </a:ext>
                  </a:extLst>
                </p:cNvPr>
                <p:cNvPicPr/>
                <p:nvPr/>
              </p:nvPicPr>
              <p:blipFill>
                <a:blip r:embed="rId36"/>
                <a:stretch>
                  <a:fillRect/>
                </a:stretch>
              </p:blipFill>
              <p:spPr>
                <a:xfrm>
                  <a:off x="7645832" y="2579118"/>
                  <a:ext cx="22824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4" name="Рукописный ввод 23">
                  <a:extLst>
                    <a:ext uri="{FF2B5EF4-FFF2-40B4-BE49-F238E27FC236}">
                      <a16:creationId xmlns:a16="http://schemas.microsoft.com/office/drawing/2014/main" id="{560788F1-4F3F-46F8-882A-A4B036A81EBB}"/>
                    </a:ext>
                  </a:extLst>
                </p14:cNvPr>
                <p14:cNvContentPartPr/>
                <p14:nvPr/>
              </p14:nvContentPartPr>
              <p14:xfrm>
                <a:off x="8115632" y="2403438"/>
                <a:ext cx="136800" cy="469800"/>
              </p14:xfrm>
            </p:contentPart>
          </mc:Choice>
          <mc:Fallback xmlns="">
            <p:pic>
              <p:nvPicPr>
                <p:cNvPr id="24" name="Рукописный ввод 23">
                  <a:extLst>
                    <a:ext uri="{FF2B5EF4-FFF2-40B4-BE49-F238E27FC236}">
                      <a16:creationId xmlns:a16="http://schemas.microsoft.com/office/drawing/2014/main" id="{560788F1-4F3F-46F8-882A-A4B036A81EBB}"/>
                    </a:ext>
                  </a:extLst>
                </p:cNvPr>
                <p:cNvPicPr/>
                <p:nvPr/>
              </p:nvPicPr>
              <p:blipFill>
                <a:blip r:embed="rId38"/>
                <a:stretch>
                  <a:fillRect/>
                </a:stretch>
              </p:blipFill>
              <p:spPr>
                <a:xfrm>
                  <a:off x="8097632" y="2385798"/>
                  <a:ext cx="172440" cy="5054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5" name="Рукописный ввод 24">
                  <a:extLst>
                    <a:ext uri="{FF2B5EF4-FFF2-40B4-BE49-F238E27FC236}">
                      <a16:creationId xmlns:a16="http://schemas.microsoft.com/office/drawing/2014/main" id="{11E6D85F-09BF-40D7-A9D8-D61A19229C2B}"/>
                    </a:ext>
                  </a:extLst>
                </p14:cNvPr>
                <p14:cNvContentPartPr/>
                <p14:nvPr/>
              </p14:nvContentPartPr>
              <p14:xfrm>
                <a:off x="8412632" y="2483718"/>
                <a:ext cx="292320" cy="321120"/>
              </p14:xfrm>
            </p:contentPart>
          </mc:Choice>
          <mc:Fallback xmlns="">
            <p:pic>
              <p:nvPicPr>
                <p:cNvPr id="25" name="Рукописный ввод 24">
                  <a:extLst>
                    <a:ext uri="{FF2B5EF4-FFF2-40B4-BE49-F238E27FC236}">
                      <a16:creationId xmlns:a16="http://schemas.microsoft.com/office/drawing/2014/main" id="{11E6D85F-09BF-40D7-A9D8-D61A19229C2B}"/>
                    </a:ext>
                  </a:extLst>
                </p:cNvPr>
                <p:cNvPicPr/>
                <p:nvPr/>
              </p:nvPicPr>
              <p:blipFill>
                <a:blip r:embed="rId40"/>
                <a:stretch>
                  <a:fillRect/>
                </a:stretch>
              </p:blipFill>
              <p:spPr>
                <a:xfrm>
                  <a:off x="8394992" y="2465718"/>
                  <a:ext cx="32796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6" name="Рукописный ввод 25">
                  <a:extLst>
                    <a:ext uri="{FF2B5EF4-FFF2-40B4-BE49-F238E27FC236}">
                      <a16:creationId xmlns:a16="http://schemas.microsoft.com/office/drawing/2014/main" id="{940AB5C7-C75A-4B00-8D12-F6CA60B7A37D}"/>
                    </a:ext>
                  </a:extLst>
                </p14:cNvPr>
                <p14:cNvContentPartPr/>
                <p14:nvPr/>
              </p14:nvContentPartPr>
              <p14:xfrm>
                <a:off x="8504432" y="2663358"/>
                <a:ext cx="198720" cy="83160"/>
              </p14:xfrm>
            </p:contentPart>
          </mc:Choice>
          <mc:Fallback xmlns="">
            <p:pic>
              <p:nvPicPr>
                <p:cNvPr id="26" name="Рукописный ввод 25">
                  <a:extLst>
                    <a:ext uri="{FF2B5EF4-FFF2-40B4-BE49-F238E27FC236}">
                      <a16:creationId xmlns:a16="http://schemas.microsoft.com/office/drawing/2014/main" id="{940AB5C7-C75A-4B00-8D12-F6CA60B7A37D}"/>
                    </a:ext>
                  </a:extLst>
                </p:cNvPr>
                <p:cNvPicPr/>
                <p:nvPr/>
              </p:nvPicPr>
              <p:blipFill>
                <a:blip r:embed="rId42"/>
                <a:stretch>
                  <a:fillRect/>
                </a:stretch>
              </p:blipFill>
              <p:spPr>
                <a:xfrm>
                  <a:off x="8486432" y="2645718"/>
                  <a:ext cx="23436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7" name="Рукописный ввод 26">
                  <a:extLst>
                    <a:ext uri="{FF2B5EF4-FFF2-40B4-BE49-F238E27FC236}">
                      <a16:creationId xmlns:a16="http://schemas.microsoft.com/office/drawing/2014/main" id="{013465C7-E485-48CF-AA18-A3E9C10DB9E6}"/>
                    </a:ext>
                  </a:extLst>
                </p14:cNvPr>
                <p14:cNvContentPartPr/>
                <p14:nvPr/>
              </p14:nvContentPartPr>
              <p14:xfrm>
                <a:off x="8883152" y="2560038"/>
                <a:ext cx="55080" cy="20160"/>
              </p14:xfrm>
            </p:contentPart>
          </mc:Choice>
          <mc:Fallback xmlns="">
            <p:pic>
              <p:nvPicPr>
                <p:cNvPr id="27" name="Рукописный ввод 26">
                  <a:extLst>
                    <a:ext uri="{FF2B5EF4-FFF2-40B4-BE49-F238E27FC236}">
                      <a16:creationId xmlns:a16="http://schemas.microsoft.com/office/drawing/2014/main" id="{013465C7-E485-48CF-AA18-A3E9C10DB9E6}"/>
                    </a:ext>
                  </a:extLst>
                </p:cNvPr>
                <p:cNvPicPr/>
                <p:nvPr/>
              </p:nvPicPr>
              <p:blipFill>
                <a:blip r:embed="rId44"/>
                <a:stretch>
                  <a:fillRect/>
                </a:stretch>
              </p:blipFill>
              <p:spPr>
                <a:xfrm>
                  <a:off x="8865512" y="2542398"/>
                  <a:ext cx="9072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8" name="Рукописный ввод 27">
                  <a:extLst>
                    <a:ext uri="{FF2B5EF4-FFF2-40B4-BE49-F238E27FC236}">
                      <a16:creationId xmlns:a16="http://schemas.microsoft.com/office/drawing/2014/main" id="{9DA14B69-C47A-40CC-9AFC-F023BE84C868}"/>
                    </a:ext>
                  </a:extLst>
                </p14:cNvPr>
                <p14:cNvContentPartPr/>
                <p14:nvPr/>
              </p14:nvContentPartPr>
              <p14:xfrm>
                <a:off x="9172952" y="2597838"/>
                <a:ext cx="245880" cy="62640"/>
              </p14:xfrm>
            </p:contentPart>
          </mc:Choice>
          <mc:Fallback xmlns="">
            <p:pic>
              <p:nvPicPr>
                <p:cNvPr id="28" name="Рукописный ввод 27">
                  <a:extLst>
                    <a:ext uri="{FF2B5EF4-FFF2-40B4-BE49-F238E27FC236}">
                      <a16:creationId xmlns:a16="http://schemas.microsoft.com/office/drawing/2014/main" id="{9DA14B69-C47A-40CC-9AFC-F023BE84C868}"/>
                    </a:ext>
                  </a:extLst>
                </p:cNvPr>
                <p:cNvPicPr/>
                <p:nvPr/>
              </p:nvPicPr>
              <p:blipFill>
                <a:blip r:embed="rId46"/>
                <a:stretch>
                  <a:fillRect/>
                </a:stretch>
              </p:blipFill>
              <p:spPr>
                <a:xfrm>
                  <a:off x="9154952" y="2579838"/>
                  <a:ext cx="281520" cy="98280"/>
                </a:xfrm>
                <a:prstGeom prst="rect">
                  <a:avLst/>
                </a:prstGeom>
              </p:spPr>
            </p:pic>
          </mc:Fallback>
        </mc:AlternateContent>
      </p:grpSp>
      <p:grpSp>
        <p:nvGrpSpPr>
          <p:cNvPr id="32" name="Группа 31">
            <a:extLst>
              <a:ext uri="{FF2B5EF4-FFF2-40B4-BE49-F238E27FC236}">
                <a16:creationId xmlns:a16="http://schemas.microsoft.com/office/drawing/2014/main" id="{49B41081-9340-4579-9785-1946FDDFBBD7}"/>
              </a:ext>
            </a:extLst>
          </p:cNvPr>
          <p:cNvGrpSpPr/>
          <p:nvPr/>
        </p:nvGrpSpPr>
        <p:grpSpPr>
          <a:xfrm>
            <a:off x="9412468" y="426237"/>
            <a:ext cx="558720" cy="697320"/>
            <a:chOff x="9685232" y="2172678"/>
            <a:chExt cx="558720" cy="697320"/>
          </a:xfrm>
        </p:grpSpPr>
        <mc:AlternateContent xmlns:mc="http://schemas.openxmlformats.org/markup-compatibility/2006" xmlns:p14="http://schemas.microsoft.com/office/powerpoint/2010/main">
          <mc:Choice Requires="p14">
            <p:contentPart p14:bwMode="auto" r:id="rId47">
              <p14:nvContentPartPr>
                <p14:cNvPr id="29" name="Рукописный ввод 28">
                  <a:extLst>
                    <a:ext uri="{FF2B5EF4-FFF2-40B4-BE49-F238E27FC236}">
                      <a16:creationId xmlns:a16="http://schemas.microsoft.com/office/drawing/2014/main" id="{01B55A86-AFA6-4F85-AB9D-BC4B6FD7AB81}"/>
                    </a:ext>
                  </a:extLst>
                </p14:cNvPr>
                <p14:cNvContentPartPr/>
                <p14:nvPr/>
              </p14:nvContentPartPr>
              <p14:xfrm>
                <a:off x="9685232" y="2394078"/>
                <a:ext cx="183600" cy="280440"/>
              </p14:xfrm>
            </p:contentPart>
          </mc:Choice>
          <mc:Fallback xmlns="">
            <p:pic>
              <p:nvPicPr>
                <p:cNvPr id="29" name="Рукописный ввод 28">
                  <a:extLst>
                    <a:ext uri="{FF2B5EF4-FFF2-40B4-BE49-F238E27FC236}">
                      <a16:creationId xmlns:a16="http://schemas.microsoft.com/office/drawing/2014/main" id="{01B55A86-AFA6-4F85-AB9D-BC4B6FD7AB81}"/>
                    </a:ext>
                  </a:extLst>
                </p:cNvPr>
                <p:cNvPicPr/>
                <p:nvPr/>
              </p:nvPicPr>
              <p:blipFill>
                <a:blip r:embed="rId48"/>
                <a:stretch>
                  <a:fillRect/>
                </a:stretch>
              </p:blipFill>
              <p:spPr>
                <a:xfrm>
                  <a:off x="9667592" y="2376438"/>
                  <a:ext cx="21924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Рукописный ввод 29">
                  <a:extLst>
                    <a:ext uri="{FF2B5EF4-FFF2-40B4-BE49-F238E27FC236}">
                      <a16:creationId xmlns:a16="http://schemas.microsoft.com/office/drawing/2014/main" id="{0C7F8FE3-1835-48A0-BD5B-82C9D740DD90}"/>
                    </a:ext>
                  </a:extLst>
                </p14:cNvPr>
                <p14:cNvContentPartPr/>
                <p14:nvPr/>
              </p14:nvContentPartPr>
              <p14:xfrm>
                <a:off x="9714752" y="2544918"/>
                <a:ext cx="142920" cy="141840"/>
              </p14:xfrm>
            </p:contentPart>
          </mc:Choice>
          <mc:Fallback xmlns="">
            <p:pic>
              <p:nvPicPr>
                <p:cNvPr id="30" name="Рукописный ввод 29">
                  <a:extLst>
                    <a:ext uri="{FF2B5EF4-FFF2-40B4-BE49-F238E27FC236}">
                      <a16:creationId xmlns:a16="http://schemas.microsoft.com/office/drawing/2014/main" id="{0C7F8FE3-1835-48A0-BD5B-82C9D740DD90}"/>
                    </a:ext>
                  </a:extLst>
                </p:cNvPr>
                <p:cNvPicPr/>
                <p:nvPr/>
              </p:nvPicPr>
              <p:blipFill>
                <a:blip r:embed="rId50"/>
                <a:stretch>
                  <a:fillRect/>
                </a:stretch>
              </p:blipFill>
              <p:spPr>
                <a:xfrm>
                  <a:off x="9696752" y="2526918"/>
                  <a:ext cx="17856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1" name="Рукописный ввод 30">
                  <a:extLst>
                    <a:ext uri="{FF2B5EF4-FFF2-40B4-BE49-F238E27FC236}">
                      <a16:creationId xmlns:a16="http://schemas.microsoft.com/office/drawing/2014/main" id="{32A88277-4E17-40DF-865E-BD5F87B8876C}"/>
                    </a:ext>
                  </a:extLst>
                </p14:cNvPr>
                <p14:cNvContentPartPr/>
                <p14:nvPr/>
              </p14:nvContentPartPr>
              <p14:xfrm>
                <a:off x="9905912" y="2172678"/>
                <a:ext cx="338040" cy="697320"/>
              </p14:xfrm>
            </p:contentPart>
          </mc:Choice>
          <mc:Fallback xmlns="">
            <p:pic>
              <p:nvPicPr>
                <p:cNvPr id="31" name="Рукописный ввод 30">
                  <a:extLst>
                    <a:ext uri="{FF2B5EF4-FFF2-40B4-BE49-F238E27FC236}">
                      <a16:creationId xmlns:a16="http://schemas.microsoft.com/office/drawing/2014/main" id="{32A88277-4E17-40DF-865E-BD5F87B8876C}"/>
                    </a:ext>
                  </a:extLst>
                </p:cNvPr>
                <p:cNvPicPr/>
                <p:nvPr/>
              </p:nvPicPr>
              <p:blipFill>
                <a:blip r:embed="rId52"/>
                <a:stretch>
                  <a:fillRect/>
                </a:stretch>
              </p:blipFill>
              <p:spPr>
                <a:xfrm>
                  <a:off x="9887912" y="2155038"/>
                  <a:ext cx="373680" cy="732960"/>
                </a:xfrm>
                <a:prstGeom prst="rect">
                  <a:avLst/>
                </a:prstGeom>
              </p:spPr>
            </p:pic>
          </mc:Fallback>
        </mc:AlternateContent>
      </p:grpSp>
      <p:grpSp>
        <p:nvGrpSpPr>
          <p:cNvPr id="135" name="Группа 134">
            <a:extLst>
              <a:ext uri="{FF2B5EF4-FFF2-40B4-BE49-F238E27FC236}">
                <a16:creationId xmlns:a16="http://schemas.microsoft.com/office/drawing/2014/main" id="{BDCA0EBF-50B9-47B9-B860-0F01786BD5EE}"/>
              </a:ext>
            </a:extLst>
          </p:cNvPr>
          <p:cNvGrpSpPr/>
          <p:nvPr/>
        </p:nvGrpSpPr>
        <p:grpSpPr>
          <a:xfrm>
            <a:off x="1463552" y="252906"/>
            <a:ext cx="213120" cy="381240"/>
            <a:chOff x="1463552" y="252906"/>
            <a:chExt cx="213120" cy="381240"/>
          </a:xfrm>
        </p:grpSpPr>
        <mc:AlternateContent xmlns:mc="http://schemas.openxmlformats.org/markup-compatibility/2006" xmlns:p14="http://schemas.microsoft.com/office/powerpoint/2010/main">
          <mc:Choice Requires="p14">
            <p:contentPart p14:bwMode="auto" r:id="rId53">
              <p14:nvContentPartPr>
                <p14:cNvPr id="133" name="Рукописный ввод 132">
                  <a:extLst>
                    <a:ext uri="{FF2B5EF4-FFF2-40B4-BE49-F238E27FC236}">
                      <a16:creationId xmlns:a16="http://schemas.microsoft.com/office/drawing/2014/main" id="{457E3DFA-3625-47A9-87E5-94D1EEF30FD5}"/>
                    </a:ext>
                  </a:extLst>
                </p14:cNvPr>
                <p14:cNvContentPartPr/>
                <p14:nvPr/>
              </p14:nvContentPartPr>
              <p14:xfrm>
                <a:off x="1655792" y="554226"/>
                <a:ext cx="20880" cy="79920"/>
              </p14:xfrm>
            </p:contentPart>
          </mc:Choice>
          <mc:Fallback xmlns="">
            <p:pic>
              <p:nvPicPr>
                <p:cNvPr id="133" name="Рукописный ввод 132">
                  <a:extLst>
                    <a:ext uri="{FF2B5EF4-FFF2-40B4-BE49-F238E27FC236}">
                      <a16:creationId xmlns:a16="http://schemas.microsoft.com/office/drawing/2014/main" id="{457E3DFA-3625-47A9-87E5-94D1EEF30FD5}"/>
                    </a:ext>
                  </a:extLst>
                </p:cNvPr>
                <p:cNvPicPr/>
                <p:nvPr/>
              </p:nvPicPr>
              <p:blipFill>
                <a:blip r:embed="rId188"/>
                <a:stretch>
                  <a:fillRect/>
                </a:stretch>
              </p:blipFill>
              <p:spPr>
                <a:xfrm>
                  <a:off x="1638152" y="536586"/>
                  <a:ext cx="565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34" name="Рукописный ввод 133">
                  <a:extLst>
                    <a:ext uri="{FF2B5EF4-FFF2-40B4-BE49-F238E27FC236}">
                      <a16:creationId xmlns:a16="http://schemas.microsoft.com/office/drawing/2014/main" id="{D2F6E5D5-C642-4A44-A16F-AABFC7B25FAD}"/>
                    </a:ext>
                  </a:extLst>
                </p14:cNvPr>
                <p14:cNvContentPartPr/>
                <p14:nvPr/>
              </p14:nvContentPartPr>
              <p14:xfrm>
                <a:off x="1463552" y="252906"/>
                <a:ext cx="162000" cy="231480"/>
              </p14:xfrm>
            </p:contentPart>
          </mc:Choice>
          <mc:Fallback xmlns="">
            <p:pic>
              <p:nvPicPr>
                <p:cNvPr id="134" name="Рукописный ввод 133">
                  <a:extLst>
                    <a:ext uri="{FF2B5EF4-FFF2-40B4-BE49-F238E27FC236}">
                      <a16:creationId xmlns:a16="http://schemas.microsoft.com/office/drawing/2014/main" id="{D2F6E5D5-C642-4A44-A16F-AABFC7B25FAD}"/>
                    </a:ext>
                  </a:extLst>
                </p:cNvPr>
                <p:cNvPicPr/>
                <p:nvPr/>
              </p:nvPicPr>
              <p:blipFill>
                <a:blip r:embed="rId190"/>
                <a:stretch>
                  <a:fillRect/>
                </a:stretch>
              </p:blipFill>
              <p:spPr>
                <a:xfrm>
                  <a:off x="1445912" y="234906"/>
                  <a:ext cx="197640" cy="267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1">
            <p14:nvContentPartPr>
              <p14:cNvPr id="151" name="Рукописный ввод 150">
                <a:extLst>
                  <a:ext uri="{FF2B5EF4-FFF2-40B4-BE49-F238E27FC236}">
                    <a16:creationId xmlns:a16="http://schemas.microsoft.com/office/drawing/2014/main" id="{FA1F8768-8557-4C6B-95E5-722266D8250D}"/>
                  </a:ext>
                </a:extLst>
              </p14:cNvPr>
              <p14:cNvContentPartPr/>
              <p14:nvPr/>
            </p14:nvContentPartPr>
            <p14:xfrm>
              <a:off x="7411472" y="4857666"/>
              <a:ext cx="38880" cy="30960"/>
            </p14:xfrm>
          </p:contentPart>
        </mc:Choice>
        <mc:Fallback xmlns="">
          <p:pic>
            <p:nvPicPr>
              <p:cNvPr id="151" name="Рукописный ввод 150">
                <a:extLst>
                  <a:ext uri="{FF2B5EF4-FFF2-40B4-BE49-F238E27FC236}">
                    <a16:creationId xmlns:a16="http://schemas.microsoft.com/office/drawing/2014/main" id="{FA1F8768-8557-4C6B-95E5-722266D8250D}"/>
                  </a:ext>
                </a:extLst>
              </p:cNvPr>
              <p:cNvPicPr/>
              <p:nvPr/>
            </p:nvPicPr>
            <p:blipFill>
              <a:blip r:embed="rId192"/>
              <a:stretch>
                <a:fillRect/>
              </a:stretch>
            </p:blipFill>
            <p:spPr>
              <a:xfrm>
                <a:off x="7393832" y="4840026"/>
                <a:ext cx="74520" cy="66600"/>
              </a:xfrm>
              <a:prstGeom prst="rect">
                <a:avLst/>
              </a:prstGeom>
            </p:spPr>
          </p:pic>
        </mc:Fallback>
      </mc:AlternateContent>
      <p:sp>
        <p:nvSpPr>
          <p:cNvPr id="6" name="TextBox 5">
            <a:extLst>
              <a:ext uri="{FF2B5EF4-FFF2-40B4-BE49-F238E27FC236}">
                <a16:creationId xmlns:a16="http://schemas.microsoft.com/office/drawing/2014/main" id="{1F3925B2-5563-441C-B667-3A02F4FCF5FE}"/>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21</a:t>
            </a:r>
            <a:endParaRPr lang="en-GB" dirty="0"/>
          </a:p>
        </p:txBody>
      </p:sp>
      <p:grpSp>
        <p:nvGrpSpPr>
          <p:cNvPr id="37" name="Группа 36">
            <a:extLst>
              <a:ext uri="{FF2B5EF4-FFF2-40B4-BE49-F238E27FC236}">
                <a16:creationId xmlns:a16="http://schemas.microsoft.com/office/drawing/2014/main" id="{CB9EC7AE-2ED2-4763-8CA6-6B505032ED01}"/>
              </a:ext>
            </a:extLst>
          </p:cNvPr>
          <p:cNvGrpSpPr/>
          <p:nvPr/>
        </p:nvGrpSpPr>
        <p:grpSpPr>
          <a:xfrm>
            <a:off x="3453272" y="301038"/>
            <a:ext cx="515880" cy="277920"/>
            <a:chOff x="3453272" y="301038"/>
            <a:chExt cx="515880" cy="277920"/>
          </a:xfrm>
        </p:grpSpPr>
        <mc:AlternateContent xmlns:mc="http://schemas.openxmlformats.org/markup-compatibility/2006" xmlns:p14="http://schemas.microsoft.com/office/powerpoint/2010/main">
          <mc:Choice Requires="p14">
            <p:contentPart p14:bwMode="auto" r:id="rId193">
              <p14:nvContentPartPr>
                <p14:cNvPr id="2" name="Рукописный ввод 1">
                  <a:extLst>
                    <a:ext uri="{FF2B5EF4-FFF2-40B4-BE49-F238E27FC236}">
                      <a16:creationId xmlns:a16="http://schemas.microsoft.com/office/drawing/2014/main" id="{98BAEF3B-AA19-47E5-BF86-610BD3E6508E}"/>
                    </a:ext>
                  </a:extLst>
                </p14:cNvPr>
                <p14:cNvContentPartPr/>
                <p14:nvPr/>
              </p14:nvContentPartPr>
              <p14:xfrm>
                <a:off x="3453272" y="325518"/>
                <a:ext cx="258120" cy="253440"/>
              </p14:xfrm>
            </p:contentPart>
          </mc:Choice>
          <mc:Fallback xmlns="">
            <p:pic>
              <p:nvPicPr>
                <p:cNvPr id="2" name="Рукописный ввод 1">
                  <a:extLst>
                    <a:ext uri="{FF2B5EF4-FFF2-40B4-BE49-F238E27FC236}">
                      <a16:creationId xmlns:a16="http://schemas.microsoft.com/office/drawing/2014/main" id="{98BAEF3B-AA19-47E5-BF86-610BD3E6508E}"/>
                    </a:ext>
                  </a:extLst>
                </p:cNvPr>
                <p:cNvPicPr/>
                <p:nvPr/>
              </p:nvPicPr>
              <p:blipFill>
                <a:blip r:embed="rId194"/>
                <a:stretch>
                  <a:fillRect/>
                </a:stretch>
              </p:blipFill>
              <p:spPr>
                <a:xfrm>
                  <a:off x="3444632" y="316518"/>
                  <a:ext cx="27576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5" name="Рукописный ввод 14">
                  <a:extLst>
                    <a:ext uri="{FF2B5EF4-FFF2-40B4-BE49-F238E27FC236}">
                      <a16:creationId xmlns:a16="http://schemas.microsoft.com/office/drawing/2014/main" id="{0ACF5A2B-52E8-46A0-97E2-2C827FC6362A}"/>
                    </a:ext>
                  </a:extLst>
                </p14:cNvPr>
                <p14:cNvContentPartPr/>
                <p14:nvPr/>
              </p14:nvContentPartPr>
              <p14:xfrm>
                <a:off x="3846752" y="301038"/>
                <a:ext cx="122400" cy="115560"/>
              </p14:xfrm>
            </p:contentPart>
          </mc:Choice>
          <mc:Fallback xmlns="">
            <p:pic>
              <p:nvPicPr>
                <p:cNvPr id="15" name="Рукописный ввод 14">
                  <a:extLst>
                    <a:ext uri="{FF2B5EF4-FFF2-40B4-BE49-F238E27FC236}">
                      <a16:creationId xmlns:a16="http://schemas.microsoft.com/office/drawing/2014/main" id="{0ACF5A2B-52E8-46A0-97E2-2C827FC6362A}"/>
                    </a:ext>
                  </a:extLst>
                </p:cNvPr>
                <p:cNvPicPr/>
                <p:nvPr/>
              </p:nvPicPr>
              <p:blipFill>
                <a:blip r:embed="rId196"/>
                <a:stretch>
                  <a:fillRect/>
                </a:stretch>
              </p:blipFill>
              <p:spPr>
                <a:xfrm>
                  <a:off x="3837752" y="292038"/>
                  <a:ext cx="140040" cy="133200"/>
                </a:xfrm>
                <a:prstGeom prst="rect">
                  <a:avLst/>
                </a:prstGeom>
              </p:spPr>
            </p:pic>
          </mc:Fallback>
        </mc:AlternateContent>
      </p:grpSp>
      <p:grpSp>
        <p:nvGrpSpPr>
          <p:cNvPr id="36" name="Группа 35">
            <a:extLst>
              <a:ext uri="{FF2B5EF4-FFF2-40B4-BE49-F238E27FC236}">
                <a16:creationId xmlns:a16="http://schemas.microsoft.com/office/drawing/2014/main" id="{7B75EC3E-9176-49C1-9ECF-006101751391}"/>
              </a:ext>
            </a:extLst>
          </p:cNvPr>
          <p:cNvGrpSpPr/>
          <p:nvPr/>
        </p:nvGrpSpPr>
        <p:grpSpPr>
          <a:xfrm>
            <a:off x="4197392" y="201678"/>
            <a:ext cx="324360" cy="329760"/>
            <a:chOff x="4197392" y="201678"/>
            <a:chExt cx="324360" cy="329760"/>
          </a:xfrm>
        </p:grpSpPr>
        <mc:AlternateContent xmlns:mc="http://schemas.openxmlformats.org/markup-compatibility/2006" xmlns:p14="http://schemas.microsoft.com/office/powerpoint/2010/main">
          <mc:Choice Requires="p14">
            <p:contentPart p14:bwMode="auto" r:id="rId197">
              <p14:nvContentPartPr>
                <p14:cNvPr id="34" name="Рукописный ввод 33">
                  <a:extLst>
                    <a:ext uri="{FF2B5EF4-FFF2-40B4-BE49-F238E27FC236}">
                      <a16:creationId xmlns:a16="http://schemas.microsoft.com/office/drawing/2014/main" id="{95522F0B-BB73-48ED-A200-E38A4AB2BF51}"/>
                    </a:ext>
                  </a:extLst>
                </p14:cNvPr>
                <p14:cNvContentPartPr/>
                <p14:nvPr/>
              </p14:nvContentPartPr>
              <p14:xfrm>
                <a:off x="4197392" y="201678"/>
                <a:ext cx="224640" cy="258840"/>
              </p14:xfrm>
            </p:contentPart>
          </mc:Choice>
          <mc:Fallback xmlns="">
            <p:pic>
              <p:nvPicPr>
                <p:cNvPr id="34" name="Рукописный ввод 33">
                  <a:extLst>
                    <a:ext uri="{FF2B5EF4-FFF2-40B4-BE49-F238E27FC236}">
                      <a16:creationId xmlns:a16="http://schemas.microsoft.com/office/drawing/2014/main" id="{95522F0B-BB73-48ED-A200-E38A4AB2BF51}"/>
                    </a:ext>
                  </a:extLst>
                </p:cNvPr>
                <p:cNvPicPr/>
                <p:nvPr/>
              </p:nvPicPr>
              <p:blipFill>
                <a:blip r:embed="rId198"/>
                <a:stretch>
                  <a:fillRect/>
                </a:stretch>
              </p:blipFill>
              <p:spPr>
                <a:xfrm>
                  <a:off x="4188392" y="192678"/>
                  <a:ext cx="24228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35" name="Рукописный ввод 34">
                  <a:extLst>
                    <a:ext uri="{FF2B5EF4-FFF2-40B4-BE49-F238E27FC236}">
                      <a16:creationId xmlns:a16="http://schemas.microsoft.com/office/drawing/2014/main" id="{BF8B61FA-7CB6-431C-8FC5-E85E067F803D}"/>
                    </a:ext>
                  </a:extLst>
                </p14:cNvPr>
                <p14:cNvContentPartPr/>
                <p14:nvPr/>
              </p14:nvContentPartPr>
              <p14:xfrm>
                <a:off x="4454432" y="272598"/>
                <a:ext cx="67320" cy="258840"/>
              </p14:xfrm>
            </p:contentPart>
          </mc:Choice>
          <mc:Fallback xmlns="">
            <p:pic>
              <p:nvPicPr>
                <p:cNvPr id="35" name="Рукописный ввод 34">
                  <a:extLst>
                    <a:ext uri="{FF2B5EF4-FFF2-40B4-BE49-F238E27FC236}">
                      <a16:creationId xmlns:a16="http://schemas.microsoft.com/office/drawing/2014/main" id="{BF8B61FA-7CB6-431C-8FC5-E85E067F803D}"/>
                    </a:ext>
                  </a:extLst>
                </p:cNvPr>
                <p:cNvPicPr/>
                <p:nvPr/>
              </p:nvPicPr>
              <p:blipFill>
                <a:blip r:embed="rId200"/>
                <a:stretch>
                  <a:fillRect/>
                </a:stretch>
              </p:blipFill>
              <p:spPr>
                <a:xfrm>
                  <a:off x="4445432" y="263598"/>
                  <a:ext cx="84960" cy="276480"/>
                </a:xfrm>
                <a:prstGeom prst="rect">
                  <a:avLst/>
                </a:prstGeom>
              </p:spPr>
            </p:pic>
          </mc:Fallback>
        </mc:AlternateContent>
      </p:grpSp>
      <p:grpSp>
        <p:nvGrpSpPr>
          <p:cNvPr id="55" name="Группа 54">
            <a:extLst>
              <a:ext uri="{FF2B5EF4-FFF2-40B4-BE49-F238E27FC236}">
                <a16:creationId xmlns:a16="http://schemas.microsoft.com/office/drawing/2014/main" id="{32CFA7FA-AA9F-4AC4-8286-DC71BA1329DB}"/>
              </a:ext>
            </a:extLst>
          </p:cNvPr>
          <p:cNvGrpSpPr/>
          <p:nvPr/>
        </p:nvGrpSpPr>
        <p:grpSpPr>
          <a:xfrm>
            <a:off x="1769192" y="1336758"/>
            <a:ext cx="622080" cy="5287320"/>
            <a:chOff x="1769192" y="1336758"/>
            <a:chExt cx="622080" cy="5287320"/>
          </a:xfrm>
        </p:grpSpPr>
        <mc:AlternateContent xmlns:mc="http://schemas.openxmlformats.org/markup-compatibility/2006" xmlns:p14="http://schemas.microsoft.com/office/powerpoint/2010/main">
          <mc:Choice Requires="p14">
            <p:contentPart p14:bwMode="auto" r:id="rId201">
              <p14:nvContentPartPr>
                <p14:cNvPr id="51" name="Рукописный ввод 50">
                  <a:extLst>
                    <a:ext uri="{FF2B5EF4-FFF2-40B4-BE49-F238E27FC236}">
                      <a16:creationId xmlns:a16="http://schemas.microsoft.com/office/drawing/2014/main" id="{87488CDD-0183-4CBC-9DE0-F6839F58AB29}"/>
                    </a:ext>
                  </a:extLst>
                </p14:cNvPr>
                <p14:cNvContentPartPr/>
                <p14:nvPr/>
              </p14:nvContentPartPr>
              <p14:xfrm>
                <a:off x="1769192" y="1738518"/>
                <a:ext cx="202680" cy="56520"/>
              </p14:xfrm>
            </p:contentPart>
          </mc:Choice>
          <mc:Fallback xmlns="">
            <p:pic>
              <p:nvPicPr>
                <p:cNvPr id="51" name="Рукописный ввод 50">
                  <a:extLst>
                    <a:ext uri="{FF2B5EF4-FFF2-40B4-BE49-F238E27FC236}">
                      <a16:creationId xmlns:a16="http://schemas.microsoft.com/office/drawing/2014/main" id="{87488CDD-0183-4CBC-9DE0-F6839F58AB29}"/>
                    </a:ext>
                  </a:extLst>
                </p:cNvPr>
                <p:cNvPicPr/>
                <p:nvPr/>
              </p:nvPicPr>
              <p:blipFill>
                <a:blip r:embed="rId202"/>
                <a:stretch>
                  <a:fillRect/>
                </a:stretch>
              </p:blipFill>
              <p:spPr>
                <a:xfrm>
                  <a:off x="1760192" y="1729518"/>
                  <a:ext cx="22032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52" name="Рукописный ввод 51">
                  <a:extLst>
                    <a:ext uri="{FF2B5EF4-FFF2-40B4-BE49-F238E27FC236}">
                      <a16:creationId xmlns:a16="http://schemas.microsoft.com/office/drawing/2014/main" id="{04D7EB6F-9207-4225-AB12-69CB7B137261}"/>
                    </a:ext>
                  </a:extLst>
                </p14:cNvPr>
                <p14:cNvContentPartPr/>
                <p14:nvPr/>
              </p14:nvContentPartPr>
              <p14:xfrm>
                <a:off x="2060792" y="1609278"/>
                <a:ext cx="117000" cy="210960"/>
              </p14:xfrm>
            </p:contentPart>
          </mc:Choice>
          <mc:Fallback xmlns="">
            <p:pic>
              <p:nvPicPr>
                <p:cNvPr id="52" name="Рукописный ввод 51">
                  <a:extLst>
                    <a:ext uri="{FF2B5EF4-FFF2-40B4-BE49-F238E27FC236}">
                      <a16:creationId xmlns:a16="http://schemas.microsoft.com/office/drawing/2014/main" id="{04D7EB6F-9207-4225-AB12-69CB7B137261}"/>
                    </a:ext>
                  </a:extLst>
                </p:cNvPr>
                <p:cNvPicPr/>
                <p:nvPr/>
              </p:nvPicPr>
              <p:blipFill>
                <a:blip r:embed="rId204"/>
                <a:stretch>
                  <a:fillRect/>
                </a:stretch>
              </p:blipFill>
              <p:spPr>
                <a:xfrm>
                  <a:off x="2052152" y="1600278"/>
                  <a:ext cx="13464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53" name="Рукописный ввод 52">
                  <a:extLst>
                    <a:ext uri="{FF2B5EF4-FFF2-40B4-BE49-F238E27FC236}">
                      <a16:creationId xmlns:a16="http://schemas.microsoft.com/office/drawing/2014/main" id="{B4EA6688-1258-47DB-AA4F-56261F4A8576}"/>
                    </a:ext>
                  </a:extLst>
                </p14:cNvPr>
                <p14:cNvContentPartPr/>
                <p14:nvPr/>
              </p14:nvContentPartPr>
              <p14:xfrm>
                <a:off x="2052872" y="1715118"/>
                <a:ext cx="142920" cy="114480"/>
              </p14:xfrm>
            </p:contentPart>
          </mc:Choice>
          <mc:Fallback xmlns="">
            <p:pic>
              <p:nvPicPr>
                <p:cNvPr id="53" name="Рукописный ввод 52">
                  <a:extLst>
                    <a:ext uri="{FF2B5EF4-FFF2-40B4-BE49-F238E27FC236}">
                      <a16:creationId xmlns:a16="http://schemas.microsoft.com/office/drawing/2014/main" id="{B4EA6688-1258-47DB-AA4F-56261F4A8576}"/>
                    </a:ext>
                  </a:extLst>
                </p:cNvPr>
                <p:cNvPicPr/>
                <p:nvPr/>
              </p:nvPicPr>
              <p:blipFill>
                <a:blip r:embed="rId206"/>
                <a:stretch>
                  <a:fillRect/>
                </a:stretch>
              </p:blipFill>
              <p:spPr>
                <a:xfrm>
                  <a:off x="2044232" y="1706118"/>
                  <a:ext cx="16056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54" name="Рукописный ввод 53">
                  <a:extLst>
                    <a:ext uri="{FF2B5EF4-FFF2-40B4-BE49-F238E27FC236}">
                      <a16:creationId xmlns:a16="http://schemas.microsoft.com/office/drawing/2014/main" id="{00321F4C-D4E4-43A7-8B12-F8D3E6D72D44}"/>
                    </a:ext>
                  </a:extLst>
                </p14:cNvPr>
                <p14:cNvContentPartPr/>
                <p14:nvPr/>
              </p14:nvContentPartPr>
              <p14:xfrm>
                <a:off x="2280392" y="1336758"/>
                <a:ext cx="110880" cy="5287320"/>
              </p14:xfrm>
            </p:contentPart>
          </mc:Choice>
          <mc:Fallback xmlns="">
            <p:pic>
              <p:nvPicPr>
                <p:cNvPr id="54" name="Рукописный ввод 53">
                  <a:extLst>
                    <a:ext uri="{FF2B5EF4-FFF2-40B4-BE49-F238E27FC236}">
                      <a16:creationId xmlns:a16="http://schemas.microsoft.com/office/drawing/2014/main" id="{00321F4C-D4E4-43A7-8B12-F8D3E6D72D44}"/>
                    </a:ext>
                  </a:extLst>
                </p:cNvPr>
                <p:cNvPicPr/>
                <p:nvPr/>
              </p:nvPicPr>
              <p:blipFill>
                <a:blip r:embed="rId208"/>
                <a:stretch>
                  <a:fillRect/>
                </a:stretch>
              </p:blipFill>
              <p:spPr>
                <a:xfrm>
                  <a:off x="2271392" y="1327758"/>
                  <a:ext cx="128520" cy="5304960"/>
                </a:xfrm>
                <a:prstGeom prst="rect">
                  <a:avLst/>
                </a:prstGeom>
              </p:spPr>
            </p:pic>
          </mc:Fallback>
        </mc:AlternateContent>
      </p:grpSp>
      <p:grpSp>
        <p:nvGrpSpPr>
          <p:cNvPr id="147" name="Группа 146">
            <a:extLst>
              <a:ext uri="{FF2B5EF4-FFF2-40B4-BE49-F238E27FC236}">
                <a16:creationId xmlns:a16="http://schemas.microsoft.com/office/drawing/2014/main" id="{3E259EA6-EE93-4F2A-852D-975A4EB2E7FB}"/>
              </a:ext>
            </a:extLst>
          </p:cNvPr>
          <p:cNvGrpSpPr/>
          <p:nvPr/>
        </p:nvGrpSpPr>
        <p:grpSpPr>
          <a:xfrm>
            <a:off x="3986792" y="1357638"/>
            <a:ext cx="1659240" cy="4943160"/>
            <a:chOff x="3986792" y="1357638"/>
            <a:chExt cx="1659240" cy="4943160"/>
          </a:xfrm>
        </p:grpSpPr>
        <mc:AlternateContent xmlns:mc="http://schemas.openxmlformats.org/markup-compatibility/2006" xmlns:p14="http://schemas.microsoft.com/office/powerpoint/2010/main">
          <mc:Choice Requires="p14">
            <p:contentPart p14:bwMode="auto" r:id="rId209">
              <p14:nvContentPartPr>
                <p14:cNvPr id="132" name="Рукописный ввод 131">
                  <a:extLst>
                    <a:ext uri="{FF2B5EF4-FFF2-40B4-BE49-F238E27FC236}">
                      <a16:creationId xmlns:a16="http://schemas.microsoft.com/office/drawing/2014/main" id="{4BC54D90-8FFA-471A-B32F-0A3C561ED30E}"/>
                    </a:ext>
                  </a:extLst>
                </p14:cNvPr>
                <p14:cNvContentPartPr/>
                <p14:nvPr/>
              </p14:nvContentPartPr>
              <p14:xfrm>
                <a:off x="3986792" y="1426038"/>
                <a:ext cx="169560" cy="392400"/>
              </p14:xfrm>
            </p:contentPart>
          </mc:Choice>
          <mc:Fallback xmlns="">
            <p:pic>
              <p:nvPicPr>
                <p:cNvPr id="132" name="Рукописный ввод 131">
                  <a:extLst>
                    <a:ext uri="{FF2B5EF4-FFF2-40B4-BE49-F238E27FC236}">
                      <a16:creationId xmlns:a16="http://schemas.microsoft.com/office/drawing/2014/main" id="{4BC54D90-8FFA-471A-B32F-0A3C561ED30E}"/>
                    </a:ext>
                  </a:extLst>
                </p:cNvPr>
                <p:cNvPicPr/>
                <p:nvPr/>
              </p:nvPicPr>
              <p:blipFill>
                <a:blip r:embed="rId210"/>
                <a:stretch>
                  <a:fillRect/>
                </a:stretch>
              </p:blipFill>
              <p:spPr>
                <a:xfrm>
                  <a:off x="3977792" y="1417038"/>
                  <a:ext cx="18720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36" name="Рукописный ввод 135">
                  <a:extLst>
                    <a:ext uri="{FF2B5EF4-FFF2-40B4-BE49-F238E27FC236}">
                      <a16:creationId xmlns:a16="http://schemas.microsoft.com/office/drawing/2014/main" id="{DF9A79D0-4691-474F-A63C-910802CD865D}"/>
                    </a:ext>
                  </a:extLst>
                </p14:cNvPr>
                <p14:cNvContentPartPr/>
                <p14:nvPr/>
              </p14:nvContentPartPr>
              <p14:xfrm>
                <a:off x="4254272" y="1519638"/>
                <a:ext cx="117000" cy="207720"/>
              </p14:xfrm>
            </p:contentPart>
          </mc:Choice>
          <mc:Fallback xmlns="">
            <p:pic>
              <p:nvPicPr>
                <p:cNvPr id="136" name="Рукописный ввод 135">
                  <a:extLst>
                    <a:ext uri="{FF2B5EF4-FFF2-40B4-BE49-F238E27FC236}">
                      <a16:creationId xmlns:a16="http://schemas.microsoft.com/office/drawing/2014/main" id="{DF9A79D0-4691-474F-A63C-910802CD865D}"/>
                    </a:ext>
                  </a:extLst>
                </p:cNvPr>
                <p:cNvPicPr/>
                <p:nvPr/>
              </p:nvPicPr>
              <p:blipFill>
                <a:blip r:embed="rId212"/>
                <a:stretch>
                  <a:fillRect/>
                </a:stretch>
              </p:blipFill>
              <p:spPr>
                <a:xfrm>
                  <a:off x="4245632" y="1510638"/>
                  <a:ext cx="13464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37" name="Рукописный ввод 136">
                  <a:extLst>
                    <a:ext uri="{FF2B5EF4-FFF2-40B4-BE49-F238E27FC236}">
                      <a16:creationId xmlns:a16="http://schemas.microsoft.com/office/drawing/2014/main" id="{05AF6645-2839-45F9-819D-776B0E970A30}"/>
                    </a:ext>
                  </a:extLst>
                </p14:cNvPr>
                <p14:cNvContentPartPr/>
                <p14:nvPr/>
              </p14:nvContentPartPr>
              <p14:xfrm>
                <a:off x="4228352" y="1572558"/>
                <a:ext cx="174600" cy="183600"/>
              </p14:xfrm>
            </p:contentPart>
          </mc:Choice>
          <mc:Fallback xmlns="">
            <p:pic>
              <p:nvPicPr>
                <p:cNvPr id="137" name="Рукописный ввод 136">
                  <a:extLst>
                    <a:ext uri="{FF2B5EF4-FFF2-40B4-BE49-F238E27FC236}">
                      <a16:creationId xmlns:a16="http://schemas.microsoft.com/office/drawing/2014/main" id="{05AF6645-2839-45F9-819D-776B0E970A30}"/>
                    </a:ext>
                  </a:extLst>
                </p:cNvPr>
                <p:cNvPicPr/>
                <p:nvPr/>
              </p:nvPicPr>
              <p:blipFill>
                <a:blip r:embed="rId214"/>
                <a:stretch>
                  <a:fillRect/>
                </a:stretch>
              </p:blipFill>
              <p:spPr>
                <a:xfrm>
                  <a:off x="4219352" y="1563558"/>
                  <a:ext cx="19224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39" name="Рукописный ввод 138">
                  <a:extLst>
                    <a:ext uri="{FF2B5EF4-FFF2-40B4-BE49-F238E27FC236}">
                      <a16:creationId xmlns:a16="http://schemas.microsoft.com/office/drawing/2014/main" id="{3B9DEDEE-EA17-4391-AA53-37FE1DB9245C}"/>
                    </a:ext>
                  </a:extLst>
                </p14:cNvPr>
                <p14:cNvContentPartPr/>
                <p14:nvPr/>
              </p14:nvContentPartPr>
              <p14:xfrm>
                <a:off x="4473872" y="1640238"/>
                <a:ext cx="35640" cy="26280"/>
              </p14:xfrm>
            </p:contentPart>
          </mc:Choice>
          <mc:Fallback xmlns="">
            <p:pic>
              <p:nvPicPr>
                <p:cNvPr id="139" name="Рукописный ввод 138">
                  <a:extLst>
                    <a:ext uri="{FF2B5EF4-FFF2-40B4-BE49-F238E27FC236}">
                      <a16:creationId xmlns:a16="http://schemas.microsoft.com/office/drawing/2014/main" id="{3B9DEDEE-EA17-4391-AA53-37FE1DB9245C}"/>
                    </a:ext>
                  </a:extLst>
                </p:cNvPr>
                <p:cNvPicPr/>
                <p:nvPr/>
              </p:nvPicPr>
              <p:blipFill>
                <a:blip r:embed="rId216"/>
                <a:stretch>
                  <a:fillRect/>
                </a:stretch>
              </p:blipFill>
              <p:spPr>
                <a:xfrm>
                  <a:off x="4464872" y="1631598"/>
                  <a:ext cx="532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40" name="Рукописный ввод 139">
                  <a:extLst>
                    <a:ext uri="{FF2B5EF4-FFF2-40B4-BE49-F238E27FC236}">
                      <a16:creationId xmlns:a16="http://schemas.microsoft.com/office/drawing/2014/main" id="{0162A197-2E42-47E1-94B6-854CAE9C5941}"/>
                    </a:ext>
                  </a:extLst>
                </p14:cNvPr>
                <p14:cNvContentPartPr/>
                <p14:nvPr/>
              </p14:nvContentPartPr>
              <p14:xfrm>
                <a:off x="4627592" y="1597038"/>
                <a:ext cx="249120" cy="100080"/>
              </p14:xfrm>
            </p:contentPart>
          </mc:Choice>
          <mc:Fallback xmlns="">
            <p:pic>
              <p:nvPicPr>
                <p:cNvPr id="140" name="Рукописный ввод 139">
                  <a:extLst>
                    <a:ext uri="{FF2B5EF4-FFF2-40B4-BE49-F238E27FC236}">
                      <a16:creationId xmlns:a16="http://schemas.microsoft.com/office/drawing/2014/main" id="{0162A197-2E42-47E1-94B6-854CAE9C5941}"/>
                    </a:ext>
                  </a:extLst>
                </p:cNvPr>
                <p:cNvPicPr/>
                <p:nvPr/>
              </p:nvPicPr>
              <p:blipFill>
                <a:blip r:embed="rId218"/>
                <a:stretch>
                  <a:fillRect/>
                </a:stretch>
              </p:blipFill>
              <p:spPr>
                <a:xfrm>
                  <a:off x="4618952" y="1588398"/>
                  <a:ext cx="26676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42" name="Рукописный ввод 141">
                  <a:extLst>
                    <a:ext uri="{FF2B5EF4-FFF2-40B4-BE49-F238E27FC236}">
                      <a16:creationId xmlns:a16="http://schemas.microsoft.com/office/drawing/2014/main" id="{85736650-4EA3-4198-A66C-0C8AC27F4494}"/>
                    </a:ext>
                  </a:extLst>
                </p14:cNvPr>
                <p14:cNvContentPartPr/>
                <p14:nvPr/>
              </p14:nvContentPartPr>
              <p14:xfrm>
                <a:off x="5041952" y="1453758"/>
                <a:ext cx="171360" cy="297360"/>
              </p14:xfrm>
            </p:contentPart>
          </mc:Choice>
          <mc:Fallback xmlns="">
            <p:pic>
              <p:nvPicPr>
                <p:cNvPr id="142" name="Рукописный ввод 141">
                  <a:extLst>
                    <a:ext uri="{FF2B5EF4-FFF2-40B4-BE49-F238E27FC236}">
                      <a16:creationId xmlns:a16="http://schemas.microsoft.com/office/drawing/2014/main" id="{85736650-4EA3-4198-A66C-0C8AC27F4494}"/>
                    </a:ext>
                  </a:extLst>
                </p:cNvPr>
                <p:cNvPicPr/>
                <p:nvPr/>
              </p:nvPicPr>
              <p:blipFill>
                <a:blip r:embed="rId220"/>
                <a:stretch>
                  <a:fillRect/>
                </a:stretch>
              </p:blipFill>
              <p:spPr>
                <a:xfrm>
                  <a:off x="5033312" y="1444758"/>
                  <a:ext cx="18900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43" name="Рукописный ввод 142">
                  <a:extLst>
                    <a:ext uri="{FF2B5EF4-FFF2-40B4-BE49-F238E27FC236}">
                      <a16:creationId xmlns:a16="http://schemas.microsoft.com/office/drawing/2014/main" id="{7099F00F-792E-4949-9B8F-E7A34E8A68D4}"/>
                    </a:ext>
                  </a:extLst>
                </p14:cNvPr>
                <p14:cNvContentPartPr/>
                <p14:nvPr/>
              </p14:nvContentPartPr>
              <p14:xfrm>
                <a:off x="5026832" y="1626558"/>
                <a:ext cx="169920" cy="17640"/>
              </p14:xfrm>
            </p:contentPart>
          </mc:Choice>
          <mc:Fallback xmlns="">
            <p:pic>
              <p:nvPicPr>
                <p:cNvPr id="143" name="Рукописный ввод 142">
                  <a:extLst>
                    <a:ext uri="{FF2B5EF4-FFF2-40B4-BE49-F238E27FC236}">
                      <a16:creationId xmlns:a16="http://schemas.microsoft.com/office/drawing/2014/main" id="{7099F00F-792E-4949-9B8F-E7A34E8A68D4}"/>
                    </a:ext>
                  </a:extLst>
                </p:cNvPr>
                <p:cNvPicPr/>
                <p:nvPr/>
              </p:nvPicPr>
              <p:blipFill>
                <a:blip r:embed="rId222"/>
                <a:stretch>
                  <a:fillRect/>
                </a:stretch>
              </p:blipFill>
              <p:spPr>
                <a:xfrm>
                  <a:off x="5018192" y="1617558"/>
                  <a:ext cx="18756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44" name="Рукописный ввод 143">
                  <a:extLst>
                    <a:ext uri="{FF2B5EF4-FFF2-40B4-BE49-F238E27FC236}">
                      <a16:creationId xmlns:a16="http://schemas.microsoft.com/office/drawing/2014/main" id="{B555F03B-E732-4B15-A133-9EC68FFB5098}"/>
                    </a:ext>
                  </a:extLst>
                </p14:cNvPr>
                <p14:cNvContentPartPr/>
                <p14:nvPr/>
              </p14:nvContentPartPr>
              <p14:xfrm>
                <a:off x="5214752" y="1357638"/>
                <a:ext cx="2520" cy="21600"/>
              </p14:xfrm>
            </p:contentPart>
          </mc:Choice>
          <mc:Fallback xmlns="">
            <p:pic>
              <p:nvPicPr>
                <p:cNvPr id="144" name="Рукописный ввод 143">
                  <a:extLst>
                    <a:ext uri="{FF2B5EF4-FFF2-40B4-BE49-F238E27FC236}">
                      <a16:creationId xmlns:a16="http://schemas.microsoft.com/office/drawing/2014/main" id="{B555F03B-E732-4B15-A133-9EC68FFB5098}"/>
                    </a:ext>
                  </a:extLst>
                </p:cNvPr>
                <p:cNvPicPr/>
                <p:nvPr/>
              </p:nvPicPr>
              <p:blipFill>
                <a:blip r:embed="rId224"/>
                <a:stretch>
                  <a:fillRect/>
                </a:stretch>
              </p:blipFill>
              <p:spPr>
                <a:xfrm>
                  <a:off x="5205752" y="1348998"/>
                  <a:ext cx="2016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45" name="Рукописный ввод 144">
                  <a:extLst>
                    <a:ext uri="{FF2B5EF4-FFF2-40B4-BE49-F238E27FC236}">
                      <a16:creationId xmlns:a16="http://schemas.microsoft.com/office/drawing/2014/main" id="{580CFED8-5F36-44A5-B8A1-C60935734BBF}"/>
                    </a:ext>
                  </a:extLst>
                </p14:cNvPr>
                <p14:cNvContentPartPr/>
                <p14:nvPr/>
              </p14:nvContentPartPr>
              <p14:xfrm>
                <a:off x="5219072" y="1412358"/>
                <a:ext cx="130320" cy="326520"/>
              </p14:xfrm>
            </p:contentPart>
          </mc:Choice>
          <mc:Fallback xmlns="">
            <p:pic>
              <p:nvPicPr>
                <p:cNvPr id="145" name="Рукописный ввод 144">
                  <a:extLst>
                    <a:ext uri="{FF2B5EF4-FFF2-40B4-BE49-F238E27FC236}">
                      <a16:creationId xmlns:a16="http://schemas.microsoft.com/office/drawing/2014/main" id="{580CFED8-5F36-44A5-B8A1-C60935734BBF}"/>
                    </a:ext>
                  </a:extLst>
                </p:cNvPr>
                <p:cNvPicPr/>
                <p:nvPr/>
              </p:nvPicPr>
              <p:blipFill>
                <a:blip r:embed="rId226"/>
                <a:stretch>
                  <a:fillRect/>
                </a:stretch>
              </p:blipFill>
              <p:spPr>
                <a:xfrm>
                  <a:off x="5210072" y="1403358"/>
                  <a:ext cx="14796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46" name="Рукописный ввод 145">
                  <a:extLst>
                    <a:ext uri="{FF2B5EF4-FFF2-40B4-BE49-F238E27FC236}">
                      <a16:creationId xmlns:a16="http://schemas.microsoft.com/office/drawing/2014/main" id="{F8790070-05B6-42A7-8BFB-114A2B57DB92}"/>
                    </a:ext>
                  </a:extLst>
                </p14:cNvPr>
                <p14:cNvContentPartPr/>
                <p14:nvPr/>
              </p14:nvContentPartPr>
              <p14:xfrm>
                <a:off x="5513192" y="1395078"/>
                <a:ext cx="132840" cy="4905720"/>
              </p14:xfrm>
            </p:contentPart>
          </mc:Choice>
          <mc:Fallback xmlns="">
            <p:pic>
              <p:nvPicPr>
                <p:cNvPr id="146" name="Рукописный ввод 145">
                  <a:extLst>
                    <a:ext uri="{FF2B5EF4-FFF2-40B4-BE49-F238E27FC236}">
                      <a16:creationId xmlns:a16="http://schemas.microsoft.com/office/drawing/2014/main" id="{F8790070-05B6-42A7-8BFB-114A2B57DB92}"/>
                    </a:ext>
                  </a:extLst>
                </p:cNvPr>
                <p:cNvPicPr/>
                <p:nvPr/>
              </p:nvPicPr>
              <p:blipFill>
                <a:blip r:embed="rId228"/>
                <a:stretch>
                  <a:fillRect/>
                </a:stretch>
              </p:blipFill>
              <p:spPr>
                <a:xfrm>
                  <a:off x="5504192" y="1386078"/>
                  <a:ext cx="150480" cy="4923360"/>
                </a:xfrm>
                <a:prstGeom prst="rect">
                  <a:avLst/>
                </a:prstGeom>
              </p:spPr>
            </p:pic>
          </mc:Fallback>
        </mc:AlternateContent>
      </p:grpSp>
      <p:grpSp>
        <p:nvGrpSpPr>
          <p:cNvPr id="157" name="Группа 156">
            <a:extLst>
              <a:ext uri="{FF2B5EF4-FFF2-40B4-BE49-F238E27FC236}">
                <a16:creationId xmlns:a16="http://schemas.microsoft.com/office/drawing/2014/main" id="{D381BEBE-5840-4F5E-B0E0-692BF3AC0B44}"/>
              </a:ext>
            </a:extLst>
          </p:cNvPr>
          <p:cNvGrpSpPr/>
          <p:nvPr/>
        </p:nvGrpSpPr>
        <p:grpSpPr>
          <a:xfrm>
            <a:off x="5736752" y="1284198"/>
            <a:ext cx="1468080" cy="5016240"/>
            <a:chOff x="5736752" y="1284198"/>
            <a:chExt cx="1468080" cy="5016240"/>
          </a:xfrm>
        </p:grpSpPr>
        <mc:AlternateContent xmlns:mc="http://schemas.openxmlformats.org/markup-compatibility/2006" xmlns:p14="http://schemas.microsoft.com/office/powerpoint/2010/main">
          <mc:Choice Requires="p14">
            <p:contentPart p14:bwMode="auto" r:id="rId229">
              <p14:nvContentPartPr>
                <p14:cNvPr id="148" name="Рукописный ввод 147">
                  <a:extLst>
                    <a:ext uri="{FF2B5EF4-FFF2-40B4-BE49-F238E27FC236}">
                      <a16:creationId xmlns:a16="http://schemas.microsoft.com/office/drawing/2014/main" id="{5EB75130-98EB-411D-876F-F2D41865B480}"/>
                    </a:ext>
                  </a:extLst>
                </p14:cNvPr>
                <p14:cNvContentPartPr/>
                <p14:nvPr/>
              </p14:nvContentPartPr>
              <p14:xfrm>
                <a:off x="5736752" y="1350438"/>
                <a:ext cx="154800" cy="394920"/>
              </p14:xfrm>
            </p:contentPart>
          </mc:Choice>
          <mc:Fallback xmlns="">
            <p:pic>
              <p:nvPicPr>
                <p:cNvPr id="148" name="Рукописный ввод 147">
                  <a:extLst>
                    <a:ext uri="{FF2B5EF4-FFF2-40B4-BE49-F238E27FC236}">
                      <a16:creationId xmlns:a16="http://schemas.microsoft.com/office/drawing/2014/main" id="{5EB75130-98EB-411D-876F-F2D41865B480}"/>
                    </a:ext>
                  </a:extLst>
                </p:cNvPr>
                <p:cNvPicPr/>
                <p:nvPr/>
              </p:nvPicPr>
              <p:blipFill>
                <a:blip r:embed="rId230"/>
                <a:stretch>
                  <a:fillRect/>
                </a:stretch>
              </p:blipFill>
              <p:spPr>
                <a:xfrm>
                  <a:off x="5728112" y="1341798"/>
                  <a:ext cx="172440" cy="41256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49" name="Рукописный ввод 148">
                  <a:extLst>
                    <a:ext uri="{FF2B5EF4-FFF2-40B4-BE49-F238E27FC236}">
                      <a16:creationId xmlns:a16="http://schemas.microsoft.com/office/drawing/2014/main" id="{5E496001-287F-4538-9ECC-00BC31F520C8}"/>
                    </a:ext>
                  </a:extLst>
                </p14:cNvPr>
                <p14:cNvContentPartPr/>
                <p14:nvPr/>
              </p14:nvContentPartPr>
              <p14:xfrm>
                <a:off x="5970392" y="1408758"/>
                <a:ext cx="163440" cy="251280"/>
              </p14:xfrm>
            </p:contentPart>
          </mc:Choice>
          <mc:Fallback xmlns="">
            <p:pic>
              <p:nvPicPr>
                <p:cNvPr id="149" name="Рукописный ввод 148">
                  <a:extLst>
                    <a:ext uri="{FF2B5EF4-FFF2-40B4-BE49-F238E27FC236}">
                      <a16:creationId xmlns:a16="http://schemas.microsoft.com/office/drawing/2014/main" id="{5E496001-287F-4538-9ECC-00BC31F520C8}"/>
                    </a:ext>
                  </a:extLst>
                </p:cNvPr>
                <p:cNvPicPr/>
                <p:nvPr/>
              </p:nvPicPr>
              <p:blipFill>
                <a:blip r:embed="rId232"/>
                <a:stretch>
                  <a:fillRect/>
                </a:stretch>
              </p:blipFill>
              <p:spPr>
                <a:xfrm>
                  <a:off x="5961392" y="1399758"/>
                  <a:ext cx="18108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50" name="Рукописный ввод 149">
                  <a:extLst>
                    <a:ext uri="{FF2B5EF4-FFF2-40B4-BE49-F238E27FC236}">
                      <a16:creationId xmlns:a16="http://schemas.microsoft.com/office/drawing/2014/main" id="{265AB6EA-3624-4140-BC18-61BE0F06FEB4}"/>
                    </a:ext>
                  </a:extLst>
                </p14:cNvPr>
                <p14:cNvContentPartPr/>
                <p14:nvPr/>
              </p14:nvContentPartPr>
              <p14:xfrm>
                <a:off x="5986232" y="1537638"/>
                <a:ext cx="140760" cy="43560"/>
              </p14:xfrm>
            </p:contentPart>
          </mc:Choice>
          <mc:Fallback xmlns="">
            <p:pic>
              <p:nvPicPr>
                <p:cNvPr id="150" name="Рукописный ввод 149">
                  <a:extLst>
                    <a:ext uri="{FF2B5EF4-FFF2-40B4-BE49-F238E27FC236}">
                      <a16:creationId xmlns:a16="http://schemas.microsoft.com/office/drawing/2014/main" id="{265AB6EA-3624-4140-BC18-61BE0F06FEB4}"/>
                    </a:ext>
                  </a:extLst>
                </p:cNvPr>
                <p:cNvPicPr/>
                <p:nvPr/>
              </p:nvPicPr>
              <p:blipFill>
                <a:blip r:embed="rId234"/>
                <a:stretch>
                  <a:fillRect/>
                </a:stretch>
              </p:blipFill>
              <p:spPr>
                <a:xfrm>
                  <a:off x="5977232" y="1528638"/>
                  <a:ext cx="15840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52" name="Рукописный ввод 151">
                  <a:extLst>
                    <a:ext uri="{FF2B5EF4-FFF2-40B4-BE49-F238E27FC236}">
                      <a16:creationId xmlns:a16="http://schemas.microsoft.com/office/drawing/2014/main" id="{F6AD03CA-6F43-4DEA-8E44-371B65B344DB}"/>
                    </a:ext>
                  </a:extLst>
                </p14:cNvPr>
                <p14:cNvContentPartPr/>
                <p14:nvPr/>
              </p14:nvContentPartPr>
              <p14:xfrm>
                <a:off x="6195752" y="1549158"/>
                <a:ext cx="39960" cy="27000"/>
              </p14:xfrm>
            </p:contentPart>
          </mc:Choice>
          <mc:Fallback xmlns="">
            <p:pic>
              <p:nvPicPr>
                <p:cNvPr id="152" name="Рукописный ввод 151">
                  <a:extLst>
                    <a:ext uri="{FF2B5EF4-FFF2-40B4-BE49-F238E27FC236}">
                      <a16:creationId xmlns:a16="http://schemas.microsoft.com/office/drawing/2014/main" id="{F6AD03CA-6F43-4DEA-8E44-371B65B344DB}"/>
                    </a:ext>
                  </a:extLst>
                </p:cNvPr>
                <p:cNvPicPr/>
                <p:nvPr/>
              </p:nvPicPr>
              <p:blipFill>
                <a:blip r:embed="rId236"/>
                <a:stretch>
                  <a:fillRect/>
                </a:stretch>
              </p:blipFill>
              <p:spPr>
                <a:xfrm>
                  <a:off x="6186752" y="1540158"/>
                  <a:ext cx="576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53" name="Рукописный ввод 152">
                  <a:extLst>
                    <a:ext uri="{FF2B5EF4-FFF2-40B4-BE49-F238E27FC236}">
                      <a16:creationId xmlns:a16="http://schemas.microsoft.com/office/drawing/2014/main" id="{95487128-82C4-4E50-8D4F-6850E6E8B3CE}"/>
                    </a:ext>
                  </a:extLst>
                </p14:cNvPr>
                <p14:cNvContentPartPr/>
                <p14:nvPr/>
              </p14:nvContentPartPr>
              <p14:xfrm>
                <a:off x="6359192" y="1512438"/>
                <a:ext cx="177120" cy="77040"/>
              </p14:xfrm>
            </p:contentPart>
          </mc:Choice>
          <mc:Fallback xmlns="">
            <p:pic>
              <p:nvPicPr>
                <p:cNvPr id="153" name="Рукописный ввод 152">
                  <a:extLst>
                    <a:ext uri="{FF2B5EF4-FFF2-40B4-BE49-F238E27FC236}">
                      <a16:creationId xmlns:a16="http://schemas.microsoft.com/office/drawing/2014/main" id="{95487128-82C4-4E50-8D4F-6850E6E8B3CE}"/>
                    </a:ext>
                  </a:extLst>
                </p:cNvPr>
                <p:cNvPicPr/>
                <p:nvPr/>
              </p:nvPicPr>
              <p:blipFill>
                <a:blip r:embed="rId238"/>
                <a:stretch>
                  <a:fillRect/>
                </a:stretch>
              </p:blipFill>
              <p:spPr>
                <a:xfrm>
                  <a:off x="6350192" y="1503438"/>
                  <a:ext cx="19476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54" name="Рукописный ввод 153">
                  <a:extLst>
                    <a:ext uri="{FF2B5EF4-FFF2-40B4-BE49-F238E27FC236}">
                      <a16:creationId xmlns:a16="http://schemas.microsoft.com/office/drawing/2014/main" id="{86E6D297-CFEF-4681-BAC2-DA83E876DD4E}"/>
                    </a:ext>
                  </a:extLst>
                </p14:cNvPr>
                <p14:cNvContentPartPr/>
                <p14:nvPr/>
              </p14:nvContentPartPr>
              <p14:xfrm>
                <a:off x="6678872" y="1430718"/>
                <a:ext cx="74880" cy="217440"/>
              </p14:xfrm>
            </p:contentPart>
          </mc:Choice>
          <mc:Fallback xmlns="">
            <p:pic>
              <p:nvPicPr>
                <p:cNvPr id="154" name="Рукописный ввод 153">
                  <a:extLst>
                    <a:ext uri="{FF2B5EF4-FFF2-40B4-BE49-F238E27FC236}">
                      <a16:creationId xmlns:a16="http://schemas.microsoft.com/office/drawing/2014/main" id="{86E6D297-CFEF-4681-BAC2-DA83E876DD4E}"/>
                    </a:ext>
                  </a:extLst>
                </p:cNvPr>
                <p:cNvPicPr/>
                <p:nvPr/>
              </p:nvPicPr>
              <p:blipFill>
                <a:blip r:embed="rId240"/>
                <a:stretch>
                  <a:fillRect/>
                </a:stretch>
              </p:blipFill>
              <p:spPr>
                <a:xfrm>
                  <a:off x="6669872" y="1421718"/>
                  <a:ext cx="9252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55" name="Рукописный ввод 154">
                  <a:extLst>
                    <a:ext uri="{FF2B5EF4-FFF2-40B4-BE49-F238E27FC236}">
                      <a16:creationId xmlns:a16="http://schemas.microsoft.com/office/drawing/2014/main" id="{EF30DE1D-EA86-41B0-AB96-7F634669206C}"/>
                    </a:ext>
                  </a:extLst>
                </p14:cNvPr>
                <p14:cNvContentPartPr/>
                <p14:nvPr/>
              </p14:nvContentPartPr>
              <p14:xfrm>
                <a:off x="6644672" y="1474638"/>
                <a:ext cx="142200" cy="192960"/>
              </p14:xfrm>
            </p:contentPart>
          </mc:Choice>
          <mc:Fallback xmlns="">
            <p:pic>
              <p:nvPicPr>
                <p:cNvPr id="155" name="Рукописный ввод 154">
                  <a:extLst>
                    <a:ext uri="{FF2B5EF4-FFF2-40B4-BE49-F238E27FC236}">
                      <a16:creationId xmlns:a16="http://schemas.microsoft.com/office/drawing/2014/main" id="{EF30DE1D-EA86-41B0-AB96-7F634669206C}"/>
                    </a:ext>
                  </a:extLst>
                </p:cNvPr>
                <p:cNvPicPr/>
                <p:nvPr/>
              </p:nvPicPr>
              <p:blipFill>
                <a:blip r:embed="rId242"/>
                <a:stretch>
                  <a:fillRect/>
                </a:stretch>
              </p:blipFill>
              <p:spPr>
                <a:xfrm>
                  <a:off x="6635672" y="1465998"/>
                  <a:ext cx="15984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56" name="Рукописный ввод 155">
                  <a:extLst>
                    <a:ext uri="{FF2B5EF4-FFF2-40B4-BE49-F238E27FC236}">
                      <a16:creationId xmlns:a16="http://schemas.microsoft.com/office/drawing/2014/main" id="{7C0AB67C-43C0-4A87-9ABA-01967B040EBE}"/>
                    </a:ext>
                  </a:extLst>
                </p14:cNvPr>
                <p14:cNvContentPartPr/>
                <p14:nvPr/>
              </p14:nvContentPartPr>
              <p14:xfrm>
                <a:off x="6910352" y="1284198"/>
                <a:ext cx="294480" cy="5016240"/>
              </p14:xfrm>
            </p:contentPart>
          </mc:Choice>
          <mc:Fallback xmlns="">
            <p:pic>
              <p:nvPicPr>
                <p:cNvPr id="156" name="Рукописный ввод 155">
                  <a:extLst>
                    <a:ext uri="{FF2B5EF4-FFF2-40B4-BE49-F238E27FC236}">
                      <a16:creationId xmlns:a16="http://schemas.microsoft.com/office/drawing/2014/main" id="{7C0AB67C-43C0-4A87-9ABA-01967B040EBE}"/>
                    </a:ext>
                  </a:extLst>
                </p:cNvPr>
                <p:cNvPicPr/>
                <p:nvPr/>
              </p:nvPicPr>
              <p:blipFill>
                <a:blip r:embed="rId244"/>
                <a:stretch>
                  <a:fillRect/>
                </a:stretch>
              </p:blipFill>
              <p:spPr>
                <a:xfrm>
                  <a:off x="6901712" y="1275558"/>
                  <a:ext cx="312120" cy="5033880"/>
                </a:xfrm>
                <a:prstGeom prst="rect">
                  <a:avLst/>
                </a:prstGeom>
              </p:spPr>
            </p:pic>
          </mc:Fallback>
        </mc:AlternateContent>
      </p:grpSp>
      <p:grpSp>
        <p:nvGrpSpPr>
          <p:cNvPr id="177" name="Группа 176">
            <a:extLst>
              <a:ext uri="{FF2B5EF4-FFF2-40B4-BE49-F238E27FC236}">
                <a16:creationId xmlns:a16="http://schemas.microsoft.com/office/drawing/2014/main" id="{B3CC5BC7-9302-4DCA-A332-39631CD1D7D1}"/>
              </a:ext>
            </a:extLst>
          </p:cNvPr>
          <p:cNvGrpSpPr/>
          <p:nvPr/>
        </p:nvGrpSpPr>
        <p:grpSpPr>
          <a:xfrm>
            <a:off x="7208072" y="1181958"/>
            <a:ext cx="4215240" cy="4527720"/>
            <a:chOff x="7208072" y="1181958"/>
            <a:chExt cx="4215240" cy="4527720"/>
          </a:xfrm>
        </p:grpSpPr>
        <mc:AlternateContent xmlns:mc="http://schemas.openxmlformats.org/markup-compatibility/2006" xmlns:p14="http://schemas.microsoft.com/office/powerpoint/2010/main">
          <mc:Choice Requires="p14">
            <p:contentPart p14:bwMode="auto" r:id="rId245">
              <p14:nvContentPartPr>
                <p14:cNvPr id="158" name="Рукописный ввод 157">
                  <a:extLst>
                    <a:ext uri="{FF2B5EF4-FFF2-40B4-BE49-F238E27FC236}">
                      <a16:creationId xmlns:a16="http://schemas.microsoft.com/office/drawing/2014/main" id="{F89DD9C2-0192-44F5-94DC-48E64B3056CC}"/>
                    </a:ext>
                  </a:extLst>
                </p14:cNvPr>
                <p14:cNvContentPartPr/>
                <p14:nvPr/>
              </p14:nvContentPartPr>
              <p14:xfrm>
                <a:off x="7208072" y="1339998"/>
                <a:ext cx="114480" cy="382320"/>
              </p14:xfrm>
            </p:contentPart>
          </mc:Choice>
          <mc:Fallback xmlns="">
            <p:pic>
              <p:nvPicPr>
                <p:cNvPr id="158" name="Рукописный ввод 157">
                  <a:extLst>
                    <a:ext uri="{FF2B5EF4-FFF2-40B4-BE49-F238E27FC236}">
                      <a16:creationId xmlns:a16="http://schemas.microsoft.com/office/drawing/2014/main" id="{F89DD9C2-0192-44F5-94DC-48E64B3056CC}"/>
                    </a:ext>
                  </a:extLst>
                </p:cNvPr>
                <p:cNvPicPr/>
                <p:nvPr/>
              </p:nvPicPr>
              <p:blipFill>
                <a:blip r:embed="rId246"/>
                <a:stretch>
                  <a:fillRect/>
                </a:stretch>
              </p:blipFill>
              <p:spPr>
                <a:xfrm>
                  <a:off x="7199432" y="1331358"/>
                  <a:ext cx="13212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59" name="Рукописный ввод 158">
                  <a:extLst>
                    <a:ext uri="{FF2B5EF4-FFF2-40B4-BE49-F238E27FC236}">
                      <a16:creationId xmlns:a16="http://schemas.microsoft.com/office/drawing/2014/main" id="{AB3144E9-7446-4127-90C0-48E570ED3118}"/>
                    </a:ext>
                  </a:extLst>
                </p14:cNvPr>
                <p14:cNvContentPartPr/>
                <p14:nvPr/>
              </p14:nvContentPartPr>
              <p14:xfrm>
                <a:off x="7499672" y="1421718"/>
                <a:ext cx="157680" cy="210240"/>
              </p14:xfrm>
            </p:contentPart>
          </mc:Choice>
          <mc:Fallback xmlns="">
            <p:pic>
              <p:nvPicPr>
                <p:cNvPr id="159" name="Рукописный ввод 158">
                  <a:extLst>
                    <a:ext uri="{FF2B5EF4-FFF2-40B4-BE49-F238E27FC236}">
                      <a16:creationId xmlns:a16="http://schemas.microsoft.com/office/drawing/2014/main" id="{AB3144E9-7446-4127-90C0-48E570ED3118}"/>
                    </a:ext>
                  </a:extLst>
                </p:cNvPr>
                <p:cNvPicPr/>
                <p:nvPr/>
              </p:nvPicPr>
              <p:blipFill>
                <a:blip r:embed="rId248"/>
                <a:stretch>
                  <a:fillRect/>
                </a:stretch>
              </p:blipFill>
              <p:spPr>
                <a:xfrm>
                  <a:off x="7491032" y="1413078"/>
                  <a:ext cx="17532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60" name="Рукописный ввод 159">
                  <a:extLst>
                    <a:ext uri="{FF2B5EF4-FFF2-40B4-BE49-F238E27FC236}">
                      <a16:creationId xmlns:a16="http://schemas.microsoft.com/office/drawing/2014/main" id="{69B237DD-25FD-4F66-A80E-8673C49EB77D}"/>
                    </a:ext>
                  </a:extLst>
                </p14:cNvPr>
                <p14:cNvContentPartPr/>
                <p14:nvPr/>
              </p14:nvContentPartPr>
              <p14:xfrm>
                <a:off x="7505792" y="1425318"/>
                <a:ext cx="209520" cy="199440"/>
              </p14:xfrm>
            </p:contentPart>
          </mc:Choice>
          <mc:Fallback xmlns="">
            <p:pic>
              <p:nvPicPr>
                <p:cNvPr id="160" name="Рукописный ввод 159">
                  <a:extLst>
                    <a:ext uri="{FF2B5EF4-FFF2-40B4-BE49-F238E27FC236}">
                      <a16:creationId xmlns:a16="http://schemas.microsoft.com/office/drawing/2014/main" id="{69B237DD-25FD-4F66-A80E-8673C49EB77D}"/>
                    </a:ext>
                  </a:extLst>
                </p:cNvPr>
                <p:cNvPicPr/>
                <p:nvPr/>
              </p:nvPicPr>
              <p:blipFill>
                <a:blip r:embed="rId250"/>
                <a:stretch>
                  <a:fillRect/>
                </a:stretch>
              </p:blipFill>
              <p:spPr>
                <a:xfrm>
                  <a:off x="7496792" y="1416318"/>
                  <a:ext cx="22716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62" name="Рукописный ввод 161">
                  <a:extLst>
                    <a:ext uri="{FF2B5EF4-FFF2-40B4-BE49-F238E27FC236}">
                      <a16:creationId xmlns:a16="http://schemas.microsoft.com/office/drawing/2014/main" id="{E999C0E3-EAD7-4A25-B24E-723DA46C2305}"/>
                    </a:ext>
                  </a:extLst>
                </p14:cNvPr>
                <p14:cNvContentPartPr/>
                <p14:nvPr/>
              </p14:nvContentPartPr>
              <p14:xfrm>
                <a:off x="7797392" y="1486878"/>
                <a:ext cx="36360" cy="29160"/>
              </p14:xfrm>
            </p:contentPart>
          </mc:Choice>
          <mc:Fallback xmlns="">
            <p:pic>
              <p:nvPicPr>
                <p:cNvPr id="162" name="Рукописный ввод 161">
                  <a:extLst>
                    <a:ext uri="{FF2B5EF4-FFF2-40B4-BE49-F238E27FC236}">
                      <a16:creationId xmlns:a16="http://schemas.microsoft.com/office/drawing/2014/main" id="{E999C0E3-EAD7-4A25-B24E-723DA46C2305}"/>
                    </a:ext>
                  </a:extLst>
                </p:cNvPr>
                <p:cNvPicPr/>
                <p:nvPr/>
              </p:nvPicPr>
              <p:blipFill>
                <a:blip r:embed="rId252"/>
                <a:stretch>
                  <a:fillRect/>
                </a:stretch>
              </p:blipFill>
              <p:spPr>
                <a:xfrm>
                  <a:off x="7788392" y="1477878"/>
                  <a:ext cx="5400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63" name="Рукописный ввод 162">
                  <a:extLst>
                    <a:ext uri="{FF2B5EF4-FFF2-40B4-BE49-F238E27FC236}">
                      <a16:creationId xmlns:a16="http://schemas.microsoft.com/office/drawing/2014/main" id="{56565F29-7FBB-4578-B207-02595E07B9D7}"/>
                    </a:ext>
                  </a:extLst>
                </p14:cNvPr>
                <p14:cNvContentPartPr/>
                <p14:nvPr/>
              </p14:nvContentPartPr>
              <p14:xfrm>
                <a:off x="7946792" y="1468518"/>
                <a:ext cx="165600" cy="122040"/>
              </p14:xfrm>
            </p:contentPart>
          </mc:Choice>
          <mc:Fallback xmlns="">
            <p:pic>
              <p:nvPicPr>
                <p:cNvPr id="163" name="Рукописный ввод 162">
                  <a:extLst>
                    <a:ext uri="{FF2B5EF4-FFF2-40B4-BE49-F238E27FC236}">
                      <a16:creationId xmlns:a16="http://schemas.microsoft.com/office/drawing/2014/main" id="{56565F29-7FBB-4578-B207-02595E07B9D7}"/>
                    </a:ext>
                  </a:extLst>
                </p:cNvPr>
                <p:cNvPicPr/>
                <p:nvPr/>
              </p:nvPicPr>
              <p:blipFill>
                <a:blip r:embed="rId254"/>
                <a:stretch>
                  <a:fillRect/>
                </a:stretch>
              </p:blipFill>
              <p:spPr>
                <a:xfrm>
                  <a:off x="7937792" y="1459878"/>
                  <a:ext cx="18324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64" name="Рукописный ввод 163">
                  <a:extLst>
                    <a:ext uri="{FF2B5EF4-FFF2-40B4-BE49-F238E27FC236}">
                      <a16:creationId xmlns:a16="http://schemas.microsoft.com/office/drawing/2014/main" id="{BFCCB132-A68A-42E2-B227-7D528506083F}"/>
                    </a:ext>
                  </a:extLst>
                </p14:cNvPr>
                <p14:cNvContentPartPr/>
                <p14:nvPr/>
              </p14:nvContentPartPr>
              <p14:xfrm>
                <a:off x="8298512" y="1473558"/>
                <a:ext cx="213480" cy="260280"/>
              </p14:xfrm>
            </p:contentPart>
          </mc:Choice>
          <mc:Fallback xmlns="">
            <p:pic>
              <p:nvPicPr>
                <p:cNvPr id="164" name="Рукописный ввод 163">
                  <a:extLst>
                    <a:ext uri="{FF2B5EF4-FFF2-40B4-BE49-F238E27FC236}">
                      <a16:creationId xmlns:a16="http://schemas.microsoft.com/office/drawing/2014/main" id="{BFCCB132-A68A-42E2-B227-7D528506083F}"/>
                    </a:ext>
                  </a:extLst>
                </p:cNvPr>
                <p:cNvPicPr/>
                <p:nvPr/>
              </p:nvPicPr>
              <p:blipFill>
                <a:blip r:embed="rId256"/>
                <a:stretch>
                  <a:fillRect/>
                </a:stretch>
              </p:blipFill>
              <p:spPr>
                <a:xfrm>
                  <a:off x="8289512" y="1464918"/>
                  <a:ext cx="23112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65" name="Рукописный ввод 164">
                  <a:extLst>
                    <a:ext uri="{FF2B5EF4-FFF2-40B4-BE49-F238E27FC236}">
                      <a16:creationId xmlns:a16="http://schemas.microsoft.com/office/drawing/2014/main" id="{9950316D-CFF5-4DED-A4F4-D5EF5568BFFB}"/>
                    </a:ext>
                  </a:extLst>
                </p14:cNvPr>
                <p14:cNvContentPartPr/>
                <p14:nvPr/>
              </p14:nvContentPartPr>
              <p14:xfrm>
                <a:off x="8250992" y="1565358"/>
                <a:ext cx="209520" cy="47160"/>
              </p14:xfrm>
            </p:contentPart>
          </mc:Choice>
          <mc:Fallback xmlns="">
            <p:pic>
              <p:nvPicPr>
                <p:cNvPr id="165" name="Рукописный ввод 164">
                  <a:extLst>
                    <a:ext uri="{FF2B5EF4-FFF2-40B4-BE49-F238E27FC236}">
                      <a16:creationId xmlns:a16="http://schemas.microsoft.com/office/drawing/2014/main" id="{9950316D-CFF5-4DED-A4F4-D5EF5568BFFB}"/>
                    </a:ext>
                  </a:extLst>
                </p:cNvPr>
                <p:cNvPicPr/>
                <p:nvPr/>
              </p:nvPicPr>
              <p:blipFill>
                <a:blip r:embed="rId258"/>
                <a:stretch>
                  <a:fillRect/>
                </a:stretch>
              </p:blipFill>
              <p:spPr>
                <a:xfrm>
                  <a:off x="8241992" y="1556718"/>
                  <a:ext cx="22716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66" name="Рукописный ввод 165">
                  <a:extLst>
                    <a:ext uri="{FF2B5EF4-FFF2-40B4-BE49-F238E27FC236}">
                      <a16:creationId xmlns:a16="http://schemas.microsoft.com/office/drawing/2014/main" id="{640F9BD5-85F4-4BBA-8675-6E2A58F9B95C}"/>
                    </a:ext>
                  </a:extLst>
                </p14:cNvPr>
                <p14:cNvContentPartPr/>
                <p14:nvPr/>
              </p14:nvContentPartPr>
              <p14:xfrm>
                <a:off x="8427392" y="1262238"/>
                <a:ext cx="274320" cy="544680"/>
              </p14:xfrm>
            </p:contentPart>
          </mc:Choice>
          <mc:Fallback xmlns="">
            <p:pic>
              <p:nvPicPr>
                <p:cNvPr id="166" name="Рукописный ввод 165">
                  <a:extLst>
                    <a:ext uri="{FF2B5EF4-FFF2-40B4-BE49-F238E27FC236}">
                      <a16:creationId xmlns:a16="http://schemas.microsoft.com/office/drawing/2014/main" id="{640F9BD5-85F4-4BBA-8675-6E2A58F9B95C}"/>
                    </a:ext>
                  </a:extLst>
                </p:cNvPr>
                <p:cNvPicPr/>
                <p:nvPr/>
              </p:nvPicPr>
              <p:blipFill>
                <a:blip r:embed="rId260"/>
                <a:stretch>
                  <a:fillRect/>
                </a:stretch>
              </p:blipFill>
              <p:spPr>
                <a:xfrm>
                  <a:off x="8418392" y="1253238"/>
                  <a:ext cx="291960" cy="56232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67" name="Рукописный ввод 166">
                  <a:extLst>
                    <a:ext uri="{FF2B5EF4-FFF2-40B4-BE49-F238E27FC236}">
                      <a16:creationId xmlns:a16="http://schemas.microsoft.com/office/drawing/2014/main" id="{64E9DDD7-4C34-4FF2-AC57-825A89B82302}"/>
                    </a:ext>
                  </a:extLst>
                </p14:cNvPr>
                <p14:cNvContentPartPr/>
                <p14:nvPr/>
              </p14:nvContentPartPr>
              <p14:xfrm>
                <a:off x="8835632" y="1388238"/>
                <a:ext cx="263880" cy="227160"/>
              </p14:xfrm>
            </p:contentPart>
          </mc:Choice>
          <mc:Fallback xmlns="">
            <p:pic>
              <p:nvPicPr>
                <p:cNvPr id="167" name="Рукописный ввод 166">
                  <a:extLst>
                    <a:ext uri="{FF2B5EF4-FFF2-40B4-BE49-F238E27FC236}">
                      <a16:creationId xmlns:a16="http://schemas.microsoft.com/office/drawing/2014/main" id="{64E9DDD7-4C34-4FF2-AC57-825A89B82302}"/>
                    </a:ext>
                  </a:extLst>
                </p:cNvPr>
                <p:cNvPicPr/>
                <p:nvPr/>
              </p:nvPicPr>
              <p:blipFill>
                <a:blip r:embed="rId262"/>
                <a:stretch>
                  <a:fillRect/>
                </a:stretch>
              </p:blipFill>
              <p:spPr>
                <a:xfrm>
                  <a:off x="8826992" y="1379238"/>
                  <a:ext cx="28152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68" name="Рукописный ввод 167">
                  <a:extLst>
                    <a:ext uri="{FF2B5EF4-FFF2-40B4-BE49-F238E27FC236}">
                      <a16:creationId xmlns:a16="http://schemas.microsoft.com/office/drawing/2014/main" id="{453623FF-06FD-4C17-BB6D-FA9BC8A62EA4}"/>
                    </a:ext>
                  </a:extLst>
                </p14:cNvPr>
                <p14:cNvContentPartPr/>
                <p14:nvPr/>
              </p14:nvContentPartPr>
              <p14:xfrm>
                <a:off x="9268712" y="1189158"/>
                <a:ext cx="162360" cy="532800"/>
              </p14:xfrm>
            </p:contentPart>
          </mc:Choice>
          <mc:Fallback xmlns="">
            <p:pic>
              <p:nvPicPr>
                <p:cNvPr id="168" name="Рукописный ввод 167">
                  <a:extLst>
                    <a:ext uri="{FF2B5EF4-FFF2-40B4-BE49-F238E27FC236}">
                      <a16:creationId xmlns:a16="http://schemas.microsoft.com/office/drawing/2014/main" id="{453623FF-06FD-4C17-BB6D-FA9BC8A62EA4}"/>
                    </a:ext>
                  </a:extLst>
                </p:cNvPr>
                <p:cNvPicPr/>
                <p:nvPr/>
              </p:nvPicPr>
              <p:blipFill>
                <a:blip r:embed="rId264"/>
                <a:stretch>
                  <a:fillRect/>
                </a:stretch>
              </p:blipFill>
              <p:spPr>
                <a:xfrm>
                  <a:off x="9259712" y="1180158"/>
                  <a:ext cx="180000" cy="55044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69" name="Рукописный ввод 168">
                  <a:extLst>
                    <a:ext uri="{FF2B5EF4-FFF2-40B4-BE49-F238E27FC236}">
                      <a16:creationId xmlns:a16="http://schemas.microsoft.com/office/drawing/2014/main" id="{1B1EAD2E-CD89-43FC-A9F8-181B8DA79487}"/>
                    </a:ext>
                  </a:extLst>
                </p14:cNvPr>
                <p14:cNvContentPartPr/>
                <p14:nvPr/>
              </p14:nvContentPartPr>
              <p14:xfrm>
                <a:off x="9546272" y="1351518"/>
                <a:ext cx="292320" cy="298800"/>
              </p14:xfrm>
            </p:contentPart>
          </mc:Choice>
          <mc:Fallback xmlns="">
            <p:pic>
              <p:nvPicPr>
                <p:cNvPr id="169" name="Рукописный ввод 168">
                  <a:extLst>
                    <a:ext uri="{FF2B5EF4-FFF2-40B4-BE49-F238E27FC236}">
                      <a16:creationId xmlns:a16="http://schemas.microsoft.com/office/drawing/2014/main" id="{1B1EAD2E-CD89-43FC-A9F8-181B8DA79487}"/>
                    </a:ext>
                  </a:extLst>
                </p:cNvPr>
                <p:cNvPicPr/>
                <p:nvPr/>
              </p:nvPicPr>
              <p:blipFill>
                <a:blip r:embed="rId266"/>
                <a:stretch>
                  <a:fillRect/>
                </a:stretch>
              </p:blipFill>
              <p:spPr>
                <a:xfrm>
                  <a:off x="9537272" y="1342878"/>
                  <a:ext cx="30996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70" name="Рукописный ввод 169">
                  <a:extLst>
                    <a:ext uri="{FF2B5EF4-FFF2-40B4-BE49-F238E27FC236}">
                      <a16:creationId xmlns:a16="http://schemas.microsoft.com/office/drawing/2014/main" id="{43430CF7-3D40-4507-BC57-5F6B4161112D}"/>
                    </a:ext>
                  </a:extLst>
                </p14:cNvPr>
                <p14:cNvContentPartPr/>
                <p14:nvPr/>
              </p14:nvContentPartPr>
              <p14:xfrm>
                <a:off x="9589112" y="1517838"/>
                <a:ext cx="208440" cy="80640"/>
              </p14:xfrm>
            </p:contentPart>
          </mc:Choice>
          <mc:Fallback xmlns="">
            <p:pic>
              <p:nvPicPr>
                <p:cNvPr id="170" name="Рукописный ввод 169">
                  <a:extLst>
                    <a:ext uri="{FF2B5EF4-FFF2-40B4-BE49-F238E27FC236}">
                      <a16:creationId xmlns:a16="http://schemas.microsoft.com/office/drawing/2014/main" id="{43430CF7-3D40-4507-BC57-5F6B4161112D}"/>
                    </a:ext>
                  </a:extLst>
                </p:cNvPr>
                <p:cNvPicPr/>
                <p:nvPr/>
              </p:nvPicPr>
              <p:blipFill>
                <a:blip r:embed="rId268"/>
                <a:stretch>
                  <a:fillRect/>
                </a:stretch>
              </p:blipFill>
              <p:spPr>
                <a:xfrm>
                  <a:off x="9580472" y="1508838"/>
                  <a:ext cx="22608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71" name="Рукописный ввод 170">
                  <a:extLst>
                    <a:ext uri="{FF2B5EF4-FFF2-40B4-BE49-F238E27FC236}">
                      <a16:creationId xmlns:a16="http://schemas.microsoft.com/office/drawing/2014/main" id="{040D8A0D-508C-4C04-9C15-30FD1E89B246}"/>
                    </a:ext>
                  </a:extLst>
                </p14:cNvPr>
                <p14:cNvContentPartPr/>
                <p14:nvPr/>
              </p14:nvContentPartPr>
              <p14:xfrm>
                <a:off x="9951272" y="1511358"/>
                <a:ext cx="58320" cy="24840"/>
              </p14:xfrm>
            </p:contentPart>
          </mc:Choice>
          <mc:Fallback xmlns="">
            <p:pic>
              <p:nvPicPr>
                <p:cNvPr id="171" name="Рукописный ввод 170">
                  <a:extLst>
                    <a:ext uri="{FF2B5EF4-FFF2-40B4-BE49-F238E27FC236}">
                      <a16:creationId xmlns:a16="http://schemas.microsoft.com/office/drawing/2014/main" id="{040D8A0D-508C-4C04-9C15-30FD1E89B246}"/>
                    </a:ext>
                  </a:extLst>
                </p:cNvPr>
                <p:cNvPicPr/>
                <p:nvPr/>
              </p:nvPicPr>
              <p:blipFill>
                <a:blip r:embed="rId270"/>
                <a:stretch>
                  <a:fillRect/>
                </a:stretch>
              </p:blipFill>
              <p:spPr>
                <a:xfrm>
                  <a:off x="9942272" y="1502718"/>
                  <a:ext cx="7596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72" name="Рукописный ввод 171">
                  <a:extLst>
                    <a:ext uri="{FF2B5EF4-FFF2-40B4-BE49-F238E27FC236}">
                      <a16:creationId xmlns:a16="http://schemas.microsoft.com/office/drawing/2014/main" id="{902E316B-220C-47E2-8CC3-8802190DDD76}"/>
                    </a:ext>
                  </a:extLst>
                </p14:cNvPr>
                <p14:cNvContentPartPr/>
                <p14:nvPr/>
              </p14:nvContentPartPr>
              <p14:xfrm>
                <a:off x="10227032" y="1453398"/>
                <a:ext cx="259560" cy="113040"/>
              </p14:xfrm>
            </p:contentPart>
          </mc:Choice>
          <mc:Fallback xmlns="">
            <p:pic>
              <p:nvPicPr>
                <p:cNvPr id="172" name="Рукописный ввод 171">
                  <a:extLst>
                    <a:ext uri="{FF2B5EF4-FFF2-40B4-BE49-F238E27FC236}">
                      <a16:creationId xmlns:a16="http://schemas.microsoft.com/office/drawing/2014/main" id="{902E316B-220C-47E2-8CC3-8802190DDD76}"/>
                    </a:ext>
                  </a:extLst>
                </p:cNvPr>
                <p:cNvPicPr/>
                <p:nvPr/>
              </p:nvPicPr>
              <p:blipFill>
                <a:blip r:embed="rId272"/>
                <a:stretch>
                  <a:fillRect/>
                </a:stretch>
              </p:blipFill>
              <p:spPr>
                <a:xfrm>
                  <a:off x="10218392" y="1444398"/>
                  <a:ext cx="27720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73" name="Рукописный ввод 172">
                  <a:extLst>
                    <a:ext uri="{FF2B5EF4-FFF2-40B4-BE49-F238E27FC236}">
                      <a16:creationId xmlns:a16="http://schemas.microsoft.com/office/drawing/2014/main" id="{033D50B8-818F-4F9B-B38A-25938AADDCCB}"/>
                    </a:ext>
                  </a:extLst>
                </p14:cNvPr>
                <p14:cNvContentPartPr/>
                <p14:nvPr/>
              </p14:nvContentPartPr>
              <p14:xfrm>
                <a:off x="10666232" y="1368798"/>
                <a:ext cx="130320" cy="230400"/>
              </p14:xfrm>
            </p:contentPart>
          </mc:Choice>
          <mc:Fallback xmlns="">
            <p:pic>
              <p:nvPicPr>
                <p:cNvPr id="173" name="Рукописный ввод 172">
                  <a:extLst>
                    <a:ext uri="{FF2B5EF4-FFF2-40B4-BE49-F238E27FC236}">
                      <a16:creationId xmlns:a16="http://schemas.microsoft.com/office/drawing/2014/main" id="{033D50B8-818F-4F9B-B38A-25938AADDCCB}"/>
                    </a:ext>
                  </a:extLst>
                </p:cNvPr>
                <p:cNvPicPr/>
                <p:nvPr/>
              </p:nvPicPr>
              <p:blipFill>
                <a:blip r:embed="rId274"/>
                <a:stretch>
                  <a:fillRect/>
                </a:stretch>
              </p:blipFill>
              <p:spPr>
                <a:xfrm>
                  <a:off x="10657232" y="1360158"/>
                  <a:ext cx="14796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74" name="Рукописный ввод 173">
                  <a:extLst>
                    <a:ext uri="{FF2B5EF4-FFF2-40B4-BE49-F238E27FC236}">
                      <a16:creationId xmlns:a16="http://schemas.microsoft.com/office/drawing/2014/main" id="{1F9F4F2E-8122-44F8-AF75-062BA9D4DBDB}"/>
                    </a:ext>
                  </a:extLst>
                </p14:cNvPr>
                <p14:cNvContentPartPr/>
                <p14:nvPr/>
              </p14:nvContentPartPr>
              <p14:xfrm>
                <a:off x="10564352" y="1408758"/>
                <a:ext cx="214560" cy="216360"/>
              </p14:xfrm>
            </p:contentPart>
          </mc:Choice>
          <mc:Fallback xmlns="">
            <p:pic>
              <p:nvPicPr>
                <p:cNvPr id="174" name="Рукописный ввод 173">
                  <a:extLst>
                    <a:ext uri="{FF2B5EF4-FFF2-40B4-BE49-F238E27FC236}">
                      <a16:creationId xmlns:a16="http://schemas.microsoft.com/office/drawing/2014/main" id="{1F9F4F2E-8122-44F8-AF75-062BA9D4DBDB}"/>
                    </a:ext>
                  </a:extLst>
                </p:cNvPr>
                <p:cNvPicPr/>
                <p:nvPr/>
              </p:nvPicPr>
              <p:blipFill>
                <a:blip r:embed="rId276"/>
                <a:stretch>
                  <a:fillRect/>
                </a:stretch>
              </p:blipFill>
              <p:spPr>
                <a:xfrm>
                  <a:off x="10555352" y="1399758"/>
                  <a:ext cx="23220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75" name="Рукописный ввод 174">
                  <a:extLst>
                    <a:ext uri="{FF2B5EF4-FFF2-40B4-BE49-F238E27FC236}">
                      <a16:creationId xmlns:a16="http://schemas.microsoft.com/office/drawing/2014/main" id="{05DCACE3-0051-44F1-BB30-3305F5CB3686}"/>
                    </a:ext>
                  </a:extLst>
                </p14:cNvPr>
                <p14:cNvContentPartPr/>
                <p14:nvPr/>
              </p14:nvContentPartPr>
              <p14:xfrm>
                <a:off x="10782512" y="1181958"/>
                <a:ext cx="132840" cy="542520"/>
              </p14:xfrm>
            </p:contentPart>
          </mc:Choice>
          <mc:Fallback xmlns="">
            <p:pic>
              <p:nvPicPr>
                <p:cNvPr id="175" name="Рукописный ввод 174">
                  <a:extLst>
                    <a:ext uri="{FF2B5EF4-FFF2-40B4-BE49-F238E27FC236}">
                      <a16:creationId xmlns:a16="http://schemas.microsoft.com/office/drawing/2014/main" id="{05DCACE3-0051-44F1-BB30-3305F5CB3686}"/>
                    </a:ext>
                  </a:extLst>
                </p:cNvPr>
                <p:cNvPicPr/>
                <p:nvPr/>
              </p:nvPicPr>
              <p:blipFill>
                <a:blip r:embed="rId278"/>
                <a:stretch>
                  <a:fillRect/>
                </a:stretch>
              </p:blipFill>
              <p:spPr>
                <a:xfrm>
                  <a:off x="10773872" y="1172958"/>
                  <a:ext cx="15048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76" name="Рукописный ввод 175">
                  <a:extLst>
                    <a:ext uri="{FF2B5EF4-FFF2-40B4-BE49-F238E27FC236}">
                      <a16:creationId xmlns:a16="http://schemas.microsoft.com/office/drawing/2014/main" id="{0584744D-479E-434E-84D1-4AFADAD38F9B}"/>
                    </a:ext>
                  </a:extLst>
                </p14:cNvPr>
                <p14:cNvContentPartPr/>
                <p14:nvPr/>
              </p14:nvContentPartPr>
              <p14:xfrm>
                <a:off x="11086712" y="1199958"/>
                <a:ext cx="336600" cy="4509720"/>
              </p14:xfrm>
            </p:contentPart>
          </mc:Choice>
          <mc:Fallback xmlns="">
            <p:pic>
              <p:nvPicPr>
                <p:cNvPr id="176" name="Рукописный ввод 175">
                  <a:extLst>
                    <a:ext uri="{FF2B5EF4-FFF2-40B4-BE49-F238E27FC236}">
                      <a16:creationId xmlns:a16="http://schemas.microsoft.com/office/drawing/2014/main" id="{0584744D-479E-434E-84D1-4AFADAD38F9B}"/>
                    </a:ext>
                  </a:extLst>
                </p:cNvPr>
                <p:cNvPicPr/>
                <p:nvPr/>
              </p:nvPicPr>
              <p:blipFill>
                <a:blip r:embed="rId280"/>
                <a:stretch>
                  <a:fillRect/>
                </a:stretch>
              </p:blipFill>
              <p:spPr>
                <a:xfrm>
                  <a:off x="11078072" y="1191318"/>
                  <a:ext cx="354240" cy="4527360"/>
                </a:xfrm>
                <a:prstGeom prst="rect">
                  <a:avLst/>
                </a:prstGeom>
              </p:spPr>
            </p:pic>
          </mc:Fallback>
        </mc:AlternateContent>
      </p:grpSp>
      <p:grpSp>
        <p:nvGrpSpPr>
          <p:cNvPr id="200" name="Группа 199">
            <a:extLst>
              <a:ext uri="{FF2B5EF4-FFF2-40B4-BE49-F238E27FC236}">
                <a16:creationId xmlns:a16="http://schemas.microsoft.com/office/drawing/2014/main" id="{7918573A-4458-44CA-BFC5-BB8671FFE043}"/>
              </a:ext>
            </a:extLst>
          </p:cNvPr>
          <p:cNvGrpSpPr/>
          <p:nvPr/>
        </p:nvGrpSpPr>
        <p:grpSpPr>
          <a:xfrm>
            <a:off x="-75808" y="1490838"/>
            <a:ext cx="1764720" cy="4989960"/>
            <a:chOff x="-75808" y="1490838"/>
            <a:chExt cx="1764720" cy="4989960"/>
          </a:xfrm>
        </p:grpSpPr>
        <mc:AlternateContent xmlns:mc="http://schemas.openxmlformats.org/markup-compatibility/2006" xmlns:p14="http://schemas.microsoft.com/office/powerpoint/2010/main">
          <mc:Choice Requires="p14">
            <p:contentPart p14:bwMode="auto" r:id="rId281">
              <p14:nvContentPartPr>
                <p14:cNvPr id="38" name="Рукописный ввод 37">
                  <a:extLst>
                    <a:ext uri="{FF2B5EF4-FFF2-40B4-BE49-F238E27FC236}">
                      <a16:creationId xmlns:a16="http://schemas.microsoft.com/office/drawing/2014/main" id="{3FC9054B-1EDA-43AC-836A-C68C919D7EAE}"/>
                    </a:ext>
                  </a:extLst>
                </p14:cNvPr>
                <p14:cNvContentPartPr/>
                <p14:nvPr/>
              </p14:nvContentPartPr>
              <p14:xfrm>
                <a:off x="72872" y="1622238"/>
                <a:ext cx="192960" cy="287640"/>
              </p14:xfrm>
            </p:contentPart>
          </mc:Choice>
          <mc:Fallback xmlns="">
            <p:pic>
              <p:nvPicPr>
                <p:cNvPr id="38" name="Рукописный ввод 37">
                  <a:extLst>
                    <a:ext uri="{FF2B5EF4-FFF2-40B4-BE49-F238E27FC236}">
                      <a16:creationId xmlns:a16="http://schemas.microsoft.com/office/drawing/2014/main" id="{3FC9054B-1EDA-43AC-836A-C68C919D7EAE}"/>
                    </a:ext>
                  </a:extLst>
                </p:cNvPr>
                <p:cNvPicPr/>
                <p:nvPr/>
              </p:nvPicPr>
              <p:blipFill>
                <a:blip r:embed="rId282"/>
                <a:stretch>
                  <a:fillRect/>
                </a:stretch>
              </p:blipFill>
              <p:spPr>
                <a:xfrm>
                  <a:off x="63872" y="1613598"/>
                  <a:ext cx="21060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39" name="Рукописный ввод 38">
                  <a:extLst>
                    <a:ext uri="{FF2B5EF4-FFF2-40B4-BE49-F238E27FC236}">
                      <a16:creationId xmlns:a16="http://schemas.microsoft.com/office/drawing/2014/main" id="{BF59FF57-1F7A-4671-9BB9-38F03F30CAC6}"/>
                    </a:ext>
                  </a:extLst>
                </p14:cNvPr>
                <p14:cNvContentPartPr/>
                <p14:nvPr/>
              </p14:nvContentPartPr>
              <p14:xfrm>
                <a:off x="31472" y="1758678"/>
                <a:ext cx="131760" cy="12600"/>
              </p14:xfrm>
            </p:contentPart>
          </mc:Choice>
          <mc:Fallback xmlns="">
            <p:pic>
              <p:nvPicPr>
                <p:cNvPr id="39" name="Рукописный ввод 38">
                  <a:extLst>
                    <a:ext uri="{FF2B5EF4-FFF2-40B4-BE49-F238E27FC236}">
                      <a16:creationId xmlns:a16="http://schemas.microsoft.com/office/drawing/2014/main" id="{BF59FF57-1F7A-4671-9BB9-38F03F30CAC6}"/>
                    </a:ext>
                  </a:extLst>
                </p:cNvPr>
                <p:cNvPicPr/>
                <p:nvPr/>
              </p:nvPicPr>
              <p:blipFill>
                <a:blip r:embed="rId284"/>
                <a:stretch>
                  <a:fillRect/>
                </a:stretch>
              </p:blipFill>
              <p:spPr>
                <a:xfrm>
                  <a:off x="22472" y="1750038"/>
                  <a:ext cx="14940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41" name="Рукописный ввод 40">
                  <a:extLst>
                    <a:ext uri="{FF2B5EF4-FFF2-40B4-BE49-F238E27FC236}">
                      <a16:creationId xmlns:a16="http://schemas.microsoft.com/office/drawing/2014/main" id="{65BC9CB9-D360-4B90-8889-A8821032B385}"/>
                    </a:ext>
                  </a:extLst>
                </p14:cNvPr>
                <p14:cNvContentPartPr/>
                <p14:nvPr/>
              </p14:nvContentPartPr>
              <p14:xfrm>
                <a:off x="369872" y="1512438"/>
                <a:ext cx="128160" cy="4889880"/>
              </p14:xfrm>
            </p:contentPart>
          </mc:Choice>
          <mc:Fallback xmlns="">
            <p:pic>
              <p:nvPicPr>
                <p:cNvPr id="41" name="Рукописный ввод 40">
                  <a:extLst>
                    <a:ext uri="{FF2B5EF4-FFF2-40B4-BE49-F238E27FC236}">
                      <a16:creationId xmlns:a16="http://schemas.microsoft.com/office/drawing/2014/main" id="{65BC9CB9-D360-4B90-8889-A8821032B385}"/>
                    </a:ext>
                  </a:extLst>
                </p:cNvPr>
                <p:cNvPicPr/>
                <p:nvPr/>
              </p:nvPicPr>
              <p:blipFill>
                <a:blip r:embed="rId286"/>
                <a:stretch>
                  <a:fillRect/>
                </a:stretch>
              </p:blipFill>
              <p:spPr>
                <a:xfrm>
                  <a:off x="360872" y="1503438"/>
                  <a:ext cx="145800" cy="490752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42" name="Рукописный ввод 41">
                  <a:extLst>
                    <a:ext uri="{FF2B5EF4-FFF2-40B4-BE49-F238E27FC236}">
                      <a16:creationId xmlns:a16="http://schemas.microsoft.com/office/drawing/2014/main" id="{58FCA9B7-9C63-41F7-B628-6FA1701C7F0A}"/>
                    </a:ext>
                  </a:extLst>
                </p14:cNvPr>
                <p14:cNvContentPartPr/>
                <p14:nvPr/>
              </p14:nvContentPartPr>
              <p14:xfrm>
                <a:off x="575432" y="1613598"/>
                <a:ext cx="166680" cy="258840"/>
              </p14:xfrm>
            </p:contentPart>
          </mc:Choice>
          <mc:Fallback xmlns="">
            <p:pic>
              <p:nvPicPr>
                <p:cNvPr id="42" name="Рукописный ввод 41">
                  <a:extLst>
                    <a:ext uri="{FF2B5EF4-FFF2-40B4-BE49-F238E27FC236}">
                      <a16:creationId xmlns:a16="http://schemas.microsoft.com/office/drawing/2014/main" id="{58FCA9B7-9C63-41F7-B628-6FA1701C7F0A}"/>
                    </a:ext>
                  </a:extLst>
                </p:cNvPr>
                <p:cNvPicPr/>
                <p:nvPr/>
              </p:nvPicPr>
              <p:blipFill>
                <a:blip r:embed="rId288"/>
                <a:stretch>
                  <a:fillRect/>
                </a:stretch>
              </p:blipFill>
              <p:spPr>
                <a:xfrm>
                  <a:off x="566432" y="1604958"/>
                  <a:ext cx="18432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43" name="Рукописный ввод 42">
                  <a:extLst>
                    <a:ext uri="{FF2B5EF4-FFF2-40B4-BE49-F238E27FC236}">
                      <a16:creationId xmlns:a16="http://schemas.microsoft.com/office/drawing/2014/main" id="{2506E729-D622-4798-AB8B-267D90F0CEAD}"/>
                    </a:ext>
                  </a:extLst>
                </p14:cNvPr>
                <p14:cNvContentPartPr/>
                <p14:nvPr/>
              </p14:nvContentPartPr>
              <p14:xfrm>
                <a:off x="542312" y="1676238"/>
                <a:ext cx="184680" cy="181440"/>
              </p14:xfrm>
            </p:contentPart>
          </mc:Choice>
          <mc:Fallback xmlns="">
            <p:pic>
              <p:nvPicPr>
                <p:cNvPr id="43" name="Рукописный ввод 42">
                  <a:extLst>
                    <a:ext uri="{FF2B5EF4-FFF2-40B4-BE49-F238E27FC236}">
                      <a16:creationId xmlns:a16="http://schemas.microsoft.com/office/drawing/2014/main" id="{2506E729-D622-4798-AB8B-267D90F0CEAD}"/>
                    </a:ext>
                  </a:extLst>
                </p:cNvPr>
                <p:cNvPicPr/>
                <p:nvPr/>
              </p:nvPicPr>
              <p:blipFill>
                <a:blip r:embed="rId290"/>
                <a:stretch>
                  <a:fillRect/>
                </a:stretch>
              </p:blipFill>
              <p:spPr>
                <a:xfrm>
                  <a:off x="533312" y="1667598"/>
                  <a:ext cx="20232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44" name="Рукописный ввод 43">
                  <a:extLst>
                    <a:ext uri="{FF2B5EF4-FFF2-40B4-BE49-F238E27FC236}">
                      <a16:creationId xmlns:a16="http://schemas.microsoft.com/office/drawing/2014/main" id="{0DCA672B-FFEB-4F30-89E0-13E34AD206AB}"/>
                    </a:ext>
                  </a:extLst>
                </p14:cNvPr>
                <p14:cNvContentPartPr/>
                <p14:nvPr/>
              </p14:nvContentPartPr>
              <p14:xfrm>
                <a:off x="872072" y="1497318"/>
                <a:ext cx="156600" cy="4983480"/>
              </p14:xfrm>
            </p:contentPart>
          </mc:Choice>
          <mc:Fallback xmlns="">
            <p:pic>
              <p:nvPicPr>
                <p:cNvPr id="44" name="Рукописный ввод 43">
                  <a:extLst>
                    <a:ext uri="{FF2B5EF4-FFF2-40B4-BE49-F238E27FC236}">
                      <a16:creationId xmlns:a16="http://schemas.microsoft.com/office/drawing/2014/main" id="{0DCA672B-FFEB-4F30-89E0-13E34AD206AB}"/>
                    </a:ext>
                  </a:extLst>
                </p:cNvPr>
                <p:cNvPicPr/>
                <p:nvPr/>
              </p:nvPicPr>
              <p:blipFill>
                <a:blip r:embed="rId292"/>
                <a:stretch>
                  <a:fillRect/>
                </a:stretch>
              </p:blipFill>
              <p:spPr>
                <a:xfrm>
                  <a:off x="863072" y="1488318"/>
                  <a:ext cx="174240" cy="500112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46" name="Рукописный ввод 45">
                  <a:extLst>
                    <a:ext uri="{FF2B5EF4-FFF2-40B4-BE49-F238E27FC236}">
                      <a16:creationId xmlns:a16="http://schemas.microsoft.com/office/drawing/2014/main" id="{C3AE7315-46BD-4008-9FF6-D7F1E6AC6DA9}"/>
                    </a:ext>
                  </a:extLst>
                </p14:cNvPr>
                <p14:cNvContentPartPr/>
                <p14:nvPr/>
              </p14:nvContentPartPr>
              <p14:xfrm>
                <a:off x="1016792" y="1709718"/>
                <a:ext cx="215280" cy="116280"/>
              </p14:xfrm>
            </p:contentPart>
          </mc:Choice>
          <mc:Fallback xmlns="">
            <p:pic>
              <p:nvPicPr>
                <p:cNvPr id="46" name="Рукописный ввод 45">
                  <a:extLst>
                    <a:ext uri="{FF2B5EF4-FFF2-40B4-BE49-F238E27FC236}">
                      <a16:creationId xmlns:a16="http://schemas.microsoft.com/office/drawing/2014/main" id="{C3AE7315-46BD-4008-9FF6-D7F1E6AC6DA9}"/>
                    </a:ext>
                  </a:extLst>
                </p:cNvPr>
                <p:cNvPicPr/>
                <p:nvPr/>
              </p:nvPicPr>
              <p:blipFill>
                <a:blip r:embed="rId294"/>
                <a:stretch>
                  <a:fillRect/>
                </a:stretch>
              </p:blipFill>
              <p:spPr>
                <a:xfrm>
                  <a:off x="1007792" y="1700718"/>
                  <a:ext cx="23292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47" name="Рукописный ввод 46">
                  <a:extLst>
                    <a:ext uri="{FF2B5EF4-FFF2-40B4-BE49-F238E27FC236}">
                      <a16:creationId xmlns:a16="http://schemas.microsoft.com/office/drawing/2014/main" id="{B2B354F3-CB0F-4C93-968D-7393D984C774}"/>
                    </a:ext>
                  </a:extLst>
                </p14:cNvPr>
                <p14:cNvContentPartPr/>
                <p14:nvPr/>
              </p14:nvContentPartPr>
              <p14:xfrm>
                <a:off x="1317752" y="1585878"/>
                <a:ext cx="156960" cy="286560"/>
              </p14:xfrm>
            </p:contentPart>
          </mc:Choice>
          <mc:Fallback xmlns="">
            <p:pic>
              <p:nvPicPr>
                <p:cNvPr id="47" name="Рукописный ввод 46">
                  <a:extLst>
                    <a:ext uri="{FF2B5EF4-FFF2-40B4-BE49-F238E27FC236}">
                      <a16:creationId xmlns:a16="http://schemas.microsoft.com/office/drawing/2014/main" id="{B2B354F3-CB0F-4C93-968D-7393D984C774}"/>
                    </a:ext>
                  </a:extLst>
                </p:cNvPr>
                <p:cNvPicPr/>
                <p:nvPr/>
              </p:nvPicPr>
              <p:blipFill>
                <a:blip r:embed="rId296"/>
                <a:stretch>
                  <a:fillRect/>
                </a:stretch>
              </p:blipFill>
              <p:spPr>
                <a:xfrm>
                  <a:off x="1308752" y="1576878"/>
                  <a:ext cx="17460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48" name="Рукописный ввод 47">
                  <a:extLst>
                    <a:ext uri="{FF2B5EF4-FFF2-40B4-BE49-F238E27FC236}">
                      <a16:creationId xmlns:a16="http://schemas.microsoft.com/office/drawing/2014/main" id="{8C25BBD3-0B19-4D54-9E50-03DDBCF8AC18}"/>
                    </a:ext>
                  </a:extLst>
                </p14:cNvPr>
                <p14:cNvContentPartPr/>
                <p14:nvPr/>
              </p14:nvContentPartPr>
              <p14:xfrm>
                <a:off x="1332512" y="1724118"/>
                <a:ext cx="102240" cy="18720"/>
              </p14:xfrm>
            </p:contentPart>
          </mc:Choice>
          <mc:Fallback xmlns="">
            <p:pic>
              <p:nvPicPr>
                <p:cNvPr id="48" name="Рукописный ввод 47">
                  <a:extLst>
                    <a:ext uri="{FF2B5EF4-FFF2-40B4-BE49-F238E27FC236}">
                      <a16:creationId xmlns:a16="http://schemas.microsoft.com/office/drawing/2014/main" id="{8C25BBD3-0B19-4D54-9E50-03DDBCF8AC18}"/>
                    </a:ext>
                  </a:extLst>
                </p:cNvPr>
                <p:cNvPicPr/>
                <p:nvPr/>
              </p:nvPicPr>
              <p:blipFill>
                <a:blip r:embed="rId298"/>
                <a:stretch>
                  <a:fillRect/>
                </a:stretch>
              </p:blipFill>
              <p:spPr>
                <a:xfrm>
                  <a:off x="1323512" y="1715478"/>
                  <a:ext cx="11988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49" name="Рукописный ввод 48">
                  <a:extLst>
                    <a:ext uri="{FF2B5EF4-FFF2-40B4-BE49-F238E27FC236}">
                      <a16:creationId xmlns:a16="http://schemas.microsoft.com/office/drawing/2014/main" id="{A339065D-1140-4365-9AD7-142452E19415}"/>
                    </a:ext>
                  </a:extLst>
                </p14:cNvPr>
                <p14:cNvContentPartPr/>
                <p14:nvPr/>
              </p14:nvContentPartPr>
              <p14:xfrm>
                <a:off x="1540232" y="1490838"/>
                <a:ext cx="148680" cy="4867560"/>
              </p14:xfrm>
            </p:contentPart>
          </mc:Choice>
          <mc:Fallback xmlns="">
            <p:pic>
              <p:nvPicPr>
                <p:cNvPr id="49" name="Рукописный ввод 48">
                  <a:extLst>
                    <a:ext uri="{FF2B5EF4-FFF2-40B4-BE49-F238E27FC236}">
                      <a16:creationId xmlns:a16="http://schemas.microsoft.com/office/drawing/2014/main" id="{A339065D-1140-4365-9AD7-142452E19415}"/>
                    </a:ext>
                  </a:extLst>
                </p:cNvPr>
                <p:cNvPicPr/>
                <p:nvPr/>
              </p:nvPicPr>
              <p:blipFill>
                <a:blip r:embed="rId300"/>
                <a:stretch>
                  <a:fillRect/>
                </a:stretch>
              </p:blipFill>
              <p:spPr>
                <a:xfrm>
                  <a:off x="1531592" y="1481838"/>
                  <a:ext cx="166320" cy="488520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78" name="Рукописный ввод 177">
                  <a:extLst>
                    <a:ext uri="{FF2B5EF4-FFF2-40B4-BE49-F238E27FC236}">
                      <a16:creationId xmlns:a16="http://schemas.microsoft.com/office/drawing/2014/main" id="{E5BD3AFC-9DEE-42C6-8944-1100081FB52E}"/>
                    </a:ext>
                  </a:extLst>
                </p14:cNvPr>
                <p14:cNvContentPartPr/>
                <p14:nvPr/>
              </p14:nvContentPartPr>
              <p14:xfrm>
                <a:off x="136592" y="2123358"/>
                <a:ext cx="40320" cy="299520"/>
              </p14:xfrm>
            </p:contentPart>
          </mc:Choice>
          <mc:Fallback xmlns="">
            <p:pic>
              <p:nvPicPr>
                <p:cNvPr id="178" name="Рукописный ввод 177">
                  <a:extLst>
                    <a:ext uri="{FF2B5EF4-FFF2-40B4-BE49-F238E27FC236}">
                      <a16:creationId xmlns:a16="http://schemas.microsoft.com/office/drawing/2014/main" id="{E5BD3AFC-9DEE-42C6-8944-1100081FB52E}"/>
                    </a:ext>
                  </a:extLst>
                </p:cNvPr>
                <p:cNvPicPr/>
                <p:nvPr/>
              </p:nvPicPr>
              <p:blipFill>
                <a:blip r:embed="rId302"/>
                <a:stretch>
                  <a:fillRect/>
                </a:stretch>
              </p:blipFill>
              <p:spPr>
                <a:xfrm>
                  <a:off x="127592" y="2114358"/>
                  <a:ext cx="5796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79" name="Рукописный ввод 178">
                  <a:extLst>
                    <a:ext uri="{FF2B5EF4-FFF2-40B4-BE49-F238E27FC236}">
                      <a16:creationId xmlns:a16="http://schemas.microsoft.com/office/drawing/2014/main" id="{48EB6431-F320-4D8C-8ED9-00846E83A4DC}"/>
                    </a:ext>
                  </a:extLst>
                </p14:cNvPr>
                <p14:cNvContentPartPr/>
                <p14:nvPr/>
              </p14:nvContentPartPr>
              <p14:xfrm>
                <a:off x="-22888" y="2085558"/>
                <a:ext cx="259560" cy="32760"/>
              </p14:xfrm>
            </p:contentPart>
          </mc:Choice>
          <mc:Fallback xmlns="">
            <p:pic>
              <p:nvPicPr>
                <p:cNvPr id="179" name="Рукописный ввод 178">
                  <a:extLst>
                    <a:ext uri="{FF2B5EF4-FFF2-40B4-BE49-F238E27FC236}">
                      <a16:creationId xmlns:a16="http://schemas.microsoft.com/office/drawing/2014/main" id="{48EB6431-F320-4D8C-8ED9-00846E83A4DC}"/>
                    </a:ext>
                  </a:extLst>
                </p:cNvPr>
                <p:cNvPicPr/>
                <p:nvPr/>
              </p:nvPicPr>
              <p:blipFill>
                <a:blip r:embed="rId304"/>
                <a:stretch>
                  <a:fillRect/>
                </a:stretch>
              </p:blipFill>
              <p:spPr>
                <a:xfrm>
                  <a:off x="-31528" y="2076918"/>
                  <a:ext cx="27720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80" name="Рукописный ввод 179">
                  <a:extLst>
                    <a:ext uri="{FF2B5EF4-FFF2-40B4-BE49-F238E27FC236}">
                      <a16:creationId xmlns:a16="http://schemas.microsoft.com/office/drawing/2014/main" id="{C923FE59-F273-4F5A-A03F-F28496D2ABF5}"/>
                    </a:ext>
                  </a:extLst>
                </p14:cNvPr>
                <p14:cNvContentPartPr/>
                <p14:nvPr/>
              </p14:nvContentPartPr>
              <p14:xfrm>
                <a:off x="129752" y="2807358"/>
                <a:ext cx="55440" cy="348120"/>
              </p14:xfrm>
            </p:contentPart>
          </mc:Choice>
          <mc:Fallback xmlns="">
            <p:pic>
              <p:nvPicPr>
                <p:cNvPr id="180" name="Рукописный ввод 179">
                  <a:extLst>
                    <a:ext uri="{FF2B5EF4-FFF2-40B4-BE49-F238E27FC236}">
                      <a16:creationId xmlns:a16="http://schemas.microsoft.com/office/drawing/2014/main" id="{C923FE59-F273-4F5A-A03F-F28496D2ABF5}"/>
                    </a:ext>
                  </a:extLst>
                </p:cNvPr>
                <p:cNvPicPr/>
                <p:nvPr/>
              </p:nvPicPr>
              <p:blipFill>
                <a:blip r:embed="rId306"/>
                <a:stretch>
                  <a:fillRect/>
                </a:stretch>
              </p:blipFill>
              <p:spPr>
                <a:xfrm>
                  <a:off x="121112" y="2798718"/>
                  <a:ext cx="7308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81" name="Рукописный ввод 180">
                  <a:extLst>
                    <a:ext uri="{FF2B5EF4-FFF2-40B4-BE49-F238E27FC236}">
                      <a16:creationId xmlns:a16="http://schemas.microsoft.com/office/drawing/2014/main" id="{11B71433-548A-4C21-9618-66538C018A3B}"/>
                    </a:ext>
                  </a:extLst>
                </p14:cNvPr>
                <p14:cNvContentPartPr/>
                <p14:nvPr/>
              </p14:nvContentPartPr>
              <p14:xfrm>
                <a:off x="-75808" y="2805558"/>
                <a:ext cx="345600" cy="39960"/>
              </p14:xfrm>
            </p:contentPart>
          </mc:Choice>
          <mc:Fallback xmlns="">
            <p:pic>
              <p:nvPicPr>
                <p:cNvPr id="181" name="Рукописный ввод 180">
                  <a:extLst>
                    <a:ext uri="{FF2B5EF4-FFF2-40B4-BE49-F238E27FC236}">
                      <a16:creationId xmlns:a16="http://schemas.microsoft.com/office/drawing/2014/main" id="{11B71433-548A-4C21-9618-66538C018A3B}"/>
                    </a:ext>
                  </a:extLst>
                </p:cNvPr>
                <p:cNvPicPr/>
                <p:nvPr/>
              </p:nvPicPr>
              <p:blipFill>
                <a:blip r:embed="rId308"/>
                <a:stretch>
                  <a:fillRect/>
                </a:stretch>
              </p:blipFill>
              <p:spPr>
                <a:xfrm>
                  <a:off x="-84808" y="2796918"/>
                  <a:ext cx="36324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89" name="Рукописный ввод 188">
                  <a:extLst>
                    <a:ext uri="{FF2B5EF4-FFF2-40B4-BE49-F238E27FC236}">
                      <a16:creationId xmlns:a16="http://schemas.microsoft.com/office/drawing/2014/main" id="{F3B33F15-B74A-464C-9E9E-3A828CB09790}"/>
                    </a:ext>
                  </a:extLst>
                </p14:cNvPr>
                <p14:cNvContentPartPr/>
                <p14:nvPr/>
              </p14:nvContentPartPr>
              <p14:xfrm>
                <a:off x="622952" y="2076558"/>
                <a:ext cx="20520" cy="370800"/>
              </p14:xfrm>
            </p:contentPart>
          </mc:Choice>
          <mc:Fallback xmlns="">
            <p:pic>
              <p:nvPicPr>
                <p:cNvPr id="189" name="Рукописный ввод 188">
                  <a:extLst>
                    <a:ext uri="{FF2B5EF4-FFF2-40B4-BE49-F238E27FC236}">
                      <a16:creationId xmlns:a16="http://schemas.microsoft.com/office/drawing/2014/main" id="{F3B33F15-B74A-464C-9E9E-3A828CB09790}"/>
                    </a:ext>
                  </a:extLst>
                </p:cNvPr>
                <p:cNvPicPr/>
                <p:nvPr/>
              </p:nvPicPr>
              <p:blipFill>
                <a:blip r:embed="rId310"/>
                <a:stretch>
                  <a:fillRect/>
                </a:stretch>
              </p:blipFill>
              <p:spPr>
                <a:xfrm>
                  <a:off x="614312" y="2067558"/>
                  <a:ext cx="3816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90" name="Рукописный ввод 189">
                  <a:extLst>
                    <a:ext uri="{FF2B5EF4-FFF2-40B4-BE49-F238E27FC236}">
                      <a16:creationId xmlns:a16="http://schemas.microsoft.com/office/drawing/2014/main" id="{D7AB10E2-7721-4157-9D77-C11CEC11E9A5}"/>
                    </a:ext>
                  </a:extLst>
                </p14:cNvPr>
                <p14:cNvContentPartPr/>
                <p14:nvPr/>
              </p14:nvContentPartPr>
              <p14:xfrm>
                <a:off x="499832" y="2058198"/>
                <a:ext cx="309240" cy="19800"/>
              </p14:xfrm>
            </p:contentPart>
          </mc:Choice>
          <mc:Fallback xmlns="">
            <p:pic>
              <p:nvPicPr>
                <p:cNvPr id="190" name="Рукописный ввод 189">
                  <a:extLst>
                    <a:ext uri="{FF2B5EF4-FFF2-40B4-BE49-F238E27FC236}">
                      <a16:creationId xmlns:a16="http://schemas.microsoft.com/office/drawing/2014/main" id="{D7AB10E2-7721-4157-9D77-C11CEC11E9A5}"/>
                    </a:ext>
                  </a:extLst>
                </p:cNvPr>
                <p:cNvPicPr/>
                <p:nvPr/>
              </p:nvPicPr>
              <p:blipFill>
                <a:blip r:embed="rId312"/>
                <a:stretch>
                  <a:fillRect/>
                </a:stretch>
              </p:blipFill>
              <p:spPr>
                <a:xfrm>
                  <a:off x="490832" y="2049198"/>
                  <a:ext cx="3268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191" name="Рукописный ввод 190">
                  <a:extLst>
                    <a:ext uri="{FF2B5EF4-FFF2-40B4-BE49-F238E27FC236}">
                      <a16:creationId xmlns:a16="http://schemas.microsoft.com/office/drawing/2014/main" id="{CDFDB48B-C6B8-4196-B41D-8E7F0BB690E7}"/>
                    </a:ext>
                  </a:extLst>
                </p14:cNvPr>
                <p14:cNvContentPartPr/>
                <p14:nvPr/>
              </p14:nvContentPartPr>
              <p14:xfrm>
                <a:off x="591272" y="2846238"/>
                <a:ext cx="37800" cy="318600"/>
              </p14:xfrm>
            </p:contentPart>
          </mc:Choice>
          <mc:Fallback xmlns="">
            <p:pic>
              <p:nvPicPr>
                <p:cNvPr id="191" name="Рукописный ввод 190">
                  <a:extLst>
                    <a:ext uri="{FF2B5EF4-FFF2-40B4-BE49-F238E27FC236}">
                      <a16:creationId xmlns:a16="http://schemas.microsoft.com/office/drawing/2014/main" id="{CDFDB48B-C6B8-4196-B41D-8E7F0BB690E7}"/>
                    </a:ext>
                  </a:extLst>
                </p:cNvPr>
                <p:cNvPicPr/>
                <p:nvPr/>
              </p:nvPicPr>
              <p:blipFill>
                <a:blip r:embed="rId314"/>
                <a:stretch>
                  <a:fillRect/>
                </a:stretch>
              </p:blipFill>
              <p:spPr>
                <a:xfrm>
                  <a:off x="582632" y="2837238"/>
                  <a:ext cx="5544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92" name="Рукописный ввод 191">
                  <a:extLst>
                    <a:ext uri="{FF2B5EF4-FFF2-40B4-BE49-F238E27FC236}">
                      <a16:creationId xmlns:a16="http://schemas.microsoft.com/office/drawing/2014/main" id="{2C6E84A9-482F-4BD2-94EB-157C168DB5F3}"/>
                    </a:ext>
                  </a:extLst>
                </p14:cNvPr>
                <p14:cNvContentPartPr/>
                <p14:nvPr/>
              </p14:nvContentPartPr>
              <p14:xfrm>
                <a:off x="488672" y="2792238"/>
                <a:ext cx="321480" cy="36000"/>
              </p14:xfrm>
            </p:contentPart>
          </mc:Choice>
          <mc:Fallback xmlns="">
            <p:pic>
              <p:nvPicPr>
                <p:cNvPr id="192" name="Рукописный ввод 191">
                  <a:extLst>
                    <a:ext uri="{FF2B5EF4-FFF2-40B4-BE49-F238E27FC236}">
                      <a16:creationId xmlns:a16="http://schemas.microsoft.com/office/drawing/2014/main" id="{2C6E84A9-482F-4BD2-94EB-157C168DB5F3}"/>
                    </a:ext>
                  </a:extLst>
                </p:cNvPr>
                <p:cNvPicPr/>
                <p:nvPr/>
              </p:nvPicPr>
              <p:blipFill>
                <a:blip r:embed="rId316"/>
                <a:stretch>
                  <a:fillRect/>
                </a:stretch>
              </p:blipFill>
              <p:spPr>
                <a:xfrm>
                  <a:off x="479672" y="2783238"/>
                  <a:ext cx="33912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93" name="Рукописный ввод 192">
                  <a:extLst>
                    <a:ext uri="{FF2B5EF4-FFF2-40B4-BE49-F238E27FC236}">
                      <a16:creationId xmlns:a16="http://schemas.microsoft.com/office/drawing/2014/main" id="{97060706-5260-4F41-83E0-F20BC0AF39CC}"/>
                    </a:ext>
                  </a:extLst>
                </p14:cNvPr>
                <p14:cNvContentPartPr/>
                <p14:nvPr/>
              </p14:nvContentPartPr>
              <p14:xfrm>
                <a:off x="504512" y="2996718"/>
                <a:ext cx="268560" cy="18000"/>
              </p14:xfrm>
            </p:contentPart>
          </mc:Choice>
          <mc:Fallback xmlns="">
            <p:pic>
              <p:nvPicPr>
                <p:cNvPr id="193" name="Рукописный ввод 192">
                  <a:extLst>
                    <a:ext uri="{FF2B5EF4-FFF2-40B4-BE49-F238E27FC236}">
                      <a16:creationId xmlns:a16="http://schemas.microsoft.com/office/drawing/2014/main" id="{97060706-5260-4F41-83E0-F20BC0AF39CC}"/>
                    </a:ext>
                  </a:extLst>
                </p:cNvPr>
                <p:cNvPicPr/>
                <p:nvPr/>
              </p:nvPicPr>
              <p:blipFill>
                <a:blip r:embed="rId318"/>
                <a:stretch>
                  <a:fillRect/>
                </a:stretch>
              </p:blipFill>
              <p:spPr>
                <a:xfrm>
                  <a:off x="495512" y="2987718"/>
                  <a:ext cx="28620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182" name="Рукописный ввод 181">
                  <a:extLst>
                    <a:ext uri="{FF2B5EF4-FFF2-40B4-BE49-F238E27FC236}">
                      <a16:creationId xmlns:a16="http://schemas.microsoft.com/office/drawing/2014/main" id="{48B58D7C-F65E-4268-917D-DAF709E6356F}"/>
                    </a:ext>
                  </a:extLst>
                </p14:cNvPr>
                <p14:cNvContentPartPr/>
                <p14:nvPr/>
              </p14:nvContentPartPr>
              <p14:xfrm>
                <a:off x="96992" y="3570918"/>
                <a:ext cx="37800" cy="389160"/>
              </p14:xfrm>
            </p:contentPart>
          </mc:Choice>
          <mc:Fallback xmlns="">
            <p:pic>
              <p:nvPicPr>
                <p:cNvPr id="182" name="Рукописный ввод 181">
                  <a:extLst>
                    <a:ext uri="{FF2B5EF4-FFF2-40B4-BE49-F238E27FC236}">
                      <a16:creationId xmlns:a16="http://schemas.microsoft.com/office/drawing/2014/main" id="{48B58D7C-F65E-4268-917D-DAF709E6356F}"/>
                    </a:ext>
                  </a:extLst>
                </p:cNvPr>
                <p:cNvPicPr/>
                <p:nvPr/>
              </p:nvPicPr>
              <p:blipFill>
                <a:blip r:embed="rId320"/>
                <a:stretch>
                  <a:fillRect/>
                </a:stretch>
              </p:blipFill>
              <p:spPr>
                <a:xfrm>
                  <a:off x="88352" y="3562278"/>
                  <a:ext cx="5544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183" name="Рукописный ввод 182">
                  <a:extLst>
                    <a:ext uri="{FF2B5EF4-FFF2-40B4-BE49-F238E27FC236}">
                      <a16:creationId xmlns:a16="http://schemas.microsoft.com/office/drawing/2014/main" id="{653CB0D5-8A69-4713-8CA3-4D0F552640A3}"/>
                    </a:ext>
                  </a:extLst>
                </p14:cNvPr>
                <p14:cNvContentPartPr/>
                <p14:nvPr/>
              </p14:nvContentPartPr>
              <p14:xfrm>
                <a:off x="-30808" y="3540678"/>
                <a:ext cx="271800" cy="67320"/>
              </p14:xfrm>
            </p:contentPart>
          </mc:Choice>
          <mc:Fallback xmlns="">
            <p:pic>
              <p:nvPicPr>
                <p:cNvPr id="183" name="Рукописный ввод 182">
                  <a:extLst>
                    <a:ext uri="{FF2B5EF4-FFF2-40B4-BE49-F238E27FC236}">
                      <a16:creationId xmlns:a16="http://schemas.microsoft.com/office/drawing/2014/main" id="{653CB0D5-8A69-4713-8CA3-4D0F552640A3}"/>
                    </a:ext>
                  </a:extLst>
                </p:cNvPr>
                <p:cNvPicPr/>
                <p:nvPr/>
              </p:nvPicPr>
              <p:blipFill>
                <a:blip r:embed="rId322"/>
                <a:stretch>
                  <a:fillRect/>
                </a:stretch>
              </p:blipFill>
              <p:spPr>
                <a:xfrm>
                  <a:off x="-39448" y="3531678"/>
                  <a:ext cx="28944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184" name="Рукописный ввод 183">
                  <a:extLst>
                    <a:ext uri="{FF2B5EF4-FFF2-40B4-BE49-F238E27FC236}">
                      <a16:creationId xmlns:a16="http://schemas.microsoft.com/office/drawing/2014/main" id="{7ACFF2B2-596F-4EBE-887E-932B25250F3E}"/>
                    </a:ext>
                  </a:extLst>
                </p14:cNvPr>
                <p14:cNvContentPartPr/>
                <p14:nvPr/>
              </p14:nvContentPartPr>
              <p14:xfrm>
                <a:off x="-22888" y="3748038"/>
                <a:ext cx="191880" cy="52200"/>
              </p14:xfrm>
            </p:contentPart>
          </mc:Choice>
          <mc:Fallback xmlns="">
            <p:pic>
              <p:nvPicPr>
                <p:cNvPr id="184" name="Рукописный ввод 183">
                  <a:extLst>
                    <a:ext uri="{FF2B5EF4-FFF2-40B4-BE49-F238E27FC236}">
                      <a16:creationId xmlns:a16="http://schemas.microsoft.com/office/drawing/2014/main" id="{7ACFF2B2-596F-4EBE-887E-932B25250F3E}"/>
                    </a:ext>
                  </a:extLst>
                </p:cNvPr>
                <p:cNvPicPr/>
                <p:nvPr/>
              </p:nvPicPr>
              <p:blipFill>
                <a:blip r:embed="rId324"/>
                <a:stretch>
                  <a:fillRect/>
                </a:stretch>
              </p:blipFill>
              <p:spPr>
                <a:xfrm>
                  <a:off x="-31528" y="3739398"/>
                  <a:ext cx="20952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185" name="Рукописный ввод 184">
                  <a:extLst>
                    <a:ext uri="{FF2B5EF4-FFF2-40B4-BE49-F238E27FC236}">
                      <a16:creationId xmlns:a16="http://schemas.microsoft.com/office/drawing/2014/main" id="{37FE0489-9A99-45B6-93D9-A70777621536}"/>
                    </a:ext>
                  </a:extLst>
                </p14:cNvPr>
                <p14:cNvContentPartPr/>
                <p14:nvPr/>
              </p14:nvContentPartPr>
              <p14:xfrm>
                <a:off x="126872" y="4294878"/>
                <a:ext cx="33840" cy="427320"/>
              </p14:xfrm>
            </p:contentPart>
          </mc:Choice>
          <mc:Fallback xmlns="">
            <p:pic>
              <p:nvPicPr>
                <p:cNvPr id="185" name="Рукописный ввод 184">
                  <a:extLst>
                    <a:ext uri="{FF2B5EF4-FFF2-40B4-BE49-F238E27FC236}">
                      <a16:creationId xmlns:a16="http://schemas.microsoft.com/office/drawing/2014/main" id="{37FE0489-9A99-45B6-93D9-A70777621536}"/>
                    </a:ext>
                  </a:extLst>
                </p:cNvPr>
                <p:cNvPicPr/>
                <p:nvPr/>
              </p:nvPicPr>
              <p:blipFill>
                <a:blip r:embed="rId326"/>
                <a:stretch>
                  <a:fillRect/>
                </a:stretch>
              </p:blipFill>
              <p:spPr>
                <a:xfrm>
                  <a:off x="118232" y="4286238"/>
                  <a:ext cx="51480" cy="44496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186" name="Рукописный ввод 185">
                  <a:extLst>
                    <a:ext uri="{FF2B5EF4-FFF2-40B4-BE49-F238E27FC236}">
                      <a16:creationId xmlns:a16="http://schemas.microsoft.com/office/drawing/2014/main" id="{FFB0C05B-E331-4D3E-913B-69E9E56AA29F}"/>
                    </a:ext>
                  </a:extLst>
                </p14:cNvPr>
                <p14:cNvContentPartPr/>
                <p14:nvPr/>
              </p14:nvContentPartPr>
              <p14:xfrm>
                <a:off x="-26128" y="4304958"/>
                <a:ext cx="312120" cy="41400"/>
              </p14:xfrm>
            </p:contentPart>
          </mc:Choice>
          <mc:Fallback xmlns="">
            <p:pic>
              <p:nvPicPr>
                <p:cNvPr id="186" name="Рукописный ввод 185">
                  <a:extLst>
                    <a:ext uri="{FF2B5EF4-FFF2-40B4-BE49-F238E27FC236}">
                      <a16:creationId xmlns:a16="http://schemas.microsoft.com/office/drawing/2014/main" id="{FFB0C05B-E331-4D3E-913B-69E9E56AA29F}"/>
                    </a:ext>
                  </a:extLst>
                </p:cNvPr>
                <p:cNvPicPr/>
                <p:nvPr/>
              </p:nvPicPr>
              <p:blipFill>
                <a:blip r:embed="rId328"/>
                <a:stretch>
                  <a:fillRect/>
                </a:stretch>
              </p:blipFill>
              <p:spPr>
                <a:xfrm>
                  <a:off x="-35128" y="4295958"/>
                  <a:ext cx="32976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187" name="Рукописный ввод 186">
                  <a:extLst>
                    <a:ext uri="{FF2B5EF4-FFF2-40B4-BE49-F238E27FC236}">
                      <a16:creationId xmlns:a16="http://schemas.microsoft.com/office/drawing/2014/main" id="{587AAC4B-5197-4BFE-920C-E2701B566B2A}"/>
                    </a:ext>
                  </a:extLst>
                </p14:cNvPr>
                <p14:cNvContentPartPr/>
                <p14:nvPr/>
              </p14:nvContentPartPr>
              <p14:xfrm>
                <a:off x="-16048" y="4508718"/>
                <a:ext cx="269280" cy="27720"/>
              </p14:xfrm>
            </p:contentPart>
          </mc:Choice>
          <mc:Fallback xmlns="">
            <p:pic>
              <p:nvPicPr>
                <p:cNvPr id="187" name="Рукописный ввод 186">
                  <a:extLst>
                    <a:ext uri="{FF2B5EF4-FFF2-40B4-BE49-F238E27FC236}">
                      <a16:creationId xmlns:a16="http://schemas.microsoft.com/office/drawing/2014/main" id="{587AAC4B-5197-4BFE-920C-E2701B566B2A}"/>
                    </a:ext>
                  </a:extLst>
                </p:cNvPr>
                <p:cNvPicPr/>
                <p:nvPr/>
              </p:nvPicPr>
              <p:blipFill>
                <a:blip r:embed="rId330"/>
                <a:stretch>
                  <a:fillRect/>
                </a:stretch>
              </p:blipFill>
              <p:spPr>
                <a:xfrm>
                  <a:off x="-24688" y="4499718"/>
                  <a:ext cx="2869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94" name="Рукописный ввод 193">
                  <a:extLst>
                    <a:ext uri="{FF2B5EF4-FFF2-40B4-BE49-F238E27FC236}">
                      <a16:creationId xmlns:a16="http://schemas.microsoft.com/office/drawing/2014/main" id="{E2E8BA96-4272-40FF-9C05-274AC304E469}"/>
                    </a:ext>
                  </a:extLst>
                </p14:cNvPr>
                <p14:cNvContentPartPr/>
                <p14:nvPr/>
              </p14:nvContentPartPr>
              <p14:xfrm>
                <a:off x="630872" y="3625278"/>
                <a:ext cx="32760" cy="310320"/>
              </p14:xfrm>
            </p:contentPart>
          </mc:Choice>
          <mc:Fallback xmlns="">
            <p:pic>
              <p:nvPicPr>
                <p:cNvPr id="194" name="Рукописный ввод 193">
                  <a:extLst>
                    <a:ext uri="{FF2B5EF4-FFF2-40B4-BE49-F238E27FC236}">
                      <a16:creationId xmlns:a16="http://schemas.microsoft.com/office/drawing/2014/main" id="{E2E8BA96-4272-40FF-9C05-274AC304E469}"/>
                    </a:ext>
                  </a:extLst>
                </p:cNvPr>
                <p:cNvPicPr/>
                <p:nvPr/>
              </p:nvPicPr>
              <p:blipFill>
                <a:blip r:embed="rId332"/>
                <a:stretch>
                  <a:fillRect/>
                </a:stretch>
              </p:blipFill>
              <p:spPr>
                <a:xfrm>
                  <a:off x="622232" y="3616278"/>
                  <a:ext cx="5040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195" name="Рукописный ввод 194">
                  <a:extLst>
                    <a:ext uri="{FF2B5EF4-FFF2-40B4-BE49-F238E27FC236}">
                      <a16:creationId xmlns:a16="http://schemas.microsoft.com/office/drawing/2014/main" id="{5C87C975-64AC-48C7-84F5-D3024257895F}"/>
                    </a:ext>
                  </a:extLst>
                </p14:cNvPr>
                <p14:cNvContentPartPr/>
                <p14:nvPr/>
              </p14:nvContentPartPr>
              <p14:xfrm>
                <a:off x="451232" y="3595398"/>
                <a:ext cx="342360" cy="50400"/>
              </p14:xfrm>
            </p:contentPart>
          </mc:Choice>
          <mc:Fallback xmlns="">
            <p:pic>
              <p:nvPicPr>
                <p:cNvPr id="195" name="Рукописный ввод 194">
                  <a:extLst>
                    <a:ext uri="{FF2B5EF4-FFF2-40B4-BE49-F238E27FC236}">
                      <a16:creationId xmlns:a16="http://schemas.microsoft.com/office/drawing/2014/main" id="{5C87C975-64AC-48C7-84F5-D3024257895F}"/>
                    </a:ext>
                  </a:extLst>
                </p:cNvPr>
                <p:cNvPicPr/>
                <p:nvPr/>
              </p:nvPicPr>
              <p:blipFill>
                <a:blip r:embed="rId334"/>
                <a:stretch>
                  <a:fillRect/>
                </a:stretch>
              </p:blipFill>
              <p:spPr>
                <a:xfrm>
                  <a:off x="442232" y="3586758"/>
                  <a:ext cx="36000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196" name="Рукописный ввод 195">
                  <a:extLst>
                    <a:ext uri="{FF2B5EF4-FFF2-40B4-BE49-F238E27FC236}">
                      <a16:creationId xmlns:a16="http://schemas.microsoft.com/office/drawing/2014/main" id="{48076319-5895-490C-8641-6C35C66A0176}"/>
                    </a:ext>
                  </a:extLst>
                </p14:cNvPr>
                <p14:cNvContentPartPr/>
                <p14:nvPr/>
              </p14:nvContentPartPr>
              <p14:xfrm>
                <a:off x="642392" y="4172838"/>
                <a:ext cx="34920" cy="451080"/>
              </p14:xfrm>
            </p:contentPart>
          </mc:Choice>
          <mc:Fallback xmlns="">
            <p:pic>
              <p:nvPicPr>
                <p:cNvPr id="196" name="Рукописный ввод 195">
                  <a:extLst>
                    <a:ext uri="{FF2B5EF4-FFF2-40B4-BE49-F238E27FC236}">
                      <a16:creationId xmlns:a16="http://schemas.microsoft.com/office/drawing/2014/main" id="{48076319-5895-490C-8641-6C35C66A0176}"/>
                    </a:ext>
                  </a:extLst>
                </p:cNvPr>
                <p:cNvPicPr/>
                <p:nvPr/>
              </p:nvPicPr>
              <p:blipFill>
                <a:blip r:embed="rId336"/>
                <a:stretch>
                  <a:fillRect/>
                </a:stretch>
              </p:blipFill>
              <p:spPr>
                <a:xfrm>
                  <a:off x="633392" y="4163838"/>
                  <a:ext cx="52560"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197" name="Рукописный ввод 196">
                  <a:extLst>
                    <a:ext uri="{FF2B5EF4-FFF2-40B4-BE49-F238E27FC236}">
                      <a16:creationId xmlns:a16="http://schemas.microsoft.com/office/drawing/2014/main" id="{669DC13D-7699-45F2-B13D-D0031F840721}"/>
                    </a:ext>
                  </a:extLst>
                </p14:cNvPr>
                <p14:cNvContentPartPr/>
                <p14:nvPr/>
              </p14:nvContentPartPr>
              <p14:xfrm>
                <a:off x="469232" y="4164198"/>
                <a:ext cx="348840" cy="76320"/>
              </p14:xfrm>
            </p:contentPart>
          </mc:Choice>
          <mc:Fallback xmlns="">
            <p:pic>
              <p:nvPicPr>
                <p:cNvPr id="197" name="Рукописный ввод 196">
                  <a:extLst>
                    <a:ext uri="{FF2B5EF4-FFF2-40B4-BE49-F238E27FC236}">
                      <a16:creationId xmlns:a16="http://schemas.microsoft.com/office/drawing/2014/main" id="{669DC13D-7699-45F2-B13D-D0031F840721}"/>
                    </a:ext>
                  </a:extLst>
                </p:cNvPr>
                <p:cNvPicPr/>
                <p:nvPr/>
              </p:nvPicPr>
              <p:blipFill>
                <a:blip r:embed="rId338"/>
                <a:stretch>
                  <a:fillRect/>
                </a:stretch>
              </p:blipFill>
              <p:spPr>
                <a:xfrm>
                  <a:off x="460592" y="4155198"/>
                  <a:ext cx="36648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198" name="Рукописный ввод 197">
                  <a:extLst>
                    <a:ext uri="{FF2B5EF4-FFF2-40B4-BE49-F238E27FC236}">
                      <a16:creationId xmlns:a16="http://schemas.microsoft.com/office/drawing/2014/main" id="{5279B936-F2D7-4981-AC57-92A155848005}"/>
                    </a:ext>
                  </a:extLst>
                </p14:cNvPr>
                <p14:cNvContentPartPr/>
                <p14:nvPr/>
              </p14:nvContentPartPr>
              <p14:xfrm>
                <a:off x="382112" y="4367958"/>
                <a:ext cx="384480" cy="78120"/>
              </p14:xfrm>
            </p:contentPart>
          </mc:Choice>
          <mc:Fallback xmlns="">
            <p:pic>
              <p:nvPicPr>
                <p:cNvPr id="198" name="Рукописный ввод 197">
                  <a:extLst>
                    <a:ext uri="{FF2B5EF4-FFF2-40B4-BE49-F238E27FC236}">
                      <a16:creationId xmlns:a16="http://schemas.microsoft.com/office/drawing/2014/main" id="{5279B936-F2D7-4981-AC57-92A155848005}"/>
                    </a:ext>
                  </a:extLst>
                </p:cNvPr>
                <p:cNvPicPr/>
                <p:nvPr/>
              </p:nvPicPr>
              <p:blipFill>
                <a:blip r:embed="rId340"/>
                <a:stretch>
                  <a:fillRect/>
                </a:stretch>
              </p:blipFill>
              <p:spPr>
                <a:xfrm>
                  <a:off x="373472" y="4358958"/>
                  <a:ext cx="402120" cy="95760"/>
                </a:xfrm>
                <a:prstGeom prst="rect">
                  <a:avLst/>
                </a:prstGeom>
              </p:spPr>
            </p:pic>
          </mc:Fallback>
        </mc:AlternateContent>
      </p:grpSp>
      <p:grpSp>
        <p:nvGrpSpPr>
          <p:cNvPr id="204" name="Группа 203">
            <a:extLst>
              <a:ext uri="{FF2B5EF4-FFF2-40B4-BE49-F238E27FC236}">
                <a16:creationId xmlns:a16="http://schemas.microsoft.com/office/drawing/2014/main" id="{4A3C7166-BD75-400E-B218-24140901CDF9}"/>
              </a:ext>
            </a:extLst>
          </p:cNvPr>
          <p:cNvGrpSpPr/>
          <p:nvPr/>
        </p:nvGrpSpPr>
        <p:grpSpPr>
          <a:xfrm>
            <a:off x="1099232" y="2022558"/>
            <a:ext cx="295920" cy="412200"/>
            <a:chOff x="1099232" y="2022558"/>
            <a:chExt cx="295920" cy="412200"/>
          </a:xfrm>
        </p:grpSpPr>
        <mc:AlternateContent xmlns:mc="http://schemas.openxmlformats.org/markup-compatibility/2006" xmlns:p14="http://schemas.microsoft.com/office/powerpoint/2010/main">
          <mc:Choice Requires="p14">
            <p:contentPart p14:bwMode="auto" r:id="rId341">
              <p14:nvContentPartPr>
                <p14:cNvPr id="201" name="Рукописный ввод 200">
                  <a:extLst>
                    <a:ext uri="{FF2B5EF4-FFF2-40B4-BE49-F238E27FC236}">
                      <a16:creationId xmlns:a16="http://schemas.microsoft.com/office/drawing/2014/main" id="{685A2508-A8CF-4B10-8230-25675D015997}"/>
                    </a:ext>
                  </a:extLst>
                </p14:cNvPr>
                <p14:cNvContentPartPr/>
                <p14:nvPr/>
              </p14:nvContentPartPr>
              <p14:xfrm>
                <a:off x="1198952" y="2112558"/>
                <a:ext cx="36720" cy="322200"/>
              </p14:xfrm>
            </p:contentPart>
          </mc:Choice>
          <mc:Fallback xmlns="">
            <p:pic>
              <p:nvPicPr>
                <p:cNvPr id="201" name="Рукописный ввод 200">
                  <a:extLst>
                    <a:ext uri="{FF2B5EF4-FFF2-40B4-BE49-F238E27FC236}">
                      <a16:creationId xmlns:a16="http://schemas.microsoft.com/office/drawing/2014/main" id="{685A2508-A8CF-4B10-8230-25675D015997}"/>
                    </a:ext>
                  </a:extLst>
                </p:cNvPr>
                <p:cNvPicPr/>
                <p:nvPr/>
              </p:nvPicPr>
              <p:blipFill>
                <a:blip r:embed="rId342"/>
                <a:stretch>
                  <a:fillRect/>
                </a:stretch>
              </p:blipFill>
              <p:spPr>
                <a:xfrm>
                  <a:off x="1189952" y="2103558"/>
                  <a:ext cx="5436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02" name="Рукописный ввод 201">
                  <a:extLst>
                    <a:ext uri="{FF2B5EF4-FFF2-40B4-BE49-F238E27FC236}">
                      <a16:creationId xmlns:a16="http://schemas.microsoft.com/office/drawing/2014/main" id="{F90AB529-416A-4ED6-96E7-B1F544AF269C}"/>
                    </a:ext>
                  </a:extLst>
                </p14:cNvPr>
                <p14:cNvContentPartPr/>
                <p14:nvPr/>
              </p14:nvContentPartPr>
              <p14:xfrm>
                <a:off x="1099232" y="2022558"/>
                <a:ext cx="295920" cy="73800"/>
              </p14:xfrm>
            </p:contentPart>
          </mc:Choice>
          <mc:Fallback xmlns="">
            <p:pic>
              <p:nvPicPr>
                <p:cNvPr id="202" name="Рукописный ввод 201">
                  <a:extLst>
                    <a:ext uri="{FF2B5EF4-FFF2-40B4-BE49-F238E27FC236}">
                      <a16:creationId xmlns:a16="http://schemas.microsoft.com/office/drawing/2014/main" id="{F90AB529-416A-4ED6-96E7-B1F544AF269C}"/>
                    </a:ext>
                  </a:extLst>
                </p:cNvPr>
                <p:cNvPicPr/>
                <p:nvPr/>
              </p:nvPicPr>
              <p:blipFill>
                <a:blip r:embed="rId344"/>
                <a:stretch>
                  <a:fillRect/>
                </a:stretch>
              </p:blipFill>
              <p:spPr>
                <a:xfrm>
                  <a:off x="1090592" y="2013558"/>
                  <a:ext cx="3135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03" name="Рукописный ввод 202">
                  <a:extLst>
                    <a:ext uri="{FF2B5EF4-FFF2-40B4-BE49-F238E27FC236}">
                      <a16:creationId xmlns:a16="http://schemas.microsoft.com/office/drawing/2014/main" id="{DAEA9CAB-5C61-4DE9-ABB9-61AD475781F2}"/>
                    </a:ext>
                  </a:extLst>
                </p14:cNvPr>
                <p14:cNvContentPartPr/>
                <p14:nvPr/>
              </p14:nvContentPartPr>
              <p14:xfrm>
                <a:off x="1127672" y="2232078"/>
                <a:ext cx="195120" cy="53280"/>
              </p14:xfrm>
            </p:contentPart>
          </mc:Choice>
          <mc:Fallback xmlns="">
            <p:pic>
              <p:nvPicPr>
                <p:cNvPr id="203" name="Рукописный ввод 202">
                  <a:extLst>
                    <a:ext uri="{FF2B5EF4-FFF2-40B4-BE49-F238E27FC236}">
                      <a16:creationId xmlns:a16="http://schemas.microsoft.com/office/drawing/2014/main" id="{DAEA9CAB-5C61-4DE9-ABB9-61AD475781F2}"/>
                    </a:ext>
                  </a:extLst>
                </p:cNvPr>
                <p:cNvPicPr/>
                <p:nvPr/>
              </p:nvPicPr>
              <p:blipFill>
                <a:blip r:embed="rId346"/>
                <a:stretch>
                  <a:fillRect/>
                </a:stretch>
              </p:blipFill>
              <p:spPr>
                <a:xfrm>
                  <a:off x="1118672" y="2223438"/>
                  <a:ext cx="212760" cy="70920"/>
                </a:xfrm>
                <a:prstGeom prst="rect">
                  <a:avLst/>
                </a:prstGeom>
              </p:spPr>
            </p:pic>
          </mc:Fallback>
        </mc:AlternateContent>
      </p:grpSp>
      <p:grpSp>
        <p:nvGrpSpPr>
          <p:cNvPr id="211" name="Группа 210">
            <a:extLst>
              <a:ext uri="{FF2B5EF4-FFF2-40B4-BE49-F238E27FC236}">
                <a16:creationId xmlns:a16="http://schemas.microsoft.com/office/drawing/2014/main" id="{97FE9D61-9FA0-4A6E-8020-4EEF02701CD2}"/>
              </a:ext>
            </a:extLst>
          </p:cNvPr>
          <p:cNvGrpSpPr/>
          <p:nvPr/>
        </p:nvGrpSpPr>
        <p:grpSpPr>
          <a:xfrm>
            <a:off x="978272" y="2710878"/>
            <a:ext cx="384120" cy="365760"/>
            <a:chOff x="978272" y="2710878"/>
            <a:chExt cx="384120" cy="365760"/>
          </a:xfrm>
        </p:grpSpPr>
        <mc:AlternateContent xmlns:mc="http://schemas.openxmlformats.org/markup-compatibility/2006" xmlns:p14="http://schemas.microsoft.com/office/powerpoint/2010/main">
          <mc:Choice Requires="p14">
            <p:contentPart p14:bwMode="auto" r:id="rId347">
              <p14:nvContentPartPr>
                <p14:cNvPr id="205" name="Рукописный ввод 204">
                  <a:extLst>
                    <a:ext uri="{FF2B5EF4-FFF2-40B4-BE49-F238E27FC236}">
                      <a16:creationId xmlns:a16="http://schemas.microsoft.com/office/drawing/2014/main" id="{4C0C4B56-EAD5-4646-B2EC-D7A200022F2D}"/>
                    </a:ext>
                  </a:extLst>
                </p14:cNvPr>
                <p14:cNvContentPartPr/>
                <p14:nvPr/>
              </p14:nvContentPartPr>
              <p14:xfrm>
                <a:off x="1144592" y="2799438"/>
                <a:ext cx="45360" cy="277200"/>
              </p14:xfrm>
            </p:contentPart>
          </mc:Choice>
          <mc:Fallback xmlns="">
            <p:pic>
              <p:nvPicPr>
                <p:cNvPr id="205" name="Рукописный ввод 204">
                  <a:extLst>
                    <a:ext uri="{FF2B5EF4-FFF2-40B4-BE49-F238E27FC236}">
                      <a16:creationId xmlns:a16="http://schemas.microsoft.com/office/drawing/2014/main" id="{4C0C4B56-EAD5-4646-B2EC-D7A200022F2D}"/>
                    </a:ext>
                  </a:extLst>
                </p:cNvPr>
                <p:cNvPicPr/>
                <p:nvPr/>
              </p:nvPicPr>
              <p:blipFill>
                <a:blip r:embed="rId348"/>
                <a:stretch>
                  <a:fillRect/>
                </a:stretch>
              </p:blipFill>
              <p:spPr>
                <a:xfrm>
                  <a:off x="1135952" y="2790438"/>
                  <a:ext cx="6300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06" name="Рукописный ввод 205">
                  <a:extLst>
                    <a:ext uri="{FF2B5EF4-FFF2-40B4-BE49-F238E27FC236}">
                      <a16:creationId xmlns:a16="http://schemas.microsoft.com/office/drawing/2014/main" id="{D001AC0C-58D9-4E0F-886C-4B80F3C01E0B}"/>
                    </a:ext>
                  </a:extLst>
                </p14:cNvPr>
                <p14:cNvContentPartPr/>
                <p14:nvPr/>
              </p14:nvContentPartPr>
              <p14:xfrm>
                <a:off x="1015712" y="2710878"/>
                <a:ext cx="346680" cy="72360"/>
              </p14:xfrm>
            </p:contentPart>
          </mc:Choice>
          <mc:Fallback xmlns="">
            <p:pic>
              <p:nvPicPr>
                <p:cNvPr id="206" name="Рукописный ввод 205">
                  <a:extLst>
                    <a:ext uri="{FF2B5EF4-FFF2-40B4-BE49-F238E27FC236}">
                      <a16:creationId xmlns:a16="http://schemas.microsoft.com/office/drawing/2014/main" id="{D001AC0C-58D9-4E0F-886C-4B80F3C01E0B}"/>
                    </a:ext>
                  </a:extLst>
                </p:cNvPr>
                <p:cNvPicPr/>
                <p:nvPr/>
              </p:nvPicPr>
              <p:blipFill>
                <a:blip r:embed="rId350"/>
                <a:stretch>
                  <a:fillRect/>
                </a:stretch>
              </p:blipFill>
              <p:spPr>
                <a:xfrm>
                  <a:off x="1006712" y="2702238"/>
                  <a:ext cx="36432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07" name="Рукописный ввод 206">
                  <a:extLst>
                    <a:ext uri="{FF2B5EF4-FFF2-40B4-BE49-F238E27FC236}">
                      <a16:creationId xmlns:a16="http://schemas.microsoft.com/office/drawing/2014/main" id="{AC101C8F-FD77-49B7-A7DC-548B852FDC9D}"/>
                    </a:ext>
                  </a:extLst>
                </p14:cNvPr>
                <p14:cNvContentPartPr/>
                <p14:nvPr/>
              </p14:nvContentPartPr>
              <p14:xfrm>
                <a:off x="978272" y="2905638"/>
                <a:ext cx="255960" cy="64080"/>
              </p14:xfrm>
            </p:contentPart>
          </mc:Choice>
          <mc:Fallback xmlns="">
            <p:pic>
              <p:nvPicPr>
                <p:cNvPr id="207" name="Рукописный ввод 206">
                  <a:extLst>
                    <a:ext uri="{FF2B5EF4-FFF2-40B4-BE49-F238E27FC236}">
                      <a16:creationId xmlns:a16="http://schemas.microsoft.com/office/drawing/2014/main" id="{AC101C8F-FD77-49B7-A7DC-548B852FDC9D}"/>
                    </a:ext>
                  </a:extLst>
                </p:cNvPr>
                <p:cNvPicPr/>
                <p:nvPr/>
              </p:nvPicPr>
              <p:blipFill>
                <a:blip r:embed="rId352"/>
                <a:stretch>
                  <a:fillRect/>
                </a:stretch>
              </p:blipFill>
              <p:spPr>
                <a:xfrm>
                  <a:off x="969632" y="2896638"/>
                  <a:ext cx="273600" cy="81720"/>
                </a:xfrm>
                <a:prstGeom prst="rect">
                  <a:avLst/>
                </a:prstGeom>
              </p:spPr>
            </p:pic>
          </mc:Fallback>
        </mc:AlternateContent>
      </p:grpSp>
      <p:grpSp>
        <p:nvGrpSpPr>
          <p:cNvPr id="210" name="Группа 209">
            <a:extLst>
              <a:ext uri="{FF2B5EF4-FFF2-40B4-BE49-F238E27FC236}">
                <a16:creationId xmlns:a16="http://schemas.microsoft.com/office/drawing/2014/main" id="{7AE78C27-ECF7-43A4-9D19-BE4833F651E6}"/>
              </a:ext>
            </a:extLst>
          </p:cNvPr>
          <p:cNvGrpSpPr/>
          <p:nvPr/>
        </p:nvGrpSpPr>
        <p:grpSpPr>
          <a:xfrm>
            <a:off x="1025792" y="3529158"/>
            <a:ext cx="318240" cy="365760"/>
            <a:chOff x="1025792" y="3529158"/>
            <a:chExt cx="318240" cy="365760"/>
          </a:xfrm>
        </p:grpSpPr>
        <mc:AlternateContent xmlns:mc="http://schemas.openxmlformats.org/markup-compatibility/2006" xmlns:p14="http://schemas.microsoft.com/office/powerpoint/2010/main">
          <mc:Choice Requires="p14">
            <p:contentPart p14:bwMode="auto" r:id="rId353">
              <p14:nvContentPartPr>
                <p14:cNvPr id="208" name="Рукописный ввод 207">
                  <a:extLst>
                    <a:ext uri="{FF2B5EF4-FFF2-40B4-BE49-F238E27FC236}">
                      <a16:creationId xmlns:a16="http://schemas.microsoft.com/office/drawing/2014/main" id="{0C472B8C-79F3-4FD2-92BA-54C24ACBBF56}"/>
                    </a:ext>
                  </a:extLst>
                </p14:cNvPr>
                <p14:cNvContentPartPr/>
                <p14:nvPr/>
              </p14:nvContentPartPr>
              <p14:xfrm>
                <a:off x="1150352" y="3557598"/>
                <a:ext cx="73800" cy="337320"/>
              </p14:xfrm>
            </p:contentPart>
          </mc:Choice>
          <mc:Fallback xmlns="">
            <p:pic>
              <p:nvPicPr>
                <p:cNvPr id="208" name="Рукописный ввод 207">
                  <a:extLst>
                    <a:ext uri="{FF2B5EF4-FFF2-40B4-BE49-F238E27FC236}">
                      <a16:creationId xmlns:a16="http://schemas.microsoft.com/office/drawing/2014/main" id="{0C472B8C-79F3-4FD2-92BA-54C24ACBBF56}"/>
                    </a:ext>
                  </a:extLst>
                </p:cNvPr>
                <p:cNvPicPr/>
                <p:nvPr/>
              </p:nvPicPr>
              <p:blipFill>
                <a:blip r:embed="rId354"/>
                <a:stretch>
                  <a:fillRect/>
                </a:stretch>
              </p:blipFill>
              <p:spPr>
                <a:xfrm>
                  <a:off x="1141352" y="3548598"/>
                  <a:ext cx="9144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209" name="Рукописный ввод 208">
                  <a:extLst>
                    <a:ext uri="{FF2B5EF4-FFF2-40B4-BE49-F238E27FC236}">
                      <a16:creationId xmlns:a16="http://schemas.microsoft.com/office/drawing/2014/main" id="{9020CD36-5E10-4EC3-A715-5BF91DFA6622}"/>
                    </a:ext>
                  </a:extLst>
                </p14:cNvPr>
                <p14:cNvContentPartPr/>
                <p14:nvPr/>
              </p14:nvContentPartPr>
              <p14:xfrm>
                <a:off x="1025792" y="3529158"/>
                <a:ext cx="318240" cy="87120"/>
              </p14:xfrm>
            </p:contentPart>
          </mc:Choice>
          <mc:Fallback xmlns="">
            <p:pic>
              <p:nvPicPr>
                <p:cNvPr id="209" name="Рукописный ввод 208">
                  <a:extLst>
                    <a:ext uri="{FF2B5EF4-FFF2-40B4-BE49-F238E27FC236}">
                      <a16:creationId xmlns:a16="http://schemas.microsoft.com/office/drawing/2014/main" id="{9020CD36-5E10-4EC3-A715-5BF91DFA6622}"/>
                    </a:ext>
                  </a:extLst>
                </p:cNvPr>
                <p:cNvPicPr/>
                <p:nvPr/>
              </p:nvPicPr>
              <p:blipFill>
                <a:blip r:embed="rId356"/>
                <a:stretch>
                  <a:fillRect/>
                </a:stretch>
              </p:blipFill>
              <p:spPr>
                <a:xfrm>
                  <a:off x="1017152" y="3520158"/>
                  <a:ext cx="335880" cy="104760"/>
                </a:xfrm>
                <a:prstGeom prst="rect">
                  <a:avLst/>
                </a:prstGeom>
              </p:spPr>
            </p:pic>
          </mc:Fallback>
        </mc:AlternateContent>
      </p:grpSp>
      <p:grpSp>
        <p:nvGrpSpPr>
          <p:cNvPr id="214" name="Группа 213">
            <a:extLst>
              <a:ext uri="{FF2B5EF4-FFF2-40B4-BE49-F238E27FC236}">
                <a16:creationId xmlns:a16="http://schemas.microsoft.com/office/drawing/2014/main" id="{CDD71BD1-9DBB-45DC-8A1B-18F5E99318BD}"/>
              </a:ext>
            </a:extLst>
          </p:cNvPr>
          <p:cNvGrpSpPr/>
          <p:nvPr/>
        </p:nvGrpSpPr>
        <p:grpSpPr>
          <a:xfrm>
            <a:off x="1026872" y="4240878"/>
            <a:ext cx="331920" cy="266040"/>
            <a:chOff x="1026872" y="4240878"/>
            <a:chExt cx="331920" cy="266040"/>
          </a:xfrm>
        </p:grpSpPr>
        <mc:AlternateContent xmlns:mc="http://schemas.openxmlformats.org/markup-compatibility/2006" xmlns:p14="http://schemas.microsoft.com/office/powerpoint/2010/main">
          <mc:Choice Requires="p14">
            <p:contentPart p14:bwMode="auto" r:id="rId357">
              <p14:nvContentPartPr>
                <p14:cNvPr id="212" name="Рукописный ввод 211">
                  <a:extLst>
                    <a:ext uri="{FF2B5EF4-FFF2-40B4-BE49-F238E27FC236}">
                      <a16:creationId xmlns:a16="http://schemas.microsoft.com/office/drawing/2014/main" id="{15DAD815-C8DE-4A45-BD8E-CEB181F10119}"/>
                    </a:ext>
                  </a:extLst>
                </p14:cNvPr>
                <p14:cNvContentPartPr/>
                <p14:nvPr/>
              </p14:nvContentPartPr>
              <p14:xfrm>
                <a:off x="1207952" y="4240878"/>
                <a:ext cx="41040" cy="266040"/>
              </p14:xfrm>
            </p:contentPart>
          </mc:Choice>
          <mc:Fallback xmlns="">
            <p:pic>
              <p:nvPicPr>
                <p:cNvPr id="212" name="Рукописный ввод 211">
                  <a:extLst>
                    <a:ext uri="{FF2B5EF4-FFF2-40B4-BE49-F238E27FC236}">
                      <a16:creationId xmlns:a16="http://schemas.microsoft.com/office/drawing/2014/main" id="{15DAD815-C8DE-4A45-BD8E-CEB181F10119}"/>
                    </a:ext>
                  </a:extLst>
                </p:cNvPr>
                <p:cNvPicPr/>
                <p:nvPr/>
              </p:nvPicPr>
              <p:blipFill>
                <a:blip r:embed="rId358"/>
                <a:stretch>
                  <a:fillRect/>
                </a:stretch>
              </p:blipFill>
              <p:spPr>
                <a:xfrm>
                  <a:off x="1199312" y="4232238"/>
                  <a:ext cx="5868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13" name="Рукописный ввод 212">
                  <a:extLst>
                    <a:ext uri="{FF2B5EF4-FFF2-40B4-BE49-F238E27FC236}">
                      <a16:creationId xmlns:a16="http://schemas.microsoft.com/office/drawing/2014/main" id="{86B744BA-5488-4D70-8AF4-37DF40BD2108}"/>
                    </a:ext>
                  </a:extLst>
                </p14:cNvPr>
                <p14:cNvContentPartPr/>
                <p14:nvPr/>
              </p14:nvContentPartPr>
              <p14:xfrm>
                <a:off x="1026872" y="4241958"/>
                <a:ext cx="331920" cy="62640"/>
              </p14:xfrm>
            </p:contentPart>
          </mc:Choice>
          <mc:Fallback xmlns="">
            <p:pic>
              <p:nvPicPr>
                <p:cNvPr id="213" name="Рукописный ввод 212">
                  <a:extLst>
                    <a:ext uri="{FF2B5EF4-FFF2-40B4-BE49-F238E27FC236}">
                      <a16:creationId xmlns:a16="http://schemas.microsoft.com/office/drawing/2014/main" id="{86B744BA-5488-4D70-8AF4-37DF40BD2108}"/>
                    </a:ext>
                  </a:extLst>
                </p:cNvPr>
                <p:cNvPicPr/>
                <p:nvPr/>
              </p:nvPicPr>
              <p:blipFill>
                <a:blip r:embed="rId360"/>
                <a:stretch>
                  <a:fillRect/>
                </a:stretch>
              </p:blipFill>
              <p:spPr>
                <a:xfrm>
                  <a:off x="1018232" y="4232958"/>
                  <a:ext cx="349560" cy="80280"/>
                </a:xfrm>
                <a:prstGeom prst="rect">
                  <a:avLst/>
                </a:prstGeom>
              </p:spPr>
            </p:pic>
          </mc:Fallback>
        </mc:AlternateContent>
      </p:grpSp>
      <p:grpSp>
        <p:nvGrpSpPr>
          <p:cNvPr id="218" name="Группа 217">
            <a:extLst>
              <a:ext uri="{FF2B5EF4-FFF2-40B4-BE49-F238E27FC236}">
                <a16:creationId xmlns:a16="http://schemas.microsoft.com/office/drawing/2014/main" id="{BFFDE650-B846-4535-B5AD-1322FFBDCD6F}"/>
              </a:ext>
            </a:extLst>
          </p:cNvPr>
          <p:cNvGrpSpPr/>
          <p:nvPr/>
        </p:nvGrpSpPr>
        <p:grpSpPr>
          <a:xfrm>
            <a:off x="1804112" y="2003838"/>
            <a:ext cx="287280" cy="353880"/>
            <a:chOff x="1804112" y="2003838"/>
            <a:chExt cx="287280" cy="353880"/>
          </a:xfrm>
        </p:grpSpPr>
        <mc:AlternateContent xmlns:mc="http://schemas.openxmlformats.org/markup-compatibility/2006" xmlns:p14="http://schemas.microsoft.com/office/powerpoint/2010/main">
          <mc:Choice Requires="p14">
            <p:contentPart p14:bwMode="auto" r:id="rId361">
              <p14:nvContentPartPr>
                <p14:cNvPr id="215" name="Рукописный ввод 214">
                  <a:extLst>
                    <a:ext uri="{FF2B5EF4-FFF2-40B4-BE49-F238E27FC236}">
                      <a16:creationId xmlns:a16="http://schemas.microsoft.com/office/drawing/2014/main" id="{EE3293A3-CF31-4B77-81B8-D3CD3E5679FB}"/>
                    </a:ext>
                  </a:extLst>
                </p14:cNvPr>
                <p14:cNvContentPartPr/>
                <p14:nvPr/>
              </p14:nvContentPartPr>
              <p14:xfrm>
                <a:off x="1892312" y="2056038"/>
                <a:ext cx="26280" cy="301680"/>
              </p14:xfrm>
            </p:contentPart>
          </mc:Choice>
          <mc:Fallback xmlns="">
            <p:pic>
              <p:nvPicPr>
                <p:cNvPr id="215" name="Рукописный ввод 214">
                  <a:extLst>
                    <a:ext uri="{FF2B5EF4-FFF2-40B4-BE49-F238E27FC236}">
                      <a16:creationId xmlns:a16="http://schemas.microsoft.com/office/drawing/2014/main" id="{EE3293A3-CF31-4B77-81B8-D3CD3E5679FB}"/>
                    </a:ext>
                  </a:extLst>
                </p:cNvPr>
                <p:cNvPicPr/>
                <p:nvPr/>
              </p:nvPicPr>
              <p:blipFill>
                <a:blip r:embed="rId362"/>
                <a:stretch>
                  <a:fillRect/>
                </a:stretch>
              </p:blipFill>
              <p:spPr>
                <a:xfrm>
                  <a:off x="1883672" y="2047398"/>
                  <a:ext cx="4392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16" name="Рукописный ввод 215">
                  <a:extLst>
                    <a:ext uri="{FF2B5EF4-FFF2-40B4-BE49-F238E27FC236}">
                      <a16:creationId xmlns:a16="http://schemas.microsoft.com/office/drawing/2014/main" id="{BE0108BB-499B-47B7-B99A-12CC07538A21}"/>
                    </a:ext>
                  </a:extLst>
                </p14:cNvPr>
                <p14:cNvContentPartPr/>
                <p14:nvPr/>
              </p14:nvContentPartPr>
              <p14:xfrm>
                <a:off x="1844792" y="2003838"/>
                <a:ext cx="246600" cy="27000"/>
              </p14:xfrm>
            </p:contentPart>
          </mc:Choice>
          <mc:Fallback xmlns="">
            <p:pic>
              <p:nvPicPr>
                <p:cNvPr id="216" name="Рукописный ввод 215">
                  <a:extLst>
                    <a:ext uri="{FF2B5EF4-FFF2-40B4-BE49-F238E27FC236}">
                      <a16:creationId xmlns:a16="http://schemas.microsoft.com/office/drawing/2014/main" id="{BE0108BB-499B-47B7-B99A-12CC07538A21}"/>
                    </a:ext>
                  </a:extLst>
                </p:cNvPr>
                <p:cNvPicPr/>
                <p:nvPr/>
              </p:nvPicPr>
              <p:blipFill>
                <a:blip r:embed="rId364"/>
                <a:stretch>
                  <a:fillRect/>
                </a:stretch>
              </p:blipFill>
              <p:spPr>
                <a:xfrm>
                  <a:off x="1836152" y="1995198"/>
                  <a:ext cx="26424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17" name="Рукописный ввод 216">
                  <a:extLst>
                    <a:ext uri="{FF2B5EF4-FFF2-40B4-BE49-F238E27FC236}">
                      <a16:creationId xmlns:a16="http://schemas.microsoft.com/office/drawing/2014/main" id="{248CEDA3-4CF3-4771-9F03-65999A1AD4F0}"/>
                    </a:ext>
                  </a:extLst>
                </p14:cNvPr>
                <p14:cNvContentPartPr/>
                <p14:nvPr/>
              </p14:nvContentPartPr>
              <p14:xfrm>
                <a:off x="1804112" y="2179158"/>
                <a:ext cx="227520" cy="46080"/>
              </p14:xfrm>
            </p:contentPart>
          </mc:Choice>
          <mc:Fallback xmlns="">
            <p:pic>
              <p:nvPicPr>
                <p:cNvPr id="217" name="Рукописный ввод 216">
                  <a:extLst>
                    <a:ext uri="{FF2B5EF4-FFF2-40B4-BE49-F238E27FC236}">
                      <a16:creationId xmlns:a16="http://schemas.microsoft.com/office/drawing/2014/main" id="{248CEDA3-4CF3-4771-9F03-65999A1AD4F0}"/>
                    </a:ext>
                  </a:extLst>
                </p:cNvPr>
                <p:cNvPicPr/>
                <p:nvPr/>
              </p:nvPicPr>
              <p:blipFill>
                <a:blip r:embed="rId366"/>
                <a:stretch>
                  <a:fillRect/>
                </a:stretch>
              </p:blipFill>
              <p:spPr>
                <a:xfrm>
                  <a:off x="1795112" y="2170518"/>
                  <a:ext cx="245160" cy="63720"/>
                </a:xfrm>
                <a:prstGeom prst="rect">
                  <a:avLst/>
                </a:prstGeom>
              </p:spPr>
            </p:pic>
          </mc:Fallback>
        </mc:AlternateContent>
      </p:grpSp>
      <p:grpSp>
        <p:nvGrpSpPr>
          <p:cNvPr id="228" name="Группа 227">
            <a:extLst>
              <a:ext uri="{FF2B5EF4-FFF2-40B4-BE49-F238E27FC236}">
                <a16:creationId xmlns:a16="http://schemas.microsoft.com/office/drawing/2014/main" id="{4CD6498B-2CC3-4089-B7E4-A7E56FB0C014}"/>
              </a:ext>
            </a:extLst>
          </p:cNvPr>
          <p:cNvGrpSpPr/>
          <p:nvPr/>
        </p:nvGrpSpPr>
        <p:grpSpPr>
          <a:xfrm>
            <a:off x="1720232" y="2766678"/>
            <a:ext cx="443520" cy="293400"/>
            <a:chOff x="1720232" y="2766678"/>
            <a:chExt cx="443520" cy="293400"/>
          </a:xfrm>
        </p:grpSpPr>
        <mc:AlternateContent xmlns:mc="http://schemas.openxmlformats.org/markup-compatibility/2006" xmlns:p14="http://schemas.microsoft.com/office/powerpoint/2010/main">
          <mc:Choice Requires="p14">
            <p:contentPart p14:bwMode="auto" r:id="rId367">
              <p14:nvContentPartPr>
                <p14:cNvPr id="219" name="Рукописный ввод 218">
                  <a:extLst>
                    <a:ext uri="{FF2B5EF4-FFF2-40B4-BE49-F238E27FC236}">
                      <a16:creationId xmlns:a16="http://schemas.microsoft.com/office/drawing/2014/main" id="{43540FE1-77FB-4538-AC2C-42AB2F3C5806}"/>
                    </a:ext>
                  </a:extLst>
                </p14:cNvPr>
                <p14:cNvContentPartPr/>
                <p14:nvPr/>
              </p14:nvContentPartPr>
              <p14:xfrm>
                <a:off x="1936232" y="2779998"/>
                <a:ext cx="37800" cy="280080"/>
              </p14:xfrm>
            </p:contentPart>
          </mc:Choice>
          <mc:Fallback xmlns="">
            <p:pic>
              <p:nvPicPr>
                <p:cNvPr id="219" name="Рукописный ввод 218">
                  <a:extLst>
                    <a:ext uri="{FF2B5EF4-FFF2-40B4-BE49-F238E27FC236}">
                      <a16:creationId xmlns:a16="http://schemas.microsoft.com/office/drawing/2014/main" id="{43540FE1-77FB-4538-AC2C-42AB2F3C5806}"/>
                    </a:ext>
                  </a:extLst>
                </p:cNvPr>
                <p:cNvPicPr/>
                <p:nvPr/>
              </p:nvPicPr>
              <p:blipFill>
                <a:blip r:embed="rId368"/>
                <a:stretch>
                  <a:fillRect/>
                </a:stretch>
              </p:blipFill>
              <p:spPr>
                <a:xfrm>
                  <a:off x="1927232" y="2770998"/>
                  <a:ext cx="5544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220" name="Рукописный ввод 219">
                  <a:extLst>
                    <a:ext uri="{FF2B5EF4-FFF2-40B4-BE49-F238E27FC236}">
                      <a16:creationId xmlns:a16="http://schemas.microsoft.com/office/drawing/2014/main" id="{FE048A55-5228-4B94-B00C-9024B89C58E8}"/>
                    </a:ext>
                  </a:extLst>
                </p14:cNvPr>
                <p14:cNvContentPartPr/>
                <p14:nvPr/>
              </p14:nvContentPartPr>
              <p14:xfrm>
                <a:off x="1720232" y="2766678"/>
                <a:ext cx="443520" cy="71640"/>
              </p14:xfrm>
            </p:contentPart>
          </mc:Choice>
          <mc:Fallback xmlns="">
            <p:pic>
              <p:nvPicPr>
                <p:cNvPr id="220" name="Рукописный ввод 219">
                  <a:extLst>
                    <a:ext uri="{FF2B5EF4-FFF2-40B4-BE49-F238E27FC236}">
                      <a16:creationId xmlns:a16="http://schemas.microsoft.com/office/drawing/2014/main" id="{FE048A55-5228-4B94-B00C-9024B89C58E8}"/>
                    </a:ext>
                  </a:extLst>
                </p:cNvPr>
                <p:cNvPicPr/>
                <p:nvPr/>
              </p:nvPicPr>
              <p:blipFill>
                <a:blip r:embed="rId370"/>
                <a:stretch>
                  <a:fillRect/>
                </a:stretch>
              </p:blipFill>
              <p:spPr>
                <a:xfrm>
                  <a:off x="1711592" y="2758038"/>
                  <a:ext cx="461160" cy="89280"/>
                </a:xfrm>
                <a:prstGeom prst="rect">
                  <a:avLst/>
                </a:prstGeom>
              </p:spPr>
            </p:pic>
          </mc:Fallback>
        </mc:AlternateContent>
      </p:grpSp>
      <p:grpSp>
        <p:nvGrpSpPr>
          <p:cNvPr id="227" name="Группа 226">
            <a:extLst>
              <a:ext uri="{FF2B5EF4-FFF2-40B4-BE49-F238E27FC236}">
                <a16:creationId xmlns:a16="http://schemas.microsoft.com/office/drawing/2014/main" id="{6F733DB9-1A60-4C40-AED1-618E213CEA72}"/>
              </a:ext>
            </a:extLst>
          </p:cNvPr>
          <p:cNvGrpSpPr/>
          <p:nvPr/>
        </p:nvGrpSpPr>
        <p:grpSpPr>
          <a:xfrm>
            <a:off x="1814192" y="3463638"/>
            <a:ext cx="329760" cy="409320"/>
            <a:chOff x="1814192" y="3463638"/>
            <a:chExt cx="329760" cy="409320"/>
          </a:xfrm>
        </p:grpSpPr>
        <mc:AlternateContent xmlns:mc="http://schemas.openxmlformats.org/markup-compatibility/2006" xmlns:p14="http://schemas.microsoft.com/office/powerpoint/2010/main">
          <mc:Choice Requires="p14">
            <p:contentPart p14:bwMode="auto" r:id="rId371">
              <p14:nvContentPartPr>
                <p14:cNvPr id="221" name="Рукописный ввод 220">
                  <a:extLst>
                    <a:ext uri="{FF2B5EF4-FFF2-40B4-BE49-F238E27FC236}">
                      <a16:creationId xmlns:a16="http://schemas.microsoft.com/office/drawing/2014/main" id="{1E2C9FAF-E451-4447-9238-EA473E93A839}"/>
                    </a:ext>
                  </a:extLst>
                </p14:cNvPr>
                <p14:cNvContentPartPr/>
                <p14:nvPr/>
              </p14:nvContentPartPr>
              <p14:xfrm>
                <a:off x="1943072" y="3539598"/>
                <a:ext cx="10800" cy="333360"/>
              </p14:xfrm>
            </p:contentPart>
          </mc:Choice>
          <mc:Fallback xmlns="">
            <p:pic>
              <p:nvPicPr>
                <p:cNvPr id="221" name="Рукописный ввод 220">
                  <a:extLst>
                    <a:ext uri="{FF2B5EF4-FFF2-40B4-BE49-F238E27FC236}">
                      <a16:creationId xmlns:a16="http://schemas.microsoft.com/office/drawing/2014/main" id="{1E2C9FAF-E451-4447-9238-EA473E93A839}"/>
                    </a:ext>
                  </a:extLst>
                </p:cNvPr>
                <p:cNvPicPr/>
                <p:nvPr/>
              </p:nvPicPr>
              <p:blipFill>
                <a:blip r:embed="rId372"/>
                <a:stretch>
                  <a:fillRect/>
                </a:stretch>
              </p:blipFill>
              <p:spPr>
                <a:xfrm>
                  <a:off x="1934432" y="3530598"/>
                  <a:ext cx="2844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222" name="Рукописный ввод 221">
                  <a:extLst>
                    <a:ext uri="{FF2B5EF4-FFF2-40B4-BE49-F238E27FC236}">
                      <a16:creationId xmlns:a16="http://schemas.microsoft.com/office/drawing/2014/main" id="{E628D727-FDCF-42E4-A64D-C6249A87A012}"/>
                    </a:ext>
                  </a:extLst>
                </p14:cNvPr>
                <p14:cNvContentPartPr/>
                <p14:nvPr/>
              </p14:nvContentPartPr>
              <p14:xfrm>
                <a:off x="1881152" y="3463638"/>
                <a:ext cx="262800" cy="44640"/>
              </p14:xfrm>
            </p:contentPart>
          </mc:Choice>
          <mc:Fallback xmlns="">
            <p:pic>
              <p:nvPicPr>
                <p:cNvPr id="222" name="Рукописный ввод 221">
                  <a:extLst>
                    <a:ext uri="{FF2B5EF4-FFF2-40B4-BE49-F238E27FC236}">
                      <a16:creationId xmlns:a16="http://schemas.microsoft.com/office/drawing/2014/main" id="{E628D727-FDCF-42E4-A64D-C6249A87A012}"/>
                    </a:ext>
                  </a:extLst>
                </p:cNvPr>
                <p:cNvPicPr/>
                <p:nvPr/>
              </p:nvPicPr>
              <p:blipFill>
                <a:blip r:embed="rId374"/>
                <a:stretch>
                  <a:fillRect/>
                </a:stretch>
              </p:blipFill>
              <p:spPr>
                <a:xfrm>
                  <a:off x="1872152" y="3454998"/>
                  <a:ext cx="28044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223" name="Рукописный ввод 222">
                  <a:extLst>
                    <a:ext uri="{FF2B5EF4-FFF2-40B4-BE49-F238E27FC236}">
                      <a16:creationId xmlns:a16="http://schemas.microsoft.com/office/drawing/2014/main" id="{FC6EF81D-CBAA-41D0-8A72-6363CEC6A9BF}"/>
                    </a:ext>
                  </a:extLst>
                </p14:cNvPr>
                <p14:cNvContentPartPr/>
                <p14:nvPr/>
              </p14:nvContentPartPr>
              <p14:xfrm>
                <a:off x="1814192" y="3672798"/>
                <a:ext cx="307800" cy="58320"/>
              </p14:xfrm>
            </p:contentPart>
          </mc:Choice>
          <mc:Fallback xmlns="">
            <p:pic>
              <p:nvPicPr>
                <p:cNvPr id="223" name="Рукописный ввод 222">
                  <a:extLst>
                    <a:ext uri="{FF2B5EF4-FFF2-40B4-BE49-F238E27FC236}">
                      <a16:creationId xmlns:a16="http://schemas.microsoft.com/office/drawing/2014/main" id="{FC6EF81D-CBAA-41D0-8A72-6363CEC6A9BF}"/>
                    </a:ext>
                  </a:extLst>
                </p:cNvPr>
                <p:cNvPicPr/>
                <p:nvPr/>
              </p:nvPicPr>
              <p:blipFill>
                <a:blip r:embed="rId376"/>
                <a:stretch>
                  <a:fillRect/>
                </a:stretch>
              </p:blipFill>
              <p:spPr>
                <a:xfrm>
                  <a:off x="1805552" y="3664158"/>
                  <a:ext cx="325440" cy="75960"/>
                </a:xfrm>
                <a:prstGeom prst="rect">
                  <a:avLst/>
                </a:prstGeom>
              </p:spPr>
            </p:pic>
          </mc:Fallback>
        </mc:AlternateContent>
      </p:grpSp>
      <p:grpSp>
        <p:nvGrpSpPr>
          <p:cNvPr id="226" name="Группа 225">
            <a:extLst>
              <a:ext uri="{FF2B5EF4-FFF2-40B4-BE49-F238E27FC236}">
                <a16:creationId xmlns:a16="http://schemas.microsoft.com/office/drawing/2014/main" id="{40881DA2-BF1A-4E17-989F-2EBC5D91CA26}"/>
              </a:ext>
            </a:extLst>
          </p:cNvPr>
          <p:cNvGrpSpPr/>
          <p:nvPr/>
        </p:nvGrpSpPr>
        <p:grpSpPr>
          <a:xfrm>
            <a:off x="1853792" y="4213518"/>
            <a:ext cx="335160" cy="337680"/>
            <a:chOff x="1853792" y="4213518"/>
            <a:chExt cx="335160" cy="337680"/>
          </a:xfrm>
        </p:grpSpPr>
        <mc:AlternateContent xmlns:mc="http://schemas.openxmlformats.org/markup-compatibility/2006" xmlns:p14="http://schemas.microsoft.com/office/powerpoint/2010/main">
          <mc:Choice Requires="p14">
            <p:contentPart p14:bwMode="auto" r:id="rId377">
              <p14:nvContentPartPr>
                <p14:cNvPr id="224" name="Рукописный ввод 223">
                  <a:extLst>
                    <a:ext uri="{FF2B5EF4-FFF2-40B4-BE49-F238E27FC236}">
                      <a16:creationId xmlns:a16="http://schemas.microsoft.com/office/drawing/2014/main" id="{39625512-0E35-48E0-AB7F-06033B21DA06}"/>
                    </a:ext>
                  </a:extLst>
                </p14:cNvPr>
                <p14:cNvContentPartPr/>
                <p14:nvPr/>
              </p14:nvContentPartPr>
              <p14:xfrm>
                <a:off x="1980152" y="4273638"/>
                <a:ext cx="46080" cy="277560"/>
              </p14:xfrm>
            </p:contentPart>
          </mc:Choice>
          <mc:Fallback xmlns="">
            <p:pic>
              <p:nvPicPr>
                <p:cNvPr id="224" name="Рукописный ввод 223">
                  <a:extLst>
                    <a:ext uri="{FF2B5EF4-FFF2-40B4-BE49-F238E27FC236}">
                      <a16:creationId xmlns:a16="http://schemas.microsoft.com/office/drawing/2014/main" id="{39625512-0E35-48E0-AB7F-06033B21DA06}"/>
                    </a:ext>
                  </a:extLst>
                </p:cNvPr>
                <p:cNvPicPr/>
                <p:nvPr/>
              </p:nvPicPr>
              <p:blipFill>
                <a:blip r:embed="rId378"/>
                <a:stretch>
                  <a:fillRect/>
                </a:stretch>
              </p:blipFill>
              <p:spPr>
                <a:xfrm>
                  <a:off x="1971152" y="4264638"/>
                  <a:ext cx="6372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225" name="Рукописный ввод 224">
                  <a:extLst>
                    <a:ext uri="{FF2B5EF4-FFF2-40B4-BE49-F238E27FC236}">
                      <a16:creationId xmlns:a16="http://schemas.microsoft.com/office/drawing/2014/main" id="{25CD7886-4EA6-41C5-AD1E-1D1ECED99CB7}"/>
                    </a:ext>
                  </a:extLst>
                </p14:cNvPr>
                <p14:cNvContentPartPr/>
                <p14:nvPr/>
              </p14:nvContentPartPr>
              <p14:xfrm>
                <a:off x="1853792" y="4213518"/>
                <a:ext cx="335160" cy="42120"/>
              </p14:xfrm>
            </p:contentPart>
          </mc:Choice>
          <mc:Fallback xmlns="">
            <p:pic>
              <p:nvPicPr>
                <p:cNvPr id="225" name="Рукописный ввод 224">
                  <a:extLst>
                    <a:ext uri="{FF2B5EF4-FFF2-40B4-BE49-F238E27FC236}">
                      <a16:creationId xmlns:a16="http://schemas.microsoft.com/office/drawing/2014/main" id="{25CD7886-4EA6-41C5-AD1E-1D1ECED99CB7}"/>
                    </a:ext>
                  </a:extLst>
                </p:cNvPr>
                <p:cNvPicPr/>
                <p:nvPr/>
              </p:nvPicPr>
              <p:blipFill>
                <a:blip r:embed="rId380"/>
                <a:stretch>
                  <a:fillRect/>
                </a:stretch>
              </p:blipFill>
              <p:spPr>
                <a:xfrm>
                  <a:off x="1845152" y="4204518"/>
                  <a:ext cx="352800" cy="59760"/>
                </a:xfrm>
                <a:prstGeom prst="rect">
                  <a:avLst/>
                </a:prstGeom>
              </p:spPr>
            </p:pic>
          </mc:Fallback>
        </mc:AlternateContent>
      </p:grpSp>
      <p:grpSp>
        <p:nvGrpSpPr>
          <p:cNvPr id="232" name="Группа 231">
            <a:extLst>
              <a:ext uri="{FF2B5EF4-FFF2-40B4-BE49-F238E27FC236}">
                <a16:creationId xmlns:a16="http://schemas.microsoft.com/office/drawing/2014/main" id="{2D31AE47-A6A9-4BE9-A8DE-16D6560CE61E}"/>
              </a:ext>
            </a:extLst>
          </p:cNvPr>
          <p:cNvGrpSpPr/>
          <p:nvPr/>
        </p:nvGrpSpPr>
        <p:grpSpPr>
          <a:xfrm>
            <a:off x="2860712" y="1983678"/>
            <a:ext cx="344160" cy="448920"/>
            <a:chOff x="2860712" y="1983678"/>
            <a:chExt cx="344160" cy="448920"/>
          </a:xfrm>
        </p:grpSpPr>
        <mc:AlternateContent xmlns:mc="http://schemas.openxmlformats.org/markup-compatibility/2006" xmlns:p14="http://schemas.microsoft.com/office/powerpoint/2010/main">
          <mc:Choice Requires="p14">
            <p:contentPart p14:bwMode="auto" r:id="rId381">
              <p14:nvContentPartPr>
                <p14:cNvPr id="229" name="Рукописный ввод 228">
                  <a:extLst>
                    <a:ext uri="{FF2B5EF4-FFF2-40B4-BE49-F238E27FC236}">
                      <a16:creationId xmlns:a16="http://schemas.microsoft.com/office/drawing/2014/main" id="{6E187EB9-4D73-4972-9F20-DD7915B7B215}"/>
                    </a:ext>
                  </a:extLst>
                </p14:cNvPr>
                <p14:cNvContentPartPr/>
                <p14:nvPr/>
              </p14:nvContentPartPr>
              <p14:xfrm>
                <a:off x="2981672" y="2103558"/>
                <a:ext cx="69480" cy="329040"/>
              </p14:xfrm>
            </p:contentPart>
          </mc:Choice>
          <mc:Fallback xmlns="">
            <p:pic>
              <p:nvPicPr>
                <p:cNvPr id="229" name="Рукописный ввод 228">
                  <a:extLst>
                    <a:ext uri="{FF2B5EF4-FFF2-40B4-BE49-F238E27FC236}">
                      <a16:creationId xmlns:a16="http://schemas.microsoft.com/office/drawing/2014/main" id="{6E187EB9-4D73-4972-9F20-DD7915B7B215}"/>
                    </a:ext>
                  </a:extLst>
                </p:cNvPr>
                <p:cNvPicPr/>
                <p:nvPr/>
              </p:nvPicPr>
              <p:blipFill>
                <a:blip r:embed="rId382"/>
                <a:stretch>
                  <a:fillRect/>
                </a:stretch>
              </p:blipFill>
              <p:spPr>
                <a:xfrm>
                  <a:off x="2973032" y="2094558"/>
                  <a:ext cx="8712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230" name="Рукописный ввод 229">
                  <a:extLst>
                    <a:ext uri="{FF2B5EF4-FFF2-40B4-BE49-F238E27FC236}">
                      <a16:creationId xmlns:a16="http://schemas.microsoft.com/office/drawing/2014/main" id="{5C8414D3-CE8F-433A-889A-AB3A5403F4B7}"/>
                    </a:ext>
                  </a:extLst>
                </p14:cNvPr>
                <p14:cNvContentPartPr/>
                <p14:nvPr/>
              </p14:nvContentPartPr>
              <p14:xfrm>
                <a:off x="2890952" y="1983678"/>
                <a:ext cx="282600" cy="70200"/>
              </p14:xfrm>
            </p:contentPart>
          </mc:Choice>
          <mc:Fallback xmlns="">
            <p:pic>
              <p:nvPicPr>
                <p:cNvPr id="230" name="Рукописный ввод 229">
                  <a:extLst>
                    <a:ext uri="{FF2B5EF4-FFF2-40B4-BE49-F238E27FC236}">
                      <a16:creationId xmlns:a16="http://schemas.microsoft.com/office/drawing/2014/main" id="{5C8414D3-CE8F-433A-889A-AB3A5403F4B7}"/>
                    </a:ext>
                  </a:extLst>
                </p:cNvPr>
                <p:cNvPicPr/>
                <p:nvPr/>
              </p:nvPicPr>
              <p:blipFill>
                <a:blip r:embed="rId384"/>
                <a:stretch>
                  <a:fillRect/>
                </a:stretch>
              </p:blipFill>
              <p:spPr>
                <a:xfrm>
                  <a:off x="2881952" y="1975038"/>
                  <a:ext cx="30024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231" name="Рукописный ввод 230">
                  <a:extLst>
                    <a:ext uri="{FF2B5EF4-FFF2-40B4-BE49-F238E27FC236}">
                      <a16:creationId xmlns:a16="http://schemas.microsoft.com/office/drawing/2014/main" id="{7741C3E8-9382-4EA3-A3E6-F768A95955EA}"/>
                    </a:ext>
                  </a:extLst>
                </p14:cNvPr>
                <p14:cNvContentPartPr/>
                <p14:nvPr/>
              </p14:nvContentPartPr>
              <p14:xfrm>
                <a:off x="2860712" y="2182398"/>
                <a:ext cx="344160" cy="97200"/>
              </p14:xfrm>
            </p:contentPart>
          </mc:Choice>
          <mc:Fallback xmlns="">
            <p:pic>
              <p:nvPicPr>
                <p:cNvPr id="231" name="Рукописный ввод 230">
                  <a:extLst>
                    <a:ext uri="{FF2B5EF4-FFF2-40B4-BE49-F238E27FC236}">
                      <a16:creationId xmlns:a16="http://schemas.microsoft.com/office/drawing/2014/main" id="{7741C3E8-9382-4EA3-A3E6-F768A95955EA}"/>
                    </a:ext>
                  </a:extLst>
                </p:cNvPr>
                <p:cNvPicPr/>
                <p:nvPr/>
              </p:nvPicPr>
              <p:blipFill>
                <a:blip r:embed="rId386"/>
                <a:stretch>
                  <a:fillRect/>
                </a:stretch>
              </p:blipFill>
              <p:spPr>
                <a:xfrm>
                  <a:off x="2852072" y="2173398"/>
                  <a:ext cx="361800" cy="114840"/>
                </a:xfrm>
                <a:prstGeom prst="rect">
                  <a:avLst/>
                </a:prstGeom>
              </p:spPr>
            </p:pic>
          </mc:Fallback>
        </mc:AlternateContent>
      </p:grpSp>
      <p:grpSp>
        <p:nvGrpSpPr>
          <p:cNvPr id="235" name="Группа 234">
            <a:extLst>
              <a:ext uri="{FF2B5EF4-FFF2-40B4-BE49-F238E27FC236}">
                <a16:creationId xmlns:a16="http://schemas.microsoft.com/office/drawing/2014/main" id="{2CD9F651-BFF9-406B-91BF-599444B8C43F}"/>
              </a:ext>
            </a:extLst>
          </p:cNvPr>
          <p:cNvGrpSpPr/>
          <p:nvPr/>
        </p:nvGrpSpPr>
        <p:grpSpPr>
          <a:xfrm>
            <a:off x="2845232" y="2624478"/>
            <a:ext cx="372600" cy="322920"/>
            <a:chOff x="2845232" y="2624478"/>
            <a:chExt cx="372600" cy="322920"/>
          </a:xfrm>
        </p:grpSpPr>
        <mc:AlternateContent xmlns:mc="http://schemas.openxmlformats.org/markup-compatibility/2006" xmlns:p14="http://schemas.microsoft.com/office/powerpoint/2010/main">
          <mc:Choice Requires="p14">
            <p:contentPart p14:bwMode="auto" r:id="rId387">
              <p14:nvContentPartPr>
                <p14:cNvPr id="233" name="Рукописный ввод 232">
                  <a:extLst>
                    <a:ext uri="{FF2B5EF4-FFF2-40B4-BE49-F238E27FC236}">
                      <a16:creationId xmlns:a16="http://schemas.microsoft.com/office/drawing/2014/main" id="{F1A7AFF3-583B-48BB-9C0A-24E8E1CC6FFC}"/>
                    </a:ext>
                  </a:extLst>
                </p14:cNvPr>
                <p14:cNvContentPartPr/>
                <p14:nvPr/>
              </p14:nvContentPartPr>
              <p14:xfrm>
                <a:off x="3038192" y="2675958"/>
                <a:ext cx="35280" cy="271440"/>
              </p14:xfrm>
            </p:contentPart>
          </mc:Choice>
          <mc:Fallback xmlns="">
            <p:pic>
              <p:nvPicPr>
                <p:cNvPr id="233" name="Рукописный ввод 232">
                  <a:extLst>
                    <a:ext uri="{FF2B5EF4-FFF2-40B4-BE49-F238E27FC236}">
                      <a16:creationId xmlns:a16="http://schemas.microsoft.com/office/drawing/2014/main" id="{F1A7AFF3-583B-48BB-9C0A-24E8E1CC6FFC}"/>
                    </a:ext>
                  </a:extLst>
                </p:cNvPr>
                <p:cNvPicPr/>
                <p:nvPr/>
              </p:nvPicPr>
              <p:blipFill>
                <a:blip r:embed="rId388"/>
                <a:stretch>
                  <a:fillRect/>
                </a:stretch>
              </p:blipFill>
              <p:spPr>
                <a:xfrm>
                  <a:off x="3029552" y="2667318"/>
                  <a:ext cx="5292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234" name="Рукописный ввод 233">
                  <a:extLst>
                    <a:ext uri="{FF2B5EF4-FFF2-40B4-BE49-F238E27FC236}">
                      <a16:creationId xmlns:a16="http://schemas.microsoft.com/office/drawing/2014/main" id="{A994D684-D1A5-45E0-94D2-F8E39DEBF0EE}"/>
                    </a:ext>
                  </a:extLst>
                </p14:cNvPr>
                <p14:cNvContentPartPr/>
                <p14:nvPr/>
              </p14:nvContentPartPr>
              <p14:xfrm>
                <a:off x="2845232" y="2624478"/>
                <a:ext cx="372600" cy="17280"/>
              </p14:xfrm>
            </p:contentPart>
          </mc:Choice>
          <mc:Fallback xmlns="">
            <p:pic>
              <p:nvPicPr>
                <p:cNvPr id="234" name="Рукописный ввод 233">
                  <a:extLst>
                    <a:ext uri="{FF2B5EF4-FFF2-40B4-BE49-F238E27FC236}">
                      <a16:creationId xmlns:a16="http://schemas.microsoft.com/office/drawing/2014/main" id="{A994D684-D1A5-45E0-94D2-F8E39DEBF0EE}"/>
                    </a:ext>
                  </a:extLst>
                </p:cNvPr>
                <p:cNvPicPr/>
                <p:nvPr/>
              </p:nvPicPr>
              <p:blipFill>
                <a:blip r:embed="rId390"/>
                <a:stretch>
                  <a:fillRect/>
                </a:stretch>
              </p:blipFill>
              <p:spPr>
                <a:xfrm>
                  <a:off x="2836232" y="2615838"/>
                  <a:ext cx="390240" cy="34920"/>
                </a:xfrm>
                <a:prstGeom prst="rect">
                  <a:avLst/>
                </a:prstGeom>
              </p:spPr>
            </p:pic>
          </mc:Fallback>
        </mc:AlternateContent>
      </p:grpSp>
      <p:grpSp>
        <p:nvGrpSpPr>
          <p:cNvPr id="238" name="Группа 237">
            <a:extLst>
              <a:ext uri="{FF2B5EF4-FFF2-40B4-BE49-F238E27FC236}">
                <a16:creationId xmlns:a16="http://schemas.microsoft.com/office/drawing/2014/main" id="{F591A681-30ED-4338-BAC5-27D9BD554044}"/>
              </a:ext>
            </a:extLst>
          </p:cNvPr>
          <p:cNvGrpSpPr/>
          <p:nvPr/>
        </p:nvGrpSpPr>
        <p:grpSpPr>
          <a:xfrm>
            <a:off x="2755592" y="3353118"/>
            <a:ext cx="480960" cy="434160"/>
            <a:chOff x="2755592" y="3353118"/>
            <a:chExt cx="480960" cy="434160"/>
          </a:xfrm>
        </p:grpSpPr>
        <mc:AlternateContent xmlns:mc="http://schemas.openxmlformats.org/markup-compatibility/2006" xmlns:p14="http://schemas.microsoft.com/office/powerpoint/2010/main">
          <mc:Choice Requires="p14">
            <p:contentPart p14:bwMode="auto" r:id="rId391">
              <p14:nvContentPartPr>
                <p14:cNvPr id="236" name="Рукописный ввод 235">
                  <a:extLst>
                    <a:ext uri="{FF2B5EF4-FFF2-40B4-BE49-F238E27FC236}">
                      <a16:creationId xmlns:a16="http://schemas.microsoft.com/office/drawing/2014/main" id="{7CF56221-5656-4653-8776-1C999C5FA4D2}"/>
                    </a:ext>
                  </a:extLst>
                </p14:cNvPr>
                <p14:cNvContentPartPr/>
                <p14:nvPr/>
              </p14:nvContentPartPr>
              <p14:xfrm>
                <a:off x="2997512" y="3432678"/>
                <a:ext cx="82800" cy="354600"/>
              </p14:xfrm>
            </p:contentPart>
          </mc:Choice>
          <mc:Fallback xmlns="">
            <p:pic>
              <p:nvPicPr>
                <p:cNvPr id="236" name="Рукописный ввод 235">
                  <a:extLst>
                    <a:ext uri="{FF2B5EF4-FFF2-40B4-BE49-F238E27FC236}">
                      <a16:creationId xmlns:a16="http://schemas.microsoft.com/office/drawing/2014/main" id="{7CF56221-5656-4653-8776-1C999C5FA4D2}"/>
                    </a:ext>
                  </a:extLst>
                </p:cNvPr>
                <p:cNvPicPr/>
                <p:nvPr/>
              </p:nvPicPr>
              <p:blipFill>
                <a:blip r:embed="rId392"/>
                <a:stretch>
                  <a:fillRect/>
                </a:stretch>
              </p:blipFill>
              <p:spPr>
                <a:xfrm>
                  <a:off x="2988872" y="3423678"/>
                  <a:ext cx="10044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237" name="Рукописный ввод 236">
                  <a:extLst>
                    <a:ext uri="{FF2B5EF4-FFF2-40B4-BE49-F238E27FC236}">
                      <a16:creationId xmlns:a16="http://schemas.microsoft.com/office/drawing/2014/main" id="{0F9C5716-C75F-4D20-9A43-58652A14DD7E}"/>
                    </a:ext>
                  </a:extLst>
                </p14:cNvPr>
                <p14:cNvContentPartPr/>
                <p14:nvPr/>
              </p14:nvContentPartPr>
              <p14:xfrm>
                <a:off x="2755592" y="3353118"/>
                <a:ext cx="480960" cy="63360"/>
              </p14:xfrm>
            </p:contentPart>
          </mc:Choice>
          <mc:Fallback xmlns="">
            <p:pic>
              <p:nvPicPr>
                <p:cNvPr id="237" name="Рукописный ввод 236">
                  <a:extLst>
                    <a:ext uri="{FF2B5EF4-FFF2-40B4-BE49-F238E27FC236}">
                      <a16:creationId xmlns:a16="http://schemas.microsoft.com/office/drawing/2014/main" id="{0F9C5716-C75F-4D20-9A43-58652A14DD7E}"/>
                    </a:ext>
                  </a:extLst>
                </p:cNvPr>
                <p:cNvPicPr/>
                <p:nvPr/>
              </p:nvPicPr>
              <p:blipFill>
                <a:blip r:embed="rId394"/>
                <a:stretch>
                  <a:fillRect/>
                </a:stretch>
              </p:blipFill>
              <p:spPr>
                <a:xfrm>
                  <a:off x="2746592" y="3344478"/>
                  <a:ext cx="498600" cy="81000"/>
                </a:xfrm>
                <a:prstGeom prst="rect">
                  <a:avLst/>
                </a:prstGeom>
              </p:spPr>
            </p:pic>
          </mc:Fallback>
        </mc:AlternateContent>
      </p:grpSp>
      <p:grpSp>
        <p:nvGrpSpPr>
          <p:cNvPr id="242" name="Группа 241">
            <a:extLst>
              <a:ext uri="{FF2B5EF4-FFF2-40B4-BE49-F238E27FC236}">
                <a16:creationId xmlns:a16="http://schemas.microsoft.com/office/drawing/2014/main" id="{0DB1D2EA-F465-45F7-8CDF-0BBEB2B814C3}"/>
              </a:ext>
            </a:extLst>
          </p:cNvPr>
          <p:cNvGrpSpPr/>
          <p:nvPr/>
        </p:nvGrpSpPr>
        <p:grpSpPr>
          <a:xfrm>
            <a:off x="2856032" y="4133958"/>
            <a:ext cx="374760" cy="419760"/>
            <a:chOff x="2856032" y="4133958"/>
            <a:chExt cx="374760" cy="419760"/>
          </a:xfrm>
        </p:grpSpPr>
        <mc:AlternateContent xmlns:mc="http://schemas.openxmlformats.org/markup-compatibility/2006" xmlns:p14="http://schemas.microsoft.com/office/powerpoint/2010/main">
          <mc:Choice Requires="p14">
            <p:contentPart p14:bwMode="auto" r:id="rId395">
              <p14:nvContentPartPr>
                <p14:cNvPr id="239" name="Рукописный ввод 238">
                  <a:extLst>
                    <a:ext uri="{FF2B5EF4-FFF2-40B4-BE49-F238E27FC236}">
                      <a16:creationId xmlns:a16="http://schemas.microsoft.com/office/drawing/2014/main" id="{DE67E7CB-7690-4508-B105-67CBCB2232E9}"/>
                    </a:ext>
                  </a:extLst>
                </p14:cNvPr>
                <p14:cNvContentPartPr/>
                <p14:nvPr/>
              </p14:nvContentPartPr>
              <p14:xfrm>
                <a:off x="2946752" y="4217478"/>
                <a:ext cx="85680" cy="336240"/>
              </p14:xfrm>
            </p:contentPart>
          </mc:Choice>
          <mc:Fallback xmlns="">
            <p:pic>
              <p:nvPicPr>
                <p:cNvPr id="239" name="Рукописный ввод 238">
                  <a:extLst>
                    <a:ext uri="{FF2B5EF4-FFF2-40B4-BE49-F238E27FC236}">
                      <a16:creationId xmlns:a16="http://schemas.microsoft.com/office/drawing/2014/main" id="{DE67E7CB-7690-4508-B105-67CBCB2232E9}"/>
                    </a:ext>
                  </a:extLst>
                </p:cNvPr>
                <p:cNvPicPr/>
                <p:nvPr/>
              </p:nvPicPr>
              <p:blipFill>
                <a:blip r:embed="rId396"/>
                <a:stretch>
                  <a:fillRect/>
                </a:stretch>
              </p:blipFill>
              <p:spPr>
                <a:xfrm>
                  <a:off x="2937752" y="4208838"/>
                  <a:ext cx="10332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240" name="Рукописный ввод 239">
                  <a:extLst>
                    <a:ext uri="{FF2B5EF4-FFF2-40B4-BE49-F238E27FC236}">
                      <a16:creationId xmlns:a16="http://schemas.microsoft.com/office/drawing/2014/main" id="{DC51399D-9A04-4286-B659-05F31D5C5717}"/>
                    </a:ext>
                  </a:extLst>
                </p14:cNvPr>
                <p14:cNvContentPartPr/>
                <p14:nvPr/>
              </p14:nvContentPartPr>
              <p14:xfrm>
                <a:off x="2856032" y="4133958"/>
                <a:ext cx="374760" cy="36000"/>
              </p14:xfrm>
            </p:contentPart>
          </mc:Choice>
          <mc:Fallback xmlns="">
            <p:pic>
              <p:nvPicPr>
                <p:cNvPr id="240" name="Рукописный ввод 239">
                  <a:extLst>
                    <a:ext uri="{FF2B5EF4-FFF2-40B4-BE49-F238E27FC236}">
                      <a16:creationId xmlns:a16="http://schemas.microsoft.com/office/drawing/2014/main" id="{DC51399D-9A04-4286-B659-05F31D5C5717}"/>
                    </a:ext>
                  </a:extLst>
                </p:cNvPr>
                <p:cNvPicPr/>
                <p:nvPr/>
              </p:nvPicPr>
              <p:blipFill>
                <a:blip r:embed="rId398"/>
                <a:stretch>
                  <a:fillRect/>
                </a:stretch>
              </p:blipFill>
              <p:spPr>
                <a:xfrm>
                  <a:off x="2847392" y="4125318"/>
                  <a:ext cx="3924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241" name="Рукописный ввод 240">
                  <a:extLst>
                    <a:ext uri="{FF2B5EF4-FFF2-40B4-BE49-F238E27FC236}">
                      <a16:creationId xmlns:a16="http://schemas.microsoft.com/office/drawing/2014/main" id="{4C12AAD9-FC46-4C74-BBE6-10F788F99B48}"/>
                    </a:ext>
                  </a:extLst>
                </p14:cNvPr>
                <p14:cNvContentPartPr/>
                <p14:nvPr/>
              </p14:nvContentPartPr>
              <p14:xfrm>
                <a:off x="2866472" y="4311078"/>
                <a:ext cx="301320" cy="45000"/>
              </p14:xfrm>
            </p:contentPart>
          </mc:Choice>
          <mc:Fallback xmlns="">
            <p:pic>
              <p:nvPicPr>
                <p:cNvPr id="241" name="Рукописный ввод 240">
                  <a:extLst>
                    <a:ext uri="{FF2B5EF4-FFF2-40B4-BE49-F238E27FC236}">
                      <a16:creationId xmlns:a16="http://schemas.microsoft.com/office/drawing/2014/main" id="{4C12AAD9-FC46-4C74-BBE6-10F788F99B48}"/>
                    </a:ext>
                  </a:extLst>
                </p:cNvPr>
                <p:cNvPicPr/>
                <p:nvPr/>
              </p:nvPicPr>
              <p:blipFill>
                <a:blip r:embed="rId400"/>
                <a:stretch>
                  <a:fillRect/>
                </a:stretch>
              </p:blipFill>
              <p:spPr>
                <a:xfrm>
                  <a:off x="2857472" y="4302438"/>
                  <a:ext cx="318960" cy="62640"/>
                </a:xfrm>
                <a:prstGeom prst="rect">
                  <a:avLst/>
                </a:prstGeom>
              </p:spPr>
            </p:pic>
          </mc:Fallback>
        </mc:AlternateContent>
      </p:grpSp>
      <p:grpSp>
        <p:nvGrpSpPr>
          <p:cNvPr id="246" name="Группа 245">
            <a:extLst>
              <a:ext uri="{FF2B5EF4-FFF2-40B4-BE49-F238E27FC236}">
                <a16:creationId xmlns:a16="http://schemas.microsoft.com/office/drawing/2014/main" id="{84D85F5C-3684-4C57-A810-58695D663B12}"/>
              </a:ext>
            </a:extLst>
          </p:cNvPr>
          <p:cNvGrpSpPr/>
          <p:nvPr/>
        </p:nvGrpSpPr>
        <p:grpSpPr>
          <a:xfrm>
            <a:off x="4404752" y="2021478"/>
            <a:ext cx="356760" cy="402120"/>
            <a:chOff x="4404752" y="2021478"/>
            <a:chExt cx="356760" cy="402120"/>
          </a:xfrm>
        </p:grpSpPr>
        <mc:AlternateContent xmlns:mc="http://schemas.openxmlformats.org/markup-compatibility/2006" xmlns:p14="http://schemas.microsoft.com/office/powerpoint/2010/main">
          <mc:Choice Requires="p14">
            <p:contentPart p14:bwMode="auto" r:id="rId401">
              <p14:nvContentPartPr>
                <p14:cNvPr id="243" name="Рукописный ввод 242">
                  <a:extLst>
                    <a:ext uri="{FF2B5EF4-FFF2-40B4-BE49-F238E27FC236}">
                      <a16:creationId xmlns:a16="http://schemas.microsoft.com/office/drawing/2014/main" id="{CA312255-0EFE-4688-9F1A-BA32B057630B}"/>
                    </a:ext>
                  </a:extLst>
                </p14:cNvPr>
                <p14:cNvContentPartPr/>
                <p14:nvPr/>
              </p14:nvContentPartPr>
              <p14:xfrm>
                <a:off x="4482872" y="2042718"/>
                <a:ext cx="99000" cy="380880"/>
              </p14:xfrm>
            </p:contentPart>
          </mc:Choice>
          <mc:Fallback xmlns="">
            <p:pic>
              <p:nvPicPr>
                <p:cNvPr id="243" name="Рукописный ввод 242">
                  <a:extLst>
                    <a:ext uri="{FF2B5EF4-FFF2-40B4-BE49-F238E27FC236}">
                      <a16:creationId xmlns:a16="http://schemas.microsoft.com/office/drawing/2014/main" id="{CA312255-0EFE-4688-9F1A-BA32B057630B}"/>
                    </a:ext>
                  </a:extLst>
                </p:cNvPr>
                <p:cNvPicPr/>
                <p:nvPr/>
              </p:nvPicPr>
              <p:blipFill>
                <a:blip r:embed="rId402"/>
                <a:stretch>
                  <a:fillRect/>
                </a:stretch>
              </p:blipFill>
              <p:spPr>
                <a:xfrm>
                  <a:off x="4473872" y="2034078"/>
                  <a:ext cx="116640" cy="398520"/>
                </a:xfrm>
                <a:prstGeom prst="rect">
                  <a:avLst/>
                </a:prstGeom>
              </p:spPr>
            </p:pic>
          </mc:Fallback>
        </mc:AlternateContent>
        <mc:AlternateContent xmlns:mc="http://schemas.openxmlformats.org/markup-compatibility/2006" xmlns:p14="http://schemas.microsoft.com/office/powerpoint/2010/main">
          <mc:Choice Requires="p14">
            <p:contentPart p14:bwMode="auto" r:id="rId403">
              <p14:nvContentPartPr>
                <p14:cNvPr id="244" name="Рукописный ввод 243">
                  <a:extLst>
                    <a:ext uri="{FF2B5EF4-FFF2-40B4-BE49-F238E27FC236}">
                      <a16:creationId xmlns:a16="http://schemas.microsoft.com/office/drawing/2014/main" id="{AE9AF382-AECF-48CC-8C9F-FCA9754D7589}"/>
                    </a:ext>
                  </a:extLst>
                </p14:cNvPr>
                <p14:cNvContentPartPr/>
                <p14:nvPr/>
              </p14:nvContentPartPr>
              <p14:xfrm>
                <a:off x="4404752" y="2021478"/>
                <a:ext cx="356760" cy="20880"/>
              </p14:xfrm>
            </p:contentPart>
          </mc:Choice>
          <mc:Fallback xmlns="">
            <p:pic>
              <p:nvPicPr>
                <p:cNvPr id="244" name="Рукописный ввод 243">
                  <a:extLst>
                    <a:ext uri="{FF2B5EF4-FFF2-40B4-BE49-F238E27FC236}">
                      <a16:creationId xmlns:a16="http://schemas.microsoft.com/office/drawing/2014/main" id="{AE9AF382-AECF-48CC-8C9F-FCA9754D7589}"/>
                    </a:ext>
                  </a:extLst>
                </p:cNvPr>
                <p:cNvPicPr/>
                <p:nvPr/>
              </p:nvPicPr>
              <p:blipFill>
                <a:blip r:embed="rId404"/>
                <a:stretch>
                  <a:fillRect/>
                </a:stretch>
              </p:blipFill>
              <p:spPr>
                <a:xfrm>
                  <a:off x="4396112" y="2012838"/>
                  <a:ext cx="37440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245" name="Рукописный ввод 244">
                  <a:extLst>
                    <a:ext uri="{FF2B5EF4-FFF2-40B4-BE49-F238E27FC236}">
                      <a16:creationId xmlns:a16="http://schemas.microsoft.com/office/drawing/2014/main" id="{3E56D2B1-C722-43B9-A4F9-9282BA858199}"/>
                    </a:ext>
                  </a:extLst>
                </p14:cNvPr>
                <p14:cNvContentPartPr/>
                <p14:nvPr/>
              </p14:nvContentPartPr>
              <p14:xfrm>
                <a:off x="4463432" y="2176998"/>
                <a:ext cx="242280" cy="19800"/>
              </p14:xfrm>
            </p:contentPart>
          </mc:Choice>
          <mc:Fallback xmlns="">
            <p:pic>
              <p:nvPicPr>
                <p:cNvPr id="245" name="Рукописный ввод 244">
                  <a:extLst>
                    <a:ext uri="{FF2B5EF4-FFF2-40B4-BE49-F238E27FC236}">
                      <a16:creationId xmlns:a16="http://schemas.microsoft.com/office/drawing/2014/main" id="{3E56D2B1-C722-43B9-A4F9-9282BA858199}"/>
                    </a:ext>
                  </a:extLst>
                </p:cNvPr>
                <p:cNvPicPr/>
                <p:nvPr/>
              </p:nvPicPr>
              <p:blipFill>
                <a:blip r:embed="rId406"/>
                <a:stretch>
                  <a:fillRect/>
                </a:stretch>
              </p:blipFill>
              <p:spPr>
                <a:xfrm>
                  <a:off x="4454792" y="2168358"/>
                  <a:ext cx="259920" cy="37440"/>
                </a:xfrm>
                <a:prstGeom prst="rect">
                  <a:avLst/>
                </a:prstGeom>
              </p:spPr>
            </p:pic>
          </mc:Fallback>
        </mc:AlternateContent>
      </p:grpSp>
      <p:grpSp>
        <p:nvGrpSpPr>
          <p:cNvPr id="250" name="Группа 249">
            <a:extLst>
              <a:ext uri="{FF2B5EF4-FFF2-40B4-BE49-F238E27FC236}">
                <a16:creationId xmlns:a16="http://schemas.microsoft.com/office/drawing/2014/main" id="{2C681C8F-31A7-4D8E-86CA-50315A85E867}"/>
              </a:ext>
            </a:extLst>
          </p:cNvPr>
          <p:cNvGrpSpPr/>
          <p:nvPr/>
        </p:nvGrpSpPr>
        <p:grpSpPr>
          <a:xfrm>
            <a:off x="4478192" y="2605758"/>
            <a:ext cx="277560" cy="426960"/>
            <a:chOff x="4478192" y="2605758"/>
            <a:chExt cx="277560" cy="426960"/>
          </a:xfrm>
        </p:grpSpPr>
        <mc:AlternateContent xmlns:mc="http://schemas.openxmlformats.org/markup-compatibility/2006" xmlns:p14="http://schemas.microsoft.com/office/powerpoint/2010/main">
          <mc:Choice Requires="p14">
            <p:contentPart p14:bwMode="auto" r:id="rId407">
              <p14:nvContentPartPr>
                <p14:cNvPr id="247" name="Рукописный ввод 246">
                  <a:extLst>
                    <a:ext uri="{FF2B5EF4-FFF2-40B4-BE49-F238E27FC236}">
                      <a16:creationId xmlns:a16="http://schemas.microsoft.com/office/drawing/2014/main" id="{F96D32C5-84A9-4B22-84A4-4BEACD3D032C}"/>
                    </a:ext>
                  </a:extLst>
                </p14:cNvPr>
                <p14:cNvContentPartPr/>
                <p14:nvPr/>
              </p14:nvContentPartPr>
              <p14:xfrm>
                <a:off x="4526792" y="2732118"/>
                <a:ext cx="85320" cy="300600"/>
              </p14:xfrm>
            </p:contentPart>
          </mc:Choice>
          <mc:Fallback xmlns="">
            <p:pic>
              <p:nvPicPr>
                <p:cNvPr id="247" name="Рукописный ввод 246">
                  <a:extLst>
                    <a:ext uri="{FF2B5EF4-FFF2-40B4-BE49-F238E27FC236}">
                      <a16:creationId xmlns:a16="http://schemas.microsoft.com/office/drawing/2014/main" id="{F96D32C5-84A9-4B22-84A4-4BEACD3D032C}"/>
                    </a:ext>
                  </a:extLst>
                </p:cNvPr>
                <p:cNvPicPr/>
                <p:nvPr/>
              </p:nvPicPr>
              <p:blipFill>
                <a:blip r:embed="rId408"/>
                <a:stretch>
                  <a:fillRect/>
                </a:stretch>
              </p:blipFill>
              <p:spPr>
                <a:xfrm>
                  <a:off x="4518152" y="2723478"/>
                  <a:ext cx="10296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248" name="Рукописный ввод 247">
                  <a:extLst>
                    <a:ext uri="{FF2B5EF4-FFF2-40B4-BE49-F238E27FC236}">
                      <a16:creationId xmlns:a16="http://schemas.microsoft.com/office/drawing/2014/main" id="{782A12C4-3144-4093-986B-E1FB8176F208}"/>
                    </a:ext>
                  </a:extLst>
                </p14:cNvPr>
                <p14:cNvContentPartPr/>
                <p14:nvPr/>
              </p14:nvContentPartPr>
              <p14:xfrm>
                <a:off x="4489712" y="2605758"/>
                <a:ext cx="266040" cy="34920"/>
              </p14:xfrm>
            </p:contentPart>
          </mc:Choice>
          <mc:Fallback xmlns="">
            <p:pic>
              <p:nvPicPr>
                <p:cNvPr id="248" name="Рукописный ввод 247">
                  <a:extLst>
                    <a:ext uri="{FF2B5EF4-FFF2-40B4-BE49-F238E27FC236}">
                      <a16:creationId xmlns:a16="http://schemas.microsoft.com/office/drawing/2014/main" id="{782A12C4-3144-4093-986B-E1FB8176F208}"/>
                    </a:ext>
                  </a:extLst>
                </p:cNvPr>
                <p:cNvPicPr/>
                <p:nvPr/>
              </p:nvPicPr>
              <p:blipFill>
                <a:blip r:embed="rId410"/>
                <a:stretch>
                  <a:fillRect/>
                </a:stretch>
              </p:blipFill>
              <p:spPr>
                <a:xfrm>
                  <a:off x="4480712" y="2597118"/>
                  <a:ext cx="28368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411">
              <p14:nvContentPartPr>
                <p14:cNvPr id="249" name="Рукописный ввод 248">
                  <a:extLst>
                    <a:ext uri="{FF2B5EF4-FFF2-40B4-BE49-F238E27FC236}">
                      <a16:creationId xmlns:a16="http://schemas.microsoft.com/office/drawing/2014/main" id="{CA351DBF-D127-4C03-B0D9-A3A7C103D006}"/>
                    </a:ext>
                  </a:extLst>
                </p14:cNvPr>
                <p14:cNvContentPartPr/>
                <p14:nvPr/>
              </p14:nvContentPartPr>
              <p14:xfrm>
                <a:off x="4478192" y="2753358"/>
                <a:ext cx="240120" cy="74520"/>
              </p14:xfrm>
            </p:contentPart>
          </mc:Choice>
          <mc:Fallback xmlns="">
            <p:pic>
              <p:nvPicPr>
                <p:cNvPr id="249" name="Рукописный ввод 248">
                  <a:extLst>
                    <a:ext uri="{FF2B5EF4-FFF2-40B4-BE49-F238E27FC236}">
                      <a16:creationId xmlns:a16="http://schemas.microsoft.com/office/drawing/2014/main" id="{CA351DBF-D127-4C03-B0D9-A3A7C103D006}"/>
                    </a:ext>
                  </a:extLst>
                </p:cNvPr>
                <p:cNvPicPr/>
                <p:nvPr/>
              </p:nvPicPr>
              <p:blipFill>
                <a:blip r:embed="rId412"/>
                <a:stretch>
                  <a:fillRect/>
                </a:stretch>
              </p:blipFill>
              <p:spPr>
                <a:xfrm>
                  <a:off x="4469552" y="2744718"/>
                  <a:ext cx="257760" cy="92160"/>
                </a:xfrm>
                <a:prstGeom prst="rect">
                  <a:avLst/>
                </a:prstGeom>
              </p:spPr>
            </p:pic>
          </mc:Fallback>
        </mc:AlternateContent>
      </p:grpSp>
      <p:grpSp>
        <p:nvGrpSpPr>
          <p:cNvPr id="257" name="Группа 256">
            <a:extLst>
              <a:ext uri="{FF2B5EF4-FFF2-40B4-BE49-F238E27FC236}">
                <a16:creationId xmlns:a16="http://schemas.microsoft.com/office/drawing/2014/main" id="{3368466D-16AC-4DA2-9B22-855298150B6F}"/>
              </a:ext>
            </a:extLst>
          </p:cNvPr>
          <p:cNvGrpSpPr/>
          <p:nvPr/>
        </p:nvGrpSpPr>
        <p:grpSpPr>
          <a:xfrm>
            <a:off x="4362992" y="3322518"/>
            <a:ext cx="407520" cy="333000"/>
            <a:chOff x="4362992" y="3322518"/>
            <a:chExt cx="407520" cy="333000"/>
          </a:xfrm>
        </p:grpSpPr>
        <mc:AlternateContent xmlns:mc="http://schemas.openxmlformats.org/markup-compatibility/2006" xmlns:p14="http://schemas.microsoft.com/office/powerpoint/2010/main">
          <mc:Choice Requires="p14">
            <p:contentPart p14:bwMode="auto" r:id="rId413">
              <p14:nvContentPartPr>
                <p14:cNvPr id="251" name="Рукописный ввод 250">
                  <a:extLst>
                    <a:ext uri="{FF2B5EF4-FFF2-40B4-BE49-F238E27FC236}">
                      <a16:creationId xmlns:a16="http://schemas.microsoft.com/office/drawing/2014/main" id="{9E06F5FD-EE25-413C-9F3A-118DFCE33188}"/>
                    </a:ext>
                  </a:extLst>
                </p14:cNvPr>
                <p14:cNvContentPartPr/>
                <p14:nvPr/>
              </p14:nvContentPartPr>
              <p14:xfrm>
                <a:off x="4595912" y="3370398"/>
                <a:ext cx="85320" cy="285120"/>
              </p14:xfrm>
            </p:contentPart>
          </mc:Choice>
          <mc:Fallback xmlns="">
            <p:pic>
              <p:nvPicPr>
                <p:cNvPr id="251" name="Рукописный ввод 250">
                  <a:extLst>
                    <a:ext uri="{FF2B5EF4-FFF2-40B4-BE49-F238E27FC236}">
                      <a16:creationId xmlns:a16="http://schemas.microsoft.com/office/drawing/2014/main" id="{9E06F5FD-EE25-413C-9F3A-118DFCE33188}"/>
                    </a:ext>
                  </a:extLst>
                </p:cNvPr>
                <p:cNvPicPr/>
                <p:nvPr/>
              </p:nvPicPr>
              <p:blipFill>
                <a:blip r:embed="rId414"/>
                <a:stretch>
                  <a:fillRect/>
                </a:stretch>
              </p:blipFill>
              <p:spPr>
                <a:xfrm>
                  <a:off x="4587272" y="3361758"/>
                  <a:ext cx="10296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415">
              <p14:nvContentPartPr>
                <p14:cNvPr id="252" name="Рукописный ввод 251">
                  <a:extLst>
                    <a:ext uri="{FF2B5EF4-FFF2-40B4-BE49-F238E27FC236}">
                      <a16:creationId xmlns:a16="http://schemas.microsoft.com/office/drawing/2014/main" id="{D9FBC4A6-F1E0-42C5-9B93-FA987C1E1452}"/>
                    </a:ext>
                  </a:extLst>
                </p14:cNvPr>
                <p14:cNvContentPartPr/>
                <p14:nvPr/>
              </p14:nvContentPartPr>
              <p14:xfrm>
                <a:off x="4362992" y="3322518"/>
                <a:ext cx="407520" cy="118440"/>
              </p14:xfrm>
            </p:contentPart>
          </mc:Choice>
          <mc:Fallback xmlns="">
            <p:pic>
              <p:nvPicPr>
                <p:cNvPr id="252" name="Рукописный ввод 251">
                  <a:extLst>
                    <a:ext uri="{FF2B5EF4-FFF2-40B4-BE49-F238E27FC236}">
                      <a16:creationId xmlns:a16="http://schemas.microsoft.com/office/drawing/2014/main" id="{D9FBC4A6-F1E0-42C5-9B93-FA987C1E1452}"/>
                    </a:ext>
                  </a:extLst>
                </p:cNvPr>
                <p:cNvPicPr/>
                <p:nvPr/>
              </p:nvPicPr>
              <p:blipFill>
                <a:blip r:embed="rId416"/>
                <a:stretch>
                  <a:fillRect/>
                </a:stretch>
              </p:blipFill>
              <p:spPr>
                <a:xfrm>
                  <a:off x="4353992" y="3313878"/>
                  <a:ext cx="425160" cy="136080"/>
                </a:xfrm>
                <a:prstGeom prst="rect">
                  <a:avLst/>
                </a:prstGeom>
              </p:spPr>
            </p:pic>
          </mc:Fallback>
        </mc:AlternateContent>
      </p:grpSp>
      <p:grpSp>
        <p:nvGrpSpPr>
          <p:cNvPr id="256" name="Группа 255">
            <a:extLst>
              <a:ext uri="{FF2B5EF4-FFF2-40B4-BE49-F238E27FC236}">
                <a16:creationId xmlns:a16="http://schemas.microsoft.com/office/drawing/2014/main" id="{15ACF3CD-95A4-4B3E-89FB-CEC0AD2643E1}"/>
              </a:ext>
            </a:extLst>
          </p:cNvPr>
          <p:cNvGrpSpPr/>
          <p:nvPr/>
        </p:nvGrpSpPr>
        <p:grpSpPr>
          <a:xfrm>
            <a:off x="4447592" y="3985998"/>
            <a:ext cx="382680" cy="456480"/>
            <a:chOff x="4447592" y="3985998"/>
            <a:chExt cx="382680" cy="456480"/>
          </a:xfrm>
        </p:grpSpPr>
        <mc:AlternateContent xmlns:mc="http://schemas.openxmlformats.org/markup-compatibility/2006" xmlns:p14="http://schemas.microsoft.com/office/powerpoint/2010/main">
          <mc:Choice Requires="p14">
            <p:contentPart p14:bwMode="auto" r:id="rId417">
              <p14:nvContentPartPr>
                <p14:cNvPr id="253" name="Рукописный ввод 252">
                  <a:extLst>
                    <a:ext uri="{FF2B5EF4-FFF2-40B4-BE49-F238E27FC236}">
                      <a16:creationId xmlns:a16="http://schemas.microsoft.com/office/drawing/2014/main" id="{39D2D90D-68E2-4498-94DF-958F38038059}"/>
                    </a:ext>
                  </a:extLst>
                </p14:cNvPr>
                <p14:cNvContentPartPr/>
                <p14:nvPr/>
              </p14:nvContentPartPr>
              <p14:xfrm>
                <a:off x="4582232" y="4133598"/>
                <a:ext cx="87480" cy="308880"/>
              </p14:xfrm>
            </p:contentPart>
          </mc:Choice>
          <mc:Fallback xmlns="">
            <p:pic>
              <p:nvPicPr>
                <p:cNvPr id="253" name="Рукописный ввод 252">
                  <a:extLst>
                    <a:ext uri="{FF2B5EF4-FFF2-40B4-BE49-F238E27FC236}">
                      <a16:creationId xmlns:a16="http://schemas.microsoft.com/office/drawing/2014/main" id="{39D2D90D-68E2-4498-94DF-958F38038059}"/>
                    </a:ext>
                  </a:extLst>
                </p:cNvPr>
                <p:cNvPicPr/>
                <p:nvPr/>
              </p:nvPicPr>
              <p:blipFill>
                <a:blip r:embed="rId418"/>
                <a:stretch>
                  <a:fillRect/>
                </a:stretch>
              </p:blipFill>
              <p:spPr>
                <a:xfrm>
                  <a:off x="4573592" y="4124598"/>
                  <a:ext cx="1051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419">
              <p14:nvContentPartPr>
                <p14:cNvPr id="254" name="Рукописный ввод 253">
                  <a:extLst>
                    <a:ext uri="{FF2B5EF4-FFF2-40B4-BE49-F238E27FC236}">
                      <a16:creationId xmlns:a16="http://schemas.microsoft.com/office/drawing/2014/main" id="{B7187060-9805-4812-9A0D-3167C80C1AAF}"/>
                    </a:ext>
                  </a:extLst>
                </p14:cNvPr>
                <p14:cNvContentPartPr/>
                <p14:nvPr/>
              </p14:nvContentPartPr>
              <p14:xfrm>
                <a:off x="4447592" y="3985998"/>
                <a:ext cx="361440" cy="61920"/>
              </p14:xfrm>
            </p:contentPart>
          </mc:Choice>
          <mc:Fallback xmlns="">
            <p:pic>
              <p:nvPicPr>
                <p:cNvPr id="254" name="Рукописный ввод 253">
                  <a:extLst>
                    <a:ext uri="{FF2B5EF4-FFF2-40B4-BE49-F238E27FC236}">
                      <a16:creationId xmlns:a16="http://schemas.microsoft.com/office/drawing/2014/main" id="{B7187060-9805-4812-9A0D-3167C80C1AAF}"/>
                    </a:ext>
                  </a:extLst>
                </p:cNvPr>
                <p:cNvPicPr/>
                <p:nvPr/>
              </p:nvPicPr>
              <p:blipFill>
                <a:blip r:embed="rId420"/>
                <a:stretch>
                  <a:fillRect/>
                </a:stretch>
              </p:blipFill>
              <p:spPr>
                <a:xfrm>
                  <a:off x="4438952" y="3976998"/>
                  <a:ext cx="37908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255" name="Рукописный ввод 254">
                  <a:extLst>
                    <a:ext uri="{FF2B5EF4-FFF2-40B4-BE49-F238E27FC236}">
                      <a16:creationId xmlns:a16="http://schemas.microsoft.com/office/drawing/2014/main" id="{2275DDBD-498F-472F-84BA-8B6BD0A16CC8}"/>
                    </a:ext>
                  </a:extLst>
                </p14:cNvPr>
                <p14:cNvContentPartPr/>
                <p14:nvPr/>
              </p14:nvContentPartPr>
              <p14:xfrm>
                <a:off x="4500872" y="4136118"/>
                <a:ext cx="329400" cy="79920"/>
              </p14:xfrm>
            </p:contentPart>
          </mc:Choice>
          <mc:Fallback xmlns="">
            <p:pic>
              <p:nvPicPr>
                <p:cNvPr id="255" name="Рукописный ввод 254">
                  <a:extLst>
                    <a:ext uri="{FF2B5EF4-FFF2-40B4-BE49-F238E27FC236}">
                      <a16:creationId xmlns:a16="http://schemas.microsoft.com/office/drawing/2014/main" id="{2275DDBD-498F-472F-84BA-8B6BD0A16CC8}"/>
                    </a:ext>
                  </a:extLst>
                </p:cNvPr>
                <p:cNvPicPr/>
                <p:nvPr/>
              </p:nvPicPr>
              <p:blipFill>
                <a:blip r:embed="rId422"/>
                <a:stretch>
                  <a:fillRect/>
                </a:stretch>
              </p:blipFill>
              <p:spPr>
                <a:xfrm>
                  <a:off x="4492232" y="4127118"/>
                  <a:ext cx="347040" cy="97560"/>
                </a:xfrm>
                <a:prstGeom prst="rect">
                  <a:avLst/>
                </a:prstGeom>
              </p:spPr>
            </p:pic>
          </mc:Fallback>
        </mc:AlternateContent>
      </p:grpSp>
      <p:grpSp>
        <p:nvGrpSpPr>
          <p:cNvPr id="261" name="Группа 260">
            <a:extLst>
              <a:ext uri="{FF2B5EF4-FFF2-40B4-BE49-F238E27FC236}">
                <a16:creationId xmlns:a16="http://schemas.microsoft.com/office/drawing/2014/main" id="{CE1DA409-684D-4B2D-AB2B-58BF90681938}"/>
              </a:ext>
            </a:extLst>
          </p:cNvPr>
          <p:cNvGrpSpPr/>
          <p:nvPr/>
        </p:nvGrpSpPr>
        <p:grpSpPr>
          <a:xfrm>
            <a:off x="5985152" y="1963518"/>
            <a:ext cx="308520" cy="358560"/>
            <a:chOff x="5985152" y="1963518"/>
            <a:chExt cx="308520" cy="358560"/>
          </a:xfrm>
        </p:grpSpPr>
        <mc:AlternateContent xmlns:mc="http://schemas.openxmlformats.org/markup-compatibility/2006" xmlns:p14="http://schemas.microsoft.com/office/powerpoint/2010/main">
          <mc:Choice Requires="p14">
            <p:contentPart p14:bwMode="auto" r:id="rId423">
              <p14:nvContentPartPr>
                <p14:cNvPr id="258" name="Рукописный ввод 257">
                  <a:extLst>
                    <a:ext uri="{FF2B5EF4-FFF2-40B4-BE49-F238E27FC236}">
                      <a16:creationId xmlns:a16="http://schemas.microsoft.com/office/drawing/2014/main" id="{7B1973C2-ABFB-4B41-B0C8-A0BC2D7B4891}"/>
                    </a:ext>
                  </a:extLst>
                </p14:cNvPr>
                <p14:cNvContentPartPr/>
                <p14:nvPr/>
              </p14:nvContentPartPr>
              <p14:xfrm>
                <a:off x="6075512" y="2057118"/>
                <a:ext cx="64800" cy="264960"/>
              </p14:xfrm>
            </p:contentPart>
          </mc:Choice>
          <mc:Fallback xmlns="">
            <p:pic>
              <p:nvPicPr>
                <p:cNvPr id="258" name="Рукописный ввод 257">
                  <a:extLst>
                    <a:ext uri="{FF2B5EF4-FFF2-40B4-BE49-F238E27FC236}">
                      <a16:creationId xmlns:a16="http://schemas.microsoft.com/office/drawing/2014/main" id="{7B1973C2-ABFB-4B41-B0C8-A0BC2D7B4891}"/>
                    </a:ext>
                  </a:extLst>
                </p:cNvPr>
                <p:cNvPicPr/>
                <p:nvPr/>
              </p:nvPicPr>
              <p:blipFill>
                <a:blip r:embed="rId424"/>
                <a:stretch>
                  <a:fillRect/>
                </a:stretch>
              </p:blipFill>
              <p:spPr>
                <a:xfrm>
                  <a:off x="6066872" y="2048478"/>
                  <a:ext cx="824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259" name="Рукописный ввод 258">
                  <a:extLst>
                    <a:ext uri="{FF2B5EF4-FFF2-40B4-BE49-F238E27FC236}">
                      <a16:creationId xmlns:a16="http://schemas.microsoft.com/office/drawing/2014/main" id="{087A873F-19C1-482B-B767-4C97DEFEABDA}"/>
                    </a:ext>
                  </a:extLst>
                </p14:cNvPr>
                <p14:cNvContentPartPr/>
                <p14:nvPr/>
              </p14:nvContentPartPr>
              <p14:xfrm>
                <a:off x="5985152" y="1963518"/>
                <a:ext cx="308520" cy="42120"/>
              </p14:xfrm>
            </p:contentPart>
          </mc:Choice>
          <mc:Fallback xmlns="">
            <p:pic>
              <p:nvPicPr>
                <p:cNvPr id="259" name="Рукописный ввод 258">
                  <a:extLst>
                    <a:ext uri="{FF2B5EF4-FFF2-40B4-BE49-F238E27FC236}">
                      <a16:creationId xmlns:a16="http://schemas.microsoft.com/office/drawing/2014/main" id="{087A873F-19C1-482B-B767-4C97DEFEABDA}"/>
                    </a:ext>
                  </a:extLst>
                </p:cNvPr>
                <p:cNvPicPr/>
                <p:nvPr/>
              </p:nvPicPr>
              <p:blipFill>
                <a:blip r:embed="rId426"/>
                <a:stretch>
                  <a:fillRect/>
                </a:stretch>
              </p:blipFill>
              <p:spPr>
                <a:xfrm>
                  <a:off x="5976512" y="1954518"/>
                  <a:ext cx="32616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427">
              <p14:nvContentPartPr>
                <p14:cNvPr id="260" name="Рукописный ввод 259">
                  <a:extLst>
                    <a:ext uri="{FF2B5EF4-FFF2-40B4-BE49-F238E27FC236}">
                      <a16:creationId xmlns:a16="http://schemas.microsoft.com/office/drawing/2014/main" id="{02EC0614-75EF-44B2-BCFF-F907316F9529}"/>
                    </a:ext>
                  </a:extLst>
                </p14:cNvPr>
                <p14:cNvContentPartPr/>
                <p14:nvPr/>
              </p14:nvContentPartPr>
              <p14:xfrm>
                <a:off x="5994152" y="2119398"/>
                <a:ext cx="220320" cy="31680"/>
              </p14:xfrm>
            </p:contentPart>
          </mc:Choice>
          <mc:Fallback xmlns="">
            <p:pic>
              <p:nvPicPr>
                <p:cNvPr id="260" name="Рукописный ввод 259">
                  <a:extLst>
                    <a:ext uri="{FF2B5EF4-FFF2-40B4-BE49-F238E27FC236}">
                      <a16:creationId xmlns:a16="http://schemas.microsoft.com/office/drawing/2014/main" id="{02EC0614-75EF-44B2-BCFF-F907316F9529}"/>
                    </a:ext>
                  </a:extLst>
                </p:cNvPr>
                <p:cNvPicPr/>
                <p:nvPr/>
              </p:nvPicPr>
              <p:blipFill>
                <a:blip r:embed="rId428"/>
                <a:stretch>
                  <a:fillRect/>
                </a:stretch>
              </p:blipFill>
              <p:spPr>
                <a:xfrm>
                  <a:off x="5985152" y="2110758"/>
                  <a:ext cx="237960" cy="49320"/>
                </a:xfrm>
                <a:prstGeom prst="rect">
                  <a:avLst/>
                </a:prstGeom>
              </p:spPr>
            </p:pic>
          </mc:Fallback>
        </mc:AlternateContent>
      </p:grpSp>
      <p:grpSp>
        <p:nvGrpSpPr>
          <p:cNvPr id="264" name="Группа 263">
            <a:extLst>
              <a:ext uri="{FF2B5EF4-FFF2-40B4-BE49-F238E27FC236}">
                <a16:creationId xmlns:a16="http://schemas.microsoft.com/office/drawing/2014/main" id="{F3E8067A-807D-47B1-8494-F54A54CF1717}"/>
              </a:ext>
            </a:extLst>
          </p:cNvPr>
          <p:cNvGrpSpPr/>
          <p:nvPr/>
        </p:nvGrpSpPr>
        <p:grpSpPr>
          <a:xfrm>
            <a:off x="5835752" y="2603958"/>
            <a:ext cx="485640" cy="281520"/>
            <a:chOff x="5835752" y="2603958"/>
            <a:chExt cx="485640" cy="281520"/>
          </a:xfrm>
        </p:grpSpPr>
        <mc:AlternateContent xmlns:mc="http://schemas.openxmlformats.org/markup-compatibility/2006" xmlns:p14="http://schemas.microsoft.com/office/powerpoint/2010/main">
          <mc:Choice Requires="p14">
            <p:contentPart p14:bwMode="auto" r:id="rId429">
              <p14:nvContentPartPr>
                <p14:cNvPr id="262" name="Рукописный ввод 261">
                  <a:extLst>
                    <a:ext uri="{FF2B5EF4-FFF2-40B4-BE49-F238E27FC236}">
                      <a16:creationId xmlns:a16="http://schemas.microsoft.com/office/drawing/2014/main" id="{3701A7AA-829C-477E-96DE-43C9C20E21B8}"/>
                    </a:ext>
                  </a:extLst>
                </p14:cNvPr>
                <p14:cNvContentPartPr/>
                <p14:nvPr/>
              </p14:nvContentPartPr>
              <p14:xfrm>
                <a:off x="6143552" y="2655438"/>
                <a:ext cx="69480" cy="230040"/>
              </p14:xfrm>
            </p:contentPart>
          </mc:Choice>
          <mc:Fallback xmlns="">
            <p:pic>
              <p:nvPicPr>
                <p:cNvPr id="262" name="Рукописный ввод 261">
                  <a:extLst>
                    <a:ext uri="{FF2B5EF4-FFF2-40B4-BE49-F238E27FC236}">
                      <a16:creationId xmlns:a16="http://schemas.microsoft.com/office/drawing/2014/main" id="{3701A7AA-829C-477E-96DE-43C9C20E21B8}"/>
                    </a:ext>
                  </a:extLst>
                </p:cNvPr>
                <p:cNvPicPr/>
                <p:nvPr/>
              </p:nvPicPr>
              <p:blipFill>
                <a:blip r:embed="rId430"/>
                <a:stretch>
                  <a:fillRect/>
                </a:stretch>
              </p:blipFill>
              <p:spPr>
                <a:xfrm>
                  <a:off x="6134552" y="2646438"/>
                  <a:ext cx="8712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263" name="Рукописный ввод 262">
                  <a:extLst>
                    <a:ext uri="{FF2B5EF4-FFF2-40B4-BE49-F238E27FC236}">
                      <a16:creationId xmlns:a16="http://schemas.microsoft.com/office/drawing/2014/main" id="{C115160A-F3BC-46AB-ABED-0BD700E7C8E3}"/>
                    </a:ext>
                  </a:extLst>
                </p14:cNvPr>
                <p14:cNvContentPartPr/>
                <p14:nvPr/>
              </p14:nvContentPartPr>
              <p14:xfrm>
                <a:off x="5835752" y="2603958"/>
                <a:ext cx="485640" cy="120600"/>
              </p14:xfrm>
            </p:contentPart>
          </mc:Choice>
          <mc:Fallback xmlns="">
            <p:pic>
              <p:nvPicPr>
                <p:cNvPr id="263" name="Рукописный ввод 262">
                  <a:extLst>
                    <a:ext uri="{FF2B5EF4-FFF2-40B4-BE49-F238E27FC236}">
                      <a16:creationId xmlns:a16="http://schemas.microsoft.com/office/drawing/2014/main" id="{C115160A-F3BC-46AB-ABED-0BD700E7C8E3}"/>
                    </a:ext>
                  </a:extLst>
                </p:cNvPr>
                <p:cNvPicPr/>
                <p:nvPr/>
              </p:nvPicPr>
              <p:blipFill>
                <a:blip r:embed="rId432"/>
                <a:stretch>
                  <a:fillRect/>
                </a:stretch>
              </p:blipFill>
              <p:spPr>
                <a:xfrm>
                  <a:off x="5827112" y="2594958"/>
                  <a:ext cx="503280" cy="138240"/>
                </a:xfrm>
                <a:prstGeom prst="rect">
                  <a:avLst/>
                </a:prstGeom>
              </p:spPr>
            </p:pic>
          </mc:Fallback>
        </mc:AlternateContent>
      </p:grpSp>
      <p:grpSp>
        <p:nvGrpSpPr>
          <p:cNvPr id="272" name="Группа 271">
            <a:extLst>
              <a:ext uri="{FF2B5EF4-FFF2-40B4-BE49-F238E27FC236}">
                <a16:creationId xmlns:a16="http://schemas.microsoft.com/office/drawing/2014/main" id="{DED96AEB-8646-417C-ABED-8A3742A1B5C2}"/>
              </a:ext>
            </a:extLst>
          </p:cNvPr>
          <p:cNvGrpSpPr/>
          <p:nvPr/>
        </p:nvGrpSpPr>
        <p:grpSpPr>
          <a:xfrm>
            <a:off x="6081272" y="3137838"/>
            <a:ext cx="276120" cy="402840"/>
            <a:chOff x="6081272" y="3137838"/>
            <a:chExt cx="276120" cy="402840"/>
          </a:xfrm>
        </p:grpSpPr>
        <mc:AlternateContent xmlns:mc="http://schemas.openxmlformats.org/markup-compatibility/2006" xmlns:p14="http://schemas.microsoft.com/office/powerpoint/2010/main">
          <mc:Choice Requires="p14">
            <p:contentPart p14:bwMode="auto" r:id="rId433">
              <p14:nvContentPartPr>
                <p14:cNvPr id="265" name="Рукописный ввод 264">
                  <a:extLst>
                    <a:ext uri="{FF2B5EF4-FFF2-40B4-BE49-F238E27FC236}">
                      <a16:creationId xmlns:a16="http://schemas.microsoft.com/office/drawing/2014/main" id="{1C662F1C-EB9E-4662-BF69-7D54A022D3C8}"/>
                    </a:ext>
                  </a:extLst>
                </p14:cNvPr>
                <p14:cNvContentPartPr/>
                <p14:nvPr/>
              </p14:nvContentPartPr>
              <p14:xfrm>
                <a:off x="6135632" y="3160878"/>
                <a:ext cx="63720" cy="379800"/>
              </p14:xfrm>
            </p:contentPart>
          </mc:Choice>
          <mc:Fallback xmlns="">
            <p:pic>
              <p:nvPicPr>
                <p:cNvPr id="265" name="Рукописный ввод 264">
                  <a:extLst>
                    <a:ext uri="{FF2B5EF4-FFF2-40B4-BE49-F238E27FC236}">
                      <a16:creationId xmlns:a16="http://schemas.microsoft.com/office/drawing/2014/main" id="{1C662F1C-EB9E-4662-BF69-7D54A022D3C8}"/>
                    </a:ext>
                  </a:extLst>
                </p:cNvPr>
                <p:cNvPicPr/>
                <p:nvPr/>
              </p:nvPicPr>
              <p:blipFill>
                <a:blip r:embed="rId434"/>
                <a:stretch>
                  <a:fillRect/>
                </a:stretch>
              </p:blipFill>
              <p:spPr>
                <a:xfrm>
                  <a:off x="6126632" y="3151878"/>
                  <a:ext cx="8136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266" name="Рукописный ввод 265">
                  <a:extLst>
                    <a:ext uri="{FF2B5EF4-FFF2-40B4-BE49-F238E27FC236}">
                      <a16:creationId xmlns:a16="http://schemas.microsoft.com/office/drawing/2014/main" id="{FE211081-21B4-4829-97BC-35B7B8BCA984}"/>
                    </a:ext>
                  </a:extLst>
                </p14:cNvPr>
                <p14:cNvContentPartPr/>
                <p14:nvPr/>
              </p14:nvContentPartPr>
              <p14:xfrm>
                <a:off x="6081272" y="3137838"/>
                <a:ext cx="251280" cy="42840"/>
              </p14:xfrm>
            </p:contentPart>
          </mc:Choice>
          <mc:Fallback xmlns="">
            <p:pic>
              <p:nvPicPr>
                <p:cNvPr id="266" name="Рукописный ввод 265">
                  <a:extLst>
                    <a:ext uri="{FF2B5EF4-FFF2-40B4-BE49-F238E27FC236}">
                      <a16:creationId xmlns:a16="http://schemas.microsoft.com/office/drawing/2014/main" id="{FE211081-21B4-4829-97BC-35B7B8BCA984}"/>
                    </a:ext>
                  </a:extLst>
                </p:cNvPr>
                <p:cNvPicPr/>
                <p:nvPr/>
              </p:nvPicPr>
              <p:blipFill>
                <a:blip r:embed="rId436"/>
                <a:stretch>
                  <a:fillRect/>
                </a:stretch>
              </p:blipFill>
              <p:spPr>
                <a:xfrm>
                  <a:off x="6072272" y="3128838"/>
                  <a:ext cx="26892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267" name="Рукописный ввод 266">
                  <a:extLst>
                    <a:ext uri="{FF2B5EF4-FFF2-40B4-BE49-F238E27FC236}">
                      <a16:creationId xmlns:a16="http://schemas.microsoft.com/office/drawing/2014/main" id="{48E5A8E1-9690-45BF-8120-C1505D1A7323}"/>
                    </a:ext>
                  </a:extLst>
                </p14:cNvPr>
                <p14:cNvContentPartPr/>
                <p14:nvPr/>
              </p14:nvContentPartPr>
              <p14:xfrm>
                <a:off x="6093512" y="3329718"/>
                <a:ext cx="263880" cy="50400"/>
              </p14:xfrm>
            </p:contentPart>
          </mc:Choice>
          <mc:Fallback xmlns="">
            <p:pic>
              <p:nvPicPr>
                <p:cNvPr id="267" name="Рукописный ввод 266">
                  <a:extLst>
                    <a:ext uri="{FF2B5EF4-FFF2-40B4-BE49-F238E27FC236}">
                      <a16:creationId xmlns:a16="http://schemas.microsoft.com/office/drawing/2014/main" id="{48E5A8E1-9690-45BF-8120-C1505D1A7323}"/>
                    </a:ext>
                  </a:extLst>
                </p:cNvPr>
                <p:cNvPicPr/>
                <p:nvPr/>
              </p:nvPicPr>
              <p:blipFill>
                <a:blip r:embed="rId438"/>
                <a:stretch>
                  <a:fillRect/>
                </a:stretch>
              </p:blipFill>
              <p:spPr>
                <a:xfrm>
                  <a:off x="6084872" y="3321078"/>
                  <a:ext cx="281520" cy="68040"/>
                </a:xfrm>
                <a:prstGeom prst="rect">
                  <a:avLst/>
                </a:prstGeom>
              </p:spPr>
            </p:pic>
          </mc:Fallback>
        </mc:AlternateContent>
      </p:grpSp>
      <p:grpSp>
        <p:nvGrpSpPr>
          <p:cNvPr id="271" name="Группа 270">
            <a:extLst>
              <a:ext uri="{FF2B5EF4-FFF2-40B4-BE49-F238E27FC236}">
                <a16:creationId xmlns:a16="http://schemas.microsoft.com/office/drawing/2014/main" id="{A45ED44D-A797-4965-A9BC-BD8CE9F9544F}"/>
              </a:ext>
            </a:extLst>
          </p:cNvPr>
          <p:cNvGrpSpPr/>
          <p:nvPr/>
        </p:nvGrpSpPr>
        <p:grpSpPr>
          <a:xfrm>
            <a:off x="5916032" y="3966198"/>
            <a:ext cx="392040" cy="454680"/>
            <a:chOff x="5916032" y="3966198"/>
            <a:chExt cx="392040" cy="454680"/>
          </a:xfrm>
        </p:grpSpPr>
        <mc:AlternateContent xmlns:mc="http://schemas.openxmlformats.org/markup-compatibility/2006" xmlns:p14="http://schemas.microsoft.com/office/powerpoint/2010/main">
          <mc:Choice Requires="p14">
            <p:contentPart p14:bwMode="auto" r:id="rId439">
              <p14:nvContentPartPr>
                <p14:cNvPr id="268" name="Рукописный ввод 267">
                  <a:extLst>
                    <a:ext uri="{FF2B5EF4-FFF2-40B4-BE49-F238E27FC236}">
                      <a16:creationId xmlns:a16="http://schemas.microsoft.com/office/drawing/2014/main" id="{010E88E1-0253-47E2-9744-6635E33C6216}"/>
                    </a:ext>
                  </a:extLst>
                </p14:cNvPr>
                <p14:cNvContentPartPr/>
                <p14:nvPr/>
              </p14:nvContentPartPr>
              <p14:xfrm>
                <a:off x="6106112" y="4046478"/>
                <a:ext cx="113760" cy="374400"/>
              </p14:xfrm>
            </p:contentPart>
          </mc:Choice>
          <mc:Fallback xmlns="">
            <p:pic>
              <p:nvPicPr>
                <p:cNvPr id="268" name="Рукописный ввод 267">
                  <a:extLst>
                    <a:ext uri="{FF2B5EF4-FFF2-40B4-BE49-F238E27FC236}">
                      <a16:creationId xmlns:a16="http://schemas.microsoft.com/office/drawing/2014/main" id="{010E88E1-0253-47E2-9744-6635E33C6216}"/>
                    </a:ext>
                  </a:extLst>
                </p:cNvPr>
                <p:cNvPicPr/>
                <p:nvPr/>
              </p:nvPicPr>
              <p:blipFill>
                <a:blip r:embed="rId440"/>
                <a:stretch>
                  <a:fillRect/>
                </a:stretch>
              </p:blipFill>
              <p:spPr>
                <a:xfrm>
                  <a:off x="6097472" y="4037838"/>
                  <a:ext cx="13140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269" name="Рукописный ввод 268">
                  <a:extLst>
                    <a:ext uri="{FF2B5EF4-FFF2-40B4-BE49-F238E27FC236}">
                      <a16:creationId xmlns:a16="http://schemas.microsoft.com/office/drawing/2014/main" id="{EB216911-38A9-4ACB-9527-5F0FA1632C76}"/>
                    </a:ext>
                  </a:extLst>
                </p14:cNvPr>
                <p14:cNvContentPartPr/>
                <p14:nvPr/>
              </p14:nvContentPartPr>
              <p14:xfrm>
                <a:off x="5916032" y="3966198"/>
                <a:ext cx="367920" cy="27720"/>
              </p14:xfrm>
            </p:contentPart>
          </mc:Choice>
          <mc:Fallback xmlns="">
            <p:pic>
              <p:nvPicPr>
                <p:cNvPr id="269" name="Рукописный ввод 268">
                  <a:extLst>
                    <a:ext uri="{FF2B5EF4-FFF2-40B4-BE49-F238E27FC236}">
                      <a16:creationId xmlns:a16="http://schemas.microsoft.com/office/drawing/2014/main" id="{EB216911-38A9-4ACB-9527-5F0FA1632C76}"/>
                    </a:ext>
                  </a:extLst>
                </p:cNvPr>
                <p:cNvPicPr/>
                <p:nvPr/>
              </p:nvPicPr>
              <p:blipFill>
                <a:blip r:embed="rId442"/>
                <a:stretch>
                  <a:fillRect/>
                </a:stretch>
              </p:blipFill>
              <p:spPr>
                <a:xfrm>
                  <a:off x="5907392" y="3957198"/>
                  <a:ext cx="38556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443">
              <p14:nvContentPartPr>
                <p14:cNvPr id="270" name="Рукописный ввод 269">
                  <a:extLst>
                    <a:ext uri="{FF2B5EF4-FFF2-40B4-BE49-F238E27FC236}">
                      <a16:creationId xmlns:a16="http://schemas.microsoft.com/office/drawing/2014/main" id="{A79C1105-18F3-45C8-AD9A-8EA6874A069B}"/>
                    </a:ext>
                  </a:extLst>
                </p14:cNvPr>
                <p14:cNvContentPartPr/>
                <p14:nvPr/>
              </p14:nvContentPartPr>
              <p14:xfrm>
                <a:off x="5971832" y="4124598"/>
                <a:ext cx="336240" cy="25200"/>
              </p14:xfrm>
            </p:contentPart>
          </mc:Choice>
          <mc:Fallback xmlns="">
            <p:pic>
              <p:nvPicPr>
                <p:cNvPr id="270" name="Рукописный ввод 269">
                  <a:extLst>
                    <a:ext uri="{FF2B5EF4-FFF2-40B4-BE49-F238E27FC236}">
                      <a16:creationId xmlns:a16="http://schemas.microsoft.com/office/drawing/2014/main" id="{A79C1105-18F3-45C8-AD9A-8EA6874A069B}"/>
                    </a:ext>
                  </a:extLst>
                </p:cNvPr>
                <p:cNvPicPr/>
                <p:nvPr/>
              </p:nvPicPr>
              <p:blipFill>
                <a:blip r:embed="rId444"/>
                <a:stretch>
                  <a:fillRect/>
                </a:stretch>
              </p:blipFill>
              <p:spPr>
                <a:xfrm>
                  <a:off x="5963192" y="4115958"/>
                  <a:ext cx="353880" cy="42840"/>
                </a:xfrm>
                <a:prstGeom prst="rect">
                  <a:avLst/>
                </a:prstGeom>
              </p:spPr>
            </p:pic>
          </mc:Fallback>
        </mc:AlternateContent>
      </p:grpSp>
      <p:grpSp>
        <p:nvGrpSpPr>
          <p:cNvPr id="276" name="Группа 275">
            <a:extLst>
              <a:ext uri="{FF2B5EF4-FFF2-40B4-BE49-F238E27FC236}">
                <a16:creationId xmlns:a16="http://schemas.microsoft.com/office/drawing/2014/main" id="{3B3203C0-B6FD-4539-895C-0133E19751F9}"/>
              </a:ext>
            </a:extLst>
          </p:cNvPr>
          <p:cNvGrpSpPr/>
          <p:nvPr/>
        </p:nvGrpSpPr>
        <p:grpSpPr>
          <a:xfrm>
            <a:off x="8698832" y="1939038"/>
            <a:ext cx="425160" cy="415440"/>
            <a:chOff x="8698832" y="1939038"/>
            <a:chExt cx="425160" cy="415440"/>
          </a:xfrm>
        </p:grpSpPr>
        <mc:AlternateContent xmlns:mc="http://schemas.openxmlformats.org/markup-compatibility/2006" xmlns:p14="http://schemas.microsoft.com/office/powerpoint/2010/main">
          <mc:Choice Requires="p14">
            <p:contentPart p14:bwMode="auto" r:id="rId445">
              <p14:nvContentPartPr>
                <p14:cNvPr id="273" name="Рукописный ввод 272">
                  <a:extLst>
                    <a:ext uri="{FF2B5EF4-FFF2-40B4-BE49-F238E27FC236}">
                      <a16:creationId xmlns:a16="http://schemas.microsoft.com/office/drawing/2014/main" id="{15D1917C-34A6-41AB-82B1-8A071CFA2456}"/>
                    </a:ext>
                  </a:extLst>
                </p14:cNvPr>
                <p14:cNvContentPartPr/>
                <p14:nvPr/>
              </p14:nvContentPartPr>
              <p14:xfrm>
                <a:off x="8815472" y="1939038"/>
                <a:ext cx="32040" cy="415440"/>
              </p14:xfrm>
            </p:contentPart>
          </mc:Choice>
          <mc:Fallback xmlns="">
            <p:pic>
              <p:nvPicPr>
                <p:cNvPr id="273" name="Рукописный ввод 272">
                  <a:extLst>
                    <a:ext uri="{FF2B5EF4-FFF2-40B4-BE49-F238E27FC236}">
                      <a16:creationId xmlns:a16="http://schemas.microsoft.com/office/drawing/2014/main" id="{15D1917C-34A6-41AB-82B1-8A071CFA2456}"/>
                    </a:ext>
                  </a:extLst>
                </p:cNvPr>
                <p:cNvPicPr/>
                <p:nvPr/>
              </p:nvPicPr>
              <p:blipFill>
                <a:blip r:embed="rId446"/>
                <a:stretch>
                  <a:fillRect/>
                </a:stretch>
              </p:blipFill>
              <p:spPr>
                <a:xfrm>
                  <a:off x="8806472" y="1930038"/>
                  <a:ext cx="49680"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447">
              <p14:nvContentPartPr>
                <p14:cNvPr id="274" name="Рукописный ввод 273">
                  <a:extLst>
                    <a:ext uri="{FF2B5EF4-FFF2-40B4-BE49-F238E27FC236}">
                      <a16:creationId xmlns:a16="http://schemas.microsoft.com/office/drawing/2014/main" id="{860A8728-9E54-4237-8405-56DD77952A2A}"/>
                    </a:ext>
                  </a:extLst>
                </p14:cNvPr>
                <p14:cNvContentPartPr/>
                <p14:nvPr/>
              </p14:nvContentPartPr>
              <p14:xfrm>
                <a:off x="8702792" y="1954158"/>
                <a:ext cx="421200" cy="13680"/>
              </p14:xfrm>
            </p:contentPart>
          </mc:Choice>
          <mc:Fallback xmlns="">
            <p:pic>
              <p:nvPicPr>
                <p:cNvPr id="274" name="Рукописный ввод 273">
                  <a:extLst>
                    <a:ext uri="{FF2B5EF4-FFF2-40B4-BE49-F238E27FC236}">
                      <a16:creationId xmlns:a16="http://schemas.microsoft.com/office/drawing/2014/main" id="{860A8728-9E54-4237-8405-56DD77952A2A}"/>
                    </a:ext>
                  </a:extLst>
                </p:cNvPr>
                <p:cNvPicPr/>
                <p:nvPr/>
              </p:nvPicPr>
              <p:blipFill>
                <a:blip r:embed="rId448"/>
                <a:stretch>
                  <a:fillRect/>
                </a:stretch>
              </p:blipFill>
              <p:spPr>
                <a:xfrm>
                  <a:off x="8693792" y="1945518"/>
                  <a:ext cx="43884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449">
              <p14:nvContentPartPr>
                <p14:cNvPr id="275" name="Рукописный ввод 274">
                  <a:extLst>
                    <a:ext uri="{FF2B5EF4-FFF2-40B4-BE49-F238E27FC236}">
                      <a16:creationId xmlns:a16="http://schemas.microsoft.com/office/drawing/2014/main" id="{643EA88D-151B-4F42-86D6-A608749D30F4}"/>
                    </a:ext>
                  </a:extLst>
                </p14:cNvPr>
                <p14:cNvContentPartPr/>
                <p14:nvPr/>
              </p14:nvContentPartPr>
              <p14:xfrm>
                <a:off x="8698832" y="2050998"/>
                <a:ext cx="329040" cy="65880"/>
              </p14:xfrm>
            </p:contentPart>
          </mc:Choice>
          <mc:Fallback xmlns="">
            <p:pic>
              <p:nvPicPr>
                <p:cNvPr id="275" name="Рукописный ввод 274">
                  <a:extLst>
                    <a:ext uri="{FF2B5EF4-FFF2-40B4-BE49-F238E27FC236}">
                      <a16:creationId xmlns:a16="http://schemas.microsoft.com/office/drawing/2014/main" id="{643EA88D-151B-4F42-86D6-A608749D30F4}"/>
                    </a:ext>
                  </a:extLst>
                </p:cNvPr>
                <p:cNvPicPr/>
                <p:nvPr/>
              </p:nvPicPr>
              <p:blipFill>
                <a:blip r:embed="rId450"/>
                <a:stretch>
                  <a:fillRect/>
                </a:stretch>
              </p:blipFill>
              <p:spPr>
                <a:xfrm>
                  <a:off x="8690192" y="2042358"/>
                  <a:ext cx="346680" cy="83520"/>
                </a:xfrm>
                <a:prstGeom prst="rect">
                  <a:avLst/>
                </a:prstGeom>
              </p:spPr>
            </p:pic>
          </mc:Fallback>
        </mc:AlternateContent>
      </p:grpSp>
      <p:grpSp>
        <p:nvGrpSpPr>
          <p:cNvPr id="284" name="Группа 283">
            <a:extLst>
              <a:ext uri="{FF2B5EF4-FFF2-40B4-BE49-F238E27FC236}">
                <a16:creationId xmlns:a16="http://schemas.microsoft.com/office/drawing/2014/main" id="{4F8000A3-1663-47DF-AA93-9C200A30B269}"/>
              </a:ext>
            </a:extLst>
          </p:cNvPr>
          <p:cNvGrpSpPr/>
          <p:nvPr/>
        </p:nvGrpSpPr>
        <p:grpSpPr>
          <a:xfrm>
            <a:off x="8697752" y="2644638"/>
            <a:ext cx="495720" cy="1693440"/>
            <a:chOff x="8697752" y="2644638"/>
            <a:chExt cx="495720" cy="1693440"/>
          </a:xfrm>
        </p:grpSpPr>
        <mc:AlternateContent xmlns:mc="http://schemas.openxmlformats.org/markup-compatibility/2006" xmlns:p14="http://schemas.microsoft.com/office/powerpoint/2010/main">
          <mc:Choice Requires="p14">
            <p:contentPart p14:bwMode="auto" r:id="rId451">
              <p14:nvContentPartPr>
                <p14:cNvPr id="277" name="Рукописный ввод 276">
                  <a:extLst>
                    <a:ext uri="{FF2B5EF4-FFF2-40B4-BE49-F238E27FC236}">
                      <a16:creationId xmlns:a16="http://schemas.microsoft.com/office/drawing/2014/main" id="{6ABCE177-9F53-4A7F-B88D-62F4D9C0008F}"/>
                    </a:ext>
                  </a:extLst>
                </p14:cNvPr>
                <p14:cNvContentPartPr/>
                <p14:nvPr/>
              </p14:nvContentPartPr>
              <p14:xfrm>
                <a:off x="8832392" y="2699718"/>
                <a:ext cx="19800" cy="271440"/>
              </p14:xfrm>
            </p:contentPart>
          </mc:Choice>
          <mc:Fallback xmlns="">
            <p:pic>
              <p:nvPicPr>
                <p:cNvPr id="277" name="Рукописный ввод 276">
                  <a:extLst>
                    <a:ext uri="{FF2B5EF4-FFF2-40B4-BE49-F238E27FC236}">
                      <a16:creationId xmlns:a16="http://schemas.microsoft.com/office/drawing/2014/main" id="{6ABCE177-9F53-4A7F-B88D-62F4D9C0008F}"/>
                    </a:ext>
                  </a:extLst>
                </p:cNvPr>
                <p:cNvPicPr/>
                <p:nvPr/>
              </p:nvPicPr>
              <p:blipFill>
                <a:blip r:embed="rId452"/>
                <a:stretch>
                  <a:fillRect/>
                </a:stretch>
              </p:blipFill>
              <p:spPr>
                <a:xfrm>
                  <a:off x="8823392" y="2690718"/>
                  <a:ext cx="3744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453">
              <p14:nvContentPartPr>
                <p14:cNvPr id="278" name="Рукописный ввод 277">
                  <a:extLst>
                    <a:ext uri="{FF2B5EF4-FFF2-40B4-BE49-F238E27FC236}">
                      <a16:creationId xmlns:a16="http://schemas.microsoft.com/office/drawing/2014/main" id="{344F4344-3756-4B39-9627-1F58541A1CA0}"/>
                    </a:ext>
                  </a:extLst>
                </p14:cNvPr>
                <p14:cNvContentPartPr/>
                <p14:nvPr/>
              </p14:nvContentPartPr>
              <p14:xfrm>
                <a:off x="8697752" y="2644638"/>
                <a:ext cx="372600" cy="31680"/>
              </p14:xfrm>
            </p:contentPart>
          </mc:Choice>
          <mc:Fallback xmlns="">
            <p:pic>
              <p:nvPicPr>
                <p:cNvPr id="278" name="Рукописный ввод 277">
                  <a:extLst>
                    <a:ext uri="{FF2B5EF4-FFF2-40B4-BE49-F238E27FC236}">
                      <a16:creationId xmlns:a16="http://schemas.microsoft.com/office/drawing/2014/main" id="{344F4344-3756-4B39-9627-1F58541A1CA0}"/>
                    </a:ext>
                  </a:extLst>
                </p:cNvPr>
                <p:cNvPicPr/>
                <p:nvPr/>
              </p:nvPicPr>
              <p:blipFill>
                <a:blip r:embed="rId454"/>
                <a:stretch>
                  <a:fillRect/>
                </a:stretch>
              </p:blipFill>
              <p:spPr>
                <a:xfrm>
                  <a:off x="8688752" y="2635998"/>
                  <a:ext cx="39024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279" name="Рукописный ввод 278">
                  <a:extLst>
                    <a:ext uri="{FF2B5EF4-FFF2-40B4-BE49-F238E27FC236}">
                      <a16:creationId xmlns:a16="http://schemas.microsoft.com/office/drawing/2014/main" id="{2FA00220-60E8-4151-94E3-AA97CD14BE06}"/>
                    </a:ext>
                  </a:extLst>
                </p14:cNvPr>
                <p14:cNvContentPartPr/>
                <p14:nvPr/>
              </p14:nvContentPartPr>
              <p14:xfrm>
                <a:off x="8890712" y="3170598"/>
                <a:ext cx="22320" cy="408600"/>
              </p14:xfrm>
            </p:contentPart>
          </mc:Choice>
          <mc:Fallback xmlns="">
            <p:pic>
              <p:nvPicPr>
                <p:cNvPr id="279" name="Рукописный ввод 278">
                  <a:extLst>
                    <a:ext uri="{FF2B5EF4-FFF2-40B4-BE49-F238E27FC236}">
                      <a16:creationId xmlns:a16="http://schemas.microsoft.com/office/drawing/2014/main" id="{2FA00220-60E8-4151-94E3-AA97CD14BE06}"/>
                    </a:ext>
                  </a:extLst>
                </p:cNvPr>
                <p:cNvPicPr/>
                <p:nvPr/>
              </p:nvPicPr>
              <p:blipFill>
                <a:blip r:embed="rId456"/>
                <a:stretch>
                  <a:fillRect/>
                </a:stretch>
              </p:blipFill>
              <p:spPr>
                <a:xfrm>
                  <a:off x="8882072" y="3161958"/>
                  <a:ext cx="3996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457">
              <p14:nvContentPartPr>
                <p14:cNvPr id="280" name="Рукописный ввод 279">
                  <a:extLst>
                    <a:ext uri="{FF2B5EF4-FFF2-40B4-BE49-F238E27FC236}">
                      <a16:creationId xmlns:a16="http://schemas.microsoft.com/office/drawing/2014/main" id="{552BF86D-9147-4473-9FAA-BF4B7E934D33}"/>
                    </a:ext>
                  </a:extLst>
                </p14:cNvPr>
                <p14:cNvContentPartPr/>
                <p14:nvPr/>
              </p14:nvContentPartPr>
              <p14:xfrm>
                <a:off x="8774792" y="3179598"/>
                <a:ext cx="316080" cy="47880"/>
              </p14:xfrm>
            </p:contentPart>
          </mc:Choice>
          <mc:Fallback xmlns="">
            <p:pic>
              <p:nvPicPr>
                <p:cNvPr id="280" name="Рукописный ввод 279">
                  <a:extLst>
                    <a:ext uri="{FF2B5EF4-FFF2-40B4-BE49-F238E27FC236}">
                      <a16:creationId xmlns:a16="http://schemas.microsoft.com/office/drawing/2014/main" id="{552BF86D-9147-4473-9FAA-BF4B7E934D33}"/>
                    </a:ext>
                  </a:extLst>
                </p:cNvPr>
                <p:cNvPicPr/>
                <p:nvPr/>
              </p:nvPicPr>
              <p:blipFill>
                <a:blip r:embed="rId458"/>
                <a:stretch>
                  <a:fillRect/>
                </a:stretch>
              </p:blipFill>
              <p:spPr>
                <a:xfrm>
                  <a:off x="8765792" y="3170598"/>
                  <a:ext cx="33372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459">
              <p14:nvContentPartPr>
                <p14:cNvPr id="281" name="Рукописный ввод 280">
                  <a:extLst>
                    <a:ext uri="{FF2B5EF4-FFF2-40B4-BE49-F238E27FC236}">
                      <a16:creationId xmlns:a16="http://schemas.microsoft.com/office/drawing/2014/main" id="{A87C4213-CDA3-4279-B00D-36FEB382EA35}"/>
                    </a:ext>
                  </a:extLst>
                </p14:cNvPr>
                <p14:cNvContentPartPr/>
                <p14:nvPr/>
              </p14:nvContentPartPr>
              <p14:xfrm>
                <a:off x="8880992" y="3884478"/>
                <a:ext cx="60480" cy="453600"/>
              </p14:xfrm>
            </p:contentPart>
          </mc:Choice>
          <mc:Fallback xmlns="">
            <p:pic>
              <p:nvPicPr>
                <p:cNvPr id="281" name="Рукописный ввод 280">
                  <a:extLst>
                    <a:ext uri="{FF2B5EF4-FFF2-40B4-BE49-F238E27FC236}">
                      <a16:creationId xmlns:a16="http://schemas.microsoft.com/office/drawing/2014/main" id="{A87C4213-CDA3-4279-B00D-36FEB382EA35}"/>
                    </a:ext>
                  </a:extLst>
                </p:cNvPr>
                <p:cNvPicPr/>
                <p:nvPr/>
              </p:nvPicPr>
              <p:blipFill>
                <a:blip r:embed="rId460"/>
                <a:stretch>
                  <a:fillRect/>
                </a:stretch>
              </p:blipFill>
              <p:spPr>
                <a:xfrm>
                  <a:off x="8872352" y="3875838"/>
                  <a:ext cx="78120" cy="471240"/>
                </a:xfrm>
                <a:prstGeom prst="rect">
                  <a:avLst/>
                </a:prstGeom>
              </p:spPr>
            </p:pic>
          </mc:Fallback>
        </mc:AlternateContent>
        <mc:AlternateContent xmlns:mc="http://schemas.openxmlformats.org/markup-compatibility/2006" xmlns:p14="http://schemas.microsoft.com/office/powerpoint/2010/main">
          <mc:Choice Requires="p14">
            <p:contentPart p14:bwMode="auto" r:id="rId461">
              <p14:nvContentPartPr>
                <p14:cNvPr id="282" name="Рукописный ввод 281">
                  <a:extLst>
                    <a:ext uri="{FF2B5EF4-FFF2-40B4-BE49-F238E27FC236}">
                      <a16:creationId xmlns:a16="http://schemas.microsoft.com/office/drawing/2014/main" id="{49217031-8B4C-4E22-AEBB-72A48DF21477}"/>
                    </a:ext>
                  </a:extLst>
                </p14:cNvPr>
                <p14:cNvContentPartPr/>
                <p14:nvPr/>
              </p14:nvContentPartPr>
              <p14:xfrm>
                <a:off x="8780192" y="3764598"/>
                <a:ext cx="413280" cy="37080"/>
              </p14:xfrm>
            </p:contentPart>
          </mc:Choice>
          <mc:Fallback xmlns="">
            <p:pic>
              <p:nvPicPr>
                <p:cNvPr id="282" name="Рукописный ввод 281">
                  <a:extLst>
                    <a:ext uri="{FF2B5EF4-FFF2-40B4-BE49-F238E27FC236}">
                      <a16:creationId xmlns:a16="http://schemas.microsoft.com/office/drawing/2014/main" id="{49217031-8B4C-4E22-AEBB-72A48DF21477}"/>
                    </a:ext>
                  </a:extLst>
                </p:cNvPr>
                <p:cNvPicPr/>
                <p:nvPr/>
              </p:nvPicPr>
              <p:blipFill>
                <a:blip r:embed="rId462"/>
                <a:stretch>
                  <a:fillRect/>
                </a:stretch>
              </p:blipFill>
              <p:spPr>
                <a:xfrm>
                  <a:off x="8771552" y="3755598"/>
                  <a:ext cx="4309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283" name="Рукописный ввод 282">
                  <a:extLst>
                    <a:ext uri="{FF2B5EF4-FFF2-40B4-BE49-F238E27FC236}">
                      <a16:creationId xmlns:a16="http://schemas.microsoft.com/office/drawing/2014/main" id="{287D157A-075C-4ED8-94BA-42C54CEBC8AC}"/>
                    </a:ext>
                  </a:extLst>
                </p14:cNvPr>
                <p14:cNvContentPartPr/>
                <p14:nvPr/>
              </p14:nvContentPartPr>
              <p14:xfrm>
                <a:off x="8815472" y="4014798"/>
                <a:ext cx="301320" cy="48240"/>
              </p14:xfrm>
            </p:contentPart>
          </mc:Choice>
          <mc:Fallback xmlns="">
            <p:pic>
              <p:nvPicPr>
                <p:cNvPr id="283" name="Рукописный ввод 282">
                  <a:extLst>
                    <a:ext uri="{FF2B5EF4-FFF2-40B4-BE49-F238E27FC236}">
                      <a16:creationId xmlns:a16="http://schemas.microsoft.com/office/drawing/2014/main" id="{287D157A-075C-4ED8-94BA-42C54CEBC8AC}"/>
                    </a:ext>
                  </a:extLst>
                </p:cNvPr>
                <p:cNvPicPr/>
                <p:nvPr/>
              </p:nvPicPr>
              <p:blipFill>
                <a:blip r:embed="rId464"/>
                <a:stretch>
                  <a:fillRect/>
                </a:stretch>
              </p:blipFill>
              <p:spPr>
                <a:xfrm>
                  <a:off x="8806472" y="4006158"/>
                  <a:ext cx="318960" cy="65880"/>
                </a:xfrm>
                <a:prstGeom prst="rect">
                  <a:avLst/>
                </a:prstGeom>
              </p:spPr>
            </p:pic>
          </mc:Fallback>
        </mc:AlternateContent>
      </p:grpSp>
      <p:grpSp>
        <p:nvGrpSpPr>
          <p:cNvPr id="286" name="Группа 285">
            <a:extLst>
              <a:ext uri="{FF2B5EF4-FFF2-40B4-BE49-F238E27FC236}">
                <a16:creationId xmlns:a16="http://schemas.microsoft.com/office/drawing/2014/main" id="{035C776B-F0D6-4E5B-A291-7CF529A6A395}"/>
              </a:ext>
            </a:extLst>
          </p:cNvPr>
          <p:cNvGrpSpPr/>
          <p:nvPr/>
        </p:nvGrpSpPr>
        <p:grpSpPr>
          <a:xfrm>
            <a:off x="2495312" y="1357278"/>
            <a:ext cx="1381320" cy="5056560"/>
            <a:chOff x="2495312" y="1357278"/>
            <a:chExt cx="1381320" cy="5056560"/>
          </a:xfrm>
        </p:grpSpPr>
        <mc:AlternateContent xmlns:mc="http://schemas.openxmlformats.org/markup-compatibility/2006" xmlns:p14="http://schemas.microsoft.com/office/powerpoint/2010/main">
          <mc:Choice Requires="p14">
            <p:contentPart p14:bwMode="auto" r:id="rId465">
              <p14:nvContentPartPr>
                <p14:cNvPr id="56" name="Рукописный ввод 55">
                  <a:extLst>
                    <a:ext uri="{FF2B5EF4-FFF2-40B4-BE49-F238E27FC236}">
                      <a16:creationId xmlns:a16="http://schemas.microsoft.com/office/drawing/2014/main" id="{90DE8E11-019B-4316-AD60-5075280E8846}"/>
                    </a:ext>
                  </a:extLst>
                </p14:cNvPr>
                <p14:cNvContentPartPr/>
                <p14:nvPr/>
              </p14:nvContentPartPr>
              <p14:xfrm>
                <a:off x="2495312" y="1608558"/>
                <a:ext cx="285480" cy="135000"/>
              </p14:xfrm>
            </p:contentPart>
          </mc:Choice>
          <mc:Fallback xmlns="">
            <p:pic>
              <p:nvPicPr>
                <p:cNvPr id="56" name="Рукописный ввод 55">
                  <a:extLst>
                    <a:ext uri="{FF2B5EF4-FFF2-40B4-BE49-F238E27FC236}">
                      <a16:creationId xmlns:a16="http://schemas.microsoft.com/office/drawing/2014/main" id="{90DE8E11-019B-4316-AD60-5075280E8846}"/>
                    </a:ext>
                  </a:extLst>
                </p:cNvPr>
                <p:cNvPicPr/>
                <p:nvPr/>
              </p:nvPicPr>
              <p:blipFill>
                <a:blip r:embed="rId466"/>
                <a:stretch>
                  <a:fillRect/>
                </a:stretch>
              </p:blipFill>
              <p:spPr>
                <a:xfrm>
                  <a:off x="2486312" y="1599558"/>
                  <a:ext cx="3031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467">
              <p14:nvContentPartPr>
                <p14:cNvPr id="57" name="Рукописный ввод 56">
                  <a:extLst>
                    <a:ext uri="{FF2B5EF4-FFF2-40B4-BE49-F238E27FC236}">
                      <a16:creationId xmlns:a16="http://schemas.microsoft.com/office/drawing/2014/main" id="{1915EDCA-6FAE-40CF-82E1-4C933401F271}"/>
                    </a:ext>
                  </a:extLst>
                </p14:cNvPr>
                <p14:cNvContentPartPr/>
                <p14:nvPr/>
              </p14:nvContentPartPr>
              <p14:xfrm>
                <a:off x="2927672" y="1518558"/>
                <a:ext cx="53640" cy="279000"/>
              </p14:xfrm>
            </p:contentPart>
          </mc:Choice>
          <mc:Fallback xmlns="">
            <p:pic>
              <p:nvPicPr>
                <p:cNvPr id="57" name="Рукописный ввод 56">
                  <a:extLst>
                    <a:ext uri="{FF2B5EF4-FFF2-40B4-BE49-F238E27FC236}">
                      <a16:creationId xmlns:a16="http://schemas.microsoft.com/office/drawing/2014/main" id="{1915EDCA-6FAE-40CF-82E1-4C933401F271}"/>
                    </a:ext>
                  </a:extLst>
                </p:cNvPr>
                <p:cNvPicPr/>
                <p:nvPr/>
              </p:nvPicPr>
              <p:blipFill>
                <a:blip r:embed="rId468"/>
                <a:stretch>
                  <a:fillRect/>
                </a:stretch>
              </p:blipFill>
              <p:spPr>
                <a:xfrm>
                  <a:off x="2918672" y="1509558"/>
                  <a:ext cx="7128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469">
              <p14:nvContentPartPr>
                <p14:cNvPr id="58" name="Рукописный ввод 57">
                  <a:extLst>
                    <a:ext uri="{FF2B5EF4-FFF2-40B4-BE49-F238E27FC236}">
                      <a16:creationId xmlns:a16="http://schemas.microsoft.com/office/drawing/2014/main" id="{7D4E144F-B190-4718-AD8B-6E5DFF1BC41C}"/>
                    </a:ext>
                  </a:extLst>
                </p14:cNvPr>
                <p14:cNvContentPartPr/>
                <p14:nvPr/>
              </p14:nvContentPartPr>
              <p14:xfrm>
                <a:off x="2988512" y="1470678"/>
                <a:ext cx="167760" cy="336600"/>
              </p14:xfrm>
            </p:contentPart>
          </mc:Choice>
          <mc:Fallback xmlns="">
            <p:pic>
              <p:nvPicPr>
                <p:cNvPr id="58" name="Рукописный ввод 57">
                  <a:extLst>
                    <a:ext uri="{FF2B5EF4-FFF2-40B4-BE49-F238E27FC236}">
                      <a16:creationId xmlns:a16="http://schemas.microsoft.com/office/drawing/2014/main" id="{7D4E144F-B190-4718-AD8B-6E5DFF1BC41C}"/>
                    </a:ext>
                  </a:extLst>
                </p:cNvPr>
                <p:cNvPicPr/>
                <p:nvPr/>
              </p:nvPicPr>
              <p:blipFill>
                <a:blip r:embed="rId470"/>
                <a:stretch>
                  <a:fillRect/>
                </a:stretch>
              </p:blipFill>
              <p:spPr>
                <a:xfrm>
                  <a:off x="2979512" y="1462038"/>
                  <a:ext cx="18540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471">
              <p14:nvContentPartPr>
                <p14:cNvPr id="59" name="Рукописный ввод 58">
                  <a:extLst>
                    <a:ext uri="{FF2B5EF4-FFF2-40B4-BE49-F238E27FC236}">
                      <a16:creationId xmlns:a16="http://schemas.microsoft.com/office/drawing/2014/main" id="{E9B8FC2E-89F8-4CC2-B947-1568E638E92E}"/>
                    </a:ext>
                  </a:extLst>
                </p14:cNvPr>
                <p14:cNvContentPartPr/>
                <p14:nvPr/>
              </p14:nvContentPartPr>
              <p14:xfrm>
                <a:off x="2934152" y="1661478"/>
                <a:ext cx="149760" cy="48960"/>
              </p14:xfrm>
            </p:contentPart>
          </mc:Choice>
          <mc:Fallback xmlns="">
            <p:pic>
              <p:nvPicPr>
                <p:cNvPr id="59" name="Рукописный ввод 58">
                  <a:extLst>
                    <a:ext uri="{FF2B5EF4-FFF2-40B4-BE49-F238E27FC236}">
                      <a16:creationId xmlns:a16="http://schemas.microsoft.com/office/drawing/2014/main" id="{E9B8FC2E-89F8-4CC2-B947-1568E638E92E}"/>
                    </a:ext>
                  </a:extLst>
                </p:cNvPr>
                <p:cNvPicPr/>
                <p:nvPr/>
              </p:nvPicPr>
              <p:blipFill>
                <a:blip r:embed="rId472"/>
                <a:stretch>
                  <a:fillRect/>
                </a:stretch>
              </p:blipFill>
              <p:spPr>
                <a:xfrm>
                  <a:off x="2925512" y="1652478"/>
                  <a:ext cx="16740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473">
              <p14:nvContentPartPr>
                <p14:cNvPr id="61" name="Рукописный ввод 60">
                  <a:extLst>
                    <a:ext uri="{FF2B5EF4-FFF2-40B4-BE49-F238E27FC236}">
                      <a16:creationId xmlns:a16="http://schemas.microsoft.com/office/drawing/2014/main" id="{EE7CB2EA-768C-4CD3-B3D1-5B3B19BD2E60}"/>
                    </a:ext>
                  </a:extLst>
                </p14:cNvPr>
                <p14:cNvContentPartPr/>
                <p14:nvPr/>
              </p14:nvContentPartPr>
              <p14:xfrm>
                <a:off x="3315392" y="1558518"/>
                <a:ext cx="151560" cy="7200"/>
              </p14:xfrm>
            </p:contentPart>
          </mc:Choice>
          <mc:Fallback xmlns="">
            <p:pic>
              <p:nvPicPr>
                <p:cNvPr id="61" name="Рукописный ввод 60">
                  <a:extLst>
                    <a:ext uri="{FF2B5EF4-FFF2-40B4-BE49-F238E27FC236}">
                      <a16:creationId xmlns:a16="http://schemas.microsoft.com/office/drawing/2014/main" id="{EE7CB2EA-768C-4CD3-B3D1-5B3B19BD2E60}"/>
                    </a:ext>
                  </a:extLst>
                </p:cNvPr>
                <p:cNvPicPr/>
                <p:nvPr/>
              </p:nvPicPr>
              <p:blipFill>
                <a:blip r:embed="rId474"/>
                <a:stretch>
                  <a:fillRect/>
                </a:stretch>
              </p:blipFill>
              <p:spPr>
                <a:xfrm>
                  <a:off x="3306752" y="1549518"/>
                  <a:ext cx="1692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475">
              <p14:nvContentPartPr>
                <p14:cNvPr id="62" name="Рукописный ввод 61">
                  <a:extLst>
                    <a:ext uri="{FF2B5EF4-FFF2-40B4-BE49-F238E27FC236}">
                      <a16:creationId xmlns:a16="http://schemas.microsoft.com/office/drawing/2014/main" id="{61815D31-2DB2-469B-AF4E-CA1C2EF27944}"/>
                    </a:ext>
                  </a:extLst>
                </p14:cNvPr>
                <p14:cNvContentPartPr/>
                <p14:nvPr/>
              </p14:nvContentPartPr>
              <p14:xfrm>
                <a:off x="3293432" y="1647798"/>
                <a:ext cx="155880" cy="16560"/>
              </p14:xfrm>
            </p:contentPart>
          </mc:Choice>
          <mc:Fallback xmlns="">
            <p:pic>
              <p:nvPicPr>
                <p:cNvPr id="62" name="Рукописный ввод 61">
                  <a:extLst>
                    <a:ext uri="{FF2B5EF4-FFF2-40B4-BE49-F238E27FC236}">
                      <a16:creationId xmlns:a16="http://schemas.microsoft.com/office/drawing/2014/main" id="{61815D31-2DB2-469B-AF4E-CA1C2EF27944}"/>
                    </a:ext>
                  </a:extLst>
                </p:cNvPr>
                <p:cNvPicPr/>
                <p:nvPr/>
              </p:nvPicPr>
              <p:blipFill>
                <a:blip r:embed="rId476"/>
                <a:stretch>
                  <a:fillRect/>
                </a:stretch>
              </p:blipFill>
              <p:spPr>
                <a:xfrm>
                  <a:off x="3284792" y="1639158"/>
                  <a:ext cx="1735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477">
              <p14:nvContentPartPr>
                <p14:cNvPr id="63" name="Рукописный ввод 62">
                  <a:extLst>
                    <a:ext uri="{FF2B5EF4-FFF2-40B4-BE49-F238E27FC236}">
                      <a16:creationId xmlns:a16="http://schemas.microsoft.com/office/drawing/2014/main" id="{4B9042A8-CB3C-4679-8561-48E75EBD3341}"/>
                    </a:ext>
                  </a:extLst>
                </p14:cNvPr>
                <p14:cNvContentPartPr/>
                <p14:nvPr/>
              </p14:nvContentPartPr>
              <p14:xfrm>
                <a:off x="3320072" y="1717998"/>
                <a:ext cx="122400" cy="30960"/>
              </p14:xfrm>
            </p:contentPart>
          </mc:Choice>
          <mc:Fallback xmlns="">
            <p:pic>
              <p:nvPicPr>
                <p:cNvPr id="63" name="Рукописный ввод 62">
                  <a:extLst>
                    <a:ext uri="{FF2B5EF4-FFF2-40B4-BE49-F238E27FC236}">
                      <a16:creationId xmlns:a16="http://schemas.microsoft.com/office/drawing/2014/main" id="{4B9042A8-CB3C-4679-8561-48E75EBD3341}"/>
                    </a:ext>
                  </a:extLst>
                </p:cNvPr>
                <p:cNvPicPr/>
                <p:nvPr/>
              </p:nvPicPr>
              <p:blipFill>
                <a:blip r:embed="rId478"/>
                <a:stretch>
                  <a:fillRect/>
                </a:stretch>
              </p:blipFill>
              <p:spPr>
                <a:xfrm>
                  <a:off x="3311072" y="1709358"/>
                  <a:ext cx="14004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79">
              <p14:nvContentPartPr>
                <p14:cNvPr id="128" name="Рукописный ввод 127">
                  <a:extLst>
                    <a:ext uri="{FF2B5EF4-FFF2-40B4-BE49-F238E27FC236}">
                      <a16:creationId xmlns:a16="http://schemas.microsoft.com/office/drawing/2014/main" id="{077C7460-C8DD-4D37-894B-0D8ECEAA3A07}"/>
                    </a:ext>
                  </a:extLst>
                </p14:cNvPr>
                <p14:cNvContentPartPr/>
                <p14:nvPr/>
              </p14:nvContentPartPr>
              <p14:xfrm>
                <a:off x="3577472" y="1549158"/>
                <a:ext cx="169200" cy="217440"/>
              </p14:xfrm>
            </p:contentPart>
          </mc:Choice>
          <mc:Fallback xmlns="">
            <p:pic>
              <p:nvPicPr>
                <p:cNvPr id="128" name="Рукописный ввод 127">
                  <a:extLst>
                    <a:ext uri="{FF2B5EF4-FFF2-40B4-BE49-F238E27FC236}">
                      <a16:creationId xmlns:a16="http://schemas.microsoft.com/office/drawing/2014/main" id="{077C7460-C8DD-4D37-894B-0D8ECEAA3A07}"/>
                    </a:ext>
                  </a:extLst>
                </p:cNvPr>
                <p:cNvPicPr/>
                <p:nvPr/>
              </p:nvPicPr>
              <p:blipFill>
                <a:blip r:embed="rId480"/>
                <a:stretch>
                  <a:fillRect/>
                </a:stretch>
              </p:blipFill>
              <p:spPr>
                <a:xfrm>
                  <a:off x="3568472" y="1540158"/>
                  <a:ext cx="1868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481">
              <p14:nvContentPartPr>
                <p14:cNvPr id="129" name="Рукописный ввод 128">
                  <a:extLst>
                    <a:ext uri="{FF2B5EF4-FFF2-40B4-BE49-F238E27FC236}">
                      <a16:creationId xmlns:a16="http://schemas.microsoft.com/office/drawing/2014/main" id="{C33F5E1E-0248-491F-B07D-B7E521565496}"/>
                    </a:ext>
                  </a:extLst>
                </p14:cNvPr>
                <p14:cNvContentPartPr/>
                <p14:nvPr/>
              </p14:nvContentPartPr>
              <p14:xfrm>
                <a:off x="3600512" y="1635558"/>
                <a:ext cx="137880" cy="159480"/>
              </p14:xfrm>
            </p:contentPart>
          </mc:Choice>
          <mc:Fallback xmlns="">
            <p:pic>
              <p:nvPicPr>
                <p:cNvPr id="129" name="Рукописный ввод 128">
                  <a:extLst>
                    <a:ext uri="{FF2B5EF4-FFF2-40B4-BE49-F238E27FC236}">
                      <a16:creationId xmlns:a16="http://schemas.microsoft.com/office/drawing/2014/main" id="{C33F5E1E-0248-491F-B07D-B7E521565496}"/>
                    </a:ext>
                  </a:extLst>
                </p:cNvPr>
                <p:cNvPicPr/>
                <p:nvPr/>
              </p:nvPicPr>
              <p:blipFill>
                <a:blip r:embed="rId482"/>
                <a:stretch>
                  <a:fillRect/>
                </a:stretch>
              </p:blipFill>
              <p:spPr>
                <a:xfrm>
                  <a:off x="3591512" y="1626918"/>
                  <a:ext cx="15552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483">
              <p14:nvContentPartPr>
                <p14:cNvPr id="130" name="Рукописный ввод 129">
                  <a:extLst>
                    <a:ext uri="{FF2B5EF4-FFF2-40B4-BE49-F238E27FC236}">
                      <a16:creationId xmlns:a16="http://schemas.microsoft.com/office/drawing/2014/main" id="{D4A598F1-A154-46CD-A9EA-224E02876AEE}"/>
                    </a:ext>
                  </a:extLst>
                </p14:cNvPr>
                <p14:cNvContentPartPr/>
                <p14:nvPr/>
              </p14:nvContentPartPr>
              <p14:xfrm>
                <a:off x="3643352" y="1357278"/>
                <a:ext cx="233280" cy="5056560"/>
              </p14:xfrm>
            </p:contentPart>
          </mc:Choice>
          <mc:Fallback xmlns="">
            <p:pic>
              <p:nvPicPr>
                <p:cNvPr id="130" name="Рукописный ввод 129">
                  <a:extLst>
                    <a:ext uri="{FF2B5EF4-FFF2-40B4-BE49-F238E27FC236}">
                      <a16:creationId xmlns:a16="http://schemas.microsoft.com/office/drawing/2014/main" id="{D4A598F1-A154-46CD-A9EA-224E02876AEE}"/>
                    </a:ext>
                  </a:extLst>
                </p:cNvPr>
                <p:cNvPicPr/>
                <p:nvPr/>
              </p:nvPicPr>
              <p:blipFill>
                <a:blip r:embed="rId484"/>
                <a:stretch>
                  <a:fillRect/>
                </a:stretch>
              </p:blipFill>
              <p:spPr>
                <a:xfrm>
                  <a:off x="3634712" y="1348638"/>
                  <a:ext cx="250920" cy="5074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5">
            <p14:nvContentPartPr>
              <p14:cNvPr id="287" name="Рукописный ввод 286">
                <a:extLst>
                  <a:ext uri="{FF2B5EF4-FFF2-40B4-BE49-F238E27FC236}">
                    <a16:creationId xmlns:a16="http://schemas.microsoft.com/office/drawing/2014/main" id="{7AB8206B-5B1C-48B1-90EA-9F226CDCAE9A}"/>
                  </a:ext>
                </a:extLst>
              </p14:cNvPr>
              <p14:cNvContentPartPr/>
              <p14:nvPr/>
            </p14:nvContentPartPr>
            <p14:xfrm>
              <a:off x="2586752" y="1942278"/>
              <a:ext cx="951840" cy="2869920"/>
            </p14:xfrm>
          </p:contentPart>
        </mc:Choice>
        <mc:Fallback xmlns="">
          <p:pic>
            <p:nvPicPr>
              <p:cNvPr id="287" name="Рукописный ввод 286">
                <a:extLst>
                  <a:ext uri="{FF2B5EF4-FFF2-40B4-BE49-F238E27FC236}">
                    <a16:creationId xmlns:a16="http://schemas.microsoft.com/office/drawing/2014/main" id="{7AB8206B-5B1C-48B1-90EA-9F226CDCAE9A}"/>
                  </a:ext>
                </a:extLst>
              </p:cNvPr>
              <p:cNvPicPr/>
              <p:nvPr/>
            </p:nvPicPr>
            <p:blipFill>
              <a:blip r:embed="rId486"/>
              <a:stretch>
                <a:fillRect/>
              </a:stretch>
            </p:blipFill>
            <p:spPr>
              <a:xfrm>
                <a:off x="2569112" y="1924278"/>
                <a:ext cx="987480" cy="2905560"/>
              </a:xfrm>
              <a:prstGeom prst="rect">
                <a:avLst/>
              </a:prstGeom>
            </p:spPr>
          </p:pic>
        </mc:Fallback>
      </mc:AlternateContent>
      <mc:AlternateContent xmlns:mc="http://schemas.openxmlformats.org/markup-compatibility/2006" xmlns:p14="http://schemas.microsoft.com/office/powerpoint/2010/main">
        <mc:Choice Requires="p14">
          <p:contentPart p14:bwMode="auto" r:id="rId487">
            <p14:nvContentPartPr>
              <p14:cNvPr id="288" name="Рукописный ввод 287">
                <a:extLst>
                  <a:ext uri="{FF2B5EF4-FFF2-40B4-BE49-F238E27FC236}">
                    <a16:creationId xmlns:a16="http://schemas.microsoft.com/office/drawing/2014/main" id="{6C516C53-B112-490E-AD7C-00E3950C37C1}"/>
                  </a:ext>
                </a:extLst>
              </p14:cNvPr>
              <p14:cNvContentPartPr/>
              <p14:nvPr/>
            </p14:nvContentPartPr>
            <p14:xfrm>
              <a:off x="8461592" y="1758678"/>
              <a:ext cx="1029240" cy="2850480"/>
            </p14:xfrm>
          </p:contentPart>
        </mc:Choice>
        <mc:Fallback xmlns="">
          <p:pic>
            <p:nvPicPr>
              <p:cNvPr id="288" name="Рукописный ввод 287">
                <a:extLst>
                  <a:ext uri="{FF2B5EF4-FFF2-40B4-BE49-F238E27FC236}">
                    <a16:creationId xmlns:a16="http://schemas.microsoft.com/office/drawing/2014/main" id="{6C516C53-B112-490E-AD7C-00E3950C37C1}"/>
                  </a:ext>
                </a:extLst>
              </p:cNvPr>
              <p:cNvPicPr/>
              <p:nvPr/>
            </p:nvPicPr>
            <p:blipFill>
              <a:blip r:embed="rId488"/>
              <a:stretch>
                <a:fillRect/>
              </a:stretch>
            </p:blipFill>
            <p:spPr>
              <a:xfrm>
                <a:off x="8443592" y="1741038"/>
                <a:ext cx="1064880" cy="2886120"/>
              </a:xfrm>
              <a:prstGeom prst="rect">
                <a:avLst/>
              </a:prstGeom>
            </p:spPr>
          </p:pic>
        </mc:Fallback>
      </mc:AlternateContent>
      <p:grpSp>
        <p:nvGrpSpPr>
          <p:cNvPr id="316" name="Группа 315">
            <a:extLst>
              <a:ext uri="{FF2B5EF4-FFF2-40B4-BE49-F238E27FC236}">
                <a16:creationId xmlns:a16="http://schemas.microsoft.com/office/drawing/2014/main" id="{D8B15305-110A-4723-99BA-C725F90A3FB7}"/>
              </a:ext>
            </a:extLst>
          </p:cNvPr>
          <p:cNvGrpSpPr/>
          <p:nvPr/>
        </p:nvGrpSpPr>
        <p:grpSpPr>
          <a:xfrm>
            <a:off x="7673912" y="4423038"/>
            <a:ext cx="3247200" cy="2316960"/>
            <a:chOff x="7673912" y="4423038"/>
            <a:chExt cx="3247200" cy="2316960"/>
          </a:xfrm>
        </p:grpSpPr>
        <mc:AlternateContent xmlns:mc="http://schemas.openxmlformats.org/markup-compatibility/2006" xmlns:p14="http://schemas.microsoft.com/office/powerpoint/2010/main">
          <mc:Choice Requires="p14">
            <p:contentPart p14:bwMode="auto" r:id="rId489">
              <p14:nvContentPartPr>
                <p14:cNvPr id="289" name="Рукописный ввод 288">
                  <a:extLst>
                    <a:ext uri="{FF2B5EF4-FFF2-40B4-BE49-F238E27FC236}">
                      <a16:creationId xmlns:a16="http://schemas.microsoft.com/office/drawing/2014/main" id="{7EFE607E-7D24-41B4-B346-A3DBF293DA3A}"/>
                    </a:ext>
                  </a:extLst>
                </p14:cNvPr>
                <p14:cNvContentPartPr/>
                <p14:nvPr/>
              </p14:nvContentPartPr>
              <p14:xfrm>
                <a:off x="7856072" y="5154198"/>
                <a:ext cx="324360" cy="312840"/>
              </p14:xfrm>
            </p:contentPart>
          </mc:Choice>
          <mc:Fallback xmlns="">
            <p:pic>
              <p:nvPicPr>
                <p:cNvPr id="289" name="Рукописный ввод 288">
                  <a:extLst>
                    <a:ext uri="{FF2B5EF4-FFF2-40B4-BE49-F238E27FC236}">
                      <a16:creationId xmlns:a16="http://schemas.microsoft.com/office/drawing/2014/main" id="{7EFE607E-7D24-41B4-B346-A3DBF293DA3A}"/>
                    </a:ext>
                  </a:extLst>
                </p:cNvPr>
                <p:cNvPicPr/>
                <p:nvPr/>
              </p:nvPicPr>
              <p:blipFill>
                <a:blip r:embed="rId490"/>
                <a:stretch>
                  <a:fillRect/>
                </a:stretch>
              </p:blipFill>
              <p:spPr>
                <a:xfrm>
                  <a:off x="7847072" y="5145198"/>
                  <a:ext cx="34200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491">
              <p14:nvContentPartPr>
                <p14:cNvPr id="290" name="Рукописный ввод 289">
                  <a:extLst>
                    <a:ext uri="{FF2B5EF4-FFF2-40B4-BE49-F238E27FC236}">
                      <a16:creationId xmlns:a16="http://schemas.microsoft.com/office/drawing/2014/main" id="{2D019D28-13CD-4F22-890C-64AB6732CD88}"/>
                    </a:ext>
                  </a:extLst>
                </p14:cNvPr>
                <p14:cNvContentPartPr/>
                <p14:nvPr/>
              </p14:nvContentPartPr>
              <p14:xfrm>
                <a:off x="8231552" y="4972038"/>
                <a:ext cx="333000" cy="338760"/>
              </p14:xfrm>
            </p:contentPart>
          </mc:Choice>
          <mc:Fallback xmlns="">
            <p:pic>
              <p:nvPicPr>
                <p:cNvPr id="290" name="Рукописный ввод 289">
                  <a:extLst>
                    <a:ext uri="{FF2B5EF4-FFF2-40B4-BE49-F238E27FC236}">
                      <a16:creationId xmlns:a16="http://schemas.microsoft.com/office/drawing/2014/main" id="{2D019D28-13CD-4F22-890C-64AB6732CD88}"/>
                    </a:ext>
                  </a:extLst>
                </p:cNvPr>
                <p:cNvPicPr/>
                <p:nvPr/>
              </p:nvPicPr>
              <p:blipFill>
                <a:blip r:embed="rId492"/>
                <a:stretch>
                  <a:fillRect/>
                </a:stretch>
              </p:blipFill>
              <p:spPr>
                <a:xfrm>
                  <a:off x="8222912" y="4963038"/>
                  <a:ext cx="35064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493">
              <p14:nvContentPartPr>
                <p14:cNvPr id="291" name="Рукописный ввод 290">
                  <a:extLst>
                    <a:ext uri="{FF2B5EF4-FFF2-40B4-BE49-F238E27FC236}">
                      <a16:creationId xmlns:a16="http://schemas.microsoft.com/office/drawing/2014/main" id="{6A51B5D9-80B4-4A43-BC5A-77404F2195F7}"/>
                    </a:ext>
                  </a:extLst>
                </p14:cNvPr>
                <p14:cNvContentPartPr/>
                <p14:nvPr/>
              </p14:nvContentPartPr>
              <p14:xfrm>
                <a:off x="8419472" y="4866198"/>
                <a:ext cx="163080" cy="41040"/>
              </p14:xfrm>
            </p:contentPart>
          </mc:Choice>
          <mc:Fallback xmlns="">
            <p:pic>
              <p:nvPicPr>
                <p:cNvPr id="291" name="Рукописный ввод 290">
                  <a:extLst>
                    <a:ext uri="{FF2B5EF4-FFF2-40B4-BE49-F238E27FC236}">
                      <a16:creationId xmlns:a16="http://schemas.microsoft.com/office/drawing/2014/main" id="{6A51B5D9-80B4-4A43-BC5A-77404F2195F7}"/>
                    </a:ext>
                  </a:extLst>
                </p:cNvPr>
                <p:cNvPicPr/>
                <p:nvPr/>
              </p:nvPicPr>
              <p:blipFill>
                <a:blip r:embed="rId494"/>
                <a:stretch>
                  <a:fillRect/>
                </a:stretch>
              </p:blipFill>
              <p:spPr>
                <a:xfrm>
                  <a:off x="8410472" y="4857198"/>
                  <a:ext cx="18072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495">
              <p14:nvContentPartPr>
                <p14:cNvPr id="292" name="Рукописный ввод 291">
                  <a:extLst>
                    <a:ext uri="{FF2B5EF4-FFF2-40B4-BE49-F238E27FC236}">
                      <a16:creationId xmlns:a16="http://schemas.microsoft.com/office/drawing/2014/main" id="{34CCC946-8AAC-41C4-AE15-903D997F01DB}"/>
                    </a:ext>
                  </a:extLst>
                </p14:cNvPr>
                <p14:cNvContentPartPr/>
                <p14:nvPr/>
              </p14:nvContentPartPr>
              <p14:xfrm>
                <a:off x="8587952" y="4847838"/>
                <a:ext cx="54720" cy="176760"/>
              </p14:xfrm>
            </p:contentPart>
          </mc:Choice>
          <mc:Fallback xmlns="">
            <p:pic>
              <p:nvPicPr>
                <p:cNvPr id="292" name="Рукописный ввод 291">
                  <a:extLst>
                    <a:ext uri="{FF2B5EF4-FFF2-40B4-BE49-F238E27FC236}">
                      <a16:creationId xmlns:a16="http://schemas.microsoft.com/office/drawing/2014/main" id="{34CCC946-8AAC-41C4-AE15-903D997F01DB}"/>
                    </a:ext>
                  </a:extLst>
                </p:cNvPr>
                <p:cNvPicPr/>
                <p:nvPr/>
              </p:nvPicPr>
              <p:blipFill>
                <a:blip r:embed="rId496"/>
                <a:stretch>
                  <a:fillRect/>
                </a:stretch>
              </p:blipFill>
              <p:spPr>
                <a:xfrm>
                  <a:off x="8579312" y="4838838"/>
                  <a:ext cx="7236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497">
              <p14:nvContentPartPr>
                <p14:cNvPr id="293" name="Рукописный ввод 292">
                  <a:extLst>
                    <a:ext uri="{FF2B5EF4-FFF2-40B4-BE49-F238E27FC236}">
                      <a16:creationId xmlns:a16="http://schemas.microsoft.com/office/drawing/2014/main" id="{2602FB33-2527-47B8-B5A0-4BB2D5330D0B}"/>
                    </a:ext>
                  </a:extLst>
                </p14:cNvPr>
                <p14:cNvContentPartPr/>
                <p14:nvPr/>
              </p14:nvContentPartPr>
              <p14:xfrm>
                <a:off x="8714672" y="4813998"/>
                <a:ext cx="178920" cy="217080"/>
              </p14:xfrm>
            </p:contentPart>
          </mc:Choice>
          <mc:Fallback xmlns="">
            <p:pic>
              <p:nvPicPr>
                <p:cNvPr id="293" name="Рукописный ввод 292">
                  <a:extLst>
                    <a:ext uri="{FF2B5EF4-FFF2-40B4-BE49-F238E27FC236}">
                      <a16:creationId xmlns:a16="http://schemas.microsoft.com/office/drawing/2014/main" id="{2602FB33-2527-47B8-B5A0-4BB2D5330D0B}"/>
                    </a:ext>
                  </a:extLst>
                </p:cNvPr>
                <p:cNvPicPr/>
                <p:nvPr/>
              </p:nvPicPr>
              <p:blipFill>
                <a:blip r:embed="rId498"/>
                <a:stretch>
                  <a:fillRect/>
                </a:stretch>
              </p:blipFill>
              <p:spPr>
                <a:xfrm>
                  <a:off x="8706032" y="4805358"/>
                  <a:ext cx="19656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499">
              <p14:nvContentPartPr>
                <p14:cNvPr id="294" name="Рукописный ввод 293">
                  <a:extLst>
                    <a:ext uri="{FF2B5EF4-FFF2-40B4-BE49-F238E27FC236}">
                      <a16:creationId xmlns:a16="http://schemas.microsoft.com/office/drawing/2014/main" id="{F512653A-DD60-4CA2-9347-6395D54E3215}"/>
                    </a:ext>
                  </a:extLst>
                </p14:cNvPr>
                <p14:cNvContentPartPr/>
                <p14:nvPr/>
              </p14:nvContentPartPr>
              <p14:xfrm>
                <a:off x="8953352" y="4667838"/>
                <a:ext cx="159120" cy="276480"/>
              </p14:xfrm>
            </p:contentPart>
          </mc:Choice>
          <mc:Fallback xmlns="">
            <p:pic>
              <p:nvPicPr>
                <p:cNvPr id="294" name="Рукописный ввод 293">
                  <a:extLst>
                    <a:ext uri="{FF2B5EF4-FFF2-40B4-BE49-F238E27FC236}">
                      <a16:creationId xmlns:a16="http://schemas.microsoft.com/office/drawing/2014/main" id="{F512653A-DD60-4CA2-9347-6395D54E3215}"/>
                    </a:ext>
                  </a:extLst>
                </p:cNvPr>
                <p:cNvPicPr/>
                <p:nvPr/>
              </p:nvPicPr>
              <p:blipFill>
                <a:blip r:embed="rId500"/>
                <a:stretch>
                  <a:fillRect/>
                </a:stretch>
              </p:blipFill>
              <p:spPr>
                <a:xfrm>
                  <a:off x="8944712" y="4659198"/>
                  <a:ext cx="17676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501">
              <p14:nvContentPartPr>
                <p14:cNvPr id="295" name="Рукописный ввод 294">
                  <a:extLst>
                    <a:ext uri="{FF2B5EF4-FFF2-40B4-BE49-F238E27FC236}">
                      <a16:creationId xmlns:a16="http://schemas.microsoft.com/office/drawing/2014/main" id="{570B81C1-1C9B-4C67-B2CE-A56B4E02C1F7}"/>
                    </a:ext>
                  </a:extLst>
                </p14:cNvPr>
                <p14:cNvContentPartPr/>
                <p14:nvPr/>
              </p14:nvContentPartPr>
              <p14:xfrm>
                <a:off x="9129752" y="4664598"/>
                <a:ext cx="189360" cy="195480"/>
              </p14:xfrm>
            </p:contentPart>
          </mc:Choice>
          <mc:Fallback xmlns="">
            <p:pic>
              <p:nvPicPr>
                <p:cNvPr id="295" name="Рукописный ввод 294">
                  <a:extLst>
                    <a:ext uri="{FF2B5EF4-FFF2-40B4-BE49-F238E27FC236}">
                      <a16:creationId xmlns:a16="http://schemas.microsoft.com/office/drawing/2014/main" id="{570B81C1-1C9B-4C67-B2CE-A56B4E02C1F7}"/>
                    </a:ext>
                  </a:extLst>
                </p:cNvPr>
                <p:cNvPicPr/>
                <p:nvPr/>
              </p:nvPicPr>
              <p:blipFill>
                <a:blip r:embed="rId502"/>
                <a:stretch>
                  <a:fillRect/>
                </a:stretch>
              </p:blipFill>
              <p:spPr>
                <a:xfrm>
                  <a:off x="9121112" y="4655958"/>
                  <a:ext cx="2070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503">
              <p14:nvContentPartPr>
                <p14:cNvPr id="296" name="Рукописный ввод 295">
                  <a:extLst>
                    <a:ext uri="{FF2B5EF4-FFF2-40B4-BE49-F238E27FC236}">
                      <a16:creationId xmlns:a16="http://schemas.microsoft.com/office/drawing/2014/main" id="{0BF828D9-A221-4DE6-9F47-DC29A10EE83A}"/>
                    </a:ext>
                  </a:extLst>
                </p14:cNvPr>
                <p14:cNvContentPartPr/>
                <p14:nvPr/>
              </p14:nvContentPartPr>
              <p14:xfrm>
                <a:off x="9375272" y="4532118"/>
                <a:ext cx="351000" cy="238680"/>
              </p14:xfrm>
            </p:contentPart>
          </mc:Choice>
          <mc:Fallback xmlns="">
            <p:pic>
              <p:nvPicPr>
                <p:cNvPr id="296" name="Рукописный ввод 295">
                  <a:extLst>
                    <a:ext uri="{FF2B5EF4-FFF2-40B4-BE49-F238E27FC236}">
                      <a16:creationId xmlns:a16="http://schemas.microsoft.com/office/drawing/2014/main" id="{0BF828D9-A221-4DE6-9F47-DC29A10EE83A}"/>
                    </a:ext>
                  </a:extLst>
                </p:cNvPr>
                <p:cNvPicPr/>
                <p:nvPr/>
              </p:nvPicPr>
              <p:blipFill>
                <a:blip r:embed="rId504"/>
                <a:stretch>
                  <a:fillRect/>
                </a:stretch>
              </p:blipFill>
              <p:spPr>
                <a:xfrm>
                  <a:off x="9366632" y="4523478"/>
                  <a:ext cx="36864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505">
              <p14:nvContentPartPr>
                <p14:cNvPr id="297" name="Рукописный ввод 296">
                  <a:extLst>
                    <a:ext uri="{FF2B5EF4-FFF2-40B4-BE49-F238E27FC236}">
                      <a16:creationId xmlns:a16="http://schemas.microsoft.com/office/drawing/2014/main" id="{34B20A94-7712-435A-AFC7-805BB8DBD3B7}"/>
                    </a:ext>
                  </a:extLst>
                </p14:cNvPr>
                <p14:cNvContentPartPr/>
                <p14:nvPr/>
              </p14:nvContentPartPr>
              <p14:xfrm>
                <a:off x="9431792" y="4423038"/>
                <a:ext cx="421200" cy="117360"/>
              </p14:xfrm>
            </p:contentPart>
          </mc:Choice>
          <mc:Fallback xmlns="">
            <p:pic>
              <p:nvPicPr>
                <p:cNvPr id="297" name="Рукописный ввод 296">
                  <a:extLst>
                    <a:ext uri="{FF2B5EF4-FFF2-40B4-BE49-F238E27FC236}">
                      <a16:creationId xmlns:a16="http://schemas.microsoft.com/office/drawing/2014/main" id="{34B20A94-7712-435A-AFC7-805BB8DBD3B7}"/>
                    </a:ext>
                  </a:extLst>
                </p:cNvPr>
                <p:cNvPicPr/>
                <p:nvPr/>
              </p:nvPicPr>
              <p:blipFill>
                <a:blip r:embed="rId506"/>
                <a:stretch>
                  <a:fillRect/>
                </a:stretch>
              </p:blipFill>
              <p:spPr>
                <a:xfrm>
                  <a:off x="9423152" y="4414398"/>
                  <a:ext cx="4388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507">
              <p14:nvContentPartPr>
                <p14:cNvPr id="299" name="Рукописный ввод 298">
                  <a:extLst>
                    <a:ext uri="{FF2B5EF4-FFF2-40B4-BE49-F238E27FC236}">
                      <a16:creationId xmlns:a16="http://schemas.microsoft.com/office/drawing/2014/main" id="{6ADC91DC-6AD9-491B-8A98-53F93C77B53D}"/>
                    </a:ext>
                  </a:extLst>
                </p14:cNvPr>
                <p14:cNvContentPartPr/>
                <p14:nvPr/>
              </p14:nvContentPartPr>
              <p14:xfrm>
                <a:off x="7673912" y="5924958"/>
                <a:ext cx="206280" cy="316800"/>
              </p14:xfrm>
            </p:contentPart>
          </mc:Choice>
          <mc:Fallback xmlns="">
            <p:pic>
              <p:nvPicPr>
                <p:cNvPr id="299" name="Рукописный ввод 298">
                  <a:extLst>
                    <a:ext uri="{FF2B5EF4-FFF2-40B4-BE49-F238E27FC236}">
                      <a16:creationId xmlns:a16="http://schemas.microsoft.com/office/drawing/2014/main" id="{6ADC91DC-6AD9-491B-8A98-53F93C77B53D}"/>
                    </a:ext>
                  </a:extLst>
                </p:cNvPr>
                <p:cNvPicPr/>
                <p:nvPr/>
              </p:nvPicPr>
              <p:blipFill>
                <a:blip r:embed="rId508"/>
                <a:stretch>
                  <a:fillRect/>
                </a:stretch>
              </p:blipFill>
              <p:spPr>
                <a:xfrm>
                  <a:off x="7665272" y="5915958"/>
                  <a:ext cx="22392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509">
              <p14:nvContentPartPr>
                <p14:cNvPr id="300" name="Рукописный ввод 299">
                  <a:extLst>
                    <a:ext uri="{FF2B5EF4-FFF2-40B4-BE49-F238E27FC236}">
                      <a16:creationId xmlns:a16="http://schemas.microsoft.com/office/drawing/2014/main" id="{6CB9AA0B-C020-4D87-89FB-FCB1695A6BA1}"/>
                    </a:ext>
                  </a:extLst>
                </p14:cNvPr>
                <p14:cNvContentPartPr/>
                <p14:nvPr/>
              </p14:nvContentPartPr>
              <p14:xfrm>
                <a:off x="7886672" y="5949078"/>
                <a:ext cx="195840" cy="188640"/>
              </p14:xfrm>
            </p:contentPart>
          </mc:Choice>
          <mc:Fallback xmlns="">
            <p:pic>
              <p:nvPicPr>
                <p:cNvPr id="300" name="Рукописный ввод 299">
                  <a:extLst>
                    <a:ext uri="{FF2B5EF4-FFF2-40B4-BE49-F238E27FC236}">
                      <a16:creationId xmlns:a16="http://schemas.microsoft.com/office/drawing/2014/main" id="{6CB9AA0B-C020-4D87-89FB-FCB1695A6BA1}"/>
                    </a:ext>
                  </a:extLst>
                </p:cNvPr>
                <p:cNvPicPr/>
                <p:nvPr/>
              </p:nvPicPr>
              <p:blipFill>
                <a:blip r:embed="rId510"/>
                <a:stretch>
                  <a:fillRect/>
                </a:stretch>
              </p:blipFill>
              <p:spPr>
                <a:xfrm>
                  <a:off x="7877672" y="5940438"/>
                  <a:ext cx="2134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511">
              <p14:nvContentPartPr>
                <p14:cNvPr id="301" name="Рукописный ввод 300">
                  <a:extLst>
                    <a:ext uri="{FF2B5EF4-FFF2-40B4-BE49-F238E27FC236}">
                      <a16:creationId xmlns:a16="http://schemas.microsoft.com/office/drawing/2014/main" id="{1F85847D-B223-4DC9-9DDE-BCDBF3322DC9}"/>
                    </a:ext>
                  </a:extLst>
                </p14:cNvPr>
                <p14:cNvContentPartPr/>
                <p14:nvPr/>
              </p14:nvContentPartPr>
              <p14:xfrm>
                <a:off x="8090072" y="5730558"/>
                <a:ext cx="299160" cy="285120"/>
              </p14:xfrm>
            </p:contentPart>
          </mc:Choice>
          <mc:Fallback xmlns="">
            <p:pic>
              <p:nvPicPr>
                <p:cNvPr id="301" name="Рукописный ввод 300">
                  <a:extLst>
                    <a:ext uri="{FF2B5EF4-FFF2-40B4-BE49-F238E27FC236}">
                      <a16:creationId xmlns:a16="http://schemas.microsoft.com/office/drawing/2014/main" id="{1F85847D-B223-4DC9-9DDE-BCDBF3322DC9}"/>
                    </a:ext>
                  </a:extLst>
                </p:cNvPr>
                <p:cNvPicPr/>
                <p:nvPr/>
              </p:nvPicPr>
              <p:blipFill>
                <a:blip r:embed="rId512"/>
                <a:stretch>
                  <a:fillRect/>
                </a:stretch>
              </p:blipFill>
              <p:spPr>
                <a:xfrm>
                  <a:off x="8081432" y="5721558"/>
                  <a:ext cx="31680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513">
              <p14:nvContentPartPr>
                <p14:cNvPr id="302" name="Рукописный ввод 301">
                  <a:extLst>
                    <a:ext uri="{FF2B5EF4-FFF2-40B4-BE49-F238E27FC236}">
                      <a16:creationId xmlns:a16="http://schemas.microsoft.com/office/drawing/2014/main" id="{06F0F332-A60E-4603-94D3-A2CBA4D31534}"/>
                    </a:ext>
                  </a:extLst>
                </p14:cNvPr>
                <p14:cNvContentPartPr/>
                <p14:nvPr/>
              </p14:nvContentPartPr>
              <p14:xfrm>
                <a:off x="8445392" y="5710398"/>
                <a:ext cx="304560" cy="189720"/>
              </p14:xfrm>
            </p:contentPart>
          </mc:Choice>
          <mc:Fallback xmlns="">
            <p:pic>
              <p:nvPicPr>
                <p:cNvPr id="302" name="Рукописный ввод 301">
                  <a:extLst>
                    <a:ext uri="{FF2B5EF4-FFF2-40B4-BE49-F238E27FC236}">
                      <a16:creationId xmlns:a16="http://schemas.microsoft.com/office/drawing/2014/main" id="{06F0F332-A60E-4603-94D3-A2CBA4D31534}"/>
                    </a:ext>
                  </a:extLst>
                </p:cNvPr>
                <p:cNvPicPr/>
                <p:nvPr/>
              </p:nvPicPr>
              <p:blipFill>
                <a:blip r:embed="rId514"/>
                <a:stretch>
                  <a:fillRect/>
                </a:stretch>
              </p:blipFill>
              <p:spPr>
                <a:xfrm>
                  <a:off x="8436752" y="5701398"/>
                  <a:ext cx="3222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515">
              <p14:nvContentPartPr>
                <p14:cNvPr id="303" name="Рукописный ввод 302">
                  <a:extLst>
                    <a:ext uri="{FF2B5EF4-FFF2-40B4-BE49-F238E27FC236}">
                      <a16:creationId xmlns:a16="http://schemas.microsoft.com/office/drawing/2014/main" id="{6611A4EC-D77E-4AC3-BAFE-90C28E782A7A}"/>
                    </a:ext>
                  </a:extLst>
                </p14:cNvPr>
                <p14:cNvContentPartPr/>
                <p14:nvPr/>
              </p14:nvContentPartPr>
              <p14:xfrm>
                <a:off x="8740592" y="5550558"/>
                <a:ext cx="201600" cy="178200"/>
              </p14:xfrm>
            </p:contentPart>
          </mc:Choice>
          <mc:Fallback xmlns="">
            <p:pic>
              <p:nvPicPr>
                <p:cNvPr id="303" name="Рукописный ввод 302">
                  <a:extLst>
                    <a:ext uri="{FF2B5EF4-FFF2-40B4-BE49-F238E27FC236}">
                      <a16:creationId xmlns:a16="http://schemas.microsoft.com/office/drawing/2014/main" id="{6611A4EC-D77E-4AC3-BAFE-90C28E782A7A}"/>
                    </a:ext>
                  </a:extLst>
                </p:cNvPr>
                <p:cNvPicPr/>
                <p:nvPr/>
              </p:nvPicPr>
              <p:blipFill>
                <a:blip r:embed="rId516"/>
                <a:stretch>
                  <a:fillRect/>
                </a:stretch>
              </p:blipFill>
              <p:spPr>
                <a:xfrm>
                  <a:off x="8731952" y="5541558"/>
                  <a:ext cx="21924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517">
              <p14:nvContentPartPr>
                <p14:cNvPr id="304" name="Рукописный ввод 303">
                  <a:extLst>
                    <a:ext uri="{FF2B5EF4-FFF2-40B4-BE49-F238E27FC236}">
                      <a16:creationId xmlns:a16="http://schemas.microsoft.com/office/drawing/2014/main" id="{A1A8E045-9A7D-48B5-8B88-1A9B41328B0F}"/>
                    </a:ext>
                  </a:extLst>
                </p14:cNvPr>
                <p14:cNvContentPartPr/>
                <p14:nvPr/>
              </p14:nvContentPartPr>
              <p14:xfrm>
                <a:off x="8970272" y="5483958"/>
                <a:ext cx="122760" cy="171360"/>
              </p14:xfrm>
            </p:contentPart>
          </mc:Choice>
          <mc:Fallback xmlns="">
            <p:pic>
              <p:nvPicPr>
                <p:cNvPr id="304" name="Рукописный ввод 303">
                  <a:extLst>
                    <a:ext uri="{FF2B5EF4-FFF2-40B4-BE49-F238E27FC236}">
                      <a16:creationId xmlns:a16="http://schemas.microsoft.com/office/drawing/2014/main" id="{A1A8E045-9A7D-48B5-8B88-1A9B41328B0F}"/>
                    </a:ext>
                  </a:extLst>
                </p:cNvPr>
                <p:cNvPicPr/>
                <p:nvPr/>
              </p:nvPicPr>
              <p:blipFill>
                <a:blip r:embed="rId518"/>
                <a:stretch>
                  <a:fillRect/>
                </a:stretch>
              </p:blipFill>
              <p:spPr>
                <a:xfrm>
                  <a:off x="8961272" y="5475318"/>
                  <a:ext cx="14040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519">
              <p14:nvContentPartPr>
                <p14:cNvPr id="305" name="Рукописный ввод 304">
                  <a:extLst>
                    <a:ext uri="{FF2B5EF4-FFF2-40B4-BE49-F238E27FC236}">
                      <a16:creationId xmlns:a16="http://schemas.microsoft.com/office/drawing/2014/main" id="{777347E1-91D0-447A-AA27-B1145D0B616E}"/>
                    </a:ext>
                  </a:extLst>
                </p14:cNvPr>
                <p14:cNvContentPartPr/>
                <p14:nvPr/>
              </p14:nvContentPartPr>
              <p14:xfrm>
                <a:off x="9145592" y="5408358"/>
                <a:ext cx="282960" cy="381960"/>
              </p14:xfrm>
            </p:contentPart>
          </mc:Choice>
          <mc:Fallback xmlns="">
            <p:pic>
              <p:nvPicPr>
                <p:cNvPr id="305" name="Рукописный ввод 304">
                  <a:extLst>
                    <a:ext uri="{FF2B5EF4-FFF2-40B4-BE49-F238E27FC236}">
                      <a16:creationId xmlns:a16="http://schemas.microsoft.com/office/drawing/2014/main" id="{777347E1-91D0-447A-AA27-B1145D0B616E}"/>
                    </a:ext>
                  </a:extLst>
                </p:cNvPr>
                <p:cNvPicPr/>
                <p:nvPr/>
              </p:nvPicPr>
              <p:blipFill>
                <a:blip r:embed="rId520"/>
                <a:stretch>
                  <a:fillRect/>
                </a:stretch>
              </p:blipFill>
              <p:spPr>
                <a:xfrm>
                  <a:off x="9136952" y="5399718"/>
                  <a:ext cx="300600" cy="399600"/>
                </a:xfrm>
                <a:prstGeom prst="rect">
                  <a:avLst/>
                </a:prstGeom>
              </p:spPr>
            </p:pic>
          </mc:Fallback>
        </mc:AlternateContent>
        <mc:AlternateContent xmlns:mc="http://schemas.openxmlformats.org/markup-compatibility/2006" xmlns:p14="http://schemas.microsoft.com/office/powerpoint/2010/main">
          <mc:Choice Requires="p14">
            <p:contentPart p14:bwMode="auto" r:id="rId521">
              <p14:nvContentPartPr>
                <p14:cNvPr id="306" name="Рукописный ввод 305">
                  <a:extLst>
                    <a:ext uri="{FF2B5EF4-FFF2-40B4-BE49-F238E27FC236}">
                      <a16:creationId xmlns:a16="http://schemas.microsoft.com/office/drawing/2014/main" id="{C847A3AB-EB82-4EA5-9B9D-98089CEDC857}"/>
                    </a:ext>
                  </a:extLst>
                </p14:cNvPr>
                <p14:cNvContentPartPr/>
                <p14:nvPr/>
              </p14:nvContentPartPr>
              <p14:xfrm>
                <a:off x="8205632" y="6619038"/>
                <a:ext cx="345240" cy="120960"/>
              </p14:xfrm>
            </p:contentPart>
          </mc:Choice>
          <mc:Fallback xmlns="">
            <p:pic>
              <p:nvPicPr>
                <p:cNvPr id="306" name="Рукописный ввод 305">
                  <a:extLst>
                    <a:ext uri="{FF2B5EF4-FFF2-40B4-BE49-F238E27FC236}">
                      <a16:creationId xmlns:a16="http://schemas.microsoft.com/office/drawing/2014/main" id="{C847A3AB-EB82-4EA5-9B9D-98089CEDC857}"/>
                    </a:ext>
                  </a:extLst>
                </p:cNvPr>
                <p:cNvPicPr/>
                <p:nvPr/>
              </p:nvPicPr>
              <p:blipFill>
                <a:blip r:embed="rId522"/>
                <a:stretch>
                  <a:fillRect/>
                </a:stretch>
              </p:blipFill>
              <p:spPr>
                <a:xfrm>
                  <a:off x="8196992" y="6610398"/>
                  <a:ext cx="3628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523">
              <p14:nvContentPartPr>
                <p14:cNvPr id="307" name="Рукописный ввод 306">
                  <a:extLst>
                    <a:ext uri="{FF2B5EF4-FFF2-40B4-BE49-F238E27FC236}">
                      <a16:creationId xmlns:a16="http://schemas.microsoft.com/office/drawing/2014/main" id="{8B984713-77A1-4EFF-8221-7F758C9FEECF}"/>
                    </a:ext>
                  </a:extLst>
                </p14:cNvPr>
                <p14:cNvContentPartPr/>
                <p14:nvPr/>
              </p14:nvContentPartPr>
              <p14:xfrm>
                <a:off x="8182952" y="6493038"/>
                <a:ext cx="251640" cy="121680"/>
              </p14:xfrm>
            </p:contentPart>
          </mc:Choice>
          <mc:Fallback xmlns="">
            <p:pic>
              <p:nvPicPr>
                <p:cNvPr id="307" name="Рукописный ввод 306">
                  <a:extLst>
                    <a:ext uri="{FF2B5EF4-FFF2-40B4-BE49-F238E27FC236}">
                      <a16:creationId xmlns:a16="http://schemas.microsoft.com/office/drawing/2014/main" id="{8B984713-77A1-4EFF-8221-7F758C9FEECF}"/>
                    </a:ext>
                  </a:extLst>
                </p:cNvPr>
                <p:cNvPicPr/>
                <p:nvPr/>
              </p:nvPicPr>
              <p:blipFill>
                <a:blip r:embed="rId524"/>
                <a:stretch>
                  <a:fillRect/>
                </a:stretch>
              </p:blipFill>
              <p:spPr>
                <a:xfrm>
                  <a:off x="8174312" y="6484038"/>
                  <a:ext cx="26928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525">
              <p14:nvContentPartPr>
                <p14:cNvPr id="308" name="Рукописный ввод 307">
                  <a:extLst>
                    <a:ext uri="{FF2B5EF4-FFF2-40B4-BE49-F238E27FC236}">
                      <a16:creationId xmlns:a16="http://schemas.microsoft.com/office/drawing/2014/main" id="{68CE44E5-8660-4C49-8B0E-953E6E377061}"/>
                    </a:ext>
                  </a:extLst>
                </p14:cNvPr>
                <p14:cNvContentPartPr/>
                <p14:nvPr/>
              </p14:nvContentPartPr>
              <p14:xfrm>
                <a:off x="8480672" y="6333198"/>
                <a:ext cx="245520" cy="205560"/>
              </p14:xfrm>
            </p:contentPart>
          </mc:Choice>
          <mc:Fallback xmlns="">
            <p:pic>
              <p:nvPicPr>
                <p:cNvPr id="308" name="Рукописный ввод 307">
                  <a:extLst>
                    <a:ext uri="{FF2B5EF4-FFF2-40B4-BE49-F238E27FC236}">
                      <a16:creationId xmlns:a16="http://schemas.microsoft.com/office/drawing/2014/main" id="{68CE44E5-8660-4C49-8B0E-953E6E377061}"/>
                    </a:ext>
                  </a:extLst>
                </p:cNvPr>
                <p:cNvPicPr/>
                <p:nvPr/>
              </p:nvPicPr>
              <p:blipFill>
                <a:blip r:embed="rId526"/>
                <a:stretch>
                  <a:fillRect/>
                </a:stretch>
              </p:blipFill>
              <p:spPr>
                <a:xfrm>
                  <a:off x="8471672" y="6324198"/>
                  <a:ext cx="26316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527">
              <p14:nvContentPartPr>
                <p14:cNvPr id="309" name="Рукописный ввод 308">
                  <a:extLst>
                    <a:ext uri="{FF2B5EF4-FFF2-40B4-BE49-F238E27FC236}">
                      <a16:creationId xmlns:a16="http://schemas.microsoft.com/office/drawing/2014/main" id="{E721DB72-84EB-4544-B967-625864DCE4A3}"/>
                    </a:ext>
                  </a:extLst>
                </p14:cNvPr>
                <p14:cNvContentPartPr/>
                <p14:nvPr/>
              </p14:nvContentPartPr>
              <p14:xfrm>
                <a:off x="8564192" y="6190638"/>
                <a:ext cx="478440" cy="315000"/>
              </p14:xfrm>
            </p:contentPart>
          </mc:Choice>
          <mc:Fallback xmlns="">
            <p:pic>
              <p:nvPicPr>
                <p:cNvPr id="309" name="Рукописный ввод 308">
                  <a:extLst>
                    <a:ext uri="{FF2B5EF4-FFF2-40B4-BE49-F238E27FC236}">
                      <a16:creationId xmlns:a16="http://schemas.microsoft.com/office/drawing/2014/main" id="{E721DB72-84EB-4544-B967-625864DCE4A3}"/>
                    </a:ext>
                  </a:extLst>
                </p:cNvPr>
                <p:cNvPicPr/>
                <p:nvPr/>
              </p:nvPicPr>
              <p:blipFill>
                <a:blip r:embed="rId528"/>
                <a:stretch>
                  <a:fillRect/>
                </a:stretch>
              </p:blipFill>
              <p:spPr>
                <a:xfrm>
                  <a:off x="8555552" y="6181638"/>
                  <a:ext cx="49608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529">
              <p14:nvContentPartPr>
                <p14:cNvPr id="310" name="Рукописный ввод 309">
                  <a:extLst>
                    <a:ext uri="{FF2B5EF4-FFF2-40B4-BE49-F238E27FC236}">
                      <a16:creationId xmlns:a16="http://schemas.microsoft.com/office/drawing/2014/main" id="{B8D82A38-0DD3-4731-9039-B5C77C5A5A76}"/>
                    </a:ext>
                  </a:extLst>
                </p14:cNvPr>
                <p14:cNvContentPartPr/>
                <p14:nvPr/>
              </p14:nvContentPartPr>
              <p14:xfrm>
                <a:off x="9028232" y="6133758"/>
                <a:ext cx="114480" cy="155160"/>
              </p14:xfrm>
            </p:contentPart>
          </mc:Choice>
          <mc:Fallback xmlns="">
            <p:pic>
              <p:nvPicPr>
                <p:cNvPr id="310" name="Рукописный ввод 309">
                  <a:extLst>
                    <a:ext uri="{FF2B5EF4-FFF2-40B4-BE49-F238E27FC236}">
                      <a16:creationId xmlns:a16="http://schemas.microsoft.com/office/drawing/2014/main" id="{B8D82A38-0DD3-4731-9039-B5C77C5A5A76}"/>
                    </a:ext>
                  </a:extLst>
                </p:cNvPr>
                <p:cNvPicPr/>
                <p:nvPr/>
              </p:nvPicPr>
              <p:blipFill>
                <a:blip r:embed="rId530"/>
                <a:stretch>
                  <a:fillRect/>
                </a:stretch>
              </p:blipFill>
              <p:spPr>
                <a:xfrm>
                  <a:off x="9019232" y="6124758"/>
                  <a:ext cx="13212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531">
              <p14:nvContentPartPr>
                <p14:cNvPr id="311" name="Рукописный ввод 310">
                  <a:extLst>
                    <a:ext uri="{FF2B5EF4-FFF2-40B4-BE49-F238E27FC236}">
                      <a16:creationId xmlns:a16="http://schemas.microsoft.com/office/drawing/2014/main" id="{8EC7EDB7-E5C2-4DE7-B087-622A2500F7CF}"/>
                    </a:ext>
                  </a:extLst>
                </p14:cNvPr>
                <p14:cNvContentPartPr/>
                <p14:nvPr/>
              </p14:nvContentPartPr>
              <p14:xfrm>
                <a:off x="9181592" y="5797158"/>
                <a:ext cx="464040" cy="368640"/>
              </p14:xfrm>
            </p:contentPart>
          </mc:Choice>
          <mc:Fallback xmlns="">
            <p:pic>
              <p:nvPicPr>
                <p:cNvPr id="311" name="Рукописный ввод 310">
                  <a:extLst>
                    <a:ext uri="{FF2B5EF4-FFF2-40B4-BE49-F238E27FC236}">
                      <a16:creationId xmlns:a16="http://schemas.microsoft.com/office/drawing/2014/main" id="{8EC7EDB7-E5C2-4DE7-B087-622A2500F7CF}"/>
                    </a:ext>
                  </a:extLst>
                </p:cNvPr>
                <p:cNvPicPr/>
                <p:nvPr/>
              </p:nvPicPr>
              <p:blipFill>
                <a:blip r:embed="rId532"/>
                <a:stretch>
                  <a:fillRect/>
                </a:stretch>
              </p:blipFill>
              <p:spPr>
                <a:xfrm>
                  <a:off x="9172592" y="5788158"/>
                  <a:ext cx="48168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533">
              <p14:nvContentPartPr>
                <p14:cNvPr id="312" name="Рукописный ввод 311">
                  <a:extLst>
                    <a:ext uri="{FF2B5EF4-FFF2-40B4-BE49-F238E27FC236}">
                      <a16:creationId xmlns:a16="http://schemas.microsoft.com/office/drawing/2014/main" id="{1FA28E1C-BD71-4C72-9BFE-11EDD4C83148}"/>
                    </a:ext>
                  </a:extLst>
                </p14:cNvPr>
                <p14:cNvContentPartPr/>
                <p14:nvPr/>
              </p14:nvContentPartPr>
              <p14:xfrm>
                <a:off x="9708992" y="5540118"/>
                <a:ext cx="452880" cy="305640"/>
              </p14:xfrm>
            </p:contentPart>
          </mc:Choice>
          <mc:Fallback xmlns="">
            <p:pic>
              <p:nvPicPr>
                <p:cNvPr id="312" name="Рукописный ввод 311">
                  <a:extLst>
                    <a:ext uri="{FF2B5EF4-FFF2-40B4-BE49-F238E27FC236}">
                      <a16:creationId xmlns:a16="http://schemas.microsoft.com/office/drawing/2014/main" id="{1FA28E1C-BD71-4C72-9BFE-11EDD4C83148}"/>
                    </a:ext>
                  </a:extLst>
                </p:cNvPr>
                <p:cNvPicPr/>
                <p:nvPr/>
              </p:nvPicPr>
              <p:blipFill>
                <a:blip r:embed="rId534"/>
                <a:stretch>
                  <a:fillRect/>
                </a:stretch>
              </p:blipFill>
              <p:spPr>
                <a:xfrm>
                  <a:off x="9700352" y="5531118"/>
                  <a:ext cx="47052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535">
              <p14:nvContentPartPr>
                <p14:cNvPr id="313" name="Рукописный ввод 312">
                  <a:extLst>
                    <a:ext uri="{FF2B5EF4-FFF2-40B4-BE49-F238E27FC236}">
                      <a16:creationId xmlns:a16="http://schemas.microsoft.com/office/drawing/2014/main" id="{CE14B6D5-F469-4243-8B0D-201F3C356E2B}"/>
                    </a:ext>
                  </a:extLst>
                </p14:cNvPr>
                <p14:cNvContentPartPr/>
                <p14:nvPr/>
              </p14:nvContentPartPr>
              <p14:xfrm>
                <a:off x="10131992" y="5375598"/>
                <a:ext cx="400680" cy="232920"/>
              </p14:xfrm>
            </p:contentPart>
          </mc:Choice>
          <mc:Fallback xmlns="">
            <p:pic>
              <p:nvPicPr>
                <p:cNvPr id="313" name="Рукописный ввод 312">
                  <a:extLst>
                    <a:ext uri="{FF2B5EF4-FFF2-40B4-BE49-F238E27FC236}">
                      <a16:creationId xmlns:a16="http://schemas.microsoft.com/office/drawing/2014/main" id="{CE14B6D5-F469-4243-8B0D-201F3C356E2B}"/>
                    </a:ext>
                  </a:extLst>
                </p:cNvPr>
                <p:cNvPicPr/>
                <p:nvPr/>
              </p:nvPicPr>
              <p:blipFill>
                <a:blip r:embed="rId536"/>
                <a:stretch>
                  <a:fillRect/>
                </a:stretch>
              </p:blipFill>
              <p:spPr>
                <a:xfrm>
                  <a:off x="10123352" y="5366958"/>
                  <a:ext cx="41832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537">
              <p14:nvContentPartPr>
                <p14:cNvPr id="314" name="Рукописный ввод 313">
                  <a:extLst>
                    <a:ext uri="{FF2B5EF4-FFF2-40B4-BE49-F238E27FC236}">
                      <a16:creationId xmlns:a16="http://schemas.microsoft.com/office/drawing/2014/main" id="{611D63FD-98D6-426A-A5E6-E680CB054420}"/>
                    </a:ext>
                  </a:extLst>
                </p14:cNvPr>
                <p14:cNvContentPartPr/>
                <p14:nvPr/>
              </p14:nvContentPartPr>
              <p14:xfrm>
                <a:off x="10107152" y="5188758"/>
                <a:ext cx="483480" cy="169200"/>
              </p14:xfrm>
            </p:contentPart>
          </mc:Choice>
          <mc:Fallback xmlns="">
            <p:pic>
              <p:nvPicPr>
                <p:cNvPr id="314" name="Рукописный ввод 313">
                  <a:extLst>
                    <a:ext uri="{FF2B5EF4-FFF2-40B4-BE49-F238E27FC236}">
                      <a16:creationId xmlns:a16="http://schemas.microsoft.com/office/drawing/2014/main" id="{611D63FD-98D6-426A-A5E6-E680CB054420}"/>
                    </a:ext>
                  </a:extLst>
                </p:cNvPr>
                <p:cNvPicPr/>
                <p:nvPr/>
              </p:nvPicPr>
              <p:blipFill>
                <a:blip r:embed="rId538"/>
                <a:stretch>
                  <a:fillRect/>
                </a:stretch>
              </p:blipFill>
              <p:spPr>
                <a:xfrm>
                  <a:off x="10098512" y="5180118"/>
                  <a:ext cx="50112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539">
              <p14:nvContentPartPr>
                <p14:cNvPr id="315" name="Рукописный ввод 314">
                  <a:extLst>
                    <a:ext uri="{FF2B5EF4-FFF2-40B4-BE49-F238E27FC236}">
                      <a16:creationId xmlns:a16="http://schemas.microsoft.com/office/drawing/2014/main" id="{1D52C90E-5155-4D18-9DE6-E05B0D7781C2}"/>
                    </a:ext>
                  </a:extLst>
                </p14:cNvPr>
                <p14:cNvContentPartPr/>
                <p14:nvPr/>
              </p14:nvContentPartPr>
              <p14:xfrm>
                <a:off x="10521872" y="4701318"/>
                <a:ext cx="399240" cy="929880"/>
              </p14:xfrm>
            </p:contentPart>
          </mc:Choice>
          <mc:Fallback xmlns="">
            <p:pic>
              <p:nvPicPr>
                <p:cNvPr id="315" name="Рукописный ввод 314">
                  <a:extLst>
                    <a:ext uri="{FF2B5EF4-FFF2-40B4-BE49-F238E27FC236}">
                      <a16:creationId xmlns:a16="http://schemas.microsoft.com/office/drawing/2014/main" id="{1D52C90E-5155-4D18-9DE6-E05B0D7781C2}"/>
                    </a:ext>
                  </a:extLst>
                </p:cNvPr>
                <p:cNvPicPr/>
                <p:nvPr/>
              </p:nvPicPr>
              <p:blipFill>
                <a:blip r:embed="rId540"/>
                <a:stretch>
                  <a:fillRect/>
                </a:stretch>
              </p:blipFill>
              <p:spPr>
                <a:xfrm>
                  <a:off x="10512872" y="4692318"/>
                  <a:ext cx="416880" cy="947520"/>
                </a:xfrm>
                <a:prstGeom prst="rect">
                  <a:avLst/>
                </a:prstGeom>
              </p:spPr>
            </p:pic>
          </mc:Fallback>
        </mc:AlternateContent>
      </p:grpSp>
    </p:spTree>
    <p:extLst>
      <p:ext uri="{BB962C8B-B14F-4D97-AF65-F5344CB8AC3E}">
        <p14:creationId xmlns:p14="http://schemas.microsoft.com/office/powerpoint/2010/main" val="4059487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Группа 29">
            <a:extLst>
              <a:ext uri="{FF2B5EF4-FFF2-40B4-BE49-F238E27FC236}">
                <a16:creationId xmlns:a16="http://schemas.microsoft.com/office/drawing/2014/main" id="{9719F552-B598-45C8-A738-093A48F0CA3B}"/>
              </a:ext>
            </a:extLst>
          </p:cNvPr>
          <p:cNvGrpSpPr/>
          <p:nvPr/>
        </p:nvGrpSpPr>
        <p:grpSpPr>
          <a:xfrm>
            <a:off x="178352" y="378798"/>
            <a:ext cx="1065600" cy="452160"/>
            <a:chOff x="178352" y="378798"/>
            <a:chExt cx="1065600" cy="452160"/>
          </a:xfrm>
        </p:grpSpPr>
        <mc:AlternateContent xmlns:mc="http://schemas.openxmlformats.org/markup-compatibility/2006" xmlns:p14="http://schemas.microsoft.com/office/powerpoint/2010/main">
          <mc:Choice Requires="p14">
            <p:contentPart p14:bwMode="auto" r:id="rId2">
              <p14:nvContentPartPr>
                <p14:cNvPr id="24" name="Рукописный ввод 23">
                  <a:extLst>
                    <a:ext uri="{FF2B5EF4-FFF2-40B4-BE49-F238E27FC236}">
                      <a16:creationId xmlns:a16="http://schemas.microsoft.com/office/drawing/2014/main" id="{B40F170C-311D-4DE8-A6D4-27C215DF0CDD}"/>
                    </a:ext>
                  </a:extLst>
                </p14:cNvPr>
                <p14:cNvContentPartPr/>
                <p14:nvPr/>
              </p14:nvContentPartPr>
              <p14:xfrm>
                <a:off x="235952" y="378798"/>
                <a:ext cx="258480" cy="425520"/>
              </p14:xfrm>
            </p:contentPart>
          </mc:Choice>
          <mc:Fallback xmlns="">
            <p:pic>
              <p:nvPicPr>
                <p:cNvPr id="24" name="Рукописный ввод 23">
                  <a:extLst>
                    <a:ext uri="{FF2B5EF4-FFF2-40B4-BE49-F238E27FC236}">
                      <a16:creationId xmlns:a16="http://schemas.microsoft.com/office/drawing/2014/main" id="{B40F170C-311D-4DE8-A6D4-27C215DF0CDD}"/>
                    </a:ext>
                  </a:extLst>
                </p:cNvPr>
                <p:cNvPicPr/>
                <p:nvPr/>
              </p:nvPicPr>
              <p:blipFill>
                <a:blip r:embed="rId3"/>
                <a:stretch>
                  <a:fillRect/>
                </a:stretch>
              </p:blipFill>
              <p:spPr>
                <a:xfrm>
                  <a:off x="227312" y="369798"/>
                  <a:ext cx="276120" cy="443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5" name="Рукописный ввод 24">
                  <a:extLst>
                    <a:ext uri="{FF2B5EF4-FFF2-40B4-BE49-F238E27FC236}">
                      <a16:creationId xmlns:a16="http://schemas.microsoft.com/office/drawing/2014/main" id="{19843A33-E41A-4C9F-AECA-8DBD34C1807F}"/>
                    </a:ext>
                  </a:extLst>
                </p14:cNvPr>
                <p14:cNvContentPartPr/>
                <p14:nvPr/>
              </p14:nvContentPartPr>
              <p14:xfrm>
                <a:off x="178352" y="656718"/>
                <a:ext cx="227880" cy="37800"/>
              </p14:xfrm>
            </p:contentPart>
          </mc:Choice>
          <mc:Fallback xmlns="">
            <p:pic>
              <p:nvPicPr>
                <p:cNvPr id="25" name="Рукописный ввод 24">
                  <a:extLst>
                    <a:ext uri="{FF2B5EF4-FFF2-40B4-BE49-F238E27FC236}">
                      <a16:creationId xmlns:a16="http://schemas.microsoft.com/office/drawing/2014/main" id="{19843A33-E41A-4C9F-AECA-8DBD34C1807F}"/>
                    </a:ext>
                  </a:extLst>
                </p:cNvPr>
                <p:cNvPicPr/>
                <p:nvPr/>
              </p:nvPicPr>
              <p:blipFill>
                <a:blip r:embed="rId5"/>
                <a:stretch>
                  <a:fillRect/>
                </a:stretch>
              </p:blipFill>
              <p:spPr>
                <a:xfrm>
                  <a:off x="169712" y="647718"/>
                  <a:ext cx="2455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Рукописный ввод 25">
                  <a:extLst>
                    <a:ext uri="{FF2B5EF4-FFF2-40B4-BE49-F238E27FC236}">
                      <a16:creationId xmlns:a16="http://schemas.microsoft.com/office/drawing/2014/main" id="{734A64D2-FCD3-4713-88B2-C925C270107E}"/>
                    </a:ext>
                  </a:extLst>
                </p14:cNvPr>
                <p14:cNvContentPartPr/>
                <p14:nvPr/>
              </p14:nvContentPartPr>
              <p14:xfrm>
                <a:off x="405872" y="640878"/>
                <a:ext cx="174600" cy="190080"/>
              </p14:xfrm>
            </p:contentPart>
          </mc:Choice>
          <mc:Fallback xmlns="">
            <p:pic>
              <p:nvPicPr>
                <p:cNvPr id="26" name="Рукописный ввод 25">
                  <a:extLst>
                    <a:ext uri="{FF2B5EF4-FFF2-40B4-BE49-F238E27FC236}">
                      <a16:creationId xmlns:a16="http://schemas.microsoft.com/office/drawing/2014/main" id="{734A64D2-FCD3-4713-88B2-C925C270107E}"/>
                    </a:ext>
                  </a:extLst>
                </p:cNvPr>
                <p:cNvPicPr/>
                <p:nvPr/>
              </p:nvPicPr>
              <p:blipFill>
                <a:blip r:embed="rId7"/>
                <a:stretch>
                  <a:fillRect/>
                </a:stretch>
              </p:blipFill>
              <p:spPr>
                <a:xfrm>
                  <a:off x="397232" y="631878"/>
                  <a:ext cx="1922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7" name="Рукописный ввод 26">
                  <a:extLst>
                    <a:ext uri="{FF2B5EF4-FFF2-40B4-BE49-F238E27FC236}">
                      <a16:creationId xmlns:a16="http://schemas.microsoft.com/office/drawing/2014/main" id="{E8A3B8A0-ABEB-4EEE-AF0C-019F46613783}"/>
                    </a:ext>
                  </a:extLst>
                </p14:cNvPr>
                <p14:cNvContentPartPr/>
                <p14:nvPr/>
              </p14:nvContentPartPr>
              <p14:xfrm>
                <a:off x="509912" y="627918"/>
                <a:ext cx="19800" cy="198720"/>
              </p14:xfrm>
            </p:contentPart>
          </mc:Choice>
          <mc:Fallback xmlns="">
            <p:pic>
              <p:nvPicPr>
                <p:cNvPr id="27" name="Рукописный ввод 26">
                  <a:extLst>
                    <a:ext uri="{FF2B5EF4-FFF2-40B4-BE49-F238E27FC236}">
                      <a16:creationId xmlns:a16="http://schemas.microsoft.com/office/drawing/2014/main" id="{E8A3B8A0-ABEB-4EEE-AF0C-019F46613783}"/>
                    </a:ext>
                  </a:extLst>
                </p:cNvPr>
                <p:cNvPicPr/>
                <p:nvPr/>
              </p:nvPicPr>
              <p:blipFill>
                <a:blip r:embed="rId9"/>
                <a:stretch>
                  <a:fillRect/>
                </a:stretch>
              </p:blipFill>
              <p:spPr>
                <a:xfrm>
                  <a:off x="501272" y="618918"/>
                  <a:ext cx="3744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Рукописный ввод 27">
                  <a:extLst>
                    <a:ext uri="{FF2B5EF4-FFF2-40B4-BE49-F238E27FC236}">
                      <a16:creationId xmlns:a16="http://schemas.microsoft.com/office/drawing/2014/main" id="{7CD7F3D5-4F73-47CA-8013-98DC41DCAB8A}"/>
                    </a:ext>
                  </a:extLst>
                </p14:cNvPr>
                <p14:cNvContentPartPr/>
                <p14:nvPr/>
              </p14:nvContentPartPr>
              <p14:xfrm>
                <a:off x="653552" y="577518"/>
                <a:ext cx="146160" cy="213480"/>
              </p14:xfrm>
            </p:contentPart>
          </mc:Choice>
          <mc:Fallback xmlns="">
            <p:pic>
              <p:nvPicPr>
                <p:cNvPr id="28" name="Рукописный ввод 27">
                  <a:extLst>
                    <a:ext uri="{FF2B5EF4-FFF2-40B4-BE49-F238E27FC236}">
                      <a16:creationId xmlns:a16="http://schemas.microsoft.com/office/drawing/2014/main" id="{7CD7F3D5-4F73-47CA-8013-98DC41DCAB8A}"/>
                    </a:ext>
                  </a:extLst>
                </p:cNvPr>
                <p:cNvPicPr/>
                <p:nvPr/>
              </p:nvPicPr>
              <p:blipFill>
                <a:blip r:embed="rId11"/>
                <a:stretch>
                  <a:fillRect/>
                </a:stretch>
              </p:blipFill>
              <p:spPr>
                <a:xfrm>
                  <a:off x="644912" y="568878"/>
                  <a:ext cx="16380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9" name="Рукописный ввод 28">
                  <a:extLst>
                    <a:ext uri="{FF2B5EF4-FFF2-40B4-BE49-F238E27FC236}">
                      <a16:creationId xmlns:a16="http://schemas.microsoft.com/office/drawing/2014/main" id="{70F5AFC3-E4BF-48FA-9C85-B56370D1358E}"/>
                    </a:ext>
                  </a:extLst>
                </p14:cNvPr>
                <p14:cNvContentPartPr/>
                <p14:nvPr/>
              </p14:nvContentPartPr>
              <p14:xfrm>
                <a:off x="820952" y="549438"/>
                <a:ext cx="423000" cy="183600"/>
              </p14:xfrm>
            </p:contentPart>
          </mc:Choice>
          <mc:Fallback xmlns="">
            <p:pic>
              <p:nvPicPr>
                <p:cNvPr id="29" name="Рукописный ввод 28">
                  <a:extLst>
                    <a:ext uri="{FF2B5EF4-FFF2-40B4-BE49-F238E27FC236}">
                      <a16:creationId xmlns:a16="http://schemas.microsoft.com/office/drawing/2014/main" id="{70F5AFC3-E4BF-48FA-9C85-B56370D1358E}"/>
                    </a:ext>
                  </a:extLst>
                </p:cNvPr>
                <p:cNvPicPr/>
                <p:nvPr/>
              </p:nvPicPr>
              <p:blipFill>
                <a:blip r:embed="rId13"/>
                <a:stretch>
                  <a:fillRect/>
                </a:stretch>
              </p:blipFill>
              <p:spPr>
                <a:xfrm>
                  <a:off x="812312" y="540438"/>
                  <a:ext cx="440640" cy="201240"/>
                </a:xfrm>
                <a:prstGeom prst="rect">
                  <a:avLst/>
                </a:prstGeom>
              </p:spPr>
            </p:pic>
          </mc:Fallback>
        </mc:AlternateContent>
      </p:grpSp>
      <p:grpSp>
        <p:nvGrpSpPr>
          <p:cNvPr id="43" name="Группа 42">
            <a:extLst>
              <a:ext uri="{FF2B5EF4-FFF2-40B4-BE49-F238E27FC236}">
                <a16:creationId xmlns:a16="http://schemas.microsoft.com/office/drawing/2014/main" id="{3887418C-9C3C-4116-8CAC-06426B926C66}"/>
              </a:ext>
            </a:extLst>
          </p:cNvPr>
          <p:cNvGrpSpPr/>
          <p:nvPr/>
        </p:nvGrpSpPr>
        <p:grpSpPr>
          <a:xfrm>
            <a:off x="1576232" y="362238"/>
            <a:ext cx="1682280" cy="489600"/>
            <a:chOff x="1576232" y="362238"/>
            <a:chExt cx="1682280" cy="489600"/>
          </a:xfrm>
        </p:grpSpPr>
        <mc:AlternateContent xmlns:mc="http://schemas.openxmlformats.org/markup-compatibility/2006" xmlns:p14="http://schemas.microsoft.com/office/powerpoint/2010/main">
          <mc:Choice Requires="p14">
            <p:contentPart p14:bwMode="auto" r:id="rId14">
              <p14:nvContentPartPr>
                <p14:cNvPr id="31" name="Рукописный ввод 30">
                  <a:extLst>
                    <a:ext uri="{FF2B5EF4-FFF2-40B4-BE49-F238E27FC236}">
                      <a16:creationId xmlns:a16="http://schemas.microsoft.com/office/drawing/2014/main" id="{AE412F00-0E7D-440E-8F9E-F1AA2FDDB9E4}"/>
                    </a:ext>
                  </a:extLst>
                </p14:cNvPr>
                <p14:cNvContentPartPr/>
                <p14:nvPr/>
              </p14:nvContentPartPr>
              <p14:xfrm>
                <a:off x="1576232" y="362238"/>
                <a:ext cx="190080" cy="489600"/>
              </p14:xfrm>
            </p:contentPart>
          </mc:Choice>
          <mc:Fallback xmlns="">
            <p:pic>
              <p:nvPicPr>
                <p:cNvPr id="31" name="Рукописный ввод 30">
                  <a:extLst>
                    <a:ext uri="{FF2B5EF4-FFF2-40B4-BE49-F238E27FC236}">
                      <a16:creationId xmlns:a16="http://schemas.microsoft.com/office/drawing/2014/main" id="{AE412F00-0E7D-440E-8F9E-F1AA2FDDB9E4}"/>
                    </a:ext>
                  </a:extLst>
                </p:cNvPr>
                <p:cNvPicPr/>
                <p:nvPr/>
              </p:nvPicPr>
              <p:blipFill>
                <a:blip r:embed="rId15"/>
                <a:stretch>
                  <a:fillRect/>
                </a:stretch>
              </p:blipFill>
              <p:spPr>
                <a:xfrm>
                  <a:off x="1567232" y="353238"/>
                  <a:ext cx="207720" cy="507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2" name="Рукописный ввод 31">
                  <a:extLst>
                    <a:ext uri="{FF2B5EF4-FFF2-40B4-BE49-F238E27FC236}">
                      <a16:creationId xmlns:a16="http://schemas.microsoft.com/office/drawing/2014/main" id="{BCC148AD-9906-4D17-85E6-08566E25A648}"/>
                    </a:ext>
                  </a:extLst>
                </p14:cNvPr>
                <p14:cNvContentPartPr/>
                <p14:nvPr/>
              </p14:nvContentPartPr>
              <p14:xfrm>
                <a:off x="1589192" y="640878"/>
                <a:ext cx="196200" cy="43200"/>
              </p14:xfrm>
            </p:contentPart>
          </mc:Choice>
          <mc:Fallback xmlns="">
            <p:pic>
              <p:nvPicPr>
                <p:cNvPr id="32" name="Рукописный ввод 31">
                  <a:extLst>
                    <a:ext uri="{FF2B5EF4-FFF2-40B4-BE49-F238E27FC236}">
                      <a16:creationId xmlns:a16="http://schemas.microsoft.com/office/drawing/2014/main" id="{BCC148AD-9906-4D17-85E6-08566E25A648}"/>
                    </a:ext>
                  </a:extLst>
                </p:cNvPr>
                <p:cNvPicPr/>
                <p:nvPr/>
              </p:nvPicPr>
              <p:blipFill>
                <a:blip r:embed="rId17"/>
                <a:stretch>
                  <a:fillRect/>
                </a:stretch>
              </p:blipFill>
              <p:spPr>
                <a:xfrm>
                  <a:off x="1580552" y="631878"/>
                  <a:ext cx="21384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Рукописный ввод 32">
                  <a:extLst>
                    <a:ext uri="{FF2B5EF4-FFF2-40B4-BE49-F238E27FC236}">
                      <a16:creationId xmlns:a16="http://schemas.microsoft.com/office/drawing/2014/main" id="{C90B38AB-93E8-420C-8129-3567DBD94CE6}"/>
                    </a:ext>
                  </a:extLst>
                </p14:cNvPr>
                <p14:cNvContentPartPr/>
                <p14:nvPr/>
              </p14:nvContentPartPr>
              <p14:xfrm>
                <a:off x="1831472" y="575718"/>
                <a:ext cx="171720" cy="231840"/>
              </p14:xfrm>
            </p:contentPart>
          </mc:Choice>
          <mc:Fallback xmlns="">
            <p:pic>
              <p:nvPicPr>
                <p:cNvPr id="33" name="Рукописный ввод 32">
                  <a:extLst>
                    <a:ext uri="{FF2B5EF4-FFF2-40B4-BE49-F238E27FC236}">
                      <a16:creationId xmlns:a16="http://schemas.microsoft.com/office/drawing/2014/main" id="{C90B38AB-93E8-420C-8129-3567DBD94CE6}"/>
                    </a:ext>
                  </a:extLst>
                </p:cNvPr>
                <p:cNvPicPr/>
                <p:nvPr/>
              </p:nvPicPr>
              <p:blipFill>
                <a:blip r:embed="rId19"/>
                <a:stretch>
                  <a:fillRect/>
                </a:stretch>
              </p:blipFill>
              <p:spPr>
                <a:xfrm>
                  <a:off x="1822472" y="566718"/>
                  <a:ext cx="18936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4" name="Рукописный ввод 33">
                  <a:extLst>
                    <a:ext uri="{FF2B5EF4-FFF2-40B4-BE49-F238E27FC236}">
                      <a16:creationId xmlns:a16="http://schemas.microsoft.com/office/drawing/2014/main" id="{94B181A2-68B7-42E1-A1B1-707D133BACFD}"/>
                    </a:ext>
                  </a:extLst>
                </p14:cNvPr>
                <p14:cNvContentPartPr/>
                <p14:nvPr/>
              </p14:nvContentPartPr>
              <p14:xfrm>
                <a:off x="1992392" y="595158"/>
                <a:ext cx="191160" cy="174600"/>
              </p14:xfrm>
            </p:contentPart>
          </mc:Choice>
          <mc:Fallback xmlns="">
            <p:pic>
              <p:nvPicPr>
                <p:cNvPr id="34" name="Рукописный ввод 33">
                  <a:extLst>
                    <a:ext uri="{FF2B5EF4-FFF2-40B4-BE49-F238E27FC236}">
                      <a16:creationId xmlns:a16="http://schemas.microsoft.com/office/drawing/2014/main" id="{94B181A2-68B7-42E1-A1B1-707D133BACFD}"/>
                    </a:ext>
                  </a:extLst>
                </p:cNvPr>
                <p:cNvPicPr/>
                <p:nvPr/>
              </p:nvPicPr>
              <p:blipFill>
                <a:blip r:embed="rId21"/>
                <a:stretch>
                  <a:fillRect/>
                </a:stretch>
              </p:blipFill>
              <p:spPr>
                <a:xfrm>
                  <a:off x="1983392" y="586158"/>
                  <a:ext cx="20880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5" name="Рукописный ввод 34">
                  <a:extLst>
                    <a:ext uri="{FF2B5EF4-FFF2-40B4-BE49-F238E27FC236}">
                      <a16:creationId xmlns:a16="http://schemas.microsoft.com/office/drawing/2014/main" id="{6D131291-0747-4AC0-BB38-C7B0AC842F0F}"/>
                    </a:ext>
                  </a:extLst>
                </p14:cNvPr>
                <p14:cNvContentPartPr/>
                <p14:nvPr/>
              </p14:nvContentPartPr>
              <p14:xfrm>
                <a:off x="2003192" y="589038"/>
                <a:ext cx="187200" cy="128520"/>
              </p14:xfrm>
            </p:contentPart>
          </mc:Choice>
          <mc:Fallback xmlns="">
            <p:pic>
              <p:nvPicPr>
                <p:cNvPr id="35" name="Рукописный ввод 34">
                  <a:extLst>
                    <a:ext uri="{FF2B5EF4-FFF2-40B4-BE49-F238E27FC236}">
                      <a16:creationId xmlns:a16="http://schemas.microsoft.com/office/drawing/2014/main" id="{6D131291-0747-4AC0-BB38-C7B0AC842F0F}"/>
                    </a:ext>
                  </a:extLst>
                </p:cNvPr>
                <p:cNvPicPr/>
                <p:nvPr/>
              </p:nvPicPr>
              <p:blipFill>
                <a:blip r:embed="rId23"/>
                <a:stretch>
                  <a:fillRect/>
                </a:stretch>
              </p:blipFill>
              <p:spPr>
                <a:xfrm>
                  <a:off x="1994552" y="580038"/>
                  <a:ext cx="2048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6" name="Рукописный ввод 35">
                  <a:extLst>
                    <a:ext uri="{FF2B5EF4-FFF2-40B4-BE49-F238E27FC236}">
                      <a16:creationId xmlns:a16="http://schemas.microsoft.com/office/drawing/2014/main" id="{DE68EF36-5406-4223-943C-E0D6D2CCA6F1}"/>
                    </a:ext>
                  </a:extLst>
                </p14:cNvPr>
                <p14:cNvContentPartPr/>
                <p14:nvPr/>
              </p14:nvContentPartPr>
              <p14:xfrm>
                <a:off x="2209112" y="544398"/>
                <a:ext cx="251640" cy="185400"/>
              </p14:xfrm>
            </p:contentPart>
          </mc:Choice>
          <mc:Fallback xmlns="">
            <p:pic>
              <p:nvPicPr>
                <p:cNvPr id="36" name="Рукописный ввод 35">
                  <a:extLst>
                    <a:ext uri="{FF2B5EF4-FFF2-40B4-BE49-F238E27FC236}">
                      <a16:creationId xmlns:a16="http://schemas.microsoft.com/office/drawing/2014/main" id="{DE68EF36-5406-4223-943C-E0D6D2CCA6F1}"/>
                    </a:ext>
                  </a:extLst>
                </p:cNvPr>
                <p:cNvPicPr/>
                <p:nvPr/>
              </p:nvPicPr>
              <p:blipFill>
                <a:blip r:embed="rId25"/>
                <a:stretch>
                  <a:fillRect/>
                </a:stretch>
              </p:blipFill>
              <p:spPr>
                <a:xfrm>
                  <a:off x="2200112" y="535398"/>
                  <a:ext cx="2692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7" name="Рукописный ввод 36">
                  <a:extLst>
                    <a:ext uri="{FF2B5EF4-FFF2-40B4-BE49-F238E27FC236}">
                      <a16:creationId xmlns:a16="http://schemas.microsoft.com/office/drawing/2014/main" id="{C998E24A-31D9-4DE1-AF95-9CF29FEB5EFC}"/>
                    </a:ext>
                  </a:extLst>
                </p14:cNvPr>
                <p14:cNvContentPartPr/>
                <p14:nvPr/>
              </p14:nvContentPartPr>
              <p14:xfrm>
                <a:off x="2448512" y="512358"/>
                <a:ext cx="132480" cy="192240"/>
              </p14:xfrm>
            </p:contentPart>
          </mc:Choice>
          <mc:Fallback xmlns="">
            <p:pic>
              <p:nvPicPr>
                <p:cNvPr id="37" name="Рукописный ввод 36">
                  <a:extLst>
                    <a:ext uri="{FF2B5EF4-FFF2-40B4-BE49-F238E27FC236}">
                      <a16:creationId xmlns:a16="http://schemas.microsoft.com/office/drawing/2014/main" id="{C998E24A-31D9-4DE1-AF95-9CF29FEB5EFC}"/>
                    </a:ext>
                  </a:extLst>
                </p:cNvPr>
                <p:cNvPicPr/>
                <p:nvPr/>
              </p:nvPicPr>
              <p:blipFill>
                <a:blip r:embed="rId27"/>
                <a:stretch>
                  <a:fillRect/>
                </a:stretch>
              </p:blipFill>
              <p:spPr>
                <a:xfrm>
                  <a:off x="2439512" y="503358"/>
                  <a:ext cx="15012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8" name="Рукописный ввод 37">
                  <a:extLst>
                    <a:ext uri="{FF2B5EF4-FFF2-40B4-BE49-F238E27FC236}">
                      <a16:creationId xmlns:a16="http://schemas.microsoft.com/office/drawing/2014/main" id="{2EFA0CA4-2180-42B7-BF50-788F4F4FDABA}"/>
                    </a:ext>
                  </a:extLst>
                </p14:cNvPr>
                <p14:cNvContentPartPr/>
                <p14:nvPr/>
              </p14:nvContentPartPr>
              <p14:xfrm>
                <a:off x="2640392" y="489678"/>
                <a:ext cx="41040" cy="228600"/>
              </p14:xfrm>
            </p:contentPart>
          </mc:Choice>
          <mc:Fallback xmlns="">
            <p:pic>
              <p:nvPicPr>
                <p:cNvPr id="38" name="Рукописный ввод 37">
                  <a:extLst>
                    <a:ext uri="{FF2B5EF4-FFF2-40B4-BE49-F238E27FC236}">
                      <a16:creationId xmlns:a16="http://schemas.microsoft.com/office/drawing/2014/main" id="{2EFA0CA4-2180-42B7-BF50-788F4F4FDABA}"/>
                    </a:ext>
                  </a:extLst>
                </p:cNvPr>
                <p:cNvPicPr/>
                <p:nvPr/>
              </p:nvPicPr>
              <p:blipFill>
                <a:blip r:embed="rId29"/>
                <a:stretch>
                  <a:fillRect/>
                </a:stretch>
              </p:blipFill>
              <p:spPr>
                <a:xfrm>
                  <a:off x="2631752" y="481038"/>
                  <a:ext cx="5868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9" name="Рукописный ввод 38">
                  <a:extLst>
                    <a:ext uri="{FF2B5EF4-FFF2-40B4-BE49-F238E27FC236}">
                      <a16:creationId xmlns:a16="http://schemas.microsoft.com/office/drawing/2014/main" id="{DCEA3194-4F1E-43C0-A044-82893F59D4C0}"/>
                    </a:ext>
                  </a:extLst>
                </p14:cNvPr>
                <p14:cNvContentPartPr/>
                <p14:nvPr/>
              </p14:nvContentPartPr>
              <p14:xfrm>
                <a:off x="2755952" y="528558"/>
                <a:ext cx="68760" cy="209520"/>
              </p14:xfrm>
            </p:contentPart>
          </mc:Choice>
          <mc:Fallback xmlns="">
            <p:pic>
              <p:nvPicPr>
                <p:cNvPr id="39" name="Рукописный ввод 38">
                  <a:extLst>
                    <a:ext uri="{FF2B5EF4-FFF2-40B4-BE49-F238E27FC236}">
                      <a16:creationId xmlns:a16="http://schemas.microsoft.com/office/drawing/2014/main" id="{DCEA3194-4F1E-43C0-A044-82893F59D4C0}"/>
                    </a:ext>
                  </a:extLst>
                </p:cNvPr>
                <p:cNvPicPr/>
                <p:nvPr/>
              </p:nvPicPr>
              <p:blipFill>
                <a:blip r:embed="rId31"/>
                <a:stretch>
                  <a:fillRect/>
                </a:stretch>
              </p:blipFill>
              <p:spPr>
                <a:xfrm>
                  <a:off x="2746952" y="519918"/>
                  <a:ext cx="864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0" name="Рукописный ввод 39">
                  <a:extLst>
                    <a:ext uri="{FF2B5EF4-FFF2-40B4-BE49-F238E27FC236}">
                      <a16:creationId xmlns:a16="http://schemas.microsoft.com/office/drawing/2014/main" id="{3DDC8A7C-0AE7-49DF-8584-C729D31AEA7A}"/>
                    </a:ext>
                  </a:extLst>
                </p14:cNvPr>
                <p14:cNvContentPartPr/>
                <p14:nvPr/>
              </p14:nvContentPartPr>
              <p14:xfrm>
                <a:off x="2881592" y="525678"/>
                <a:ext cx="152640" cy="221400"/>
              </p14:xfrm>
            </p:contentPart>
          </mc:Choice>
          <mc:Fallback xmlns="">
            <p:pic>
              <p:nvPicPr>
                <p:cNvPr id="40" name="Рукописный ввод 39">
                  <a:extLst>
                    <a:ext uri="{FF2B5EF4-FFF2-40B4-BE49-F238E27FC236}">
                      <a16:creationId xmlns:a16="http://schemas.microsoft.com/office/drawing/2014/main" id="{3DDC8A7C-0AE7-49DF-8584-C729D31AEA7A}"/>
                    </a:ext>
                  </a:extLst>
                </p:cNvPr>
                <p:cNvPicPr/>
                <p:nvPr/>
              </p:nvPicPr>
              <p:blipFill>
                <a:blip r:embed="rId33"/>
                <a:stretch>
                  <a:fillRect/>
                </a:stretch>
              </p:blipFill>
              <p:spPr>
                <a:xfrm>
                  <a:off x="2872592" y="516678"/>
                  <a:ext cx="17028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1" name="Рукописный ввод 40">
                  <a:extLst>
                    <a:ext uri="{FF2B5EF4-FFF2-40B4-BE49-F238E27FC236}">
                      <a16:creationId xmlns:a16="http://schemas.microsoft.com/office/drawing/2014/main" id="{2A99B9E2-3E54-433C-A57E-E56504EEE453}"/>
                    </a:ext>
                  </a:extLst>
                </p14:cNvPr>
                <p14:cNvContentPartPr/>
                <p14:nvPr/>
              </p14:nvContentPartPr>
              <p14:xfrm>
                <a:off x="2892392" y="613518"/>
                <a:ext cx="184680" cy="76680"/>
              </p14:xfrm>
            </p:contentPart>
          </mc:Choice>
          <mc:Fallback xmlns="">
            <p:pic>
              <p:nvPicPr>
                <p:cNvPr id="41" name="Рукописный ввод 40">
                  <a:extLst>
                    <a:ext uri="{FF2B5EF4-FFF2-40B4-BE49-F238E27FC236}">
                      <a16:creationId xmlns:a16="http://schemas.microsoft.com/office/drawing/2014/main" id="{2A99B9E2-3E54-433C-A57E-E56504EEE453}"/>
                    </a:ext>
                  </a:extLst>
                </p:cNvPr>
                <p:cNvPicPr/>
                <p:nvPr/>
              </p:nvPicPr>
              <p:blipFill>
                <a:blip r:embed="rId35"/>
                <a:stretch>
                  <a:fillRect/>
                </a:stretch>
              </p:blipFill>
              <p:spPr>
                <a:xfrm>
                  <a:off x="2883392" y="604518"/>
                  <a:ext cx="2023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2" name="Рукописный ввод 41">
                  <a:extLst>
                    <a:ext uri="{FF2B5EF4-FFF2-40B4-BE49-F238E27FC236}">
                      <a16:creationId xmlns:a16="http://schemas.microsoft.com/office/drawing/2014/main" id="{6CEEEE51-923B-4682-B89E-066D3ED14597}"/>
                    </a:ext>
                  </a:extLst>
                </p14:cNvPr>
                <p14:cNvContentPartPr/>
                <p14:nvPr/>
              </p14:nvContentPartPr>
              <p14:xfrm>
                <a:off x="3160592" y="429918"/>
                <a:ext cx="97920" cy="303120"/>
              </p14:xfrm>
            </p:contentPart>
          </mc:Choice>
          <mc:Fallback xmlns="">
            <p:pic>
              <p:nvPicPr>
                <p:cNvPr id="42" name="Рукописный ввод 41">
                  <a:extLst>
                    <a:ext uri="{FF2B5EF4-FFF2-40B4-BE49-F238E27FC236}">
                      <a16:creationId xmlns:a16="http://schemas.microsoft.com/office/drawing/2014/main" id="{6CEEEE51-923B-4682-B89E-066D3ED14597}"/>
                    </a:ext>
                  </a:extLst>
                </p:cNvPr>
                <p:cNvPicPr/>
                <p:nvPr/>
              </p:nvPicPr>
              <p:blipFill>
                <a:blip r:embed="rId37"/>
                <a:stretch>
                  <a:fillRect/>
                </a:stretch>
              </p:blipFill>
              <p:spPr>
                <a:xfrm>
                  <a:off x="3151592" y="420918"/>
                  <a:ext cx="115560" cy="320760"/>
                </a:xfrm>
                <a:prstGeom prst="rect">
                  <a:avLst/>
                </a:prstGeom>
              </p:spPr>
            </p:pic>
          </mc:Fallback>
        </mc:AlternateContent>
      </p:grpSp>
      <p:grpSp>
        <p:nvGrpSpPr>
          <p:cNvPr id="10" name="Группа 9">
            <a:extLst>
              <a:ext uri="{FF2B5EF4-FFF2-40B4-BE49-F238E27FC236}">
                <a16:creationId xmlns:a16="http://schemas.microsoft.com/office/drawing/2014/main" id="{94D2339D-7E5B-43C6-B4C4-15F76DDDA972}"/>
              </a:ext>
            </a:extLst>
          </p:cNvPr>
          <p:cNvGrpSpPr/>
          <p:nvPr/>
        </p:nvGrpSpPr>
        <p:grpSpPr>
          <a:xfrm>
            <a:off x="188072" y="1142718"/>
            <a:ext cx="1890360" cy="699120"/>
            <a:chOff x="188072" y="1142718"/>
            <a:chExt cx="1890360" cy="699120"/>
          </a:xfrm>
        </p:grpSpPr>
        <mc:AlternateContent xmlns:mc="http://schemas.openxmlformats.org/markup-compatibility/2006" xmlns:p14="http://schemas.microsoft.com/office/powerpoint/2010/main">
          <mc:Choice Requires="p14">
            <p:contentPart p14:bwMode="auto" r:id="rId38">
              <p14:nvContentPartPr>
                <p14:cNvPr id="2" name="Рукописный ввод 1">
                  <a:extLst>
                    <a:ext uri="{FF2B5EF4-FFF2-40B4-BE49-F238E27FC236}">
                      <a16:creationId xmlns:a16="http://schemas.microsoft.com/office/drawing/2014/main" id="{44E60B71-38DB-4870-A2A0-78C46E8CF70C}"/>
                    </a:ext>
                  </a:extLst>
                </p14:cNvPr>
                <p14:cNvContentPartPr/>
                <p14:nvPr/>
              </p14:nvContentPartPr>
              <p14:xfrm>
                <a:off x="188072" y="1275198"/>
                <a:ext cx="134640" cy="510120"/>
              </p14:xfrm>
            </p:contentPart>
          </mc:Choice>
          <mc:Fallback xmlns="">
            <p:pic>
              <p:nvPicPr>
                <p:cNvPr id="2" name="Рукописный ввод 1">
                  <a:extLst>
                    <a:ext uri="{FF2B5EF4-FFF2-40B4-BE49-F238E27FC236}">
                      <a16:creationId xmlns:a16="http://schemas.microsoft.com/office/drawing/2014/main" id="{44E60B71-38DB-4870-A2A0-78C46E8CF70C}"/>
                    </a:ext>
                  </a:extLst>
                </p:cNvPr>
                <p:cNvPicPr/>
                <p:nvPr/>
              </p:nvPicPr>
              <p:blipFill>
                <a:blip r:embed="rId39"/>
                <a:stretch>
                  <a:fillRect/>
                </a:stretch>
              </p:blipFill>
              <p:spPr>
                <a:xfrm>
                  <a:off x="179072" y="1266198"/>
                  <a:ext cx="152280" cy="527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 name="Рукописный ввод 2">
                  <a:extLst>
                    <a:ext uri="{FF2B5EF4-FFF2-40B4-BE49-F238E27FC236}">
                      <a16:creationId xmlns:a16="http://schemas.microsoft.com/office/drawing/2014/main" id="{C19389E9-6B86-4BA8-8977-C7D1623801D8}"/>
                    </a:ext>
                  </a:extLst>
                </p14:cNvPr>
                <p14:cNvContentPartPr/>
                <p14:nvPr/>
              </p14:nvContentPartPr>
              <p14:xfrm>
                <a:off x="433232" y="1310838"/>
                <a:ext cx="233280" cy="293760"/>
              </p14:xfrm>
            </p:contentPart>
          </mc:Choice>
          <mc:Fallback xmlns="">
            <p:pic>
              <p:nvPicPr>
                <p:cNvPr id="3" name="Рукописный ввод 2">
                  <a:extLst>
                    <a:ext uri="{FF2B5EF4-FFF2-40B4-BE49-F238E27FC236}">
                      <a16:creationId xmlns:a16="http://schemas.microsoft.com/office/drawing/2014/main" id="{C19389E9-6B86-4BA8-8977-C7D1623801D8}"/>
                    </a:ext>
                  </a:extLst>
                </p:cNvPr>
                <p:cNvPicPr/>
                <p:nvPr/>
              </p:nvPicPr>
              <p:blipFill>
                <a:blip r:embed="rId41"/>
                <a:stretch>
                  <a:fillRect/>
                </a:stretch>
              </p:blipFill>
              <p:spPr>
                <a:xfrm>
                  <a:off x="424232" y="1301838"/>
                  <a:ext cx="25092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 name="Рукописный ввод 3">
                  <a:extLst>
                    <a:ext uri="{FF2B5EF4-FFF2-40B4-BE49-F238E27FC236}">
                      <a16:creationId xmlns:a16="http://schemas.microsoft.com/office/drawing/2014/main" id="{53BA574F-5E82-4C44-960A-0E31DBFEB070}"/>
                    </a:ext>
                  </a:extLst>
                </p14:cNvPr>
                <p14:cNvContentPartPr/>
                <p14:nvPr/>
              </p14:nvContentPartPr>
              <p14:xfrm>
                <a:off x="499832" y="1433238"/>
                <a:ext cx="186840" cy="16560"/>
              </p14:xfrm>
            </p:contentPart>
          </mc:Choice>
          <mc:Fallback xmlns="">
            <p:pic>
              <p:nvPicPr>
                <p:cNvPr id="4" name="Рукописный ввод 3">
                  <a:extLst>
                    <a:ext uri="{FF2B5EF4-FFF2-40B4-BE49-F238E27FC236}">
                      <a16:creationId xmlns:a16="http://schemas.microsoft.com/office/drawing/2014/main" id="{53BA574F-5E82-4C44-960A-0E31DBFEB070}"/>
                    </a:ext>
                  </a:extLst>
                </p:cNvPr>
                <p:cNvPicPr/>
                <p:nvPr/>
              </p:nvPicPr>
              <p:blipFill>
                <a:blip r:embed="rId43"/>
                <a:stretch>
                  <a:fillRect/>
                </a:stretch>
              </p:blipFill>
              <p:spPr>
                <a:xfrm>
                  <a:off x="490832" y="1424238"/>
                  <a:ext cx="20448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 name="Рукописный ввод 5">
                  <a:extLst>
                    <a:ext uri="{FF2B5EF4-FFF2-40B4-BE49-F238E27FC236}">
                      <a16:creationId xmlns:a16="http://schemas.microsoft.com/office/drawing/2014/main" id="{D1D94B2E-E3A3-4BCD-BB28-A95DF96E0862}"/>
                    </a:ext>
                  </a:extLst>
                </p14:cNvPr>
                <p14:cNvContentPartPr/>
                <p14:nvPr/>
              </p14:nvContentPartPr>
              <p14:xfrm>
                <a:off x="827792" y="1275198"/>
                <a:ext cx="213480" cy="198000"/>
              </p14:xfrm>
            </p:contentPart>
          </mc:Choice>
          <mc:Fallback xmlns="">
            <p:pic>
              <p:nvPicPr>
                <p:cNvPr id="6" name="Рукописный ввод 5">
                  <a:extLst>
                    <a:ext uri="{FF2B5EF4-FFF2-40B4-BE49-F238E27FC236}">
                      <a16:creationId xmlns:a16="http://schemas.microsoft.com/office/drawing/2014/main" id="{D1D94B2E-E3A3-4BCD-BB28-A95DF96E0862}"/>
                    </a:ext>
                  </a:extLst>
                </p:cNvPr>
                <p:cNvPicPr/>
                <p:nvPr/>
              </p:nvPicPr>
              <p:blipFill>
                <a:blip r:embed="rId45"/>
                <a:stretch>
                  <a:fillRect/>
                </a:stretch>
              </p:blipFill>
              <p:spPr>
                <a:xfrm>
                  <a:off x="819152" y="1266198"/>
                  <a:ext cx="2311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 name="Рукописный ввод 6">
                  <a:extLst>
                    <a:ext uri="{FF2B5EF4-FFF2-40B4-BE49-F238E27FC236}">
                      <a16:creationId xmlns:a16="http://schemas.microsoft.com/office/drawing/2014/main" id="{04478A36-71D1-4ED7-AA12-8C99897D07A0}"/>
                    </a:ext>
                  </a:extLst>
                </p14:cNvPr>
                <p14:cNvContentPartPr/>
                <p14:nvPr/>
              </p14:nvContentPartPr>
              <p14:xfrm>
                <a:off x="1126592" y="1366278"/>
                <a:ext cx="273960" cy="100440"/>
              </p14:xfrm>
            </p:contentPart>
          </mc:Choice>
          <mc:Fallback xmlns="">
            <p:pic>
              <p:nvPicPr>
                <p:cNvPr id="7" name="Рукописный ввод 6">
                  <a:extLst>
                    <a:ext uri="{FF2B5EF4-FFF2-40B4-BE49-F238E27FC236}">
                      <a16:creationId xmlns:a16="http://schemas.microsoft.com/office/drawing/2014/main" id="{04478A36-71D1-4ED7-AA12-8C99897D07A0}"/>
                    </a:ext>
                  </a:extLst>
                </p:cNvPr>
                <p:cNvPicPr/>
                <p:nvPr/>
              </p:nvPicPr>
              <p:blipFill>
                <a:blip r:embed="rId47"/>
                <a:stretch>
                  <a:fillRect/>
                </a:stretch>
              </p:blipFill>
              <p:spPr>
                <a:xfrm>
                  <a:off x="1117592" y="1357638"/>
                  <a:ext cx="2916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 name="Рукописный ввод 7">
                  <a:extLst>
                    <a:ext uri="{FF2B5EF4-FFF2-40B4-BE49-F238E27FC236}">
                      <a16:creationId xmlns:a16="http://schemas.microsoft.com/office/drawing/2014/main" id="{28736A4D-46AF-48DB-9564-22BE5C5CF871}"/>
                    </a:ext>
                  </a:extLst>
                </p14:cNvPr>
                <p14:cNvContentPartPr/>
                <p14:nvPr/>
              </p14:nvContentPartPr>
              <p14:xfrm>
                <a:off x="1570112" y="1266198"/>
                <a:ext cx="266040" cy="312840"/>
              </p14:xfrm>
            </p:contentPart>
          </mc:Choice>
          <mc:Fallback xmlns="">
            <p:pic>
              <p:nvPicPr>
                <p:cNvPr id="8" name="Рукописный ввод 7">
                  <a:extLst>
                    <a:ext uri="{FF2B5EF4-FFF2-40B4-BE49-F238E27FC236}">
                      <a16:creationId xmlns:a16="http://schemas.microsoft.com/office/drawing/2014/main" id="{28736A4D-46AF-48DB-9564-22BE5C5CF871}"/>
                    </a:ext>
                  </a:extLst>
                </p:cNvPr>
                <p:cNvPicPr/>
                <p:nvPr/>
              </p:nvPicPr>
              <p:blipFill>
                <a:blip r:embed="rId49"/>
                <a:stretch>
                  <a:fillRect/>
                </a:stretch>
              </p:blipFill>
              <p:spPr>
                <a:xfrm>
                  <a:off x="1561112" y="1257198"/>
                  <a:ext cx="28368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 name="Рукописный ввод 8">
                  <a:extLst>
                    <a:ext uri="{FF2B5EF4-FFF2-40B4-BE49-F238E27FC236}">
                      <a16:creationId xmlns:a16="http://schemas.microsoft.com/office/drawing/2014/main" id="{F5F117BA-094F-4C19-B707-0530D49C87E5}"/>
                    </a:ext>
                  </a:extLst>
                </p14:cNvPr>
                <p14:cNvContentPartPr/>
                <p14:nvPr/>
              </p14:nvContentPartPr>
              <p14:xfrm>
                <a:off x="1781432" y="1142718"/>
                <a:ext cx="297000" cy="699120"/>
              </p14:xfrm>
            </p:contentPart>
          </mc:Choice>
          <mc:Fallback xmlns="">
            <p:pic>
              <p:nvPicPr>
                <p:cNvPr id="9" name="Рукописный ввод 8">
                  <a:extLst>
                    <a:ext uri="{FF2B5EF4-FFF2-40B4-BE49-F238E27FC236}">
                      <a16:creationId xmlns:a16="http://schemas.microsoft.com/office/drawing/2014/main" id="{F5F117BA-094F-4C19-B707-0530D49C87E5}"/>
                    </a:ext>
                  </a:extLst>
                </p:cNvPr>
                <p:cNvPicPr/>
                <p:nvPr/>
              </p:nvPicPr>
              <p:blipFill>
                <a:blip r:embed="rId51"/>
                <a:stretch>
                  <a:fillRect/>
                </a:stretch>
              </p:blipFill>
              <p:spPr>
                <a:xfrm>
                  <a:off x="1772792" y="1133718"/>
                  <a:ext cx="314640" cy="716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2">
            <p14:nvContentPartPr>
              <p14:cNvPr id="11" name="Рукописный ввод 10">
                <a:extLst>
                  <a:ext uri="{FF2B5EF4-FFF2-40B4-BE49-F238E27FC236}">
                    <a16:creationId xmlns:a16="http://schemas.microsoft.com/office/drawing/2014/main" id="{4AD85EFD-4916-4F62-8E03-1CABB90CA1C9}"/>
                  </a:ext>
                </a:extLst>
              </p14:cNvPr>
              <p14:cNvContentPartPr/>
              <p14:nvPr/>
            </p14:nvContentPartPr>
            <p14:xfrm>
              <a:off x="2672792" y="1253598"/>
              <a:ext cx="279720" cy="195120"/>
            </p14:xfrm>
          </p:contentPart>
        </mc:Choice>
        <mc:Fallback xmlns="">
          <p:pic>
            <p:nvPicPr>
              <p:cNvPr id="11" name="Рукописный ввод 10">
                <a:extLst>
                  <a:ext uri="{FF2B5EF4-FFF2-40B4-BE49-F238E27FC236}">
                    <a16:creationId xmlns:a16="http://schemas.microsoft.com/office/drawing/2014/main" id="{4AD85EFD-4916-4F62-8E03-1CABB90CA1C9}"/>
                  </a:ext>
                </a:extLst>
              </p:cNvPr>
              <p:cNvPicPr/>
              <p:nvPr/>
            </p:nvPicPr>
            <p:blipFill>
              <a:blip r:embed="rId53"/>
              <a:stretch>
                <a:fillRect/>
              </a:stretch>
            </p:blipFill>
            <p:spPr>
              <a:xfrm>
                <a:off x="2664152" y="1244598"/>
                <a:ext cx="297360" cy="212760"/>
              </a:xfrm>
              <a:prstGeom prst="rect">
                <a:avLst/>
              </a:prstGeom>
            </p:spPr>
          </p:pic>
        </mc:Fallback>
      </mc:AlternateContent>
      <p:grpSp>
        <p:nvGrpSpPr>
          <p:cNvPr id="19" name="Группа 18">
            <a:extLst>
              <a:ext uri="{FF2B5EF4-FFF2-40B4-BE49-F238E27FC236}">
                <a16:creationId xmlns:a16="http://schemas.microsoft.com/office/drawing/2014/main" id="{A69CAA93-3FF5-4E56-82B5-C862221B3E5C}"/>
              </a:ext>
            </a:extLst>
          </p:cNvPr>
          <p:cNvGrpSpPr/>
          <p:nvPr/>
        </p:nvGrpSpPr>
        <p:grpSpPr>
          <a:xfrm>
            <a:off x="3456872" y="960918"/>
            <a:ext cx="2404440" cy="741240"/>
            <a:chOff x="3456872" y="960918"/>
            <a:chExt cx="2404440" cy="741240"/>
          </a:xfrm>
        </p:grpSpPr>
        <mc:AlternateContent xmlns:mc="http://schemas.openxmlformats.org/markup-compatibility/2006" xmlns:p14="http://schemas.microsoft.com/office/powerpoint/2010/main">
          <mc:Choice Requires="p14">
            <p:contentPart p14:bwMode="auto" r:id="rId54">
              <p14:nvContentPartPr>
                <p14:cNvPr id="12" name="Рукописный ввод 11">
                  <a:extLst>
                    <a:ext uri="{FF2B5EF4-FFF2-40B4-BE49-F238E27FC236}">
                      <a16:creationId xmlns:a16="http://schemas.microsoft.com/office/drawing/2014/main" id="{A4B866B3-21CF-488F-8388-31852125F04F}"/>
                    </a:ext>
                  </a:extLst>
                </p14:cNvPr>
                <p14:cNvContentPartPr/>
                <p14:nvPr/>
              </p14:nvContentPartPr>
              <p14:xfrm>
                <a:off x="3456872" y="1066398"/>
                <a:ext cx="259200" cy="516240"/>
              </p14:xfrm>
            </p:contentPart>
          </mc:Choice>
          <mc:Fallback xmlns="">
            <p:pic>
              <p:nvPicPr>
                <p:cNvPr id="12" name="Рукописный ввод 11">
                  <a:extLst>
                    <a:ext uri="{FF2B5EF4-FFF2-40B4-BE49-F238E27FC236}">
                      <a16:creationId xmlns:a16="http://schemas.microsoft.com/office/drawing/2014/main" id="{A4B866B3-21CF-488F-8388-31852125F04F}"/>
                    </a:ext>
                  </a:extLst>
                </p:cNvPr>
                <p:cNvPicPr/>
                <p:nvPr/>
              </p:nvPicPr>
              <p:blipFill>
                <a:blip r:embed="rId55"/>
                <a:stretch>
                  <a:fillRect/>
                </a:stretch>
              </p:blipFill>
              <p:spPr>
                <a:xfrm>
                  <a:off x="3448232" y="1057758"/>
                  <a:ext cx="27684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3" name="Рукописный ввод 12">
                  <a:extLst>
                    <a:ext uri="{FF2B5EF4-FFF2-40B4-BE49-F238E27FC236}">
                      <a16:creationId xmlns:a16="http://schemas.microsoft.com/office/drawing/2014/main" id="{8083B27B-D44A-416C-8475-D04EAE1C7430}"/>
                    </a:ext>
                  </a:extLst>
                </p14:cNvPr>
                <p14:cNvContentPartPr/>
                <p14:nvPr/>
              </p14:nvContentPartPr>
              <p14:xfrm>
                <a:off x="3911552" y="1045878"/>
                <a:ext cx="239040" cy="371880"/>
              </p14:xfrm>
            </p:contentPart>
          </mc:Choice>
          <mc:Fallback xmlns="">
            <p:pic>
              <p:nvPicPr>
                <p:cNvPr id="13" name="Рукописный ввод 12">
                  <a:extLst>
                    <a:ext uri="{FF2B5EF4-FFF2-40B4-BE49-F238E27FC236}">
                      <a16:creationId xmlns:a16="http://schemas.microsoft.com/office/drawing/2014/main" id="{8083B27B-D44A-416C-8475-D04EAE1C7430}"/>
                    </a:ext>
                  </a:extLst>
                </p:cNvPr>
                <p:cNvPicPr/>
                <p:nvPr/>
              </p:nvPicPr>
              <p:blipFill>
                <a:blip r:embed="rId57"/>
                <a:stretch>
                  <a:fillRect/>
                </a:stretch>
              </p:blipFill>
              <p:spPr>
                <a:xfrm>
                  <a:off x="3902912" y="1037238"/>
                  <a:ext cx="25668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4" name="Рукописный ввод 13">
                  <a:extLst>
                    <a:ext uri="{FF2B5EF4-FFF2-40B4-BE49-F238E27FC236}">
                      <a16:creationId xmlns:a16="http://schemas.microsoft.com/office/drawing/2014/main" id="{0D900B56-9FB3-4168-8D68-88424DF54125}"/>
                    </a:ext>
                  </a:extLst>
                </p14:cNvPr>
                <p14:cNvContentPartPr/>
                <p14:nvPr/>
              </p14:nvContentPartPr>
              <p14:xfrm>
                <a:off x="4445432" y="1202838"/>
                <a:ext cx="70560" cy="35280"/>
              </p14:xfrm>
            </p:contentPart>
          </mc:Choice>
          <mc:Fallback xmlns="">
            <p:pic>
              <p:nvPicPr>
                <p:cNvPr id="14" name="Рукописный ввод 13">
                  <a:extLst>
                    <a:ext uri="{FF2B5EF4-FFF2-40B4-BE49-F238E27FC236}">
                      <a16:creationId xmlns:a16="http://schemas.microsoft.com/office/drawing/2014/main" id="{0D900B56-9FB3-4168-8D68-88424DF54125}"/>
                    </a:ext>
                  </a:extLst>
                </p:cNvPr>
                <p:cNvPicPr/>
                <p:nvPr/>
              </p:nvPicPr>
              <p:blipFill>
                <a:blip r:embed="rId59"/>
                <a:stretch>
                  <a:fillRect/>
                </a:stretch>
              </p:blipFill>
              <p:spPr>
                <a:xfrm>
                  <a:off x="4436792" y="1194198"/>
                  <a:ext cx="8820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5" name="Рукописный ввод 14">
                  <a:extLst>
                    <a:ext uri="{FF2B5EF4-FFF2-40B4-BE49-F238E27FC236}">
                      <a16:creationId xmlns:a16="http://schemas.microsoft.com/office/drawing/2014/main" id="{AA2387BA-F77D-4070-8496-F38866AE5F3F}"/>
                    </a:ext>
                  </a:extLst>
                </p14:cNvPr>
                <p14:cNvContentPartPr/>
                <p14:nvPr/>
              </p14:nvContentPartPr>
              <p14:xfrm>
                <a:off x="4696712" y="1170798"/>
                <a:ext cx="269640" cy="152640"/>
              </p14:xfrm>
            </p:contentPart>
          </mc:Choice>
          <mc:Fallback xmlns="">
            <p:pic>
              <p:nvPicPr>
                <p:cNvPr id="15" name="Рукописный ввод 14">
                  <a:extLst>
                    <a:ext uri="{FF2B5EF4-FFF2-40B4-BE49-F238E27FC236}">
                      <a16:creationId xmlns:a16="http://schemas.microsoft.com/office/drawing/2014/main" id="{AA2387BA-F77D-4070-8496-F38866AE5F3F}"/>
                    </a:ext>
                  </a:extLst>
                </p:cNvPr>
                <p:cNvPicPr/>
                <p:nvPr/>
              </p:nvPicPr>
              <p:blipFill>
                <a:blip r:embed="rId61"/>
                <a:stretch>
                  <a:fillRect/>
                </a:stretch>
              </p:blipFill>
              <p:spPr>
                <a:xfrm>
                  <a:off x="4687712" y="1161798"/>
                  <a:ext cx="28728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6" name="Рукописный ввод 15">
                  <a:extLst>
                    <a:ext uri="{FF2B5EF4-FFF2-40B4-BE49-F238E27FC236}">
                      <a16:creationId xmlns:a16="http://schemas.microsoft.com/office/drawing/2014/main" id="{D52369E8-2D89-46B5-8AEB-CDC61FCE5403}"/>
                    </a:ext>
                  </a:extLst>
                </p14:cNvPr>
                <p14:cNvContentPartPr/>
                <p14:nvPr/>
              </p14:nvContentPartPr>
              <p14:xfrm>
                <a:off x="5088032" y="1152798"/>
                <a:ext cx="324000" cy="311040"/>
              </p14:xfrm>
            </p:contentPart>
          </mc:Choice>
          <mc:Fallback xmlns="">
            <p:pic>
              <p:nvPicPr>
                <p:cNvPr id="16" name="Рукописный ввод 15">
                  <a:extLst>
                    <a:ext uri="{FF2B5EF4-FFF2-40B4-BE49-F238E27FC236}">
                      <a16:creationId xmlns:a16="http://schemas.microsoft.com/office/drawing/2014/main" id="{D52369E8-2D89-46B5-8AEB-CDC61FCE5403}"/>
                    </a:ext>
                  </a:extLst>
                </p:cNvPr>
                <p:cNvPicPr/>
                <p:nvPr/>
              </p:nvPicPr>
              <p:blipFill>
                <a:blip r:embed="rId63"/>
                <a:stretch>
                  <a:fillRect/>
                </a:stretch>
              </p:blipFill>
              <p:spPr>
                <a:xfrm>
                  <a:off x="5079032" y="1144158"/>
                  <a:ext cx="34164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7" name="Рукописный ввод 16">
                  <a:extLst>
                    <a:ext uri="{FF2B5EF4-FFF2-40B4-BE49-F238E27FC236}">
                      <a16:creationId xmlns:a16="http://schemas.microsoft.com/office/drawing/2014/main" id="{3BAEC894-732E-403C-9A60-60558E033FFC}"/>
                    </a:ext>
                  </a:extLst>
                </p14:cNvPr>
                <p14:cNvContentPartPr/>
                <p14:nvPr/>
              </p14:nvContentPartPr>
              <p14:xfrm>
                <a:off x="5104952" y="1330278"/>
                <a:ext cx="273960" cy="96120"/>
              </p14:xfrm>
            </p:contentPart>
          </mc:Choice>
          <mc:Fallback xmlns="">
            <p:pic>
              <p:nvPicPr>
                <p:cNvPr id="17" name="Рукописный ввод 16">
                  <a:extLst>
                    <a:ext uri="{FF2B5EF4-FFF2-40B4-BE49-F238E27FC236}">
                      <a16:creationId xmlns:a16="http://schemas.microsoft.com/office/drawing/2014/main" id="{3BAEC894-732E-403C-9A60-60558E033FFC}"/>
                    </a:ext>
                  </a:extLst>
                </p:cNvPr>
                <p:cNvPicPr/>
                <p:nvPr/>
              </p:nvPicPr>
              <p:blipFill>
                <a:blip r:embed="rId65"/>
                <a:stretch>
                  <a:fillRect/>
                </a:stretch>
              </p:blipFill>
              <p:spPr>
                <a:xfrm>
                  <a:off x="5096312" y="1321278"/>
                  <a:ext cx="29160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8" name="Рукописный ввод 17">
                  <a:extLst>
                    <a:ext uri="{FF2B5EF4-FFF2-40B4-BE49-F238E27FC236}">
                      <a16:creationId xmlns:a16="http://schemas.microsoft.com/office/drawing/2014/main" id="{B94A160F-DA83-44C8-A35F-E92FEB07E2EF}"/>
                    </a:ext>
                  </a:extLst>
                </p14:cNvPr>
                <p14:cNvContentPartPr/>
                <p14:nvPr/>
              </p14:nvContentPartPr>
              <p14:xfrm>
                <a:off x="5386832" y="960918"/>
                <a:ext cx="474480" cy="741240"/>
              </p14:xfrm>
            </p:contentPart>
          </mc:Choice>
          <mc:Fallback xmlns="">
            <p:pic>
              <p:nvPicPr>
                <p:cNvPr id="18" name="Рукописный ввод 17">
                  <a:extLst>
                    <a:ext uri="{FF2B5EF4-FFF2-40B4-BE49-F238E27FC236}">
                      <a16:creationId xmlns:a16="http://schemas.microsoft.com/office/drawing/2014/main" id="{B94A160F-DA83-44C8-A35F-E92FEB07E2EF}"/>
                    </a:ext>
                  </a:extLst>
                </p:cNvPr>
                <p:cNvPicPr/>
                <p:nvPr/>
              </p:nvPicPr>
              <p:blipFill>
                <a:blip r:embed="rId67"/>
                <a:stretch>
                  <a:fillRect/>
                </a:stretch>
              </p:blipFill>
              <p:spPr>
                <a:xfrm>
                  <a:off x="5377832" y="951918"/>
                  <a:ext cx="492120" cy="758880"/>
                </a:xfrm>
                <a:prstGeom prst="rect">
                  <a:avLst/>
                </a:prstGeom>
              </p:spPr>
            </p:pic>
          </mc:Fallback>
        </mc:AlternateContent>
      </p:grpSp>
      <p:grpSp>
        <p:nvGrpSpPr>
          <p:cNvPr id="52" name="Группа 51">
            <a:extLst>
              <a:ext uri="{FF2B5EF4-FFF2-40B4-BE49-F238E27FC236}">
                <a16:creationId xmlns:a16="http://schemas.microsoft.com/office/drawing/2014/main" id="{0BE0F6AA-1E2E-43F2-B91E-00B3AD53D9EE}"/>
              </a:ext>
            </a:extLst>
          </p:cNvPr>
          <p:cNvGrpSpPr/>
          <p:nvPr/>
        </p:nvGrpSpPr>
        <p:grpSpPr>
          <a:xfrm>
            <a:off x="344672" y="1949118"/>
            <a:ext cx="275040" cy="310320"/>
            <a:chOff x="344672" y="1949118"/>
            <a:chExt cx="275040" cy="310320"/>
          </a:xfrm>
        </p:grpSpPr>
        <mc:AlternateContent xmlns:mc="http://schemas.openxmlformats.org/markup-compatibility/2006" xmlns:p14="http://schemas.microsoft.com/office/powerpoint/2010/main">
          <mc:Choice Requires="p14">
            <p:contentPart p14:bwMode="auto" r:id="rId68">
              <p14:nvContentPartPr>
                <p14:cNvPr id="20" name="Рукописный ввод 19">
                  <a:extLst>
                    <a:ext uri="{FF2B5EF4-FFF2-40B4-BE49-F238E27FC236}">
                      <a16:creationId xmlns:a16="http://schemas.microsoft.com/office/drawing/2014/main" id="{510D4016-3339-4BE2-98E6-647CF6FF75A1}"/>
                    </a:ext>
                  </a:extLst>
                </p14:cNvPr>
                <p14:cNvContentPartPr/>
                <p14:nvPr/>
              </p14:nvContentPartPr>
              <p14:xfrm>
                <a:off x="490832" y="1956318"/>
                <a:ext cx="35280" cy="303120"/>
              </p14:xfrm>
            </p:contentPart>
          </mc:Choice>
          <mc:Fallback xmlns="">
            <p:pic>
              <p:nvPicPr>
                <p:cNvPr id="20" name="Рукописный ввод 19">
                  <a:extLst>
                    <a:ext uri="{FF2B5EF4-FFF2-40B4-BE49-F238E27FC236}">
                      <a16:creationId xmlns:a16="http://schemas.microsoft.com/office/drawing/2014/main" id="{510D4016-3339-4BE2-98E6-647CF6FF75A1}"/>
                    </a:ext>
                  </a:extLst>
                </p:cNvPr>
                <p:cNvPicPr/>
                <p:nvPr/>
              </p:nvPicPr>
              <p:blipFill>
                <a:blip r:embed="rId69"/>
                <a:stretch>
                  <a:fillRect/>
                </a:stretch>
              </p:blipFill>
              <p:spPr>
                <a:xfrm>
                  <a:off x="482192" y="1947678"/>
                  <a:ext cx="5292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1" name="Рукописный ввод 20">
                  <a:extLst>
                    <a:ext uri="{FF2B5EF4-FFF2-40B4-BE49-F238E27FC236}">
                      <a16:creationId xmlns:a16="http://schemas.microsoft.com/office/drawing/2014/main" id="{812EF69D-8E2C-412C-BB33-86D44CCFCEB5}"/>
                    </a:ext>
                  </a:extLst>
                </p14:cNvPr>
                <p14:cNvContentPartPr/>
                <p14:nvPr/>
              </p14:nvContentPartPr>
              <p14:xfrm>
                <a:off x="344672" y="1949118"/>
                <a:ext cx="275040" cy="52200"/>
              </p14:xfrm>
            </p:contentPart>
          </mc:Choice>
          <mc:Fallback xmlns="">
            <p:pic>
              <p:nvPicPr>
                <p:cNvPr id="21" name="Рукописный ввод 20">
                  <a:extLst>
                    <a:ext uri="{FF2B5EF4-FFF2-40B4-BE49-F238E27FC236}">
                      <a16:creationId xmlns:a16="http://schemas.microsoft.com/office/drawing/2014/main" id="{812EF69D-8E2C-412C-BB33-86D44CCFCEB5}"/>
                    </a:ext>
                  </a:extLst>
                </p:cNvPr>
                <p:cNvPicPr/>
                <p:nvPr/>
              </p:nvPicPr>
              <p:blipFill>
                <a:blip r:embed="rId71"/>
                <a:stretch>
                  <a:fillRect/>
                </a:stretch>
              </p:blipFill>
              <p:spPr>
                <a:xfrm>
                  <a:off x="336032" y="1940478"/>
                  <a:ext cx="292680" cy="69840"/>
                </a:xfrm>
                <a:prstGeom prst="rect">
                  <a:avLst/>
                </a:prstGeom>
              </p:spPr>
            </p:pic>
          </mc:Fallback>
        </mc:AlternateContent>
      </p:grpSp>
      <p:grpSp>
        <p:nvGrpSpPr>
          <p:cNvPr id="51" name="Группа 50">
            <a:extLst>
              <a:ext uri="{FF2B5EF4-FFF2-40B4-BE49-F238E27FC236}">
                <a16:creationId xmlns:a16="http://schemas.microsoft.com/office/drawing/2014/main" id="{DE014FEE-7896-4771-83CD-B551DB4D2795}"/>
              </a:ext>
            </a:extLst>
          </p:cNvPr>
          <p:cNvGrpSpPr/>
          <p:nvPr/>
        </p:nvGrpSpPr>
        <p:grpSpPr>
          <a:xfrm>
            <a:off x="383192" y="2460318"/>
            <a:ext cx="266040" cy="315360"/>
            <a:chOff x="383192" y="2460318"/>
            <a:chExt cx="266040" cy="315360"/>
          </a:xfrm>
        </p:grpSpPr>
        <mc:AlternateContent xmlns:mc="http://schemas.openxmlformats.org/markup-compatibility/2006" xmlns:p14="http://schemas.microsoft.com/office/powerpoint/2010/main">
          <mc:Choice Requires="p14">
            <p:contentPart p14:bwMode="auto" r:id="rId72">
              <p14:nvContentPartPr>
                <p14:cNvPr id="22" name="Рукописный ввод 21">
                  <a:extLst>
                    <a:ext uri="{FF2B5EF4-FFF2-40B4-BE49-F238E27FC236}">
                      <a16:creationId xmlns:a16="http://schemas.microsoft.com/office/drawing/2014/main" id="{C0DE9517-9EEF-4009-AD6F-7234A29EC8F0}"/>
                    </a:ext>
                  </a:extLst>
                </p14:cNvPr>
                <p14:cNvContentPartPr/>
                <p14:nvPr/>
              </p14:nvContentPartPr>
              <p14:xfrm>
                <a:off x="520352" y="2521518"/>
                <a:ext cx="12960" cy="254160"/>
              </p14:xfrm>
            </p:contentPart>
          </mc:Choice>
          <mc:Fallback xmlns="">
            <p:pic>
              <p:nvPicPr>
                <p:cNvPr id="22" name="Рукописный ввод 21">
                  <a:extLst>
                    <a:ext uri="{FF2B5EF4-FFF2-40B4-BE49-F238E27FC236}">
                      <a16:creationId xmlns:a16="http://schemas.microsoft.com/office/drawing/2014/main" id="{C0DE9517-9EEF-4009-AD6F-7234A29EC8F0}"/>
                    </a:ext>
                  </a:extLst>
                </p:cNvPr>
                <p:cNvPicPr/>
                <p:nvPr/>
              </p:nvPicPr>
              <p:blipFill>
                <a:blip r:embed="rId73"/>
                <a:stretch>
                  <a:fillRect/>
                </a:stretch>
              </p:blipFill>
              <p:spPr>
                <a:xfrm>
                  <a:off x="511712" y="2512518"/>
                  <a:ext cx="3060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3" name="Рукописный ввод 22">
                  <a:extLst>
                    <a:ext uri="{FF2B5EF4-FFF2-40B4-BE49-F238E27FC236}">
                      <a16:creationId xmlns:a16="http://schemas.microsoft.com/office/drawing/2014/main" id="{5EB6B309-841A-4823-BB78-2633E2CAE6C6}"/>
                    </a:ext>
                  </a:extLst>
                </p14:cNvPr>
                <p14:cNvContentPartPr/>
                <p14:nvPr/>
              </p14:nvContentPartPr>
              <p14:xfrm>
                <a:off x="383192" y="2460318"/>
                <a:ext cx="266040" cy="83880"/>
              </p14:xfrm>
            </p:contentPart>
          </mc:Choice>
          <mc:Fallback xmlns="">
            <p:pic>
              <p:nvPicPr>
                <p:cNvPr id="23" name="Рукописный ввод 22">
                  <a:extLst>
                    <a:ext uri="{FF2B5EF4-FFF2-40B4-BE49-F238E27FC236}">
                      <a16:creationId xmlns:a16="http://schemas.microsoft.com/office/drawing/2014/main" id="{5EB6B309-841A-4823-BB78-2633E2CAE6C6}"/>
                    </a:ext>
                  </a:extLst>
                </p:cNvPr>
                <p:cNvPicPr/>
                <p:nvPr/>
              </p:nvPicPr>
              <p:blipFill>
                <a:blip r:embed="rId75"/>
                <a:stretch>
                  <a:fillRect/>
                </a:stretch>
              </p:blipFill>
              <p:spPr>
                <a:xfrm>
                  <a:off x="374552" y="2451678"/>
                  <a:ext cx="283680" cy="101520"/>
                </a:xfrm>
                <a:prstGeom prst="rect">
                  <a:avLst/>
                </a:prstGeom>
              </p:spPr>
            </p:pic>
          </mc:Fallback>
        </mc:AlternateContent>
      </p:grpSp>
      <p:grpSp>
        <p:nvGrpSpPr>
          <p:cNvPr id="50" name="Группа 49">
            <a:extLst>
              <a:ext uri="{FF2B5EF4-FFF2-40B4-BE49-F238E27FC236}">
                <a16:creationId xmlns:a16="http://schemas.microsoft.com/office/drawing/2014/main" id="{2152C9BC-60D5-477C-9ACE-F2DA4B7548D0}"/>
              </a:ext>
            </a:extLst>
          </p:cNvPr>
          <p:cNvGrpSpPr/>
          <p:nvPr/>
        </p:nvGrpSpPr>
        <p:grpSpPr>
          <a:xfrm>
            <a:off x="318752" y="3135678"/>
            <a:ext cx="225720" cy="324720"/>
            <a:chOff x="318752" y="3135678"/>
            <a:chExt cx="225720" cy="324720"/>
          </a:xfrm>
        </p:grpSpPr>
        <mc:AlternateContent xmlns:mc="http://schemas.openxmlformats.org/markup-compatibility/2006" xmlns:p14="http://schemas.microsoft.com/office/powerpoint/2010/main">
          <mc:Choice Requires="p14">
            <p:contentPart p14:bwMode="auto" r:id="rId76">
              <p14:nvContentPartPr>
                <p14:cNvPr id="44" name="Рукописный ввод 43">
                  <a:extLst>
                    <a:ext uri="{FF2B5EF4-FFF2-40B4-BE49-F238E27FC236}">
                      <a16:creationId xmlns:a16="http://schemas.microsoft.com/office/drawing/2014/main" id="{07EF8A2D-3C0C-4780-B9DC-101A28666948}"/>
                    </a:ext>
                  </a:extLst>
                </p14:cNvPr>
                <p14:cNvContentPartPr/>
                <p14:nvPr/>
              </p14:nvContentPartPr>
              <p14:xfrm>
                <a:off x="426392" y="3150438"/>
                <a:ext cx="24120" cy="309960"/>
              </p14:xfrm>
            </p:contentPart>
          </mc:Choice>
          <mc:Fallback xmlns="">
            <p:pic>
              <p:nvPicPr>
                <p:cNvPr id="44" name="Рукописный ввод 43">
                  <a:extLst>
                    <a:ext uri="{FF2B5EF4-FFF2-40B4-BE49-F238E27FC236}">
                      <a16:creationId xmlns:a16="http://schemas.microsoft.com/office/drawing/2014/main" id="{07EF8A2D-3C0C-4780-B9DC-101A28666948}"/>
                    </a:ext>
                  </a:extLst>
                </p:cNvPr>
                <p:cNvPicPr/>
                <p:nvPr/>
              </p:nvPicPr>
              <p:blipFill>
                <a:blip r:embed="rId77"/>
                <a:stretch>
                  <a:fillRect/>
                </a:stretch>
              </p:blipFill>
              <p:spPr>
                <a:xfrm>
                  <a:off x="417392" y="3141798"/>
                  <a:ext cx="4176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5" name="Рукописный ввод 44">
                  <a:extLst>
                    <a:ext uri="{FF2B5EF4-FFF2-40B4-BE49-F238E27FC236}">
                      <a16:creationId xmlns:a16="http://schemas.microsoft.com/office/drawing/2014/main" id="{E20387D6-C11A-487D-A2E7-09D646DADC87}"/>
                    </a:ext>
                  </a:extLst>
                </p14:cNvPr>
                <p14:cNvContentPartPr/>
                <p14:nvPr/>
              </p14:nvContentPartPr>
              <p14:xfrm>
                <a:off x="339272" y="3135678"/>
                <a:ext cx="205200" cy="36720"/>
              </p14:xfrm>
            </p:contentPart>
          </mc:Choice>
          <mc:Fallback xmlns="">
            <p:pic>
              <p:nvPicPr>
                <p:cNvPr id="45" name="Рукописный ввод 44">
                  <a:extLst>
                    <a:ext uri="{FF2B5EF4-FFF2-40B4-BE49-F238E27FC236}">
                      <a16:creationId xmlns:a16="http://schemas.microsoft.com/office/drawing/2014/main" id="{E20387D6-C11A-487D-A2E7-09D646DADC87}"/>
                    </a:ext>
                  </a:extLst>
                </p:cNvPr>
                <p:cNvPicPr/>
                <p:nvPr/>
              </p:nvPicPr>
              <p:blipFill>
                <a:blip r:embed="rId79"/>
                <a:stretch>
                  <a:fillRect/>
                </a:stretch>
              </p:blipFill>
              <p:spPr>
                <a:xfrm>
                  <a:off x="330272" y="3126678"/>
                  <a:ext cx="2228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6" name="Рукописный ввод 45">
                  <a:extLst>
                    <a:ext uri="{FF2B5EF4-FFF2-40B4-BE49-F238E27FC236}">
                      <a16:creationId xmlns:a16="http://schemas.microsoft.com/office/drawing/2014/main" id="{B7B5CC5C-CC4B-49AD-BF0E-1D9D4559C642}"/>
                    </a:ext>
                  </a:extLst>
                </p14:cNvPr>
                <p14:cNvContentPartPr/>
                <p14:nvPr/>
              </p14:nvContentPartPr>
              <p14:xfrm>
                <a:off x="318752" y="3384438"/>
                <a:ext cx="207720" cy="58680"/>
              </p14:xfrm>
            </p:contentPart>
          </mc:Choice>
          <mc:Fallback xmlns="">
            <p:pic>
              <p:nvPicPr>
                <p:cNvPr id="46" name="Рукописный ввод 45">
                  <a:extLst>
                    <a:ext uri="{FF2B5EF4-FFF2-40B4-BE49-F238E27FC236}">
                      <a16:creationId xmlns:a16="http://schemas.microsoft.com/office/drawing/2014/main" id="{B7B5CC5C-CC4B-49AD-BF0E-1D9D4559C642}"/>
                    </a:ext>
                  </a:extLst>
                </p:cNvPr>
                <p:cNvPicPr/>
                <p:nvPr/>
              </p:nvPicPr>
              <p:blipFill>
                <a:blip r:embed="rId81"/>
                <a:stretch>
                  <a:fillRect/>
                </a:stretch>
              </p:blipFill>
              <p:spPr>
                <a:xfrm>
                  <a:off x="310112" y="3375438"/>
                  <a:ext cx="225360" cy="76320"/>
                </a:xfrm>
                <a:prstGeom prst="rect">
                  <a:avLst/>
                </a:prstGeom>
              </p:spPr>
            </p:pic>
          </mc:Fallback>
        </mc:AlternateContent>
      </p:grpSp>
      <p:grpSp>
        <p:nvGrpSpPr>
          <p:cNvPr id="49" name="Группа 48">
            <a:extLst>
              <a:ext uri="{FF2B5EF4-FFF2-40B4-BE49-F238E27FC236}">
                <a16:creationId xmlns:a16="http://schemas.microsoft.com/office/drawing/2014/main" id="{37CC0D2F-97F2-4A22-BABA-FD9C4B87EC43}"/>
              </a:ext>
            </a:extLst>
          </p:cNvPr>
          <p:cNvGrpSpPr/>
          <p:nvPr/>
        </p:nvGrpSpPr>
        <p:grpSpPr>
          <a:xfrm>
            <a:off x="333512" y="3827238"/>
            <a:ext cx="275760" cy="363240"/>
            <a:chOff x="333512" y="3827238"/>
            <a:chExt cx="275760" cy="363240"/>
          </a:xfrm>
        </p:grpSpPr>
        <mc:AlternateContent xmlns:mc="http://schemas.openxmlformats.org/markup-compatibility/2006" xmlns:p14="http://schemas.microsoft.com/office/powerpoint/2010/main">
          <mc:Choice Requires="p14">
            <p:contentPart p14:bwMode="auto" r:id="rId82">
              <p14:nvContentPartPr>
                <p14:cNvPr id="47" name="Рукописный ввод 46">
                  <a:extLst>
                    <a:ext uri="{FF2B5EF4-FFF2-40B4-BE49-F238E27FC236}">
                      <a16:creationId xmlns:a16="http://schemas.microsoft.com/office/drawing/2014/main" id="{69B5399A-5F62-4059-A673-091FCE9D5AAA}"/>
                    </a:ext>
                  </a:extLst>
                </p14:cNvPr>
                <p14:cNvContentPartPr/>
                <p14:nvPr/>
              </p14:nvContentPartPr>
              <p14:xfrm>
                <a:off x="413792" y="3858198"/>
                <a:ext cx="29880" cy="332280"/>
              </p14:xfrm>
            </p:contentPart>
          </mc:Choice>
          <mc:Fallback xmlns="">
            <p:pic>
              <p:nvPicPr>
                <p:cNvPr id="47" name="Рукописный ввод 46">
                  <a:extLst>
                    <a:ext uri="{FF2B5EF4-FFF2-40B4-BE49-F238E27FC236}">
                      <a16:creationId xmlns:a16="http://schemas.microsoft.com/office/drawing/2014/main" id="{69B5399A-5F62-4059-A673-091FCE9D5AAA}"/>
                    </a:ext>
                  </a:extLst>
                </p:cNvPr>
                <p:cNvPicPr/>
                <p:nvPr/>
              </p:nvPicPr>
              <p:blipFill>
                <a:blip r:embed="rId83"/>
                <a:stretch>
                  <a:fillRect/>
                </a:stretch>
              </p:blipFill>
              <p:spPr>
                <a:xfrm>
                  <a:off x="405152" y="3849198"/>
                  <a:ext cx="4752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8" name="Рукописный ввод 47">
                  <a:extLst>
                    <a:ext uri="{FF2B5EF4-FFF2-40B4-BE49-F238E27FC236}">
                      <a16:creationId xmlns:a16="http://schemas.microsoft.com/office/drawing/2014/main" id="{AF55C4DB-2D56-4334-B423-5E38E75D68BA}"/>
                    </a:ext>
                  </a:extLst>
                </p14:cNvPr>
                <p14:cNvContentPartPr/>
                <p14:nvPr/>
              </p14:nvContentPartPr>
              <p14:xfrm>
                <a:off x="333512" y="3827238"/>
                <a:ext cx="275760" cy="193320"/>
              </p14:xfrm>
            </p:contentPart>
          </mc:Choice>
          <mc:Fallback xmlns="">
            <p:pic>
              <p:nvPicPr>
                <p:cNvPr id="48" name="Рукописный ввод 47">
                  <a:extLst>
                    <a:ext uri="{FF2B5EF4-FFF2-40B4-BE49-F238E27FC236}">
                      <a16:creationId xmlns:a16="http://schemas.microsoft.com/office/drawing/2014/main" id="{AF55C4DB-2D56-4334-B423-5E38E75D68BA}"/>
                    </a:ext>
                  </a:extLst>
                </p:cNvPr>
                <p:cNvPicPr/>
                <p:nvPr/>
              </p:nvPicPr>
              <p:blipFill>
                <a:blip r:embed="rId85"/>
                <a:stretch>
                  <a:fillRect/>
                </a:stretch>
              </p:blipFill>
              <p:spPr>
                <a:xfrm>
                  <a:off x="324872" y="3818238"/>
                  <a:ext cx="293400" cy="210960"/>
                </a:xfrm>
                <a:prstGeom prst="rect">
                  <a:avLst/>
                </a:prstGeom>
              </p:spPr>
            </p:pic>
          </mc:Fallback>
        </mc:AlternateContent>
      </p:grpSp>
      <p:grpSp>
        <p:nvGrpSpPr>
          <p:cNvPr id="55" name="Группа 54">
            <a:extLst>
              <a:ext uri="{FF2B5EF4-FFF2-40B4-BE49-F238E27FC236}">
                <a16:creationId xmlns:a16="http://schemas.microsoft.com/office/drawing/2014/main" id="{72D2714F-AA71-4B7E-A3B8-98EB3103C479}"/>
              </a:ext>
            </a:extLst>
          </p:cNvPr>
          <p:cNvGrpSpPr/>
          <p:nvPr/>
        </p:nvGrpSpPr>
        <p:grpSpPr>
          <a:xfrm>
            <a:off x="1567592" y="1860918"/>
            <a:ext cx="285120" cy="343440"/>
            <a:chOff x="1567592" y="1860918"/>
            <a:chExt cx="285120" cy="343440"/>
          </a:xfrm>
        </p:grpSpPr>
        <mc:AlternateContent xmlns:mc="http://schemas.openxmlformats.org/markup-compatibility/2006" xmlns:p14="http://schemas.microsoft.com/office/powerpoint/2010/main">
          <mc:Choice Requires="p14">
            <p:contentPart p14:bwMode="auto" r:id="rId86">
              <p14:nvContentPartPr>
                <p14:cNvPr id="53" name="Рукописный ввод 52">
                  <a:extLst>
                    <a:ext uri="{FF2B5EF4-FFF2-40B4-BE49-F238E27FC236}">
                      <a16:creationId xmlns:a16="http://schemas.microsoft.com/office/drawing/2014/main" id="{02BDBDF5-CF8D-411D-99A2-2C1F831BDFF5}"/>
                    </a:ext>
                  </a:extLst>
                </p14:cNvPr>
                <p14:cNvContentPartPr/>
                <p14:nvPr/>
              </p14:nvContentPartPr>
              <p14:xfrm>
                <a:off x="1680992" y="1914558"/>
                <a:ext cx="17640" cy="289800"/>
              </p14:xfrm>
            </p:contentPart>
          </mc:Choice>
          <mc:Fallback xmlns="">
            <p:pic>
              <p:nvPicPr>
                <p:cNvPr id="53" name="Рукописный ввод 52">
                  <a:extLst>
                    <a:ext uri="{FF2B5EF4-FFF2-40B4-BE49-F238E27FC236}">
                      <a16:creationId xmlns:a16="http://schemas.microsoft.com/office/drawing/2014/main" id="{02BDBDF5-CF8D-411D-99A2-2C1F831BDFF5}"/>
                    </a:ext>
                  </a:extLst>
                </p:cNvPr>
                <p:cNvPicPr/>
                <p:nvPr/>
              </p:nvPicPr>
              <p:blipFill>
                <a:blip r:embed="rId87"/>
                <a:stretch>
                  <a:fillRect/>
                </a:stretch>
              </p:blipFill>
              <p:spPr>
                <a:xfrm>
                  <a:off x="1672352" y="1905918"/>
                  <a:ext cx="3528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4" name="Рукописный ввод 53">
                  <a:extLst>
                    <a:ext uri="{FF2B5EF4-FFF2-40B4-BE49-F238E27FC236}">
                      <a16:creationId xmlns:a16="http://schemas.microsoft.com/office/drawing/2014/main" id="{A02B8C1B-34EE-42AD-8D9D-E56FF85AC498}"/>
                    </a:ext>
                  </a:extLst>
                </p14:cNvPr>
                <p14:cNvContentPartPr/>
                <p14:nvPr/>
              </p14:nvContentPartPr>
              <p14:xfrm>
                <a:off x="1567592" y="1860918"/>
                <a:ext cx="285120" cy="24480"/>
              </p14:xfrm>
            </p:contentPart>
          </mc:Choice>
          <mc:Fallback xmlns="">
            <p:pic>
              <p:nvPicPr>
                <p:cNvPr id="54" name="Рукописный ввод 53">
                  <a:extLst>
                    <a:ext uri="{FF2B5EF4-FFF2-40B4-BE49-F238E27FC236}">
                      <a16:creationId xmlns:a16="http://schemas.microsoft.com/office/drawing/2014/main" id="{A02B8C1B-34EE-42AD-8D9D-E56FF85AC498}"/>
                    </a:ext>
                  </a:extLst>
                </p:cNvPr>
                <p:cNvPicPr/>
                <p:nvPr/>
              </p:nvPicPr>
              <p:blipFill>
                <a:blip r:embed="rId89"/>
                <a:stretch>
                  <a:fillRect/>
                </a:stretch>
              </p:blipFill>
              <p:spPr>
                <a:xfrm>
                  <a:off x="1558952" y="1851918"/>
                  <a:ext cx="302760" cy="42120"/>
                </a:xfrm>
                <a:prstGeom prst="rect">
                  <a:avLst/>
                </a:prstGeom>
              </p:spPr>
            </p:pic>
          </mc:Fallback>
        </mc:AlternateContent>
      </p:grpSp>
      <p:grpSp>
        <p:nvGrpSpPr>
          <p:cNvPr id="65" name="Группа 64">
            <a:extLst>
              <a:ext uri="{FF2B5EF4-FFF2-40B4-BE49-F238E27FC236}">
                <a16:creationId xmlns:a16="http://schemas.microsoft.com/office/drawing/2014/main" id="{DB30B7A7-8D0B-40ED-8DC4-6994C22D4193}"/>
              </a:ext>
            </a:extLst>
          </p:cNvPr>
          <p:cNvGrpSpPr/>
          <p:nvPr/>
        </p:nvGrpSpPr>
        <p:grpSpPr>
          <a:xfrm>
            <a:off x="1610792" y="2423238"/>
            <a:ext cx="238680" cy="349920"/>
            <a:chOff x="1610792" y="2423238"/>
            <a:chExt cx="238680" cy="349920"/>
          </a:xfrm>
        </p:grpSpPr>
        <mc:AlternateContent xmlns:mc="http://schemas.openxmlformats.org/markup-compatibility/2006" xmlns:p14="http://schemas.microsoft.com/office/powerpoint/2010/main">
          <mc:Choice Requires="p14">
            <p:contentPart p14:bwMode="auto" r:id="rId90">
              <p14:nvContentPartPr>
                <p14:cNvPr id="56" name="Рукописный ввод 55">
                  <a:extLst>
                    <a:ext uri="{FF2B5EF4-FFF2-40B4-BE49-F238E27FC236}">
                      <a16:creationId xmlns:a16="http://schemas.microsoft.com/office/drawing/2014/main" id="{C5E92D3E-ADD1-4EBD-AE97-63C2E96B0628}"/>
                    </a:ext>
                  </a:extLst>
                </p14:cNvPr>
                <p14:cNvContentPartPr/>
                <p14:nvPr/>
              </p14:nvContentPartPr>
              <p14:xfrm>
                <a:off x="1672712" y="2480478"/>
                <a:ext cx="25200" cy="292680"/>
              </p14:xfrm>
            </p:contentPart>
          </mc:Choice>
          <mc:Fallback xmlns="">
            <p:pic>
              <p:nvPicPr>
                <p:cNvPr id="56" name="Рукописный ввод 55">
                  <a:extLst>
                    <a:ext uri="{FF2B5EF4-FFF2-40B4-BE49-F238E27FC236}">
                      <a16:creationId xmlns:a16="http://schemas.microsoft.com/office/drawing/2014/main" id="{C5E92D3E-ADD1-4EBD-AE97-63C2E96B0628}"/>
                    </a:ext>
                  </a:extLst>
                </p:cNvPr>
                <p:cNvPicPr/>
                <p:nvPr/>
              </p:nvPicPr>
              <p:blipFill>
                <a:blip r:embed="rId91"/>
                <a:stretch>
                  <a:fillRect/>
                </a:stretch>
              </p:blipFill>
              <p:spPr>
                <a:xfrm>
                  <a:off x="1664072" y="2471838"/>
                  <a:ext cx="4284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7" name="Рукописный ввод 56">
                  <a:extLst>
                    <a:ext uri="{FF2B5EF4-FFF2-40B4-BE49-F238E27FC236}">
                      <a16:creationId xmlns:a16="http://schemas.microsoft.com/office/drawing/2014/main" id="{A3B50085-C847-4B61-B829-1066A325514D}"/>
                    </a:ext>
                  </a:extLst>
                </p14:cNvPr>
                <p14:cNvContentPartPr/>
                <p14:nvPr/>
              </p14:nvContentPartPr>
              <p14:xfrm>
                <a:off x="1610792" y="2423238"/>
                <a:ext cx="238680" cy="48600"/>
              </p14:xfrm>
            </p:contentPart>
          </mc:Choice>
          <mc:Fallback xmlns="">
            <p:pic>
              <p:nvPicPr>
                <p:cNvPr id="57" name="Рукописный ввод 56">
                  <a:extLst>
                    <a:ext uri="{FF2B5EF4-FFF2-40B4-BE49-F238E27FC236}">
                      <a16:creationId xmlns:a16="http://schemas.microsoft.com/office/drawing/2014/main" id="{A3B50085-C847-4B61-B829-1066A325514D}"/>
                    </a:ext>
                  </a:extLst>
                </p:cNvPr>
                <p:cNvPicPr/>
                <p:nvPr/>
              </p:nvPicPr>
              <p:blipFill>
                <a:blip r:embed="rId93"/>
                <a:stretch>
                  <a:fillRect/>
                </a:stretch>
              </p:blipFill>
              <p:spPr>
                <a:xfrm>
                  <a:off x="1601792" y="2414238"/>
                  <a:ext cx="2563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8" name="Рукописный ввод 57">
                  <a:extLst>
                    <a:ext uri="{FF2B5EF4-FFF2-40B4-BE49-F238E27FC236}">
                      <a16:creationId xmlns:a16="http://schemas.microsoft.com/office/drawing/2014/main" id="{D8CB469E-6235-4824-BF7B-6D8A3D95457A}"/>
                    </a:ext>
                  </a:extLst>
                </p14:cNvPr>
                <p14:cNvContentPartPr/>
                <p14:nvPr/>
              </p14:nvContentPartPr>
              <p14:xfrm>
                <a:off x="1618712" y="2591718"/>
                <a:ext cx="208440" cy="53280"/>
              </p14:xfrm>
            </p:contentPart>
          </mc:Choice>
          <mc:Fallback xmlns="">
            <p:pic>
              <p:nvPicPr>
                <p:cNvPr id="58" name="Рукописный ввод 57">
                  <a:extLst>
                    <a:ext uri="{FF2B5EF4-FFF2-40B4-BE49-F238E27FC236}">
                      <a16:creationId xmlns:a16="http://schemas.microsoft.com/office/drawing/2014/main" id="{D8CB469E-6235-4824-BF7B-6D8A3D95457A}"/>
                    </a:ext>
                  </a:extLst>
                </p:cNvPr>
                <p:cNvPicPr/>
                <p:nvPr/>
              </p:nvPicPr>
              <p:blipFill>
                <a:blip r:embed="rId95"/>
                <a:stretch>
                  <a:fillRect/>
                </a:stretch>
              </p:blipFill>
              <p:spPr>
                <a:xfrm>
                  <a:off x="1609712" y="2582718"/>
                  <a:ext cx="226080" cy="70920"/>
                </a:xfrm>
                <a:prstGeom prst="rect">
                  <a:avLst/>
                </a:prstGeom>
              </p:spPr>
            </p:pic>
          </mc:Fallback>
        </mc:AlternateContent>
      </p:grpSp>
      <p:grpSp>
        <p:nvGrpSpPr>
          <p:cNvPr id="64" name="Группа 63">
            <a:extLst>
              <a:ext uri="{FF2B5EF4-FFF2-40B4-BE49-F238E27FC236}">
                <a16:creationId xmlns:a16="http://schemas.microsoft.com/office/drawing/2014/main" id="{1F42A29E-0B56-402F-830A-7110A1A1DED6}"/>
              </a:ext>
            </a:extLst>
          </p:cNvPr>
          <p:cNvGrpSpPr/>
          <p:nvPr/>
        </p:nvGrpSpPr>
        <p:grpSpPr>
          <a:xfrm>
            <a:off x="1521152" y="2993118"/>
            <a:ext cx="293400" cy="383040"/>
            <a:chOff x="1521152" y="2993118"/>
            <a:chExt cx="293400" cy="383040"/>
          </a:xfrm>
        </p:grpSpPr>
        <mc:AlternateContent xmlns:mc="http://schemas.openxmlformats.org/markup-compatibility/2006" xmlns:p14="http://schemas.microsoft.com/office/powerpoint/2010/main">
          <mc:Choice Requires="p14">
            <p:contentPart p14:bwMode="auto" r:id="rId96">
              <p14:nvContentPartPr>
                <p14:cNvPr id="59" name="Рукописный ввод 58">
                  <a:extLst>
                    <a:ext uri="{FF2B5EF4-FFF2-40B4-BE49-F238E27FC236}">
                      <a16:creationId xmlns:a16="http://schemas.microsoft.com/office/drawing/2014/main" id="{15B60DD6-310B-482D-A0D7-4D2A405091B9}"/>
                    </a:ext>
                  </a:extLst>
                </p14:cNvPr>
                <p14:cNvContentPartPr/>
                <p14:nvPr/>
              </p14:nvContentPartPr>
              <p14:xfrm>
                <a:off x="1661552" y="3037398"/>
                <a:ext cx="20520" cy="338760"/>
              </p14:xfrm>
            </p:contentPart>
          </mc:Choice>
          <mc:Fallback xmlns="">
            <p:pic>
              <p:nvPicPr>
                <p:cNvPr id="59" name="Рукописный ввод 58">
                  <a:extLst>
                    <a:ext uri="{FF2B5EF4-FFF2-40B4-BE49-F238E27FC236}">
                      <a16:creationId xmlns:a16="http://schemas.microsoft.com/office/drawing/2014/main" id="{15B60DD6-310B-482D-A0D7-4D2A405091B9}"/>
                    </a:ext>
                  </a:extLst>
                </p:cNvPr>
                <p:cNvPicPr/>
                <p:nvPr/>
              </p:nvPicPr>
              <p:blipFill>
                <a:blip r:embed="rId97"/>
                <a:stretch>
                  <a:fillRect/>
                </a:stretch>
              </p:blipFill>
              <p:spPr>
                <a:xfrm>
                  <a:off x="1652912" y="3028758"/>
                  <a:ext cx="3816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0" name="Рукописный ввод 59">
                  <a:extLst>
                    <a:ext uri="{FF2B5EF4-FFF2-40B4-BE49-F238E27FC236}">
                      <a16:creationId xmlns:a16="http://schemas.microsoft.com/office/drawing/2014/main" id="{3E4174E2-6F9D-47AC-B930-9722C74FB4DF}"/>
                    </a:ext>
                  </a:extLst>
                </p14:cNvPr>
                <p14:cNvContentPartPr/>
                <p14:nvPr/>
              </p14:nvContentPartPr>
              <p14:xfrm>
                <a:off x="1521152" y="2993118"/>
                <a:ext cx="293400" cy="64080"/>
              </p14:xfrm>
            </p:contentPart>
          </mc:Choice>
          <mc:Fallback xmlns="">
            <p:pic>
              <p:nvPicPr>
                <p:cNvPr id="60" name="Рукописный ввод 59">
                  <a:extLst>
                    <a:ext uri="{FF2B5EF4-FFF2-40B4-BE49-F238E27FC236}">
                      <a16:creationId xmlns:a16="http://schemas.microsoft.com/office/drawing/2014/main" id="{3E4174E2-6F9D-47AC-B930-9722C74FB4DF}"/>
                    </a:ext>
                  </a:extLst>
                </p:cNvPr>
                <p:cNvPicPr/>
                <p:nvPr/>
              </p:nvPicPr>
              <p:blipFill>
                <a:blip r:embed="rId99"/>
                <a:stretch>
                  <a:fillRect/>
                </a:stretch>
              </p:blipFill>
              <p:spPr>
                <a:xfrm>
                  <a:off x="1512512" y="2984118"/>
                  <a:ext cx="311040" cy="81720"/>
                </a:xfrm>
                <a:prstGeom prst="rect">
                  <a:avLst/>
                </a:prstGeom>
              </p:spPr>
            </p:pic>
          </mc:Fallback>
        </mc:AlternateContent>
      </p:grpSp>
      <p:grpSp>
        <p:nvGrpSpPr>
          <p:cNvPr id="63" name="Группа 62">
            <a:extLst>
              <a:ext uri="{FF2B5EF4-FFF2-40B4-BE49-F238E27FC236}">
                <a16:creationId xmlns:a16="http://schemas.microsoft.com/office/drawing/2014/main" id="{7ABEAD30-CA26-4450-9384-1F3F35C7C74A}"/>
              </a:ext>
            </a:extLst>
          </p:cNvPr>
          <p:cNvGrpSpPr/>
          <p:nvPr/>
        </p:nvGrpSpPr>
        <p:grpSpPr>
          <a:xfrm>
            <a:off x="1503152" y="3636798"/>
            <a:ext cx="340920" cy="406800"/>
            <a:chOff x="1503152" y="3636798"/>
            <a:chExt cx="340920" cy="406800"/>
          </a:xfrm>
        </p:grpSpPr>
        <mc:AlternateContent xmlns:mc="http://schemas.openxmlformats.org/markup-compatibility/2006" xmlns:p14="http://schemas.microsoft.com/office/powerpoint/2010/main">
          <mc:Choice Requires="p14">
            <p:contentPart p14:bwMode="auto" r:id="rId100">
              <p14:nvContentPartPr>
                <p14:cNvPr id="61" name="Рукописный ввод 60">
                  <a:extLst>
                    <a:ext uri="{FF2B5EF4-FFF2-40B4-BE49-F238E27FC236}">
                      <a16:creationId xmlns:a16="http://schemas.microsoft.com/office/drawing/2014/main" id="{068467B8-E109-4A91-BFFB-65F9115C39E8}"/>
                    </a:ext>
                  </a:extLst>
                </p14:cNvPr>
                <p14:cNvContentPartPr/>
                <p14:nvPr/>
              </p14:nvContentPartPr>
              <p14:xfrm>
                <a:off x="1605032" y="3790878"/>
                <a:ext cx="29880" cy="252720"/>
              </p14:xfrm>
            </p:contentPart>
          </mc:Choice>
          <mc:Fallback xmlns="">
            <p:pic>
              <p:nvPicPr>
                <p:cNvPr id="61" name="Рукописный ввод 60">
                  <a:extLst>
                    <a:ext uri="{FF2B5EF4-FFF2-40B4-BE49-F238E27FC236}">
                      <a16:creationId xmlns:a16="http://schemas.microsoft.com/office/drawing/2014/main" id="{068467B8-E109-4A91-BFFB-65F9115C39E8}"/>
                    </a:ext>
                  </a:extLst>
                </p:cNvPr>
                <p:cNvPicPr/>
                <p:nvPr/>
              </p:nvPicPr>
              <p:blipFill>
                <a:blip r:embed="rId101"/>
                <a:stretch>
                  <a:fillRect/>
                </a:stretch>
              </p:blipFill>
              <p:spPr>
                <a:xfrm>
                  <a:off x="1596032" y="3781878"/>
                  <a:ext cx="4752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2" name="Рукописный ввод 61">
                  <a:extLst>
                    <a:ext uri="{FF2B5EF4-FFF2-40B4-BE49-F238E27FC236}">
                      <a16:creationId xmlns:a16="http://schemas.microsoft.com/office/drawing/2014/main" id="{B54FC8D5-E005-44C3-B2F9-FC6E2C108A4C}"/>
                    </a:ext>
                  </a:extLst>
                </p14:cNvPr>
                <p14:cNvContentPartPr/>
                <p14:nvPr/>
              </p14:nvContentPartPr>
              <p14:xfrm>
                <a:off x="1503152" y="3636798"/>
                <a:ext cx="340920" cy="223560"/>
              </p14:xfrm>
            </p:contentPart>
          </mc:Choice>
          <mc:Fallback xmlns="">
            <p:pic>
              <p:nvPicPr>
                <p:cNvPr id="62" name="Рукописный ввод 61">
                  <a:extLst>
                    <a:ext uri="{FF2B5EF4-FFF2-40B4-BE49-F238E27FC236}">
                      <a16:creationId xmlns:a16="http://schemas.microsoft.com/office/drawing/2014/main" id="{B54FC8D5-E005-44C3-B2F9-FC6E2C108A4C}"/>
                    </a:ext>
                  </a:extLst>
                </p:cNvPr>
                <p:cNvPicPr/>
                <p:nvPr/>
              </p:nvPicPr>
              <p:blipFill>
                <a:blip r:embed="rId103"/>
                <a:stretch>
                  <a:fillRect/>
                </a:stretch>
              </p:blipFill>
              <p:spPr>
                <a:xfrm>
                  <a:off x="1494512" y="3628158"/>
                  <a:ext cx="358560" cy="241200"/>
                </a:xfrm>
                <a:prstGeom prst="rect">
                  <a:avLst/>
                </a:prstGeom>
              </p:spPr>
            </p:pic>
          </mc:Fallback>
        </mc:AlternateContent>
      </p:grpSp>
      <p:grpSp>
        <p:nvGrpSpPr>
          <p:cNvPr id="75" name="Группа 74">
            <a:extLst>
              <a:ext uri="{FF2B5EF4-FFF2-40B4-BE49-F238E27FC236}">
                <a16:creationId xmlns:a16="http://schemas.microsoft.com/office/drawing/2014/main" id="{FA30E49F-8EDF-43C7-8C6F-565F3951D5CC}"/>
              </a:ext>
            </a:extLst>
          </p:cNvPr>
          <p:cNvGrpSpPr/>
          <p:nvPr/>
        </p:nvGrpSpPr>
        <p:grpSpPr>
          <a:xfrm>
            <a:off x="3859352" y="1725198"/>
            <a:ext cx="273960" cy="323640"/>
            <a:chOff x="3859352" y="1725198"/>
            <a:chExt cx="273960" cy="323640"/>
          </a:xfrm>
        </p:grpSpPr>
        <mc:AlternateContent xmlns:mc="http://schemas.openxmlformats.org/markup-compatibility/2006" xmlns:p14="http://schemas.microsoft.com/office/powerpoint/2010/main">
          <mc:Choice Requires="p14">
            <p:contentPart p14:bwMode="auto" r:id="rId104">
              <p14:nvContentPartPr>
                <p14:cNvPr id="66" name="Рукописный ввод 65">
                  <a:extLst>
                    <a:ext uri="{FF2B5EF4-FFF2-40B4-BE49-F238E27FC236}">
                      <a16:creationId xmlns:a16="http://schemas.microsoft.com/office/drawing/2014/main" id="{1958AD50-C379-4B26-8664-0BDF7BCFB936}"/>
                    </a:ext>
                  </a:extLst>
                </p14:cNvPr>
                <p14:cNvContentPartPr/>
                <p14:nvPr/>
              </p14:nvContentPartPr>
              <p14:xfrm>
                <a:off x="3957992" y="1752558"/>
                <a:ext cx="12960" cy="296280"/>
              </p14:xfrm>
            </p:contentPart>
          </mc:Choice>
          <mc:Fallback xmlns="">
            <p:pic>
              <p:nvPicPr>
                <p:cNvPr id="66" name="Рукописный ввод 65">
                  <a:extLst>
                    <a:ext uri="{FF2B5EF4-FFF2-40B4-BE49-F238E27FC236}">
                      <a16:creationId xmlns:a16="http://schemas.microsoft.com/office/drawing/2014/main" id="{1958AD50-C379-4B26-8664-0BDF7BCFB936}"/>
                    </a:ext>
                  </a:extLst>
                </p:cNvPr>
                <p:cNvPicPr/>
                <p:nvPr/>
              </p:nvPicPr>
              <p:blipFill>
                <a:blip r:embed="rId105"/>
                <a:stretch>
                  <a:fillRect/>
                </a:stretch>
              </p:blipFill>
              <p:spPr>
                <a:xfrm>
                  <a:off x="3948992" y="1743918"/>
                  <a:ext cx="3060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7" name="Рукописный ввод 66">
                  <a:extLst>
                    <a:ext uri="{FF2B5EF4-FFF2-40B4-BE49-F238E27FC236}">
                      <a16:creationId xmlns:a16="http://schemas.microsoft.com/office/drawing/2014/main" id="{152D33B7-8B9B-48BC-99A4-5BE3BC9F5561}"/>
                    </a:ext>
                  </a:extLst>
                </p14:cNvPr>
                <p14:cNvContentPartPr/>
                <p14:nvPr/>
              </p14:nvContentPartPr>
              <p14:xfrm>
                <a:off x="3859352" y="1725198"/>
                <a:ext cx="273960" cy="18720"/>
              </p14:xfrm>
            </p:contentPart>
          </mc:Choice>
          <mc:Fallback xmlns="">
            <p:pic>
              <p:nvPicPr>
                <p:cNvPr id="67" name="Рукописный ввод 66">
                  <a:extLst>
                    <a:ext uri="{FF2B5EF4-FFF2-40B4-BE49-F238E27FC236}">
                      <a16:creationId xmlns:a16="http://schemas.microsoft.com/office/drawing/2014/main" id="{152D33B7-8B9B-48BC-99A4-5BE3BC9F5561}"/>
                    </a:ext>
                  </a:extLst>
                </p:cNvPr>
                <p:cNvPicPr/>
                <p:nvPr/>
              </p:nvPicPr>
              <p:blipFill>
                <a:blip r:embed="rId107"/>
                <a:stretch>
                  <a:fillRect/>
                </a:stretch>
              </p:blipFill>
              <p:spPr>
                <a:xfrm>
                  <a:off x="3850712" y="1716198"/>
                  <a:ext cx="291600" cy="36360"/>
                </a:xfrm>
                <a:prstGeom prst="rect">
                  <a:avLst/>
                </a:prstGeom>
              </p:spPr>
            </p:pic>
          </mc:Fallback>
        </mc:AlternateContent>
      </p:grpSp>
      <p:grpSp>
        <p:nvGrpSpPr>
          <p:cNvPr id="74" name="Группа 73">
            <a:extLst>
              <a:ext uri="{FF2B5EF4-FFF2-40B4-BE49-F238E27FC236}">
                <a16:creationId xmlns:a16="http://schemas.microsoft.com/office/drawing/2014/main" id="{05469E3B-95B1-4BF5-9B28-C133B0D0D696}"/>
              </a:ext>
            </a:extLst>
          </p:cNvPr>
          <p:cNvGrpSpPr/>
          <p:nvPr/>
        </p:nvGrpSpPr>
        <p:grpSpPr>
          <a:xfrm>
            <a:off x="3866192" y="2240358"/>
            <a:ext cx="237240" cy="384840"/>
            <a:chOff x="3866192" y="2240358"/>
            <a:chExt cx="237240" cy="384840"/>
          </a:xfrm>
        </p:grpSpPr>
        <mc:AlternateContent xmlns:mc="http://schemas.openxmlformats.org/markup-compatibility/2006" xmlns:p14="http://schemas.microsoft.com/office/powerpoint/2010/main">
          <mc:Choice Requires="p14">
            <p:contentPart p14:bwMode="auto" r:id="rId108">
              <p14:nvContentPartPr>
                <p14:cNvPr id="68" name="Рукописный ввод 67">
                  <a:extLst>
                    <a:ext uri="{FF2B5EF4-FFF2-40B4-BE49-F238E27FC236}">
                      <a16:creationId xmlns:a16="http://schemas.microsoft.com/office/drawing/2014/main" id="{0A7A6197-EE83-4E96-AAC4-7C4C5E65DF38}"/>
                    </a:ext>
                  </a:extLst>
                </p14:cNvPr>
                <p14:cNvContentPartPr/>
                <p14:nvPr/>
              </p14:nvContentPartPr>
              <p14:xfrm>
                <a:off x="3906872" y="2312718"/>
                <a:ext cx="29520" cy="312480"/>
              </p14:xfrm>
            </p:contentPart>
          </mc:Choice>
          <mc:Fallback xmlns="">
            <p:pic>
              <p:nvPicPr>
                <p:cNvPr id="68" name="Рукописный ввод 67">
                  <a:extLst>
                    <a:ext uri="{FF2B5EF4-FFF2-40B4-BE49-F238E27FC236}">
                      <a16:creationId xmlns:a16="http://schemas.microsoft.com/office/drawing/2014/main" id="{0A7A6197-EE83-4E96-AAC4-7C4C5E65DF38}"/>
                    </a:ext>
                  </a:extLst>
                </p:cNvPr>
                <p:cNvPicPr/>
                <p:nvPr/>
              </p:nvPicPr>
              <p:blipFill>
                <a:blip r:embed="rId109"/>
                <a:stretch>
                  <a:fillRect/>
                </a:stretch>
              </p:blipFill>
              <p:spPr>
                <a:xfrm>
                  <a:off x="3898232" y="2303718"/>
                  <a:ext cx="4716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9" name="Рукописный ввод 68">
                  <a:extLst>
                    <a:ext uri="{FF2B5EF4-FFF2-40B4-BE49-F238E27FC236}">
                      <a16:creationId xmlns:a16="http://schemas.microsoft.com/office/drawing/2014/main" id="{85AAB62D-E70F-40DA-97C8-D26959682879}"/>
                    </a:ext>
                  </a:extLst>
                </p14:cNvPr>
                <p14:cNvContentPartPr/>
                <p14:nvPr/>
              </p14:nvContentPartPr>
              <p14:xfrm>
                <a:off x="3866192" y="2240358"/>
                <a:ext cx="237240" cy="27720"/>
              </p14:xfrm>
            </p:contentPart>
          </mc:Choice>
          <mc:Fallback xmlns="">
            <p:pic>
              <p:nvPicPr>
                <p:cNvPr id="69" name="Рукописный ввод 68">
                  <a:extLst>
                    <a:ext uri="{FF2B5EF4-FFF2-40B4-BE49-F238E27FC236}">
                      <a16:creationId xmlns:a16="http://schemas.microsoft.com/office/drawing/2014/main" id="{85AAB62D-E70F-40DA-97C8-D26959682879}"/>
                    </a:ext>
                  </a:extLst>
                </p:cNvPr>
                <p:cNvPicPr/>
                <p:nvPr/>
              </p:nvPicPr>
              <p:blipFill>
                <a:blip r:embed="rId111"/>
                <a:stretch>
                  <a:fillRect/>
                </a:stretch>
              </p:blipFill>
              <p:spPr>
                <a:xfrm>
                  <a:off x="3857552" y="2231718"/>
                  <a:ext cx="2548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0" name="Рукописный ввод 69">
                  <a:extLst>
                    <a:ext uri="{FF2B5EF4-FFF2-40B4-BE49-F238E27FC236}">
                      <a16:creationId xmlns:a16="http://schemas.microsoft.com/office/drawing/2014/main" id="{852E2B60-2FC0-41C5-A0BF-8CD5CCCE2000}"/>
                    </a:ext>
                  </a:extLst>
                </p14:cNvPr>
                <p14:cNvContentPartPr/>
                <p14:nvPr/>
              </p14:nvContentPartPr>
              <p14:xfrm>
                <a:off x="3876632" y="2446638"/>
                <a:ext cx="158400" cy="18000"/>
              </p14:xfrm>
            </p:contentPart>
          </mc:Choice>
          <mc:Fallback xmlns="">
            <p:pic>
              <p:nvPicPr>
                <p:cNvPr id="70" name="Рукописный ввод 69">
                  <a:extLst>
                    <a:ext uri="{FF2B5EF4-FFF2-40B4-BE49-F238E27FC236}">
                      <a16:creationId xmlns:a16="http://schemas.microsoft.com/office/drawing/2014/main" id="{852E2B60-2FC0-41C5-A0BF-8CD5CCCE2000}"/>
                    </a:ext>
                  </a:extLst>
                </p:cNvPr>
                <p:cNvPicPr/>
                <p:nvPr/>
              </p:nvPicPr>
              <p:blipFill>
                <a:blip r:embed="rId113"/>
                <a:stretch>
                  <a:fillRect/>
                </a:stretch>
              </p:blipFill>
              <p:spPr>
                <a:xfrm>
                  <a:off x="3867632" y="2437638"/>
                  <a:ext cx="176040" cy="35640"/>
                </a:xfrm>
                <a:prstGeom prst="rect">
                  <a:avLst/>
                </a:prstGeom>
              </p:spPr>
            </p:pic>
          </mc:Fallback>
        </mc:AlternateContent>
      </p:grpSp>
      <p:grpSp>
        <p:nvGrpSpPr>
          <p:cNvPr id="73" name="Группа 72">
            <a:extLst>
              <a:ext uri="{FF2B5EF4-FFF2-40B4-BE49-F238E27FC236}">
                <a16:creationId xmlns:a16="http://schemas.microsoft.com/office/drawing/2014/main" id="{EFA60EEA-2FE2-4674-9C71-13E757EA4DBC}"/>
              </a:ext>
            </a:extLst>
          </p:cNvPr>
          <p:cNvGrpSpPr/>
          <p:nvPr/>
        </p:nvGrpSpPr>
        <p:grpSpPr>
          <a:xfrm>
            <a:off x="3902552" y="2883318"/>
            <a:ext cx="232920" cy="426960"/>
            <a:chOff x="3902552" y="2883318"/>
            <a:chExt cx="232920" cy="426960"/>
          </a:xfrm>
        </p:grpSpPr>
        <mc:AlternateContent xmlns:mc="http://schemas.openxmlformats.org/markup-compatibility/2006" xmlns:p14="http://schemas.microsoft.com/office/powerpoint/2010/main">
          <mc:Choice Requires="p14">
            <p:contentPart p14:bwMode="auto" r:id="rId114">
              <p14:nvContentPartPr>
                <p14:cNvPr id="71" name="Рукописный ввод 70">
                  <a:extLst>
                    <a:ext uri="{FF2B5EF4-FFF2-40B4-BE49-F238E27FC236}">
                      <a16:creationId xmlns:a16="http://schemas.microsoft.com/office/drawing/2014/main" id="{CD7FC991-75F2-48B6-91B7-6BB3037FAA07}"/>
                    </a:ext>
                  </a:extLst>
                </p14:cNvPr>
                <p14:cNvContentPartPr/>
                <p14:nvPr/>
              </p14:nvContentPartPr>
              <p14:xfrm>
                <a:off x="3933152" y="2985918"/>
                <a:ext cx="10800" cy="324360"/>
              </p14:xfrm>
            </p:contentPart>
          </mc:Choice>
          <mc:Fallback xmlns="">
            <p:pic>
              <p:nvPicPr>
                <p:cNvPr id="71" name="Рукописный ввод 70">
                  <a:extLst>
                    <a:ext uri="{FF2B5EF4-FFF2-40B4-BE49-F238E27FC236}">
                      <a16:creationId xmlns:a16="http://schemas.microsoft.com/office/drawing/2014/main" id="{CD7FC991-75F2-48B6-91B7-6BB3037FAA07}"/>
                    </a:ext>
                  </a:extLst>
                </p:cNvPr>
                <p:cNvPicPr/>
                <p:nvPr/>
              </p:nvPicPr>
              <p:blipFill>
                <a:blip r:embed="rId115"/>
                <a:stretch>
                  <a:fillRect/>
                </a:stretch>
              </p:blipFill>
              <p:spPr>
                <a:xfrm>
                  <a:off x="3924512" y="2977278"/>
                  <a:ext cx="2844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2" name="Рукописный ввод 71">
                  <a:extLst>
                    <a:ext uri="{FF2B5EF4-FFF2-40B4-BE49-F238E27FC236}">
                      <a16:creationId xmlns:a16="http://schemas.microsoft.com/office/drawing/2014/main" id="{FBDE0C69-BB5F-49B9-BC28-EDFA3C8EAE7A}"/>
                    </a:ext>
                  </a:extLst>
                </p14:cNvPr>
                <p14:cNvContentPartPr/>
                <p14:nvPr/>
              </p14:nvContentPartPr>
              <p14:xfrm>
                <a:off x="3902552" y="2883318"/>
                <a:ext cx="232920" cy="33480"/>
              </p14:xfrm>
            </p:contentPart>
          </mc:Choice>
          <mc:Fallback xmlns="">
            <p:pic>
              <p:nvPicPr>
                <p:cNvPr id="72" name="Рукописный ввод 71">
                  <a:extLst>
                    <a:ext uri="{FF2B5EF4-FFF2-40B4-BE49-F238E27FC236}">
                      <a16:creationId xmlns:a16="http://schemas.microsoft.com/office/drawing/2014/main" id="{FBDE0C69-BB5F-49B9-BC28-EDFA3C8EAE7A}"/>
                    </a:ext>
                  </a:extLst>
                </p:cNvPr>
                <p:cNvPicPr/>
                <p:nvPr/>
              </p:nvPicPr>
              <p:blipFill>
                <a:blip r:embed="rId117"/>
                <a:stretch>
                  <a:fillRect/>
                </a:stretch>
              </p:blipFill>
              <p:spPr>
                <a:xfrm>
                  <a:off x="3893552" y="2874318"/>
                  <a:ext cx="250560" cy="51120"/>
                </a:xfrm>
                <a:prstGeom prst="rect">
                  <a:avLst/>
                </a:prstGeom>
              </p:spPr>
            </p:pic>
          </mc:Fallback>
        </mc:AlternateContent>
      </p:grpSp>
      <p:grpSp>
        <p:nvGrpSpPr>
          <p:cNvPr id="85" name="Группа 84">
            <a:extLst>
              <a:ext uri="{FF2B5EF4-FFF2-40B4-BE49-F238E27FC236}">
                <a16:creationId xmlns:a16="http://schemas.microsoft.com/office/drawing/2014/main" id="{A497B626-56D3-4CE4-9578-827F6CFB43AD}"/>
              </a:ext>
            </a:extLst>
          </p:cNvPr>
          <p:cNvGrpSpPr/>
          <p:nvPr/>
        </p:nvGrpSpPr>
        <p:grpSpPr>
          <a:xfrm>
            <a:off x="3792752" y="3593598"/>
            <a:ext cx="309960" cy="328320"/>
            <a:chOff x="3792752" y="3593598"/>
            <a:chExt cx="309960" cy="328320"/>
          </a:xfrm>
        </p:grpSpPr>
        <mc:AlternateContent xmlns:mc="http://schemas.openxmlformats.org/markup-compatibility/2006" xmlns:p14="http://schemas.microsoft.com/office/powerpoint/2010/main">
          <mc:Choice Requires="p14">
            <p:contentPart p14:bwMode="auto" r:id="rId118">
              <p14:nvContentPartPr>
                <p14:cNvPr id="76" name="Рукописный ввод 75">
                  <a:extLst>
                    <a:ext uri="{FF2B5EF4-FFF2-40B4-BE49-F238E27FC236}">
                      <a16:creationId xmlns:a16="http://schemas.microsoft.com/office/drawing/2014/main" id="{1F5FC69C-9236-4ADF-A313-232D74ECCDA3}"/>
                    </a:ext>
                  </a:extLst>
                </p14:cNvPr>
                <p14:cNvContentPartPr/>
                <p14:nvPr/>
              </p14:nvContentPartPr>
              <p14:xfrm>
                <a:off x="3892472" y="3661278"/>
                <a:ext cx="38880" cy="260640"/>
              </p14:xfrm>
            </p:contentPart>
          </mc:Choice>
          <mc:Fallback xmlns="">
            <p:pic>
              <p:nvPicPr>
                <p:cNvPr id="76" name="Рукописный ввод 75">
                  <a:extLst>
                    <a:ext uri="{FF2B5EF4-FFF2-40B4-BE49-F238E27FC236}">
                      <a16:creationId xmlns:a16="http://schemas.microsoft.com/office/drawing/2014/main" id="{1F5FC69C-9236-4ADF-A313-232D74ECCDA3}"/>
                    </a:ext>
                  </a:extLst>
                </p:cNvPr>
                <p:cNvPicPr/>
                <p:nvPr/>
              </p:nvPicPr>
              <p:blipFill>
                <a:blip r:embed="rId119"/>
                <a:stretch>
                  <a:fillRect/>
                </a:stretch>
              </p:blipFill>
              <p:spPr>
                <a:xfrm>
                  <a:off x="3883472" y="3652638"/>
                  <a:ext cx="5652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7" name="Рукописный ввод 76">
                  <a:extLst>
                    <a:ext uri="{FF2B5EF4-FFF2-40B4-BE49-F238E27FC236}">
                      <a16:creationId xmlns:a16="http://schemas.microsoft.com/office/drawing/2014/main" id="{3453A400-1242-4A29-94FE-1D4616D63429}"/>
                    </a:ext>
                  </a:extLst>
                </p14:cNvPr>
                <p14:cNvContentPartPr/>
                <p14:nvPr/>
              </p14:nvContentPartPr>
              <p14:xfrm>
                <a:off x="3871952" y="3593598"/>
                <a:ext cx="230760" cy="32040"/>
              </p14:xfrm>
            </p:contentPart>
          </mc:Choice>
          <mc:Fallback xmlns="">
            <p:pic>
              <p:nvPicPr>
                <p:cNvPr id="77" name="Рукописный ввод 76">
                  <a:extLst>
                    <a:ext uri="{FF2B5EF4-FFF2-40B4-BE49-F238E27FC236}">
                      <a16:creationId xmlns:a16="http://schemas.microsoft.com/office/drawing/2014/main" id="{3453A400-1242-4A29-94FE-1D4616D63429}"/>
                    </a:ext>
                  </a:extLst>
                </p:cNvPr>
                <p:cNvPicPr/>
                <p:nvPr/>
              </p:nvPicPr>
              <p:blipFill>
                <a:blip r:embed="rId121"/>
                <a:stretch>
                  <a:fillRect/>
                </a:stretch>
              </p:blipFill>
              <p:spPr>
                <a:xfrm>
                  <a:off x="3863312" y="3584598"/>
                  <a:ext cx="2484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8" name="Рукописный ввод 77">
                  <a:extLst>
                    <a:ext uri="{FF2B5EF4-FFF2-40B4-BE49-F238E27FC236}">
                      <a16:creationId xmlns:a16="http://schemas.microsoft.com/office/drawing/2014/main" id="{ED12EF20-AC83-4824-831A-4F48EFE4BD03}"/>
                    </a:ext>
                  </a:extLst>
                </p14:cNvPr>
                <p14:cNvContentPartPr/>
                <p14:nvPr/>
              </p14:nvContentPartPr>
              <p14:xfrm>
                <a:off x="3792752" y="3740118"/>
                <a:ext cx="212040" cy="18720"/>
              </p14:xfrm>
            </p:contentPart>
          </mc:Choice>
          <mc:Fallback xmlns="">
            <p:pic>
              <p:nvPicPr>
                <p:cNvPr id="78" name="Рукописный ввод 77">
                  <a:extLst>
                    <a:ext uri="{FF2B5EF4-FFF2-40B4-BE49-F238E27FC236}">
                      <a16:creationId xmlns:a16="http://schemas.microsoft.com/office/drawing/2014/main" id="{ED12EF20-AC83-4824-831A-4F48EFE4BD03}"/>
                    </a:ext>
                  </a:extLst>
                </p:cNvPr>
                <p:cNvPicPr/>
                <p:nvPr/>
              </p:nvPicPr>
              <p:blipFill>
                <a:blip r:embed="rId123"/>
                <a:stretch>
                  <a:fillRect/>
                </a:stretch>
              </p:blipFill>
              <p:spPr>
                <a:xfrm>
                  <a:off x="3784112" y="3731118"/>
                  <a:ext cx="229680" cy="36360"/>
                </a:xfrm>
                <a:prstGeom prst="rect">
                  <a:avLst/>
                </a:prstGeom>
              </p:spPr>
            </p:pic>
          </mc:Fallback>
        </mc:AlternateContent>
      </p:grpSp>
      <p:grpSp>
        <p:nvGrpSpPr>
          <p:cNvPr id="84" name="Группа 83">
            <a:extLst>
              <a:ext uri="{FF2B5EF4-FFF2-40B4-BE49-F238E27FC236}">
                <a16:creationId xmlns:a16="http://schemas.microsoft.com/office/drawing/2014/main" id="{573D58F7-CE31-4BFD-99FC-51FD843D501F}"/>
              </a:ext>
            </a:extLst>
          </p:cNvPr>
          <p:cNvGrpSpPr/>
          <p:nvPr/>
        </p:nvGrpSpPr>
        <p:grpSpPr>
          <a:xfrm>
            <a:off x="5126552" y="1751838"/>
            <a:ext cx="364680" cy="274680"/>
            <a:chOff x="5126552" y="1751838"/>
            <a:chExt cx="364680" cy="274680"/>
          </a:xfrm>
        </p:grpSpPr>
        <mc:AlternateContent xmlns:mc="http://schemas.openxmlformats.org/markup-compatibility/2006" xmlns:p14="http://schemas.microsoft.com/office/powerpoint/2010/main">
          <mc:Choice Requires="p14">
            <p:contentPart p14:bwMode="auto" r:id="rId124">
              <p14:nvContentPartPr>
                <p14:cNvPr id="79" name="Рукописный ввод 78">
                  <a:extLst>
                    <a:ext uri="{FF2B5EF4-FFF2-40B4-BE49-F238E27FC236}">
                      <a16:creationId xmlns:a16="http://schemas.microsoft.com/office/drawing/2014/main" id="{41682A5B-65FD-43C7-813E-505D4ABA404A}"/>
                    </a:ext>
                  </a:extLst>
                </p14:cNvPr>
                <p14:cNvContentPartPr/>
                <p14:nvPr/>
              </p14:nvContentPartPr>
              <p14:xfrm>
                <a:off x="5270552" y="1775958"/>
                <a:ext cx="11160" cy="250560"/>
              </p14:xfrm>
            </p:contentPart>
          </mc:Choice>
          <mc:Fallback xmlns="">
            <p:pic>
              <p:nvPicPr>
                <p:cNvPr id="79" name="Рукописный ввод 78">
                  <a:extLst>
                    <a:ext uri="{FF2B5EF4-FFF2-40B4-BE49-F238E27FC236}">
                      <a16:creationId xmlns:a16="http://schemas.microsoft.com/office/drawing/2014/main" id="{41682A5B-65FD-43C7-813E-505D4ABA404A}"/>
                    </a:ext>
                  </a:extLst>
                </p:cNvPr>
                <p:cNvPicPr/>
                <p:nvPr/>
              </p:nvPicPr>
              <p:blipFill>
                <a:blip r:embed="rId125"/>
                <a:stretch>
                  <a:fillRect/>
                </a:stretch>
              </p:blipFill>
              <p:spPr>
                <a:xfrm>
                  <a:off x="5261912" y="1767318"/>
                  <a:ext cx="2880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0" name="Рукописный ввод 79">
                  <a:extLst>
                    <a:ext uri="{FF2B5EF4-FFF2-40B4-BE49-F238E27FC236}">
                      <a16:creationId xmlns:a16="http://schemas.microsoft.com/office/drawing/2014/main" id="{84E633DB-5989-4DF9-B780-3FD1B81C1EEB}"/>
                    </a:ext>
                  </a:extLst>
                </p14:cNvPr>
                <p14:cNvContentPartPr/>
                <p14:nvPr/>
              </p14:nvContentPartPr>
              <p14:xfrm>
                <a:off x="5126552" y="1751838"/>
                <a:ext cx="364680" cy="33120"/>
              </p14:xfrm>
            </p:contentPart>
          </mc:Choice>
          <mc:Fallback xmlns="">
            <p:pic>
              <p:nvPicPr>
                <p:cNvPr id="80" name="Рукописный ввод 79">
                  <a:extLst>
                    <a:ext uri="{FF2B5EF4-FFF2-40B4-BE49-F238E27FC236}">
                      <a16:creationId xmlns:a16="http://schemas.microsoft.com/office/drawing/2014/main" id="{84E633DB-5989-4DF9-B780-3FD1B81C1EEB}"/>
                    </a:ext>
                  </a:extLst>
                </p:cNvPr>
                <p:cNvPicPr/>
                <p:nvPr/>
              </p:nvPicPr>
              <p:blipFill>
                <a:blip r:embed="rId127"/>
                <a:stretch>
                  <a:fillRect/>
                </a:stretch>
              </p:blipFill>
              <p:spPr>
                <a:xfrm>
                  <a:off x="5117552" y="1742838"/>
                  <a:ext cx="382320" cy="50760"/>
                </a:xfrm>
                <a:prstGeom prst="rect">
                  <a:avLst/>
                </a:prstGeom>
              </p:spPr>
            </p:pic>
          </mc:Fallback>
        </mc:AlternateContent>
      </p:grpSp>
      <p:grpSp>
        <p:nvGrpSpPr>
          <p:cNvPr id="83" name="Группа 82">
            <a:extLst>
              <a:ext uri="{FF2B5EF4-FFF2-40B4-BE49-F238E27FC236}">
                <a16:creationId xmlns:a16="http://schemas.microsoft.com/office/drawing/2014/main" id="{3A4BD9AA-5EAF-4A8E-9B57-1932162F9AB1}"/>
              </a:ext>
            </a:extLst>
          </p:cNvPr>
          <p:cNvGrpSpPr/>
          <p:nvPr/>
        </p:nvGrpSpPr>
        <p:grpSpPr>
          <a:xfrm>
            <a:off x="5061032" y="2338278"/>
            <a:ext cx="459720" cy="309600"/>
            <a:chOff x="5061032" y="2338278"/>
            <a:chExt cx="459720" cy="309600"/>
          </a:xfrm>
        </p:grpSpPr>
        <mc:AlternateContent xmlns:mc="http://schemas.openxmlformats.org/markup-compatibility/2006" xmlns:p14="http://schemas.microsoft.com/office/powerpoint/2010/main">
          <mc:Choice Requires="p14">
            <p:contentPart p14:bwMode="auto" r:id="rId128">
              <p14:nvContentPartPr>
                <p14:cNvPr id="81" name="Рукописный ввод 80">
                  <a:extLst>
                    <a:ext uri="{FF2B5EF4-FFF2-40B4-BE49-F238E27FC236}">
                      <a16:creationId xmlns:a16="http://schemas.microsoft.com/office/drawing/2014/main" id="{7D55347D-8A1E-49DE-B9CC-D04F12E4E225}"/>
                    </a:ext>
                  </a:extLst>
                </p14:cNvPr>
                <p14:cNvContentPartPr/>
                <p14:nvPr/>
              </p14:nvContentPartPr>
              <p14:xfrm>
                <a:off x="5283512" y="2378958"/>
                <a:ext cx="26640" cy="268920"/>
              </p14:xfrm>
            </p:contentPart>
          </mc:Choice>
          <mc:Fallback xmlns="">
            <p:pic>
              <p:nvPicPr>
                <p:cNvPr id="81" name="Рукописный ввод 80">
                  <a:extLst>
                    <a:ext uri="{FF2B5EF4-FFF2-40B4-BE49-F238E27FC236}">
                      <a16:creationId xmlns:a16="http://schemas.microsoft.com/office/drawing/2014/main" id="{7D55347D-8A1E-49DE-B9CC-D04F12E4E225}"/>
                    </a:ext>
                  </a:extLst>
                </p:cNvPr>
                <p:cNvPicPr/>
                <p:nvPr/>
              </p:nvPicPr>
              <p:blipFill>
                <a:blip r:embed="rId129"/>
                <a:stretch>
                  <a:fillRect/>
                </a:stretch>
              </p:blipFill>
              <p:spPr>
                <a:xfrm>
                  <a:off x="5274872" y="2369958"/>
                  <a:ext cx="4428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2" name="Рукописный ввод 81">
                  <a:extLst>
                    <a:ext uri="{FF2B5EF4-FFF2-40B4-BE49-F238E27FC236}">
                      <a16:creationId xmlns:a16="http://schemas.microsoft.com/office/drawing/2014/main" id="{74A8C8BC-A88C-4D33-BB1A-70013C612AFA}"/>
                    </a:ext>
                  </a:extLst>
                </p14:cNvPr>
                <p14:cNvContentPartPr/>
                <p14:nvPr/>
              </p14:nvContentPartPr>
              <p14:xfrm>
                <a:off x="5061032" y="2338278"/>
                <a:ext cx="459720" cy="46080"/>
              </p14:xfrm>
            </p:contentPart>
          </mc:Choice>
          <mc:Fallback xmlns="">
            <p:pic>
              <p:nvPicPr>
                <p:cNvPr id="82" name="Рукописный ввод 81">
                  <a:extLst>
                    <a:ext uri="{FF2B5EF4-FFF2-40B4-BE49-F238E27FC236}">
                      <a16:creationId xmlns:a16="http://schemas.microsoft.com/office/drawing/2014/main" id="{74A8C8BC-A88C-4D33-BB1A-70013C612AFA}"/>
                    </a:ext>
                  </a:extLst>
                </p:cNvPr>
                <p:cNvPicPr/>
                <p:nvPr/>
              </p:nvPicPr>
              <p:blipFill>
                <a:blip r:embed="rId131"/>
                <a:stretch>
                  <a:fillRect/>
                </a:stretch>
              </p:blipFill>
              <p:spPr>
                <a:xfrm>
                  <a:off x="5052032" y="2329278"/>
                  <a:ext cx="477360" cy="63720"/>
                </a:xfrm>
                <a:prstGeom prst="rect">
                  <a:avLst/>
                </a:prstGeom>
              </p:spPr>
            </p:pic>
          </mc:Fallback>
        </mc:AlternateContent>
      </p:grpSp>
      <p:grpSp>
        <p:nvGrpSpPr>
          <p:cNvPr id="92" name="Группа 91">
            <a:extLst>
              <a:ext uri="{FF2B5EF4-FFF2-40B4-BE49-F238E27FC236}">
                <a16:creationId xmlns:a16="http://schemas.microsoft.com/office/drawing/2014/main" id="{9E4DC180-570D-4E39-8702-3B382496DC77}"/>
              </a:ext>
            </a:extLst>
          </p:cNvPr>
          <p:cNvGrpSpPr/>
          <p:nvPr/>
        </p:nvGrpSpPr>
        <p:grpSpPr>
          <a:xfrm>
            <a:off x="5171912" y="2900238"/>
            <a:ext cx="276480" cy="310680"/>
            <a:chOff x="5171912" y="2900238"/>
            <a:chExt cx="276480" cy="310680"/>
          </a:xfrm>
        </p:grpSpPr>
        <mc:AlternateContent xmlns:mc="http://schemas.openxmlformats.org/markup-compatibility/2006" xmlns:p14="http://schemas.microsoft.com/office/powerpoint/2010/main">
          <mc:Choice Requires="p14">
            <p:contentPart p14:bwMode="auto" r:id="rId132">
              <p14:nvContentPartPr>
                <p14:cNvPr id="86" name="Рукописный ввод 85">
                  <a:extLst>
                    <a:ext uri="{FF2B5EF4-FFF2-40B4-BE49-F238E27FC236}">
                      <a16:creationId xmlns:a16="http://schemas.microsoft.com/office/drawing/2014/main" id="{F5F98D77-CF34-41F2-90A7-C1C5B4430BCF}"/>
                    </a:ext>
                  </a:extLst>
                </p14:cNvPr>
                <p14:cNvContentPartPr/>
                <p14:nvPr/>
              </p14:nvContentPartPr>
              <p14:xfrm>
                <a:off x="5256872" y="2938038"/>
                <a:ext cx="22320" cy="272880"/>
              </p14:xfrm>
            </p:contentPart>
          </mc:Choice>
          <mc:Fallback xmlns="">
            <p:pic>
              <p:nvPicPr>
                <p:cNvPr id="86" name="Рукописный ввод 85">
                  <a:extLst>
                    <a:ext uri="{FF2B5EF4-FFF2-40B4-BE49-F238E27FC236}">
                      <a16:creationId xmlns:a16="http://schemas.microsoft.com/office/drawing/2014/main" id="{F5F98D77-CF34-41F2-90A7-C1C5B4430BCF}"/>
                    </a:ext>
                  </a:extLst>
                </p:cNvPr>
                <p:cNvPicPr/>
                <p:nvPr/>
              </p:nvPicPr>
              <p:blipFill>
                <a:blip r:embed="rId133"/>
                <a:stretch>
                  <a:fillRect/>
                </a:stretch>
              </p:blipFill>
              <p:spPr>
                <a:xfrm>
                  <a:off x="5247872" y="2929038"/>
                  <a:ext cx="3996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7" name="Рукописный ввод 86">
                  <a:extLst>
                    <a:ext uri="{FF2B5EF4-FFF2-40B4-BE49-F238E27FC236}">
                      <a16:creationId xmlns:a16="http://schemas.microsoft.com/office/drawing/2014/main" id="{6607E7B5-7796-452D-AA45-E13EE43BA9C4}"/>
                    </a:ext>
                  </a:extLst>
                </p14:cNvPr>
                <p14:cNvContentPartPr/>
                <p14:nvPr/>
              </p14:nvContentPartPr>
              <p14:xfrm>
                <a:off x="5195672" y="2900238"/>
                <a:ext cx="252720" cy="37800"/>
              </p14:xfrm>
            </p:contentPart>
          </mc:Choice>
          <mc:Fallback xmlns="">
            <p:pic>
              <p:nvPicPr>
                <p:cNvPr id="87" name="Рукописный ввод 86">
                  <a:extLst>
                    <a:ext uri="{FF2B5EF4-FFF2-40B4-BE49-F238E27FC236}">
                      <a16:creationId xmlns:a16="http://schemas.microsoft.com/office/drawing/2014/main" id="{6607E7B5-7796-452D-AA45-E13EE43BA9C4}"/>
                    </a:ext>
                  </a:extLst>
                </p:cNvPr>
                <p:cNvPicPr/>
                <p:nvPr/>
              </p:nvPicPr>
              <p:blipFill>
                <a:blip r:embed="rId135"/>
                <a:stretch>
                  <a:fillRect/>
                </a:stretch>
              </p:blipFill>
              <p:spPr>
                <a:xfrm>
                  <a:off x="5186672" y="2891598"/>
                  <a:ext cx="27036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8" name="Рукописный ввод 87">
                  <a:extLst>
                    <a:ext uri="{FF2B5EF4-FFF2-40B4-BE49-F238E27FC236}">
                      <a16:creationId xmlns:a16="http://schemas.microsoft.com/office/drawing/2014/main" id="{BC615401-BB7B-4310-ABA1-4E9B6A4B6527}"/>
                    </a:ext>
                  </a:extLst>
                </p14:cNvPr>
                <p14:cNvContentPartPr/>
                <p14:nvPr/>
              </p14:nvContentPartPr>
              <p14:xfrm>
                <a:off x="5171912" y="3074118"/>
                <a:ext cx="207360" cy="27720"/>
              </p14:xfrm>
            </p:contentPart>
          </mc:Choice>
          <mc:Fallback xmlns="">
            <p:pic>
              <p:nvPicPr>
                <p:cNvPr id="88" name="Рукописный ввод 87">
                  <a:extLst>
                    <a:ext uri="{FF2B5EF4-FFF2-40B4-BE49-F238E27FC236}">
                      <a16:creationId xmlns:a16="http://schemas.microsoft.com/office/drawing/2014/main" id="{BC615401-BB7B-4310-ABA1-4E9B6A4B6527}"/>
                    </a:ext>
                  </a:extLst>
                </p:cNvPr>
                <p:cNvPicPr/>
                <p:nvPr/>
              </p:nvPicPr>
              <p:blipFill>
                <a:blip r:embed="rId137"/>
                <a:stretch>
                  <a:fillRect/>
                </a:stretch>
              </p:blipFill>
              <p:spPr>
                <a:xfrm>
                  <a:off x="5162912" y="3065478"/>
                  <a:ext cx="225000" cy="45360"/>
                </a:xfrm>
                <a:prstGeom prst="rect">
                  <a:avLst/>
                </a:prstGeom>
              </p:spPr>
            </p:pic>
          </mc:Fallback>
        </mc:AlternateContent>
      </p:grpSp>
      <p:grpSp>
        <p:nvGrpSpPr>
          <p:cNvPr id="91" name="Группа 90">
            <a:extLst>
              <a:ext uri="{FF2B5EF4-FFF2-40B4-BE49-F238E27FC236}">
                <a16:creationId xmlns:a16="http://schemas.microsoft.com/office/drawing/2014/main" id="{BC2198DA-3885-412F-BD40-2DFAEF44B35F}"/>
              </a:ext>
            </a:extLst>
          </p:cNvPr>
          <p:cNvGrpSpPr/>
          <p:nvPr/>
        </p:nvGrpSpPr>
        <p:grpSpPr>
          <a:xfrm>
            <a:off x="5033672" y="3575598"/>
            <a:ext cx="447480" cy="397080"/>
            <a:chOff x="5033672" y="3575598"/>
            <a:chExt cx="447480" cy="397080"/>
          </a:xfrm>
        </p:grpSpPr>
        <mc:AlternateContent xmlns:mc="http://schemas.openxmlformats.org/markup-compatibility/2006" xmlns:p14="http://schemas.microsoft.com/office/powerpoint/2010/main">
          <mc:Choice Requires="p14">
            <p:contentPart p14:bwMode="auto" r:id="rId138">
              <p14:nvContentPartPr>
                <p14:cNvPr id="89" name="Рукописный ввод 88">
                  <a:extLst>
                    <a:ext uri="{FF2B5EF4-FFF2-40B4-BE49-F238E27FC236}">
                      <a16:creationId xmlns:a16="http://schemas.microsoft.com/office/drawing/2014/main" id="{8E81A19C-6297-4C23-ABAC-087D9D2409A8}"/>
                    </a:ext>
                  </a:extLst>
                </p14:cNvPr>
                <p14:cNvContentPartPr/>
                <p14:nvPr/>
              </p14:nvContentPartPr>
              <p14:xfrm>
                <a:off x="5214752" y="3615918"/>
                <a:ext cx="43200" cy="356760"/>
              </p14:xfrm>
            </p:contentPart>
          </mc:Choice>
          <mc:Fallback xmlns="">
            <p:pic>
              <p:nvPicPr>
                <p:cNvPr id="89" name="Рукописный ввод 88">
                  <a:extLst>
                    <a:ext uri="{FF2B5EF4-FFF2-40B4-BE49-F238E27FC236}">
                      <a16:creationId xmlns:a16="http://schemas.microsoft.com/office/drawing/2014/main" id="{8E81A19C-6297-4C23-ABAC-087D9D2409A8}"/>
                    </a:ext>
                  </a:extLst>
                </p:cNvPr>
                <p:cNvPicPr/>
                <p:nvPr/>
              </p:nvPicPr>
              <p:blipFill>
                <a:blip r:embed="rId139"/>
                <a:stretch>
                  <a:fillRect/>
                </a:stretch>
              </p:blipFill>
              <p:spPr>
                <a:xfrm>
                  <a:off x="5205752" y="3606918"/>
                  <a:ext cx="6084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0" name="Рукописный ввод 89">
                  <a:extLst>
                    <a:ext uri="{FF2B5EF4-FFF2-40B4-BE49-F238E27FC236}">
                      <a16:creationId xmlns:a16="http://schemas.microsoft.com/office/drawing/2014/main" id="{585EA7EA-1F28-4C9D-9A95-9ED860570CF5}"/>
                    </a:ext>
                  </a:extLst>
                </p14:cNvPr>
                <p14:cNvContentPartPr/>
                <p14:nvPr/>
              </p14:nvContentPartPr>
              <p14:xfrm>
                <a:off x="5033672" y="3575598"/>
                <a:ext cx="447480" cy="249480"/>
              </p14:xfrm>
            </p:contentPart>
          </mc:Choice>
          <mc:Fallback xmlns="">
            <p:pic>
              <p:nvPicPr>
                <p:cNvPr id="90" name="Рукописный ввод 89">
                  <a:extLst>
                    <a:ext uri="{FF2B5EF4-FFF2-40B4-BE49-F238E27FC236}">
                      <a16:creationId xmlns:a16="http://schemas.microsoft.com/office/drawing/2014/main" id="{585EA7EA-1F28-4C9D-9A95-9ED860570CF5}"/>
                    </a:ext>
                  </a:extLst>
                </p:cNvPr>
                <p:cNvPicPr/>
                <p:nvPr/>
              </p:nvPicPr>
              <p:blipFill>
                <a:blip r:embed="rId141"/>
                <a:stretch>
                  <a:fillRect/>
                </a:stretch>
              </p:blipFill>
              <p:spPr>
                <a:xfrm>
                  <a:off x="5025032" y="3566598"/>
                  <a:ext cx="465120" cy="267120"/>
                </a:xfrm>
                <a:prstGeom prst="rect">
                  <a:avLst/>
                </a:prstGeom>
              </p:spPr>
            </p:pic>
          </mc:Fallback>
        </mc:AlternateContent>
      </p:grpSp>
      <p:grpSp>
        <p:nvGrpSpPr>
          <p:cNvPr id="106" name="Группа 105">
            <a:extLst>
              <a:ext uri="{FF2B5EF4-FFF2-40B4-BE49-F238E27FC236}">
                <a16:creationId xmlns:a16="http://schemas.microsoft.com/office/drawing/2014/main" id="{BB067626-8A1D-4B75-B0B6-051338F74AA0}"/>
              </a:ext>
            </a:extLst>
          </p:cNvPr>
          <p:cNvGrpSpPr/>
          <p:nvPr/>
        </p:nvGrpSpPr>
        <p:grpSpPr>
          <a:xfrm>
            <a:off x="4805432" y="1765878"/>
            <a:ext cx="187200" cy="268920"/>
            <a:chOff x="4805432" y="1765878"/>
            <a:chExt cx="187200" cy="268920"/>
          </a:xfrm>
        </p:grpSpPr>
        <mc:AlternateContent xmlns:mc="http://schemas.openxmlformats.org/markup-compatibility/2006" xmlns:p14="http://schemas.microsoft.com/office/powerpoint/2010/main">
          <mc:Choice Requires="p14">
            <p:contentPart p14:bwMode="auto" r:id="rId142">
              <p14:nvContentPartPr>
                <p14:cNvPr id="93" name="Рукописный ввод 92">
                  <a:extLst>
                    <a:ext uri="{FF2B5EF4-FFF2-40B4-BE49-F238E27FC236}">
                      <a16:creationId xmlns:a16="http://schemas.microsoft.com/office/drawing/2014/main" id="{82AFA235-6CBF-4BD6-B689-8BFF755E2BC2}"/>
                    </a:ext>
                  </a:extLst>
                </p14:cNvPr>
                <p14:cNvContentPartPr/>
                <p14:nvPr/>
              </p14:nvContentPartPr>
              <p14:xfrm>
                <a:off x="4852952" y="1814838"/>
                <a:ext cx="22680" cy="219960"/>
              </p14:xfrm>
            </p:contentPart>
          </mc:Choice>
          <mc:Fallback xmlns="">
            <p:pic>
              <p:nvPicPr>
                <p:cNvPr id="93" name="Рукописный ввод 92">
                  <a:extLst>
                    <a:ext uri="{FF2B5EF4-FFF2-40B4-BE49-F238E27FC236}">
                      <a16:creationId xmlns:a16="http://schemas.microsoft.com/office/drawing/2014/main" id="{82AFA235-6CBF-4BD6-B689-8BFF755E2BC2}"/>
                    </a:ext>
                  </a:extLst>
                </p:cNvPr>
                <p:cNvPicPr/>
                <p:nvPr/>
              </p:nvPicPr>
              <p:blipFill>
                <a:blip r:embed="rId143"/>
                <a:stretch>
                  <a:fillRect/>
                </a:stretch>
              </p:blipFill>
              <p:spPr>
                <a:xfrm>
                  <a:off x="4848632" y="1810518"/>
                  <a:ext cx="313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4" name="Рукописный ввод 93">
                  <a:extLst>
                    <a:ext uri="{FF2B5EF4-FFF2-40B4-BE49-F238E27FC236}">
                      <a16:creationId xmlns:a16="http://schemas.microsoft.com/office/drawing/2014/main" id="{D480D865-AF08-423D-8BDB-F4B9CE3FE08E}"/>
                    </a:ext>
                  </a:extLst>
                </p14:cNvPr>
                <p14:cNvContentPartPr/>
                <p14:nvPr/>
              </p14:nvContentPartPr>
              <p14:xfrm>
                <a:off x="4805432" y="1765878"/>
                <a:ext cx="187200" cy="21600"/>
              </p14:xfrm>
            </p:contentPart>
          </mc:Choice>
          <mc:Fallback xmlns="">
            <p:pic>
              <p:nvPicPr>
                <p:cNvPr id="94" name="Рукописный ввод 93">
                  <a:extLst>
                    <a:ext uri="{FF2B5EF4-FFF2-40B4-BE49-F238E27FC236}">
                      <a16:creationId xmlns:a16="http://schemas.microsoft.com/office/drawing/2014/main" id="{D480D865-AF08-423D-8BDB-F4B9CE3FE08E}"/>
                    </a:ext>
                  </a:extLst>
                </p:cNvPr>
                <p:cNvPicPr/>
                <p:nvPr/>
              </p:nvPicPr>
              <p:blipFill>
                <a:blip r:embed="rId145"/>
                <a:stretch>
                  <a:fillRect/>
                </a:stretch>
              </p:blipFill>
              <p:spPr>
                <a:xfrm>
                  <a:off x="4801112" y="1761558"/>
                  <a:ext cx="19584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5" name="Рукописный ввод 94">
                  <a:extLst>
                    <a:ext uri="{FF2B5EF4-FFF2-40B4-BE49-F238E27FC236}">
                      <a16:creationId xmlns:a16="http://schemas.microsoft.com/office/drawing/2014/main" id="{3A8F2E4C-1541-49FA-A417-325FC59408DC}"/>
                    </a:ext>
                  </a:extLst>
                </p14:cNvPr>
                <p14:cNvContentPartPr/>
                <p14:nvPr/>
              </p14:nvContentPartPr>
              <p14:xfrm>
                <a:off x="4817672" y="1846518"/>
                <a:ext cx="110520" cy="17640"/>
              </p14:xfrm>
            </p:contentPart>
          </mc:Choice>
          <mc:Fallback xmlns="">
            <p:pic>
              <p:nvPicPr>
                <p:cNvPr id="95" name="Рукописный ввод 94">
                  <a:extLst>
                    <a:ext uri="{FF2B5EF4-FFF2-40B4-BE49-F238E27FC236}">
                      <a16:creationId xmlns:a16="http://schemas.microsoft.com/office/drawing/2014/main" id="{3A8F2E4C-1541-49FA-A417-325FC59408DC}"/>
                    </a:ext>
                  </a:extLst>
                </p:cNvPr>
                <p:cNvPicPr/>
                <p:nvPr/>
              </p:nvPicPr>
              <p:blipFill>
                <a:blip r:embed="rId147"/>
                <a:stretch>
                  <a:fillRect/>
                </a:stretch>
              </p:blipFill>
              <p:spPr>
                <a:xfrm>
                  <a:off x="4813352" y="1842198"/>
                  <a:ext cx="119160" cy="26280"/>
                </a:xfrm>
                <a:prstGeom prst="rect">
                  <a:avLst/>
                </a:prstGeom>
              </p:spPr>
            </p:pic>
          </mc:Fallback>
        </mc:AlternateContent>
      </p:grpSp>
      <p:grpSp>
        <p:nvGrpSpPr>
          <p:cNvPr id="105" name="Группа 104">
            <a:extLst>
              <a:ext uri="{FF2B5EF4-FFF2-40B4-BE49-F238E27FC236}">
                <a16:creationId xmlns:a16="http://schemas.microsoft.com/office/drawing/2014/main" id="{68FBF8AD-F4E0-42C3-A4E2-5D163DD354C1}"/>
              </a:ext>
            </a:extLst>
          </p:cNvPr>
          <p:cNvGrpSpPr/>
          <p:nvPr/>
        </p:nvGrpSpPr>
        <p:grpSpPr>
          <a:xfrm>
            <a:off x="4746392" y="2425398"/>
            <a:ext cx="174240" cy="259200"/>
            <a:chOff x="4746392" y="2425398"/>
            <a:chExt cx="174240" cy="259200"/>
          </a:xfrm>
        </p:grpSpPr>
        <mc:AlternateContent xmlns:mc="http://schemas.openxmlformats.org/markup-compatibility/2006" xmlns:p14="http://schemas.microsoft.com/office/powerpoint/2010/main">
          <mc:Choice Requires="p14">
            <p:contentPart p14:bwMode="auto" r:id="rId148">
              <p14:nvContentPartPr>
                <p14:cNvPr id="96" name="Рукописный ввод 95">
                  <a:extLst>
                    <a:ext uri="{FF2B5EF4-FFF2-40B4-BE49-F238E27FC236}">
                      <a16:creationId xmlns:a16="http://schemas.microsoft.com/office/drawing/2014/main" id="{F477D711-C974-4059-B359-CCA88733DEEB}"/>
                    </a:ext>
                  </a:extLst>
                </p14:cNvPr>
                <p14:cNvContentPartPr/>
                <p14:nvPr/>
              </p14:nvContentPartPr>
              <p14:xfrm>
                <a:off x="4827032" y="2441598"/>
                <a:ext cx="13680" cy="243000"/>
              </p14:xfrm>
            </p:contentPart>
          </mc:Choice>
          <mc:Fallback xmlns="">
            <p:pic>
              <p:nvPicPr>
                <p:cNvPr id="96" name="Рукописный ввод 95">
                  <a:extLst>
                    <a:ext uri="{FF2B5EF4-FFF2-40B4-BE49-F238E27FC236}">
                      <a16:creationId xmlns:a16="http://schemas.microsoft.com/office/drawing/2014/main" id="{F477D711-C974-4059-B359-CCA88733DEEB}"/>
                    </a:ext>
                  </a:extLst>
                </p:cNvPr>
                <p:cNvPicPr/>
                <p:nvPr/>
              </p:nvPicPr>
              <p:blipFill>
                <a:blip r:embed="rId149"/>
                <a:stretch>
                  <a:fillRect/>
                </a:stretch>
              </p:blipFill>
              <p:spPr>
                <a:xfrm>
                  <a:off x="4822712" y="2437278"/>
                  <a:ext cx="2232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7" name="Рукописный ввод 96">
                  <a:extLst>
                    <a:ext uri="{FF2B5EF4-FFF2-40B4-BE49-F238E27FC236}">
                      <a16:creationId xmlns:a16="http://schemas.microsoft.com/office/drawing/2014/main" id="{6D0ADF38-782D-4D1B-B8B1-E503C4D4232E}"/>
                    </a:ext>
                  </a:extLst>
                </p14:cNvPr>
                <p14:cNvContentPartPr/>
                <p14:nvPr/>
              </p14:nvContentPartPr>
              <p14:xfrm>
                <a:off x="4793912" y="2425398"/>
                <a:ext cx="126720" cy="21960"/>
              </p14:xfrm>
            </p:contentPart>
          </mc:Choice>
          <mc:Fallback xmlns="">
            <p:pic>
              <p:nvPicPr>
                <p:cNvPr id="97" name="Рукописный ввод 96">
                  <a:extLst>
                    <a:ext uri="{FF2B5EF4-FFF2-40B4-BE49-F238E27FC236}">
                      <a16:creationId xmlns:a16="http://schemas.microsoft.com/office/drawing/2014/main" id="{6D0ADF38-782D-4D1B-B8B1-E503C4D4232E}"/>
                    </a:ext>
                  </a:extLst>
                </p:cNvPr>
                <p:cNvPicPr/>
                <p:nvPr/>
              </p:nvPicPr>
              <p:blipFill>
                <a:blip r:embed="rId151"/>
                <a:stretch>
                  <a:fillRect/>
                </a:stretch>
              </p:blipFill>
              <p:spPr>
                <a:xfrm>
                  <a:off x="4789592" y="2421078"/>
                  <a:ext cx="13536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8" name="Рукописный ввод 97">
                  <a:extLst>
                    <a:ext uri="{FF2B5EF4-FFF2-40B4-BE49-F238E27FC236}">
                      <a16:creationId xmlns:a16="http://schemas.microsoft.com/office/drawing/2014/main" id="{E1C2B3EA-D126-4D4A-95F7-7823CB2E9EE4}"/>
                    </a:ext>
                  </a:extLst>
                </p14:cNvPr>
                <p14:cNvContentPartPr/>
                <p14:nvPr/>
              </p14:nvContentPartPr>
              <p14:xfrm>
                <a:off x="4746392" y="2521518"/>
                <a:ext cx="172440" cy="51120"/>
              </p14:xfrm>
            </p:contentPart>
          </mc:Choice>
          <mc:Fallback xmlns="">
            <p:pic>
              <p:nvPicPr>
                <p:cNvPr id="98" name="Рукописный ввод 97">
                  <a:extLst>
                    <a:ext uri="{FF2B5EF4-FFF2-40B4-BE49-F238E27FC236}">
                      <a16:creationId xmlns:a16="http://schemas.microsoft.com/office/drawing/2014/main" id="{E1C2B3EA-D126-4D4A-95F7-7823CB2E9EE4}"/>
                    </a:ext>
                  </a:extLst>
                </p:cNvPr>
                <p:cNvPicPr/>
                <p:nvPr/>
              </p:nvPicPr>
              <p:blipFill>
                <a:blip r:embed="rId153"/>
                <a:stretch>
                  <a:fillRect/>
                </a:stretch>
              </p:blipFill>
              <p:spPr>
                <a:xfrm>
                  <a:off x="4742072" y="2517198"/>
                  <a:ext cx="181080" cy="59760"/>
                </a:xfrm>
                <a:prstGeom prst="rect">
                  <a:avLst/>
                </a:prstGeom>
              </p:spPr>
            </p:pic>
          </mc:Fallback>
        </mc:AlternateContent>
      </p:grpSp>
      <p:grpSp>
        <p:nvGrpSpPr>
          <p:cNvPr id="104" name="Группа 103">
            <a:extLst>
              <a:ext uri="{FF2B5EF4-FFF2-40B4-BE49-F238E27FC236}">
                <a16:creationId xmlns:a16="http://schemas.microsoft.com/office/drawing/2014/main" id="{5263D6E5-A7D9-4BCB-88EE-17D0FACE109D}"/>
              </a:ext>
            </a:extLst>
          </p:cNvPr>
          <p:cNvGrpSpPr/>
          <p:nvPr/>
        </p:nvGrpSpPr>
        <p:grpSpPr>
          <a:xfrm>
            <a:off x="4722632" y="3017238"/>
            <a:ext cx="226440" cy="259560"/>
            <a:chOff x="4722632" y="3017238"/>
            <a:chExt cx="226440" cy="259560"/>
          </a:xfrm>
        </p:grpSpPr>
        <mc:AlternateContent xmlns:mc="http://schemas.openxmlformats.org/markup-compatibility/2006" xmlns:p14="http://schemas.microsoft.com/office/powerpoint/2010/main">
          <mc:Choice Requires="p14">
            <p:contentPart p14:bwMode="auto" r:id="rId154">
              <p14:nvContentPartPr>
                <p14:cNvPr id="99" name="Рукописный ввод 98">
                  <a:extLst>
                    <a:ext uri="{FF2B5EF4-FFF2-40B4-BE49-F238E27FC236}">
                      <a16:creationId xmlns:a16="http://schemas.microsoft.com/office/drawing/2014/main" id="{60B67402-21E9-43E9-AB86-B381626F969F}"/>
                    </a:ext>
                  </a:extLst>
                </p14:cNvPr>
                <p14:cNvContentPartPr/>
                <p14:nvPr/>
              </p14:nvContentPartPr>
              <p14:xfrm>
                <a:off x="4840352" y="3017238"/>
                <a:ext cx="26280" cy="259560"/>
              </p14:xfrm>
            </p:contentPart>
          </mc:Choice>
          <mc:Fallback xmlns="">
            <p:pic>
              <p:nvPicPr>
                <p:cNvPr id="99" name="Рукописный ввод 98">
                  <a:extLst>
                    <a:ext uri="{FF2B5EF4-FFF2-40B4-BE49-F238E27FC236}">
                      <a16:creationId xmlns:a16="http://schemas.microsoft.com/office/drawing/2014/main" id="{60B67402-21E9-43E9-AB86-B381626F969F}"/>
                    </a:ext>
                  </a:extLst>
                </p:cNvPr>
                <p:cNvPicPr/>
                <p:nvPr/>
              </p:nvPicPr>
              <p:blipFill>
                <a:blip r:embed="rId155"/>
                <a:stretch>
                  <a:fillRect/>
                </a:stretch>
              </p:blipFill>
              <p:spPr>
                <a:xfrm>
                  <a:off x="4836032" y="3012918"/>
                  <a:ext cx="3492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0" name="Рукописный ввод 99">
                  <a:extLst>
                    <a:ext uri="{FF2B5EF4-FFF2-40B4-BE49-F238E27FC236}">
                      <a16:creationId xmlns:a16="http://schemas.microsoft.com/office/drawing/2014/main" id="{F7294082-B54D-419D-82BF-0B5EA317C2A0}"/>
                    </a:ext>
                  </a:extLst>
                </p14:cNvPr>
                <p14:cNvContentPartPr/>
                <p14:nvPr/>
              </p14:nvContentPartPr>
              <p14:xfrm>
                <a:off x="4722632" y="3047838"/>
                <a:ext cx="226440" cy="16560"/>
              </p14:xfrm>
            </p:contentPart>
          </mc:Choice>
          <mc:Fallback xmlns="">
            <p:pic>
              <p:nvPicPr>
                <p:cNvPr id="100" name="Рукописный ввод 99">
                  <a:extLst>
                    <a:ext uri="{FF2B5EF4-FFF2-40B4-BE49-F238E27FC236}">
                      <a16:creationId xmlns:a16="http://schemas.microsoft.com/office/drawing/2014/main" id="{F7294082-B54D-419D-82BF-0B5EA317C2A0}"/>
                    </a:ext>
                  </a:extLst>
                </p:cNvPr>
                <p:cNvPicPr/>
                <p:nvPr/>
              </p:nvPicPr>
              <p:blipFill>
                <a:blip r:embed="rId157"/>
                <a:stretch>
                  <a:fillRect/>
                </a:stretch>
              </p:blipFill>
              <p:spPr>
                <a:xfrm>
                  <a:off x="4718312" y="3043518"/>
                  <a:ext cx="235080" cy="25200"/>
                </a:xfrm>
                <a:prstGeom prst="rect">
                  <a:avLst/>
                </a:prstGeom>
              </p:spPr>
            </p:pic>
          </mc:Fallback>
        </mc:AlternateContent>
      </p:grpSp>
      <p:grpSp>
        <p:nvGrpSpPr>
          <p:cNvPr id="103" name="Группа 102">
            <a:extLst>
              <a:ext uri="{FF2B5EF4-FFF2-40B4-BE49-F238E27FC236}">
                <a16:creationId xmlns:a16="http://schemas.microsoft.com/office/drawing/2014/main" id="{BB87F4A1-B455-4999-9984-5CCBA4024D07}"/>
              </a:ext>
            </a:extLst>
          </p:cNvPr>
          <p:cNvGrpSpPr/>
          <p:nvPr/>
        </p:nvGrpSpPr>
        <p:grpSpPr>
          <a:xfrm>
            <a:off x="4693112" y="3745878"/>
            <a:ext cx="217080" cy="284400"/>
            <a:chOff x="4693112" y="3745878"/>
            <a:chExt cx="217080" cy="284400"/>
          </a:xfrm>
        </p:grpSpPr>
        <mc:AlternateContent xmlns:mc="http://schemas.openxmlformats.org/markup-compatibility/2006" xmlns:p14="http://schemas.microsoft.com/office/powerpoint/2010/main">
          <mc:Choice Requires="p14">
            <p:contentPart p14:bwMode="auto" r:id="rId158">
              <p14:nvContentPartPr>
                <p14:cNvPr id="101" name="Рукописный ввод 100">
                  <a:extLst>
                    <a:ext uri="{FF2B5EF4-FFF2-40B4-BE49-F238E27FC236}">
                      <a16:creationId xmlns:a16="http://schemas.microsoft.com/office/drawing/2014/main" id="{5ECBFB34-94BE-40BB-BA0B-49FF0814492C}"/>
                    </a:ext>
                  </a:extLst>
                </p14:cNvPr>
                <p14:cNvContentPartPr/>
                <p14:nvPr/>
              </p14:nvContentPartPr>
              <p14:xfrm>
                <a:off x="4808672" y="3770358"/>
                <a:ext cx="18360" cy="259920"/>
              </p14:xfrm>
            </p:contentPart>
          </mc:Choice>
          <mc:Fallback xmlns="">
            <p:pic>
              <p:nvPicPr>
                <p:cNvPr id="101" name="Рукописный ввод 100">
                  <a:extLst>
                    <a:ext uri="{FF2B5EF4-FFF2-40B4-BE49-F238E27FC236}">
                      <a16:creationId xmlns:a16="http://schemas.microsoft.com/office/drawing/2014/main" id="{5ECBFB34-94BE-40BB-BA0B-49FF0814492C}"/>
                    </a:ext>
                  </a:extLst>
                </p:cNvPr>
                <p:cNvPicPr/>
                <p:nvPr/>
              </p:nvPicPr>
              <p:blipFill>
                <a:blip r:embed="rId159"/>
                <a:stretch>
                  <a:fillRect/>
                </a:stretch>
              </p:blipFill>
              <p:spPr>
                <a:xfrm>
                  <a:off x="4804352" y="3766038"/>
                  <a:ext cx="2700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2" name="Рукописный ввод 101">
                  <a:extLst>
                    <a:ext uri="{FF2B5EF4-FFF2-40B4-BE49-F238E27FC236}">
                      <a16:creationId xmlns:a16="http://schemas.microsoft.com/office/drawing/2014/main" id="{E5590FC2-514C-4C1B-9912-0B38730E2832}"/>
                    </a:ext>
                  </a:extLst>
                </p14:cNvPr>
                <p14:cNvContentPartPr/>
                <p14:nvPr/>
              </p14:nvContentPartPr>
              <p14:xfrm>
                <a:off x="4693112" y="3745878"/>
                <a:ext cx="217080" cy="36360"/>
              </p14:xfrm>
            </p:contentPart>
          </mc:Choice>
          <mc:Fallback xmlns="">
            <p:pic>
              <p:nvPicPr>
                <p:cNvPr id="102" name="Рукописный ввод 101">
                  <a:extLst>
                    <a:ext uri="{FF2B5EF4-FFF2-40B4-BE49-F238E27FC236}">
                      <a16:creationId xmlns:a16="http://schemas.microsoft.com/office/drawing/2014/main" id="{E5590FC2-514C-4C1B-9912-0B38730E2832}"/>
                    </a:ext>
                  </a:extLst>
                </p:cNvPr>
                <p:cNvPicPr/>
                <p:nvPr/>
              </p:nvPicPr>
              <p:blipFill>
                <a:blip r:embed="rId161"/>
                <a:stretch>
                  <a:fillRect/>
                </a:stretch>
              </p:blipFill>
              <p:spPr>
                <a:xfrm>
                  <a:off x="4688792" y="3741558"/>
                  <a:ext cx="225720" cy="45000"/>
                </a:xfrm>
                <a:prstGeom prst="rect">
                  <a:avLst/>
                </a:prstGeom>
              </p:spPr>
            </p:pic>
          </mc:Fallback>
        </mc:AlternateContent>
      </p:grpSp>
      <p:grpSp>
        <p:nvGrpSpPr>
          <p:cNvPr id="110" name="Группа 109">
            <a:extLst>
              <a:ext uri="{FF2B5EF4-FFF2-40B4-BE49-F238E27FC236}">
                <a16:creationId xmlns:a16="http://schemas.microsoft.com/office/drawing/2014/main" id="{BA205636-D365-4216-A46F-9986588F4E99}"/>
              </a:ext>
            </a:extLst>
          </p:cNvPr>
          <p:cNvGrpSpPr/>
          <p:nvPr/>
        </p:nvGrpSpPr>
        <p:grpSpPr>
          <a:xfrm>
            <a:off x="1131992" y="1927878"/>
            <a:ext cx="202680" cy="273240"/>
            <a:chOff x="1131992" y="1927878"/>
            <a:chExt cx="202680" cy="273240"/>
          </a:xfrm>
        </p:grpSpPr>
        <mc:AlternateContent xmlns:mc="http://schemas.openxmlformats.org/markup-compatibility/2006" xmlns:p14="http://schemas.microsoft.com/office/powerpoint/2010/main">
          <mc:Choice Requires="p14">
            <p:contentPart p14:bwMode="auto" r:id="rId162">
              <p14:nvContentPartPr>
                <p14:cNvPr id="107" name="Рукописный ввод 106">
                  <a:extLst>
                    <a:ext uri="{FF2B5EF4-FFF2-40B4-BE49-F238E27FC236}">
                      <a16:creationId xmlns:a16="http://schemas.microsoft.com/office/drawing/2014/main" id="{1C1DE905-F2F0-45E0-A8B5-C1E725E0E53B}"/>
                    </a:ext>
                  </a:extLst>
                </p14:cNvPr>
                <p14:cNvContentPartPr/>
                <p14:nvPr/>
              </p14:nvContentPartPr>
              <p14:xfrm>
                <a:off x="1203272" y="1980798"/>
                <a:ext cx="26280" cy="220320"/>
              </p14:xfrm>
            </p:contentPart>
          </mc:Choice>
          <mc:Fallback xmlns="">
            <p:pic>
              <p:nvPicPr>
                <p:cNvPr id="107" name="Рукописный ввод 106">
                  <a:extLst>
                    <a:ext uri="{FF2B5EF4-FFF2-40B4-BE49-F238E27FC236}">
                      <a16:creationId xmlns:a16="http://schemas.microsoft.com/office/drawing/2014/main" id="{1C1DE905-F2F0-45E0-A8B5-C1E725E0E53B}"/>
                    </a:ext>
                  </a:extLst>
                </p:cNvPr>
                <p:cNvPicPr/>
                <p:nvPr/>
              </p:nvPicPr>
              <p:blipFill>
                <a:blip r:embed="rId163"/>
                <a:stretch>
                  <a:fillRect/>
                </a:stretch>
              </p:blipFill>
              <p:spPr>
                <a:xfrm>
                  <a:off x="1198952" y="1976478"/>
                  <a:ext cx="3492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8" name="Рукописный ввод 107">
                  <a:extLst>
                    <a:ext uri="{FF2B5EF4-FFF2-40B4-BE49-F238E27FC236}">
                      <a16:creationId xmlns:a16="http://schemas.microsoft.com/office/drawing/2014/main" id="{FCAFBACE-5885-4029-B6F6-0CBC7EE0790E}"/>
                    </a:ext>
                  </a:extLst>
                </p14:cNvPr>
                <p14:cNvContentPartPr/>
                <p14:nvPr/>
              </p14:nvContentPartPr>
              <p14:xfrm>
                <a:off x="1149272" y="1927878"/>
                <a:ext cx="182880" cy="18720"/>
              </p14:xfrm>
            </p:contentPart>
          </mc:Choice>
          <mc:Fallback xmlns="">
            <p:pic>
              <p:nvPicPr>
                <p:cNvPr id="108" name="Рукописный ввод 107">
                  <a:extLst>
                    <a:ext uri="{FF2B5EF4-FFF2-40B4-BE49-F238E27FC236}">
                      <a16:creationId xmlns:a16="http://schemas.microsoft.com/office/drawing/2014/main" id="{FCAFBACE-5885-4029-B6F6-0CBC7EE0790E}"/>
                    </a:ext>
                  </a:extLst>
                </p:cNvPr>
                <p:cNvPicPr/>
                <p:nvPr/>
              </p:nvPicPr>
              <p:blipFill>
                <a:blip r:embed="rId165"/>
                <a:stretch>
                  <a:fillRect/>
                </a:stretch>
              </p:blipFill>
              <p:spPr>
                <a:xfrm>
                  <a:off x="1144952" y="1923558"/>
                  <a:ext cx="1915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9" name="Рукописный ввод 108">
                  <a:extLst>
                    <a:ext uri="{FF2B5EF4-FFF2-40B4-BE49-F238E27FC236}">
                      <a16:creationId xmlns:a16="http://schemas.microsoft.com/office/drawing/2014/main" id="{7FD9A719-50D8-4C35-970A-32F3E6C8EFEC}"/>
                    </a:ext>
                  </a:extLst>
                </p14:cNvPr>
                <p14:cNvContentPartPr/>
                <p14:nvPr/>
              </p14:nvContentPartPr>
              <p14:xfrm>
                <a:off x="1131992" y="2016438"/>
                <a:ext cx="202680" cy="66600"/>
              </p14:xfrm>
            </p:contentPart>
          </mc:Choice>
          <mc:Fallback xmlns="">
            <p:pic>
              <p:nvPicPr>
                <p:cNvPr id="109" name="Рукописный ввод 108">
                  <a:extLst>
                    <a:ext uri="{FF2B5EF4-FFF2-40B4-BE49-F238E27FC236}">
                      <a16:creationId xmlns:a16="http://schemas.microsoft.com/office/drawing/2014/main" id="{7FD9A719-50D8-4C35-970A-32F3E6C8EFEC}"/>
                    </a:ext>
                  </a:extLst>
                </p:cNvPr>
                <p:cNvPicPr/>
                <p:nvPr/>
              </p:nvPicPr>
              <p:blipFill>
                <a:blip r:embed="rId167"/>
                <a:stretch>
                  <a:fillRect/>
                </a:stretch>
              </p:blipFill>
              <p:spPr>
                <a:xfrm>
                  <a:off x="1127672" y="2012118"/>
                  <a:ext cx="211320" cy="75240"/>
                </a:xfrm>
                <a:prstGeom prst="rect">
                  <a:avLst/>
                </a:prstGeom>
              </p:spPr>
            </p:pic>
          </mc:Fallback>
        </mc:AlternateContent>
      </p:grpSp>
      <p:grpSp>
        <p:nvGrpSpPr>
          <p:cNvPr id="113" name="Группа 112">
            <a:extLst>
              <a:ext uri="{FF2B5EF4-FFF2-40B4-BE49-F238E27FC236}">
                <a16:creationId xmlns:a16="http://schemas.microsoft.com/office/drawing/2014/main" id="{5C233CA5-3A95-480C-BD7C-7D3A4FBB72E7}"/>
              </a:ext>
            </a:extLst>
          </p:cNvPr>
          <p:cNvGrpSpPr/>
          <p:nvPr/>
        </p:nvGrpSpPr>
        <p:grpSpPr>
          <a:xfrm>
            <a:off x="1126592" y="2529078"/>
            <a:ext cx="278280" cy="202320"/>
            <a:chOff x="1126592" y="2529078"/>
            <a:chExt cx="278280" cy="202320"/>
          </a:xfrm>
        </p:grpSpPr>
        <mc:AlternateContent xmlns:mc="http://schemas.openxmlformats.org/markup-compatibility/2006" xmlns:p14="http://schemas.microsoft.com/office/powerpoint/2010/main">
          <mc:Choice Requires="p14">
            <p:contentPart p14:bwMode="auto" r:id="rId168">
              <p14:nvContentPartPr>
                <p14:cNvPr id="111" name="Рукописный ввод 110">
                  <a:extLst>
                    <a:ext uri="{FF2B5EF4-FFF2-40B4-BE49-F238E27FC236}">
                      <a16:creationId xmlns:a16="http://schemas.microsoft.com/office/drawing/2014/main" id="{B57F4018-1E39-4136-8B76-02C483E0C600}"/>
                    </a:ext>
                  </a:extLst>
                </p14:cNvPr>
                <p14:cNvContentPartPr/>
                <p14:nvPr/>
              </p14:nvContentPartPr>
              <p14:xfrm>
                <a:off x="1225952" y="2542758"/>
                <a:ext cx="34200" cy="188640"/>
              </p14:xfrm>
            </p:contentPart>
          </mc:Choice>
          <mc:Fallback xmlns="">
            <p:pic>
              <p:nvPicPr>
                <p:cNvPr id="111" name="Рукописный ввод 110">
                  <a:extLst>
                    <a:ext uri="{FF2B5EF4-FFF2-40B4-BE49-F238E27FC236}">
                      <a16:creationId xmlns:a16="http://schemas.microsoft.com/office/drawing/2014/main" id="{B57F4018-1E39-4136-8B76-02C483E0C600}"/>
                    </a:ext>
                  </a:extLst>
                </p:cNvPr>
                <p:cNvPicPr/>
                <p:nvPr/>
              </p:nvPicPr>
              <p:blipFill>
                <a:blip r:embed="rId169"/>
                <a:stretch>
                  <a:fillRect/>
                </a:stretch>
              </p:blipFill>
              <p:spPr>
                <a:xfrm>
                  <a:off x="1221632" y="2538438"/>
                  <a:ext cx="4284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2" name="Рукописный ввод 111">
                  <a:extLst>
                    <a:ext uri="{FF2B5EF4-FFF2-40B4-BE49-F238E27FC236}">
                      <a16:creationId xmlns:a16="http://schemas.microsoft.com/office/drawing/2014/main" id="{21C84B9B-820C-49FC-9989-29A009163A64}"/>
                    </a:ext>
                  </a:extLst>
                </p14:cNvPr>
                <p14:cNvContentPartPr/>
                <p14:nvPr/>
              </p14:nvContentPartPr>
              <p14:xfrm>
                <a:off x="1126592" y="2529078"/>
                <a:ext cx="278280" cy="41760"/>
              </p14:xfrm>
            </p:contentPart>
          </mc:Choice>
          <mc:Fallback xmlns="">
            <p:pic>
              <p:nvPicPr>
                <p:cNvPr id="112" name="Рукописный ввод 111">
                  <a:extLst>
                    <a:ext uri="{FF2B5EF4-FFF2-40B4-BE49-F238E27FC236}">
                      <a16:creationId xmlns:a16="http://schemas.microsoft.com/office/drawing/2014/main" id="{21C84B9B-820C-49FC-9989-29A009163A64}"/>
                    </a:ext>
                  </a:extLst>
                </p:cNvPr>
                <p:cNvPicPr/>
                <p:nvPr/>
              </p:nvPicPr>
              <p:blipFill>
                <a:blip r:embed="rId171"/>
                <a:stretch>
                  <a:fillRect/>
                </a:stretch>
              </p:blipFill>
              <p:spPr>
                <a:xfrm>
                  <a:off x="1122272" y="2524758"/>
                  <a:ext cx="286920" cy="50400"/>
                </a:xfrm>
                <a:prstGeom prst="rect">
                  <a:avLst/>
                </a:prstGeom>
              </p:spPr>
            </p:pic>
          </mc:Fallback>
        </mc:AlternateContent>
      </p:grpSp>
      <p:grpSp>
        <p:nvGrpSpPr>
          <p:cNvPr id="120" name="Группа 119">
            <a:extLst>
              <a:ext uri="{FF2B5EF4-FFF2-40B4-BE49-F238E27FC236}">
                <a16:creationId xmlns:a16="http://schemas.microsoft.com/office/drawing/2014/main" id="{063BBB50-1D69-47D9-B557-B359A87E04B6}"/>
              </a:ext>
            </a:extLst>
          </p:cNvPr>
          <p:cNvGrpSpPr/>
          <p:nvPr/>
        </p:nvGrpSpPr>
        <p:grpSpPr>
          <a:xfrm>
            <a:off x="1131992" y="3114798"/>
            <a:ext cx="194040" cy="272160"/>
            <a:chOff x="1131992" y="3114798"/>
            <a:chExt cx="194040" cy="272160"/>
          </a:xfrm>
        </p:grpSpPr>
        <mc:AlternateContent xmlns:mc="http://schemas.openxmlformats.org/markup-compatibility/2006" xmlns:p14="http://schemas.microsoft.com/office/powerpoint/2010/main">
          <mc:Choice Requires="p14">
            <p:contentPart p14:bwMode="auto" r:id="rId172">
              <p14:nvContentPartPr>
                <p14:cNvPr id="114" name="Рукописный ввод 113">
                  <a:extLst>
                    <a:ext uri="{FF2B5EF4-FFF2-40B4-BE49-F238E27FC236}">
                      <a16:creationId xmlns:a16="http://schemas.microsoft.com/office/drawing/2014/main" id="{61A8D525-1CA5-4D03-BD61-B7C91408A8D3}"/>
                    </a:ext>
                  </a:extLst>
                </p14:cNvPr>
                <p14:cNvContentPartPr/>
                <p14:nvPr/>
              </p14:nvContentPartPr>
              <p14:xfrm>
                <a:off x="1191752" y="3186078"/>
                <a:ext cx="15120" cy="200880"/>
              </p14:xfrm>
            </p:contentPart>
          </mc:Choice>
          <mc:Fallback xmlns="">
            <p:pic>
              <p:nvPicPr>
                <p:cNvPr id="114" name="Рукописный ввод 113">
                  <a:extLst>
                    <a:ext uri="{FF2B5EF4-FFF2-40B4-BE49-F238E27FC236}">
                      <a16:creationId xmlns:a16="http://schemas.microsoft.com/office/drawing/2014/main" id="{61A8D525-1CA5-4D03-BD61-B7C91408A8D3}"/>
                    </a:ext>
                  </a:extLst>
                </p:cNvPr>
                <p:cNvPicPr/>
                <p:nvPr/>
              </p:nvPicPr>
              <p:blipFill>
                <a:blip r:embed="rId173"/>
                <a:stretch>
                  <a:fillRect/>
                </a:stretch>
              </p:blipFill>
              <p:spPr>
                <a:xfrm>
                  <a:off x="1187432" y="3181758"/>
                  <a:ext cx="237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5" name="Рукописный ввод 114">
                  <a:extLst>
                    <a:ext uri="{FF2B5EF4-FFF2-40B4-BE49-F238E27FC236}">
                      <a16:creationId xmlns:a16="http://schemas.microsoft.com/office/drawing/2014/main" id="{6B5BF6F0-7134-45D3-9E8C-E3267DEDB79D}"/>
                    </a:ext>
                  </a:extLst>
                </p14:cNvPr>
                <p14:cNvContentPartPr/>
                <p14:nvPr/>
              </p14:nvContentPartPr>
              <p14:xfrm>
                <a:off x="1142432" y="3114798"/>
                <a:ext cx="183600" cy="14760"/>
              </p14:xfrm>
            </p:contentPart>
          </mc:Choice>
          <mc:Fallback xmlns="">
            <p:pic>
              <p:nvPicPr>
                <p:cNvPr id="115" name="Рукописный ввод 114">
                  <a:extLst>
                    <a:ext uri="{FF2B5EF4-FFF2-40B4-BE49-F238E27FC236}">
                      <a16:creationId xmlns:a16="http://schemas.microsoft.com/office/drawing/2014/main" id="{6B5BF6F0-7134-45D3-9E8C-E3267DEDB79D}"/>
                    </a:ext>
                  </a:extLst>
                </p:cNvPr>
                <p:cNvPicPr/>
                <p:nvPr/>
              </p:nvPicPr>
              <p:blipFill>
                <a:blip r:embed="rId175"/>
                <a:stretch>
                  <a:fillRect/>
                </a:stretch>
              </p:blipFill>
              <p:spPr>
                <a:xfrm>
                  <a:off x="1138112" y="3110478"/>
                  <a:ext cx="19224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6" name="Рукописный ввод 115">
                  <a:extLst>
                    <a:ext uri="{FF2B5EF4-FFF2-40B4-BE49-F238E27FC236}">
                      <a16:creationId xmlns:a16="http://schemas.microsoft.com/office/drawing/2014/main" id="{82A2FA82-8E5F-494E-A921-EB9F5B7F6DDF}"/>
                    </a:ext>
                  </a:extLst>
                </p14:cNvPr>
                <p14:cNvContentPartPr/>
                <p14:nvPr/>
              </p14:nvContentPartPr>
              <p14:xfrm>
                <a:off x="1131992" y="3265638"/>
                <a:ext cx="165600" cy="44280"/>
              </p14:xfrm>
            </p:contentPart>
          </mc:Choice>
          <mc:Fallback xmlns="">
            <p:pic>
              <p:nvPicPr>
                <p:cNvPr id="116" name="Рукописный ввод 115">
                  <a:extLst>
                    <a:ext uri="{FF2B5EF4-FFF2-40B4-BE49-F238E27FC236}">
                      <a16:creationId xmlns:a16="http://schemas.microsoft.com/office/drawing/2014/main" id="{82A2FA82-8E5F-494E-A921-EB9F5B7F6DDF}"/>
                    </a:ext>
                  </a:extLst>
                </p:cNvPr>
                <p:cNvPicPr/>
                <p:nvPr/>
              </p:nvPicPr>
              <p:blipFill>
                <a:blip r:embed="rId177"/>
                <a:stretch>
                  <a:fillRect/>
                </a:stretch>
              </p:blipFill>
              <p:spPr>
                <a:xfrm>
                  <a:off x="1127672" y="3261318"/>
                  <a:ext cx="174240" cy="52920"/>
                </a:xfrm>
                <a:prstGeom prst="rect">
                  <a:avLst/>
                </a:prstGeom>
              </p:spPr>
            </p:pic>
          </mc:Fallback>
        </mc:AlternateContent>
      </p:grpSp>
      <p:grpSp>
        <p:nvGrpSpPr>
          <p:cNvPr id="119" name="Группа 118">
            <a:extLst>
              <a:ext uri="{FF2B5EF4-FFF2-40B4-BE49-F238E27FC236}">
                <a16:creationId xmlns:a16="http://schemas.microsoft.com/office/drawing/2014/main" id="{75FAB3DA-7199-4BFE-A2C0-A5F8AF35637F}"/>
              </a:ext>
            </a:extLst>
          </p:cNvPr>
          <p:cNvGrpSpPr/>
          <p:nvPr/>
        </p:nvGrpSpPr>
        <p:grpSpPr>
          <a:xfrm>
            <a:off x="1058552" y="3788718"/>
            <a:ext cx="271800" cy="247680"/>
            <a:chOff x="1058552" y="3788718"/>
            <a:chExt cx="271800" cy="247680"/>
          </a:xfrm>
        </p:grpSpPr>
        <mc:AlternateContent xmlns:mc="http://schemas.openxmlformats.org/markup-compatibility/2006" xmlns:p14="http://schemas.microsoft.com/office/powerpoint/2010/main">
          <mc:Choice Requires="p14">
            <p:contentPart p14:bwMode="auto" r:id="rId178">
              <p14:nvContentPartPr>
                <p14:cNvPr id="117" name="Рукописный ввод 116">
                  <a:extLst>
                    <a:ext uri="{FF2B5EF4-FFF2-40B4-BE49-F238E27FC236}">
                      <a16:creationId xmlns:a16="http://schemas.microsoft.com/office/drawing/2014/main" id="{01F48E1F-BFA4-4A35-BF73-38395DEBFB04}"/>
                    </a:ext>
                  </a:extLst>
                </p14:cNvPr>
                <p14:cNvContentPartPr/>
                <p14:nvPr/>
              </p14:nvContentPartPr>
              <p14:xfrm>
                <a:off x="1212632" y="3793038"/>
                <a:ext cx="44280" cy="243360"/>
              </p14:xfrm>
            </p:contentPart>
          </mc:Choice>
          <mc:Fallback xmlns="">
            <p:pic>
              <p:nvPicPr>
                <p:cNvPr id="117" name="Рукописный ввод 116">
                  <a:extLst>
                    <a:ext uri="{FF2B5EF4-FFF2-40B4-BE49-F238E27FC236}">
                      <a16:creationId xmlns:a16="http://schemas.microsoft.com/office/drawing/2014/main" id="{01F48E1F-BFA4-4A35-BF73-38395DEBFB04}"/>
                    </a:ext>
                  </a:extLst>
                </p:cNvPr>
                <p:cNvPicPr/>
                <p:nvPr/>
              </p:nvPicPr>
              <p:blipFill>
                <a:blip r:embed="rId179"/>
                <a:stretch>
                  <a:fillRect/>
                </a:stretch>
              </p:blipFill>
              <p:spPr>
                <a:xfrm>
                  <a:off x="1208312" y="3788718"/>
                  <a:ext cx="5292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8" name="Рукописный ввод 117">
                  <a:extLst>
                    <a:ext uri="{FF2B5EF4-FFF2-40B4-BE49-F238E27FC236}">
                      <a16:creationId xmlns:a16="http://schemas.microsoft.com/office/drawing/2014/main" id="{FA587764-036C-4BAC-9EB0-15C4816C7F3D}"/>
                    </a:ext>
                  </a:extLst>
                </p14:cNvPr>
                <p14:cNvContentPartPr/>
                <p14:nvPr/>
              </p14:nvContentPartPr>
              <p14:xfrm>
                <a:off x="1058552" y="3788718"/>
                <a:ext cx="271800" cy="29160"/>
              </p14:xfrm>
            </p:contentPart>
          </mc:Choice>
          <mc:Fallback xmlns="">
            <p:pic>
              <p:nvPicPr>
                <p:cNvPr id="118" name="Рукописный ввод 117">
                  <a:extLst>
                    <a:ext uri="{FF2B5EF4-FFF2-40B4-BE49-F238E27FC236}">
                      <a16:creationId xmlns:a16="http://schemas.microsoft.com/office/drawing/2014/main" id="{FA587764-036C-4BAC-9EB0-15C4816C7F3D}"/>
                    </a:ext>
                  </a:extLst>
                </p:cNvPr>
                <p:cNvPicPr/>
                <p:nvPr/>
              </p:nvPicPr>
              <p:blipFill>
                <a:blip r:embed="rId181"/>
                <a:stretch>
                  <a:fillRect/>
                </a:stretch>
              </p:blipFill>
              <p:spPr>
                <a:xfrm>
                  <a:off x="1054232" y="3784398"/>
                  <a:ext cx="280440" cy="37800"/>
                </a:xfrm>
                <a:prstGeom prst="rect">
                  <a:avLst/>
                </a:prstGeom>
              </p:spPr>
            </p:pic>
          </mc:Fallback>
        </mc:AlternateContent>
      </p:grpSp>
      <p:grpSp>
        <p:nvGrpSpPr>
          <p:cNvPr id="124" name="Группа 123">
            <a:extLst>
              <a:ext uri="{FF2B5EF4-FFF2-40B4-BE49-F238E27FC236}">
                <a16:creationId xmlns:a16="http://schemas.microsoft.com/office/drawing/2014/main" id="{8C646594-D085-4717-95C0-3DB2E2594E8F}"/>
              </a:ext>
            </a:extLst>
          </p:cNvPr>
          <p:cNvGrpSpPr/>
          <p:nvPr/>
        </p:nvGrpSpPr>
        <p:grpSpPr>
          <a:xfrm>
            <a:off x="751112" y="1988718"/>
            <a:ext cx="221400" cy="369360"/>
            <a:chOff x="751112" y="1988718"/>
            <a:chExt cx="221400" cy="369360"/>
          </a:xfrm>
        </p:grpSpPr>
        <mc:AlternateContent xmlns:mc="http://schemas.openxmlformats.org/markup-compatibility/2006" xmlns:p14="http://schemas.microsoft.com/office/powerpoint/2010/main">
          <mc:Choice Requires="p14">
            <p:contentPart p14:bwMode="auto" r:id="rId182">
              <p14:nvContentPartPr>
                <p14:cNvPr id="121" name="Рукописный ввод 120">
                  <a:extLst>
                    <a:ext uri="{FF2B5EF4-FFF2-40B4-BE49-F238E27FC236}">
                      <a16:creationId xmlns:a16="http://schemas.microsoft.com/office/drawing/2014/main" id="{6C831F65-8CA2-489C-9667-6300153C156F}"/>
                    </a:ext>
                  </a:extLst>
                </p14:cNvPr>
                <p14:cNvContentPartPr/>
                <p14:nvPr/>
              </p14:nvContentPartPr>
              <p14:xfrm>
                <a:off x="813032" y="1994118"/>
                <a:ext cx="19800" cy="363960"/>
              </p14:xfrm>
            </p:contentPart>
          </mc:Choice>
          <mc:Fallback xmlns="">
            <p:pic>
              <p:nvPicPr>
                <p:cNvPr id="121" name="Рукописный ввод 120">
                  <a:extLst>
                    <a:ext uri="{FF2B5EF4-FFF2-40B4-BE49-F238E27FC236}">
                      <a16:creationId xmlns:a16="http://schemas.microsoft.com/office/drawing/2014/main" id="{6C831F65-8CA2-489C-9667-6300153C156F}"/>
                    </a:ext>
                  </a:extLst>
                </p:cNvPr>
                <p:cNvPicPr/>
                <p:nvPr/>
              </p:nvPicPr>
              <p:blipFill>
                <a:blip r:embed="rId183"/>
                <a:stretch>
                  <a:fillRect/>
                </a:stretch>
              </p:blipFill>
              <p:spPr>
                <a:xfrm>
                  <a:off x="804032" y="1985118"/>
                  <a:ext cx="3744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2" name="Рукописный ввод 121">
                  <a:extLst>
                    <a:ext uri="{FF2B5EF4-FFF2-40B4-BE49-F238E27FC236}">
                      <a16:creationId xmlns:a16="http://schemas.microsoft.com/office/drawing/2014/main" id="{AB337C33-9959-4CC6-A4A0-10FBD3297663}"/>
                    </a:ext>
                  </a:extLst>
                </p14:cNvPr>
                <p14:cNvContentPartPr/>
                <p14:nvPr/>
              </p14:nvContentPartPr>
              <p14:xfrm>
                <a:off x="817712" y="1988718"/>
                <a:ext cx="150840" cy="20880"/>
              </p14:xfrm>
            </p:contentPart>
          </mc:Choice>
          <mc:Fallback xmlns="">
            <p:pic>
              <p:nvPicPr>
                <p:cNvPr id="122" name="Рукописный ввод 121">
                  <a:extLst>
                    <a:ext uri="{FF2B5EF4-FFF2-40B4-BE49-F238E27FC236}">
                      <a16:creationId xmlns:a16="http://schemas.microsoft.com/office/drawing/2014/main" id="{AB337C33-9959-4CC6-A4A0-10FBD3297663}"/>
                    </a:ext>
                  </a:extLst>
                </p:cNvPr>
                <p:cNvPicPr/>
                <p:nvPr/>
              </p:nvPicPr>
              <p:blipFill>
                <a:blip r:embed="rId185"/>
                <a:stretch>
                  <a:fillRect/>
                </a:stretch>
              </p:blipFill>
              <p:spPr>
                <a:xfrm>
                  <a:off x="808712" y="1979718"/>
                  <a:ext cx="1684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3" name="Рукописный ввод 122">
                  <a:extLst>
                    <a:ext uri="{FF2B5EF4-FFF2-40B4-BE49-F238E27FC236}">
                      <a16:creationId xmlns:a16="http://schemas.microsoft.com/office/drawing/2014/main" id="{53734032-0825-48FC-869B-84F6D1DCBBB2}"/>
                    </a:ext>
                  </a:extLst>
                </p14:cNvPr>
                <p14:cNvContentPartPr/>
                <p14:nvPr/>
              </p14:nvContentPartPr>
              <p14:xfrm>
                <a:off x="751112" y="2110038"/>
                <a:ext cx="221400" cy="54360"/>
              </p14:xfrm>
            </p:contentPart>
          </mc:Choice>
          <mc:Fallback xmlns="">
            <p:pic>
              <p:nvPicPr>
                <p:cNvPr id="123" name="Рукописный ввод 122">
                  <a:extLst>
                    <a:ext uri="{FF2B5EF4-FFF2-40B4-BE49-F238E27FC236}">
                      <a16:creationId xmlns:a16="http://schemas.microsoft.com/office/drawing/2014/main" id="{53734032-0825-48FC-869B-84F6D1DCBBB2}"/>
                    </a:ext>
                  </a:extLst>
                </p:cNvPr>
                <p:cNvPicPr/>
                <p:nvPr/>
              </p:nvPicPr>
              <p:blipFill>
                <a:blip r:embed="rId187"/>
                <a:stretch>
                  <a:fillRect/>
                </a:stretch>
              </p:blipFill>
              <p:spPr>
                <a:xfrm>
                  <a:off x="742112" y="2101398"/>
                  <a:ext cx="239040" cy="72000"/>
                </a:xfrm>
                <a:prstGeom prst="rect">
                  <a:avLst/>
                </a:prstGeom>
              </p:spPr>
            </p:pic>
          </mc:Fallback>
        </mc:AlternateContent>
      </p:grpSp>
      <p:grpSp>
        <p:nvGrpSpPr>
          <p:cNvPr id="133" name="Группа 132">
            <a:extLst>
              <a:ext uri="{FF2B5EF4-FFF2-40B4-BE49-F238E27FC236}">
                <a16:creationId xmlns:a16="http://schemas.microsoft.com/office/drawing/2014/main" id="{4FEDF65B-E21C-42E2-899B-5E8719C6352F}"/>
              </a:ext>
            </a:extLst>
          </p:cNvPr>
          <p:cNvGrpSpPr/>
          <p:nvPr/>
        </p:nvGrpSpPr>
        <p:grpSpPr>
          <a:xfrm>
            <a:off x="773432" y="2620878"/>
            <a:ext cx="283320" cy="317160"/>
            <a:chOff x="773432" y="2620878"/>
            <a:chExt cx="283320" cy="317160"/>
          </a:xfrm>
        </p:grpSpPr>
        <mc:AlternateContent xmlns:mc="http://schemas.openxmlformats.org/markup-compatibility/2006" xmlns:p14="http://schemas.microsoft.com/office/powerpoint/2010/main">
          <mc:Choice Requires="p14">
            <p:contentPart p14:bwMode="auto" r:id="rId188">
              <p14:nvContentPartPr>
                <p14:cNvPr id="125" name="Рукописный ввод 124">
                  <a:extLst>
                    <a:ext uri="{FF2B5EF4-FFF2-40B4-BE49-F238E27FC236}">
                      <a16:creationId xmlns:a16="http://schemas.microsoft.com/office/drawing/2014/main" id="{FE2B4EBA-7E12-4766-AC28-5FADD697DBFF}"/>
                    </a:ext>
                  </a:extLst>
                </p14:cNvPr>
                <p14:cNvContentPartPr/>
                <p14:nvPr/>
              </p14:nvContentPartPr>
              <p14:xfrm>
                <a:off x="860552" y="2657958"/>
                <a:ext cx="46080" cy="280080"/>
              </p14:xfrm>
            </p:contentPart>
          </mc:Choice>
          <mc:Fallback xmlns="">
            <p:pic>
              <p:nvPicPr>
                <p:cNvPr id="125" name="Рукописный ввод 124">
                  <a:extLst>
                    <a:ext uri="{FF2B5EF4-FFF2-40B4-BE49-F238E27FC236}">
                      <a16:creationId xmlns:a16="http://schemas.microsoft.com/office/drawing/2014/main" id="{FE2B4EBA-7E12-4766-AC28-5FADD697DBFF}"/>
                    </a:ext>
                  </a:extLst>
                </p:cNvPr>
                <p:cNvPicPr/>
                <p:nvPr/>
              </p:nvPicPr>
              <p:blipFill>
                <a:blip r:embed="rId189"/>
                <a:stretch>
                  <a:fillRect/>
                </a:stretch>
              </p:blipFill>
              <p:spPr>
                <a:xfrm>
                  <a:off x="851912" y="2648958"/>
                  <a:ext cx="6372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6" name="Рукописный ввод 125">
                  <a:extLst>
                    <a:ext uri="{FF2B5EF4-FFF2-40B4-BE49-F238E27FC236}">
                      <a16:creationId xmlns:a16="http://schemas.microsoft.com/office/drawing/2014/main" id="{4B4A9A5D-BD5F-448B-B4CA-E8D96D2A306D}"/>
                    </a:ext>
                  </a:extLst>
                </p14:cNvPr>
                <p14:cNvContentPartPr/>
                <p14:nvPr/>
              </p14:nvContentPartPr>
              <p14:xfrm>
                <a:off x="773432" y="2620878"/>
                <a:ext cx="283320" cy="70920"/>
              </p14:xfrm>
            </p:contentPart>
          </mc:Choice>
          <mc:Fallback xmlns="">
            <p:pic>
              <p:nvPicPr>
                <p:cNvPr id="126" name="Рукописный ввод 125">
                  <a:extLst>
                    <a:ext uri="{FF2B5EF4-FFF2-40B4-BE49-F238E27FC236}">
                      <a16:creationId xmlns:a16="http://schemas.microsoft.com/office/drawing/2014/main" id="{4B4A9A5D-BD5F-448B-B4CA-E8D96D2A306D}"/>
                    </a:ext>
                  </a:extLst>
                </p:cNvPr>
                <p:cNvPicPr/>
                <p:nvPr/>
              </p:nvPicPr>
              <p:blipFill>
                <a:blip r:embed="rId191"/>
                <a:stretch>
                  <a:fillRect/>
                </a:stretch>
              </p:blipFill>
              <p:spPr>
                <a:xfrm>
                  <a:off x="764792" y="2611878"/>
                  <a:ext cx="300960" cy="88560"/>
                </a:xfrm>
                <a:prstGeom prst="rect">
                  <a:avLst/>
                </a:prstGeom>
              </p:spPr>
            </p:pic>
          </mc:Fallback>
        </mc:AlternateContent>
      </p:grpSp>
      <p:grpSp>
        <p:nvGrpSpPr>
          <p:cNvPr id="132" name="Группа 131">
            <a:extLst>
              <a:ext uri="{FF2B5EF4-FFF2-40B4-BE49-F238E27FC236}">
                <a16:creationId xmlns:a16="http://schemas.microsoft.com/office/drawing/2014/main" id="{FB3DFBAF-40F4-4D12-9833-DF9BA04A1925}"/>
              </a:ext>
            </a:extLst>
          </p:cNvPr>
          <p:cNvGrpSpPr/>
          <p:nvPr/>
        </p:nvGrpSpPr>
        <p:grpSpPr>
          <a:xfrm>
            <a:off x="722672" y="3141438"/>
            <a:ext cx="250200" cy="325080"/>
            <a:chOff x="722672" y="3141438"/>
            <a:chExt cx="250200" cy="325080"/>
          </a:xfrm>
        </p:grpSpPr>
        <mc:AlternateContent xmlns:mc="http://schemas.openxmlformats.org/markup-compatibility/2006" xmlns:p14="http://schemas.microsoft.com/office/powerpoint/2010/main">
          <mc:Choice Requires="p14">
            <p:contentPart p14:bwMode="auto" r:id="rId192">
              <p14:nvContentPartPr>
                <p14:cNvPr id="127" name="Рукописный ввод 126">
                  <a:extLst>
                    <a:ext uri="{FF2B5EF4-FFF2-40B4-BE49-F238E27FC236}">
                      <a16:creationId xmlns:a16="http://schemas.microsoft.com/office/drawing/2014/main" id="{289C9480-73EA-4697-8919-2D4EB53043CE}"/>
                    </a:ext>
                  </a:extLst>
                </p14:cNvPr>
                <p14:cNvContentPartPr/>
                <p14:nvPr/>
              </p14:nvContentPartPr>
              <p14:xfrm>
                <a:off x="816992" y="3190398"/>
                <a:ext cx="14760" cy="276120"/>
              </p14:xfrm>
            </p:contentPart>
          </mc:Choice>
          <mc:Fallback xmlns="">
            <p:pic>
              <p:nvPicPr>
                <p:cNvPr id="127" name="Рукописный ввод 126">
                  <a:extLst>
                    <a:ext uri="{FF2B5EF4-FFF2-40B4-BE49-F238E27FC236}">
                      <a16:creationId xmlns:a16="http://schemas.microsoft.com/office/drawing/2014/main" id="{289C9480-73EA-4697-8919-2D4EB53043CE}"/>
                    </a:ext>
                  </a:extLst>
                </p:cNvPr>
                <p:cNvPicPr/>
                <p:nvPr/>
              </p:nvPicPr>
              <p:blipFill>
                <a:blip r:embed="rId193"/>
                <a:stretch>
                  <a:fillRect/>
                </a:stretch>
              </p:blipFill>
              <p:spPr>
                <a:xfrm>
                  <a:off x="807992" y="3181398"/>
                  <a:ext cx="3240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8" name="Рукописный ввод 127">
                  <a:extLst>
                    <a:ext uri="{FF2B5EF4-FFF2-40B4-BE49-F238E27FC236}">
                      <a16:creationId xmlns:a16="http://schemas.microsoft.com/office/drawing/2014/main" id="{E2264DBC-B4F7-4788-8F48-AD7393DCBB76}"/>
                    </a:ext>
                  </a:extLst>
                </p14:cNvPr>
                <p14:cNvContentPartPr/>
                <p14:nvPr/>
              </p14:nvContentPartPr>
              <p14:xfrm>
                <a:off x="722672" y="3141438"/>
                <a:ext cx="250200" cy="45000"/>
              </p14:xfrm>
            </p:contentPart>
          </mc:Choice>
          <mc:Fallback xmlns="">
            <p:pic>
              <p:nvPicPr>
                <p:cNvPr id="128" name="Рукописный ввод 127">
                  <a:extLst>
                    <a:ext uri="{FF2B5EF4-FFF2-40B4-BE49-F238E27FC236}">
                      <a16:creationId xmlns:a16="http://schemas.microsoft.com/office/drawing/2014/main" id="{E2264DBC-B4F7-4788-8F48-AD7393DCBB76}"/>
                    </a:ext>
                  </a:extLst>
                </p:cNvPr>
                <p:cNvPicPr/>
                <p:nvPr/>
              </p:nvPicPr>
              <p:blipFill>
                <a:blip r:embed="rId195"/>
                <a:stretch>
                  <a:fillRect/>
                </a:stretch>
              </p:blipFill>
              <p:spPr>
                <a:xfrm>
                  <a:off x="713672" y="3132438"/>
                  <a:ext cx="267840" cy="62640"/>
                </a:xfrm>
                <a:prstGeom prst="rect">
                  <a:avLst/>
                </a:prstGeom>
              </p:spPr>
            </p:pic>
          </mc:Fallback>
        </mc:AlternateContent>
      </p:grpSp>
      <p:grpSp>
        <p:nvGrpSpPr>
          <p:cNvPr id="131" name="Группа 130">
            <a:extLst>
              <a:ext uri="{FF2B5EF4-FFF2-40B4-BE49-F238E27FC236}">
                <a16:creationId xmlns:a16="http://schemas.microsoft.com/office/drawing/2014/main" id="{2A96AD0C-606C-46DC-869A-7935D3F62179}"/>
              </a:ext>
            </a:extLst>
          </p:cNvPr>
          <p:cNvGrpSpPr/>
          <p:nvPr/>
        </p:nvGrpSpPr>
        <p:grpSpPr>
          <a:xfrm>
            <a:off x="797192" y="3836958"/>
            <a:ext cx="231120" cy="329400"/>
            <a:chOff x="797192" y="3836958"/>
            <a:chExt cx="231120" cy="329400"/>
          </a:xfrm>
        </p:grpSpPr>
        <mc:AlternateContent xmlns:mc="http://schemas.openxmlformats.org/markup-compatibility/2006" xmlns:p14="http://schemas.microsoft.com/office/powerpoint/2010/main">
          <mc:Choice Requires="p14">
            <p:contentPart p14:bwMode="auto" r:id="rId196">
              <p14:nvContentPartPr>
                <p14:cNvPr id="129" name="Рукописный ввод 128">
                  <a:extLst>
                    <a:ext uri="{FF2B5EF4-FFF2-40B4-BE49-F238E27FC236}">
                      <a16:creationId xmlns:a16="http://schemas.microsoft.com/office/drawing/2014/main" id="{21CA7C2D-0C9D-4CD4-A220-3E21CEF57EF3}"/>
                    </a:ext>
                  </a:extLst>
                </p14:cNvPr>
                <p14:cNvContentPartPr/>
                <p14:nvPr/>
              </p14:nvContentPartPr>
              <p14:xfrm>
                <a:off x="877472" y="3902478"/>
                <a:ext cx="55800" cy="263880"/>
              </p14:xfrm>
            </p:contentPart>
          </mc:Choice>
          <mc:Fallback xmlns="">
            <p:pic>
              <p:nvPicPr>
                <p:cNvPr id="129" name="Рукописный ввод 128">
                  <a:extLst>
                    <a:ext uri="{FF2B5EF4-FFF2-40B4-BE49-F238E27FC236}">
                      <a16:creationId xmlns:a16="http://schemas.microsoft.com/office/drawing/2014/main" id="{21CA7C2D-0C9D-4CD4-A220-3E21CEF57EF3}"/>
                    </a:ext>
                  </a:extLst>
                </p:cNvPr>
                <p:cNvPicPr/>
                <p:nvPr/>
              </p:nvPicPr>
              <p:blipFill>
                <a:blip r:embed="rId197"/>
                <a:stretch>
                  <a:fillRect/>
                </a:stretch>
              </p:blipFill>
              <p:spPr>
                <a:xfrm>
                  <a:off x="868832" y="3893838"/>
                  <a:ext cx="734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30" name="Рукописный ввод 129">
                  <a:extLst>
                    <a:ext uri="{FF2B5EF4-FFF2-40B4-BE49-F238E27FC236}">
                      <a16:creationId xmlns:a16="http://schemas.microsoft.com/office/drawing/2014/main" id="{FD17F94B-03DF-43DA-9D4B-2090C3943CC9}"/>
                    </a:ext>
                  </a:extLst>
                </p14:cNvPr>
                <p14:cNvContentPartPr/>
                <p14:nvPr/>
              </p14:nvContentPartPr>
              <p14:xfrm>
                <a:off x="797192" y="3836958"/>
                <a:ext cx="231120" cy="29880"/>
              </p14:xfrm>
            </p:contentPart>
          </mc:Choice>
          <mc:Fallback xmlns="">
            <p:pic>
              <p:nvPicPr>
                <p:cNvPr id="130" name="Рукописный ввод 129">
                  <a:extLst>
                    <a:ext uri="{FF2B5EF4-FFF2-40B4-BE49-F238E27FC236}">
                      <a16:creationId xmlns:a16="http://schemas.microsoft.com/office/drawing/2014/main" id="{FD17F94B-03DF-43DA-9D4B-2090C3943CC9}"/>
                    </a:ext>
                  </a:extLst>
                </p:cNvPr>
                <p:cNvPicPr/>
                <p:nvPr/>
              </p:nvPicPr>
              <p:blipFill>
                <a:blip r:embed="rId199"/>
                <a:stretch>
                  <a:fillRect/>
                </a:stretch>
              </p:blipFill>
              <p:spPr>
                <a:xfrm>
                  <a:off x="788552" y="3827958"/>
                  <a:ext cx="248760" cy="47520"/>
                </a:xfrm>
                <a:prstGeom prst="rect">
                  <a:avLst/>
                </a:prstGeom>
              </p:spPr>
            </p:pic>
          </mc:Fallback>
        </mc:AlternateContent>
      </p:grpSp>
      <p:grpSp>
        <p:nvGrpSpPr>
          <p:cNvPr id="137" name="Группа 136">
            <a:extLst>
              <a:ext uri="{FF2B5EF4-FFF2-40B4-BE49-F238E27FC236}">
                <a16:creationId xmlns:a16="http://schemas.microsoft.com/office/drawing/2014/main" id="{F9A5C10A-567C-41E1-B57D-73A25C979017}"/>
              </a:ext>
            </a:extLst>
          </p:cNvPr>
          <p:cNvGrpSpPr/>
          <p:nvPr/>
        </p:nvGrpSpPr>
        <p:grpSpPr>
          <a:xfrm>
            <a:off x="4243112" y="1734558"/>
            <a:ext cx="358560" cy="356400"/>
            <a:chOff x="4243112" y="1734558"/>
            <a:chExt cx="358560" cy="356400"/>
          </a:xfrm>
        </p:grpSpPr>
        <mc:AlternateContent xmlns:mc="http://schemas.openxmlformats.org/markup-compatibility/2006" xmlns:p14="http://schemas.microsoft.com/office/powerpoint/2010/main">
          <mc:Choice Requires="p14">
            <p:contentPart p14:bwMode="auto" r:id="rId200">
              <p14:nvContentPartPr>
                <p14:cNvPr id="134" name="Рукописный ввод 133">
                  <a:extLst>
                    <a:ext uri="{FF2B5EF4-FFF2-40B4-BE49-F238E27FC236}">
                      <a16:creationId xmlns:a16="http://schemas.microsoft.com/office/drawing/2014/main" id="{D5EC6938-F225-4E94-A3F5-D949D841BE27}"/>
                    </a:ext>
                  </a:extLst>
                </p14:cNvPr>
                <p14:cNvContentPartPr/>
                <p14:nvPr/>
              </p14:nvContentPartPr>
              <p14:xfrm>
                <a:off x="4355072" y="1842918"/>
                <a:ext cx="35640" cy="248040"/>
              </p14:xfrm>
            </p:contentPart>
          </mc:Choice>
          <mc:Fallback xmlns="">
            <p:pic>
              <p:nvPicPr>
                <p:cNvPr id="134" name="Рукописный ввод 133">
                  <a:extLst>
                    <a:ext uri="{FF2B5EF4-FFF2-40B4-BE49-F238E27FC236}">
                      <a16:creationId xmlns:a16="http://schemas.microsoft.com/office/drawing/2014/main" id="{D5EC6938-F225-4E94-A3F5-D949D841BE27}"/>
                    </a:ext>
                  </a:extLst>
                </p:cNvPr>
                <p:cNvPicPr/>
                <p:nvPr/>
              </p:nvPicPr>
              <p:blipFill>
                <a:blip r:embed="rId201"/>
                <a:stretch>
                  <a:fillRect/>
                </a:stretch>
              </p:blipFill>
              <p:spPr>
                <a:xfrm>
                  <a:off x="4346072" y="1833918"/>
                  <a:ext cx="5328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35" name="Рукописный ввод 134">
                  <a:extLst>
                    <a:ext uri="{FF2B5EF4-FFF2-40B4-BE49-F238E27FC236}">
                      <a16:creationId xmlns:a16="http://schemas.microsoft.com/office/drawing/2014/main" id="{15EC3A32-4682-4B55-875C-2A271A447FF4}"/>
                    </a:ext>
                  </a:extLst>
                </p14:cNvPr>
                <p14:cNvContentPartPr/>
                <p14:nvPr/>
              </p14:nvContentPartPr>
              <p14:xfrm>
                <a:off x="4264352" y="1734558"/>
                <a:ext cx="337320" cy="52200"/>
              </p14:xfrm>
            </p:contentPart>
          </mc:Choice>
          <mc:Fallback xmlns="">
            <p:pic>
              <p:nvPicPr>
                <p:cNvPr id="135" name="Рукописный ввод 134">
                  <a:extLst>
                    <a:ext uri="{FF2B5EF4-FFF2-40B4-BE49-F238E27FC236}">
                      <a16:creationId xmlns:a16="http://schemas.microsoft.com/office/drawing/2014/main" id="{15EC3A32-4682-4B55-875C-2A271A447FF4}"/>
                    </a:ext>
                  </a:extLst>
                </p:cNvPr>
                <p:cNvPicPr/>
                <p:nvPr/>
              </p:nvPicPr>
              <p:blipFill>
                <a:blip r:embed="rId203"/>
                <a:stretch>
                  <a:fillRect/>
                </a:stretch>
              </p:blipFill>
              <p:spPr>
                <a:xfrm>
                  <a:off x="4255712" y="1725558"/>
                  <a:ext cx="35496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36" name="Рукописный ввод 135">
                  <a:extLst>
                    <a:ext uri="{FF2B5EF4-FFF2-40B4-BE49-F238E27FC236}">
                      <a16:creationId xmlns:a16="http://schemas.microsoft.com/office/drawing/2014/main" id="{E90C7E71-B662-4C34-A925-5B20883A4E6E}"/>
                    </a:ext>
                  </a:extLst>
                </p14:cNvPr>
                <p14:cNvContentPartPr/>
                <p14:nvPr/>
              </p14:nvContentPartPr>
              <p14:xfrm>
                <a:off x="4243112" y="1930758"/>
                <a:ext cx="277920" cy="32040"/>
              </p14:xfrm>
            </p:contentPart>
          </mc:Choice>
          <mc:Fallback xmlns="">
            <p:pic>
              <p:nvPicPr>
                <p:cNvPr id="136" name="Рукописный ввод 135">
                  <a:extLst>
                    <a:ext uri="{FF2B5EF4-FFF2-40B4-BE49-F238E27FC236}">
                      <a16:creationId xmlns:a16="http://schemas.microsoft.com/office/drawing/2014/main" id="{E90C7E71-B662-4C34-A925-5B20883A4E6E}"/>
                    </a:ext>
                  </a:extLst>
                </p:cNvPr>
                <p:cNvPicPr/>
                <p:nvPr/>
              </p:nvPicPr>
              <p:blipFill>
                <a:blip r:embed="rId205"/>
                <a:stretch>
                  <a:fillRect/>
                </a:stretch>
              </p:blipFill>
              <p:spPr>
                <a:xfrm>
                  <a:off x="4234112" y="1922118"/>
                  <a:ext cx="295560" cy="49680"/>
                </a:xfrm>
                <a:prstGeom prst="rect">
                  <a:avLst/>
                </a:prstGeom>
              </p:spPr>
            </p:pic>
          </mc:Fallback>
        </mc:AlternateContent>
      </p:grpSp>
      <p:grpSp>
        <p:nvGrpSpPr>
          <p:cNvPr id="148" name="Группа 147">
            <a:extLst>
              <a:ext uri="{FF2B5EF4-FFF2-40B4-BE49-F238E27FC236}">
                <a16:creationId xmlns:a16="http://schemas.microsoft.com/office/drawing/2014/main" id="{F8283999-1775-4D20-BBEA-8EC5CCB30495}"/>
              </a:ext>
            </a:extLst>
          </p:cNvPr>
          <p:cNvGrpSpPr/>
          <p:nvPr/>
        </p:nvGrpSpPr>
        <p:grpSpPr>
          <a:xfrm>
            <a:off x="4291712" y="2355558"/>
            <a:ext cx="255960" cy="302400"/>
            <a:chOff x="4291712" y="2355558"/>
            <a:chExt cx="255960" cy="302400"/>
          </a:xfrm>
        </p:grpSpPr>
        <mc:AlternateContent xmlns:mc="http://schemas.openxmlformats.org/markup-compatibility/2006" xmlns:p14="http://schemas.microsoft.com/office/powerpoint/2010/main">
          <mc:Choice Requires="p14">
            <p:contentPart p14:bwMode="auto" r:id="rId206">
              <p14:nvContentPartPr>
                <p14:cNvPr id="138" name="Рукописный ввод 137">
                  <a:extLst>
                    <a:ext uri="{FF2B5EF4-FFF2-40B4-BE49-F238E27FC236}">
                      <a16:creationId xmlns:a16="http://schemas.microsoft.com/office/drawing/2014/main" id="{9C3E14D0-26B9-470C-96CD-1317DEE78B95}"/>
                    </a:ext>
                  </a:extLst>
                </p14:cNvPr>
                <p14:cNvContentPartPr/>
                <p14:nvPr/>
              </p14:nvContentPartPr>
              <p14:xfrm>
                <a:off x="4371992" y="2427558"/>
                <a:ext cx="33840" cy="230400"/>
              </p14:xfrm>
            </p:contentPart>
          </mc:Choice>
          <mc:Fallback xmlns="">
            <p:pic>
              <p:nvPicPr>
                <p:cNvPr id="138" name="Рукописный ввод 137">
                  <a:extLst>
                    <a:ext uri="{FF2B5EF4-FFF2-40B4-BE49-F238E27FC236}">
                      <a16:creationId xmlns:a16="http://schemas.microsoft.com/office/drawing/2014/main" id="{9C3E14D0-26B9-470C-96CD-1317DEE78B95}"/>
                    </a:ext>
                  </a:extLst>
                </p:cNvPr>
                <p:cNvPicPr/>
                <p:nvPr/>
              </p:nvPicPr>
              <p:blipFill>
                <a:blip r:embed="rId207"/>
                <a:stretch>
                  <a:fillRect/>
                </a:stretch>
              </p:blipFill>
              <p:spPr>
                <a:xfrm>
                  <a:off x="4362992" y="2418918"/>
                  <a:ext cx="514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9" name="Рукописный ввод 138">
                  <a:extLst>
                    <a:ext uri="{FF2B5EF4-FFF2-40B4-BE49-F238E27FC236}">
                      <a16:creationId xmlns:a16="http://schemas.microsoft.com/office/drawing/2014/main" id="{7B10E705-3A1E-42D7-BABC-0D33309565BD}"/>
                    </a:ext>
                  </a:extLst>
                </p14:cNvPr>
                <p14:cNvContentPartPr/>
                <p14:nvPr/>
              </p14:nvContentPartPr>
              <p14:xfrm>
                <a:off x="4323392" y="2355558"/>
                <a:ext cx="224280" cy="23760"/>
              </p14:xfrm>
            </p:contentPart>
          </mc:Choice>
          <mc:Fallback xmlns="">
            <p:pic>
              <p:nvPicPr>
                <p:cNvPr id="139" name="Рукописный ввод 138">
                  <a:extLst>
                    <a:ext uri="{FF2B5EF4-FFF2-40B4-BE49-F238E27FC236}">
                      <a16:creationId xmlns:a16="http://schemas.microsoft.com/office/drawing/2014/main" id="{7B10E705-3A1E-42D7-BABC-0D33309565BD}"/>
                    </a:ext>
                  </a:extLst>
                </p:cNvPr>
                <p:cNvPicPr/>
                <p:nvPr/>
              </p:nvPicPr>
              <p:blipFill>
                <a:blip r:embed="rId209"/>
                <a:stretch>
                  <a:fillRect/>
                </a:stretch>
              </p:blipFill>
              <p:spPr>
                <a:xfrm>
                  <a:off x="4314392" y="2346558"/>
                  <a:ext cx="24192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40" name="Рукописный ввод 139">
                  <a:extLst>
                    <a:ext uri="{FF2B5EF4-FFF2-40B4-BE49-F238E27FC236}">
                      <a16:creationId xmlns:a16="http://schemas.microsoft.com/office/drawing/2014/main" id="{655DA8C3-230B-4AF3-A23F-15106348873B}"/>
                    </a:ext>
                  </a:extLst>
                </p14:cNvPr>
                <p14:cNvContentPartPr/>
                <p14:nvPr/>
              </p14:nvContentPartPr>
              <p14:xfrm>
                <a:off x="4291712" y="2515038"/>
                <a:ext cx="224280" cy="25200"/>
              </p14:xfrm>
            </p:contentPart>
          </mc:Choice>
          <mc:Fallback xmlns="">
            <p:pic>
              <p:nvPicPr>
                <p:cNvPr id="140" name="Рукописный ввод 139">
                  <a:extLst>
                    <a:ext uri="{FF2B5EF4-FFF2-40B4-BE49-F238E27FC236}">
                      <a16:creationId xmlns:a16="http://schemas.microsoft.com/office/drawing/2014/main" id="{655DA8C3-230B-4AF3-A23F-15106348873B}"/>
                    </a:ext>
                  </a:extLst>
                </p:cNvPr>
                <p:cNvPicPr/>
                <p:nvPr/>
              </p:nvPicPr>
              <p:blipFill>
                <a:blip r:embed="rId211"/>
                <a:stretch>
                  <a:fillRect/>
                </a:stretch>
              </p:blipFill>
              <p:spPr>
                <a:xfrm>
                  <a:off x="4282712" y="2506398"/>
                  <a:ext cx="241920" cy="42840"/>
                </a:xfrm>
                <a:prstGeom prst="rect">
                  <a:avLst/>
                </a:prstGeom>
              </p:spPr>
            </p:pic>
          </mc:Fallback>
        </mc:AlternateContent>
      </p:grpSp>
      <p:grpSp>
        <p:nvGrpSpPr>
          <p:cNvPr id="147" name="Группа 146">
            <a:extLst>
              <a:ext uri="{FF2B5EF4-FFF2-40B4-BE49-F238E27FC236}">
                <a16:creationId xmlns:a16="http://schemas.microsoft.com/office/drawing/2014/main" id="{98C94A42-9FE0-4E2C-B0CC-C0E3F2E6D161}"/>
              </a:ext>
            </a:extLst>
          </p:cNvPr>
          <p:cNvGrpSpPr/>
          <p:nvPr/>
        </p:nvGrpSpPr>
        <p:grpSpPr>
          <a:xfrm>
            <a:off x="4140152" y="3059358"/>
            <a:ext cx="373320" cy="295920"/>
            <a:chOff x="4140152" y="3059358"/>
            <a:chExt cx="373320" cy="295920"/>
          </a:xfrm>
        </p:grpSpPr>
        <mc:AlternateContent xmlns:mc="http://schemas.openxmlformats.org/markup-compatibility/2006" xmlns:p14="http://schemas.microsoft.com/office/powerpoint/2010/main">
          <mc:Choice Requires="p14">
            <p:contentPart p14:bwMode="auto" r:id="rId212">
              <p14:nvContentPartPr>
                <p14:cNvPr id="141" name="Рукописный ввод 140">
                  <a:extLst>
                    <a:ext uri="{FF2B5EF4-FFF2-40B4-BE49-F238E27FC236}">
                      <a16:creationId xmlns:a16="http://schemas.microsoft.com/office/drawing/2014/main" id="{9BF3F47D-0923-4DAD-9767-B623D7FE4037}"/>
                    </a:ext>
                  </a:extLst>
                </p14:cNvPr>
                <p14:cNvContentPartPr/>
                <p14:nvPr/>
              </p14:nvContentPartPr>
              <p14:xfrm>
                <a:off x="4303952" y="3075198"/>
                <a:ext cx="45000" cy="280080"/>
              </p14:xfrm>
            </p:contentPart>
          </mc:Choice>
          <mc:Fallback xmlns="">
            <p:pic>
              <p:nvPicPr>
                <p:cNvPr id="141" name="Рукописный ввод 140">
                  <a:extLst>
                    <a:ext uri="{FF2B5EF4-FFF2-40B4-BE49-F238E27FC236}">
                      <a16:creationId xmlns:a16="http://schemas.microsoft.com/office/drawing/2014/main" id="{9BF3F47D-0923-4DAD-9767-B623D7FE4037}"/>
                    </a:ext>
                  </a:extLst>
                </p:cNvPr>
                <p:cNvPicPr/>
                <p:nvPr/>
              </p:nvPicPr>
              <p:blipFill>
                <a:blip r:embed="rId213"/>
                <a:stretch>
                  <a:fillRect/>
                </a:stretch>
              </p:blipFill>
              <p:spPr>
                <a:xfrm>
                  <a:off x="4295312" y="3066558"/>
                  <a:ext cx="6264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42" name="Рукописный ввод 141">
                  <a:extLst>
                    <a:ext uri="{FF2B5EF4-FFF2-40B4-BE49-F238E27FC236}">
                      <a16:creationId xmlns:a16="http://schemas.microsoft.com/office/drawing/2014/main" id="{D472EA5A-31DA-410D-91A6-CB6ECA2F8AE7}"/>
                    </a:ext>
                  </a:extLst>
                </p14:cNvPr>
                <p14:cNvContentPartPr/>
                <p14:nvPr/>
              </p14:nvContentPartPr>
              <p14:xfrm>
                <a:off x="4140152" y="3059358"/>
                <a:ext cx="373320" cy="36360"/>
              </p14:xfrm>
            </p:contentPart>
          </mc:Choice>
          <mc:Fallback xmlns="">
            <p:pic>
              <p:nvPicPr>
                <p:cNvPr id="142" name="Рукописный ввод 141">
                  <a:extLst>
                    <a:ext uri="{FF2B5EF4-FFF2-40B4-BE49-F238E27FC236}">
                      <a16:creationId xmlns:a16="http://schemas.microsoft.com/office/drawing/2014/main" id="{D472EA5A-31DA-410D-91A6-CB6ECA2F8AE7}"/>
                    </a:ext>
                  </a:extLst>
                </p:cNvPr>
                <p:cNvPicPr/>
                <p:nvPr/>
              </p:nvPicPr>
              <p:blipFill>
                <a:blip r:embed="rId215"/>
                <a:stretch>
                  <a:fillRect/>
                </a:stretch>
              </p:blipFill>
              <p:spPr>
                <a:xfrm>
                  <a:off x="4131152" y="3050718"/>
                  <a:ext cx="390960" cy="54000"/>
                </a:xfrm>
                <a:prstGeom prst="rect">
                  <a:avLst/>
                </a:prstGeom>
              </p:spPr>
            </p:pic>
          </mc:Fallback>
        </mc:AlternateContent>
      </p:grpSp>
      <p:grpSp>
        <p:nvGrpSpPr>
          <p:cNvPr id="146" name="Группа 145">
            <a:extLst>
              <a:ext uri="{FF2B5EF4-FFF2-40B4-BE49-F238E27FC236}">
                <a16:creationId xmlns:a16="http://schemas.microsoft.com/office/drawing/2014/main" id="{65A41BE5-A28E-4EAF-B676-4738858AFBEA}"/>
              </a:ext>
            </a:extLst>
          </p:cNvPr>
          <p:cNvGrpSpPr/>
          <p:nvPr/>
        </p:nvGrpSpPr>
        <p:grpSpPr>
          <a:xfrm>
            <a:off x="4159232" y="3731118"/>
            <a:ext cx="364680" cy="386280"/>
            <a:chOff x="4159232" y="3731118"/>
            <a:chExt cx="364680" cy="386280"/>
          </a:xfrm>
        </p:grpSpPr>
        <mc:AlternateContent xmlns:mc="http://schemas.openxmlformats.org/markup-compatibility/2006" xmlns:p14="http://schemas.microsoft.com/office/powerpoint/2010/main">
          <mc:Choice Requires="p14">
            <p:contentPart p14:bwMode="auto" r:id="rId216">
              <p14:nvContentPartPr>
                <p14:cNvPr id="143" name="Рукописный ввод 142">
                  <a:extLst>
                    <a:ext uri="{FF2B5EF4-FFF2-40B4-BE49-F238E27FC236}">
                      <a16:creationId xmlns:a16="http://schemas.microsoft.com/office/drawing/2014/main" id="{56172772-6250-4F52-BB4B-2C735E5B448B}"/>
                    </a:ext>
                  </a:extLst>
                </p14:cNvPr>
                <p14:cNvContentPartPr/>
                <p14:nvPr/>
              </p14:nvContentPartPr>
              <p14:xfrm>
                <a:off x="4316552" y="3783678"/>
                <a:ext cx="22680" cy="333720"/>
              </p14:xfrm>
            </p:contentPart>
          </mc:Choice>
          <mc:Fallback xmlns="">
            <p:pic>
              <p:nvPicPr>
                <p:cNvPr id="143" name="Рукописный ввод 142">
                  <a:extLst>
                    <a:ext uri="{FF2B5EF4-FFF2-40B4-BE49-F238E27FC236}">
                      <a16:creationId xmlns:a16="http://schemas.microsoft.com/office/drawing/2014/main" id="{56172772-6250-4F52-BB4B-2C735E5B448B}"/>
                    </a:ext>
                  </a:extLst>
                </p:cNvPr>
                <p:cNvPicPr/>
                <p:nvPr/>
              </p:nvPicPr>
              <p:blipFill>
                <a:blip r:embed="rId217"/>
                <a:stretch>
                  <a:fillRect/>
                </a:stretch>
              </p:blipFill>
              <p:spPr>
                <a:xfrm>
                  <a:off x="4307552" y="3775038"/>
                  <a:ext cx="4032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44" name="Рукописный ввод 143">
                  <a:extLst>
                    <a:ext uri="{FF2B5EF4-FFF2-40B4-BE49-F238E27FC236}">
                      <a16:creationId xmlns:a16="http://schemas.microsoft.com/office/drawing/2014/main" id="{C5A7BAB5-03B4-482D-802F-33AA2C06D265}"/>
                    </a:ext>
                  </a:extLst>
                </p14:cNvPr>
                <p14:cNvContentPartPr/>
                <p14:nvPr/>
              </p14:nvContentPartPr>
              <p14:xfrm>
                <a:off x="4289552" y="3731118"/>
                <a:ext cx="227880" cy="26640"/>
              </p14:xfrm>
            </p:contentPart>
          </mc:Choice>
          <mc:Fallback xmlns="">
            <p:pic>
              <p:nvPicPr>
                <p:cNvPr id="144" name="Рукописный ввод 143">
                  <a:extLst>
                    <a:ext uri="{FF2B5EF4-FFF2-40B4-BE49-F238E27FC236}">
                      <a16:creationId xmlns:a16="http://schemas.microsoft.com/office/drawing/2014/main" id="{C5A7BAB5-03B4-482D-802F-33AA2C06D265}"/>
                    </a:ext>
                  </a:extLst>
                </p:cNvPr>
                <p:cNvPicPr/>
                <p:nvPr/>
              </p:nvPicPr>
              <p:blipFill>
                <a:blip r:embed="rId219"/>
                <a:stretch>
                  <a:fillRect/>
                </a:stretch>
              </p:blipFill>
              <p:spPr>
                <a:xfrm>
                  <a:off x="4280552" y="3722478"/>
                  <a:ext cx="24552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45" name="Рукописный ввод 144">
                  <a:extLst>
                    <a:ext uri="{FF2B5EF4-FFF2-40B4-BE49-F238E27FC236}">
                      <a16:creationId xmlns:a16="http://schemas.microsoft.com/office/drawing/2014/main" id="{9619EA00-1914-43D0-9A52-6FE2997B376B}"/>
                    </a:ext>
                  </a:extLst>
                </p14:cNvPr>
                <p14:cNvContentPartPr/>
                <p14:nvPr/>
              </p14:nvContentPartPr>
              <p14:xfrm>
                <a:off x="4159232" y="3912918"/>
                <a:ext cx="364680" cy="30240"/>
              </p14:xfrm>
            </p:contentPart>
          </mc:Choice>
          <mc:Fallback xmlns="">
            <p:pic>
              <p:nvPicPr>
                <p:cNvPr id="145" name="Рукописный ввод 144">
                  <a:extLst>
                    <a:ext uri="{FF2B5EF4-FFF2-40B4-BE49-F238E27FC236}">
                      <a16:creationId xmlns:a16="http://schemas.microsoft.com/office/drawing/2014/main" id="{9619EA00-1914-43D0-9A52-6FE2997B376B}"/>
                    </a:ext>
                  </a:extLst>
                </p:cNvPr>
                <p:cNvPicPr/>
                <p:nvPr/>
              </p:nvPicPr>
              <p:blipFill>
                <a:blip r:embed="rId221"/>
                <a:stretch>
                  <a:fillRect/>
                </a:stretch>
              </p:blipFill>
              <p:spPr>
                <a:xfrm>
                  <a:off x="4150592" y="3903918"/>
                  <a:ext cx="382320" cy="47880"/>
                </a:xfrm>
                <a:prstGeom prst="rect">
                  <a:avLst/>
                </a:prstGeom>
              </p:spPr>
            </p:pic>
          </mc:Fallback>
        </mc:AlternateContent>
      </p:grpSp>
      <p:grpSp>
        <p:nvGrpSpPr>
          <p:cNvPr id="151" name="Группа 150">
            <a:extLst>
              <a:ext uri="{FF2B5EF4-FFF2-40B4-BE49-F238E27FC236}">
                <a16:creationId xmlns:a16="http://schemas.microsoft.com/office/drawing/2014/main" id="{F1CA6124-6E21-4702-A392-A36FF14A916B}"/>
              </a:ext>
            </a:extLst>
          </p:cNvPr>
          <p:cNvGrpSpPr/>
          <p:nvPr/>
        </p:nvGrpSpPr>
        <p:grpSpPr>
          <a:xfrm>
            <a:off x="2543552" y="1888998"/>
            <a:ext cx="414720" cy="278280"/>
            <a:chOff x="2543552" y="1888998"/>
            <a:chExt cx="414720" cy="278280"/>
          </a:xfrm>
        </p:grpSpPr>
        <mc:AlternateContent xmlns:mc="http://schemas.openxmlformats.org/markup-compatibility/2006" xmlns:p14="http://schemas.microsoft.com/office/powerpoint/2010/main">
          <mc:Choice Requires="p14">
            <p:contentPart p14:bwMode="auto" r:id="rId222">
              <p14:nvContentPartPr>
                <p14:cNvPr id="149" name="Рукописный ввод 148">
                  <a:extLst>
                    <a:ext uri="{FF2B5EF4-FFF2-40B4-BE49-F238E27FC236}">
                      <a16:creationId xmlns:a16="http://schemas.microsoft.com/office/drawing/2014/main" id="{9452315B-E5ED-451D-9C00-9FF674DEC51D}"/>
                    </a:ext>
                  </a:extLst>
                </p14:cNvPr>
                <p14:cNvContentPartPr/>
                <p14:nvPr/>
              </p14:nvContentPartPr>
              <p14:xfrm>
                <a:off x="2721392" y="1920318"/>
                <a:ext cx="25200" cy="246960"/>
              </p14:xfrm>
            </p:contentPart>
          </mc:Choice>
          <mc:Fallback xmlns="">
            <p:pic>
              <p:nvPicPr>
                <p:cNvPr id="149" name="Рукописный ввод 148">
                  <a:extLst>
                    <a:ext uri="{FF2B5EF4-FFF2-40B4-BE49-F238E27FC236}">
                      <a16:creationId xmlns:a16="http://schemas.microsoft.com/office/drawing/2014/main" id="{9452315B-E5ED-451D-9C00-9FF674DEC51D}"/>
                    </a:ext>
                  </a:extLst>
                </p:cNvPr>
                <p:cNvPicPr/>
                <p:nvPr/>
              </p:nvPicPr>
              <p:blipFill>
                <a:blip r:embed="rId223"/>
                <a:stretch>
                  <a:fillRect/>
                </a:stretch>
              </p:blipFill>
              <p:spPr>
                <a:xfrm>
                  <a:off x="2712752" y="1911678"/>
                  <a:ext cx="4284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50" name="Рукописный ввод 149">
                  <a:extLst>
                    <a:ext uri="{FF2B5EF4-FFF2-40B4-BE49-F238E27FC236}">
                      <a16:creationId xmlns:a16="http://schemas.microsoft.com/office/drawing/2014/main" id="{186A1526-4BF5-41E9-9827-618140F49584}"/>
                    </a:ext>
                  </a:extLst>
                </p14:cNvPr>
                <p14:cNvContentPartPr/>
                <p14:nvPr/>
              </p14:nvContentPartPr>
              <p14:xfrm>
                <a:off x="2543552" y="1888998"/>
                <a:ext cx="414720" cy="32040"/>
              </p14:xfrm>
            </p:contentPart>
          </mc:Choice>
          <mc:Fallback xmlns="">
            <p:pic>
              <p:nvPicPr>
                <p:cNvPr id="150" name="Рукописный ввод 149">
                  <a:extLst>
                    <a:ext uri="{FF2B5EF4-FFF2-40B4-BE49-F238E27FC236}">
                      <a16:creationId xmlns:a16="http://schemas.microsoft.com/office/drawing/2014/main" id="{186A1526-4BF5-41E9-9827-618140F49584}"/>
                    </a:ext>
                  </a:extLst>
                </p:cNvPr>
                <p:cNvPicPr/>
                <p:nvPr/>
              </p:nvPicPr>
              <p:blipFill>
                <a:blip r:embed="rId225"/>
                <a:stretch>
                  <a:fillRect/>
                </a:stretch>
              </p:blipFill>
              <p:spPr>
                <a:xfrm>
                  <a:off x="2534552" y="1880358"/>
                  <a:ext cx="432360" cy="49680"/>
                </a:xfrm>
                <a:prstGeom prst="rect">
                  <a:avLst/>
                </a:prstGeom>
              </p:spPr>
            </p:pic>
          </mc:Fallback>
        </mc:AlternateContent>
      </p:grpSp>
      <p:grpSp>
        <p:nvGrpSpPr>
          <p:cNvPr id="155" name="Группа 154">
            <a:extLst>
              <a:ext uri="{FF2B5EF4-FFF2-40B4-BE49-F238E27FC236}">
                <a16:creationId xmlns:a16="http://schemas.microsoft.com/office/drawing/2014/main" id="{FDE1405D-46EE-45D8-992D-18BEC8088FA4}"/>
              </a:ext>
            </a:extLst>
          </p:cNvPr>
          <p:cNvGrpSpPr/>
          <p:nvPr/>
        </p:nvGrpSpPr>
        <p:grpSpPr>
          <a:xfrm>
            <a:off x="2585672" y="2454198"/>
            <a:ext cx="287640" cy="270000"/>
            <a:chOff x="2585672" y="2454198"/>
            <a:chExt cx="287640" cy="270000"/>
          </a:xfrm>
        </p:grpSpPr>
        <mc:AlternateContent xmlns:mc="http://schemas.openxmlformats.org/markup-compatibility/2006" xmlns:p14="http://schemas.microsoft.com/office/powerpoint/2010/main">
          <mc:Choice Requires="p14">
            <p:contentPart p14:bwMode="auto" r:id="rId226">
              <p14:nvContentPartPr>
                <p14:cNvPr id="152" name="Рукописный ввод 151">
                  <a:extLst>
                    <a:ext uri="{FF2B5EF4-FFF2-40B4-BE49-F238E27FC236}">
                      <a16:creationId xmlns:a16="http://schemas.microsoft.com/office/drawing/2014/main" id="{8FB6C7A8-7719-406E-B41E-F72AECC9DD98}"/>
                    </a:ext>
                  </a:extLst>
                </p14:cNvPr>
                <p14:cNvContentPartPr/>
                <p14:nvPr/>
              </p14:nvContentPartPr>
              <p14:xfrm>
                <a:off x="2673872" y="2476158"/>
                <a:ext cx="17280" cy="248040"/>
              </p14:xfrm>
            </p:contentPart>
          </mc:Choice>
          <mc:Fallback xmlns="">
            <p:pic>
              <p:nvPicPr>
                <p:cNvPr id="152" name="Рукописный ввод 151">
                  <a:extLst>
                    <a:ext uri="{FF2B5EF4-FFF2-40B4-BE49-F238E27FC236}">
                      <a16:creationId xmlns:a16="http://schemas.microsoft.com/office/drawing/2014/main" id="{8FB6C7A8-7719-406E-B41E-F72AECC9DD98}"/>
                    </a:ext>
                  </a:extLst>
                </p:cNvPr>
                <p:cNvPicPr/>
                <p:nvPr/>
              </p:nvPicPr>
              <p:blipFill>
                <a:blip r:embed="rId227"/>
                <a:stretch>
                  <a:fillRect/>
                </a:stretch>
              </p:blipFill>
              <p:spPr>
                <a:xfrm>
                  <a:off x="2665232" y="2467518"/>
                  <a:ext cx="3492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53" name="Рукописный ввод 152">
                  <a:extLst>
                    <a:ext uri="{FF2B5EF4-FFF2-40B4-BE49-F238E27FC236}">
                      <a16:creationId xmlns:a16="http://schemas.microsoft.com/office/drawing/2014/main" id="{04D47D20-AB2C-4309-88A2-CE15202DFCB9}"/>
                    </a:ext>
                  </a:extLst>
                </p14:cNvPr>
                <p14:cNvContentPartPr/>
                <p14:nvPr/>
              </p14:nvContentPartPr>
              <p14:xfrm>
                <a:off x="2617352" y="2454198"/>
                <a:ext cx="255960" cy="23040"/>
              </p14:xfrm>
            </p:contentPart>
          </mc:Choice>
          <mc:Fallback xmlns="">
            <p:pic>
              <p:nvPicPr>
                <p:cNvPr id="153" name="Рукописный ввод 152">
                  <a:extLst>
                    <a:ext uri="{FF2B5EF4-FFF2-40B4-BE49-F238E27FC236}">
                      <a16:creationId xmlns:a16="http://schemas.microsoft.com/office/drawing/2014/main" id="{04D47D20-AB2C-4309-88A2-CE15202DFCB9}"/>
                    </a:ext>
                  </a:extLst>
                </p:cNvPr>
                <p:cNvPicPr/>
                <p:nvPr/>
              </p:nvPicPr>
              <p:blipFill>
                <a:blip r:embed="rId229"/>
                <a:stretch>
                  <a:fillRect/>
                </a:stretch>
              </p:blipFill>
              <p:spPr>
                <a:xfrm>
                  <a:off x="2608712" y="2445198"/>
                  <a:ext cx="27360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54" name="Рукописный ввод 153">
                  <a:extLst>
                    <a:ext uri="{FF2B5EF4-FFF2-40B4-BE49-F238E27FC236}">
                      <a16:creationId xmlns:a16="http://schemas.microsoft.com/office/drawing/2014/main" id="{A0164D99-D21E-4111-9AD0-06880C9E32A0}"/>
                    </a:ext>
                  </a:extLst>
                </p14:cNvPr>
                <p14:cNvContentPartPr/>
                <p14:nvPr/>
              </p14:nvContentPartPr>
              <p14:xfrm>
                <a:off x="2585672" y="2610798"/>
                <a:ext cx="267480" cy="6840"/>
              </p14:xfrm>
            </p:contentPart>
          </mc:Choice>
          <mc:Fallback xmlns="">
            <p:pic>
              <p:nvPicPr>
                <p:cNvPr id="154" name="Рукописный ввод 153">
                  <a:extLst>
                    <a:ext uri="{FF2B5EF4-FFF2-40B4-BE49-F238E27FC236}">
                      <a16:creationId xmlns:a16="http://schemas.microsoft.com/office/drawing/2014/main" id="{A0164D99-D21E-4111-9AD0-06880C9E32A0}"/>
                    </a:ext>
                  </a:extLst>
                </p:cNvPr>
                <p:cNvPicPr/>
                <p:nvPr/>
              </p:nvPicPr>
              <p:blipFill>
                <a:blip r:embed="rId231"/>
                <a:stretch>
                  <a:fillRect/>
                </a:stretch>
              </p:blipFill>
              <p:spPr>
                <a:xfrm>
                  <a:off x="2577032" y="2601798"/>
                  <a:ext cx="285120" cy="24480"/>
                </a:xfrm>
                <a:prstGeom prst="rect">
                  <a:avLst/>
                </a:prstGeom>
              </p:spPr>
            </p:pic>
          </mc:Fallback>
        </mc:AlternateContent>
      </p:grpSp>
      <p:grpSp>
        <p:nvGrpSpPr>
          <p:cNvPr id="162" name="Группа 161">
            <a:extLst>
              <a:ext uri="{FF2B5EF4-FFF2-40B4-BE49-F238E27FC236}">
                <a16:creationId xmlns:a16="http://schemas.microsoft.com/office/drawing/2014/main" id="{5113F23D-BD5C-4652-894B-23F3301C5812}"/>
              </a:ext>
            </a:extLst>
          </p:cNvPr>
          <p:cNvGrpSpPr/>
          <p:nvPr/>
        </p:nvGrpSpPr>
        <p:grpSpPr>
          <a:xfrm>
            <a:off x="2576672" y="3087078"/>
            <a:ext cx="345600" cy="267120"/>
            <a:chOff x="2576672" y="3087078"/>
            <a:chExt cx="345600" cy="267120"/>
          </a:xfrm>
        </p:grpSpPr>
        <mc:AlternateContent xmlns:mc="http://schemas.openxmlformats.org/markup-compatibility/2006" xmlns:p14="http://schemas.microsoft.com/office/powerpoint/2010/main">
          <mc:Choice Requires="p14">
            <p:contentPart p14:bwMode="auto" r:id="rId232">
              <p14:nvContentPartPr>
                <p14:cNvPr id="156" name="Рукописный ввод 155">
                  <a:extLst>
                    <a:ext uri="{FF2B5EF4-FFF2-40B4-BE49-F238E27FC236}">
                      <a16:creationId xmlns:a16="http://schemas.microsoft.com/office/drawing/2014/main" id="{236DECDA-2F2D-464A-B286-F0EA53AA71ED}"/>
                    </a:ext>
                  </a:extLst>
                </p14:cNvPr>
                <p14:cNvContentPartPr/>
                <p14:nvPr/>
              </p14:nvContentPartPr>
              <p14:xfrm>
                <a:off x="2709152" y="3092118"/>
                <a:ext cx="25920" cy="262080"/>
              </p14:xfrm>
            </p:contentPart>
          </mc:Choice>
          <mc:Fallback xmlns="">
            <p:pic>
              <p:nvPicPr>
                <p:cNvPr id="156" name="Рукописный ввод 155">
                  <a:extLst>
                    <a:ext uri="{FF2B5EF4-FFF2-40B4-BE49-F238E27FC236}">
                      <a16:creationId xmlns:a16="http://schemas.microsoft.com/office/drawing/2014/main" id="{236DECDA-2F2D-464A-B286-F0EA53AA71ED}"/>
                    </a:ext>
                  </a:extLst>
                </p:cNvPr>
                <p:cNvPicPr/>
                <p:nvPr/>
              </p:nvPicPr>
              <p:blipFill>
                <a:blip r:embed="rId233"/>
                <a:stretch>
                  <a:fillRect/>
                </a:stretch>
              </p:blipFill>
              <p:spPr>
                <a:xfrm>
                  <a:off x="2700512" y="3083118"/>
                  <a:ext cx="435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57" name="Рукописный ввод 156">
                  <a:extLst>
                    <a:ext uri="{FF2B5EF4-FFF2-40B4-BE49-F238E27FC236}">
                      <a16:creationId xmlns:a16="http://schemas.microsoft.com/office/drawing/2014/main" id="{656F7E75-EA17-4B49-A752-3BDF2205DF62}"/>
                    </a:ext>
                  </a:extLst>
                </p14:cNvPr>
                <p14:cNvContentPartPr/>
                <p14:nvPr/>
              </p14:nvContentPartPr>
              <p14:xfrm>
                <a:off x="2576672" y="3087078"/>
                <a:ext cx="345600" cy="55440"/>
              </p14:xfrm>
            </p:contentPart>
          </mc:Choice>
          <mc:Fallback xmlns="">
            <p:pic>
              <p:nvPicPr>
                <p:cNvPr id="157" name="Рукописный ввод 156">
                  <a:extLst>
                    <a:ext uri="{FF2B5EF4-FFF2-40B4-BE49-F238E27FC236}">
                      <a16:creationId xmlns:a16="http://schemas.microsoft.com/office/drawing/2014/main" id="{656F7E75-EA17-4B49-A752-3BDF2205DF62}"/>
                    </a:ext>
                  </a:extLst>
                </p:cNvPr>
                <p:cNvPicPr/>
                <p:nvPr/>
              </p:nvPicPr>
              <p:blipFill>
                <a:blip r:embed="rId235"/>
                <a:stretch>
                  <a:fillRect/>
                </a:stretch>
              </p:blipFill>
              <p:spPr>
                <a:xfrm>
                  <a:off x="2568032" y="3078438"/>
                  <a:ext cx="363240" cy="73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6">
            <p14:nvContentPartPr>
              <p14:cNvPr id="159" name="Рукописный ввод 158">
                <a:extLst>
                  <a:ext uri="{FF2B5EF4-FFF2-40B4-BE49-F238E27FC236}">
                    <a16:creationId xmlns:a16="http://schemas.microsoft.com/office/drawing/2014/main" id="{4B6DE708-3F46-48AB-8AF3-44A8CF4ED604}"/>
                  </a:ext>
                </a:extLst>
              </p14:cNvPr>
              <p14:cNvContentPartPr/>
              <p14:nvPr/>
            </p14:nvContentPartPr>
            <p14:xfrm>
              <a:off x="2572352" y="3599358"/>
              <a:ext cx="300600" cy="16920"/>
            </p14:xfrm>
          </p:contentPart>
        </mc:Choice>
        <mc:Fallback xmlns="">
          <p:pic>
            <p:nvPicPr>
              <p:cNvPr id="159" name="Рукописный ввод 158">
                <a:extLst>
                  <a:ext uri="{FF2B5EF4-FFF2-40B4-BE49-F238E27FC236}">
                    <a16:creationId xmlns:a16="http://schemas.microsoft.com/office/drawing/2014/main" id="{4B6DE708-3F46-48AB-8AF3-44A8CF4ED604}"/>
                  </a:ext>
                </a:extLst>
              </p:cNvPr>
              <p:cNvPicPr/>
              <p:nvPr/>
            </p:nvPicPr>
            <p:blipFill>
              <a:blip r:embed="rId237"/>
              <a:stretch>
                <a:fillRect/>
              </a:stretch>
            </p:blipFill>
            <p:spPr>
              <a:xfrm>
                <a:off x="2563352" y="3590718"/>
                <a:ext cx="318240" cy="34560"/>
              </a:xfrm>
              <a:prstGeom prst="rect">
                <a:avLst/>
              </a:prstGeom>
            </p:spPr>
          </p:pic>
        </mc:Fallback>
      </mc:AlternateContent>
      <p:grpSp>
        <p:nvGrpSpPr>
          <p:cNvPr id="161" name="Группа 160">
            <a:extLst>
              <a:ext uri="{FF2B5EF4-FFF2-40B4-BE49-F238E27FC236}">
                <a16:creationId xmlns:a16="http://schemas.microsoft.com/office/drawing/2014/main" id="{6F3B817C-7DCC-4C82-A9E7-DC8E4EC2142D}"/>
              </a:ext>
            </a:extLst>
          </p:cNvPr>
          <p:cNvGrpSpPr/>
          <p:nvPr/>
        </p:nvGrpSpPr>
        <p:grpSpPr>
          <a:xfrm>
            <a:off x="2448872" y="3744798"/>
            <a:ext cx="361080" cy="296280"/>
            <a:chOff x="2448872" y="3744798"/>
            <a:chExt cx="361080" cy="296280"/>
          </a:xfrm>
        </p:grpSpPr>
        <mc:AlternateContent xmlns:mc="http://schemas.openxmlformats.org/markup-compatibility/2006" xmlns:p14="http://schemas.microsoft.com/office/powerpoint/2010/main">
          <mc:Choice Requires="p14">
            <p:contentPart p14:bwMode="auto" r:id="rId238">
              <p14:nvContentPartPr>
                <p14:cNvPr id="158" name="Рукописный ввод 157">
                  <a:extLst>
                    <a:ext uri="{FF2B5EF4-FFF2-40B4-BE49-F238E27FC236}">
                      <a16:creationId xmlns:a16="http://schemas.microsoft.com/office/drawing/2014/main" id="{FE126B4F-9CA4-4505-A379-ADF5F6A409FD}"/>
                    </a:ext>
                  </a:extLst>
                </p14:cNvPr>
                <p14:cNvContentPartPr/>
                <p14:nvPr/>
              </p14:nvContentPartPr>
              <p14:xfrm>
                <a:off x="2636792" y="3744798"/>
                <a:ext cx="32760" cy="296280"/>
              </p14:xfrm>
            </p:contentPart>
          </mc:Choice>
          <mc:Fallback xmlns="">
            <p:pic>
              <p:nvPicPr>
                <p:cNvPr id="158" name="Рукописный ввод 157">
                  <a:extLst>
                    <a:ext uri="{FF2B5EF4-FFF2-40B4-BE49-F238E27FC236}">
                      <a16:creationId xmlns:a16="http://schemas.microsoft.com/office/drawing/2014/main" id="{FE126B4F-9CA4-4505-A379-ADF5F6A409FD}"/>
                    </a:ext>
                  </a:extLst>
                </p:cNvPr>
                <p:cNvPicPr/>
                <p:nvPr/>
              </p:nvPicPr>
              <p:blipFill>
                <a:blip r:embed="rId239"/>
                <a:stretch>
                  <a:fillRect/>
                </a:stretch>
              </p:blipFill>
              <p:spPr>
                <a:xfrm>
                  <a:off x="2627792" y="3735798"/>
                  <a:ext cx="5040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60" name="Рукописный ввод 159">
                  <a:extLst>
                    <a:ext uri="{FF2B5EF4-FFF2-40B4-BE49-F238E27FC236}">
                      <a16:creationId xmlns:a16="http://schemas.microsoft.com/office/drawing/2014/main" id="{B53845AB-E48B-46A7-A75C-1381506C6129}"/>
                    </a:ext>
                  </a:extLst>
                </p14:cNvPr>
                <p14:cNvContentPartPr/>
                <p14:nvPr/>
              </p14:nvContentPartPr>
              <p14:xfrm>
                <a:off x="2448872" y="3849198"/>
                <a:ext cx="361080" cy="18360"/>
              </p14:xfrm>
            </p:contentPart>
          </mc:Choice>
          <mc:Fallback xmlns="">
            <p:pic>
              <p:nvPicPr>
                <p:cNvPr id="160" name="Рукописный ввод 159">
                  <a:extLst>
                    <a:ext uri="{FF2B5EF4-FFF2-40B4-BE49-F238E27FC236}">
                      <a16:creationId xmlns:a16="http://schemas.microsoft.com/office/drawing/2014/main" id="{B53845AB-E48B-46A7-A75C-1381506C6129}"/>
                    </a:ext>
                  </a:extLst>
                </p:cNvPr>
                <p:cNvPicPr/>
                <p:nvPr/>
              </p:nvPicPr>
              <p:blipFill>
                <a:blip r:embed="rId241"/>
                <a:stretch>
                  <a:fillRect/>
                </a:stretch>
              </p:blipFill>
              <p:spPr>
                <a:xfrm>
                  <a:off x="2440232" y="3840558"/>
                  <a:ext cx="378720" cy="3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2">
            <p14:nvContentPartPr>
              <p14:cNvPr id="163" name="Рукописный ввод 162">
                <a:extLst>
                  <a:ext uri="{FF2B5EF4-FFF2-40B4-BE49-F238E27FC236}">
                    <a16:creationId xmlns:a16="http://schemas.microsoft.com/office/drawing/2014/main" id="{33E66DBC-6A8B-4619-9FA6-8C90C203766B}"/>
                  </a:ext>
                </a:extLst>
              </p14:cNvPr>
              <p14:cNvContentPartPr/>
              <p14:nvPr/>
            </p14:nvContentPartPr>
            <p14:xfrm>
              <a:off x="2269952" y="1583718"/>
              <a:ext cx="1193760" cy="2888640"/>
            </p14:xfrm>
          </p:contentPart>
        </mc:Choice>
        <mc:Fallback xmlns="">
          <p:pic>
            <p:nvPicPr>
              <p:cNvPr id="163" name="Рукописный ввод 162">
                <a:extLst>
                  <a:ext uri="{FF2B5EF4-FFF2-40B4-BE49-F238E27FC236}">
                    <a16:creationId xmlns:a16="http://schemas.microsoft.com/office/drawing/2014/main" id="{33E66DBC-6A8B-4619-9FA6-8C90C203766B}"/>
                  </a:ext>
                </a:extLst>
              </p:cNvPr>
              <p:cNvPicPr/>
              <p:nvPr/>
            </p:nvPicPr>
            <p:blipFill>
              <a:blip r:embed="rId243"/>
              <a:stretch>
                <a:fillRect/>
              </a:stretch>
            </p:blipFill>
            <p:spPr>
              <a:xfrm>
                <a:off x="2261312" y="1575078"/>
                <a:ext cx="1211400" cy="2906280"/>
              </a:xfrm>
              <a:prstGeom prst="rect">
                <a:avLst/>
              </a:prstGeom>
            </p:spPr>
          </p:pic>
        </mc:Fallback>
      </mc:AlternateContent>
      <p:grpSp>
        <p:nvGrpSpPr>
          <p:cNvPr id="174" name="Группа 173">
            <a:extLst>
              <a:ext uri="{FF2B5EF4-FFF2-40B4-BE49-F238E27FC236}">
                <a16:creationId xmlns:a16="http://schemas.microsoft.com/office/drawing/2014/main" id="{527C1598-6511-4AF4-8AC0-F38A4A7EE334}"/>
              </a:ext>
            </a:extLst>
          </p:cNvPr>
          <p:cNvGrpSpPr/>
          <p:nvPr/>
        </p:nvGrpSpPr>
        <p:grpSpPr>
          <a:xfrm>
            <a:off x="1294712" y="4694478"/>
            <a:ext cx="2211480" cy="1146240"/>
            <a:chOff x="1294712" y="4694478"/>
            <a:chExt cx="2211480" cy="1146240"/>
          </a:xfrm>
        </p:grpSpPr>
        <mc:AlternateContent xmlns:mc="http://schemas.openxmlformats.org/markup-compatibility/2006" xmlns:p14="http://schemas.microsoft.com/office/powerpoint/2010/main">
          <mc:Choice Requires="p14">
            <p:contentPart p14:bwMode="auto" r:id="rId244">
              <p14:nvContentPartPr>
                <p14:cNvPr id="164" name="Рукописный ввод 163">
                  <a:extLst>
                    <a:ext uri="{FF2B5EF4-FFF2-40B4-BE49-F238E27FC236}">
                      <a16:creationId xmlns:a16="http://schemas.microsoft.com/office/drawing/2014/main" id="{DCBA9EA6-7FC2-4658-A8B4-A8E11F0C5DE1}"/>
                    </a:ext>
                  </a:extLst>
                </p14:cNvPr>
                <p14:cNvContentPartPr/>
                <p14:nvPr/>
              </p14:nvContentPartPr>
              <p14:xfrm>
                <a:off x="1294712" y="5183718"/>
                <a:ext cx="441360" cy="408960"/>
              </p14:xfrm>
            </p:contentPart>
          </mc:Choice>
          <mc:Fallback xmlns="">
            <p:pic>
              <p:nvPicPr>
                <p:cNvPr id="164" name="Рукописный ввод 163">
                  <a:extLst>
                    <a:ext uri="{FF2B5EF4-FFF2-40B4-BE49-F238E27FC236}">
                      <a16:creationId xmlns:a16="http://schemas.microsoft.com/office/drawing/2014/main" id="{DCBA9EA6-7FC2-4658-A8B4-A8E11F0C5DE1}"/>
                    </a:ext>
                  </a:extLst>
                </p:cNvPr>
                <p:cNvPicPr/>
                <p:nvPr/>
              </p:nvPicPr>
              <p:blipFill>
                <a:blip r:embed="rId245"/>
                <a:stretch>
                  <a:fillRect/>
                </a:stretch>
              </p:blipFill>
              <p:spPr>
                <a:xfrm>
                  <a:off x="1286072" y="5175078"/>
                  <a:ext cx="459000" cy="42660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65" name="Рукописный ввод 164">
                  <a:extLst>
                    <a:ext uri="{FF2B5EF4-FFF2-40B4-BE49-F238E27FC236}">
                      <a16:creationId xmlns:a16="http://schemas.microsoft.com/office/drawing/2014/main" id="{190C492D-3680-42A4-BDE2-DDBB4D18B52D}"/>
                    </a:ext>
                  </a:extLst>
                </p14:cNvPr>
                <p14:cNvContentPartPr/>
                <p14:nvPr/>
              </p14:nvContentPartPr>
              <p14:xfrm>
                <a:off x="1854872" y="5077158"/>
                <a:ext cx="193680" cy="431640"/>
              </p14:xfrm>
            </p:contentPart>
          </mc:Choice>
          <mc:Fallback xmlns="">
            <p:pic>
              <p:nvPicPr>
                <p:cNvPr id="165" name="Рукописный ввод 164">
                  <a:extLst>
                    <a:ext uri="{FF2B5EF4-FFF2-40B4-BE49-F238E27FC236}">
                      <a16:creationId xmlns:a16="http://schemas.microsoft.com/office/drawing/2014/main" id="{190C492D-3680-42A4-BDE2-DDBB4D18B52D}"/>
                    </a:ext>
                  </a:extLst>
                </p:cNvPr>
                <p:cNvPicPr/>
                <p:nvPr/>
              </p:nvPicPr>
              <p:blipFill>
                <a:blip r:embed="rId247"/>
                <a:stretch>
                  <a:fillRect/>
                </a:stretch>
              </p:blipFill>
              <p:spPr>
                <a:xfrm>
                  <a:off x="1846232" y="5068158"/>
                  <a:ext cx="21132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66" name="Рукописный ввод 165">
                  <a:extLst>
                    <a:ext uri="{FF2B5EF4-FFF2-40B4-BE49-F238E27FC236}">
                      <a16:creationId xmlns:a16="http://schemas.microsoft.com/office/drawing/2014/main" id="{B66EF56C-8780-450E-93D6-232A99EEC77A}"/>
                    </a:ext>
                  </a:extLst>
                </p14:cNvPr>
                <p14:cNvContentPartPr/>
                <p14:nvPr/>
              </p14:nvContentPartPr>
              <p14:xfrm>
                <a:off x="2111912" y="5056638"/>
                <a:ext cx="81720" cy="192600"/>
              </p14:xfrm>
            </p:contentPart>
          </mc:Choice>
          <mc:Fallback xmlns="">
            <p:pic>
              <p:nvPicPr>
                <p:cNvPr id="166" name="Рукописный ввод 165">
                  <a:extLst>
                    <a:ext uri="{FF2B5EF4-FFF2-40B4-BE49-F238E27FC236}">
                      <a16:creationId xmlns:a16="http://schemas.microsoft.com/office/drawing/2014/main" id="{B66EF56C-8780-450E-93D6-232A99EEC77A}"/>
                    </a:ext>
                  </a:extLst>
                </p:cNvPr>
                <p:cNvPicPr/>
                <p:nvPr/>
              </p:nvPicPr>
              <p:blipFill>
                <a:blip r:embed="rId249"/>
                <a:stretch>
                  <a:fillRect/>
                </a:stretch>
              </p:blipFill>
              <p:spPr>
                <a:xfrm>
                  <a:off x="2102912" y="5047998"/>
                  <a:ext cx="9936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67" name="Рукописный ввод 166">
                  <a:extLst>
                    <a:ext uri="{FF2B5EF4-FFF2-40B4-BE49-F238E27FC236}">
                      <a16:creationId xmlns:a16="http://schemas.microsoft.com/office/drawing/2014/main" id="{FE013B3D-C162-49F4-AF5C-B4AF053A9F88}"/>
                    </a:ext>
                  </a:extLst>
                </p14:cNvPr>
                <p14:cNvContentPartPr/>
                <p14:nvPr/>
              </p14:nvContentPartPr>
              <p14:xfrm>
                <a:off x="2030192" y="4983918"/>
                <a:ext cx="335160" cy="238680"/>
              </p14:xfrm>
            </p:contentPart>
          </mc:Choice>
          <mc:Fallback xmlns="">
            <p:pic>
              <p:nvPicPr>
                <p:cNvPr id="167" name="Рукописный ввод 166">
                  <a:extLst>
                    <a:ext uri="{FF2B5EF4-FFF2-40B4-BE49-F238E27FC236}">
                      <a16:creationId xmlns:a16="http://schemas.microsoft.com/office/drawing/2014/main" id="{FE013B3D-C162-49F4-AF5C-B4AF053A9F88}"/>
                    </a:ext>
                  </a:extLst>
                </p:cNvPr>
                <p:cNvPicPr/>
                <p:nvPr/>
              </p:nvPicPr>
              <p:blipFill>
                <a:blip r:embed="rId251"/>
                <a:stretch>
                  <a:fillRect/>
                </a:stretch>
              </p:blipFill>
              <p:spPr>
                <a:xfrm>
                  <a:off x="2021552" y="4975278"/>
                  <a:ext cx="35280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68" name="Рукописный ввод 167">
                  <a:extLst>
                    <a:ext uri="{FF2B5EF4-FFF2-40B4-BE49-F238E27FC236}">
                      <a16:creationId xmlns:a16="http://schemas.microsoft.com/office/drawing/2014/main" id="{F5E833FB-B59F-4567-92C5-193C1551E0FE}"/>
                    </a:ext>
                  </a:extLst>
                </p14:cNvPr>
                <p14:cNvContentPartPr/>
                <p14:nvPr/>
              </p14:nvContentPartPr>
              <p14:xfrm>
                <a:off x="2413952" y="4871598"/>
                <a:ext cx="247320" cy="354240"/>
              </p14:xfrm>
            </p:contentPart>
          </mc:Choice>
          <mc:Fallback xmlns="">
            <p:pic>
              <p:nvPicPr>
                <p:cNvPr id="168" name="Рукописный ввод 167">
                  <a:extLst>
                    <a:ext uri="{FF2B5EF4-FFF2-40B4-BE49-F238E27FC236}">
                      <a16:creationId xmlns:a16="http://schemas.microsoft.com/office/drawing/2014/main" id="{F5E833FB-B59F-4567-92C5-193C1551E0FE}"/>
                    </a:ext>
                  </a:extLst>
                </p:cNvPr>
                <p:cNvPicPr/>
                <p:nvPr/>
              </p:nvPicPr>
              <p:blipFill>
                <a:blip r:embed="rId253"/>
                <a:stretch>
                  <a:fillRect/>
                </a:stretch>
              </p:blipFill>
              <p:spPr>
                <a:xfrm>
                  <a:off x="2404952" y="4862598"/>
                  <a:ext cx="26496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69" name="Рукописный ввод 168">
                  <a:extLst>
                    <a:ext uri="{FF2B5EF4-FFF2-40B4-BE49-F238E27FC236}">
                      <a16:creationId xmlns:a16="http://schemas.microsoft.com/office/drawing/2014/main" id="{BF8EA9D4-3F69-48FD-AB4F-7631391D8FC9}"/>
                    </a:ext>
                  </a:extLst>
                </p14:cNvPr>
                <p14:cNvContentPartPr/>
                <p14:nvPr/>
              </p14:nvContentPartPr>
              <p14:xfrm>
                <a:off x="2657312" y="4803558"/>
                <a:ext cx="197280" cy="280800"/>
              </p14:xfrm>
            </p:contentPart>
          </mc:Choice>
          <mc:Fallback xmlns="">
            <p:pic>
              <p:nvPicPr>
                <p:cNvPr id="169" name="Рукописный ввод 168">
                  <a:extLst>
                    <a:ext uri="{FF2B5EF4-FFF2-40B4-BE49-F238E27FC236}">
                      <a16:creationId xmlns:a16="http://schemas.microsoft.com/office/drawing/2014/main" id="{BF8EA9D4-3F69-48FD-AB4F-7631391D8FC9}"/>
                    </a:ext>
                  </a:extLst>
                </p:cNvPr>
                <p:cNvPicPr/>
                <p:nvPr/>
              </p:nvPicPr>
              <p:blipFill>
                <a:blip r:embed="rId255"/>
                <a:stretch>
                  <a:fillRect/>
                </a:stretch>
              </p:blipFill>
              <p:spPr>
                <a:xfrm>
                  <a:off x="2648312" y="4794918"/>
                  <a:ext cx="21492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70" name="Рукописный ввод 169">
                  <a:extLst>
                    <a:ext uri="{FF2B5EF4-FFF2-40B4-BE49-F238E27FC236}">
                      <a16:creationId xmlns:a16="http://schemas.microsoft.com/office/drawing/2014/main" id="{00E93DAC-8E1E-43CE-A3C0-1B055F3BB06A}"/>
                    </a:ext>
                  </a:extLst>
                </p14:cNvPr>
                <p14:cNvContentPartPr/>
                <p14:nvPr/>
              </p14:nvContentPartPr>
              <p14:xfrm>
                <a:off x="2874392" y="4849638"/>
                <a:ext cx="229680" cy="186120"/>
              </p14:xfrm>
            </p:contentPart>
          </mc:Choice>
          <mc:Fallback xmlns="">
            <p:pic>
              <p:nvPicPr>
                <p:cNvPr id="170" name="Рукописный ввод 169">
                  <a:extLst>
                    <a:ext uri="{FF2B5EF4-FFF2-40B4-BE49-F238E27FC236}">
                      <a16:creationId xmlns:a16="http://schemas.microsoft.com/office/drawing/2014/main" id="{00E93DAC-8E1E-43CE-A3C0-1B055F3BB06A}"/>
                    </a:ext>
                  </a:extLst>
                </p:cNvPr>
                <p:cNvPicPr/>
                <p:nvPr/>
              </p:nvPicPr>
              <p:blipFill>
                <a:blip r:embed="rId257"/>
                <a:stretch>
                  <a:fillRect/>
                </a:stretch>
              </p:blipFill>
              <p:spPr>
                <a:xfrm>
                  <a:off x="2865392" y="4840638"/>
                  <a:ext cx="2473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71" name="Рукописный ввод 170">
                  <a:extLst>
                    <a:ext uri="{FF2B5EF4-FFF2-40B4-BE49-F238E27FC236}">
                      <a16:creationId xmlns:a16="http://schemas.microsoft.com/office/drawing/2014/main" id="{C5A72DCA-538D-42C8-89DF-727C28861DBF}"/>
                    </a:ext>
                  </a:extLst>
                </p14:cNvPr>
                <p14:cNvContentPartPr/>
                <p14:nvPr/>
              </p14:nvContentPartPr>
              <p14:xfrm>
                <a:off x="3034952" y="4768278"/>
                <a:ext cx="356760" cy="252360"/>
              </p14:xfrm>
            </p:contentPart>
          </mc:Choice>
          <mc:Fallback xmlns="">
            <p:pic>
              <p:nvPicPr>
                <p:cNvPr id="171" name="Рукописный ввод 170">
                  <a:extLst>
                    <a:ext uri="{FF2B5EF4-FFF2-40B4-BE49-F238E27FC236}">
                      <a16:creationId xmlns:a16="http://schemas.microsoft.com/office/drawing/2014/main" id="{C5A72DCA-538D-42C8-89DF-727C28861DBF}"/>
                    </a:ext>
                  </a:extLst>
                </p:cNvPr>
                <p:cNvPicPr/>
                <p:nvPr/>
              </p:nvPicPr>
              <p:blipFill>
                <a:blip r:embed="rId259"/>
                <a:stretch>
                  <a:fillRect/>
                </a:stretch>
              </p:blipFill>
              <p:spPr>
                <a:xfrm>
                  <a:off x="3025952" y="4759638"/>
                  <a:ext cx="37440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72" name="Рукописный ввод 171">
                  <a:extLst>
                    <a:ext uri="{FF2B5EF4-FFF2-40B4-BE49-F238E27FC236}">
                      <a16:creationId xmlns:a16="http://schemas.microsoft.com/office/drawing/2014/main" id="{B449CF47-4534-4E7B-808D-A77813A2FF47}"/>
                    </a:ext>
                  </a:extLst>
                </p14:cNvPr>
                <p14:cNvContentPartPr/>
                <p14:nvPr/>
              </p14:nvContentPartPr>
              <p14:xfrm>
                <a:off x="3018032" y="4694478"/>
                <a:ext cx="488160" cy="122040"/>
              </p14:xfrm>
            </p:contentPart>
          </mc:Choice>
          <mc:Fallback xmlns="">
            <p:pic>
              <p:nvPicPr>
                <p:cNvPr id="172" name="Рукописный ввод 171">
                  <a:extLst>
                    <a:ext uri="{FF2B5EF4-FFF2-40B4-BE49-F238E27FC236}">
                      <a16:creationId xmlns:a16="http://schemas.microsoft.com/office/drawing/2014/main" id="{B449CF47-4534-4E7B-808D-A77813A2FF47}"/>
                    </a:ext>
                  </a:extLst>
                </p:cNvPr>
                <p:cNvPicPr/>
                <p:nvPr/>
              </p:nvPicPr>
              <p:blipFill>
                <a:blip r:embed="rId261"/>
                <a:stretch>
                  <a:fillRect/>
                </a:stretch>
              </p:blipFill>
              <p:spPr>
                <a:xfrm>
                  <a:off x="3009032" y="4685478"/>
                  <a:ext cx="5058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73" name="Рукописный ввод 172">
                  <a:extLst>
                    <a:ext uri="{FF2B5EF4-FFF2-40B4-BE49-F238E27FC236}">
                      <a16:creationId xmlns:a16="http://schemas.microsoft.com/office/drawing/2014/main" id="{11D40344-4B27-4C43-9E15-F9D07A6D63B7}"/>
                    </a:ext>
                  </a:extLst>
                </p14:cNvPr>
                <p14:cNvContentPartPr/>
                <p14:nvPr/>
              </p14:nvContentPartPr>
              <p14:xfrm>
                <a:off x="1464632" y="5269038"/>
                <a:ext cx="1968480" cy="571680"/>
              </p14:xfrm>
            </p:contentPart>
          </mc:Choice>
          <mc:Fallback xmlns="">
            <p:pic>
              <p:nvPicPr>
                <p:cNvPr id="173" name="Рукописный ввод 172">
                  <a:extLst>
                    <a:ext uri="{FF2B5EF4-FFF2-40B4-BE49-F238E27FC236}">
                      <a16:creationId xmlns:a16="http://schemas.microsoft.com/office/drawing/2014/main" id="{11D40344-4B27-4C43-9E15-F9D07A6D63B7}"/>
                    </a:ext>
                  </a:extLst>
                </p:cNvPr>
                <p:cNvPicPr/>
                <p:nvPr/>
              </p:nvPicPr>
              <p:blipFill>
                <a:blip r:embed="rId263"/>
                <a:stretch>
                  <a:fillRect/>
                </a:stretch>
              </p:blipFill>
              <p:spPr>
                <a:xfrm>
                  <a:off x="1455992" y="5260398"/>
                  <a:ext cx="1986120" cy="589320"/>
                </a:xfrm>
                <a:prstGeom prst="rect">
                  <a:avLst/>
                </a:prstGeom>
              </p:spPr>
            </p:pic>
          </mc:Fallback>
        </mc:AlternateContent>
      </p:grpSp>
    </p:spTree>
    <p:extLst>
      <p:ext uri="{BB962C8B-B14F-4D97-AF65-F5344CB8AC3E}">
        <p14:creationId xmlns:p14="http://schemas.microsoft.com/office/powerpoint/2010/main" val="3912992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Группа 10">
            <a:extLst>
              <a:ext uri="{FF2B5EF4-FFF2-40B4-BE49-F238E27FC236}">
                <a16:creationId xmlns:a16="http://schemas.microsoft.com/office/drawing/2014/main" id="{6B3D1072-77CC-4190-A861-14F199FB3392}"/>
              </a:ext>
            </a:extLst>
          </p:cNvPr>
          <p:cNvGrpSpPr/>
          <p:nvPr/>
        </p:nvGrpSpPr>
        <p:grpSpPr>
          <a:xfrm>
            <a:off x="473552" y="273318"/>
            <a:ext cx="3024000" cy="840240"/>
            <a:chOff x="473552" y="273318"/>
            <a:chExt cx="3024000" cy="840240"/>
          </a:xfrm>
        </p:grpSpPr>
        <mc:AlternateContent xmlns:mc="http://schemas.openxmlformats.org/markup-compatibility/2006" xmlns:p14="http://schemas.microsoft.com/office/powerpoint/2010/main">
          <mc:Choice Requires="p14">
            <p:contentPart p14:bwMode="auto" r:id="rId2">
              <p14:nvContentPartPr>
                <p14:cNvPr id="4" name="Рукописный ввод 3">
                  <a:extLst>
                    <a:ext uri="{FF2B5EF4-FFF2-40B4-BE49-F238E27FC236}">
                      <a16:creationId xmlns:a16="http://schemas.microsoft.com/office/drawing/2014/main" id="{475BA647-998E-4947-886A-7B5E70A2E08F}"/>
                    </a:ext>
                  </a:extLst>
                </p14:cNvPr>
                <p14:cNvContentPartPr/>
                <p14:nvPr/>
              </p14:nvContentPartPr>
              <p14:xfrm>
                <a:off x="473552" y="702078"/>
                <a:ext cx="438480" cy="116640"/>
              </p14:xfrm>
            </p:contentPart>
          </mc:Choice>
          <mc:Fallback xmlns="">
            <p:pic>
              <p:nvPicPr>
                <p:cNvPr id="4" name="Рукописный ввод 3">
                  <a:extLst>
                    <a:ext uri="{FF2B5EF4-FFF2-40B4-BE49-F238E27FC236}">
                      <a16:creationId xmlns:a16="http://schemas.microsoft.com/office/drawing/2014/main" id="{475BA647-998E-4947-886A-7B5E70A2E08F}"/>
                    </a:ext>
                  </a:extLst>
                </p:cNvPr>
                <p:cNvPicPr/>
                <p:nvPr/>
              </p:nvPicPr>
              <p:blipFill>
                <a:blip r:embed="rId3"/>
                <a:stretch>
                  <a:fillRect/>
                </a:stretch>
              </p:blipFill>
              <p:spPr>
                <a:xfrm>
                  <a:off x="464912" y="693078"/>
                  <a:ext cx="4561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Рукописный ввод 4">
                  <a:extLst>
                    <a:ext uri="{FF2B5EF4-FFF2-40B4-BE49-F238E27FC236}">
                      <a16:creationId xmlns:a16="http://schemas.microsoft.com/office/drawing/2014/main" id="{1768DEE0-5FE8-4CD5-9DDB-E3BA8BAC200F}"/>
                    </a:ext>
                  </a:extLst>
                </p14:cNvPr>
                <p14:cNvContentPartPr/>
                <p14:nvPr/>
              </p14:nvContentPartPr>
              <p14:xfrm>
                <a:off x="1131272" y="347478"/>
                <a:ext cx="103320" cy="547200"/>
              </p14:xfrm>
            </p:contentPart>
          </mc:Choice>
          <mc:Fallback xmlns="">
            <p:pic>
              <p:nvPicPr>
                <p:cNvPr id="5" name="Рукописный ввод 4">
                  <a:extLst>
                    <a:ext uri="{FF2B5EF4-FFF2-40B4-BE49-F238E27FC236}">
                      <a16:creationId xmlns:a16="http://schemas.microsoft.com/office/drawing/2014/main" id="{1768DEE0-5FE8-4CD5-9DDB-E3BA8BAC200F}"/>
                    </a:ext>
                  </a:extLst>
                </p:cNvPr>
                <p:cNvPicPr/>
                <p:nvPr/>
              </p:nvPicPr>
              <p:blipFill>
                <a:blip r:embed="rId5"/>
                <a:stretch>
                  <a:fillRect/>
                </a:stretch>
              </p:blipFill>
              <p:spPr>
                <a:xfrm>
                  <a:off x="1122272" y="338838"/>
                  <a:ext cx="120960" cy="564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Рукописный ввод 5">
                  <a:extLst>
                    <a:ext uri="{FF2B5EF4-FFF2-40B4-BE49-F238E27FC236}">
                      <a16:creationId xmlns:a16="http://schemas.microsoft.com/office/drawing/2014/main" id="{6246C984-3D89-42D0-BB52-D14B761402EA}"/>
                    </a:ext>
                  </a:extLst>
                </p14:cNvPr>
                <p14:cNvContentPartPr/>
                <p14:nvPr/>
              </p14:nvContentPartPr>
              <p14:xfrm>
                <a:off x="1454552" y="414798"/>
                <a:ext cx="392760" cy="331200"/>
              </p14:xfrm>
            </p:contentPart>
          </mc:Choice>
          <mc:Fallback xmlns="">
            <p:pic>
              <p:nvPicPr>
                <p:cNvPr id="6" name="Рукописный ввод 5">
                  <a:extLst>
                    <a:ext uri="{FF2B5EF4-FFF2-40B4-BE49-F238E27FC236}">
                      <a16:creationId xmlns:a16="http://schemas.microsoft.com/office/drawing/2014/main" id="{6246C984-3D89-42D0-BB52-D14B761402EA}"/>
                    </a:ext>
                  </a:extLst>
                </p:cNvPr>
                <p:cNvPicPr/>
                <p:nvPr/>
              </p:nvPicPr>
              <p:blipFill>
                <a:blip r:embed="rId7"/>
                <a:stretch>
                  <a:fillRect/>
                </a:stretch>
              </p:blipFill>
              <p:spPr>
                <a:xfrm>
                  <a:off x="1445912" y="406158"/>
                  <a:ext cx="41040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597ECB44-CB0B-4CC6-B9E2-A0D16642F75A}"/>
                    </a:ext>
                  </a:extLst>
                </p14:cNvPr>
                <p14:cNvContentPartPr/>
                <p14:nvPr/>
              </p14:nvContentPartPr>
              <p14:xfrm>
                <a:off x="1516832" y="603078"/>
                <a:ext cx="330840" cy="25920"/>
              </p14:xfrm>
            </p:contentPart>
          </mc:Choice>
          <mc:Fallback xmlns="">
            <p:pic>
              <p:nvPicPr>
                <p:cNvPr id="7" name="Рукописный ввод 6">
                  <a:extLst>
                    <a:ext uri="{FF2B5EF4-FFF2-40B4-BE49-F238E27FC236}">
                      <a16:creationId xmlns:a16="http://schemas.microsoft.com/office/drawing/2014/main" id="{597ECB44-CB0B-4CC6-B9E2-A0D16642F75A}"/>
                    </a:ext>
                  </a:extLst>
                </p:cNvPr>
                <p:cNvPicPr/>
                <p:nvPr/>
              </p:nvPicPr>
              <p:blipFill>
                <a:blip r:embed="rId9"/>
                <a:stretch>
                  <a:fillRect/>
                </a:stretch>
              </p:blipFill>
              <p:spPr>
                <a:xfrm>
                  <a:off x="1507832" y="594438"/>
                  <a:ext cx="3484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Рукописный ввод 7">
                  <a:extLst>
                    <a:ext uri="{FF2B5EF4-FFF2-40B4-BE49-F238E27FC236}">
                      <a16:creationId xmlns:a16="http://schemas.microsoft.com/office/drawing/2014/main" id="{FE04A527-2798-4F57-935F-00F4AF4C1095}"/>
                    </a:ext>
                  </a:extLst>
                </p14:cNvPr>
                <p14:cNvContentPartPr/>
                <p14:nvPr/>
              </p14:nvContentPartPr>
              <p14:xfrm>
                <a:off x="2082392" y="491118"/>
                <a:ext cx="249120" cy="260280"/>
              </p14:xfrm>
            </p:contentPart>
          </mc:Choice>
          <mc:Fallback xmlns="">
            <p:pic>
              <p:nvPicPr>
                <p:cNvPr id="8" name="Рукописный ввод 7">
                  <a:extLst>
                    <a:ext uri="{FF2B5EF4-FFF2-40B4-BE49-F238E27FC236}">
                      <a16:creationId xmlns:a16="http://schemas.microsoft.com/office/drawing/2014/main" id="{FE04A527-2798-4F57-935F-00F4AF4C1095}"/>
                    </a:ext>
                  </a:extLst>
                </p:cNvPr>
                <p:cNvPicPr/>
                <p:nvPr/>
              </p:nvPicPr>
              <p:blipFill>
                <a:blip r:embed="rId11"/>
                <a:stretch>
                  <a:fillRect/>
                </a:stretch>
              </p:blipFill>
              <p:spPr>
                <a:xfrm>
                  <a:off x="2073392" y="482118"/>
                  <a:ext cx="26676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Рукописный ввод 8">
                  <a:extLst>
                    <a:ext uri="{FF2B5EF4-FFF2-40B4-BE49-F238E27FC236}">
                      <a16:creationId xmlns:a16="http://schemas.microsoft.com/office/drawing/2014/main" id="{0CD1B0FD-4A81-4765-8D42-E41B39426951}"/>
                    </a:ext>
                  </a:extLst>
                </p14:cNvPr>
                <p14:cNvContentPartPr/>
                <p14:nvPr/>
              </p14:nvContentPartPr>
              <p14:xfrm>
                <a:off x="2679632" y="384918"/>
                <a:ext cx="326880" cy="408960"/>
              </p14:xfrm>
            </p:contentPart>
          </mc:Choice>
          <mc:Fallback xmlns="">
            <p:pic>
              <p:nvPicPr>
                <p:cNvPr id="9" name="Рукописный ввод 8">
                  <a:extLst>
                    <a:ext uri="{FF2B5EF4-FFF2-40B4-BE49-F238E27FC236}">
                      <a16:creationId xmlns:a16="http://schemas.microsoft.com/office/drawing/2014/main" id="{0CD1B0FD-4A81-4765-8D42-E41B39426951}"/>
                    </a:ext>
                  </a:extLst>
                </p:cNvPr>
                <p:cNvPicPr/>
                <p:nvPr/>
              </p:nvPicPr>
              <p:blipFill>
                <a:blip r:embed="rId13"/>
                <a:stretch>
                  <a:fillRect/>
                </a:stretch>
              </p:blipFill>
              <p:spPr>
                <a:xfrm>
                  <a:off x="2670992" y="375918"/>
                  <a:ext cx="344520" cy="426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Рукописный ввод 9">
                  <a:extLst>
                    <a:ext uri="{FF2B5EF4-FFF2-40B4-BE49-F238E27FC236}">
                      <a16:creationId xmlns:a16="http://schemas.microsoft.com/office/drawing/2014/main" id="{F97B341B-B413-4B48-B24A-76DDCBA1478D}"/>
                    </a:ext>
                  </a:extLst>
                </p14:cNvPr>
                <p14:cNvContentPartPr/>
                <p14:nvPr/>
              </p14:nvContentPartPr>
              <p14:xfrm>
                <a:off x="3002192" y="273318"/>
                <a:ext cx="495360" cy="840240"/>
              </p14:xfrm>
            </p:contentPart>
          </mc:Choice>
          <mc:Fallback xmlns="">
            <p:pic>
              <p:nvPicPr>
                <p:cNvPr id="10" name="Рукописный ввод 9">
                  <a:extLst>
                    <a:ext uri="{FF2B5EF4-FFF2-40B4-BE49-F238E27FC236}">
                      <a16:creationId xmlns:a16="http://schemas.microsoft.com/office/drawing/2014/main" id="{F97B341B-B413-4B48-B24A-76DDCBA1478D}"/>
                    </a:ext>
                  </a:extLst>
                </p:cNvPr>
                <p:cNvPicPr/>
                <p:nvPr/>
              </p:nvPicPr>
              <p:blipFill>
                <a:blip r:embed="rId15"/>
                <a:stretch>
                  <a:fillRect/>
                </a:stretch>
              </p:blipFill>
              <p:spPr>
                <a:xfrm>
                  <a:off x="2993192" y="264678"/>
                  <a:ext cx="513000" cy="857880"/>
                </a:xfrm>
                <a:prstGeom prst="rect">
                  <a:avLst/>
                </a:prstGeom>
              </p:spPr>
            </p:pic>
          </mc:Fallback>
        </mc:AlternateContent>
      </p:grpSp>
      <p:grpSp>
        <p:nvGrpSpPr>
          <p:cNvPr id="15" name="Группа 14">
            <a:extLst>
              <a:ext uri="{FF2B5EF4-FFF2-40B4-BE49-F238E27FC236}">
                <a16:creationId xmlns:a16="http://schemas.microsoft.com/office/drawing/2014/main" id="{8BBEA70D-9907-449F-A661-0735C308DF5E}"/>
              </a:ext>
            </a:extLst>
          </p:cNvPr>
          <p:cNvGrpSpPr/>
          <p:nvPr/>
        </p:nvGrpSpPr>
        <p:grpSpPr>
          <a:xfrm>
            <a:off x="4549472" y="589038"/>
            <a:ext cx="453600" cy="305640"/>
            <a:chOff x="4549472" y="589038"/>
            <a:chExt cx="453600" cy="305640"/>
          </a:xfrm>
        </p:grpSpPr>
        <mc:AlternateContent xmlns:mc="http://schemas.openxmlformats.org/markup-compatibility/2006" xmlns:p14="http://schemas.microsoft.com/office/powerpoint/2010/main">
          <mc:Choice Requires="p14">
            <p:contentPart p14:bwMode="auto" r:id="rId16">
              <p14:nvContentPartPr>
                <p14:cNvPr id="12" name="Рукописный ввод 11">
                  <a:extLst>
                    <a:ext uri="{FF2B5EF4-FFF2-40B4-BE49-F238E27FC236}">
                      <a16:creationId xmlns:a16="http://schemas.microsoft.com/office/drawing/2014/main" id="{6926451C-106F-477C-8ABF-CE699738574B}"/>
                    </a:ext>
                  </a:extLst>
                </p14:cNvPr>
                <p14:cNvContentPartPr/>
                <p14:nvPr/>
              </p14:nvContentPartPr>
              <p14:xfrm>
                <a:off x="4560992" y="589038"/>
                <a:ext cx="391680" cy="13680"/>
              </p14:xfrm>
            </p:contentPart>
          </mc:Choice>
          <mc:Fallback xmlns="">
            <p:pic>
              <p:nvPicPr>
                <p:cNvPr id="12" name="Рукописный ввод 11">
                  <a:extLst>
                    <a:ext uri="{FF2B5EF4-FFF2-40B4-BE49-F238E27FC236}">
                      <a16:creationId xmlns:a16="http://schemas.microsoft.com/office/drawing/2014/main" id="{6926451C-106F-477C-8ABF-CE699738574B}"/>
                    </a:ext>
                  </a:extLst>
                </p:cNvPr>
                <p:cNvPicPr/>
                <p:nvPr/>
              </p:nvPicPr>
              <p:blipFill>
                <a:blip r:embed="rId17"/>
                <a:stretch>
                  <a:fillRect/>
                </a:stretch>
              </p:blipFill>
              <p:spPr>
                <a:xfrm>
                  <a:off x="4551992" y="580038"/>
                  <a:ext cx="40932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Рукописный ввод 12">
                  <a:extLst>
                    <a:ext uri="{FF2B5EF4-FFF2-40B4-BE49-F238E27FC236}">
                      <a16:creationId xmlns:a16="http://schemas.microsoft.com/office/drawing/2014/main" id="{43EFDFB4-9327-4897-B8E0-AEDCF37C4FF1}"/>
                    </a:ext>
                  </a:extLst>
                </p14:cNvPr>
                <p14:cNvContentPartPr/>
                <p14:nvPr/>
              </p14:nvContentPartPr>
              <p14:xfrm>
                <a:off x="4566392" y="711078"/>
                <a:ext cx="339840" cy="21600"/>
              </p14:xfrm>
            </p:contentPart>
          </mc:Choice>
          <mc:Fallback xmlns="">
            <p:pic>
              <p:nvPicPr>
                <p:cNvPr id="13" name="Рукописный ввод 12">
                  <a:extLst>
                    <a:ext uri="{FF2B5EF4-FFF2-40B4-BE49-F238E27FC236}">
                      <a16:creationId xmlns:a16="http://schemas.microsoft.com/office/drawing/2014/main" id="{43EFDFB4-9327-4897-B8E0-AEDCF37C4FF1}"/>
                    </a:ext>
                  </a:extLst>
                </p:cNvPr>
                <p:cNvPicPr/>
                <p:nvPr/>
              </p:nvPicPr>
              <p:blipFill>
                <a:blip r:embed="rId19"/>
                <a:stretch>
                  <a:fillRect/>
                </a:stretch>
              </p:blipFill>
              <p:spPr>
                <a:xfrm>
                  <a:off x="4557752" y="702438"/>
                  <a:ext cx="35748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Рукописный ввод 13">
                  <a:extLst>
                    <a:ext uri="{FF2B5EF4-FFF2-40B4-BE49-F238E27FC236}">
                      <a16:creationId xmlns:a16="http://schemas.microsoft.com/office/drawing/2014/main" id="{386A81B9-8948-4F66-B859-5B5206404EBD}"/>
                    </a:ext>
                  </a:extLst>
                </p14:cNvPr>
                <p14:cNvContentPartPr/>
                <p14:nvPr/>
              </p14:nvContentPartPr>
              <p14:xfrm>
                <a:off x="4549472" y="852558"/>
                <a:ext cx="453600" cy="42120"/>
              </p14:xfrm>
            </p:contentPart>
          </mc:Choice>
          <mc:Fallback xmlns="">
            <p:pic>
              <p:nvPicPr>
                <p:cNvPr id="14" name="Рукописный ввод 13">
                  <a:extLst>
                    <a:ext uri="{FF2B5EF4-FFF2-40B4-BE49-F238E27FC236}">
                      <a16:creationId xmlns:a16="http://schemas.microsoft.com/office/drawing/2014/main" id="{386A81B9-8948-4F66-B859-5B5206404EBD}"/>
                    </a:ext>
                  </a:extLst>
                </p:cNvPr>
                <p:cNvPicPr/>
                <p:nvPr/>
              </p:nvPicPr>
              <p:blipFill>
                <a:blip r:embed="rId21"/>
                <a:stretch>
                  <a:fillRect/>
                </a:stretch>
              </p:blipFill>
              <p:spPr>
                <a:xfrm>
                  <a:off x="4540832" y="843918"/>
                  <a:ext cx="471240" cy="59760"/>
                </a:xfrm>
                <a:prstGeom prst="rect">
                  <a:avLst/>
                </a:prstGeom>
              </p:spPr>
            </p:pic>
          </mc:Fallback>
        </mc:AlternateContent>
      </p:grpSp>
      <p:grpSp>
        <p:nvGrpSpPr>
          <p:cNvPr id="24" name="Группа 23">
            <a:extLst>
              <a:ext uri="{FF2B5EF4-FFF2-40B4-BE49-F238E27FC236}">
                <a16:creationId xmlns:a16="http://schemas.microsoft.com/office/drawing/2014/main" id="{3D87EEC0-2285-4566-8E14-97E4AD8DA259}"/>
              </a:ext>
            </a:extLst>
          </p:cNvPr>
          <p:cNvGrpSpPr/>
          <p:nvPr/>
        </p:nvGrpSpPr>
        <p:grpSpPr>
          <a:xfrm>
            <a:off x="5894432" y="227958"/>
            <a:ext cx="3199680" cy="755280"/>
            <a:chOff x="5894432" y="227958"/>
            <a:chExt cx="3199680" cy="755280"/>
          </a:xfrm>
        </p:grpSpPr>
        <mc:AlternateContent xmlns:mc="http://schemas.openxmlformats.org/markup-compatibility/2006" xmlns:p14="http://schemas.microsoft.com/office/powerpoint/2010/main">
          <mc:Choice Requires="p14">
            <p:contentPart p14:bwMode="auto" r:id="rId22">
              <p14:nvContentPartPr>
                <p14:cNvPr id="16" name="Рукописный ввод 15">
                  <a:extLst>
                    <a:ext uri="{FF2B5EF4-FFF2-40B4-BE49-F238E27FC236}">
                      <a16:creationId xmlns:a16="http://schemas.microsoft.com/office/drawing/2014/main" id="{DDBEAF28-3CCC-4F96-B3C2-89026BDA1C32}"/>
                    </a:ext>
                  </a:extLst>
                </p14:cNvPr>
                <p14:cNvContentPartPr/>
                <p14:nvPr/>
              </p14:nvContentPartPr>
              <p14:xfrm>
                <a:off x="5894432" y="275118"/>
                <a:ext cx="249120" cy="708120"/>
              </p14:xfrm>
            </p:contentPart>
          </mc:Choice>
          <mc:Fallback xmlns="">
            <p:pic>
              <p:nvPicPr>
                <p:cNvPr id="16" name="Рукописный ввод 15">
                  <a:extLst>
                    <a:ext uri="{FF2B5EF4-FFF2-40B4-BE49-F238E27FC236}">
                      <a16:creationId xmlns:a16="http://schemas.microsoft.com/office/drawing/2014/main" id="{DDBEAF28-3CCC-4F96-B3C2-89026BDA1C32}"/>
                    </a:ext>
                  </a:extLst>
                </p:cNvPr>
                <p:cNvPicPr/>
                <p:nvPr/>
              </p:nvPicPr>
              <p:blipFill>
                <a:blip r:embed="rId23"/>
                <a:stretch>
                  <a:fillRect/>
                </a:stretch>
              </p:blipFill>
              <p:spPr>
                <a:xfrm>
                  <a:off x="5885792" y="266478"/>
                  <a:ext cx="266760" cy="725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Рукописный ввод 16">
                  <a:extLst>
                    <a:ext uri="{FF2B5EF4-FFF2-40B4-BE49-F238E27FC236}">
                      <a16:creationId xmlns:a16="http://schemas.microsoft.com/office/drawing/2014/main" id="{F5F7944C-1241-4EE0-9DF2-8AAC11866074}"/>
                    </a:ext>
                  </a:extLst>
                </p14:cNvPr>
                <p14:cNvContentPartPr/>
                <p14:nvPr/>
              </p14:nvContentPartPr>
              <p14:xfrm>
                <a:off x="6262352" y="563118"/>
                <a:ext cx="372600" cy="125640"/>
              </p14:xfrm>
            </p:contentPart>
          </mc:Choice>
          <mc:Fallback xmlns="">
            <p:pic>
              <p:nvPicPr>
                <p:cNvPr id="17" name="Рукописный ввод 16">
                  <a:extLst>
                    <a:ext uri="{FF2B5EF4-FFF2-40B4-BE49-F238E27FC236}">
                      <a16:creationId xmlns:a16="http://schemas.microsoft.com/office/drawing/2014/main" id="{F5F7944C-1241-4EE0-9DF2-8AAC11866074}"/>
                    </a:ext>
                  </a:extLst>
                </p:cNvPr>
                <p:cNvPicPr/>
                <p:nvPr/>
              </p:nvPicPr>
              <p:blipFill>
                <a:blip r:embed="rId25"/>
                <a:stretch>
                  <a:fillRect/>
                </a:stretch>
              </p:blipFill>
              <p:spPr>
                <a:xfrm>
                  <a:off x="6253352" y="554478"/>
                  <a:ext cx="39024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Рукописный ввод 17">
                  <a:extLst>
                    <a:ext uri="{FF2B5EF4-FFF2-40B4-BE49-F238E27FC236}">
                      <a16:creationId xmlns:a16="http://schemas.microsoft.com/office/drawing/2014/main" id="{13A83D2F-417E-4726-95F6-4165487C50AF}"/>
                    </a:ext>
                  </a:extLst>
                </p14:cNvPr>
                <p14:cNvContentPartPr/>
                <p14:nvPr/>
              </p14:nvContentPartPr>
              <p14:xfrm>
                <a:off x="6926192" y="380238"/>
                <a:ext cx="305640" cy="359280"/>
              </p14:xfrm>
            </p:contentPart>
          </mc:Choice>
          <mc:Fallback xmlns="">
            <p:pic>
              <p:nvPicPr>
                <p:cNvPr id="18" name="Рукописный ввод 17">
                  <a:extLst>
                    <a:ext uri="{FF2B5EF4-FFF2-40B4-BE49-F238E27FC236}">
                      <a16:creationId xmlns:a16="http://schemas.microsoft.com/office/drawing/2014/main" id="{13A83D2F-417E-4726-95F6-4165487C50AF}"/>
                    </a:ext>
                  </a:extLst>
                </p:cNvPr>
                <p:cNvPicPr/>
                <p:nvPr/>
              </p:nvPicPr>
              <p:blipFill>
                <a:blip r:embed="rId27"/>
                <a:stretch>
                  <a:fillRect/>
                </a:stretch>
              </p:blipFill>
              <p:spPr>
                <a:xfrm>
                  <a:off x="6917552" y="371598"/>
                  <a:ext cx="32328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Рукописный ввод 18">
                  <a:extLst>
                    <a:ext uri="{FF2B5EF4-FFF2-40B4-BE49-F238E27FC236}">
                      <a16:creationId xmlns:a16="http://schemas.microsoft.com/office/drawing/2014/main" id="{D4B1088E-3BE2-4C4D-AF82-0B30A0866F4D}"/>
                    </a:ext>
                  </a:extLst>
                </p14:cNvPr>
                <p14:cNvContentPartPr/>
                <p14:nvPr/>
              </p14:nvContentPartPr>
              <p14:xfrm>
                <a:off x="6898112" y="616398"/>
                <a:ext cx="338760" cy="42120"/>
              </p14:xfrm>
            </p:contentPart>
          </mc:Choice>
          <mc:Fallback xmlns="">
            <p:pic>
              <p:nvPicPr>
                <p:cNvPr id="19" name="Рукописный ввод 18">
                  <a:extLst>
                    <a:ext uri="{FF2B5EF4-FFF2-40B4-BE49-F238E27FC236}">
                      <a16:creationId xmlns:a16="http://schemas.microsoft.com/office/drawing/2014/main" id="{D4B1088E-3BE2-4C4D-AF82-0B30A0866F4D}"/>
                    </a:ext>
                  </a:extLst>
                </p:cNvPr>
                <p:cNvPicPr/>
                <p:nvPr/>
              </p:nvPicPr>
              <p:blipFill>
                <a:blip r:embed="rId29"/>
                <a:stretch>
                  <a:fillRect/>
                </a:stretch>
              </p:blipFill>
              <p:spPr>
                <a:xfrm>
                  <a:off x="6889112" y="607758"/>
                  <a:ext cx="3564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Рукописный ввод 20">
                  <a:extLst>
                    <a:ext uri="{FF2B5EF4-FFF2-40B4-BE49-F238E27FC236}">
                      <a16:creationId xmlns:a16="http://schemas.microsoft.com/office/drawing/2014/main" id="{A3DC006B-E133-4B29-A92D-CDC149F602FC}"/>
                    </a:ext>
                  </a:extLst>
                </p14:cNvPr>
                <p14:cNvContentPartPr/>
                <p14:nvPr/>
              </p14:nvContentPartPr>
              <p14:xfrm>
                <a:off x="7583552" y="424158"/>
                <a:ext cx="220680" cy="240480"/>
              </p14:xfrm>
            </p:contentPart>
          </mc:Choice>
          <mc:Fallback xmlns="">
            <p:pic>
              <p:nvPicPr>
                <p:cNvPr id="21" name="Рукописный ввод 20">
                  <a:extLst>
                    <a:ext uri="{FF2B5EF4-FFF2-40B4-BE49-F238E27FC236}">
                      <a16:creationId xmlns:a16="http://schemas.microsoft.com/office/drawing/2014/main" id="{A3DC006B-E133-4B29-A92D-CDC149F602FC}"/>
                    </a:ext>
                  </a:extLst>
                </p:cNvPr>
                <p:cNvPicPr/>
                <p:nvPr/>
              </p:nvPicPr>
              <p:blipFill>
                <a:blip r:embed="rId31"/>
                <a:stretch>
                  <a:fillRect/>
                </a:stretch>
              </p:blipFill>
              <p:spPr>
                <a:xfrm>
                  <a:off x="7574552" y="415518"/>
                  <a:ext cx="23832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Рукописный ввод 21">
                  <a:extLst>
                    <a:ext uri="{FF2B5EF4-FFF2-40B4-BE49-F238E27FC236}">
                      <a16:creationId xmlns:a16="http://schemas.microsoft.com/office/drawing/2014/main" id="{E237AAFE-BFBA-471D-A0AF-2CB91C48798D}"/>
                    </a:ext>
                  </a:extLst>
                </p14:cNvPr>
                <p14:cNvContentPartPr/>
                <p14:nvPr/>
              </p14:nvContentPartPr>
              <p14:xfrm>
                <a:off x="8184752" y="307158"/>
                <a:ext cx="384840" cy="366840"/>
              </p14:xfrm>
            </p:contentPart>
          </mc:Choice>
          <mc:Fallback xmlns="">
            <p:pic>
              <p:nvPicPr>
                <p:cNvPr id="22" name="Рукописный ввод 21">
                  <a:extLst>
                    <a:ext uri="{FF2B5EF4-FFF2-40B4-BE49-F238E27FC236}">
                      <a16:creationId xmlns:a16="http://schemas.microsoft.com/office/drawing/2014/main" id="{E237AAFE-BFBA-471D-A0AF-2CB91C48798D}"/>
                    </a:ext>
                  </a:extLst>
                </p:cNvPr>
                <p:cNvPicPr/>
                <p:nvPr/>
              </p:nvPicPr>
              <p:blipFill>
                <a:blip r:embed="rId33"/>
                <a:stretch>
                  <a:fillRect/>
                </a:stretch>
              </p:blipFill>
              <p:spPr>
                <a:xfrm>
                  <a:off x="8175752" y="298158"/>
                  <a:ext cx="40248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Рукописный ввод 22">
                  <a:extLst>
                    <a:ext uri="{FF2B5EF4-FFF2-40B4-BE49-F238E27FC236}">
                      <a16:creationId xmlns:a16="http://schemas.microsoft.com/office/drawing/2014/main" id="{CD147042-8795-4263-9D30-4066E570DFD1}"/>
                    </a:ext>
                  </a:extLst>
                </p14:cNvPr>
                <p14:cNvContentPartPr/>
                <p14:nvPr/>
              </p14:nvContentPartPr>
              <p14:xfrm>
                <a:off x="8394632" y="227958"/>
                <a:ext cx="699480" cy="754920"/>
              </p14:xfrm>
            </p:contentPart>
          </mc:Choice>
          <mc:Fallback xmlns="">
            <p:pic>
              <p:nvPicPr>
                <p:cNvPr id="23" name="Рукописный ввод 22">
                  <a:extLst>
                    <a:ext uri="{FF2B5EF4-FFF2-40B4-BE49-F238E27FC236}">
                      <a16:creationId xmlns:a16="http://schemas.microsoft.com/office/drawing/2014/main" id="{CD147042-8795-4263-9D30-4066E570DFD1}"/>
                    </a:ext>
                  </a:extLst>
                </p:cNvPr>
                <p:cNvPicPr/>
                <p:nvPr/>
              </p:nvPicPr>
              <p:blipFill>
                <a:blip r:embed="rId35"/>
                <a:stretch>
                  <a:fillRect/>
                </a:stretch>
              </p:blipFill>
              <p:spPr>
                <a:xfrm>
                  <a:off x="8385632" y="219318"/>
                  <a:ext cx="717120" cy="772560"/>
                </a:xfrm>
                <a:prstGeom prst="rect">
                  <a:avLst/>
                </a:prstGeom>
              </p:spPr>
            </p:pic>
          </mc:Fallback>
        </mc:AlternateContent>
      </p:grpSp>
      <p:grpSp>
        <p:nvGrpSpPr>
          <p:cNvPr id="49" name="Группа 48">
            <a:extLst>
              <a:ext uri="{FF2B5EF4-FFF2-40B4-BE49-F238E27FC236}">
                <a16:creationId xmlns:a16="http://schemas.microsoft.com/office/drawing/2014/main" id="{DC371FFE-7057-4DEF-A792-4D175CE9C48D}"/>
              </a:ext>
            </a:extLst>
          </p:cNvPr>
          <p:cNvGrpSpPr/>
          <p:nvPr/>
        </p:nvGrpSpPr>
        <p:grpSpPr>
          <a:xfrm>
            <a:off x="1427552" y="1200678"/>
            <a:ext cx="294840" cy="309960"/>
            <a:chOff x="1427552" y="1200678"/>
            <a:chExt cx="294840" cy="309960"/>
          </a:xfrm>
        </p:grpSpPr>
        <mc:AlternateContent xmlns:mc="http://schemas.openxmlformats.org/markup-compatibility/2006" xmlns:p14="http://schemas.microsoft.com/office/powerpoint/2010/main">
          <mc:Choice Requires="p14">
            <p:contentPart p14:bwMode="auto" r:id="rId36">
              <p14:nvContentPartPr>
                <p14:cNvPr id="25" name="Рукописный ввод 24">
                  <a:extLst>
                    <a:ext uri="{FF2B5EF4-FFF2-40B4-BE49-F238E27FC236}">
                      <a16:creationId xmlns:a16="http://schemas.microsoft.com/office/drawing/2014/main" id="{E6EF8E2B-D0DF-42F1-8A8B-636776C324EF}"/>
                    </a:ext>
                  </a:extLst>
                </p14:cNvPr>
                <p14:cNvContentPartPr/>
                <p14:nvPr/>
              </p14:nvContentPartPr>
              <p14:xfrm>
                <a:off x="1567592" y="1252878"/>
                <a:ext cx="27360" cy="257760"/>
              </p14:xfrm>
            </p:contentPart>
          </mc:Choice>
          <mc:Fallback xmlns="">
            <p:pic>
              <p:nvPicPr>
                <p:cNvPr id="25" name="Рукописный ввод 24">
                  <a:extLst>
                    <a:ext uri="{FF2B5EF4-FFF2-40B4-BE49-F238E27FC236}">
                      <a16:creationId xmlns:a16="http://schemas.microsoft.com/office/drawing/2014/main" id="{E6EF8E2B-D0DF-42F1-8A8B-636776C324EF}"/>
                    </a:ext>
                  </a:extLst>
                </p:cNvPr>
                <p:cNvPicPr/>
                <p:nvPr/>
              </p:nvPicPr>
              <p:blipFill>
                <a:blip r:embed="rId37"/>
                <a:stretch>
                  <a:fillRect/>
                </a:stretch>
              </p:blipFill>
              <p:spPr>
                <a:xfrm>
                  <a:off x="1558952" y="1244238"/>
                  <a:ext cx="450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Рукописный ввод 25">
                  <a:extLst>
                    <a:ext uri="{FF2B5EF4-FFF2-40B4-BE49-F238E27FC236}">
                      <a16:creationId xmlns:a16="http://schemas.microsoft.com/office/drawing/2014/main" id="{5731CEC8-0B86-400F-99DF-A259CF4AC578}"/>
                    </a:ext>
                  </a:extLst>
                </p14:cNvPr>
                <p14:cNvContentPartPr/>
                <p14:nvPr/>
              </p14:nvContentPartPr>
              <p14:xfrm>
                <a:off x="1427552" y="1200678"/>
                <a:ext cx="294840" cy="59400"/>
              </p14:xfrm>
            </p:contentPart>
          </mc:Choice>
          <mc:Fallback xmlns="">
            <p:pic>
              <p:nvPicPr>
                <p:cNvPr id="26" name="Рукописный ввод 25">
                  <a:extLst>
                    <a:ext uri="{FF2B5EF4-FFF2-40B4-BE49-F238E27FC236}">
                      <a16:creationId xmlns:a16="http://schemas.microsoft.com/office/drawing/2014/main" id="{5731CEC8-0B86-400F-99DF-A259CF4AC578}"/>
                    </a:ext>
                  </a:extLst>
                </p:cNvPr>
                <p:cNvPicPr/>
                <p:nvPr/>
              </p:nvPicPr>
              <p:blipFill>
                <a:blip r:embed="rId39"/>
                <a:stretch>
                  <a:fillRect/>
                </a:stretch>
              </p:blipFill>
              <p:spPr>
                <a:xfrm>
                  <a:off x="1418552" y="1192038"/>
                  <a:ext cx="312480" cy="77040"/>
                </a:xfrm>
                <a:prstGeom prst="rect">
                  <a:avLst/>
                </a:prstGeom>
              </p:spPr>
            </p:pic>
          </mc:Fallback>
        </mc:AlternateContent>
      </p:grpSp>
      <p:grpSp>
        <p:nvGrpSpPr>
          <p:cNvPr id="48" name="Группа 47">
            <a:extLst>
              <a:ext uri="{FF2B5EF4-FFF2-40B4-BE49-F238E27FC236}">
                <a16:creationId xmlns:a16="http://schemas.microsoft.com/office/drawing/2014/main" id="{D58FB516-45F0-4EA1-8872-65DD1E13BA52}"/>
              </a:ext>
            </a:extLst>
          </p:cNvPr>
          <p:cNvGrpSpPr/>
          <p:nvPr/>
        </p:nvGrpSpPr>
        <p:grpSpPr>
          <a:xfrm>
            <a:off x="1409192" y="1876038"/>
            <a:ext cx="361440" cy="330120"/>
            <a:chOff x="1409192" y="1876038"/>
            <a:chExt cx="361440" cy="330120"/>
          </a:xfrm>
        </p:grpSpPr>
        <mc:AlternateContent xmlns:mc="http://schemas.openxmlformats.org/markup-compatibility/2006" xmlns:p14="http://schemas.microsoft.com/office/powerpoint/2010/main">
          <mc:Choice Requires="p14">
            <p:contentPart p14:bwMode="auto" r:id="rId40">
              <p14:nvContentPartPr>
                <p14:cNvPr id="27" name="Рукописный ввод 26">
                  <a:extLst>
                    <a:ext uri="{FF2B5EF4-FFF2-40B4-BE49-F238E27FC236}">
                      <a16:creationId xmlns:a16="http://schemas.microsoft.com/office/drawing/2014/main" id="{9FB5DA33-823D-419D-8848-0F09586506DD}"/>
                    </a:ext>
                  </a:extLst>
                </p14:cNvPr>
                <p14:cNvContentPartPr/>
                <p14:nvPr/>
              </p14:nvContentPartPr>
              <p14:xfrm>
                <a:off x="1573352" y="1878558"/>
                <a:ext cx="51480" cy="327600"/>
              </p14:xfrm>
            </p:contentPart>
          </mc:Choice>
          <mc:Fallback xmlns="">
            <p:pic>
              <p:nvPicPr>
                <p:cNvPr id="27" name="Рукописный ввод 26">
                  <a:extLst>
                    <a:ext uri="{FF2B5EF4-FFF2-40B4-BE49-F238E27FC236}">
                      <a16:creationId xmlns:a16="http://schemas.microsoft.com/office/drawing/2014/main" id="{9FB5DA33-823D-419D-8848-0F09586506DD}"/>
                    </a:ext>
                  </a:extLst>
                </p:cNvPr>
                <p:cNvPicPr/>
                <p:nvPr/>
              </p:nvPicPr>
              <p:blipFill>
                <a:blip r:embed="rId41"/>
                <a:stretch>
                  <a:fillRect/>
                </a:stretch>
              </p:blipFill>
              <p:spPr>
                <a:xfrm>
                  <a:off x="1564352" y="1869918"/>
                  <a:ext cx="6912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Рукописный ввод 27">
                  <a:extLst>
                    <a:ext uri="{FF2B5EF4-FFF2-40B4-BE49-F238E27FC236}">
                      <a16:creationId xmlns:a16="http://schemas.microsoft.com/office/drawing/2014/main" id="{4A8D4272-CF79-4141-AE7D-B5D8CF064925}"/>
                    </a:ext>
                  </a:extLst>
                </p14:cNvPr>
                <p14:cNvContentPartPr/>
                <p14:nvPr/>
              </p14:nvContentPartPr>
              <p14:xfrm>
                <a:off x="1409192" y="1876038"/>
                <a:ext cx="361440" cy="43920"/>
              </p14:xfrm>
            </p:contentPart>
          </mc:Choice>
          <mc:Fallback xmlns="">
            <p:pic>
              <p:nvPicPr>
                <p:cNvPr id="28" name="Рукописный ввод 27">
                  <a:extLst>
                    <a:ext uri="{FF2B5EF4-FFF2-40B4-BE49-F238E27FC236}">
                      <a16:creationId xmlns:a16="http://schemas.microsoft.com/office/drawing/2014/main" id="{4A8D4272-CF79-4141-AE7D-B5D8CF064925}"/>
                    </a:ext>
                  </a:extLst>
                </p:cNvPr>
                <p:cNvPicPr/>
                <p:nvPr/>
              </p:nvPicPr>
              <p:blipFill>
                <a:blip r:embed="rId43"/>
                <a:stretch>
                  <a:fillRect/>
                </a:stretch>
              </p:blipFill>
              <p:spPr>
                <a:xfrm>
                  <a:off x="1400552" y="1867398"/>
                  <a:ext cx="379080" cy="61560"/>
                </a:xfrm>
                <a:prstGeom prst="rect">
                  <a:avLst/>
                </a:prstGeom>
              </p:spPr>
            </p:pic>
          </mc:Fallback>
        </mc:AlternateContent>
      </p:grpSp>
      <p:grpSp>
        <p:nvGrpSpPr>
          <p:cNvPr id="47" name="Группа 46">
            <a:extLst>
              <a:ext uri="{FF2B5EF4-FFF2-40B4-BE49-F238E27FC236}">
                <a16:creationId xmlns:a16="http://schemas.microsoft.com/office/drawing/2014/main" id="{182874F0-4974-43DB-8B09-E90274140ABF}"/>
              </a:ext>
            </a:extLst>
          </p:cNvPr>
          <p:cNvGrpSpPr/>
          <p:nvPr/>
        </p:nvGrpSpPr>
        <p:grpSpPr>
          <a:xfrm>
            <a:off x="1449872" y="2581278"/>
            <a:ext cx="258120" cy="399600"/>
            <a:chOff x="1449872" y="2581278"/>
            <a:chExt cx="258120" cy="399600"/>
          </a:xfrm>
        </p:grpSpPr>
        <mc:AlternateContent xmlns:mc="http://schemas.openxmlformats.org/markup-compatibility/2006" xmlns:p14="http://schemas.microsoft.com/office/powerpoint/2010/main">
          <mc:Choice Requires="p14">
            <p:contentPart p14:bwMode="auto" r:id="rId44">
              <p14:nvContentPartPr>
                <p14:cNvPr id="29" name="Рукописный ввод 28">
                  <a:extLst>
                    <a:ext uri="{FF2B5EF4-FFF2-40B4-BE49-F238E27FC236}">
                      <a16:creationId xmlns:a16="http://schemas.microsoft.com/office/drawing/2014/main" id="{85C5E8ED-2BDE-455E-A808-01D9C3E5D7AA}"/>
                    </a:ext>
                  </a:extLst>
                </p14:cNvPr>
                <p14:cNvContentPartPr/>
                <p14:nvPr/>
              </p14:nvContentPartPr>
              <p14:xfrm>
                <a:off x="1514672" y="2608998"/>
                <a:ext cx="63720" cy="371880"/>
              </p14:xfrm>
            </p:contentPart>
          </mc:Choice>
          <mc:Fallback xmlns="">
            <p:pic>
              <p:nvPicPr>
                <p:cNvPr id="29" name="Рукописный ввод 28">
                  <a:extLst>
                    <a:ext uri="{FF2B5EF4-FFF2-40B4-BE49-F238E27FC236}">
                      <a16:creationId xmlns:a16="http://schemas.microsoft.com/office/drawing/2014/main" id="{85C5E8ED-2BDE-455E-A808-01D9C3E5D7AA}"/>
                    </a:ext>
                  </a:extLst>
                </p:cNvPr>
                <p:cNvPicPr/>
                <p:nvPr/>
              </p:nvPicPr>
              <p:blipFill>
                <a:blip r:embed="rId45"/>
                <a:stretch>
                  <a:fillRect/>
                </a:stretch>
              </p:blipFill>
              <p:spPr>
                <a:xfrm>
                  <a:off x="1505672" y="2599998"/>
                  <a:ext cx="8136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Рукописный ввод 29">
                  <a:extLst>
                    <a:ext uri="{FF2B5EF4-FFF2-40B4-BE49-F238E27FC236}">
                      <a16:creationId xmlns:a16="http://schemas.microsoft.com/office/drawing/2014/main" id="{92A46FEF-F78E-4E43-ACF7-3C6D38F45614}"/>
                    </a:ext>
                  </a:extLst>
                </p14:cNvPr>
                <p14:cNvContentPartPr/>
                <p14:nvPr/>
              </p14:nvContentPartPr>
              <p14:xfrm>
                <a:off x="1455632" y="2581278"/>
                <a:ext cx="252360" cy="44280"/>
              </p14:xfrm>
            </p:contentPart>
          </mc:Choice>
          <mc:Fallback xmlns="">
            <p:pic>
              <p:nvPicPr>
                <p:cNvPr id="30" name="Рукописный ввод 29">
                  <a:extLst>
                    <a:ext uri="{FF2B5EF4-FFF2-40B4-BE49-F238E27FC236}">
                      <a16:creationId xmlns:a16="http://schemas.microsoft.com/office/drawing/2014/main" id="{92A46FEF-F78E-4E43-ACF7-3C6D38F45614}"/>
                    </a:ext>
                  </a:extLst>
                </p:cNvPr>
                <p:cNvPicPr/>
                <p:nvPr/>
              </p:nvPicPr>
              <p:blipFill>
                <a:blip r:embed="rId47"/>
                <a:stretch>
                  <a:fillRect/>
                </a:stretch>
              </p:blipFill>
              <p:spPr>
                <a:xfrm>
                  <a:off x="1446992" y="2572638"/>
                  <a:ext cx="27000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Рукописный ввод 30">
                  <a:extLst>
                    <a:ext uri="{FF2B5EF4-FFF2-40B4-BE49-F238E27FC236}">
                      <a16:creationId xmlns:a16="http://schemas.microsoft.com/office/drawing/2014/main" id="{425A8C41-FC79-4A6C-8C2E-026EBD7271F2}"/>
                    </a:ext>
                  </a:extLst>
                </p14:cNvPr>
                <p14:cNvContentPartPr/>
                <p14:nvPr/>
              </p14:nvContentPartPr>
              <p14:xfrm>
                <a:off x="1449872" y="2741118"/>
                <a:ext cx="226800" cy="71640"/>
              </p14:xfrm>
            </p:contentPart>
          </mc:Choice>
          <mc:Fallback xmlns="">
            <p:pic>
              <p:nvPicPr>
                <p:cNvPr id="31" name="Рукописный ввод 30">
                  <a:extLst>
                    <a:ext uri="{FF2B5EF4-FFF2-40B4-BE49-F238E27FC236}">
                      <a16:creationId xmlns:a16="http://schemas.microsoft.com/office/drawing/2014/main" id="{425A8C41-FC79-4A6C-8C2E-026EBD7271F2}"/>
                    </a:ext>
                  </a:extLst>
                </p:cNvPr>
                <p:cNvPicPr/>
                <p:nvPr/>
              </p:nvPicPr>
              <p:blipFill>
                <a:blip r:embed="rId49"/>
                <a:stretch>
                  <a:fillRect/>
                </a:stretch>
              </p:blipFill>
              <p:spPr>
                <a:xfrm>
                  <a:off x="1441232" y="2732478"/>
                  <a:ext cx="244440" cy="89280"/>
                </a:xfrm>
                <a:prstGeom prst="rect">
                  <a:avLst/>
                </a:prstGeom>
              </p:spPr>
            </p:pic>
          </mc:Fallback>
        </mc:AlternateContent>
      </p:grpSp>
      <p:grpSp>
        <p:nvGrpSpPr>
          <p:cNvPr id="46" name="Группа 45">
            <a:extLst>
              <a:ext uri="{FF2B5EF4-FFF2-40B4-BE49-F238E27FC236}">
                <a16:creationId xmlns:a16="http://schemas.microsoft.com/office/drawing/2014/main" id="{86194769-D431-47B4-AC1C-5595D0D96A5F}"/>
              </a:ext>
            </a:extLst>
          </p:cNvPr>
          <p:cNvGrpSpPr/>
          <p:nvPr/>
        </p:nvGrpSpPr>
        <p:grpSpPr>
          <a:xfrm>
            <a:off x="1277072" y="3336918"/>
            <a:ext cx="410040" cy="436320"/>
            <a:chOff x="1277072" y="3336918"/>
            <a:chExt cx="410040" cy="436320"/>
          </a:xfrm>
        </p:grpSpPr>
        <mc:AlternateContent xmlns:mc="http://schemas.openxmlformats.org/markup-compatibility/2006" xmlns:p14="http://schemas.microsoft.com/office/powerpoint/2010/main">
          <mc:Choice Requires="p14">
            <p:contentPart p14:bwMode="auto" r:id="rId50">
              <p14:nvContentPartPr>
                <p14:cNvPr id="32" name="Рукописный ввод 31">
                  <a:extLst>
                    <a:ext uri="{FF2B5EF4-FFF2-40B4-BE49-F238E27FC236}">
                      <a16:creationId xmlns:a16="http://schemas.microsoft.com/office/drawing/2014/main" id="{1124DB85-BC07-484A-9485-BD11EFBB47BE}"/>
                    </a:ext>
                  </a:extLst>
                </p14:cNvPr>
                <p14:cNvContentPartPr/>
                <p14:nvPr/>
              </p14:nvContentPartPr>
              <p14:xfrm>
                <a:off x="1449872" y="3336918"/>
                <a:ext cx="46440" cy="436320"/>
              </p14:xfrm>
            </p:contentPart>
          </mc:Choice>
          <mc:Fallback xmlns="">
            <p:pic>
              <p:nvPicPr>
                <p:cNvPr id="32" name="Рукописный ввод 31">
                  <a:extLst>
                    <a:ext uri="{FF2B5EF4-FFF2-40B4-BE49-F238E27FC236}">
                      <a16:creationId xmlns:a16="http://schemas.microsoft.com/office/drawing/2014/main" id="{1124DB85-BC07-484A-9485-BD11EFBB47BE}"/>
                    </a:ext>
                  </a:extLst>
                </p:cNvPr>
                <p:cNvPicPr/>
                <p:nvPr/>
              </p:nvPicPr>
              <p:blipFill>
                <a:blip r:embed="rId51"/>
                <a:stretch>
                  <a:fillRect/>
                </a:stretch>
              </p:blipFill>
              <p:spPr>
                <a:xfrm>
                  <a:off x="1441232" y="3327918"/>
                  <a:ext cx="64080" cy="453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Рукописный ввод 32">
                  <a:extLst>
                    <a:ext uri="{FF2B5EF4-FFF2-40B4-BE49-F238E27FC236}">
                      <a16:creationId xmlns:a16="http://schemas.microsoft.com/office/drawing/2014/main" id="{2FB82531-024A-494C-9D73-2946FAA53FAF}"/>
                    </a:ext>
                  </a:extLst>
                </p14:cNvPr>
                <p14:cNvContentPartPr/>
                <p14:nvPr/>
              </p14:nvContentPartPr>
              <p14:xfrm>
                <a:off x="1277072" y="3420438"/>
                <a:ext cx="410040" cy="182520"/>
              </p14:xfrm>
            </p:contentPart>
          </mc:Choice>
          <mc:Fallback xmlns="">
            <p:pic>
              <p:nvPicPr>
                <p:cNvPr id="33" name="Рукописный ввод 32">
                  <a:extLst>
                    <a:ext uri="{FF2B5EF4-FFF2-40B4-BE49-F238E27FC236}">
                      <a16:creationId xmlns:a16="http://schemas.microsoft.com/office/drawing/2014/main" id="{2FB82531-024A-494C-9D73-2946FAA53FAF}"/>
                    </a:ext>
                  </a:extLst>
                </p:cNvPr>
                <p:cNvPicPr/>
                <p:nvPr/>
              </p:nvPicPr>
              <p:blipFill>
                <a:blip r:embed="rId53"/>
                <a:stretch>
                  <a:fillRect/>
                </a:stretch>
              </p:blipFill>
              <p:spPr>
                <a:xfrm>
                  <a:off x="1268072" y="3411438"/>
                  <a:ext cx="427680" cy="200160"/>
                </a:xfrm>
                <a:prstGeom prst="rect">
                  <a:avLst/>
                </a:prstGeom>
              </p:spPr>
            </p:pic>
          </mc:Fallback>
        </mc:AlternateContent>
      </p:grpSp>
      <p:grpSp>
        <p:nvGrpSpPr>
          <p:cNvPr id="45" name="Группа 44">
            <a:extLst>
              <a:ext uri="{FF2B5EF4-FFF2-40B4-BE49-F238E27FC236}">
                <a16:creationId xmlns:a16="http://schemas.microsoft.com/office/drawing/2014/main" id="{8AAB6640-42D9-48AF-9985-CD985FBFC961}"/>
              </a:ext>
            </a:extLst>
          </p:cNvPr>
          <p:cNvGrpSpPr/>
          <p:nvPr/>
        </p:nvGrpSpPr>
        <p:grpSpPr>
          <a:xfrm>
            <a:off x="2618432" y="1190958"/>
            <a:ext cx="370440" cy="266040"/>
            <a:chOff x="2618432" y="1190958"/>
            <a:chExt cx="370440" cy="266040"/>
          </a:xfrm>
        </p:grpSpPr>
        <mc:AlternateContent xmlns:mc="http://schemas.openxmlformats.org/markup-compatibility/2006" xmlns:p14="http://schemas.microsoft.com/office/powerpoint/2010/main">
          <mc:Choice Requires="p14">
            <p:contentPart p14:bwMode="auto" r:id="rId54">
              <p14:nvContentPartPr>
                <p14:cNvPr id="34" name="Рукописный ввод 33">
                  <a:extLst>
                    <a:ext uri="{FF2B5EF4-FFF2-40B4-BE49-F238E27FC236}">
                      <a16:creationId xmlns:a16="http://schemas.microsoft.com/office/drawing/2014/main" id="{5FF98C27-CAFC-48A8-ADFE-055AA9E71144}"/>
                    </a:ext>
                  </a:extLst>
                </p14:cNvPr>
                <p14:cNvContentPartPr/>
                <p14:nvPr/>
              </p14:nvContentPartPr>
              <p14:xfrm>
                <a:off x="2781512" y="1231278"/>
                <a:ext cx="28800" cy="225720"/>
              </p14:xfrm>
            </p:contentPart>
          </mc:Choice>
          <mc:Fallback xmlns="">
            <p:pic>
              <p:nvPicPr>
                <p:cNvPr id="34" name="Рукописный ввод 33">
                  <a:extLst>
                    <a:ext uri="{FF2B5EF4-FFF2-40B4-BE49-F238E27FC236}">
                      <a16:creationId xmlns:a16="http://schemas.microsoft.com/office/drawing/2014/main" id="{5FF98C27-CAFC-48A8-ADFE-055AA9E71144}"/>
                    </a:ext>
                  </a:extLst>
                </p:cNvPr>
                <p:cNvPicPr/>
                <p:nvPr/>
              </p:nvPicPr>
              <p:blipFill>
                <a:blip r:embed="rId55"/>
                <a:stretch>
                  <a:fillRect/>
                </a:stretch>
              </p:blipFill>
              <p:spPr>
                <a:xfrm>
                  <a:off x="2772512" y="1222278"/>
                  <a:ext cx="4644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5" name="Рукописный ввод 34">
                  <a:extLst>
                    <a:ext uri="{FF2B5EF4-FFF2-40B4-BE49-F238E27FC236}">
                      <a16:creationId xmlns:a16="http://schemas.microsoft.com/office/drawing/2014/main" id="{55356287-5167-42D5-82A1-AD4BE803FD90}"/>
                    </a:ext>
                  </a:extLst>
                </p14:cNvPr>
                <p14:cNvContentPartPr/>
                <p14:nvPr/>
              </p14:nvContentPartPr>
              <p14:xfrm>
                <a:off x="2618432" y="1190958"/>
                <a:ext cx="370440" cy="81360"/>
              </p14:xfrm>
            </p:contentPart>
          </mc:Choice>
          <mc:Fallback xmlns="">
            <p:pic>
              <p:nvPicPr>
                <p:cNvPr id="35" name="Рукописный ввод 34">
                  <a:extLst>
                    <a:ext uri="{FF2B5EF4-FFF2-40B4-BE49-F238E27FC236}">
                      <a16:creationId xmlns:a16="http://schemas.microsoft.com/office/drawing/2014/main" id="{55356287-5167-42D5-82A1-AD4BE803FD90}"/>
                    </a:ext>
                  </a:extLst>
                </p:cNvPr>
                <p:cNvPicPr/>
                <p:nvPr/>
              </p:nvPicPr>
              <p:blipFill>
                <a:blip r:embed="rId57"/>
                <a:stretch>
                  <a:fillRect/>
                </a:stretch>
              </p:blipFill>
              <p:spPr>
                <a:xfrm>
                  <a:off x="2609792" y="1182318"/>
                  <a:ext cx="388080" cy="99000"/>
                </a:xfrm>
                <a:prstGeom prst="rect">
                  <a:avLst/>
                </a:prstGeom>
              </p:spPr>
            </p:pic>
          </mc:Fallback>
        </mc:AlternateContent>
      </p:grpSp>
      <p:grpSp>
        <p:nvGrpSpPr>
          <p:cNvPr id="44" name="Группа 43">
            <a:extLst>
              <a:ext uri="{FF2B5EF4-FFF2-40B4-BE49-F238E27FC236}">
                <a16:creationId xmlns:a16="http://schemas.microsoft.com/office/drawing/2014/main" id="{27262882-DA7D-4ED8-AF87-E891CB436DD1}"/>
              </a:ext>
            </a:extLst>
          </p:cNvPr>
          <p:cNvGrpSpPr/>
          <p:nvPr/>
        </p:nvGrpSpPr>
        <p:grpSpPr>
          <a:xfrm>
            <a:off x="2530232" y="1894398"/>
            <a:ext cx="312480" cy="409320"/>
            <a:chOff x="2530232" y="1894398"/>
            <a:chExt cx="312480" cy="409320"/>
          </a:xfrm>
        </p:grpSpPr>
        <mc:AlternateContent xmlns:mc="http://schemas.openxmlformats.org/markup-compatibility/2006" xmlns:p14="http://schemas.microsoft.com/office/powerpoint/2010/main">
          <mc:Choice Requires="p14">
            <p:contentPart p14:bwMode="auto" r:id="rId58">
              <p14:nvContentPartPr>
                <p14:cNvPr id="36" name="Рукописный ввод 35">
                  <a:extLst>
                    <a:ext uri="{FF2B5EF4-FFF2-40B4-BE49-F238E27FC236}">
                      <a16:creationId xmlns:a16="http://schemas.microsoft.com/office/drawing/2014/main" id="{ECE0D5EE-F7E5-48CE-8DCF-38FC4756F447}"/>
                    </a:ext>
                  </a:extLst>
                </p14:cNvPr>
                <p14:cNvContentPartPr/>
                <p14:nvPr/>
              </p14:nvContentPartPr>
              <p14:xfrm>
                <a:off x="2684312" y="1994118"/>
                <a:ext cx="47880" cy="309600"/>
              </p14:xfrm>
            </p:contentPart>
          </mc:Choice>
          <mc:Fallback xmlns="">
            <p:pic>
              <p:nvPicPr>
                <p:cNvPr id="36" name="Рукописный ввод 35">
                  <a:extLst>
                    <a:ext uri="{FF2B5EF4-FFF2-40B4-BE49-F238E27FC236}">
                      <a16:creationId xmlns:a16="http://schemas.microsoft.com/office/drawing/2014/main" id="{ECE0D5EE-F7E5-48CE-8DCF-38FC4756F447}"/>
                    </a:ext>
                  </a:extLst>
                </p:cNvPr>
                <p:cNvPicPr/>
                <p:nvPr/>
              </p:nvPicPr>
              <p:blipFill>
                <a:blip r:embed="rId59"/>
                <a:stretch>
                  <a:fillRect/>
                </a:stretch>
              </p:blipFill>
              <p:spPr>
                <a:xfrm>
                  <a:off x="2675312" y="1985118"/>
                  <a:ext cx="6552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Рукописный ввод 36">
                  <a:extLst>
                    <a:ext uri="{FF2B5EF4-FFF2-40B4-BE49-F238E27FC236}">
                      <a16:creationId xmlns:a16="http://schemas.microsoft.com/office/drawing/2014/main" id="{942D161B-6165-4F39-A294-980EF1AD11D7}"/>
                    </a:ext>
                  </a:extLst>
                </p14:cNvPr>
                <p14:cNvContentPartPr/>
                <p14:nvPr/>
              </p14:nvContentPartPr>
              <p14:xfrm>
                <a:off x="2530232" y="1894398"/>
                <a:ext cx="312480" cy="311040"/>
              </p14:xfrm>
            </p:contentPart>
          </mc:Choice>
          <mc:Fallback xmlns="">
            <p:pic>
              <p:nvPicPr>
                <p:cNvPr id="37" name="Рукописный ввод 36">
                  <a:extLst>
                    <a:ext uri="{FF2B5EF4-FFF2-40B4-BE49-F238E27FC236}">
                      <a16:creationId xmlns:a16="http://schemas.microsoft.com/office/drawing/2014/main" id="{942D161B-6165-4F39-A294-980EF1AD11D7}"/>
                    </a:ext>
                  </a:extLst>
                </p:cNvPr>
                <p:cNvPicPr/>
                <p:nvPr/>
              </p:nvPicPr>
              <p:blipFill>
                <a:blip r:embed="rId61"/>
                <a:stretch>
                  <a:fillRect/>
                </a:stretch>
              </p:blipFill>
              <p:spPr>
                <a:xfrm>
                  <a:off x="2521592" y="1885398"/>
                  <a:ext cx="330120" cy="328680"/>
                </a:xfrm>
                <a:prstGeom prst="rect">
                  <a:avLst/>
                </a:prstGeom>
              </p:spPr>
            </p:pic>
          </mc:Fallback>
        </mc:AlternateContent>
      </p:grpSp>
      <p:grpSp>
        <p:nvGrpSpPr>
          <p:cNvPr id="43" name="Группа 42">
            <a:extLst>
              <a:ext uri="{FF2B5EF4-FFF2-40B4-BE49-F238E27FC236}">
                <a16:creationId xmlns:a16="http://schemas.microsoft.com/office/drawing/2014/main" id="{AD098AC8-702F-4C14-8D33-E81125CA1075}"/>
              </a:ext>
            </a:extLst>
          </p:cNvPr>
          <p:cNvGrpSpPr/>
          <p:nvPr/>
        </p:nvGrpSpPr>
        <p:grpSpPr>
          <a:xfrm>
            <a:off x="2513312" y="2692878"/>
            <a:ext cx="420840" cy="365760"/>
            <a:chOff x="2513312" y="2692878"/>
            <a:chExt cx="420840" cy="365760"/>
          </a:xfrm>
        </p:grpSpPr>
        <mc:AlternateContent xmlns:mc="http://schemas.openxmlformats.org/markup-compatibility/2006" xmlns:p14="http://schemas.microsoft.com/office/powerpoint/2010/main">
          <mc:Choice Requires="p14">
            <p:contentPart p14:bwMode="auto" r:id="rId62">
              <p14:nvContentPartPr>
                <p14:cNvPr id="38" name="Рукописный ввод 37">
                  <a:extLst>
                    <a:ext uri="{FF2B5EF4-FFF2-40B4-BE49-F238E27FC236}">
                      <a16:creationId xmlns:a16="http://schemas.microsoft.com/office/drawing/2014/main" id="{72686E34-2526-4349-9FE1-0A05016B4885}"/>
                    </a:ext>
                  </a:extLst>
                </p14:cNvPr>
                <p14:cNvContentPartPr/>
                <p14:nvPr/>
              </p14:nvContentPartPr>
              <p14:xfrm>
                <a:off x="2710232" y="2731038"/>
                <a:ext cx="69120" cy="327600"/>
              </p14:xfrm>
            </p:contentPart>
          </mc:Choice>
          <mc:Fallback xmlns="">
            <p:pic>
              <p:nvPicPr>
                <p:cNvPr id="38" name="Рукописный ввод 37">
                  <a:extLst>
                    <a:ext uri="{FF2B5EF4-FFF2-40B4-BE49-F238E27FC236}">
                      <a16:creationId xmlns:a16="http://schemas.microsoft.com/office/drawing/2014/main" id="{72686E34-2526-4349-9FE1-0A05016B4885}"/>
                    </a:ext>
                  </a:extLst>
                </p:cNvPr>
                <p:cNvPicPr/>
                <p:nvPr/>
              </p:nvPicPr>
              <p:blipFill>
                <a:blip r:embed="rId63"/>
                <a:stretch>
                  <a:fillRect/>
                </a:stretch>
              </p:blipFill>
              <p:spPr>
                <a:xfrm>
                  <a:off x="2701592" y="2722398"/>
                  <a:ext cx="8676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Рукописный ввод 38">
                  <a:extLst>
                    <a:ext uri="{FF2B5EF4-FFF2-40B4-BE49-F238E27FC236}">
                      <a16:creationId xmlns:a16="http://schemas.microsoft.com/office/drawing/2014/main" id="{D3BDC7C7-A1E3-4B40-99F9-84186C220B54}"/>
                    </a:ext>
                  </a:extLst>
                </p14:cNvPr>
                <p14:cNvContentPartPr/>
                <p14:nvPr/>
              </p14:nvContentPartPr>
              <p14:xfrm>
                <a:off x="2513312" y="2692878"/>
                <a:ext cx="420840" cy="61920"/>
              </p14:xfrm>
            </p:contentPart>
          </mc:Choice>
          <mc:Fallback xmlns="">
            <p:pic>
              <p:nvPicPr>
                <p:cNvPr id="39" name="Рукописный ввод 38">
                  <a:extLst>
                    <a:ext uri="{FF2B5EF4-FFF2-40B4-BE49-F238E27FC236}">
                      <a16:creationId xmlns:a16="http://schemas.microsoft.com/office/drawing/2014/main" id="{D3BDC7C7-A1E3-4B40-99F9-84186C220B54}"/>
                    </a:ext>
                  </a:extLst>
                </p:cNvPr>
                <p:cNvPicPr/>
                <p:nvPr/>
              </p:nvPicPr>
              <p:blipFill>
                <a:blip r:embed="rId65"/>
                <a:stretch>
                  <a:fillRect/>
                </a:stretch>
              </p:blipFill>
              <p:spPr>
                <a:xfrm>
                  <a:off x="2504672" y="2684238"/>
                  <a:ext cx="438480" cy="79560"/>
                </a:xfrm>
                <a:prstGeom prst="rect">
                  <a:avLst/>
                </a:prstGeom>
              </p:spPr>
            </p:pic>
          </mc:Fallback>
        </mc:AlternateContent>
      </p:grpSp>
      <p:grpSp>
        <p:nvGrpSpPr>
          <p:cNvPr id="42" name="Группа 41">
            <a:extLst>
              <a:ext uri="{FF2B5EF4-FFF2-40B4-BE49-F238E27FC236}">
                <a16:creationId xmlns:a16="http://schemas.microsoft.com/office/drawing/2014/main" id="{07EABF59-4556-4833-9C42-CBD63F29FE8E}"/>
              </a:ext>
            </a:extLst>
          </p:cNvPr>
          <p:cNvGrpSpPr/>
          <p:nvPr/>
        </p:nvGrpSpPr>
        <p:grpSpPr>
          <a:xfrm>
            <a:off x="2412872" y="3375798"/>
            <a:ext cx="419040" cy="313200"/>
            <a:chOff x="2412872" y="3375798"/>
            <a:chExt cx="419040" cy="313200"/>
          </a:xfrm>
        </p:grpSpPr>
        <mc:AlternateContent xmlns:mc="http://schemas.openxmlformats.org/markup-compatibility/2006" xmlns:p14="http://schemas.microsoft.com/office/powerpoint/2010/main">
          <mc:Choice Requires="p14">
            <p:contentPart p14:bwMode="auto" r:id="rId66">
              <p14:nvContentPartPr>
                <p14:cNvPr id="40" name="Рукописный ввод 39">
                  <a:extLst>
                    <a:ext uri="{FF2B5EF4-FFF2-40B4-BE49-F238E27FC236}">
                      <a16:creationId xmlns:a16="http://schemas.microsoft.com/office/drawing/2014/main" id="{B3BA2C5A-D87C-48A6-9698-6363BF169909}"/>
                    </a:ext>
                  </a:extLst>
                </p14:cNvPr>
                <p14:cNvContentPartPr/>
                <p14:nvPr/>
              </p14:nvContentPartPr>
              <p14:xfrm>
                <a:off x="2631032" y="3388758"/>
                <a:ext cx="32760" cy="300240"/>
              </p14:xfrm>
            </p:contentPart>
          </mc:Choice>
          <mc:Fallback xmlns="">
            <p:pic>
              <p:nvPicPr>
                <p:cNvPr id="40" name="Рукописный ввод 39">
                  <a:extLst>
                    <a:ext uri="{FF2B5EF4-FFF2-40B4-BE49-F238E27FC236}">
                      <a16:creationId xmlns:a16="http://schemas.microsoft.com/office/drawing/2014/main" id="{B3BA2C5A-D87C-48A6-9698-6363BF169909}"/>
                    </a:ext>
                  </a:extLst>
                </p:cNvPr>
                <p:cNvPicPr/>
                <p:nvPr/>
              </p:nvPicPr>
              <p:blipFill>
                <a:blip r:embed="rId67"/>
                <a:stretch>
                  <a:fillRect/>
                </a:stretch>
              </p:blipFill>
              <p:spPr>
                <a:xfrm>
                  <a:off x="2622032" y="3380118"/>
                  <a:ext cx="5040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1" name="Рукописный ввод 40">
                  <a:extLst>
                    <a:ext uri="{FF2B5EF4-FFF2-40B4-BE49-F238E27FC236}">
                      <a16:creationId xmlns:a16="http://schemas.microsoft.com/office/drawing/2014/main" id="{48414B42-E876-4E08-B4A4-4051953EB149}"/>
                    </a:ext>
                  </a:extLst>
                </p14:cNvPr>
                <p14:cNvContentPartPr/>
                <p14:nvPr/>
              </p14:nvContentPartPr>
              <p14:xfrm>
                <a:off x="2412872" y="3375798"/>
                <a:ext cx="419040" cy="119160"/>
              </p14:xfrm>
            </p:contentPart>
          </mc:Choice>
          <mc:Fallback xmlns="">
            <p:pic>
              <p:nvPicPr>
                <p:cNvPr id="41" name="Рукописный ввод 40">
                  <a:extLst>
                    <a:ext uri="{FF2B5EF4-FFF2-40B4-BE49-F238E27FC236}">
                      <a16:creationId xmlns:a16="http://schemas.microsoft.com/office/drawing/2014/main" id="{48414B42-E876-4E08-B4A4-4051953EB149}"/>
                    </a:ext>
                  </a:extLst>
                </p:cNvPr>
                <p:cNvPicPr/>
                <p:nvPr/>
              </p:nvPicPr>
              <p:blipFill>
                <a:blip r:embed="rId69"/>
                <a:stretch>
                  <a:fillRect/>
                </a:stretch>
              </p:blipFill>
              <p:spPr>
                <a:xfrm>
                  <a:off x="2403872" y="3367158"/>
                  <a:ext cx="436680" cy="136800"/>
                </a:xfrm>
                <a:prstGeom prst="rect">
                  <a:avLst/>
                </a:prstGeom>
              </p:spPr>
            </p:pic>
          </mc:Fallback>
        </mc:AlternateContent>
      </p:grpSp>
      <p:grpSp>
        <p:nvGrpSpPr>
          <p:cNvPr id="75" name="Группа 74">
            <a:extLst>
              <a:ext uri="{FF2B5EF4-FFF2-40B4-BE49-F238E27FC236}">
                <a16:creationId xmlns:a16="http://schemas.microsoft.com/office/drawing/2014/main" id="{455933D7-3107-4A6C-9109-0F5792BF359C}"/>
              </a:ext>
            </a:extLst>
          </p:cNvPr>
          <p:cNvGrpSpPr/>
          <p:nvPr/>
        </p:nvGrpSpPr>
        <p:grpSpPr>
          <a:xfrm>
            <a:off x="6732872" y="1204998"/>
            <a:ext cx="394200" cy="289440"/>
            <a:chOff x="6732872" y="1204998"/>
            <a:chExt cx="394200" cy="289440"/>
          </a:xfrm>
        </p:grpSpPr>
        <mc:AlternateContent xmlns:mc="http://schemas.openxmlformats.org/markup-compatibility/2006" xmlns:p14="http://schemas.microsoft.com/office/powerpoint/2010/main">
          <mc:Choice Requires="p14">
            <p:contentPart p14:bwMode="auto" r:id="rId70">
              <p14:nvContentPartPr>
                <p14:cNvPr id="50" name="Рукописный ввод 49">
                  <a:extLst>
                    <a:ext uri="{FF2B5EF4-FFF2-40B4-BE49-F238E27FC236}">
                      <a16:creationId xmlns:a16="http://schemas.microsoft.com/office/drawing/2014/main" id="{236E181B-8B7F-4DEF-B9AC-E28E94444FF4}"/>
                    </a:ext>
                  </a:extLst>
                </p14:cNvPr>
                <p14:cNvContentPartPr/>
                <p14:nvPr/>
              </p14:nvContentPartPr>
              <p14:xfrm>
                <a:off x="6971552" y="1220478"/>
                <a:ext cx="25560" cy="273960"/>
              </p14:xfrm>
            </p:contentPart>
          </mc:Choice>
          <mc:Fallback xmlns="">
            <p:pic>
              <p:nvPicPr>
                <p:cNvPr id="50" name="Рукописный ввод 49">
                  <a:extLst>
                    <a:ext uri="{FF2B5EF4-FFF2-40B4-BE49-F238E27FC236}">
                      <a16:creationId xmlns:a16="http://schemas.microsoft.com/office/drawing/2014/main" id="{236E181B-8B7F-4DEF-B9AC-E28E94444FF4}"/>
                    </a:ext>
                  </a:extLst>
                </p:cNvPr>
                <p:cNvPicPr/>
                <p:nvPr/>
              </p:nvPicPr>
              <p:blipFill>
                <a:blip r:embed="rId71"/>
                <a:stretch>
                  <a:fillRect/>
                </a:stretch>
              </p:blipFill>
              <p:spPr>
                <a:xfrm>
                  <a:off x="6962552" y="1211478"/>
                  <a:ext cx="4320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1" name="Рукописный ввод 50">
                  <a:extLst>
                    <a:ext uri="{FF2B5EF4-FFF2-40B4-BE49-F238E27FC236}">
                      <a16:creationId xmlns:a16="http://schemas.microsoft.com/office/drawing/2014/main" id="{F43A8DA6-C925-4B16-9B04-7B0A310925B2}"/>
                    </a:ext>
                  </a:extLst>
                </p14:cNvPr>
                <p14:cNvContentPartPr/>
                <p14:nvPr/>
              </p14:nvContentPartPr>
              <p14:xfrm>
                <a:off x="6732872" y="1204998"/>
                <a:ext cx="394200" cy="36000"/>
              </p14:xfrm>
            </p:contentPart>
          </mc:Choice>
          <mc:Fallback xmlns="">
            <p:pic>
              <p:nvPicPr>
                <p:cNvPr id="51" name="Рукописный ввод 50">
                  <a:extLst>
                    <a:ext uri="{FF2B5EF4-FFF2-40B4-BE49-F238E27FC236}">
                      <a16:creationId xmlns:a16="http://schemas.microsoft.com/office/drawing/2014/main" id="{F43A8DA6-C925-4B16-9B04-7B0A310925B2}"/>
                    </a:ext>
                  </a:extLst>
                </p:cNvPr>
                <p:cNvPicPr/>
                <p:nvPr/>
              </p:nvPicPr>
              <p:blipFill>
                <a:blip r:embed="rId73"/>
                <a:stretch>
                  <a:fillRect/>
                </a:stretch>
              </p:blipFill>
              <p:spPr>
                <a:xfrm>
                  <a:off x="6723872" y="1195998"/>
                  <a:ext cx="411840" cy="53640"/>
                </a:xfrm>
                <a:prstGeom prst="rect">
                  <a:avLst/>
                </a:prstGeom>
              </p:spPr>
            </p:pic>
          </mc:Fallback>
        </mc:AlternateContent>
      </p:grpSp>
      <p:grpSp>
        <p:nvGrpSpPr>
          <p:cNvPr id="74" name="Группа 73">
            <a:extLst>
              <a:ext uri="{FF2B5EF4-FFF2-40B4-BE49-F238E27FC236}">
                <a16:creationId xmlns:a16="http://schemas.microsoft.com/office/drawing/2014/main" id="{A7596C1B-EC3F-4620-9687-8738CEDB97E9}"/>
              </a:ext>
            </a:extLst>
          </p:cNvPr>
          <p:cNvGrpSpPr/>
          <p:nvPr/>
        </p:nvGrpSpPr>
        <p:grpSpPr>
          <a:xfrm>
            <a:off x="6720272" y="1819878"/>
            <a:ext cx="317160" cy="339120"/>
            <a:chOff x="6720272" y="1819878"/>
            <a:chExt cx="317160" cy="339120"/>
          </a:xfrm>
        </p:grpSpPr>
        <mc:AlternateContent xmlns:mc="http://schemas.openxmlformats.org/markup-compatibility/2006" xmlns:p14="http://schemas.microsoft.com/office/powerpoint/2010/main">
          <mc:Choice Requires="p14">
            <p:contentPart p14:bwMode="auto" r:id="rId74">
              <p14:nvContentPartPr>
                <p14:cNvPr id="52" name="Рукописный ввод 51">
                  <a:extLst>
                    <a:ext uri="{FF2B5EF4-FFF2-40B4-BE49-F238E27FC236}">
                      <a16:creationId xmlns:a16="http://schemas.microsoft.com/office/drawing/2014/main" id="{0BE0C90B-FF3E-4D35-8A0A-BA0038D54E12}"/>
                    </a:ext>
                  </a:extLst>
                </p14:cNvPr>
                <p14:cNvContentPartPr/>
                <p14:nvPr/>
              </p14:nvContentPartPr>
              <p14:xfrm>
                <a:off x="6892352" y="1819878"/>
                <a:ext cx="25920" cy="339120"/>
              </p14:xfrm>
            </p:contentPart>
          </mc:Choice>
          <mc:Fallback xmlns="">
            <p:pic>
              <p:nvPicPr>
                <p:cNvPr id="52" name="Рукописный ввод 51">
                  <a:extLst>
                    <a:ext uri="{FF2B5EF4-FFF2-40B4-BE49-F238E27FC236}">
                      <a16:creationId xmlns:a16="http://schemas.microsoft.com/office/drawing/2014/main" id="{0BE0C90B-FF3E-4D35-8A0A-BA0038D54E12}"/>
                    </a:ext>
                  </a:extLst>
                </p:cNvPr>
                <p:cNvPicPr/>
                <p:nvPr/>
              </p:nvPicPr>
              <p:blipFill>
                <a:blip r:embed="rId75"/>
                <a:stretch>
                  <a:fillRect/>
                </a:stretch>
              </p:blipFill>
              <p:spPr>
                <a:xfrm>
                  <a:off x="6883352" y="1811238"/>
                  <a:ext cx="4356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3" name="Рукописный ввод 52">
                  <a:extLst>
                    <a:ext uri="{FF2B5EF4-FFF2-40B4-BE49-F238E27FC236}">
                      <a16:creationId xmlns:a16="http://schemas.microsoft.com/office/drawing/2014/main" id="{28CE8FAB-BDE4-4B99-A49E-DFC375DD0AFE}"/>
                    </a:ext>
                  </a:extLst>
                </p14:cNvPr>
                <p14:cNvContentPartPr/>
                <p14:nvPr/>
              </p14:nvContentPartPr>
              <p14:xfrm>
                <a:off x="6720272" y="1861638"/>
                <a:ext cx="317160" cy="60480"/>
              </p14:xfrm>
            </p:contentPart>
          </mc:Choice>
          <mc:Fallback xmlns="">
            <p:pic>
              <p:nvPicPr>
                <p:cNvPr id="53" name="Рукописный ввод 52">
                  <a:extLst>
                    <a:ext uri="{FF2B5EF4-FFF2-40B4-BE49-F238E27FC236}">
                      <a16:creationId xmlns:a16="http://schemas.microsoft.com/office/drawing/2014/main" id="{28CE8FAB-BDE4-4B99-A49E-DFC375DD0AFE}"/>
                    </a:ext>
                  </a:extLst>
                </p:cNvPr>
                <p:cNvPicPr/>
                <p:nvPr/>
              </p:nvPicPr>
              <p:blipFill>
                <a:blip r:embed="rId77"/>
                <a:stretch>
                  <a:fillRect/>
                </a:stretch>
              </p:blipFill>
              <p:spPr>
                <a:xfrm>
                  <a:off x="6711632" y="1852998"/>
                  <a:ext cx="334800" cy="78120"/>
                </a:xfrm>
                <a:prstGeom prst="rect">
                  <a:avLst/>
                </a:prstGeom>
              </p:spPr>
            </p:pic>
          </mc:Fallback>
        </mc:AlternateContent>
      </p:grpSp>
      <p:grpSp>
        <p:nvGrpSpPr>
          <p:cNvPr id="73" name="Группа 72">
            <a:extLst>
              <a:ext uri="{FF2B5EF4-FFF2-40B4-BE49-F238E27FC236}">
                <a16:creationId xmlns:a16="http://schemas.microsoft.com/office/drawing/2014/main" id="{357DAA22-7E1D-45A8-ABCD-2BE274CA3409}"/>
              </a:ext>
            </a:extLst>
          </p:cNvPr>
          <p:cNvGrpSpPr/>
          <p:nvPr/>
        </p:nvGrpSpPr>
        <p:grpSpPr>
          <a:xfrm>
            <a:off x="6591392" y="2537718"/>
            <a:ext cx="420480" cy="335160"/>
            <a:chOff x="6591392" y="2537718"/>
            <a:chExt cx="420480" cy="335160"/>
          </a:xfrm>
        </p:grpSpPr>
        <mc:AlternateContent xmlns:mc="http://schemas.openxmlformats.org/markup-compatibility/2006" xmlns:p14="http://schemas.microsoft.com/office/powerpoint/2010/main">
          <mc:Choice Requires="p14">
            <p:contentPart p14:bwMode="auto" r:id="rId78">
              <p14:nvContentPartPr>
                <p14:cNvPr id="54" name="Рукописный ввод 53">
                  <a:extLst>
                    <a:ext uri="{FF2B5EF4-FFF2-40B4-BE49-F238E27FC236}">
                      <a16:creationId xmlns:a16="http://schemas.microsoft.com/office/drawing/2014/main" id="{9FDDB974-38F2-4960-98D1-107725DB9AF2}"/>
                    </a:ext>
                  </a:extLst>
                </p14:cNvPr>
                <p14:cNvContentPartPr/>
                <p14:nvPr/>
              </p14:nvContentPartPr>
              <p14:xfrm>
                <a:off x="6750872" y="2537718"/>
                <a:ext cx="261000" cy="335160"/>
              </p14:xfrm>
            </p:contentPart>
          </mc:Choice>
          <mc:Fallback xmlns="">
            <p:pic>
              <p:nvPicPr>
                <p:cNvPr id="54" name="Рукописный ввод 53">
                  <a:extLst>
                    <a:ext uri="{FF2B5EF4-FFF2-40B4-BE49-F238E27FC236}">
                      <a16:creationId xmlns:a16="http://schemas.microsoft.com/office/drawing/2014/main" id="{9FDDB974-38F2-4960-98D1-107725DB9AF2}"/>
                    </a:ext>
                  </a:extLst>
                </p:cNvPr>
                <p:cNvPicPr/>
                <p:nvPr/>
              </p:nvPicPr>
              <p:blipFill>
                <a:blip r:embed="rId79"/>
                <a:stretch>
                  <a:fillRect/>
                </a:stretch>
              </p:blipFill>
              <p:spPr>
                <a:xfrm>
                  <a:off x="6742232" y="2529078"/>
                  <a:ext cx="27864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5" name="Рукописный ввод 54">
                  <a:extLst>
                    <a:ext uri="{FF2B5EF4-FFF2-40B4-BE49-F238E27FC236}">
                      <a16:creationId xmlns:a16="http://schemas.microsoft.com/office/drawing/2014/main" id="{CE108D10-E958-49F9-8E92-CD2A07DBFA20}"/>
                    </a:ext>
                  </a:extLst>
                </p14:cNvPr>
                <p14:cNvContentPartPr/>
                <p14:nvPr/>
              </p14:nvContentPartPr>
              <p14:xfrm>
                <a:off x="6591392" y="2734278"/>
                <a:ext cx="268560" cy="68400"/>
              </p14:xfrm>
            </p:contentPart>
          </mc:Choice>
          <mc:Fallback xmlns="">
            <p:pic>
              <p:nvPicPr>
                <p:cNvPr id="55" name="Рукописный ввод 54">
                  <a:extLst>
                    <a:ext uri="{FF2B5EF4-FFF2-40B4-BE49-F238E27FC236}">
                      <a16:creationId xmlns:a16="http://schemas.microsoft.com/office/drawing/2014/main" id="{CE108D10-E958-49F9-8E92-CD2A07DBFA20}"/>
                    </a:ext>
                  </a:extLst>
                </p:cNvPr>
                <p:cNvPicPr/>
                <p:nvPr/>
              </p:nvPicPr>
              <p:blipFill>
                <a:blip r:embed="rId81"/>
                <a:stretch>
                  <a:fillRect/>
                </a:stretch>
              </p:blipFill>
              <p:spPr>
                <a:xfrm>
                  <a:off x="6582752" y="2725278"/>
                  <a:ext cx="286200" cy="86040"/>
                </a:xfrm>
                <a:prstGeom prst="rect">
                  <a:avLst/>
                </a:prstGeom>
              </p:spPr>
            </p:pic>
          </mc:Fallback>
        </mc:AlternateContent>
      </p:grpSp>
      <p:grpSp>
        <p:nvGrpSpPr>
          <p:cNvPr id="72" name="Группа 71">
            <a:extLst>
              <a:ext uri="{FF2B5EF4-FFF2-40B4-BE49-F238E27FC236}">
                <a16:creationId xmlns:a16="http://schemas.microsoft.com/office/drawing/2014/main" id="{F257A57B-4BA8-491A-B3FD-F240EF2BA8EB}"/>
              </a:ext>
            </a:extLst>
          </p:cNvPr>
          <p:cNvGrpSpPr/>
          <p:nvPr/>
        </p:nvGrpSpPr>
        <p:grpSpPr>
          <a:xfrm>
            <a:off x="6521192" y="3182838"/>
            <a:ext cx="470520" cy="431280"/>
            <a:chOff x="6521192" y="3182838"/>
            <a:chExt cx="470520" cy="431280"/>
          </a:xfrm>
        </p:grpSpPr>
        <mc:AlternateContent xmlns:mc="http://schemas.openxmlformats.org/markup-compatibility/2006" xmlns:p14="http://schemas.microsoft.com/office/powerpoint/2010/main">
          <mc:Choice Requires="p14">
            <p:contentPart p14:bwMode="auto" r:id="rId82">
              <p14:nvContentPartPr>
                <p14:cNvPr id="56" name="Рукописный ввод 55">
                  <a:extLst>
                    <a:ext uri="{FF2B5EF4-FFF2-40B4-BE49-F238E27FC236}">
                      <a16:creationId xmlns:a16="http://schemas.microsoft.com/office/drawing/2014/main" id="{D63FF033-AAAE-4F09-8B66-9CE32005CBC0}"/>
                    </a:ext>
                  </a:extLst>
                </p14:cNvPr>
                <p14:cNvContentPartPr/>
                <p14:nvPr/>
              </p14:nvContentPartPr>
              <p14:xfrm>
                <a:off x="6730712" y="3302358"/>
                <a:ext cx="15840" cy="311760"/>
              </p14:xfrm>
            </p:contentPart>
          </mc:Choice>
          <mc:Fallback xmlns="">
            <p:pic>
              <p:nvPicPr>
                <p:cNvPr id="56" name="Рукописный ввод 55">
                  <a:extLst>
                    <a:ext uri="{FF2B5EF4-FFF2-40B4-BE49-F238E27FC236}">
                      <a16:creationId xmlns:a16="http://schemas.microsoft.com/office/drawing/2014/main" id="{D63FF033-AAAE-4F09-8B66-9CE32005CBC0}"/>
                    </a:ext>
                  </a:extLst>
                </p:cNvPr>
                <p:cNvPicPr/>
                <p:nvPr/>
              </p:nvPicPr>
              <p:blipFill>
                <a:blip r:embed="rId83"/>
                <a:stretch>
                  <a:fillRect/>
                </a:stretch>
              </p:blipFill>
              <p:spPr>
                <a:xfrm>
                  <a:off x="6721712" y="3293358"/>
                  <a:ext cx="3348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7" name="Рукописный ввод 56">
                  <a:extLst>
                    <a:ext uri="{FF2B5EF4-FFF2-40B4-BE49-F238E27FC236}">
                      <a16:creationId xmlns:a16="http://schemas.microsoft.com/office/drawing/2014/main" id="{2782CABD-03CE-402D-ACCC-58F34BCDCD30}"/>
                    </a:ext>
                  </a:extLst>
                </p14:cNvPr>
                <p14:cNvContentPartPr/>
                <p14:nvPr/>
              </p14:nvContentPartPr>
              <p14:xfrm>
                <a:off x="6676352" y="3182838"/>
                <a:ext cx="315360" cy="39240"/>
              </p14:xfrm>
            </p:contentPart>
          </mc:Choice>
          <mc:Fallback xmlns="">
            <p:pic>
              <p:nvPicPr>
                <p:cNvPr id="57" name="Рукописный ввод 56">
                  <a:extLst>
                    <a:ext uri="{FF2B5EF4-FFF2-40B4-BE49-F238E27FC236}">
                      <a16:creationId xmlns:a16="http://schemas.microsoft.com/office/drawing/2014/main" id="{2782CABD-03CE-402D-ACCC-58F34BCDCD30}"/>
                    </a:ext>
                  </a:extLst>
                </p:cNvPr>
                <p:cNvPicPr/>
                <p:nvPr/>
              </p:nvPicPr>
              <p:blipFill>
                <a:blip r:embed="rId85"/>
                <a:stretch>
                  <a:fillRect/>
                </a:stretch>
              </p:blipFill>
              <p:spPr>
                <a:xfrm>
                  <a:off x="6667352" y="3174198"/>
                  <a:ext cx="33300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8" name="Рукописный ввод 57">
                  <a:extLst>
                    <a:ext uri="{FF2B5EF4-FFF2-40B4-BE49-F238E27FC236}">
                      <a16:creationId xmlns:a16="http://schemas.microsoft.com/office/drawing/2014/main" id="{B2084DA0-1195-493D-9B50-E10039819799}"/>
                    </a:ext>
                  </a:extLst>
                </p14:cNvPr>
                <p14:cNvContentPartPr/>
                <p14:nvPr/>
              </p14:nvContentPartPr>
              <p14:xfrm>
                <a:off x="6521192" y="3335838"/>
                <a:ext cx="330840" cy="50400"/>
              </p14:xfrm>
            </p:contentPart>
          </mc:Choice>
          <mc:Fallback xmlns="">
            <p:pic>
              <p:nvPicPr>
                <p:cNvPr id="58" name="Рукописный ввод 57">
                  <a:extLst>
                    <a:ext uri="{FF2B5EF4-FFF2-40B4-BE49-F238E27FC236}">
                      <a16:creationId xmlns:a16="http://schemas.microsoft.com/office/drawing/2014/main" id="{B2084DA0-1195-493D-9B50-E10039819799}"/>
                    </a:ext>
                  </a:extLst>
                </p:cNvPr>
                <p:cNvPicPr/>
                <p:nvPr/>
              </p:nvPicPr>
              <p:blipFill>
                <a:blip r:embed="rId87"/>
                <a:stretch>
                  <a:fillRect/>
                </a:stretch>
              </p:blipFill>
              <p:spPr>
                <a:xfrm>
                  <a:off x="6512552" y="3327198"/>
                  <a:ext cx="348480" cy="68040"/>
                </a:xfrm>
                <a:prstGeom prst="rect">
                  <a:avLst/>
                </a:prstGeom>
              </p:spPr>
            </p:pic>
          </mc:Fallback>
        </mc:AlternateContent>
      </p:grpSp>
      <p:grpSp>
        <p:nvGrpSpPr>
          <p:cNvPr id="71" name="Группа 70">
            <a:extLst>
              <a:ext uri="{FF2B5EF4-FFF2-40B4-BE49-F238E27FC236}">
                <a16:creationId xmlns:a16="http://schemas.microsoft.com/office/drawing/2014/main" id="{2270A47C-F26A-49D7-B7BB-79CBCF855821}"/>
              </a:ext>
            </a:extLst>
          </p:cNvPr>
          <p:cNvGrpSpPr/>
          <p:nvPr/>
        </p:nvGrpSpPr>
        <p:grpSpPr>
          <a:xfrm>
            <a:off x="8377712" y="1270158"/>
            <a:ext cx="400680" cy="324000"/>
            <a:chOff x="8377712" y="1270158"/>
            <a:chExt cx="400680" cy="324000"/>
          </a:xfrm>
        </p:grpSpPr>
        <mc:AlternateContent xmlns:mc="http://schemas.openxmlformats.org/markup-compatibility/2006" xmlns:p14="http://schemas.microsoft.com/office/powerpoint/2010/main">
          <mc:Choice Requires="p14">
            <p:contentPart p14:bwMode="auto" r:id="rId88">
              <p14:nvContentPartPr>
                <p14:cNvPr id="59" name="Рукописный ввод 58">
                  <a:extLst>
                    <a:ext uri="{FF2B5EF4-FFF2-40B4-BE49-F238E27FC236}">
                      <a16:creationId xmlns:a16="http://schemas.microsoft.com/office/drawing/2014/main" id="{CEF10950-EB9F-4A9B-A851-2FAF318C603A}"/>
                    </a:ext>
                  </a:extLst>
                </p14:cNvPr>
                <p14:cNvContentPartPr/>
                <p14:nvPr/>
              </p14:nvContentPartPr>
              <p14:xfrm>
                <a:off x="8531792" y="1270158"/>
                <a:ext cx="41760" cy="324000"/>
              </p14:xfrm>
            </p:contentPart>
          </mc:Choice>
          <mc:Fallback xmlns="">
            <p:pic>
              <p:nvPicPr>
                <p:cNvPr id="59" name="Рукописный ввод 58">
                  <a:extLst>
                    <a:ext uri="{FF2B5EF4-FFF2-40B4-BE49-F238E27FC236}">
                      <a16:creationId xmlns:a16="http://schemas.microsoft.com/office/drawing/2014/main" id="{CEF10950-EB9F-4A9B-A851-2FAF318C603A}"/>
                    </a:ext>
                  </a:extLst>
                </p:cNvPr>
                <p:cNvPicPr/>
                <p:nvPr/>
              </p:nvPicPr>
              <p:blipFill>
                <a:blip r:embed="rId89"/>
                <a:stretch>
                  <a:fillRect/>
                </a:stretch>
              </p:blipFill>
              <p:spPr>
                <a:xfrm>
                  <a:off x="8523152" y="1261158"/>
                  <a:ext cx="5940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0" name="Рукописный ввод 59">
                  <a:extLst>
                    <a:ext uri="{FF2B5EF4-FFF2-40B4-BE49-F238E27FC236}">
                      <a16:creationId xmlns:a16="http://schemas.microsoft.com/office/drawing/2014/main" id="{67E7214A-F024-41B4-89A8-24B2FE88CFA6}"/>
                    </a:ext>
                  </a:extLst>
                </p14:cNvPr>
                <p14:cNvContentPartPr/>
                <p14:nvPr/>
              </p14:nvContentPartPr>
              <p14:xfrm>
                <a:off x="8377712" y="1280238"/>
                <a:ext cx="400680" cy="38160"/>
              </p14:xfrm>
            </p:contentPart>
          </mc:Choice>
          <mc:Fallback xmlns="">
            <p:pic>
              <p:nvPicPr>
                <p:cNvPr id="60" name="Рукописный ввод 59">
                  <a:extLst>
                    <a:ext uri="{FF2B5EF4-FFF2-40B4-BE49-F238E27FC236}">
                      <a16:creationId xmlns:a16="http://schemas.microsoft.com/office/drawing/2014/main" id="{67E7214A-F024-41B4-89A8-24B2FE88CFA6}"/>
                    </a:ext>
                  </a:extLst>
                </p:cNvPr>
                <p:cNvPicPr/>
                <p:nvPr/>
              </p:nvPicPr>
              <p:blipFill>
                <a:blip r:embed="rId91"/>
                <a:stretch>
                  <a:fillRect/>
                </a:stretch>
              </p:blipFill>
              <p:spPr>
                <a:xfrm>
                  <a:off x="8368712" y="1271238"/>
                  <a:ext cx="418320" cy="55800"/>
                </a:xfrm>
                <a:prstGeom prst="rect">
                  <a:avLst/>
                </a:prstGeom>
              </p:spPr>
            </p:pic>
          </mc:Fallback>
        </mc:AlternateContent>
      </p:grpSp>
      <p:grpSp>
        <p:nvGrpSpPr>
          <p:cNvPr id="70" name="Группа 69">
            <a:extLst>
              <a:ext uri="{FF2B5EF4-FFF2-40B4-BE49-F238E27FC236}">
                <a16:creationId xmlns:a16="http://schemas.microsoft.com/office/drawing/2014/main" id="{CAA81420-480F-4985-95F9-3DF1DEADFB8E}"/>
              </a:ext>
            </a:extLst>
          </p:cNvPr>
          <p:cNvGrpSpPr/>
          <p:nvPr/>
        </p:nvGrpSpPr>
        <p:grpSpPr>
          <a:xfrm>
            <a:off x="8303912" y="1851918"/>
            <a:ext cx="355320" cy="433080"/>
            <a:chOff x="8303912" y="1851918"/>
            <a:chExt cx="355320" cy="433080"/>
          </a:xfrm>
        </p:grpSpPr>
        <mc:AlternateContent xmlns:mc="http://schemas.openxmlformats.org/markup-compatibility/2006" xmlns:p14="http://schemas.microsoft.com/office/powerpoint/2010/main">
          <mc:Choice Requires="p14">
            <p:contentPart p14:bwMode="auto" r:id="rId92">
              <p14:nvContentPartPr>
                <p14:cNvPr id="61" name="Рукописный ввод 60">
                  <a:extLst>
                    <a:ext uri="{FF2B5EF4-FFF2-40B4-BE49-F238E27FC236}">
                      <a16:creationId xmlns:a16="http://schemas.microsoft.com/office/drawing/2014/main" id="{5FD9EF4A-00EE-432B-9653-DCDC44747399}"/>
                    </a:ext>
                  </a:extLst>
                </p14:cNvPr>
                <p14:cNvContentPartPr/>
                <p14:nvPr/>
              </p14:nvContentPartPr>
              <p14:xfrm>
                <a:off x="8498672" y="2011398"/>
                <a:ext cx="52560" cy="273600"/>
              </p14:xfrm>
            </p:contentPart>
          </mc:Choice>
          <mc:Fallback xmlns="">
            <p:pic>
              <p:nvPicPr>
                <p:cNvPr id="61" name="Рукописный ввод 60">
                  <a:extLst>
                    <a:ext uri="{FF2B5EF4-FFF2-40B4-BE49-F238E27FC236}">
                      <a16:creationId xmlns:a16="http://schemas.microsoft.com/office/drawing/2014/main" id="{5FD9EF4A-00EE-432B-9653-DCDC44747399}"/>
                    </a:ext>
                  </a:extLst>
                </p:cNvPr>
                <p:cNvPicPr/>
                <p:nvPr/>
              </p:nvPicPr>
              <p:blipFill>
                <a:blip r:embed="rId93"/>
                <a:stretch>
                  <a:fillRect/>
                </a:stretch>
              </p:blipFill>
              <p:spPr>
                <a:xfrm>
                  <a:off x="8489672" y="2002398"/>
                  <a:ext cx="7020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2" name="Рукописный ввод 61">
                  <a:extLst>
                    <a:ext uri="{FF2B5EF4-FFF2-40B4-BE49-F238E27FC236}">
                      <a16:creationId xmlns:a16="http://schemas.microsoft.com/office/drawing/2014/main" id="{1E93C728-B992-473E-8F68-BA18E5E31199}"/>
                    </a:ext>
                  </a:extLst>
                </p14:cNvPr>
                <p14:cNvContentPartPr/>
                <p14:nvPr/>
              </p14:nvContentPartPr>
              <p14:xfrm>
                <a:off x="8303912" y="1851918"/>
                <a:ext cx="355320" cy="306360"/>
              </p14:xfrm>
            </p:contentPart>
          </mc:Choice>
          <mc:Fallback xmlns="">
            <p:pic>
              <p:nvPicPr>
                <p:cNvPr id="62" name="Рукописный ввод 61">
                  <a:extLst>
                    <a:ext uri="{FF2B5EF4-FFF2-40B4-BE49-F238E27FC236}">
                      <a16:creationId xmlns:a16="http://schemas.microsoft.com/office/drawing/2014/main" id="{1E93C728-B992-473E-8F68-BA18E5E31199}"/>
                    </a:ext>
                  </a:extLst>
                </p:cNvPr>
                <p:cNvPicPr/>
                <p:nvPr/>
              </p:nvPicPr>
              <p:blipFill>
                <a:blip r:embed="rId95"/>
                <a:stretch>
                  <a:fillRect/>
                </a:stretch>
              </p:blipFill>
              <p:spPr>
                <a:xfrm>
                  <a:off x="8295272" y="1842918"/>
                  <a:ext cx="372960" cy="324000"/>
                </a:xfrm>
                <a:prstGeom prst="rect">
                  <a:avLst/>
                </a:prstGeom>
              </p:spPr>
            </p:pic>
          </mc:Fallback>
        </mc:AlternateContent>
      </p:grpSp>
      <p:grpSp>
        <p:nvGrpSpPr>
          <p:cNvPr id="69" name="Группа 68">
            <a:extLst>
              <a:ext uri="{FF2B5EF4-FFF2-40B4-BE49-F238E27FC236}">
                <a16:creationId xmlns:a16="http://schemas.microsoft.com/office/drawing/2014/main" id="{DC358C22-666A-4468-BE99-23B85FC3E5FF}"/>
              </a:ext>
            </a:extLst>
          </p:cNvPr>
          <p:cNvGrpSpPr/>
          <p:nvPr/>
        </p:nvGrpSpPr>
        <p:grpSpPr>
          <a:xfrm>
            <a:off x="8273672" y="2698638"/>
            <a:ext cx="414360" cy="345600"/>
            <a:chOff x="8273672" y="2698638"/>
            <a:chExt cx="414360" cy="345600"/>
          </a:xfrm>
        </p:grpSpPr>
        <mc:AlternateContent xmlns:mc="http://schemas.openxmlformats.org/markup-compatibility/2006" xmlns:p14="http://schemas.microsoft.com/office/powerpoint/2010/main">
          <mc:Choice Requires="p14">
            <p:contentPart p14:bwMode="auto" r:id="rId96">
              <p14:nvContentPartPr>
                <p14:cNvPr id="63" name="Рукописный ввод 62">
                  <a:extLst>
                    <a:ext uri="{FF2B5EF4-FFF2-40B4-BE49-F238E27FC236}">
                      <a16:creationId xmlns:a16="http://schemas.microsoft.com/office/drawing/2014/main" id="{ACC9125C-8158-4DCC-8F35-2B4DEF867EDB}"/>
                    </a:ext>
                  </a:extLst>
                </p14:cNvPr>
                <p14:cNvContentPartPr/>
                <p14:nvPr/>
              </p14:nvContentPartPr>
              <p14:xfrm>
                <a:off x="8484272" y="2704758"/>
                <a:ext cx="28440" cy="339480"/>
              </p14:xfrm>
            </p:contentPart>
          </mc:Choice>
          <mc:Fallback xmlns="">
            <p:pic>
              <p:nvPicPr>
                <p:cNvPr id="63" name="Рукописный ввод 62">
                  <a:extLst>
                    <a:ext uri="{FF2B5EF4-FFF2-40B4-BE49-F238E27FC236}">
                      <a16:creationId xmlns:a16="http://schemas.microsoft.com/office/drawing/2014/main" id="{ACC9125C-8158-4DCC-8F35-2B4DEF867EDB}"/>
                    </a:ext>
                  </a:extLst>
                </p:cNvPr>
                <p:cNvPicPr/>
                <p:nvPr/>
              </p:nvPicPr>
              <p:blipFill>
                <a:blip r:embed="rId97"/>
                <a:stretch>
                  <a:fillRect/>
                </a:stretch>
              </p:blipFill>
              <p:spPr>
                <a:xfrm>
                  <a:off x="8475272" y="2695758"/>
                  <a:ext cx="4608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4" name="Рукописный ввод 63">
                  <a:extLst>
                    <a:ext uri="{FF2B5EF4-FFF2-40B4-BE49-F238E27FC236}">
                      <a16:creationId xmlns:a16="http://schemas.microsoft.com/office/drawing/2014/main" id="{9C22490C-5782-4FDE-B931-A4CFBB86F26E}"/>
                    </a:ext>
                  </a:extLst>
                </p14:cNvPr>
                <p14:cNvContentPartPr/>
                <p14:nvPr/>
              </p14:nvContentPartPr>
              <p14:xfrm>
                <a:off x="8273672" y="2698638"/>
                <a:ext cx="414360" cy="38160"/>
              </p14:xfrm>
            </p:contentPart>
          </mc:Choice>
          <mc:Fallback xmlns="">
            <p:pic>
              <p:nvPicPr>
                <p:cNvPr id="64" name="Рукописный ввод 63">
                  <a:extLst>
                    <a:ext uri="{FF2B5EF4-FFF2-40B4-BE49-F238E27FC236}">
                      <a16:creationId xmlns:a16="http://schemas.microsoft.com/office/drawing/2014/main" id="{9C22490C-5782-4FDE-B931-A4CFBB86F26E}"/>
                    </a:ext>
                  </a:extLst>
                </p:cNvPr>
                <p:cNvPicPr/>
                <p:nvPr/>
              </p:nvPicPr>
              <p:blipFill>
                <a:blip r:embed="rId99"/>
                <a:stretch>
                  <a:fillRect/>
                </a:stretch>
              </p:blipFill>
              <p:spPr>
                <a:xfrm>
                  <a:off x="8264672" y="2689638"/>
                  <a:ext cx="432000" cy="55800"/>
                </a:xfrm>
                <a:prstGeom prst="rect">
                  <a:avLst/>
                </a:prstGeom>
              </p:spPr>
            </p:pic>
          </mc:Fallback>
        </mc:AlternateContent>
      </p:grpSp>
      <p:grpSp>
        <p:nvGrpSpPr>
          <p:cNvPr id="68" name="Группа 67">
            <a:extLst>
              <a:ext uri="{FF2B5EF4-FFF2-40B4-BE49-F238E27FC236}">
                <a16:creationId xmlns:a16="http://schemas.microsoft.com/office/drawing/2014/main" id="{FCE2E943-E6A1-4D3A-B2A8-5882C4A2586F}"/>
              </a:ext>
            </a:extLst>
          </p:cNvPr>
          <p:cNvGrpSpPr/>
          <p:nvPr/>
        </p:nvGrpSpPr>
        <p:grpSpPr>
          <a:xfrm>
            <a:off x="8266832" y="3341958"/>
            <a:ext cx="387720" cy="392040"/>
            <a:chOff x="8266832" y="3341958"/>
            <a:chExt cx="387720" cy="392040"/>
          </a:xfrm>
        </p:grpSpPr>
        <mc:AlternateContent xmlns:mc="http://schemas.openxmlformats.org/markup-compatibility/2006" xmlns:p14="http://schemas.microsoft.com/office/powerpoint/2010/main">
          <mc:Choice Requires="p14">
            <p:contentPart p14:bwMode="auto" r:id="rId100">
              <p14:nvContentPartPr>
                <p14:cNvPr id="65" name="Рукописный ввод 64">
                  <a:extLst>
                    <a:ext uri="{FF2B5EF4-FFF2-40B4-BE49-F238E27FC236}">
                      <a16:creationId xmlns:a16="http://schemas.microsoft.com/office/drawing/2014/main" id="{58611964-38DE-4F3B-A1DE-6EAED84546DD}"/>
                    </a:ext>
                  </a:extLst>
                </p14:cNvPr>
                <p14:cNvContentPartPr/>
                <p14:nvPr/>
              </p14:nvContentPartPr>
              <p14:xfrm>
                <a:off x="8440352" y="3470118"/>
                <a:ext cx="41760" cy="263880"/>
              </p14:xfrm>
            </p:contentPart>
          </mc:Choice>
          <mc:Fallback xmlns="">
            <p:pic>
              <p:nvPicPr>
                <p:cNvPr id="65" name="Рукописный ввод 64">
                  <a:extLst>
                    <a:ext uri="{FF2B5EF4-FFF2-40B4-BE49-F238E27FC236}">
                      <a16:creationId xmlns:a16="http://schemas.microsoft.com/office/drawing/2014/main" id="{58611964-38DE-4F3B-A1DE-6EAED84546DD}"/>
                    </a:ext>
                  </a:extLst>
                </p:cNvPr>
                <p:cNvPicPr/>
                <p:nvPr/>
              </p:nvPicPr>
              <p:blipFill>
                <a:blip r:embed="rId101"/>
                <a:stretch>
                  <a:fillRect/>
                </a:stretch>
              </p:blipFill>
              <p:spPr>
                <a:xfrm>
                  <a:off x="8431352" y="3461478"/>
                  <a:ext cx="5940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6" name="Рукописный ввод 65">
                  <a:extLst>
                    <a:ext uri="{FF2B5EF4-FFF2-40B4-BE49-F238E27FC236}">
                      <a16:creationId xmlns:a16="http://schemas.microsoft.com/office/drawing/2014/main" id="{864EEA8E-7360-4E8B-806F-D51831EF6C2C}"/>
                    </a:ext>
                  </a:extLst>
                </p14:cNvPr>
                <p14:cNvContentPartPr/>
                <p14:nvPr/>
              </p14:nvContentPartPr>
              <p14:xfrm>
                <a:off x="8344952" y="3341958"/>
                <a:ext cx="295200" cy="52560"/>
              </p14:xfrm>
            </p:contentPart>
          </mc:Choice>
          <mc:Fallback xmlns="">
            <p:pic>
              <p:nvPicPr>
                <p:cNvPr id="66" name="Рукописный ввод 65">
                  <a:extLst>
                    <a:ext uri="{FF2B5EF4-FFF2-40B4-BE49-F238E27FC236}">
                      <a16:creationId xmlns:a16="http://schemas.microsoft.com/office/drawing/2014/main" id="{864EEA8E-7360-4E8B-806F-D51831EF6C2C}"/>
                    </a:ext>
                  </a:extLst>
                </p:cNvPr>
                <p:cNvPicPr/>
                <p:nvPr/>
              </p:nvPicPr>
              <p:blipFill>
                <a:blip r:embed="rId103"/>
                <a:stretch>
                  <a:fillRect/>
                </a:stretch>
              </p:blipFill>
              <p:spPr>
                <a:xfrm>
                  <a:off x="8335952" y="3332958"/>
                  <a:ext cx="31284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7" name="Рукописный ввод 66">
                  <a:extLst>
                    <a:ext uri="{FF2B5EF4-FFF2-40B4-BE49-F238E27FC236}">
                      <a16:creationId xmlns:a16="http://schemas.microsoft.com/office/drawing/2014/main" id="{9FD73063-944A-43FC-ADD8-C2659D322C62}"/>
                    </a:ext>
                  </a:extLst>
                </p14:cNvPr>
                <p14:cNvContentPartPr/>
                <p14:nvPr/>
              </p14:nvContentPartPr>
              <p14:xfrm>
                <a:off x="8266832" y="3503958"/>
                <a:ext cx="387720" cy="17640"/>
              </p14:xfrm>
            </p:contentPart>
          </mc:Choice>
          <mc:Fallback xmlns="">
            <p:pic>
              <p:nvPicPr>
                <p:cNvPr id="67" name="Рукописный ввод 66">
                  <a:extLst>
                    <a:ext uri="{FF2B5EF4-FFF2-40B4-BE49-F238E27FC236}">
                      <a16:creationId xmlns:a16="http://schemas.microsoft.com/office/drawing/2014/main" id="{9FD73063-944A-43FC-ADD8-C2659D322C62}"/>
                    </a:ext>
                  </a:extLst>
                </p:cNvPr>
                <p:cNvPicPr/>
                <p:nvPr/>
              </p:nvPicPr>
              <p:blipFill>
                <a:blip r:embed="rId105"/>
                <a:stretch>
                  <a:fillRect/>
                </a:stretch>
              </p:blipFill>
              <p:spPr>
                <a:xfrm>
                  <a:off x="8257832" y="3494958"/>
                  <a:ext cx="405360" cy="35280"/>
                </a:xfrm>
                <a:prstGeom prst="rect">
                  <a:avLst/>
                </a:prstGeom>
              </p:spPr>
            </p:pic>
          </mc:Fallback>
        </mc:AlternateContent>
      </p:grpSp>
      <p:grpSp>
        <p:nvGrpSpPr>
          <p:cNvPr id="88" name="Группа 87">
            <a:extLst>
              <a:ext uri="{FF2B5EF4-FFF2-40B4-BE49-F238E27FC236}">
                <a16:creationId xmlns:a16="http://schemas.microsoft.com/office/drawing/2014/main" id="{9539010B-5FC0-4417-822B-42F958759C8F}"/>
              </a:ext>
            </a:extLst>
          </p:cNvPr>
          <p:cNvGrpSpPr/>
          <p:nvPr/>
        </p:nvGrpSpPr>
        <p:grpSpPr>
          <a:xfrm>
            <a:off x="6158312" y="1274118"/>
            <a:ext cx="303480" cy="355680"/>
            <a:chOff x="6158312" y="1274118"/>
            <a:chExt cx="303480" cy="355680"/>
          </a:xfrm>
        </p:grpSpPr>
        <mc:AlternateContent xmlns:mc="http://schemas.openxmlformats.org/markup-compatibility/2006" xmlns:p14="http://schemas.microsoft.com/office/powerpoint/2010/main">
          <mc:Choice Requires="p14">
            <p:contentPart p14:bwMode="auto" r:id="rId106">
              <p14:nvContentPartPr>
                <p14:cNvPr id="76" name="Рукописный ввод 75">
                  <a:extLst>
                    <a:ext uri="{FF2B5EF4-FFF2-40B4-BE49-F238E27FC236}">
                      <a16:creationId xmlns:a16="http://schemas.microsoft.com/office/drawing/2014/main" id="{5C9254DF-E1E6-457D-BD47-0CBB44EF6539}"/>
                    </a:ext>
                  </a:extLst>
                </p14:cNvPr>
                <p14:cNvContentPartPr/>
                <p14:nvPr/>
              </p14:nvContentPartPr>
              <p14:xfrm>
                <a:off x="6201152" y="1353678"/>
                <a:ext cx="71640" cy="276120"/>
              </p14:xfrm>
            </p:contentPart>
          </mc:Choice>
          <mc:Fallback xmlns="">
            <p:pic>
              <p:nvPicPr>
                <p:cNvPr id="76" name="Рукописный ввод 75">
                  <a:extLst>
                    <a:ext uri="{FF2B5EF4-FFF2-40B4-BE49-F238E27FC236}">
                      <a16:creationId xmlns:a16="http://schemas.microsoft.com/office/drawing/2014/main" id="{5C9254DF-E1E6-457D-BD47-0CBB44EF6539}"/>
                    </a:ext>
                  </a:extLst>
                </p:cNvPr>
                <p:cNvPicPr/>
                <p:nvPr/>
              </p:nvPicPr>
              <p:blipFill>
                <a:blip r:embed="rId107"/>
                <a:stretch>
                  <a:fillRect/>
                </a:stretch>
              </p:blipFill>
              <p:spPr>
                <a:xfrm>
                  <a:off x="6196832" y="1349358"/>
                  <a:ext cx="8028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7" name="Рукописный ввод 76">
                  <a:extLst>
                    <a:ext uri="{FF2B5EF4-FFF2-40B4-BE49-F238E27FC236}">
                      <a16:creationId xmlns:a16="http://schemas.microsoft.com/office/drawing/2014/main" id="{8D1EA7D0-E5FC-4455-8F46-74A6721FFC04}"/>
                    </a:ext>
                  </a:extLst>
                </p14:cNvPr>
                <p14:cNvContentPartPr/>
                <p14:nvPr/>
              </p14:nvContentPartPr>
              <p14:xfrm>
                <a:off x="6200072" y="1274118"/>
                <a:ext cx="261720" cy="9360"/>
              </p14:xfrm>
            </p:contentPart>
          </mc:Choice>
          <mc:Fallback xmlns="">
            <p:pic>
              <p:nvPicPr>
                <p:cNvPr id="77" name="Рукописный ввод 76">
                  <a:extLst>
                    <a:ext uri="{FF2B5EF4-FFF2-40B4-BE49-F238E27FC236}">
                      <a16:creationId xmlns:a16="http://schemas.microsoft.com/office/drawing/2014/main" id="{8D1EA7D0-E5FC-4455-8F46-74A6721FFC04}"/>
                    </a:ext>
                  </a:extLst>
                </p:cNvPr>
                <p:cNvPicPr/>
                <p:nvPr/>
              </p:nvPicPr>
              <p:blipFill>
                <a:blip r:embed="rId109"/>
                <a:stretch>
                  <a:fillRect/>
                </a:stretch>
              </p:blipFill>
              <p:spPr>
                <a:xfrm>
                  <a:off x="6195752" y="1269798"/>
                  <a:ext cx="270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8" name="Рукописный ввод 77">
                  <a:extLst>
                    <a:ext uri="{FF2B5EF4-FFF2-40B4-BE49-F238E27FC236}">
                      <a16:creationId xmlns:a16="http://schemas.microsoft.com/office/drawing/2014/main" id="{F1E8CD11-3CF0-4B32-A359-C243462D1988}"/>
                    </a:ext>
                  </a:extLst>
                </p14:cNvPr>
                <p14:cNvContentPartPr/>
                <p14:nvPr/>
              </p14:nvContentPartPr>
              <p14:xfrm>
                <a:off x="6158312" y="1399398"/>
                <a:ext cx="230040" cy="58320"/>
              </p14:xfrm>
            </p:contentPart>
          </mc:Choice>
          <mc:Fallback xmlns="">
            <p:pic>
              <p:nvPicPr>
                <p:cNvPr id="78" name="Рукописный ввод 77">
                  <a:extLst>
                    <a:ext uri="{FF2B5EF4-FFF2-40B4-BE49-F238E27FC236}">
                      <a16:creationId xmlns:a16="http://schemas.microsoft.com/office/drawing/2014/main" id="{F1E8CD11-3CF0-4B32-A359-C243462D1988}"/>
                    </a:ext>
                  </a:extLst>
                </p:cNvPr>
                <p:cNvPicPr/>
                <p:nvPr/>
              </p:nvPicPr>
              <p:blipFill>
                <a:blip r:embed="rId111"/>
                <a:stretch>
                  <a:fillRect/>
                </a:stretch>
              </p:blipFill>
              <p:spPr>
                <a:xfrm>
                  <a:off x="6153992" y="1395078"/>
                  <a:ext cx="238680" cy="66960"/>
                </a:xfrm>
                <a:prstGeom prst="rect">
                  <a:avLst/>
                </a:prstGeom>
              </p:spPr>
            </p:pic>
          </mc:Fallback>
        </mc:AlternateContent>
      </p:grpSp>
      <p:grpSp>
        <p:nvGrpSpPr>
          <p:cNvPr id="87" name="Группа 86">
            <a:extLst>
              <a:ext uri="{FF2B5EF4-FFF2-40B4-BE49-F238E27FC236}">
                <a16:creationId xmlns:a16="http://schemas.microsoft.com/office/drawing/2014/main" id="{547B6D38-1599-48D8-81A1-B38E53B13507}"/>
              </a:ext>
            </a:extLst>
          </p:cNvPr>
          <p:cNvGrpSpPr/>
          <p:nvPr/>
        </p:nvGrpSpPr>
        <p:grpSpPr>
          <a:xfrm>
            <a:off x="6125192" y="1940478"/>
            <a:ext cx="261000" cy="367200"/>
            <a:chOff x="6125192" y="1940478"/>
            <a:chExt cx="261000" cy="367200"/>
          </a:xfrm>
        </p:grpSpPr>
        <mc:AlternateContent xmlns:mc="http://schemas.openxmlformats.org/markup-compatibility/2006" xmlns:p14="http://schemas.microsoft.com/office/powerpoint/2010/main">
          <mc:Choice Requires="p14">
            <p:contentPart p14:bwMode="auto" r:id="rId112">
              <p14:nvContentPartPr>
                <p14:cNvPr id="79" name="Рукописный ввод 78">
                  <a:extLst>
                    <a:ext uri="{FF2B5EF4-FFF2-40B4-BE49-F238E27FC236}">
                      <a16:creationId xmlns:a16="http://schemas.microsoft.com/office/drawing/2014/main" id="{20B11C19-928F-49FC-AFEB-7DEECCB932E8}"/>
                    </a:ext>
                  </a:extLst>
                </p14:cNvPr>
                <p14:cNvContentPartPr/>
                <p14:nvPr/>
              </p14:nvContentPartPr>
              <p14:xfrm>
                <a:off x="6195392" y="1955238"/>
                <a:ext cx="53640" cy="352440"/>
              </p14:xfrm>
            </p:contentPart>
          </mc:Choice>
          <mc:Fallback xmlns="">
            <p:pic>
              <p:nvPicPr>
                <p:cNvPr id="79" name="Рукописный ввод 78">
                  <a:extLst>
                    <a:ext uri="{FF2B5EF4-FFF2-40B4-BE49-F238E27FC236}">
                      <a16:creationId xmlns:a16="http://schemas.microsoft.com/office/drawing/2014/main" id="{20B11C19-928F-49FC-AFEB-7DEECCB932E8}"/>
                    </a:ext>
                  </a:extLst>
                </p:cNvPr>
                <p:cNvPicPr/>
                <p:nvPr/>
              </p:nvPicPr>
              <p:blipFill>
                <a:blip r:embed="rId113"/>
                <a:stretch>
                  <a:fillRect/>
                </a:stretch>
              </p:blipFill>
              <p:spPr>
                <a:xfrm>
                  <a:off x="6191072" y="1950918"/>
                  <a:ext cx="6228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0" name="Рукописный ввод 79">
                  <a:extLst>
                    <a:ext uri="{FF2B5EF4-FFF2-40B4-BE49-F238E27FC236}">
                      <a16:creationId xmlns:a16="http://schemas.microsoft.com/office/drawing/2014/main" id="{7972847D-AD02-46FE-91A5-07FB5A6F77E8}"/>
                    </a:ext>
                  </a:extLst>
                </p14:cNvPr>
                <p14:cNvContentPartPr/>
                <p14:nvPr/>
              </p14:nvContentPartPr>
              <p14:xfrm>
                <a:off x="6125192" y="1940478"/>
                <a:ext cx="261000" cy="258480"/>
              </p14:xfrm>
            </p:contentPart>
          </mc:Choice>
          <mc:Fallback xmlns="">
            <p:pic>
              <p:nvPicPr>
                <p:cNvPr id="80" name="Рукописный ввод 79">
                  <a:extLst>
                    <a:ext uri="{FF2B5EF4-FFF2-40B4-BE49-F238E27FC236}">
                      <a16:creationId xmlns:a16="http://schemas.microsoft.com/office/drawing/2014/main" id="{7972847D-AD02-46FE-91A5-07FB5A6F77E8}"/>
                    </a:ext>
                  </a:extLst>
                </p:cNvPr>
                <p:cNvPicPr/>
                <p:nvPr/>
              </p:nvPicPr>
              <p:blipFill>
                <a:blip r:embed="rId115"/>
                <a:stretch>
                  <a:fillRect/>
                </a:stretch>
              </p:blipFill>
              <p:spPr>
                <a:xfrm>
                  <a:off x="6120872" y="1936158"/>
                  <a:ext cx="269640" cy="267120"/>
                </a:xfrm>
                <a:prstGeom prst="rect">
                  <a:avLst/>
                </a:prstGeom>
              </p:spPr>
            </p:pic>
          </mc:Fallback>
        </mc:AlternateContent>
      </p:grpSp>
      <p:grpSp>
        <p:nvGrpSpPr>
          <p:cNvPr id="86" name="Группа 85">
            <a:extLst>
              <a:ext uri="{FF2B5EF4-FFF2-40B4-BE49-F238E27FC236}">
                <a16:creationId xmlns:a16="http://schemas.microsoft.com/office/drawing/2014/main" id="{6DBA43E7-B684-42AB-B16A-2C4BE50DD328}"/>
              </a:ext>
            </a:extLst>
          </p:cNvPr>
          <p:cNvGrpSpPr/>
          <p:nvPr/>
        </p:nvGrpSpPr>
        <p:grpSpPr>
          <a:xfrm>
            <a:off x="5980472" y="2694318"/>
            <a:ext cx="316800" cy="284040"/>
            <a:chOff x="5980472" y="2694318"/>
            <a:chExt cx="316800" cy="284040"/>
          </a:xfrm>
        </p:grpSpPr>
        <mc:AlternateContent xmlns:mc="http://schemas.openxmlformats.org/markup-compatibility/2006" xmlns:p14="http://schemas.microsoft.com/office/powerpoint/2010/main">
          <mc:Choice Requires="p14">
            <p:contentPart p14:bwMode="auto" r:id="rId116">
              <p14:nvContentPartPr>
                <p14:cNvPr id="81" name="Рукописный ввод 80">
                  <a:extLst>
                    <a:ext uri="{FF2B5EF4-FFF2-40B4-BE49-F238E27FC236}">
                      <a16:creationId xmlns:a16="http://schemas.microsoft.com/office/drawing/2014/main" id="{3E002AB2-B886-4B68-993A-7FEEDDBE9CA7}"/>
                    </a:ext>
                  </a:extLst>
                </p14:cNvPr>
                <p14:cNvContentPartPr/>
                <p14:nvPr/>
              </p14:nvContentPartPr>
              <p14:xfrm>
                <a:off x="6129872" y="2694318"/>
                <a:ext cx="50040" cy="284040"/>
              </p14:xfrm>
            </p:contentPart>
          </mc:Choice>
          <mc:Fallback xmlns="">
            <p:pic>
              <p:nvPicPr>
                <p:cNvPr id="81" name="Рукописный ввод 80">
                  <a:extLst>
                    <a:ext uri="{FF2B5EF4-FFF2-40B4-BE49-F238E27FC236}">
                      <a16:creationId xmlns:a16="http://schemas.microsoft.com/office/drawing/2014/main" id="{3E002AB2-B886-4B68-993A-7FEEDDBE9CA7}"/>
                    </a:ext>
                  </a:extLst>
                </p:cNvPr>
                <p:cNvPicPr/>
                <p:nvPr/>
              </p:nvPicPr>
              <p:blipFill>
                <a:blip r:embed="rId117"/>
                <a:stretch>
                  <a:fillRect/>
                </a:stretch>
              </p:blipFill>
              <p:spPr>
                <a:xfrm>
                  <a:off x="6125552" y="2689998"/>
                  <a:ext cx="5868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2" name="Рукописный ввод 81">
                  <a:extLst>
                    <a:ext uri="{FF2B5EF4-FFF2-40B4-BE49-F238E27FC236}">
                      <a16:creationId xmlns:a16="http://schemas.microsoft.com/office/drawing/2014/main" id="{9A13B05A-29B9-427B-A16B-564CFD4BFF19}"/>
                    </a:ext>
                  </a:extLst>
                </p14:cNvPr>
                <p14:cNvContentPartPr/>
                <p14:nvPr/>
              </p14:nvContentPartPr>
              <p14:xfrm>
                <a:off x="5980472" y="2715918"/>
                <a:ext cx="316800" cy="47160"/>
              </p14:xfrm>
            </p:contentPart>
          </mc:Choice>
          <mc:Fallback xmlns="">
            <p:pic>
              <p:nvPicPr>
                <p:cNvPr id="82" name="Рукописный ввод 81">
                  <a:extLst>
                    <a:ext uri="{FF2B5EF4-FFF2-40B4-BE49-F238E27FC236}">
                      <a16:creationId xmlns:a16="http://schemas.microsoft.com/office/drawing/2014/main" id="{9A13B05A-29B9-427B-A16B-564CFD4BFF19}"/>
                    </a:ext>
                  </a:extLst>
                </p:cNvPr>
                <p:cNvPicPr/>
                <p:nvPr/>
              </p:nvPicPr>
              <p:blipFill>
                <a:blip r:embed="rId119"/>
                <a:stretch>
                  <a:fillRect/>
                </a:stretch>
              </p:blipFill>
              <p:spPr>
                <a:xfrm>
                  <a:off x="5976152" y="2711598"/>
                  <a:ext cx="325440" cy="55800"/>
                </a:xfrm>
                <a:prstGeom prst="rect">
                  <a:avLst/>
                </a:prstGeom>
              </p:spPr>
            </p:pic>
          </mc:Fallback>
        </mc:AlternateContent>
      </p:grpSp>
      <p:grpSp>
        <p:nvGrpSpPr>
          <p:cNvPr id="85" name="Группа 84">
            <a:extLst>
              <a:ext uri="{FF2B5EF4-FFF2-40B4-BE49-F238E27FC236}">
                <a16:creationId xmlns:a16="http://schemas.microsoft.com/office/drawing/2014/main" id="{4DE1ACDF-648F-4899-80F6-3DDAEF59453B}"/>
              </a:ext>
            </a:extLst>
          </p:cNvPr>
          <p:cNvGrpSpPr/>
          <p:nvPr/>
        </p:nvGrpSpPr>
        <p:grpSpPr>
          <a:xfrm>
            <a:off x="5975072" y="3399558"/>
            <a:ext cx="209520" cy="289080"/>
            <a:chOff x="5975072" y="3399558"/>
            <a:chExt cx="209520" cy="289080"/>
          </a:xfrm>
        </p:grpSpPr>
        <mc:AlternateContent xmlns:mc="http://schemas.openxmlformats.org/markup-compatibility/2006" xmlns:p14="http://schemas.microsoft.com/office/powerpoint/2010/main">
          <mc:Choice Requires="p14">
            <p:contentPart p14:bwMode="auto" r:id="rId120">
              <p14:nvContentPartPr>
                <p14:cNvPr id="83" name="Рукописный ввод 82">
                  <a:extLst>
                    <a:ext uri="{FF2B5EF4-FFF2-40B4-BE49-F238E27FC236}">
                      <a16:creationId xmlns:a16="http://schemas.microsoft.com/office/drawing/2014/main" id="{9EE57F05-8AC6-44AD-B52C-9383E8D0E238}"/>
                    </a:ext>
                  </a:extLst>
                </p14:cNvPr>
                <p14:cNvContentPartPr/>
                <p14:nvPr/>
              </p14:nvContentPartPr>
              <p14:xfrm>
                <a:off x="6065432" y="3399558"/>
                <a:ext cx="46800" cy="289080"/>
              </p14:xfrm>
            </p:contentPart>
          </mc:Choice>
          <mc:Fallback xmlns="">
            <p:pic>
              <p:nvPicPr>
                <p:cNvPr id="83" name="Рукописный ввод 82">
                  <a:extLst>
                    <a:ext uri="{FF2B5EF4-FFF2-40B4-BE49-F238E27FC236}">
                      <a16:creationId xmlns:a16="http://schemas.microsoft.com/office/drawing/2014/main" id="{9EE57F05-8AC6-44AD-B52C-9383E8D0E238}"/>
                    </a:ext>
                  </a:extLst>
                </p:cNvPr>
                <p:cNvPicPr/>
                <p:nvPr/>
              </p:nvPicPr>
              <p:blipFill>
                <a:blip r:embed="rId121"/>
                <a:stretch>
                  <a:fillRect/>
                </a:stretch>
              </p:blipFill>
              <p:spPr>
                <a:xfrm>
                  <a:off x="6061112" y="3395238"/>
                  <a:ext cx="5544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4" name="Рукописный ввод 83">
                  <a:extLst>
                    <a:ext uri="{FF2B5EF4-FFF2-40B4-BE49-F238E27FC236}">
                      <a16:creationId xmlns:a16="http://schemas.microsoft.com/office/drawing/2014/main" id="{039CBA75-2209-48F7-A804-6DD93F1B8588}"/>
                    </a:ext>
                  </a:extLst>
                </p14:cNvPr>
                <p14:cNvContentPartPr/>
                <p14:nvPr/>
              </p14:nvContentPartPr>
              <p14:xfrm>
                <a:off x="5975072" y="3430518"/>
                <a:ext cx="209520" cy="37080"/>
              </p14:xfrm>
            </p:contentPart>
          </mc:Choice>
          <mc:Fallback xmlns="">
            <p:pic>
              <p:nvPicPr>
                <p:cNvPr id="84" name="Рукописный ввод 83">
                  <a:extLst>
                    <a:ext uri="{FF2B5EF4-FFF2-40B4-BE49-F238E27FC236}">
                      <a16:creationId xmlns:a16="http://schemas.microsoft.com/office/drawing/2014/main" id="{039CBA75-2209-48F7-A804-6DD93F1B8588}"/>
                    </a:ext>
                  </a:extLst>
                </p:cNvPr>
                <p:cNvPicPr/>
                <p:nvPr/>
              </p:nvPicPr>
              <p:blipFill>
                <a:blip r:embed="rId123"/>
                <a:stretch>
                  <a:fillRect/>
                </a:stretch>
              </p:blipFill>
              <p:spPr>
                <a:xfrm>
                  <a:off x="5970752" y="3426198"/>
                  <a:ext cx="218160" cy="45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4">
            <p14:nvContentPartPr>
              <p14:cNvPr id="89" name="Рукописный ввод 88">
                <a:extLst>
                  <a:ext uri="{FF2B5EF4-FFF2-40B4-BE49-F238E27FC236}">
                    <a16:creationId xmlns:a16="http://schemas.microsoft.com/office/drawing/2014/main" id="{52BDFA3B-C745-4C82-9DD7-8C6729C4FD61}"/>
                  </a:ext>
                </a:extLst>
              </p14:cNvPr>
              <p14:cNvContentPartPr/>
              <p14:nvPr/>
            </p14:nvContentPartPr>
            <p14:xfrm>
              <a:off x="7358552" y="1734558"/>
              <a:ext cx="64800" cy="38880"/>
            </p14:xfrm>
          </p:contentPart>
        </mc:Choice>
        <mc:Fallback xmlns="">
          <p:pic>
            <p:nvPicPr>
              <p:cNvPr id="89" name="Рукописный ввод 88">
                <a:extLst>
                  <a:ext uri="{FF2B5EF4-FFF2-40B4-BE49-F238E27FC236}">
                    <a16:creationId xmlns:a16="http://schemas.microsoft.com/office/drawing/2014/main" id="{52BDFA3B-C745-4C82-9DD7-8C6729C4FD61}"/>
                  </a:ext>
                </a:extLst>
              </p:cNvPr>
              <p:cNvPicPr/>
              <p:nvPr/>
            </p:nvPicPr>
            <p:blipFill>
              <a:blip r:embed="rId125"/>
              <a:stretch>
                <a:fillRect/>
              </a:stretch>
            </p:blipFill>
            <p:spPr>
              <a:xfrm>
                <a:off x="7354232" y="1730238"/>
                <a:ext cx="7344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0" name="Рукописный ввод 89">
                <a:extLst>
                  <a:ext uri="{FF2B5EF4-FFF2-40B4-BE49-F238E27FC236}">
                    <a16:creationId xmlns:a16="http://schemas.microsoft.com/office/drawing/2014/main" id="{8762CC4A-3B84-4D57-BD82-6852959A2F07}"/>
                  </a:ext>
                </a:extLst>
              </p14:cNvPr>
              <p14:cNvContentPartPr/>
              <p14:nvPr/>
            </p14:nvContentPartPr>
            <p14:xfrm>
              <a:off x="7697672" y="1281318"/>
              <a:ext cx="38520" cy="303480"/>
            </p14:xfrm>
          </p:contentPart>
        </mc:Choice>
        <mc:Fallback xmlns="">
          <p:pic>
            <p:nvPicPr>
              <p:cNvPr id="90" name="Рукописный ввод 89">
                <a:extLst>
                  <a:ext uri="{FF2B5EF4-FFF2-40B4-BE49-F238E27FC236}">
                    <a16:creationId xmlns:a16="http://schemas.microsoft.com/office/drawing/2014/main" id="{8762CC4A-3B84-4D57-BD82-6852959A2F07}"/>
                  </a:ext>
                </a:extLst>
              </p:cNvPr>
              <p:cNvPicPr/>
              <p:nvPr/>
            </p:nvPicPr>
            <p:blipFill>
              <a:blip r:embed="rId127"/>
              <a:stretch>
                <a:fillRect/>
              </a:stretch>
            </p:blipFill>
            <p:spPr>
              <a:xfrm>
                <a:off x="7693352" y="1276998"/>
                <a:ext cx="47160" cy="312120"/>
              </a:xfrm>
              <a:prstGeom prst="rect">
                <a:avLst/>
              </a:prstGeom>
            </p:spPr>
          </p:pic>
        </mc:Fallback>
      </mc:AlternateContent>
      <p:grpSp>
        <p:nvGrpSpPr>
          <p:cNvPr id="93" name="Группа 92">
            <a:extLst>
              <a:ext uri="{FF2B5EF4-FFF2-40B4-BE49-F238E27FC236}">
                <a16:creationId xmlns:a16="http://schemas.microsoft.com/office/drawing/2014/main" id="{83E4A3C9-B3CE-47AF-B8A9-05FB2163B95D}"/>
              </a:ext>
            </a:extLst>
          </p:cNvPr>
          <p:cNvGrpSpPr/>
          <p:nvPr/>
        </p:nvGrpSpPr>
        <p:grpSpPr>
          <a:xfrm>
            <a:off x="7552952" y="1131558"/>
            <a:ext cx="398520" cy="414720"/>
            <a:chOff x="7552952" y="1131558"/>
            <a:chExt cx="398520" cy="414720"/>
          </a:xfrm>
        </p:grpSpPr>
        <mc:AlternateContent xmlns:mc="http://schemas.openxmlformats.org/markup-compatibility/2006" xmlns:p14="http://schemas.microsoft.com/office/powerpoint/2010/main">
          <mc:Choice Requires="p14">
            <p:contentPart p14:bwMode="auto" r:id="rId128">
              <p14:nvContentPartPr>
                <p14:cNvPr id="91" name="Рукописный ввод 90">
                  <a:extLst>
                    <a:ext uri="{FF2B5EF4-FFF2-40B4-BE49-F238E27FC236}">
                      <a16:creationId xmlns:a16="http://schemas.microsoft.com/office/drawing/2014/main" id="{05F40CB1-E3E0-4B5F-AB0D-89CF53390AE5}"/>
                    </a:ext>
                  </a:extLst>
                </p14:cNvPr>
                <p14:cNvContentPartPr/>
                <p14:nvPr/>
              </p14:nvContentPartPr>
              <p14:xfrm>
                <a:off x="7667432" y="1233438"/>
                <a:ext cx="33480" cy="312840"/>
              </p14:xfrm>
            </p:contentPart>
          </mc:Choice>
          <mc:Fallback xmlns="">
            <p:pic>
              <p:nvPicPr>
                <p:cNvPr id="91" name="Рукописный ввод 90">
                  <a:extLst>
                    <a:ext uri="{FF2B5EF4-FFF2-40B4-BE49-F238E27FC236}">
                      <a16:creationId xmlns:a16="http://schemas.microsoft.com/office/drawing/2014/main" id="{05F40CB1-E3E0-4B5F-AB0D-89CF53390AE5}"/>
                    </a:ext>
                  </a:extLst>
                </p:cNvPr>
                <p:cNvPicPr/>
                <p:nvPr/>
              </p:nvPicPr>
              <p:blipFill>
                <a:blip r:embed="rId129"/>
                <a:stretch>
                  <a:fillRect/>
                </a:stretch>
              </p:blipFill>
              <p:spPr>
                <a:xfrm>
                  <a:off x="7649432" y="1215798"/>
                  <a:ext cx="6912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2" name="Рукописный ввод 91">
                  <a:extLst>
                    <a:ext uri="{FF2B5EF4-FFF2-40B4-BE49-F238E27FC236}">
                      <a16:creationId xmlns:a16="http://schemas.microsoft.com/office/drawing/2014/main" id="{0CD3B74B-CF92-47B0-8DF0-E02B4F387995}"/>
                    </a:ext>
                  </a:extLst>
                </p14:cNvPr>
                <p14:cNvContentPartPr/>
                <p14:nvPr/>
              </p14:nvContentPartPr>
              <p14:xfrm>
                <a:off x="7552952" y="1131558"/>
                <a:ext cx="398520" cy="30960"/>
              </p14:xfrm>
            </p:contentPart>
          </mc:Choice>
          <mc:Fallback xmlns="">
            <p:pic>
              <p:nvPicPr>
                <p:cNvPr id="92" name="Рукописный ввод 91">
                  <a:extLst>
                    <a:ext uri="{FF2B5EF4-FFF2-40B4-BE49-F238E27FC236}">
                      <a16:creationId xmlns:a16="http://schemas.microsoft.com/office/drawing/2014/main" id="{0CD3B74B-CF92-47B0-8DF0-E02B4F387995}"/>
                    </a:ext>
                  </a:extLst>
                </p:cNvPr>
                <p:cNvPicPr/>
                <p:nvPr/>
              </p:nvPicPr>
              <p:blipFill>
                <a:blip r:embed="rId131"/>
                <a:stretch>
                  <a:fillRect/>
                </a:stretch>
              </p:blipFill>
              <p:spPr>
                <a:xfrm>
                  <a:off x="7535312" y="1113918"/>
                  <a:ext cx="434160" cy="66600"/>
                </a:xfrm>
                <a:prstGeom prst="rect">
                  <a:avLst/>
                </a:prstGeom>
              </p:spPr>
            </p:pic>
          </mc:Fallback>
        </mc:AlternateContent>
      </p:grpSp>
      <p:grpSp>
        <p:nvGrpSpPr>
          <p:cNvPr id="96" name="Группа 95">
            <a:extLst>
              <a:ext uri="{FF2B5EF4-FFF2-40B4-BE49-F238E27FC236}">
                <a16:creationId xmlns:a16="http://schemas.microsoft.com/office/drawing/2014/main" id="{F27CEF00-4729-46BA-BEB7-0455EF3E713F}"/>
              </a:ext>
            </a:extLst>
          </p:cNvPr>
          <p:cNvGrpSpPr/>
          <p:nvPr/>
        </p:nvGrpSpPr>
        <p:grpSpPr>
          <a:xfrm>
            <a:off x="7581752" y="1784238"/>
            <a:ext cx="312120" cy="469440"/>
            <a:chOff x="7581752" y="1784238"/>
            <a:chExt cx="312120" cy="469440"/>
          </a:xfrm>
        </p:grpSpPr>
        <mc:AlternateContent xmlns:mc="http://schemas.openxmlformats.org/markup-compatibility/2006" xmlns:p14="http://schemas.microsoft.com/office/powerpoint/2010/main">
          <mc:Choice Requires="p14">
            <p:contentPart p14:bwMode="auto" r:id="rId132">
              <p14:nvContentPartPr>
                <p14:cNvPr id="94" name="Рукописный ввод 93">
                  <a:extLst>
                    <a:ext uri="{FF2B5EF4-FFF2-40B4-BE49-F238E27FC236}">
                      <a16:creationId xmlns:a16="http://schemas.microsoft.com/office/drawing/2014/main" id="{D6704AC8-4FF2-4AF4-8DFB-E8FCB5049CCA}"/>
                    </a:ext>
                  </a:extLst>
                </p14:cNvPr>
                <p14:cNvContentPartPr/>
                <p14:nvPr/>
              </p14:nvContentPartPr>
              <p14:xfrm>
                <a:off x="7622792" y="1902318"/>
                <a:ext cx="21240" cy="351360"/>
              </p14:xfrm>
            </p:contentPart>
          </mc:Choice>
          <mc:Fallback xmlns="">
            <p:pic>
              <p:nvPicPr>
                <p:cNvPr id="94" name="Рукописный ввод 93">
                  <a:extLst>
                    <a:ext uri="{FF2B5EF4-FFF2-40B4-BE49-F238E27FC236}">
                      <a16:creationId xmlns:a16="http://schemas.microsoft.com/office/drawing/2014/main" id="{D6704AC8-4FF2-4AF4-8DFB-E8FCB5049CCA}"/>
                    </a:ext>
                  </a:extLst>
                </p:cNvPr>
                <p:cNvPicPr/>
                <p:nvPr/>
              </p:nvPicPr>
              <p:blipFill>
                <a:blip r:embed="rId133"/>
                <a:stretch>
                  <a:fillRect/>
                </a:stretch>
              </p:blipFill>
              <p:spPr>
                <a:xfrm>
                  <a:off x="7604792" y="1884678"/>
                  <a:ext cx="5688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5" name="Рукописный ввод 94">
                  <a:extLst>
                    <a:ext uri="{FF2B5EF4-FFF2-40B4-BE49-F238E27FC236}">
                      <a16:creationId xmlns:a16="http://schemas.microsoft.com/office/drawing/2014/main" id="{21B44CEF-2C79-4E62-81D2-B40F6CFFDC94}"/>
                    </a:ext>
                  </a:extLst>
                </p14:cNvPr>
                <p14:cNvContentPartPr/>
                <p14:nvPr/>
              </p14:nvContentPartPr>
              <p14:xfrm>
                <a:off x="7581752" y="1784238"/>
                <a:ext cx="312120" cy="25560"/>
              </p14:xfrm>
            </p:contentPart>
          </mc:Choice>
          <mc:Fallback xmlns="">
            <p:pic>
              <p:nvPicPr>
                <p:cNvPr id="95" name="Рукописный ввод 94">
                  <a:extLst>
                    <a:ext uri="{FF2B5EF4-FFF2-40B4-BE49-F238E27FC236}">
                      <a16:creationId xmlns:a16="http://schemas.microsoft.com/office/drawing/2014/main" id="{21B44CEF-2C79-4E62-81D2-B40F6CFFDC94}"/>
                    </a:ext>
                  </a:extLst>
                </p:cNvPr>
                <p:cNvPicPr/>
                <p:nvPr/>
              </p:nvPicPr>
              <p:blipFill>
                <a:blip r:embed="rId135"/>
                <a:stretch>
                  <a:fillRect/>
                </a:stretch>
              </p:blipFill>
              <p:spPr>
                <a:xfrm>
                  <a:off x="7563752" y="1766598"/>
                  <a:ext cx="347760" cy="61200"/>
                </a:xfrm>
                <a:prstGeom prst="rect">
                  <a:avLst/>
                </a:prstGeom>
              </p:spPr>
            </p:pic>
          </mc:Fallback>
        </mc:AlternateContent>
      </p:grpSp>
      <p:grpSp>
        <p:nvGrpSpPr>
          <p:cNvPr id="99" name="Группа 98">
            <a:extLst>
              <a:ext uri="{FF2B5EF4-FFF2-40B4-BE49-F238E27FC236}">
                <a16:creationId xmlns:a16="http://schemas.microsoft.com/office/drawing/2014/main" id="{F875B966-1CFD-4467-BE5E-DB640412C04A}"/>
              </a:ext>
            </a:extLst>
          </p:cNvPr>
          <p:cNvGrpSpPr/>
          <p:nvPr/>
        </p:nvGrpSpPr>
        <p:grpSpPr>
          <a:xfrm>
            <a:off x="7404632" y="2602158"/>
            <a:ext cx="473040" cy="396720"/>
            <a:chOff x="7404632" y="2602158"/>
            <a:chExt cx="473040" cy="396720"/>
          </a:xfrm>
        </p:grpSpPr>
        <mc:AlternateContent xmlns:mc="http://schemas.openxmlformats.org/markup-compatibility/2006" xmlns:p14="http://schemas.microsoft.com/office/powerpoint/2010/main">
          <mc:Choice Requires="p14">
            <p:contentPart p14:bwMode="auto" r:id="rId136">
              <p14:nvContentPartPr>
                <p14:cNvPr id="97" name="Рукописный ввод 96">
                  <a:extLst>
                    <a:ext uri="{FF2B5EF4-FFF2-40B4-BE49-F238E27FC236}">
                      <a16:creationId xmlns:a16="http://schemas.microsoft.com/office/drawing/2014/main" id="{4DA51827-AEF7-4879-A28B-52E9834B5BB6}"/>
                    </a:ext>
                  </a:extLst>
                </p14:cNvPr>
                <p14:cNvContentPartPr/>
                <p14:nvPr/>
              </p14:nvContentPartPr>
              <p14:xfrm>
                <a:off x="7630712" y="2685678"/>
                <a:ext cx="43560" cy="313200"/>
              </p14:xfrm>
            </p:contentPart>
          </mc:Choice>
          <mc:Fallback xmlns="">
            <p:pic>
              <p:nvPicPr>
                <p:cNvPr id="97" name="Рукописный ввод 96">
                  <a:extLst>
                    <a:ext uri="{FF2B5EF4-FFF2-40B4-BE49-F238E27FC236}">
                      <a16:creationId xmlns:a16="http://schemas.microsoft.com/office/drawing/2014/main" id="{4DA51827-AEF7-4879-A28B-52E9834B5BB6}"/>
                    </a:ext>
                  </a:extLst>
                </p:cNvPr>
                <p:cNvPicPr/>
                <p:nvPr/>
              </p:nvPicPr>
              <p:blipFill>
                <a:blip r:embed="rId137"/>
                <a:stretch>
                  <a:fillRect/>
                </a:stretch>
              </p:blipFill>
              <p:spPr>
                <a:xfrm>
                  <a:off x="7613072" y="2667678"/>
                  <a:ext cx="7920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8" name="Рукописный ввод 97">
                  <a:extLst>
                    <a:ext uri="{FF2B5EF4-FFF2-40B4-BE49-F238E27FC236}">
                      <a16:creationId xmlns:a16="http://schemas.microsoft.com/office/drawing/2014/main" id="{04EFC6C5-9227-4349-8F3D-D81279B108C5}"/>
                    </a:ext>
                  </a:extLst>
                </p14:cNvPr>
                <p14:cNvContentPartPr/>
                <p14:nvPr/>
              </p14:nvContentPartPr>
              <p14:xfrm>
                <a:off x="7404632" y="2602158"/>
                <a:ext cx="473040" cy="26640"/>
              </p14:xfrm>
            </p:contentPart>
          </mc:Choice>
          <mc:Fallback xmlns="">
            <p:pic>
              <p:nvPicPr>
                <p:cNvPr id="98" name="Рукописный ввод 97">
                  <a:extLst>
                    <a:ext uri="{FF2B5EF4-FFF2-40B4-BE49-F238E27FC236}">
                      <a16:creationId xmlns:a16="http://schemas.microsoft.com/office/drawing/2014/main" id="{04EFC6C5-9227-4349-8F3D-D81279B108C5}"/>
                    </a:ext>
                  </a:extLst>
                </p:cNvPr>
                <p:cNvPicPr/>
                <p:nvPr/>
              </p:nvPicPr>
              <p:blipFill>
                <a:blip r:embed="rId139"/>
                <a:stretch>
                  <a:fillRect/>
                </a:stretch>
              </p:blipFill>
              <p:spPr>
                <a:xfrm>
                  <a:off x="7386992" y="2584158"/>
                  <a:ext cx="508680" cy="62280"/>
                </a:xfrm>
                <a:prstGeom prst="rect">
                  <a:avLst/>
                </a:prstGeom>
              </p:spPr>
            </p:pic>
          </mc:Fallback>
        </mc:AlternateContent>
      </p:grpSp>
      <p:grpSp>
        <p:nvGrpSpPr>
          <p:cNvPr id="103" name="Группа 102">
            <a:extLst>
              <a:ext uri="{FF2B5EF4-FFF2-40B4-BE49-F238E27FC236}">
                <a16:creationId xmlns:a16="http://schemas.microsoft.com/office/drawing/2014/main" id="{2F401BA5-49B3-44DB-9B53-A6E668CA5770}"/>
              </a:ext>
            </a:extLst>
          </p:cNvPr>
          <p:cNvGrpSpPr/>
          <p:nvPr/>
        </p:nvGrpSpPr>
        <p:grpSpPr>
          <a:xfrm>
            <a:off x="7692272" y="3277878"/>
            <a:ext cx="379080" cy="456840"/>
            <a:chOff x="7692272" y="3277878"/>
            <a:chExt cx="379080" cy="456840"/>
          </a:xfrm>
        </p:grpSpPr>
        <mc:AlternateContent xmlns:mc="http://schemas.openxmlformats.org/markup-compatibility/2006" xmlns:p14="http://schemas.microsoft.com/office/powerpoint/2010/main">
          <mc:Choice Requires="p14">
            <p:contentPart p14:bwMode="auto" r:id="rId140">
              <p14:nvContentPartPr>
                <p14:cNvPr id="100" name="Рукописный ввод 99">
                  <a:extLst>
                    <a:ext uri="{FF2B5EF4-FFF2-40B4-BE49-F238E27FC236}">
                      <a16:creationId xmlns:a16="http://schemas.microsoft.com/office/drawing/2014/main" id="{FA8FC8B4-2623-4ED8-916A-9D1C3EF62FF3}"/>
                    </a:ext>
                  </a:extLst>
                </p14:cNvPr>
                <p14:cNvContentPartPr/>
                <p14:nvPr/>
              </p14:nvContentPartPr>
              <p14:xfrm>
                <a:off x="7736192" y="3409638"/>
                <a:ext cx="26640" cy="325080"/>
              </p14:xfrm>
            </p:contentPart>
          </mc:Choice>
          <mc:Fallback xmlns="">
            <p:pic>
              <p:nvPicPr>
                <p:cNvPr id="100" name="Рукописный ввод 99">
                  <a:extLst>
                    <a:ext uri="{FF2B5EF4-FFF2-40B4-BE49-F238E27FC236}">
                      <a16:creationId xmlns:a16="http://schemas.microsoft.com/office/drawing/2014/main" id="{FA8FC8B4-2623-4ED8-916A-9D1C3EF62FF3}"/>
                    </a:ext>
                  </a:extLst>
                </p:cNvPr>
                <p:cNvPicPr/>
                <p:nvPr/>
              </p:nvPicPr>
              <p:blipFill>
                <a:blip r:embed="rId141"/>
                <a:stretch>
                  <a:fillRect/>
                </a:stretch>
              </p:blipFill>
              <p:spPr>
                <a:xfrm>
                  <a:off x="7718192" y="3391638"/>
                  <a:ext cx="6228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01" name="Рукописный ввод 100">
                  <a:extLst>
                    <a:ext uri="{FF2B5EF4-FFF2-40B4-BE49-F238E27FC236}">
                      <a16:creationId xmlns:a16="http://schemas.microsoft.com/office/drawing/2014/main" id="{85C75F2D-FB5D-4402-AE8B-BBAFD236476F}"/>
                    </a:ext>
                  </a:extLst>
                </p14:cNvPr>
                <p14:cNvContentPartPr/>
                <p14:nvPr/>
              </p14:nvContentPartPr>
              <p14:xfrm>
                <a:off x="7696592" y="3277878"/>
                <a:ext cx="374760" cy="28800"/>
              </p14:xfrm>
            </p:contentPart>
          </mc:Choice>
          <mc:Fallback xmlns="">
            <p:pic>
              <p:nvPicPr>
                <p:cNvPr id="101" name="Рукописный ввод 100">
                  <a:extLst>
                    <a:ext uri="{FF2B5EF4-FFF2-40B4-BE49-F238E27FC236}">
                      <a16:creationId xmlns:a16="http://schemas.microsoft.com/office/drawing/2014/main" id="{85C75F2D-FB5D-4402-AE8B-BBAFD236476F}"/>
                    </a:ext>
                  </a:extLst>
                </p:cNvPr>
                <p:cNvPicPr/>
                <p:nvPr/>
              </p:nvPicPr>
              <p:blipFill>
                <a:blip r:embed="rId143"/>
                <a:stretch>
                  <a:fillRect/>
                </a:stretch>
              </p:blipFill>
              <p:spPr>
                <a:xfrm>
                  <a:off x="7678952" y="3260238"/>
                  <a:ext cx="41040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2" name="Рукописный ввод 101">
                  <a:extLst>
                    <a:ext uri="{FF2B5EF4-FFF2-40B4-BE49-F238E27FC236}">
                      <a16:creationId xmlns:a16="http://schemas.microsoft.com/office/drawing/2014/main" id="{7406E1D8-E9C9-49FE-9BF3-58258364AF5D}"/>
                    </a:ext>
                  </a:extLst>
                </p14:cNvPr>
                <p14:cNvContentPartPr/>
                <p14:nvPr/>
              </p14:nvContentPartPr>
              <p14:xfrm>
                <a:off x="7692272" y="3457878"/>
                <a:ext cx="304920" cy="22680"/>
              </p14:xfrm>
            </p:contentPart>
          </mc:Choice>
          <mc:Fallback xmlns="">
            <p:pic>
              <p:nvPicPr>
                <p:cNvPr id="102" name="Рукописный ввод 101">
                  <a:extLst>
                    <a:ext uri="{FF2B5EF4-FFF2-40B4-BE49-F238E27FC236}">
                      <a16:creationId xmlns:a16="http://schemas.microsoft.com/office/drawing/2014/main" id="{7406E1D8-E9C9-49FE-9BF3-58258364AF5D}"/>
                    </a:ext>
                  </a:extLst>
                </p:cNvPr>
                <p:cNvPicPr/>
                <p:nvPr/>
              </p:nvPicPr>
              <p:blipFill>
                <a:blip r:embed="rId145"/>
                <a:stretch>
                  <a:fillRect/>
                </a:stretch>
              </p:blipFill>
              <p:spPr>
                <a:xfrm>
                  <a:off x="7674272" y="3440238"/>
                  <a:ext cx="340560" cy="58320"/>
                </a:xfrm>
                <a:prstGeom prst="rect">
                  <a:avLst/>
                </a:prstGeom>
              </p:spPr>
            </p:pic>
          </mc:Fallback>
        </mc:AlternateContent>
      </p:grpSp>
      <p:grpSp>
        <p:nvGrpSpPr>
          <p:cNvPr id="116" name="Группа 115">
            <a:extLst>
              <a:ext uri="{FF2B5EF4-FFF2-40B4-BE49-F238E27FC236}">
                <a16:creationId xmlns:a16="http://schemas.microsoft.com/office/drawing/2014/main" id="{148F1FF3-732C-4691-B87D-3CFAEC2AEE4B}"/>
              </a:ext>
            </a:extLst>
          </p:cNvPr>
          <p:cNvGrpSpPr/>
          <p:nvPr/>
        </p:nvGrpSpPr>
        <p:grpSpPr>
          <a:xfrm>
            <a:off x="1982672" y="1215798"/>
            <a:ext cx="369360" cy="495720"/>
            <a:chOff x="1982672" y="1215798"/>
            <a:chExt cx="369360" cy="495720"/>
          </a:xfrm>
        </p:grpSpPr>
        <mc:AlternateContent xmlns:mc="http://schemas.openxmlformats.org/markup-compatibility/2006" xmlns:p14="http://schemas.microsoft.com/office/powerpoint/2010/main">
          <mc:Choice Requires="p14">
            <p:contentPart p14:bwMode="auto" r:id="rId146">
              <p14:nvContentPartPr>
                <p14:cNvPr id="104" name="Рукописный ввод 103">
                  <a:extLst>
                    <a:ext uri="{FF2B5EF4-FFF2-40B4-BE49-F238E27FC236}">
                      <a16:creationId xmlns:a16="http://schemas.microsoft.com/office/drawing/2014/main" id="{F3B62A95-9EDF-4299-9FFA-6E6641F9B4AB}"/>
                    </a:ext>
                  </a:extLst>
                </p14:cNvPr>
                <p14:cNvContentPartPr/>
                <p14:nvPr/>
              </p14:nvContentPartPr>
              <p14:xfrm>
                <a:off x="2070152" y="1346478"/>
                <a:ext cx="41760" cy="365040"/>
              </p14:xfrm>
            </p:contentPart>
          </mc:Choice>
          <mc:Fallback xmlns="">
            <p:pic>
              <p:nvPicPr>
                <p:cNvPr id="104" name="Рукописный ввод 103">
                  <a:extLst>
                    <a:ext uri="{FF2B5EF4-FFF2-40B4-BE49-F238E27FC236}">
                      <a16:creationId xmlns:a16="http://schemas.microsoft.com/office/drawing/2014/main" id="{F3B62A95-9EDF-4299-9FFA-6E6641F9B4AB}"/>
                    </a:ext>
                  </a:extLst>
                </p:cNvPr>
                <p:cNvPicPr/>
                <p:nvPr/>
              </p:nvPicPr>
              <p:blipFill>
                <a:blip r:embed="rId147"/>
                <a:stretch>
                  <a:fillRect/>
                </a:stretch>
              </p:blipFill>
              <p:spPr>
                <a:xfrm>
                  <a:off x="2052512" y="1328838"/>
                  <a:ext cx="7740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5" name="Рукописный ввод 104">
                  <a:extLst>
                    <a:ext uri="{FF2B5EF4-FFF2-40B4-BE49-F238E27FC236}">
                      <a16:creationId xmlns:a16="http://schemas.microsoft.com/office/drawing/2014/main" id="{58BE33FD-C7BC-4A66-B0B9-160BC2AC9601}"/>
                    </a:ext>
                  </a:extLst>
                </p14:cNvPr>
                <p14:cNvContentPartPr/>
                <p14:nvPr/>
              </p14:nvContentPartPr>
              <p14:xfrm>
                <a:off x="1982672" y="1215798"/>
                <a:ext cx="369360" cy="121680"/>
              </p14:xfrm>
            </p:contentPart>
          </mc:Choice>
          <mc:Fallback xmlns="">
            <p:pic>
              <p:nvPicPr>
                <p:cNvPr id="105" name="Рукописный ввод 104">
                  <a:extLst>
                    <a:ext uri="{FF2B5EF4-FFF2-40B4-BE49-F238E27FC236}">
                      <a16:creationId xmlns:a16="http://schemas.microsoft.com/office/drawing/2014/main" id="{58BE33FD-C7BC-4A66-B0B9-160BC2AC9601}"/>
                    </a:ext>
                  </a:extLst>
                </p:cNvPr>
                <p:cNvPicPr/>
                <p:nvPr/>
              </p:nvPicPr>
              <p:blipFill>
                <a:blip r:embed="rId149"/>
                <a:stretch>
                  <a:fillRect/>
                </a:stretch>
              </p:blipFill>
              <p:spPr>
                <a:xfrm>
                  <a:off x="1965032" y="1198158"/>
                  <a:ext cx="405000" cy="157320"/>
                </a:xfrm>
                <a:prstGeom prst="rect">
                  <a:avLst/>
                </a:prstGeom>
              </p:spPr>
            </p:pic>
          </mc:Fallback>
        </mc:AlternateContent>
      </p:grpSp>
      <p:grpSp>
        <p:nvGrpSpPr>
          <p:cNvPr id="115" name="Группа 114">
            <a:extLst>
              <a:ext uri="{FF2B5EF4-FFF2-40B4-BE49-F238E27FC236}">
                <a16:creationId xmlns:a16="http://schemas.microsoft.com/office/drawing/2014/main" id="{31310EA4-1C9F-496C-84E9-67C7C2733E7C}"/>
              </a:ext>
            </a:extLst>
          </p:cNvPr>
          <p:cNvGrpSpPr/>
          <p:nvPr/>
        </p:nvGrpSpPr>
        <p:grpSpPr>
          <a:xfrm>
            <a:off x="1918232" y="1997718"/>
            <a:ext cx="353880" cy="437760"/>
            <a:chOff x="1918232" y="1997718"/>
            <a:chExt cx="353880" cy="437760"/>
          </a:xfrm>
        </p:grpSpPr>
        <mc:AlternateContent xmlns:mc="http://schemas.openxmlformats.org/markup-compatibility/2006" xmlns:p14="http://schemas.microsoft.com/office/powerpoint/2010/main">
          <mc:Choice Requires="p14">
            <p:contentPart p14:bwMode="auto" r:id="rId150">
              <p14:nvContentPartPr>
                <p14:cNvPr id="106" name="Рукописный ввод 105">
                  <a:extLst>
                    <a:ext uri="{FF2B5EF4-FFF2-40B4-BE49-F238E27FC236}">
                      <a16:creationId xmlns:a16="http://schemas.microsoft.com/office/drawing/2014/main" id="{499D0821-E43F-41C8-8EA9-C22B18B50D65}"/>
                    </a:ext>
                  </a:extLst>
                </p14:cNvPr>
                <p14:cNvContentPartPr/>
                <p14:nvPr/>
              </p14:nvContentPartPr>
              <p14:xfrm>
                <a:off x="2087072" y="2118318"/>
                <a:ext cx="21960" cy="317160"/>
              </p14:xfrm>
            </p:contentPart>
          </mc:Choice>
          <mc:Fallback xmlns="">
            <p:pic>
              <p:nvPicPr>
                <p:cNvPr id="106" name="Рукописный ввод 105">
                  <a:extLst>
                    <a:ext uri="{FF2B5EF4-FFF2-40B4-BE49-F238E27FC236}">
                      <a16:creationId xmlns:a16="http://schemas.microsoft.com/office/drawing/2014/main" id="{499D0821-E43F-41C8-8EA9-C22B18B50D65}"/>
                    </a:ext>
                  </a:extLst>
                </p:cNvPr>
                <p:cNvPicPr/>
                <p:nvPr/>
              </p:nvPicPr>
              <p:blipFill>
                <a:blip r:embed="rId151"/>
                <a:stretch>
                  <a:fillRect/>
                </a:stretch>
              </p:blipFill>
              <p:spPr>
                <a:xfrm>
                  <a:off x="2069072" y="2100318"/>
                  <a:ext cx="5760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7" name="Рукописный ввод 106">
                  <a:extLst>
                    <a:ext uri="{FF2B5EF4-FFF2-40B4-BE49-F238E27FC236}">
                      <a16:creationId xmlns:a16="http://schemas.microsoft.com/office/drawing/2014/main" id="{685A8896-D738-450B-851D-93481D97F3F0}"/>
                    </a:ext>
                  </a:extLst>
                </p14:cNvPr>
                <p14:cNvContentPartPr/>
                <p14:nvPr/>
              </p14:nvContentPartPr>
              <p14:xfrm>
                <a:off x="1918232" y="1997718"/>
                <a:ext cx="353880" cy="78840"/>
              </p14:xfrm>
            </p:contentPart>
          </mc:Choice>
          <mc:Fallback xmlns="">
            <p:pic>
              <p:nvPicPr>
                <p:cNvPr id="107" name="Рукописный ввод 106">
                  <a:extLst>
                    <a:ext uri="{FF2B5EF4-FFF2-40B4-BE49-F238E27FC236}">
                      <a16:creationId xmlns:a16="http://schemas.microsoft.com/office/drawing/2014/main" id="{685A8896-D738-450B-851D-93481D97F3F0}"/>
                    </a:ext>
                  </a:extLst>
                </p:cNvPr>
                <p:cNvPicPr/>
                <p:nvPr/>
              </p:nvPicPr>
              <p:blipFill>
                <a:blip r:embed="rId153"/>
                <a:stretch>
                  <a:fillRect/>
                </a:stretch>
              </p:blipFill>
              <p:spPr>
                <a:xfrm>
                  <a:off x="1900592" y="1980078"/>
                  <a:ext cx="389520" cy="114480"/>
                </a:xfrm>
                <a:prstGeom prst="rect">
                  <a:avLst/>
                </a:prstGeom>
              </p:spPr>
            </p:pic>
          </mc:Fallback>
        </mc:AlternateContent>
      </p:grpSp>
      <p:grpSp>
        <p:nvGrpSpPr>
          <p:cNvPr id="114" name="Группа 113">
            <a:extLst>
              <a:ext uri="{FF2B5EF4-FFF2-40B4-BE49-F238E27FC236}">
                <a16:creationId xmlns:a16="http://schemas.microsoft.com/office/drawing/2014/main" id="{453E5B0F-C198-4D62-84B4-43A094AEA107}"/>
              </a:ext>
            </a:extLst>
          </p:cNvPr>
          <p:cNvGrpSpPr/>
          <p:nvPr/>
        </p:nvGrpSpPr>
        <p:grpSpPr>
          <a:xfrm>
            <a:off x="1954592" y="2713398"/>
            <a:ext cx="388080" cy="361440"/>
            <a:chOff x="1954592" y="2713398"/>
            <a:chExt cx="388080" cy="361440"/>
          </a:xfrm>
        </p:grpSpPr>
        <mc:AlternateContent xmlns:mc="http://schemas.openxmlformats.org/markup-compatibility/2006" xmlns:p14="http://schemas.microsoft.com/office/powerpoint/2010/main">
          <mc:Choice Requires="p14">
            <p:contentPart p14:bwMode="auto" r:id="rId154">
              <p14:nvContentPartPr>
                <p14:cNvPr id="108" name="Рукописный ввод 107">
                  <a:extLst>
                    <a:ext uri="{FF2B5EF4-FFF2-40B4-BE49-F238E27FC236}">
                      <a16:creationId xmlns:a16="http://schemas.microsoft.com/office/drawing/2014/main" id="{8437C212-BE27-4E49-BA99-81183B3F88A8}"/>
                    </a:ext>
                  </a:extLst>
                </p14:cNvPr>
                <p14:cNvContentPartPr/>
                <p14:nvPr/>
              </p14:nvContentPartPr>
              <p14:xfrm>
                <a:off x="2112992" y="2788278"/>
                <a:ext cx="21960" cy="286560"/>
              </p14:xfrm>
            </p:contentPart>
          </mc:Choice>
          <mc:Fallback xmlns="">
            <p:pic>
              <p:nvPicPr>
                <p:cNvPr id="108" name="Рукописный ввод 107">
                  <a:extLst>
                    <a:ext uri="{FF2B5EF4-FFF2-40B4-BE49-F238E27FC236}">
                      <a16:creationId xmlns:a16="http://schemas.microsoft.com/office/drawing/2014/main" id="{8437C212-BE27-4E49-BA99-81183B3F88A8}"/>
                    </a:ext>
                  </a:extLst>
                </p:cNvPr>
                <p:cNvPicPr/>
                <p:nvPr/>
              </p:nvPicPr>
              <p:blipFill>
                <a:blip r:embed="rId155"/>
                <a:stretch>
                  <a:fillRect/>
                </a:stretch>
              </p:blipFill>
              <p:spPr>
                <a:xfrm>
                  <a:off x="2094992" y="2770278"/>
                  <a:ext cx="5760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9" name="Рукописный ввод 108">
                  <a:extLst>
                    <a:ext uri="{FF2B5EF4-FFF2-40B4-BE49-F238E27FC236}">
                      <a16:creationId xmlns:a16="http://schemas.microsoft.com/office/drawing/2014/main" id="{120ECC58-5AF8-4D87-B663-E9BF480D9B79}"/>
                    </a:ext>
                  </a:extLst>
                </p14:cNvPr>
                <p14:cNvContentPartPr/>
                <p14:nvPr/>
              </p14:nvContentPartPr>
              <p14:xfrm>
                <a:off x="1954592" y="2713398"/>
                <a:ext cx="388080" cy="38520"/>
              </p14:xfrm>
            </p:contentPart>
          </mc:Choice>
          <mc:Fallback xmlns="">
            <p:pic>
              <p:nvPicPr>
                <p:cNvPr id="109" name="Рукописный ввод 108">
                  <a:extLst>
                    <a:ext uri="{FF2B5EF4-FFF2-40B4-BE49-F238E27FC236}">
                      <a16:creationId xmlns:a16="http://schemas.microsoft.com/office/drawing/2014/main" id="{120ECC58-5AF8-4D87-B663-E9BF480D9B79}"/>
                    </a:ext>
                  </a:extLst>
                </p:cNvPr>
                <p:cNvPicPr/>
                <p:nvPr/>
              </p:nvPicPr>
              <p:blipFill>
                <a:blip r:embed="rId157"/>
                <a:stretch>
                  <a:fillRect/>
                </a:stretch>
              </p:blipFill>
              <p:spPr>
                <a:xfrm>
                  <a:off x="1936592" y="2695398"/>
                  <a:ext cx="423720" cy="74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8">
            <p14:nvContentPartPr>
              <p14:cNvPr id="111" name="Рукописный ввод 110">
                <a:extLst>
                  <a:ext uri="{FF2B5EF4-FFF2-40B4-BE49-F238E27FC236}">
                    <a16:creationId xmlns:a16="http://schemas.microsoft.com/office/drawing/2014/main" id="{A0E89947-9B67-4389-ABE6-AA8E292E83D8}"/>
                  </a:ext>
                </a:extLst>
              </p14:cNvPr>
              <p14:cNvContentPartPr/>
              <p14:nvPr/>
            </p14:nvContentPartPr>
            <p14:xfrm>
              <a:off x="1882232" y="3361398"/>
              <a:ext cx="228960" cy="20520"/>
            </p14:xfrm>
          </p:contentPart>
        </mc:Choice>
        <mc:Fallback xmlns="">
          <p:pic>
            <p:nvPicPr>
              <p:cNvPr id="111" name="Рукописный ввод 110">
                <a:extLst>
                  <a:ext uri="{FF2B5EF4-FFF2-40B4-BE49-F238E27FC236}">
                    <a16:creationId xmlns:a16="http://schemas.microsoft.com/office/drawing/2014/main" id="{A0E89947-9B67-4389-ABE6-AA8E292E83D8}"/>
                  </a:ext>
                </a:extLst>
              </p:cNvPr>
              <p:cNvPicPr/>
              <p:nvPr/>
            </p:nvPicPr>
            <p:blipFill>
              <a:blip r:embed="rId159"/>
              <a:stretch>
                <a:fillRect/>
              </a:stretch>
            </p:blipFill>
            <p:spPr>
              <a:xfrm>
                <a:off x="1864232" y="3343758"/>
                <a:ext cx="264600" cy="56160"/>
              </a:xfrm>
              <a:prstGeom prst="rect">
                <a:avLst/>
              </a:prstGeom>
            </p:spPr>
          </p:pic>
        </mc:Fallback>
      </mc:AlternateContent>
      <p:grpSp>
        <p:nvGrpSpPr>
          <p:cNvPr id="113" name="Группа 112">
            <a:extLst>
              <a:ext uri="{FF2B5EF4-FFF2-40B4-BE49-F238E27FC236}">
                <a16:creationId xmlns:a16="http://schemas.microsoft.com/office/drawing/2014/main" id="{67CB8703-F1C4-4115-93CB-BF42D78B1E8A}"/>
              </a:ext>
            </a:extLst>
          </p:cNvPr>
          <p:cNvGrpSpPr/>
          <p:nvPr/>
        </p:nvGrpSpPr>
        <p:grpSpPr>
          <a:xfrm>
            <a:off x="1770272" y="3505758"/>
            <a:ext cx="327240" cy="375840"/>
            <a:chOff x="1770272" y="3505758"/>
            <a:chExt cx="327240" cy="375840"/>
          </a:xfrm>
        </p:grpSpPr>
        <mc:AlternateContent xmlns:mc="http://schemas.openxmlformats.org/markup-compatibility/2006" xmlns:p14="http://schemas.microsoft.com/office/powerpoint/2010/main">
          <mc:Choice Requires="p14">
            <p:contentPart p14:bwMode="auto" r:id="rId160">
              <p14:nvContentPartPr>
                <p14:cNvPr id="110" name="Рукописный ввод 109">
                  <a:extLst>
                    <a:ext uri="{FF2B5EF4-FFF2-40B4-BE49-F238E27FC236}">
                      <a16:creationId xmlns:a16="http://schemas.microsoft.com/office/drawing/2014/main" id="{D5BFB627-6361-4917-9223-2AEBFB73A62C}"/>
                    </a:ext>
                  </a:extLst>
                </p14:cNvPr>
                <p14:cNvContentPartPr/>
                <p14:nvPr/>
              </p14:nvContentPartPr>
              <p14:xfrm>
                <a:off x="1864952" y="3505758"/>
                <a:ext cx="35640" cy="375840"/>
              </p14:xfrm>
            </p:contentPart>
          </mc:Choice>
          <mc:Fallback xmlns="">
            <p:pic>
              <p:nvPicPr>
                <p:cNvPr id="110" name="Рукописный ввод 109">
                  <a:extLst>
                    <a:ext uri="{FF2B5EF4-FFF2-40B4-BE49-F238E27FC236}">
                      <a16:creationId xmlns:a16="http://schemas.microsoft.com/office/drawing/2014/main" id="{D5BFB627-6361-4917-9223-2AEBFB73A62C}"/>
                    </a:ext>
                  </a:extLst>
                </p:cNvPr>
                <p:cNvPicPr/>
                <p:nvPr/>
              </p:nvPicPr>
              <p:blipFill>
                <a:blip r:embed="rId161"/>
                <a:stretch>
                  <a:fillRect/>
                </a:stretch>
              </p:blipFill>
              <p:spPr>
                <a:xfrm>
                  <a:off x="1847312" y="3488118"/>
                  <a:ext cx="71280" cy="4114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12" name="Рукописный ввод 111">
                  <a:extLst>
                    <a:ext uri="{FF2B5EF4-FFF2-40B4-BE49-F238E27FC236}">
                      <a16:creationId xmlns:a16="http://schemas.microsoft.com/office/drawing/2014/main" id="{7C35BCDF-F2D4-41A8-87CF-EB46FE7FF0FA}"/>
                    </a:ext>
                  </a:extLst>
                </p14:cNvPr>
                <p14:cNvContentPartPr/>
                <p14:nvPr/>
              </p14:nvContentPartPr>
              <p14:xfrm>
                <a:off x="1770272" y="3551838"/>
                <a:ext cx="327240" cy="59400"/>
              </p14:xfrm>
            </p:contentPart>
          </mc:Choice>
          <mc:Fallback xmlns="">
            <p:pic>
              <p:nvPicPr>
                <p:cNvPr id="112" name="Рукописный ввод 111">
                  <a:extLst>
                    <a:ext uri="{FF2B5EF4-FFF2-40B4-BE49-F238E27FC236}">
                      <a16:creationId xmlns:a16="http://schemas.microsoft.com/office/drawing/2014/main" id="{7C35BCDF-F2D4-41A8-87CF-EB46FE7FF0FA}"/>
                    </a:ext>
                  </a:extLst>
                </p:cNvPr>
                <p:cNvPicPr/>
                <p:nvPr/>
              </p:nvPicPr>
              <p:blipFill>
                <a:blip r:embed="rId163"/>
                <a:stretch>
                  <a:fillRect/>
                </a:stretch>
              </p:blipFill>
              <p:spPr>
                <a:xfrm>
                  <a:off x="1752272" y="3533838"/>
                  <a:ext cx="362880" cy="95040"/>
                </a:xfrm>
                <a:prstGeom prst="rect">
                  <a:avLst/>
                </a:prstGeom>
              </p:spPr>
            </p:pic>
          </mc:Fallback>
        </mc:AlternateContent>
      </p:grpSp>
      <p:grpSp>
        <p:nvGrpSpPr>
          <p:cNvPr id="129" name="Группа 128">
            <a:extLst>
              <a:ext uri="{FF2B5EF4-FFF2-40B4-BE49-F238E27FC236}">
                <a16:creationId xmlns:a16="http://schemas.microsoft.com/office/drawing/2014/main" id="{2C2FD9C3-9E61-4D5C-BA2E-D00C8DA53442}"/>
              </a:ext>
            </a:extLst>
          </p:cNvPr>
          <p:cNvGrpSpPr/>
          <p:nvPr/>
        </p:nvGrpSpPr>
        <p:grpSpPr>
          <a:xfrm>
            <a:off x="149192" y="2682078"/>
            <a:ext cx="381960" cy="432000"/>
            <a:chOff x="149192" y="2682078"/>
            <a:chExt cx="381960" cy="432000"/>
          </a:xfrm>
        </p:grpSpPr>
        <mc:AlternateContent xmlns:mc="http://schemas.openxmlformats.org/markup-compatibility/2006" xmlns:p14="http://schemas.microsoft.com/office/powerpoint/2010/main">
          <mc:Choice Requires="p14">
            <p:contentPart p14:bwMode="auto" r:id="rId164">
              <p14:nvContentPartPr>
                <p14:cNvPr id="124" name="Рукописный ввод 123">
                  <a:extLst>
                    <a:ext uri="{FF2B5EF4-FFF2-40B4-BE49-F238E27FC236}">
                      <a16:creationId xmlns:a16="http://schemas.microsoft.com/office/drawing/2014/main" id="{0B08BC61-56C4-41E3-A709-31552F3AC238}"/>
                    </a:ext>
                  </a:extLst>
                </p14:cNvPr>
                <p14:cNvContentPartPr/>
                <p14:nvPr/>
              </p14:nvContentPartPr>
              <p14:xfrm>
                <a:off x="307592" y="2682078"/>
                <a:ext cx="45720" cy="432000"/>
              </p14:xfrm>
            </p:contentPart>
          </mc:Choice>
          <mc:Fallback xmlns="">
            <p:pic>
              <p:nvPicPr>
                <p:cNvPr id="124" name="Рукописный ввод 123">
                  <a:extLst>
                    <a:ext uri="{FF2B5EF4-FFF2-40B4-BE49-F238E27FC236}">
                      <a16:creationId xmlns:a16="http://schemas.microsoft.com/office/drawing/2014/main" id="{0B08BC61-56C4-41E3-A709-31552F3AC238}"/>
                    </a:ext>
                  </a:extLst>
                </p:cNvPr>
                <p:cNvPicPr/>
                <p:nvPr/>
              </p:nvPicPr>
              <p:blipFill>
                <a:blip r:embed="rId165"/>
                <a:stretch>
                  <a:fillRect/>
                </a:stretch>
              </p:blipFill>
              <p:spPr>
                <a:xfrm>
                  <a:off x="298592" y="2673438"/>
                  <a:ext cx="63360" cy="4496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25" name="Рукописный ввод 124">
                  <a:extLst>
                    <a:ext uri="{FF2B5EF4-FFF2-40B4-BE49-F238E27FC236}">
                      <a16:creationId xmlns:a16="http://schemas.microsoft.com/office/drawing/2014/main" id="{1191C47E-243C-4E51-AD64-21027766EBB6}"/>
                    </a:ext>
                  </a:extLst>
                </p14:cNvPr>
                <p14:cNvContentPartPr/>
                <p14:nvPr/>
              </p14:nvContentPartPr>
              <p14:xfrm>
                <a:off x="149192" y="2685678"/>
                <a:ext cx="381960" cy="377640"/>
              </p14:xfrm>
            </p:contentPart>
          </mc:Choice>
          <mc:Fallback xmlns="">
            <p:pic>
              <p:nvPicPr>
                <p:cNvPr id="125" name="Рукописный ввод 124">
                  <a:extLst>
                    <a:ext uri="{FF2B5EF4-FFF2-40B4-BE49-F238E27FC236}">
                      <a16:creationId xmlns:a16="http://schemas.microsoft.com/office/drawing/2014/main" id="{1191C47E-243C-4E51-AD64-21027766EBB6}"/>
                    </a:ext>
                  </a:extLst>
                </p:cNvPr>
                <p:cNvPicPr/>
                <p:nvPr/>
              </p:nvPicPr>
              <p:blipFill>
                <a:blip r:embed="rId167"/>
                <a:stretch>
                  <a:fillRect/>
                </a:stretch>
              </p:blipFill>
              <p:spPr>
                <a:xfrm>
                  <a:off x="140192" y="2677038"/>
                  <a:ext cx="399600" cy="395280"/>
                </a:xfrm>
                <a:prstGeom prst="rect">
                  <a:avLst/>
                </a:prstGeom>
              </p:spPr>
            </p:pic>
          </mc:Fallback>
        </mc:AlternateContent>
      </p:grpSp>
      <p:grpSp>
        <p:nvGrpSpPr>
          <p:cNvPr id="128" name="Группа 127">
            <a:extLst>
              <a:ext uri="{FF2B5EF4-FFF2-40B4-BE49-F238E27FC236}">
                <a16:creationId xmlns:a16="http://schemas.microsoft.com/office/drawing/2014/main" id="{2F0D348A-1B6F-446F-90AA-8C22F43DC19B}"/>
              </a:ext>
            </a:extLst>
          </p:cNvPr>
          <p:cNvGrpSpPr/>
          <p:nvPr/>
        </p:nvGrpSpPr>
        <p:grpSpPr>
          <a:xfrm>
            <a:off x="162872" y="3616998"/>
            <a:ext cx="455400" cy="363600"/>
            <a:chOff x="162872" y="3616998"/>
            <a:chExt cx="455400" cy="363600"/>
          </a:xfrm>
        </p:grpSpPr>
        <mc:AlternateContent xmlns:mc="http://schemas.openxmlformats.org/markup-compatibility/2006" xmlns:p14="http://schemas.microsoft.com/office/powerpoint/2010/main">
          <mc:Choice Requires="p14">
            <p:contentPart p14:bwMode="auto" r:id="rId168">
              <p14:nvContentPartPr>
                <p14:cNvPr id="126" name="Рукописный ввод 125">
                  <a:extLst>
                    <a:ext uri="{FF2B5EF4-FFF2-40B4-BE49-F238E27FC236}">
                      <a16:creationId xmlns:a16="http://schemas.microsoft.com/office/drawing/2014/main" id="{18B11ED0-9494-4C7A-AAC3-6E4A44926DCE}"/>
                    </a:ext>
                  </a:extLst>
                </p14:cNvPr>
                <p14:cNvContentPartPr/>
                <p14:nvPr/>
              </p14:nvContentPartPr>
              <p14:xfrm>
                <a:off x="404792" y="3616998"/>
                <a:ext cx="65880" cy="363600"/>
              </p14:xfrm>
            </p:contentPart>
          </mc:Choice>
          <mc:Fallback xmlns="">
            <p:pic>
              <p:nvPicPr>
                <p:cNvPr id="126" name="Рукописный ввод 125">
                  <a:extLst>
                    <a:ext uri="{FF2B5EF4-FFF2-40B4-BE49-F238E27FC236}">
                      <a16:creationId xmlns:a16="http://schemas.microsoft.com/office/drawing/2014/main" id="{18B11ED0-9494-4C7A-AAC3-6E4A44926DCE}"/>
                    </a:ext>
                  </a:extLst>
                </p:cNvPr>
                <p:cNvPicPr/>
                <p:nvPr/>
              </p:nvPicPr>
              <p:blipFill>
                <a:blip r:embed="rId169"/>
                <a:stretch>
                  <a:fillRect/>
                </a:stretch>
              </p:blipFill>
              <p:spPr>
                <a:xfrm>
                  <a:off x="396152" y="3607998"/>
                  <a:ext cx="8352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27" name="Рукописный ввод 126">
                  <a:extLst>
                    <a:ext uri="{FF2B5EF4-FFF2-40B4-BE49-F238E27FC236}">
                      <a16:creationId xmlns:a16="http://schemas.microsoft.com/office/drawing/2014/main" id="{96B36DD5-B24E-42A1-8F5D-F52AB0D22124}"/>
                    </a:ext>
                  </a:extLst>
                </p14:cNvPr>
                <p14:cNvContentPartPr/>
                <p14:nvPr/>
              </p14:nvContentPartPr>
              <p14:xfrm>
                <a:off x="162872" y="3644358"/>
                <a:ext cx="455400" cy="48960"/>
              </p14:xfrm>
            </p:contentPart>
          </mc:Choice>
          <mc:Fallback xmlns="">
            <p:pic>
              <p:nvPicPr>
                <p:cNvPr id="127" name="Рукописный ввод 126">
                  <a:extLst>
                    <a:ext uri="{FF2B5EF4-FFF2-40B4-BE49-F238E27FC236}">
                      <a16:creationId xmlns:a16="http://schemas.microsoft.com/office/drawing/2014/main" id="{96B36DD5-B24E-42A1-8F5D-F52AB0D22124}"/>
                    </a:ext>
                  </a:extLst>
                </p:cNvPr>
                <p:cNvPicPr/>
                <p:nvPr/>
              </p:nvPicPr>
              <p:blipFill>
                <a:blip r:embed="rId171"/>
                <a:stretch>
                  <a:fillRect/>
                </a:stretch>
              </p:blipFill>
              <p:spPr>
                <a:xfrm>
                  <a:off x="153872" y="3635718"/>
                  <a:ext cx="473040" cy="66600"/>
                </a:xfrm>
                <a:prstGeom prst="rect">
                  <a:avLst/>
                </a:prstGeom>
              </p:spPr>
            </p:pic>
          </mc:Fallback>
        </mc:AlternateContent>
      </p:grpSp>
      <p:grpSp>
        <p:nvGrpSpPr>
          <p:cNvPr id="132" name="Группа 131">
            <a:extLst>
              <a:ext uri="{FF2B5EF4-FFF2-40B4-BE49-F238E27FC236}">
                <a16:creationId xmlns:a16="http://schemas.microsoft.com/office/drawing/2014/main" id="{D1CE31F3-6CBE-49F2-BD18-6E38F193CDA7}"/>
              </a:ext>
            </a:extLst>
          </p:cNvPr>
          <p:cNvGrpSpPr/>
          <p:nvPr/>
        </p:nvGrpSpPr>
        <p:grpSpPr>
          <a:xfrm>
            <a:off x="280232" y="1928238"/>
            <a:ext cx="287640" cy="421200"/>
            <a:chOff x="280232" y="1928238"/>
            <a:chExt cx="287640" cy="421200"/>
          </a:xfrm>
        </p:grpSpPr>
        <mc:AlternateContent xmlns:mc="http://schemas.openxmlformats.org/markup-compatibility/2006" xmlns:p14="http://schemas.microsoft.com/office/powerpoint/2010/main">
          <mc:Choice Requires="p14">
            <p:contentPart p14:bwMode="auto" r:id="rId172">
              <p14:nvContentPartPr>
                <p14:cNvPr id="121" name="Рукописный ввод 120">
                  <a:extLst>
                    <a:ext uri="{FF2B5EF4-FFF2-40B4-BE49-F238E27FC236}">
                      <a16:creationId xmlns:a16="http://schemas.microsoft.com/office/drawing/2014/main" id="{4EECA46B-B700-4D31-9BE5-B9D03451F972}"/>
                    </a:ext>
                  </a:extLst>
                </p14:cNvPr>
                <p14:cNvContentPartPr/>
                <p14:nvPr/>
              </p14:nvContentPartPr>
              <p14:xfrm>
                <a:off x="329912" y="1954518"/>
                <a:ext cx="57960" cy="394920"/>
              </p14:xfrm>
            </p:contentPart>
          </mc:Choice>
          <mc:Fallback xmlns="">
            <p:pic>
              <p:nvPicPr>
                <p:cNvPr id="121" name="Рукописный ввод 120">
                  <a:extLst>
                    <a:ext uri="{FF2B5EF4-FFF2-40B4-BE49-F238E27FC236}">
                      <a16:creationId xmlns:a16="http://schemas.microsoft.com/office/drawing/2014/main" id="{4EECA46B-B700-4D31-9BE5-B9D03451F972}"/>
                    </a:ext>
                  </a:extLst>
                </p:cNvPr>
                <p:cNvPicPr/>
                <p:nvPr/>
              </p:nvPicPr>
              <p:blipFill>
                <a:blip r:embed="rId173"/>
                <a:stretch>
                  <a:fillRect/>
                </a:stretch>
              </p:blipFill>
              <p:spPr>
                <a:xfrm>
                  <a:off x="320912" y="1945878"/>
                  <a:ext cx="75600" cy="4125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22" name="Рукописный ввод 121">
                  <a:extLst>
                    <a:ext uri="{FF2B5EF4-FFF2-40B4-BE49-F238E27FC236}">
                      <a16:creationId xmlns:a16="http://schemas.microsoft.com/office/drawing/2014/main" id="{17C006C2-8A7E-4ADA-B3E0-DEB6A3F7375E}"/>
                    </a:ext>
                  </a:extLst>
                </p14:cNvPr>
                <p14:cNvContentPartPr/>
                <p14:nvPr/>
              </p14:nvContentPartPr>
              <p14:xfrm>
                <a:off x="335672" y="1928238"/>
                <a:ext cx="216720" cy="31680"/>
              </p14:xfrm>
            </p:contentPart>
          </mc:Choice>
          <mc:Fallback xmlns="">
            <p:pic>
              <p:nvPicPr>
                <p:cNvPr id="122" name="Рукописный ввод 121">
                  <a:extLst>
                    <a:ext uri="{FF2B5EF4-FFF2-40B4-BE49-F238E27FC236}">
                      <a16:creationId xmlns:a16="http://schemas.microsoft.com/office/drawing/2014/main" id="{17C006C2-8A7E-4ADA-B3E0-DEB6A3F7375E}"/>
                    </a:ext>
                  </a:extLst>
                </p:cNvPr>
                <p:cNvPicPr/>
                <p:nvPr/>
              </p:nvPicPr>
              <p:blipFill>
                <a:blip r:embed="rId175"/>
                <a:stretch>
                  <a:fillRect/>
                </a:stretch>
              </p:blipFill>
              <p:spPr>
                <a:xfrm>
                  <a:off x="327032" y="1919238"/>
                  <a:ext cx="23436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3" name="Рукописный ввод 122">
                  <a:extLst>
                    <a:ext uri="{FF2B5EF4-FFF2-40B4-BE49-F238E27FC236}">
                      <a16:creationId xmlns:a16="http://schemas.microsoft.com/office/drawing/2014/main" id="{7D62B7A2-53E6-4A22-8D51-53CE7FB4FE37}"/>
                    </a:ext>
                  </a:extLst>
                </p14:cNvPr>
                <p14:cNvContentPartPr/>
                <p14:nvPr/>
              </p14:nvContentPartPr>
              <p14:xfrm>
                <a:off x="280232" y="2093838"/>
                <a:ext cx="287640" cy="83880"/>
              </p14:xfrm>
            </p:contentPart>
          </mc:Choice>
          <mc:Fallback xmlns="">
            <p:pic>
              <p:nvPicPr>
                <p:cNvPr id="123" name="Рукописный ввод 122">
                  <a:extLst>
                    <a:ext uri="{FF2B5EF4-FFF2-40B4-BE49-F238E27FC236}">
                      <a16:creationId xmlns:a16="http://schemas.microsoft.com/office/drawing/2014/main" id="{7D62B7A2-53E6-4A22-8D51-53CE7FB4FE37}"/>
                    </a:ext>
                  </a:extLst>
                </p:cNvPr>
                <p:cNvPicPr/>
                <p:nvPr/>
              </p:nvPicPr>
              <p:blipFill>
                <a:blip r:embed="rId177"/>
                <a:stretch>
                  <a:fillRect/>
                </a:stretch>
              </p:blipFill>
              <p:spPr>
                <a:xfrm>
                  <a:off x="271592" y="2084838"/>
                  <a:ext cx="30528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31" name="Рукописный ввод 130">
                  <a:extLst>
                    <a:ext uri="{FF2B5EF4-FFF2-40B4-BE49-F238E27FC236}">
                      <a16:creationId xmlns:a16="http://schemas.microsoft.com/office/drawing/2014/main" id="{57A6DEB7-8C2B-4482-AF17-64975F5973B6}"/>
                    </a:ext>
                  </a:extLst>
                </p14:cNvPr>
                <p14:cNvContentPartPr/>
                <p14:nvPr/>
              </p14:nvContentPartPr>
              <p14:xfrm>
                <a:off x="410552" y="1943358"/>
                <a:ext cx="7200" cy="22680"/>
              </p14:xfrm>
            </p:contentPart>
          </mc:Choice>
          <mc:Fallback xmlns="">
            <p:pic>
              <p:nvPicPr>
                <p:cNvPr id="131" name="Рукописный ввод 130">
                  <a:extLst>
                    <a:ext uri="{FF2B5EF4-FFF2-40B4-BE49-F238E27FC236}">
                      <a16:creationId xmlns:a16="http://schemas.microsoft.com/office/drawing/2014/main" id="{57A6DEB7-8C2B-4482-AF17-64975F5973B6}"/>
                    </a:ext>
                  </a:extLst>
                </p:cNvPr>
                <p:cNvPicPr/>
                <p:nvPr/>
              </p:nvPicPr>
              <p:blipFill>
                <a:blip r:embed="rId179"/>
                <a:stretch>
                  <a:fillRect/>
                </a:stretch>
              </p:blipFill>
              <p:spPr>
                <a:xfrm>
                  <a:off x="401552" y="1934358"/>
                  <a:ext cx="24840" cy="40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0">
            <p14:nvContentPartPr>
              <p14:cNvPr id="133" name="Рукописный ввод 132">
                <a:extLst>
                  <a:ext uri="{FF2B5EF4-FFF2-40B4-BE49-F238E27FC236}">
                    <a16:creationId xmlns:a16="http://schemas.microsoft.com/office/drawing/2014/main" id="{1E34C543-E563-434A-81C3-621EBD99170A}"/>
                  </a:ext>
                </a:extLst>
              </p14:cNvPr>
              <p14:cNvContentPartPr/>
              <p14:nvPr/>
            </p14:nvContentPartPr>
            <p14:xfrm>
              <a:off x="7548272" y="2004198"/>
              <a:ext cx="11520" cy="9360"/>
            </p14:xfrm>
          </p:contentPart>
        </mc:Choice>
        <mc:Fallback xmlns="">
          <p:pic>
            <p:nvPicPr>
              <p:cNvPr id="133" name="Рукописный ввод 132">
                <a:extLst>
                  <a:ext uri="{FF2B5EF4-FFF2-40B4-BE49-F238E27FC236}">
                    <a16:creationId xmlns:a16="http://schemas.microsoft.com/office/drawing/2014/main" id="{1E34C543-E563-434A-81C3-621EBD99170A}"/>
                  </a:ext>
                </a:extLst>
              </p:cNvPr>
              <p:cNvPicPr/>
              <p:nvPr/>
            </p:nvPicPr>
            <p:blipFill>
              <a:blip r:embed="rId181"/>
              <a:stretch>
                <a:fillRect/>
              </a:stretch>
            </p:blipFill>
            <p:spPr>
              <a:xfrm>
                <a:off x="7539632" y="1995198"/>
                <a:ext cx="29160" cy="27000"/>
              </a:xfrm>
              <a:prstGeom prst="rect">
                <a:avLst/>
              </a:prstGeom>
            </p:spPr>
          </p:pic>
        </mc:Fallback>
      </mc:AlternateContent>
      <p:grpSp>
        <p:nvGrpSpPr>
          <p:cNvPr id="135" name="Группа 134">
            <a:extLst>
              <a:ext uri="{FF2B5EF4-FFF2-40B4-BE49-F238E27FC236}">
                <a16:creationId xmlns:a16="http://schemas.microsoft.com/office/drawing/2014/main" id="{00A6788D-6A2C-4EA1-B906-28197D7EBBF9}"/>
              </a:ext>
            </a:extLst>
          </p:cNvPr>
          <p:cNvGrpSpPr/>
          <p:nvPr/>
        </p:nvGrpSpPr>
        <p:grpSpPr>
          <a:xfrm>
            <a:off x="339272" y="1263318"/>
            <a:ext cx="315000" cy="421200"/>
            <a:chOff x="339272" y="1263318"/>
            <a:chExt cx="315000" cy="421200"/>
          </a:xfrm>
        </p:grpSpPr>
        <mc:AlternateContent xmlns:mc="http://schemas.openxmlformats.org/markup-compatibility/2006" xmlns:p14="http://schemas.microsoft.com/office/powerpoint/2010/main">
          <mc:Choice Requires="p14">
            <p:contentPart p14:bwMode="auto" r:id="rId182">
              <p14:nvContentPartPr>
                <p14:cNvPr id="117" name="Рукописный ввод 116">
                  <a:extLst>
                    <a:ext uri="{FF2B5EF4-FFF2-40B4-BE49-F238E27FC236}">
                      <a16:creationId xmlns:a16="http://schemas.microsoft.com/office/drawing/2014/main" id="{52F2F3BA-707C-4C62-9498-FA8DD233B798}"/>
                    </a:ext>
                  </a:extLst>
                </p14:cNvPr>
                <p14:cNvContentPartPr/>
                <p14:nvPr/>
              </p14:nvContentPartPr>
              <p14:xfrm>
                <a:off x="431792" y="1312998"/>
                <a:ext cx="48240" cy="371520"/>
              </p14:xfrm>
            </p:contentPart>
          </mc:Choice>
          <mc:Fallback xmlns="">
            <p:pic>
              <p:nvPicPr>
                <p:cNvPr id="117" name="Рукописный ввод 116">
                  <a:extLst>
                    <a:ext uri="{FF2B5EF4-FFF2-40B4-BE49-F238E27FC236}">
                      <a16:creationId xmlns:a16="http://schemas.microsoft.com/office/drawing/2014/main" id="{52F2F3BA-707C-4C62-9498-FA8DD233B798}"/>
                    </a:ext>
                  </a:extLst>
                </p:cNvPr>
                <p:cNvPicPr/>
                <p:nvPr/>
              </p:nvPicPr>
              <p:blipFill>
                <a:blip r:embed="rId183"/>
                <a:stretch>
                  <a:fillRect/>
                </a:stretch>
              </p:blipFill>
              <p:spPr>
                <a:xfrm>
                  <a:off x="422792" y="1303998"/>
                  <a:ext cx="6588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8" name="Рукописный ввод 117">
                  <a:extLst>
                    <a:ext uri="{FF2B5EF4-FFF2-40B4-BE49-F238E27FC236}">
                      <a16:creationId xmlns:a16="http://schemas.microsoft.com/office/drawing/2014/main" id="{EF2FFC3B-7C3C-47DE-B599-5C281AB4ECE0}"/>
                    </a:ext>
                  </a:extLst>
                </p14:cNvPr>
                <p14:cNvContentPartPr/>
                <p14:nvPr/>
              </p14:nvContentPartPr>
              <p14:xfrm>
                <a:off x="344672" y="1263318"/>
                <a:ext cx="309600" cy="61920"/>
              </p14:xfrm>
            </p:contentPart>
          </mc:Choice>
          <mc:Fallback xmlns="">
            <p:pic>
              <p:nvPicPr>
                <p:cNvPr id="118" name="Рукописный ввод 117">
                  <a:extLst>
                    <a:ext uri="{FF2B5EF4-FFF2-40B4-BE49-F238E27FC236}">
                      <a16:creationId xmlns:a16="http://schemas.microsoft.com/office/drawing/2014/main" id="{EF2FFC3B-7C3C-47DE-B599-5C281AB4ECE0}"/>
                    </a:ext>
                  </a:extLst>
                </p:cNvPr>
                <p:cNvPicPr/>
                <p:nvPr/>
              </p:nvPicPr>
              <p:blipFill>
                <a:blip r:embed="rId185"/>
                <a:stretch>
                  <a:fillRect/>
                </a:stretch>
              </p:blipFill>
              <p:spPr>
                <a:xfrm>
                  <a:off x="336032" y="1254678"/>
                  <a:ext cx="32724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9" name="Рукописный ввод 118">
                  <a:extLst>
                    <a:ext uri="{FF2B5EF4-FFF2-40B4-BE49-F238E27FC236}">
                      <a16:creationId xmlns:a16="http://schemas.microsoft.com/office/drawing/2014/main" id="{5B64AEEB-774A-4C7A-A23D-5C2E67C9EDF5}"/>
                    </a:ext>
                  </a:extLst>
                </p14:cNvPr>
                <p14:cNvContentPartPr/>
                <p14:nvPr/>
              </p14:nvContentPartPr>
              <p14:xfrm>
                <a:off x="339272" y="1468518"/>
                <a:ext cx="267480" cy="74520"/>
              </p14:xfrm>
            </p:contentPart>
          </mc:Choice>
          <mc:Fallback xmlns="">
            <p:pic>
              <p:nvPicPr>
                <p:cNvPr id="119" name="Рукописный ввод 118">
                  <a:extLst>
                    <a:ext uri="{FF2B5EF4-FFF2-40B4-BE49-F238E27FC236}">
                      <a16:creationId xmlns:a16="http://schemas.microsoft.com/office/drawing/2014/main" id="{5B64AEEB-774A-4C7A-A23D-5C2E67C9EDF5}"/>
                    </a:ext>
                  </a:extLst>
                </p:cNvPr>
                <p:cNvPicPr/>
                <p:nvPr/>
              </p:nvPicPr>
              <p:blipFill>
                <a:blip r:embed="rId187"/>
                <a:stretch>
                  <a:fillRect/>
                </a:stretch>
              </p:blipFill>
              <p:spPr>
                <a:xfrm>
                  <a:off x="330272" y="1459878"/>
                  <a:ext cx="28512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34" name="Рукописный ввод 133">
                  <a:extLst>
                    <a:ext uri="{FF2B5EF4-FFF2-40B4-BE49-F238E27FC236}">
                      <a16:creationId xmlns:a16="http://schemas.microsoft.com/office/drawing/2014/main" id="{C231825A-22AA-40FA-91EC-4727FB595846}"/>
                    </a:ext>
                  </a:extLst>
                </p14:cNvPr>
                <p14:cNvContentPartPr/>
                <p14:nvPr/>
              </p14:nvContentPartPr>
              <p14:xfrm>
                <a:off x="365192" y="1392198"/>
                <a:ext cx="14040" cy="15480"/>
              </p14:xfrm>
            </p:contentPart>
          </mc:Choice>
          <mc:Fallback xmlns="">
            <p:pic>
              <p:nvPicPr>
                <p:cNvPr id="134" name="Рукописный ввод 133">
                  <a:extLst>
                    <a:ext uri="{FF2B5EF4-FFF2-40B4-BE49-F238E27FC236}">
                      <a16:creationId xmlns:a16="http://schemas.microsoft.com/office/drawing/2014/main" id="{C231825A-22AA-40FA-91EC-4727FB595846}"/>
                    </a:ext>
                  </a:extLst>
                </p:cNvPr>
                <p:cNvPicPr/>
                <p:nvPr/>
              </p:nvPicPr>
              <p:blipFill>
                <a:blip r:embed="rId189"/>
                <a:stretch>
                  <a:fillRect/>
                </a:stretch>
              </p:blipFill>
              <p:spPr>
                <a:xfrm>
                  <a:off x="356552" y="1383558"/>
                  <a:ext cx="31680" cy="33120"/>
                </a:xfrm>
                <a:prstGeom prst="rect">
                  <a:avLst/>
                </a:prstGeom>
              </p:spPr>
            </p:pic>
          </mc:Fallback>
        </mc:AlternateContent>
      </p:grpSp>
      <p:grpSp>
        <p:nvGrpSpPr>
          <p:cNvPr id="139" name="Группа 138">
            <a:extLst>
              <a:ext uri="{FF2B5EF4-FFF2-40B4-BE49-F238E27FC236}">
                <a16:creationId xmlns:a16="http://schemas.microsoft.com/office/drawing/2014/main" id="{A669A58A-B065-4B16-BCFC-5EC41E12C4AE}"/>
              </a:ext>
            </a:extLst>
          </p:cNvPr>
          <p:cNvGrpSpPr/>
          <p:nvPr/>
        </p:nvGrpSpPr>
        <p:grpSpPr>
          <a:xfrm>
            <a:off x="4076792" y="1363038"/>
            <a:ext cx="469800" cy="442800"/>
            <a:chOff x="4076792" y="1363038"/>
            <a:chExt cx="469800" cy="442800"/>
          </a:xfrm>
        </p:grpSpPr>
        <mc:AlternateContent xmlns:mc="http://schemas.openxmlformats.org/markup-compatibility/2006" xmlns:p14="http://schemas.microsoft.com/office/powerpoint/2010/main">
          <mc:Choice Requires="p14">
            <p:contentPart p14:bwMode="auto" r:id="rId190">
              <p14:nvContentPartPr>
                <p14:cNvPr id="136" name="Рукописный ввод 135">
                  <a:extLst>
                    <a:ext uri="{FF2B5EF4-FFF2-40B4-BE49-F238E27FC236}">
                      <a16:creationId xmlns:a16="http://schemas.microsoft.com/office/drawing/2014/main" id="{F71446A7-A667-415A-B5C8-4502ADA6BFEF}"/>
                    </a:ext>
                  </a:extLst>
                </p14:cNvPr>
                <p14:cNvContentPartPr/>
                <p14:nvPr/>
              </p14:nvContentPartPr>
              <p14:xfrm>
                <a:off x="4236272" y="1474638"/>
                <a:ext cx="24480" cy="331200"/>
              </p14:xfrm>
            </p:contentPart>
          </mc:Choice>
          <mc:Fallback xmlns="">
            <p:pic>
              <p:nvPicPr>
                <p:cNvPr id="136" name="Рукописный ввод 135">
                  <a:extLst>
                    <a:ext uri="{FF2B5EF4-FFF2-40B4-BE49-F238E27FC236}">
                      <a16:creationId xmlns:a16="http://schemas.microsoft.com/office/drawing/2014/main" id="{F71446A7-A667-415A-B5C8-4502ADA6BFEF}"/>
                    </a:ext>
                  </a:extLst>
                </p:cNvPr>
                <p:cNvPicPr/>
                <p:nvPr/>
              </p:nvPicPr>
              <p:blipFill>
                <a:blip r:embed="rId191"/>
                <a:stretch>
                  <a:fillRect/>
                </a:stretch>
              </p:blipFill>
              <p:spPr>
                <a:xfrm>
                  <a:off x="4227272" y="1465998"/>
                  <a:ext cx="4212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37" name="Рукописный ввод 136">
                  <a:extLst>
                    <a:ext uri="{FF2B5EF4-FFF2-40B4-BE49-F238E27FC236}">
                      <a16:creationId xmlns:a16="http://schemas.microsoft.com/office/drawing/2014/main" id="{AC0C6F09-837B-49AD-9568-95A3B998C645}"/>
                    </a:ext>
                  </a:extLst>
                </p14:cNvPr>
                <p14:cNvContentPartPr/>
                <p14:nvPr/>
              </p14:nvContentPartPr>
              <p14:xfrm>
                <a:off x="4076792" y="1363038"/>
                <a:ext cx="469800" cy="34920"/>
              </p14:xfrm>
            </p:contentPart>
          </mc:Choice>
          <mc:Fallback xmlns="">
            <p:pic>
              <p:nvPicPr>
                <p:cNvPr id="137" name="Рукописный ввод 136">
                  <a:extLst>
                    <a:ext uri="{FF2B5EF4-FFF2-40B4-BE49-F238E27FC236}">
                      <a16:creationId xmlns:a16="http://schemas.microsoft.com/office/drawing/2014/main" id="{AC0C6F09-837B-49AD-9568-95A3B998C645}"/>
                    </a:ext>
                  </a:extLst>
                </p:cNvPr>
                <p:cNvPicPr/>
                <p:nvPr/>
              </p:nvPicPr>
              <p:blipFill>
                <a:blip r:embed="rId193"/>
                <a:stretch>
                  <a:fillRect/>
                </a:stretch>
              </p:blipFill>
              <p:spPr>
                <a:xfrm>
                  <a:off x="4067792" y="1354038"/>
                  <a:ext cx="4874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38" name="Рукописный ввод 137">
                  <a:extLst>
                    <a:ext uri="{FF2B5EF4-FFF2-40B4-BE49-F238E27FC236}">
                      <a16:creationId xmlns:a16="http://schemas.microsoft.com/office/drawing/2014/main" id="{C20A46F3-8425-41BA-8AA6-0DA3ABC49455}"/>
                    </a:ext>
                  </a:extLst>
                </p14:cNvPr>
                <p14:cNvContentPartPr/>
                <p14:nvPr/>
              </p14:nvContentPartPr>
              <p14:xfrm>
                <a:off x="4094792" y="1596318"/>
                <a:ext cx="303840" cy="11160"/>
              </p14:xfrm>
            </p:contentPart>
          </mc:Choice>
          <mc:Fallback xmlns="">
            <p:pic>
              <p:nvPicPr>
                <p:cNvPr id="138" name="Рукописный ввод 137">
                  <a:extLst>
                    <a:ext uri="{FF2B5EF4-FFF2-40B4-BE49-F238E27FC236}">
                      <a16:creationId xmlns:a16="http://schemas.microsoft.com/office/drawing/2014/main" id="{C20A46F3-8425-41BA-8AA6-0DA3ABC49455}"/>
                    </a:ext>
                  </a:extLst>
                </p:cNvPr>
                <p:cNvPicPr/>
                <p:nvPr/>
              </p:nvPicPr>
              <p:blipFill>
                <a:blip r:embed="rId195"/>
                <a:stretch>
                  <a:fillRect/>
                </a:stretch>
              </p:blipFill>
              <p:spPr>
                <a:xfrm>
                  <a:off x="4086152" y="1587318"/>
                  <a:ext cx="321480" cy="28800"/>
                </a:xfrm>
                <a:prstGeom prst="rect">
                  <a:avLst/>
                </a:prstGeom>
              </p:spPr>
            </p:pic>
          </mc:Fallback>
        </mc:AlternateContent>
      </p:grpSp>
      <p:grpSp>
        <p:nvGrpSpPr>
          <p:cNvPr id="143" name="Группа 142">
            <a:extLst>
              <a:ext uri="{FF2B5EF4-FFF2-40B4-BE49-F238E27FC236}">
                <a16:creationId xmlns:a16="http://schemas.microsoft.com/office/drawing/2014/main" id="{934BF483-9C78-4ECE-BF78-783DFB1080E9}"/>
              </a:ext>
            </a:extLst>
          </p:cNvPr>
          <p:cNvGrpSpPr/>
          <p:nvPr/>
        </p:nvGrpSpPr>
        <p:grpSpPr>
          <a:xfrm>
            <a:off x="4107392" y="2026518"/>
            <a:ext cx="344520" cy="411840"/>
            <a:chOff x="4107392" y="2026518"/>
            <a:chExt cx="344520" cy="411840"/>
          </a:xfrm>
        </p:grpSpPr>
        <mc:AlternateContent xmlns:mc="http://schemas.openxmlformats.org/markup-compatibility/2006" xmlns:p14="http://schemas.microsoft.com/office/powerpoint/2010/main">
          <mc:Choice Requires="p14">
            <p:contentPart p14:bwMode="auto" r:id="rId196">
              <p14:nvContentPartPr>
                <p14:cNvPr id="140" name="Рукописный ввод 139">
                  <a:extLst>
                    <a:ext uri="{FF2B5EF4-FFF2-40B4-BE49-F238E27FC236}">
                      <a16:creationId xmlns:a16="http://schemas.microsoft.com/office/drawing/2014/main" id="{79AFA0ED-E829-4EB5-A9EC-DFAC4F699843}"/>
                    </a:ext>
                  </a:extLst>
                </p14:cNvPr>
                <p14:cNvContentPartPr/>
                <p14:nvPr/>
              </p14:nvContentPartPr>
              <p14:xfrm>
                <a:off x="4244192" y="2069358"/>
                <a:ext cx="18360" cy="369000"/>
              </p14:xfrm>
            </p:contentPart>
          </mc:Choice>
          <mc:Fallback xmlns="">
            <p:pic>
              <p:nvPicPr>
                <p:cNvPr id="140" name="Рукописный ввод 139">
                  <a:extLst>
                    <a:ext uri="{FF2B5EF4-FFF2-40B4-BE49-F238E27FC236}">
                      <a16:creationId xmlns:a16="http://schemas.microsoft.com/office/drawing/2014/main" id="{79AFA0ED-E829-4EB5-A9EC-DFAC4F699843}"/>
                    </a:ext>
                  </a:extLst>
                </p:cNvPr>
                <p:cNvPicPr/>
                <p:nvPr/>
              </p:nvPicPr>
              <p:blipFill>
                <a:blip r:embed="rId197"/>
                <a:stretch>
                  <a:fillRect/>
                </a:stretch>
              </p:blipFill>
              <p:spPr>
                <a:xfrm>
                  <a:off x="4235552" y="2060358"/>
                  <a:ext cx="36000"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41" name="Рукописный ввод 140">
                  <a:extLst>
                    <a:ext uri="{FF2B5EF4-FFF2-40B4-BE49-F238E27FC236}">
                      <a16:creationId xmlns:a16="http://schemas.microsoft.com/office/drawing/2014/main" id="{91E91A82-FF86-465E-A0B7-9899C0F05704}"/>
                    </a:ext>
                  </a:extLst>
                </p14:cNvPr>
                <p14:cNvContentPartPr/>
                <p14:nvPr/>
              </p14:nvContentPartPr>
              <p14:xfrm>
                <a:off x="4107392" y="2026518"/>
                <a:ext cx="344520" cy="54360"/>
              </p14:xfrm>
            </p:contentPart>
          </mc:Choice>
          <mc:Fallback xmlns="">
            <p:pic>
              <p:nvPicPr>
                <p:cNvPr id="141" name="Рукописный ввод 140">
                  <a:extLst>
                    <a:ext uri="{FF2B5EF4-FFF2-40B4-BE49-F238E27FC236}">
                      <a16:creationId xmlns:a16="http://schemas.microsoft.com/office/drawing/2014/main" id="{91E91A82-FF86-465E-A0B7-9899C0F05704}"/>
                    </a:ext>
                  </a:extLst>
                </p:cNvPr>
                <p:cNvPicPr/>
                <p:nvPr/>
              </p:nvPicPr>
              <p:blipFill>
                <a:blip r:embed="rId199"/>
                <a:stretch>
                  <a:fillRect/>
                </a:stretch>
              </p:blipFill>
              <p:spPr>
                <a:xfrm>
                  <a:off x="4098392" y="2017878"/>
                  <a:ext cx="3621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42" name="Рукописный ввод 141">
                  <a:extLst>
                    <a:ext uri="{FF2B5EF4-FFF2-40B4-BE49-F238E27FC236}">
                      <a16:creationId xmlns:a16="http://schemas.microsoft.com/office/drawing/2014/main" id="{A21919C5-9101-4EF0-B9E5-0638E8E964C7}"/>
                    </a:ext>
                  </a:extLst>
                </p14:cNvPr>
                <p14:cNvContentPartPr/>
                <p14:nvPr/>
              </p14:nvContentPartPr>
              <p14:xfrm>
                <a:off x="4149152" y="2264838"/>
                <a:ext cx="289800" cy="42120"/>
              </p14:xfrm>
            </p:contentPart>
          </mc:Choice>
          <mc:Fallback xmlns="">
            <p:pic>
              <p:nvPicPr>
                <p:cNvPr id="142" name="Рукописный ввод 141">
                  <a:extLst>
                    <a:ext uri="{FF2B5EF4-FFF2-40B4-BE49-F238E27FC236}">
                      <a16:creationId xmlns:a16="http://schemas.microsoft.com/office/drawing/2014/main" id="{A21919C5-9101-4EF0-B9E5-0638E8E964C7}"/>
                    </a:ext>
                  </a:extLst>
                </p:cNvPr>
                <p:cNvPicPr/>
                <p:nvPr/>
              </p:nvPicPr>
              <p:blipFill>
                <a:blip r:embed="rId201"/>
                <a:stretch>
                  <a:fillRect/>
                </a:stretch>
              </p:blipFill>
              <p:spPr>
                <a:xfrm>
                  <a:off x="4140152" y="2255838"/>
                  <a:ext cx="307440" cy="59760"/>
                </a:xfrm>
                <a:prstGeom prst="rect">
                  <a:avLst/>
                </a:prstGeom>
              </p:spPr>
            </p:pic>
          </mc:Fallback>
        </mc:AlternateContent>
      </p:grpSp>
      <p:grpSp>
        <p:nvGrpSpPr>
          <p:cNvPr id="147" name="Группа 146">
            <a:extLst>
              <a:ext uri="{FF2B5EF4-FFF2-40B4-BE49-F238E27FC236}">
                <a16:creationId xmlns:a16="http://schemas.microsoft.com/office/drawing/2014/main" id="{6A4934E9-33D7-4771-8C71-A1C8BAEF7B22}"/>
              </a:ext>
            </a:extLst>
          </p:cNvPr>
          <p:cNvGrpSpPr/>
          <p:nvPr/>
        </p:nvGrpSpPr>
        <p:grpSpPr>
          <a:xfrm>
            <a:off x="4093712" y="2640318"/>
            <a:ext cx="336960" cy="408240"/>
            <a:chOff x="4093712" y="2640318"/>
            <a:chExt cx="336960" cy="408240"/>
          </a:xfrm>
        </p:grpSpPr>
        <mc:AlternateContent xmlns:mc="http://schemas.openxmlformats.org/markup-compatibility/2006" xmlns:p14="http://schemas.microsoft.com/office/powerpoint/2010/main">
          <mc:Choice Requires="p14">
            <p:contentPart p14:bwMode="auto" r:id="rId202">
              <p14:nvContentPartPr>
                <p14:cNvPr id="144" name="Рукописный ввод 143">
                  <a:extLst>
                    <a:ext uri="{FF2B5EF4-FFF2-40B4-BE49-F238E27FC236}">
                      <a16:creationId xmlns:a16="http://schemas.microsoft.com/office/drawing/2014/main" id="{A5869F05-C002-4491-866A-CB0588F7C403}"/>
                    </a:ext>
                  </a:extLst>
                </p14:cNvPr>
                <p14:cNvContentPartPr/>
                <p14:nvPr/>
              </p14:nvContentPartPr>
              <p14:xfrm>
                <a:off x="4170032" y="2752998"/>
                <a:ext cx="8640" cy="295560"/>
              </p14:xfrm>
            </p:contentPart>
          </mc:Choice>
          <mc:Fallback xmlns="">
            <p:pic>
              <p:nvPicPr>
                <p:cNvPr id="144" name="Рукописный ввод 143">
                  <a:extLst>
                    <a:ext uri="{FF2B5EF4-FFF2-40B4-BE49-F238E27FC236}">
                      <a16:creationId xmlns:a16="http://schemas.microsoft.com/office/drawing/2014/main" id="{A5869F05-C002-4491-866A-CB0588F7C403}"/>
                    </a:ext>
                  </a:extLst>
                </p:cNvPr>
                <p:cNvPicPr/>
                <p:nvPr/>
              </p:nvPicPr>
              <p:blipFill>
                <a:blip r:embed="rId203"/>
                <a:stretch>
                  <a:fillRect/>
                </a:stretch>
              </p:blipFill>
              <p:spPr>
                <a:xfrm>
                  <a:off x="4161392" y="2744358"/>
                  <a:ext cx="2628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45" name="Рукописный ввод 144">
                  <a:extLst>
                    <a:ext uri="{FF2B5EF4-FFF2-40B4-BE49-F238E27FC236}">
                      <a16:creationId xmlns:a16="http://schemas.microsoft.com/office/drawing/2014/main" id="{29BB630F-701C-4F02-B07F-48FC4FCC3493}"/>
                    </a:ext>
                  </a:extLst>
                </p14:cNvPr>
                <p14:cNvContentPartPr/>
                <p14:nvPr/>
              </p14:nvContentPartPr>
              <p14:xfrm>
                <a:off x="4093712" y="2640318"/>
                <a:ext cx="336960" cy="38160"/>
              </p14:xfrm>
            </p:contentPart>
          </mc:Choice>
          <mc:Fallback xmlns="">
            <p:pic>
              <p:nvPicPr>
                <p:cNvPr id="145" name="Рукописный ввод 144">
                  <a:extLst>
                    <a:ext uri="{FF2B5EF4-FFF2-40B4-BE49-F238E27FC236}">
                      <a16:creationId xmlns:a16="http://schemas.microsoft.com/office/drawing/2014/main" id="{29BB630F-701C-4F02-B07F-48FC4FCC3493}"/>
                    </a:ext>
                  </a:extLst>
                </p:cNvPr>
                <p:cNvPicPr/>
                <p:nvPr/>
              </p:nvPicPr>
              <p:blipFill>
                <a:blip r:embed="rId205"/>
                <a:stretch>
                  <a:fillRect/>
                </a:stretch>
              </p:blipFill>
              <p:spPr>
                <a:xfrm>
                  <a:off x="4084712" y="2631678"/>
                  <a:ext cx="35460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46" name="Рукописный ввод 145">
                  <a:extLst>
                    <a:ext uri="{FF2B5EF4-FFF2-40B4-BE49-F238E27FC236}">
                      <a16:creationId xmlns:a16="http://schemas.microsoft.com/office/drawing/2014/main" id="{BA6E4D14-8DFE-4C13-BC7C-368AC73B47D1}"/>
                    </a:ext>
                  </a:extLst>
                </p14:cNvPr>
                <p14:cNvContentPartPr/>
                <p14:nvPr/>
              </p14:nvContentPartPr>
              <p14:xfrm>
                <a:off x="4094792" y="2879718"/>
                <a:ext cx="202680" cy="12600"/>
              </p14:xfrm>
            </p:contentPart>
          </mc:Choice>
          <mc:Fallback xmlns="">
            <p:pic>
              <p:nvPicPr>
                <p:cNvPr id="146" name="Рукописный ввод 145">
                  <a:extLst>
                    <a:ext uri="{FF2B5EF4-FFF2-40B4-BE49-F238E27FC236}">
                      <a16:creationId xmlns:a16="http://schemas.microsoft.com/office/drawing/2014/main" id="{BA6E4D14-8DFE-4C13-BC7C-368AC73B47D1}"/>
                    </a:ext>
                  </a:extLst>
                </p:cNvPr>
                <p:cNvPicPr/>
                <p:nvPr/>
              </p:nvPicPr>
              <p:blipFill>
                <a:blip r:embed="rId207"/>
                <a:stretch>
                  <a:fillRect/>
                </a:stretch>
              </p:blipFill>
              <p:spPr>
                <a:xfrm>
                  <a:off x="4086152" y="2871078"/>
                  <a:ext cx="220320" cy="30240"/>
                </a:xfrm>
                <a:prstGeom prst="rect">
                  <a:avLst/>
                </a:prstGeom>
              </p:spPr>
            </p:pic>
          </mc:Fallback>
        </mc:AlternateContent>
      </p:grpSp>
      <p:grpSp>
        <p:nvGrpSpPr>
          <p:cNvPr id="151" name="Группа 150">
            <a:extLst>
              <a:ext uri="{FF2B5EF4-FFF2-40B4-BE49-F238E27FC236}">
                <a16:creationId xmlns:a16="http://schemas.microsoft.com/office/drawing/2014/main" id="{D4F79D3A-D31E-4CAD-9FF3-C31C132F07F1}"/>
              </a:ext>
            </a:extLst>
          </p:cNvPr>
          <p:cNvGrpSpPr/>
          <p:nvPr/>
        </p:nvGrpSpPr>
        <p:grpSpPr>
          <a:xfrm>
            <a:off x="3986072" y="3412158"/>
            <a:ext cx="337680" cy="429120"/>
            <a:chOff x="3986072" y="3412158"/>
            <a:chExt cx="337680" cy="429120"/>
          </a:xfrm>
        </p:grpSpPr>
        <mc:AlternateContent xmlns:mc="http://schemas.openxmlformats.org/markup-compatibility/2006" xmlns:p14="http://schemas.microsoft.com/office/powerpoint/2010/main">
          <mc:Choice Requires="p14">
            <p:contentPart p14:bwMode="auto" r:id="rId208">
              <p14:nvContentPartPr>
                <p14:cNvPr id="148" name="Рукописный ввод 147">
                  <a:extLst>
                    <a:ext uri="{FF2B5EF4-FFF2-40B4-BE49-F238E27FC236}">
                      <a16:creationId xmlns:a16="http://schemas.microsoft.com/office/drawing/2014/main" id="{17801A1B-EDAB-474D-8C78-6054F1481D25}"/>
                    </a:ext>
                  </a:extLst>
                </p14:cNvPr>
                <p14:cNvContentPartPr/>
                <p14:nvPr/>
              </p14:nvContentPartPr>
              <p14:xfrm>
                <a:off x="4112432" y="3439878"/>
                <a:ext cx="22320" cy="401400"/>
              </p14:xfrm>
            </p:contentPart>
          </mc:Choice>
          <mc:Fallback xmlns="">
            <p:pic>
              <p:nvPicPr>
                <p:cNvPr id="148" name="Рукописный ввод 147">
                  <a:extLst>
                    <a:ext uri="{FF2B5EF4-FFF2-40B4-BE49-F238E27FC236}">
                      <a16:creationId xmlns:a16="http://schemas.microsoft.com/office/drawing/2014/main" id="{17801A1B-EDAB-474D-8C78-6054F1481D25}"/>
                    </a:ext>
                  </a:extLst>
                </p:cNvPr>
                <p:cNvPicPr/>
                <p:nvPr/>
              </p:nvPicPr>
              <p:blipFill>
                <a:blip r:embed="rId209"/>
                <a:stretch>
                  <a:fillRect/>
                </a:stretch>
              </p:blipFill>
              <p:spPr>
                <a:xfrm>
                  <a:off x="4103432" y="3430878"/>
                  <a:ext cx="3996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49" name="Рукописный ввод 148">
                  <a:extLst>
                    <a:ext uri="{FF2B5EF4-FFF2-40B4-BE49-F238E27FC236}">
                      <a16:creationId xmlns:a16="http://schemas.microsoft.com/office/drawing/2014/main" id="{81B05BEE-8A6C-4BA6-BC36-E65288886640}"/>
                    </a:ext>
                  </a:extLst>
                </p14:cNvPr>
                <p14:cNvContentPartPr/>
                <p14:nvPr/>
              </p14:nvContentPartPr>
              <p14:xfrm>
                <a:off x="4051952" y="3412158"/>
                <a:ext cx="271800" cy="18720"/>
              </p14:xfrm>
            </p:contentPart>
          </mc:Choice>
          <mc:Fallback xmlns="">
            <p:pic>
              <p:nvPicPr>
                <p:cNvPr id="149" name="Рукописный ввод 148">
                  <a:extLst>
                    <a:ext uri="{FF2B5EF4-FFF2-40B4-BE49-F238E27FC236}">
                      <a16:creationId xmlns:a16="http://schemas.microsoft.com/office/drawing/2014/main" id="{81B05BEE-8A6C-4BA6-BC36-E65288886640}"/>
                    </a:ext>
                  </a:extLst>
                </p:cNvPr>
                <p:cNvPicPr/>
                <p:nvPr/>
              </p:nvPicPr>
              <p:blipFill>
                <a:blip r:embed="rId211"/>
                <a:stretch>
                  <a:fillRect/>
                </a:stretch>
              </p:blipFill>
              <p:spPr>
                <a:xfrm>
                  <a:off x="4042952" y="3403518"/>
                  <a:ext cx="28944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50" name="Рукописный ввод 149">
                  <a:extLst>
                    <a:ext uri="{FF2B5EF4-FFF2-40B4-BE49-F238E27FC236}">
                      <a16:creationId xmlns:a16="http://schemas.microsoft.com/office/drawing/2014/main" id="{B55E739E-ADEE-46B5-AEA3-6049A9B09015}"/>
                    </a:ext>
                  </a:extLst>
                </p14:cNvPr>
                <p14:cNvContentPartPr/>
                <p14:nvPr/>
              </p14:nvContentPartPr>
              <p14:xfrm>
                <a:off x="3986072" y="3613758"/>
                <a:ext cx="302400" cy="19800"/>
              </p14:xfrm>
            </p:contentPart>
          </mc:Choice>
          <mc:Fallback xmlns="">
            <p:pic>
              <p:nvPicPr>
                <p:cNvPr id="150" name="Рукописный ввод 149">
                  <a:extLst>
                    <a:ext uri="{FF2B5EF4-FFF2-40B4-BE49-F238E27FC236}">
                      <a16:creationId xmlns:a16="http://schemas.microsoft.com/office/drawing/2014/main" id="{B55E739E-ADEE-46B5-AEA3-6049A9B09015}"/>
                    </a:ext>
                  </a:extLst>
                </p:cNvPr>
                <p:cNvPicPr/>
                <p:nvPr/>
              </p:nvPicPr>
              <p:blipFill>
                <a:blip r:embed="rId213"/>
                <a:stretch>
                  <a:fillRect/>
                </a:stretch>
              </p:blipFill>
              <p:spPr>
                <a:xfrm>
                  <a:off x="3977432" y="3605118"/>
                  <a:ext cx="320040" cy="37440"/>
                </a:xfrm>
                <a:prstGeom prst="rect">
                  <a:avLst/>
                </a:prstGeom>
              </p:spPr>
            </p:pic>
          </mc:Fallback>
        </mc:AlternateContent>
      </p:grpSp>
      <p:grpSp>
        <p:nvGrpSpPr>
          <p:cNvPr id="168" name="Группа 167">
            <a:extLst>
              <a:ext uri="{FF2B5EF4-FFF2-40B4-BE49-F238E27FC236}">
                <a16:creationId xmlns:a16="http://schemas.microsoft.com/office/drawing/2014/main" id="{79051128-61B0-4216-8F60-A312392EE987}"/>
              </a:ext>
            </a:extLst>
          </p:cNvPr>
          <p:cNvGrpSpPr/>
          <p:nvPr/>
        </p:nvGrpSpPr>
        <p:grpSpPr>
          <a:xfrm>
            <a:off x="3044672" y="1220118"/>
            <a:ext cx="3559680" cy="4329360"/>
            <a:chOff x="3044672" y="1220118"/>
            <a:chExt cx="3559680" cy="4329360"/>
          </a:xfrm>
        </p:grpSpPr>
        <mc:AlternateContent xmlns:mc="http://schemas.openxmlformats.org/markup-compatibility/2006" xmlns:p14="http://schemas.microsoft.com/office/powerpoint/2010/main">
          <mc:Choice Requires="p14">
            <p:contentPart p14:bwMode="auto" r:id="rId214">
              <p14:nvContentPartPr>
                <p14:cNvPr id="152" name="Рукописный ввод 151">
                  <a:extLst>
                    <a:ext uri="{FF2B5EF4-FFF2-40B4-BE49-F238E27FC236}">
                      <a16:creationId xmlns:a16="http://schemas.microsoft.com/office/drawing/2014/main" id="{94071902-61A5-4358-9DE2-606F58233077}"/>
                    </a:ext>
                  </a:extLst>
                </p14:cNvPr>
                <p14:cNvContentPartPr/>
                <p14:nvPr/>
              </p14:nvContentPartPr>
              <p14:xfrm>
                <a:off x="3907232" y="1220118"/>
                <a:ext cx="719640" cy="2941920"/>
              </p14:xfrm>
            </p:contentPart>
          </mc:Choice>
          <mc:Fallback xmlns="">
            <p:pic>
              <p:nvPicPr>
                <p:cNvPr id="152" name="Рукописный ввод 151">
                  <a:extLst>
                    <a:ext uri="{FF2B5EF4-FFF2-40B4-BE49-F238E27FC236}">
                      <a16:creationId xmlns:a16="http://schemas.microsoft.com/office/drawing/2014/main" id="{94071902-61A5-4358-9DE2-606F58233077}"/>
                    </a:ext>
                  </a:extLst>
                </p:cNvPr>
                <p:cNvPicPr/>
                <p:nvPr/>
              </p:nvPicPr>
              <p:blipFill>
                <a:blip r:embed="rId215"/>
                <a:stretch>
                  <a:fillRect/>
                </a:stretch>
              </p:blipFill>
              <p:spPr>
                <a:xfrm>
                  <a:off x="3898232" y="1211478"/>
                  <a:ext cx="737280" cy="29595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53" name="Рукописный ввод 152">
                  <a:extLst>
                    <a:ext uri="{FF2B5EF4-FFF2-40B4-BE49-F238E27FC236}">
                      <a16:creationId xmlns:a16="http://schemas.microsoft.com/office/drawing/2014/main" id="{EE796E88-A90C-450B-A89B-42F6A14A4FBB}"/>
                    </a:ext>
                  </a:extLst>
                </p14:cNvPr>
                <p14:cNvContentPartPr/>
                <p14:nvPr/>
              </p14:nvContentPartPr>
              <p14:xfrm>
                <a:off x="3044672" y="4821918"/>
                <a:ext cx="248400" cy="420120"/>
              </p14:xfrm>
            </p:contentPart>
          </mc:Choice>
          <mc:Fallback xmlns="">
            <p:pic>
              <p:nvPicPr>
                <p:cNvPr id="153" name="Рукописный ввод 152">
                  <a:extLst>
                    <a:ext uri="{FF2B5EF4-FFF2-40B4-BE49-F238E27FC236}">
                      <a16:creationId xmlns:a16="http://schemas.microsoft.com/office/drawing/2014/main" id="{EE796E88-A90C-450B-A89B-42F6A14A4FBB}"/>
                    </a:ext>
                  </a:extLst>
                </p:cNvPr>
                <p:cNvPicPr/>
                <p:nvPr/>
              </p:nvPicPr>
              <p:blipFill>
                <a:blip r:embed="rId217"/>
                <a:stretch>
                  <a:fillRect/>
                </a:stretch>
              </p:blipFill>
              <p:spPr>
                <a:xfrm>
                  <a:off x="3035672" y="4813278"/>
                  <a:ext cx="266040"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54" name="Рукописный ввод 153">
                  <a:extLst>
                    <a:ext uri="{FF2B5EF4-FFF2-40B4-BE49-F238E27FC236}">
                      <a16:creationId xmlns:a16="http://schemas.microsoft.com/office/drawing/2014/main" id="{204A9E46-61F2-4957-B9CE-AC00AF06BF39}"/>
                    </a:ext>
                  </a:extLst>
                </p14:cNvPr>
                <p14:cNvContentPartPr/>
                <p14:nvPr/>
              </p14:nvContentPartPr>
              <p14:xfrm>
                <a:off x="3217112" y="4752798"/>
                <a:ext cx="535320" cy="400680"/>
              </p14:xfrm>
            </p:contentPart>
          </mc:Choice>
          <mc:Fallback xmlns="">
            <p:pic>
              <p:nvPicPr>
                <p:cNvPr id="154" name="Рукописный ввод 153">
                  <a:extLst>
                    <a:ext uri="{FF2B5EF4-FFF2-40B4-BE49-F238E27FC236}">
                      <a16:creationId xmlns:a16="http://schemas.microsoft.com/office/drawing/2014/main" id="{204A9E46-61F2-4957-B9CE-AC00AF06BF39}"/>
                    </a:ext>
                  </a:extLst>
                </p:cNvPr>
                <p:cNvPicPr/>
                <p:nvPr/>
              </p:nvPicPr>
              <p:blipFill>
                <a:blip r:embed="rId219"/>
                <a:stretch>
                  <a:fillRect/>
                </a:stretch>
              </p:blipFill>
              <p:spPr>
                <a:xfrm>
                  <a:off x="3208112" y="4744158"/>
                  <a:ext cx="55296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55" name="Рукописный ввод 154">
                  <a:extLst>
                    <a:ext uri="{FF2B5EF4-FFF2-40B4-BE49-F238E27FC236}">
                      <a16:creationId xmlns:a16="http://schemas.microsoft.com/office/drawing/2014/main" id="{4F38C243-1166-445F-BE3F-7F962C4E4245}"/>
                    </a:ext>
                  </a:extLst>
                </p14:cNvPr>
                <p14:cNvContentPartPr/>
                <p14:nvPr/>
              </p14:nvContentPartPr>
              <p14:xfrm>
                <a:off x="3767552" y="4674678"/>
                <a:ext cx="135720" cy="798480"/>
              </p14:xfrm>
            </p:contentPart>
          </mc:Choice>
          <mc:Fallback xmlns="">
            <p:pic>
              <p:nvPicPr>
                <p:cNvPr id="155" name="Рукописный ввод 154">
                  <a:extLst>
                    <a:ext uri="{FF2B5EF4-FFF2-40B4-BE49-F238E27FC236}">
                      <a16:creationId xmlns:a16="http://schemas.microsoft.com/office/drawing/2014/main" id="{4F38C243-1166-445F-BE3F-7F962C4E4245}"/>
                    </a:ext>
                  </a:extLst>
                </p:cNvPr>
                <p:cNvPicPr/>
                <p:nvPr/>
              </p:nvPicPr>
              <p:blipFill>
                <a:blip r:embed="rId221"/>
                <a:stretch>
                  <a:fillRect/>
                </a:stretch>
              </p:blipFill>
              <p:spPr>
                <a:xfrm>
                  <a:off x="3758912" y="4665678"/>
                  <a:ext cx="153360" cy="8161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56" name="Рукописный ввод 155">
                  <a:extLst>
                    <a:ext uri="{FF2B5EF4-FFF2-40B4-BE49-F238E27FC236}">
                      <a16:creationId xmlns:a16="http://schemas.microsoft.com/office/drawing/2014/main" id="{5478DB22-74CB-4C5D-9FC7-D5F261D50409}"/>
                    </a:ext>
                  </a:extLst>
                </p14:cNvPr>
                <p14:cNvContentPartPr/>
                <p14:nvPr/>
              </p14:nvContentPartPr>
              <p14:xfrm>
                <a:off x="3957992" y="5032878"/>
                <a:ext cx="26280" cy="36000"/>
              </p14:xfrm>
            </p:contentPart>
          </mc:Choice>
          <mc:Fallback xmlns="">
            <p:pic>
              <p:nvPicPr>
                <p:cNvPr id="156" name="Рукописный ввод 155">
                  <a:extLst>
                    <a:ext uri="{FF2B5EF4-FFF2-40B4-BE49-F238E27FC236}">
                      <a16:creationId xmlns:a16="http://schemas.microsoft.com/office/drawing/2014/main" id="{5478DB22-74CB-4C5D-9FC7-D5F261D50409}"/>
                    </a:ext>
                  </a:extLst>
                </p:cNvPr>
                <p:cNvPicPr/>
                <p:nvPr/>
              </p:nvPicPr>
              <p:blipFill>
                <a:blip r:embed="rId223"/>
                <a:stretch>
                  <a:fillRect/>
                </a:stretch>
              </p:blipFill>
              <p:spPr>
                <a:xfrm>
                  <a:off x="3948992" y="5024238"/>
                  <a:ext cx="4392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57" name="Рукописный ввод 156">
                  <a:extLst>
                    <a:ext uri="{FF2B5EF4-FFF2-40B4-BE49-F238E27FC236}">
                      <a16:creationId xmlns:a16="http://schemas.microsoft.com/office/drawing/2014/main" id="{2602B8E9-18FE-4032-A241-B51E2A5D207B}"/>
                    </a:ext>
                  </a:extLst>
                </p14:cNvPr>
                <p14:cNvContentPartPr/>
                <p14:nvPr/>
              </p14:nvContentPartPr>
              <p14:xfrm>
                <a:off x="4091552" y="4693038"/>
                <a:ext cx="750240" cy="326160"/>
              </p14:xfrm>
            </p:contentPart>
          </mc:Choice>
          <mc:Fallback xmlns="">
            <p:pic>
              <p:nvPicPr>
                <p:cNvPr id="157" name="Рукописный ввод 156">
                  <a:extLst>
                    <a:ext uri="{FF2B5EF4-FFF2-40B4-BE49-F238E27FC236}">
                      <a16:creationId xmlns:a16="http://schemas.microsoft.com/office/drawing/2014/main" id="{2602B8E9-18FE-4032-A241-B51E2A5D207B}"/>
                    </a:ext>
                  </a:extLst>
                </p:cNvPr>
                <p:cNvPicPr/>
                <p:nvPr/>
              </p:nvPicPr>
              <p:blipFill>
                <a:blip r:embed="rId225"/>
                <a:stretch>
                  <a:fillRect/>
                </a:stretch>
              </p:blipFill>
              <p:spPr>
                <a:xfrm>
                  <a:off x="4082552" y="4684038"/>
                  <a:ext cx="76788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58" name="Рукописный ввод 157">
                  <a:extLst>
                    <a:ext uri="{FF2B5EF4-FFF2-40B4-BE49-F238E27FC236}">
                      <a16:creationId xmlns:a16="http://schemas.microsoft.com/office/drawing/2014/main" id="{03BC8EED-9F2E-4E0E-8B47-80232E57F614}"/>
                    </a:ext>
                  </a:extLst>
                </p14:cNvPr>
                <p14:cNvContentPartPr/>
                <p14:nvPr/>
              </p14:nvContentPartPr>
              <p14:xfrm>
                <a:off x="4872032" y="4360038"/>
                <a:ext cx="53640" cy="498240"/>
              </p14:xfrm>
            </p:contentPart>
          </mc:Choice>
          <mc:Fallback xmlns="">
            <p:pic>
              <p:nvPicPr>
                <p:cNvPr id="158" name="Рукописный ввод 157">
                  <a:extLst>
                    <a:ext uri="{FF2B5EF4-FFF2-40B4-BE49-F238E27FC236}">
                      <a16:creationId xmlns:a16="http://schemas.microsoft.com/office/drawing/2014/main" id="{03BC8EED-9F2E-4E0E-8B47-80232E57F614}"/>
                    </a:ext>
                  </a:extLst>
                </p:cNvPr>
                <p:cNvPicPr/>
                <p:nvPr/>
              </p:nvPicPr>
              <p:blipFill>
                <a:blip r:embed="rId227"/>
                <a:stretch>
                  <a:fillRect/>
                </a:stretch>
              </p:blipFill>
              <p:spPr>
                <a:xfrm>
                  <a:off x="4863032" y="4351398"/>
                  <a:ext cx="71280" cy="51588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59" name="Рукописный ввод 158">
                  <a:extLst>
                    <a:ext uri="{FF2B5EF4-FFF2-40B4-BE49-F238E27FC236}">
                      <a16:creationId xmlns:a16="http://schemas.microsoft.com/office/drawing/2014/main" id="{081CC61D-104D-427D-87D8-7D5EDBB00B4F}"/>
                    </a:ext>
                  </a:extLst>
                </p14:cNvPr>
                <p14:cNvContentPartPr/>
                <p14:nvPr/>
              </p14:nvContentPartPr>
              <p14:xfrm>
                <a:off x="4841432" y="4632918"/>
                <a:ext cx="147240" cy="21600"/>
              </p14:xfrm>
            </p:contentPart>
          </mc:Choice>
          <mc:Fallback xmlns="">
            <p:pic>
              <p:nvPicPr>
                <p:cNvPr id="159" name="Рукописный ввод 158">
                  <a:extLst>
                    <a:ext uri="{FF2B5EF4-FFF2-40B4-BE49-F238E27FC236}">
                      <a16:creationId xmlns:a16="http://schemas.microsoft.com/office/drawing/2014/main" id="{081CC61D-104D-427D-87D8-7D5EDBB00B4F}"/>
                    </a:ext>
                  </a:extLst>
                </p:cNvPr>
                <p:cNvPicPr/>
                <p:nvPr/>
              </p:nvPicPr>
              <p:blipFill>
                <a:blip r:embed="rId229"/>
                <a:stretch>
                  <a:fillRect/>
                </a:stretch>
              </p:blipFill>
              <p:spPr>
                <a:xfrm>
                  <a:off x="4832432" y="4623918"/>
                  <a:ext cx="16488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60" name="Рукописный ввод 159">
                  <a:extLst>
                    <a:ext uri="{FF2B5EF4-FFF2-40B4-BE49-F238E27FC236}">
                      <a16:creationId xmlns:a16="http://schemas.microsoft.com/office/drawing/2014/main" id="{32C7B0FA-1C96-429E-9D83-C58B8B7084D9}"/>
                    </a:ext>
                  </a:extLst>
                </p14:cNvPr>
                <p14:cNvContentPartPr/>
                <p14:nvPr/>
              </p14:nvContentPartPr>
              <p14:xfrm>
                <a:off x="4885712" y="4585758"/>
                <a:ext cx="594720" cy="187200"/>
              </p14:xfrm>
            </p:contentPart>
          </mc:Choice>
          <mc:Fallback xmlns="">
            <p:pic>
              <p:nvPicPr>
                <p:cNvPr id="160" name="Рукописный ввод 159">
                  <a:extLst>
                    <a:ext uri="{FF2B5EF4-FFF2-40B4-BE49-F238E27FC236}">
                      <a16:creationId xmlns:a16="http://schemas.microsoft.com/office/drawing/2014/main" id="{32C7B0FA-1C96-429E-9D83-C58B8B7084D9}"/>
                    </a:ext>
                  </a:extLst>
                </p:cNvPr>
                <p:cNvPicPr/>
                <p:nvPr/>
              </p:nvPicPr>
              <p:blipFill>
                <a:blip r:embed="rId231"/>
                <a:stretch>
                  <a:fillRect/>
                </a:stretch>
              </p:blipFill>
              <p:spPr>
                <a:xfrm>
                  <a:off x="4876712" y="4576758"/>
                  <a:ext cx="61236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61" name="Рукописный ввод 160">
                  <a:extLst>
                    <a:ext uri="{FF2B5EF4-FFF2-40B4-BE49-F238E27FC236}">
                      <a16:creationId xmlns:a16="http://schemas.microsoft.com/office/drawing/2014/main" id="{6B06D23C-C7A9-4B97-A468-E4A9634F0D3F}"/>
                    </a:ext>
                  </a:extLst>
                </p14:cNvPr>
                <p14:cNvContentPartPr/>
                <p14:nvPr/>
              </p14:nvContentPartPr>
              <p14:xfrm>
                <a:off x="5437952" y="4245918"/>
                <a:ext cx="263520" cy="440280"/>
              </p14:xfrm>
            </p:contentPart>
          </mc:Choice>
          <mc:Fallback xmlns="">
            <p:pic>
              <p:nvPicPr>
                <p:cNvPr id="161" name="Рукописный ввод 160">
                  <a:extLst>
                    <a:ext uri="{FF2B5EF4-FFF2-40B4-BE49-F238E27FC236}">
                      <a16:creationId xmlns:a16="http://schemas.microsoft.com/office/drawing/2014/main" id="{6B06D23C-C7A9-4B97-A468-E4A9634F0D3F}"/>
                    </a:ext>
                  </a:extLst>
                </p:cNvPr>
                <p:cNvPicPr/>
                <p:nvPr/>
              </p:nvPicPr>
              <p:blipFill>
                <a:blip r:embed="rId233"/>
                <a:stretch>
                  <a:fillRect/>
                </a:stretch>
              </p:blipFill>
              <p:spPr>
                <a:xfrm>
                  <a:off x="5428952" y="4237278"/>
                  <a:ext cx="281160"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62" name="Рукописный ввод 161">
                  <a:extLst>
                    <a:ext uri="{FF2B5EF4-FFF2-40B4-BE49-F238E27FC236}">
                      <a16:creationId xmlns:a16="http://schemas.microsoft.com/office/drawing/2014/main" id="{107DB9C5-12DA-400D-A790-F34EEC676BBC}"/>
                    </a:ext>
                  </a:extLst>
                </p14:cNvPr>
                <p14:cNvContentPartPr/>
                <p14:nvPr/>
              </p14:nvContentPartPr>
              <p14:xfrm>
                <a:off x="5772032" y="4376238"/>
                <a:ext cx="134280" cy="194040"/>
              </p14:xfrm>
            </p:contentPart>
          </mc:Choice>
          <mc:Fallback xmlns="">
            <p:pic>
              <p:nvPicPr>
                <p:cNvPr id="162" name="Рукописный ввод 161">
                  <a:extLst>
                    <a:ext uri="{FF2B5EF4-FFF2-40B4-BE49-F238E27FC236}">
                      <a16:creationId xmlns:a16="http://schemas.microsoft.com/office/drawing/2014/main" id="{107DB9C5-12DA-400D-A790-F34EEC676BBC}"/>
                    </a:ext>
                  </a:extLst>
                </p:cNvPr>
                <p:cNvPicPr/>
                <p:nvPr/>
              </p:nvPicPr>
              <p:blipFill>
                <a:blip r:embed="rId235"/>
                <a:stretch>
                  <a:fillRect/>
                </a:stretch>
              </p:blipFill>
              <p:spPr>
                <a:xfrm>
                  <a:off x="5763392" y="4367238"/>
                  <a:ext cx="15192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63" name="Рукописный ввод 162">
                  <a:extLst>
                    <a:ext uri="{FF2B5EF4-FFF2-40B4-BE49-F238E27FC236}">
                      <a16:creationId xmlns:a16="http://schemas.microsoft.com/office/drawing/2014/main" id="{68575695-F9A5-4E6E-AA7B-572445E58FC1}"/>
                    </a:ext>
                  </a:extLst>
                </p14:cNvPr>
                <p14:cNvContentPartPr/>
                <p14:nvPr/>
              </p14:nvContentPartPr>
              <p14:xfrm>
                <a:off x="5910272" y="4092198"/>
                <a:ext cx="137880" cy="493200"/>
              </p14:xfrm>
            </p:contentPart>
          </mc:Choice>
          <mc:Fallback xmlns="">
            <p:pic>
              <p:nvPicPr>
                <p:cNvPr id="163" name="Рукописный ввод 162">
                  <a:extLst>
                    <a:ext uri="{FF2B5EF4-FFF2-40B4-BE49-F238E27FC236}">
                      <a16:creationId xmlns:a16="http://schemas.microsoft.com/office/drawing/2014/main" id="{68575695-F9A5-4E6E-AA7B-572445E58FC1}"/>
                    </a:ext>
                  </a:extLst>
                </p:cNvPr>
                <p:cNvPicPr/>
                <p:nvPr/>
              </p:nvPicPr>
              <p:blipFill>
                <a:blip r:embed="rId237"/>
                <a:stretch>
                  <a:fillRect/>
                </a:stretch>
              </p:blipFill>
              <p:spPr>
                <a:xfrm>
                  <a:off x="5901632" y="4083558"/>
                  <a:ext cx="155520" cy="5108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64" name="Рукописный ввод 163">
                  <a:extLst>
                    <a:ext uri="{FF2B5EF4-FFF2-40B4-BE49-F238E27FC236}">
                      <a16:creationId xmlns:a16="http://schemas.microsoft.com/office/drawing/2014/main" id="{A9920F9E-3794-4571-ACBA-FD5A4F0277A9}"/>
                    </a:ext>
                  </a:extLst>
                </p14:cNvPr>
                <p14:cNvContentPartPr/>
                <p14:nvPr/>
              </p14:nvContentPartPr>
              <p14:xfrm>
                <a:off x="6080192" y="4293078"/>
                <a:ext cx="524160" cy="538920"/>
              </p14:xfrm>
            </p:contentPart>
          </mc:Choice>
          <mc:Fallback xmlns="">
            <p:pic>
              <p:nvPicPr>
                <p:cNvPr id="164" name="Рукописный ввод 163">
                  <a:extLst>
                    <a:ext uri="{FF2B5EF4-FFF2-40B4-BE49-F238E27FC236}">
                      <a16:creationId xmlns:a16="http://schemas.microsoft.com/office/drawing/2014/main" id="{A9920F9E-3794-4571-ACBA-FD5A4F0277A9}"/>
                    </a:ext>
                  </a:extLst>
                </p:cNvPr>
                <p:cNvPicPr/>
                <p:nvPr/>
              </p:nvPicPr>
              <p:blipFill>
                <a:blip r:embed="rId239"/>
                <a:stretch>
                  <a:fillRect/>
                </a:stretch>
              </p:blipFill>
              <p:spPr>
                <a:xfrm>
                  <a:off x="6071192" y="4284078"/>
                  <a:ext cx="541800" cy="5565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65" name="Рукописный ввод 164">
                  <a:extLst>
                    <a:ext uri="{FF2B5EF4-FFF2-40B4-BE49-F238E27FC236}">
                      <a16:creationId xmlns:a16="http://schemas.microsoft.com/office/drawing/2014/main" id="{BEDCFEAD-79D9-4333-9AC9-17B5EE1BE7BF}"/>
                    </a:ext>
                  </a:extLst>
                </p14:cNvPr>
                <p14:cNvContentPartPr/>
                <p14:nvPr/>
              </p14:nvContentPartPr>
              <p14:xfrm>
                <a:off x="3991472" y="5112798"/>
                <a:ext cx="1340640" cy="436680"/>
              </p14:xfrm>
            </p:contentPart>
          </mc:Choice>
          <mc:Fallback xmlns="">
            <p:pic>
              <p:nvPicPr>
                <p:cNvPr id="165" name="Рукописный ввод 164">
                  <a:extLst>
                    <a:ext uri="{FF2B5EF4-FFF2-40B4-BE49-F238E27FC236}">
                      <a16:creationId xmlns:a16="http://schemas.microsoft.com/office/drawing/2014/main" id="{BEDCFEAD-79D9-4333-9AC9-17B5EE1BE7BF}"/>
                    </a:ext>
                  </a:extLst>
                </p:cNvPr>
                <p:cNvPicPr/>
                <p:nvPr/>
              </p:nvPicPr>
              <p:blipFill>
                <a:blip r:embed="rId241"/>
                <a:stretch>
                  <a:fillRect/>
                </a:stretch>
              </p:blipFill>
              <p:spPr>
                <a:xfrm>
                  <a:off x="3982472" y="5104158"/>
                  <a:ext cx="1358280" cy="4543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66" name="Рукописный ввод 165">
                  <a:extLst>
                    <a:ext uri="{FF2B5EF4-FFF2-40B4-BE49-F238E27FC236}">
                      <a16:creationId xmlns:a16="http://schemas.microsoft.com/office/drawing/2014/main" id="{60BEF8EE-E1AC-4D68-A323-94E0577A1510}"/>
                    </a:ext>
                  </a:extLst>
                </p14:cNvPr>
                <p14:cNvContentPartPr/>
                <p14:nvPr/>
              </p14:nvContentPartPr>
              <p14:xfrm>
                <a:off x="5801912" y="4983198"/>
                <a:ext cx="60840" cy="360720"/>
              </p14:xfrm>
            </p:contentPart>
          </mc:Choice>
          <mc:Fallback xmlns="">
            <p:pic>
              <p:nvPicPr>
                <p:cNvPr id="166" name="Рукописный ввод 165">
                  <a:extLst>
                    <a:ext uri="{FF2B5EF4-FFF2-40B4-BE49-F238E27FC236}">
                      <a16:creationId xmlns:a16="http://schemas.microsoft.com/office/drawing/2014/main" id="{60BEF8EE-E1AC-4D68-A323-94E0577A1510}"/>
                    </a:ext>
                  </a:extLst>
                </p:cNvPr>
                <p:cNvPicPr/>
                <p:nvPr/>
              </p:nvPicPr>
              <p:blipFill>
                <a:blip r:embed="rId243"/>
                <a:stretch>
                  <a:fillRect/>
                </a:stretch>
              </p:blipFill>
              <p:spPr>
                <a:xfrm>
                  <a:off x="5793272" y="4974198"/>
                  <a:ext cx="78480" cy="37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4">
            <p14:nvContentPartPr>
              <p14:cNvPr id="167" name="Рукописный ввод 166">
                <a:extLst>
                  <a:ext uri="{FF2B5EF4-FFF2-40B4-BE49-F238E27FC236}">
                    <a16:creationId xmlns:a16="http://schemas.microsoft.com/office/drawing/2014/main" id="{888CEE39-2C6E-48AB-9142-EF0E253AF9E6}"/>
                  </a:ext>
                </a:extLst>
              </p14:cNvPr>
              <p14:cNvContentPartPr/>
              <p14:nvPr/>
            </p14:nvContentPartPr>
            <p14:xfrm>
              <a:off x="5773472" y="5754678"/>
              <a:ext cx="50040" cy="55440"/>
            </p14:xfrm>
          </p:contentPart>
        </mc:Choice>
        <mc:Fallback xmlns="">
          <p:pic>
            <p:nvPicPr>
              <p:cNvPr id="167" name="Рукописный ввод 166">
                <a:extLst>
                  <a:ext uri="{FF2B5EF4-FFF2-40B4-BE49-F238E27FC236}">
                    <a16:creationId xmlns:a16="http://schemas.microsoft.com/office/drawing/2014/main" id="{888CEE39-2C6E-48AB-9142-EF0E253AF9E6}"/>
                  </a:ext>
                </a:extLst>
              </p:cNvPr>
              <p:cNvPicPr/>
              <p:nvPr/>
            </p:nvPicPr>
            <p:blipFill>
              <a:blip r:embed="rId245"/>
              <a:stretch>
                <a:fillRect/>
              </a:stretch>
            </p:blipFill>
            <p:spPr>
              <a:xfrm>
                <a:off x="5764832" y="5746038"/>
                <a:ext cx="67680" cy="73080"/>
              </a:xfrm>
              <a:prstGeom prst="rect">
                <a:avLst/>
              </a:prstGeom>
            </p:spPr>
          </p:pic>
        </mc:Fallback>
      </mc:AlternateContent>
    </p:spTree>
    <p:extLst>
      <p:ext uri="{BB962C8B-B14F-4D97-AF65-F5344CB8AC3E}">
        <p14:creationId xmlns:p14="http://schemas.microsoft.com/office/powerpoint/2010/main" val="1704815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Группа 9">
            <a:extLst>
              <a:ext uri="{FF2B5EF4-FFF2-40B4-BE49-F238E27FC236}">
                <a16:creationId xmlns:a16="http://schemas.microsoft.com/office/drawing/2014/main" id="{F9624084-077F-45FB-B3FA-0CB47D028801}"/>
              </a:ext>
            </a:extLst>
          </p:cNvPr>
          <p:cNvGrpSpPr/>
          <p:nvPr/>
        </p:nvGrpSpPr>
        <p:grpSpPr>
          <a:xfrm>
            <a:off x="1563272" y="361878"/>
            <a:ext cx="933120" cy="453600"/>
            <a:chOff x="1563272" y="361878"/>
            <a:chExt cx="933120" cy="453600"/>
          </a:xfrm>
        </p:grpSpPr>
        <mc:AlternateContent xmlns:mc="http://schemas.openxmlformats.org/markup-compatibility/2006" xmlns:p14="http://schemas.microsoft.com/office/powerpoint/2010/main">
          <mc:Choice Requires="p14">
            <p:contentPart p14:bwMode="auto" r:id="rId2">
              <p14:nvContentPartPr>
                <p14:cNvPr id="7" name="Рукописный ввод 6">
                  <a:extLst>
                    <a:ext uri="{FF2B5EF4-FFF2-40B4-BE49-F238E27FC236}">
                      <a16:creationId xmlns:a16="http://schemas.microsoft.com/office/drawing/2014/main" id="{738711D4-5083-41E4-BA6C-290BB29BB7A0}"/>
                    </a:ext>
                  </a:extLst>
                </p14:cNvPr>
                <p14:cNvContentPartPr/>
                <p14:nvPr/>
              </p14:nvContentPartPr>
              <p14:xfrm>
                <a:off x="1563272" y="589038"/>
                <a:ext cx="364680" cy="142920"/>
              </p14:xfrm>
            </p:contentPart>
          </mc:Choice>
          <mc:Fallback xmlns="">
            <p:pic>
              <p:nvPicPr>
                <p:cNvPr id="7" name="Рукописный ввод 6">
                  <a:extLst>
                    <a:ext uri="{FF2B5EF4-FFF2-40B4-BE49-F238E27FC236}">
                      <a16:creationId xmlns:a16="http://schemas.microsoft.com/office/drawing/2014/main" id="{738711D4-5083-41E4-BA6C-290BB29BB7A0}"/>
                    </a:ext>
                  </a:extLst>
                </p:cNvPr>
                <p:cNvPicPr/>
                <p:nvPr/>
              </p:nvPicPr>
              <p:blipFill>
                <a:blip r:embed="rId3"/>
                <a:stretch>
                  <a:fillRect/>
                </a:stretch>
              </p:blipFill>
              <p:spPr>
                <a:xfrm>
                  <a:off x="1554272" y="580038"/>
                  <a:ext cx="38232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Рукописный ввод 7">
                  <a:extLst>
                    <a:ext uri="{FF2B5EF4-FFF2-40B4-BE49-F238E27FC236}">
                      <a16:creationId xmlns:a16="http://schemas.microsoft.com/office/drawing/2014/main" id="{18B7C93C-DCD4-4302-BAFA-C5AB562A7F65}"/>
                    </a:ext>
                  </a:extLst>
                </p14:cNvPr>
                <p14:cNvContentPartPr/>
                <p14:nvPr/>
              </p14:nvContentPartPr>
              <p14:xfrm>
                <a:off x="2137832" y="361878"/>
                <a:ext cx="358560" cy="453600"/>
              </p14:xfrm>
            </p:contentPart>
          </mc:Choice>
          <mc:Fallback xmlns="">
            <p:pic>
              <p:nvPicPr>
                <p:cNvPr id="8" name="Рукописный ввод 7">
                  <a:extLst>
                    <a:ext uri="{FF2B5EF4-FFF2-40B4-BE49-F238E27FC236}">
                      <a16:creationId xmlns:a16="http://schemas.microsoft.com/office/drawing/2014/main" id="{18B7C93C-DCD4-4302-BAFA-C5AB562A7F65}"/>
                    </a:ext>
                  </a:extLst>
                </p:cNvPr>
                <p:cNvPicPr/>
                <p:nvPr/>
              </p:nvPicPr>
              <p:blipFill>
                <a:blip r:embed="rId5"/>
                <a:stretch>
                  <a:fillRect/>
                </a:stretch>
              </p:blipFill>
              <p:spPr>
                <a:xfrm>
                  <a:off x="2128832" y="353238"/>
                  <a:ext cx="376200" cy="47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Рукописный ввод 8">
                  <a:extLst>
                    <a:ext uri="{FF2B5EF4-FFF2-40B4-BE49-F238E27FC236}">
                      <a16:creationId xmlns:a16="http://schemas.microsoft.com/office/drawing/2014/main" id="{C6DD06A6-1216-43D0-B863-F1EC6C624D8A}"/>
                    </a:ext>
                  </a:extLst>
                </p14:cNvPr>
                <p14:cNvContentPartPr/>
                <p14:nvPr/>
              </p14:nvContentPartPr>
              <p14:xfrm>
                <a:off x="2171672" y="591198"/>
                <a:ext cx="299160" cy="34920"/>
              </p14:xfrm>
            </p:contentPart>
          </mc:Choice>
          <mc:Fallback xmlns="">
            <p:pic>
              <p:nvPicPr>
                <p:cNvPr id="9" name="Рукописный ввод 8">
                  <a:extLst>
                    <a:ext uri="{FF2B5EF4-FFF2-40B4-BE49-F238E27FC236}">
                      <a16:creationId xmlns:a16="http://schemas.microsoft.com/office/drawing/2014/main" id="{C6DD06A6-1216-43D0-B863-F1EC6C624D8A}"/>
                    </a:ext>
                  </a:extLst>
                </p:cNvPr>
                <p:cNvPicPr/>
                <p:nvPr/>
              </p:nvPicPr>
              <p:blipFill>
                <a:blip r:embed="rId7"/>
                <a:stretch>
                  <a:fillRect/>
                </a:stretch>
              </p:blipFill>
              <p:spPr>
                <a:xfrm>
                  <a:off x="2163032" y="582198"/>
                  <a:ext cx="316800" cy="52560"/>
                </a:xfrm>
                <a:prstGeom prst="rect">
                  <a:avLst/>
                </a:prstGeom>
              </p:spPr>
            </p:pic>
          </mc:Fallback>
        </mc:AlternateContent>
      </p:grpSp>
      <p:grpSp>
        <p:nvGrpSpPr>
          <p:cNvPr id="20" name="Группа 19">
            <a:extLst>
              <a:ext uri="{FF2B5EF4-FFF2-40B4-BE49-F238E27FC236}">
                <a16:creationId xmlns:a16="http://schemas.microsoft.com/office/drawing/2014/main" id="{68D7C4E9-680D-433B-87BA-BCE1C889E658}"/>
              </a:ext>
            </a:extLst>
          </p:cNvPr>
          <p:cNvGrpSpPr/>
          <p:nvPr/>
        </p:nvGrpSpPr>
        <p:grpSpPr>
          <a:xfrm>
            <a:off x="8804312" y="462678"/>
            <a:ext cx="887040" cy="331200"/>
            <a:chOff x="8804312" y="462678"/>
            <a:chExt cx="887040" cy="331200"/>
          </a:xfrm>
        </p:grpSpPr>
        <mc:AlternateContent xmlns:mc="http://schemas.openxmlformats.org/markup-compatibility/2006" xmlns:p14="http://schemas.microsoft.com/office/powerpoint/2010/main">
          <mc:Choice Requires="p14">
            <p:contentPart p14:bwMode="auto" r:id="rId8">
              <p14:nvContentPartPr>
                <p14:cNvPr id="17" name="Рукописный ввод 16">
                  <a:extLst>
                    <a:ext uri="{FF2B5EF4-FFF2-40B4-BE49-F238E27FC236}">
                      <a16:creationId xmlns:a16="http://schemas.microsoft.com/office/drawing/2014/main" id="{5C8B436F-BAB6-432F-BA57-AA5D603D65B3}"/>
                    </a:ext>
                  </a:extLst>
                </p14:cNvPr>
                <p14:cNvContentPartPr/>
                <p14:nvPr/>
              </p14:nvContentPartPr>
              <p14:xfrm>
                <a:off x="8804312" y="494358"/>
                <a:ext cx="223920" cy="299520"/>
              </p14:xfrm>
            </p:contentPart>
          </mc:Choice>
          <mc:Fallback xmlns="">
            <p:pic>
              <p:nvPicPr>
                <p:cNvPr id="17" name="Рукописный ввод 16">
                  <a:extLst>
                    <a:ext uri="{FF2B5EF4-FFF2-40B4-BE49-F238E27FC236}">
                      <a16:creationId xmlns:a16="http://schemas.microsoft.com/office/drawing/2014/main" id="{5C8B436F-BAB6-432F-BA57-AA5D603D65B3}"/>
                    </a:ext>
                  </a:extLst>
                </p:cNvPr>
                <p:cNvPicPr/>
                <p:nvPr/>
              </p:nvPicPr>
              <p:blipFill>
                <a:blip r:embed="rId9"/>
                <a:stretch>
                  <a:fillRect/>
                </a:stretch>
              </p:blipFill>
              <p:spPr>
                <a:xfrm>
                  <a:off x="8795672" y="485358"/>
                  <a:ext cx="24156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Рукописный ввод 17">
                  <a:extLst>
                    <a:ext uri="{FF2B5EF4-FFF2-40B4-BE49-F238E27FC236}">
                      <a16:creationId xmlns:a16="http://schemas.microsoft.com/office/drawing/2014/main" id="{7C784A60-4595-4D21-9D12-6E035BF43224}"/>
                    </a:ext>
                  </a:extLst>
                </p14:cNvPr>
                <p14:cNvContentPartPr/>
                <p14:nvPr/>
              </p14:nvContentPartPr>
              <p14:xfrm>
                <a:off x="9224072" y="568878"/>
                <a:ext cx="125640" cy="54360"/>
              </p14:xfrm>
            </p:contentPart>
          </mc:Choice>
          <mc:Fallback xmlns="">
            <p:pic>
              <p:nvPicPr>
                <p:cNvPr id="18" name="Рукописный ввод 17">
                  <a:extLst>
                    <a:ext uri="{FF2B5EF4-FFF2-40B4-BE49-F238E27FC236}">
                      <a16:creationId xmlns:a16="http://schemas.microsoft.com/office/drawing/2014/main" id="{7C784A60-4595-4D21-9D12-6E035BF43224}"/>
                    </a:ext>
                  </a:extLst>
                </p:cNvPr>
                <p:cNvPicPr/>
                <p:nvPr/>
              </p:nvPicPr>
              <p:blipFill>
                <a:blip r:embed="rId11"/>
                <a:stretch>
                  <a:fillRect/>
                </a:stretch>
              </p:blipFill>
              <p:spPr>
                <a:xfrm>
                  <a:off x="9215432" y="559878"/>
                  <a:ext cx="1432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Рукописный ввод 18">
                  <a:extLst>
                    <a:ext uri="{FF2B5EF4-FFF2-40B4-BE49-F238E27FC236}">
                      <a16:creationId xmlns:a16="http://schemas.microsoft.com/office/drawing/2014/main" id="{8CB0186C-DC02-4A5E-92B1-BCA72B3F7F13}"/>
                    </a:ext>
                  </a:extLst>
                </p14:cNvPr>
                <p14:cNvContentPartPr/>
                <p14:nvPr/>
              </p14:nvContentPartPr>
              <p14:xfrm>
                <a:off x="9487952" y="462678"/>
                <a:ext cx="203400" cy="231480"/>
              </p14:xfrm>
            </p:contentPart>
          </mc:Choice>
          <mc:Fallback xmlns="">
            <p:pic>
              <p:nvPicPr>
                <p:cNvPr id="19" name="Рукописный ввод 18">
                  <a:extLst>
                    <a:ext uri="{FF2B5EF4-FFF2-40B4-BE49-F238E27FC236}">
                      <a16:creationId xmlns:a16="http://schemas.microsoft.com/office/drawing/2014/main" id="{8CB0186C-DC02-4A5E-92B1-BCA72B3F7F13}"/>
                    </a:ext>
                  </a:extLst>
                </p:cNvPr>
                <p:cNvPicPr/>
                <p:nvPr/>
              </p:nvPicPr>
              <p:blipFill>
                <a:blip r:embed="rId13"/>
                <a:stretch>
                  <a:fillRect/>
                </a:stretch>
              </p:blipFill>
              <p:spPr>
                <a:xfrm>
                  <a:off x="9478952" y="454038"/>
                  <a:ext cx="221040" cy="249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21" name="Рукописный ввод 20">
                <a:extLst>
                  <a:ext uri="{FF2B5EF4-FFF2-40B4-BE49-F238E27FC236}">
                    <a16:creationId xmlns:a16="http://schemas.microsoft.com/office/drawing/2014/main" id="{81EA1357-1AEA-4D92-A24D-E8B5F599B24D}"/>
                  </a:ext>
                </a:extLst>
              </p14:cNvPr>
              <p14:cNvContentPartPr/>
              <p14:nvPr/>
            </p14:nvContentPartPr>
            <p14:xfrm>
              <a:off x="9592712" y="645558"/>
              <a:ext cx="88200" cy="279720"/>
            </p14:xfrm>
          </p:contentPart>
        </mc:Choice>
        <mc:Fallback xmlns="">
          <p:pic>
            <p:nvPicPr>
              <p:cNvPr id="21" name="Рукописный ввод 20">
                <a:extLst>
                  <a:ext uri="{FF2B5EF4-FFF2-40B4-BE49-F238E27FC236}">
                    <a16:creationId xmlns:a16="http://schemas.microsoft.com/office/drawing/2014/main" id="{81EA1357-1AEA-4D92-A24D-E8B5F599B24D}"/>
                  </a:ext>
                </a:extLst>
              </p:cNvPr>
              <p:cNvPicPr/>
              <p:nvPr/>
            </p:nvPicPr>
            <p:blipFill>
              <a:blip r:embed="rId15"/>
              <a:stretch>
                <a:fillRect/>
              </a:stretch>
            </p:blipFill>
            <p:spPr>
              <a:xfrm>
                <a:off x="9584072" y="636918"/>
                <a:ext cx="105840" cy="297360"/>
              </a:xfrm>
              <a:prstGeom prst="rect">
                <a:avLst/>
              </a:prstGeom>
            </p:spPr>
          </p:pic>
        </mc:Fallback>
      </mc:AlternateContent>
      <p:grpSp>
        <p:nvGrpSpPr>
          <p:cNvPr id="41" name="Группа 40">
            <a:extLst>
              <a:ext uri="{FF2B5EF4-FFF2-40B4-BE49-F238E27FC236}">
                <a16:creationId xmlns:a16="http://schemas.microsoft.com/office/drawing/2014/main" id="{864EDE2B-7548-4460-A70D-D3A070831540}"/>
              </a:ext>
            </a:extLst>
          </p:cNvPr>
          <p:cNvGrpSpPr/>
          <p:nvPr/>
        </p:nvGrpSpPr>
        <p:grpSpPr>
          <a:xfrm>
            <a:off x="2199032" y="1179078"/>
            <a:ext cx="372960" cy="280440"/>
            <a:chOff x="2199032" y="1179078"/>
            <a:chExt cx="372960" cy="280440"/>
          </a:xfrm>
        </p:grpSpPr>
        <mc:AlternateContent xmlns:mc="http://schemas.openxmlformats.org/markup-compatibility/2006" xmlns:p14="http://schemas.microsoft.com/office/powerpoint/2010/main">
          <mc:Choice Requires="p14">
            <p:contentPart p14:bwMode="auto" r:id="rId16">
              <p14:nvContentPartPr>
                <p14:cNvPr id="35" name="Рукописный ввод 34">
                  <a:extLst>
                    <a:ext uri="{FF2B5EF4-FFF2-40B4-BE49-F238E27FC236}">
                      <a16:creationId xmlns:a16="http://schemas.microsoft.com/office/drawing/2014/main" id="{32A5A23B-095A-4BFC-A109-A526834B73BD}"/>
                    </a:ext>
                  </a:extLst>
                </p14:cNvPr>
                <p14:cNvContentPartPr/>
                <p14:nvPr/>
              </p14:nvContentPartPr>
              <p14:xfrm>
                <a:off x="2355272" y="1192758"/>
                <a:ext cx="23760" cy="266760"/>
              </p14:xfrm>
            </p:contentPart>
          </mc:Choice>
          <mc:Fallback xmlns="">
            <p:pic>
              <p:nvPicPr>
                <p:cNvPr id="35" name="Рукописный ввод 34">
                  <a:extLst>
                    <a:ext uri="{FF2B5EF4-FFF2-40B4-BE49-F238E27FC236}">
                      <a16:creationId xmlns:a16="http://schemas.microsoft.com/office/drawing/2014/main" id="{32A5A23B-095A-4BFC-A109-A526834B73BD}"/>
                    </a:ext>
                  </a:extLst>
                </p:cNvPr>
                <p:cNvPicPr/>
                <p:nvPr/>
              </p:nvPicPr>
              <p:blipFill>
                <a:blip r:embed="rId17"/>
                <a:stretch>
                  <a:fillRect/>
                </a:stretch>
              </p:blipFill>
              <p:spPr>
                <a:xfrm>
                  <a:off x="2346272" y="1184118"/>
                  <a:ext cx="4140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6" name="Рукописный ввод 35">
                  <a:extLst>
                    <a:ext uri="{FF2B5EF4-FFF2-40B4-BE49-F238E27FC236}">
                      <a16:creationId xmlns:a16="http://schemas.microsoft.com/office/drawing/2014/main" id="{C7F8E06C-1094-4E97-AC4A-F5683EDC8D4D}"/>
                    </a:ext>
                  </a:extLst>
                </p14:cNvPr>
                <p14:cNvContentPartPr/>
                <p14:nvPr/>
              </p14:nvContentPartPr>
              <p14:xfrm>
                <a:off x="2199032" y="1179078"/>
                <a:ext cx="372960" cy="70200"/>
              </p14:xfrm>
            </p:contentPart>
          </mc:Choice>
          <mc:Fallback xmlns="">
            <p:pic>
              <p:nvPicPr>
                <p:cNvPr id="36" name="Рукописный ввод 35">
                  <a:extLst>
                    <a:ext uri="{FF2B5EF4-FFF2-40B4-BE49-F238E27FC236}">
                      <a16:creationId xmlns:a16="http://schemas.microsoft.com/office/drawing/2014/main" id="{C7F8E06C-1094-4E97-AC4A-F5683EDC8D4D}"/>
                    </a:ext>
                  </a:extLst>
                </p:cNvPr>
                <p:cNvPicPr/>
                <p:nvPr/>
              </p:nvPicPr>
              <p:blipFill>
                <a:blip r:embed="rId19"/>
                <a:stretch>
                  <a:fillRect/>
                </a:stretch>
              </p:blipFill>
              <p:spPr>
                <a:xfrm>
                  <a:off x="2190032" y="1170078"/>
                  <a:ext cx="390600" cy="87840"/>
                </a:xfrm>
                <a:prstGeom prst="rect">
                  <a:avLst/>
                </a:prstGeom>
              </p:spPr>
            </p:pic>
          </mc:Fallback>
        </mc:AlternateContent>
      </p:grpSp>
      <p:grpSp>
        <p:nvGrpSpPr>
          <p:cNvPr id="40" name="Группа 39">
            <a:extLst>
              <a:ext uri="{FF2B5EF4-FFF2-40B4-BE49-F238E27FC236}">
                <a16:creationId xmlns:a16="http://schemas.microsoft.com/office/drawing/2014/main" id="{452FF0F0-62B0-464D-ABE8-DD8491C4DD67}"/>
              </a:ext>
            </a:extLst>
          </p:cNvPr>
          <p:cNvGrpSpPr/>
          <p:nvPr/>
        </p:nvGrpSpPr>
        <p:grpSpPr>
          <a:xfrm>
            <a:off x="2232872" y="1719438"/>
            <a:ext cx="320400" cy="338760"/>
            <a:chOff x="2232872" y="1719438"/>
            <a:chExt cx="320400" cy="338760"/>
          </a:xfrm>
        </p:grpSpPr>
        <mc:AlternateContent xmlns:mc="http://schemas.openxmlformats.org/markup-compatibility/2006" xmlns:p14="http://schemas.microsoft.com/office/powerpoint/2010/main">
          <mc:Choice Requires="p14">
            <p:contentPart p14:bwMode="auto" r:id="rId20">
              <p14:nvContentPartPr>
                <p14:cNvPr id="37" name="Рукописный ввод 36">
                  <a:extLst>
                    <a:ext uri="{FF2B5EF4-FFF2-40B4-BE49-F238E27FC236}">
                      <a16:creationId xmlns:a16="http://schemas.microsoft.com/office/drawing/2014/main" id="{5574FD11-7127-4406-B37D-EA1052F5865C}"/>
                    </a:ext>
                  </a:extLst>
                </p14:cNvPr>
                <p14:cNvContentPartPr/>
                <p14:nvPr/>
              </p14:nvContentPartPr>
              <p14:xfrm>
                <a:off x="2337992" y="1754358"/>
                <a:ext cx="28440" cy="303840"/>
              </p14:xfrm>
            </p:contentPart>
          </mc:Choice>
          <mc:Fallback xmlns="">
            <p:pic>
              <p:nvPicPr>
                <p:cNvPr id="37" name="Рукописный ввод 36">
                  <a:extLst>
                    <a:ext uri="{FF2B5EF4-FFF2-40B4-BE49-F238E27FC236}">
                      <a16:creationId xmlns:a16="http://schemas.microsoft.com/office/drawing/2014/main" id="{5574FD11-7127-4406-B37D-EA1052F5865C}"/>
                    </a:ext>
                  </a:extLst>
                </p:cNvPr>
                <p:cNvPicPr/>
                <p:nvPr/>
              </p:nvPicPr>
              <p:blipFill>
                <a:blip r:embed="rId21"/>
                <a:stretch>
                  <a:fillRect/>
                </a:stretch>
              </p:blipFill>
              <p:spPr>
                <a:xfrm>
                  <a:off x="2329352" y="1745718"/>
                  <a:ext cx="4608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8" name="Рукописный ввод 37">
                  <a:extLst>
                    <a:ext uri="{FF2B5EF4-FFF2-40B4-BE49-F238E27FC236}">
                      <a16:creationId xmlns:a16="http://schemas.microsoft.com/office/drawing/2014/main" id="{3115A187-5546-4E07-9238-457384DF3298}"/>
                    </a:ext>
                  </a:extLst>
                </p14:cNvPr>
                <p14:cNvContentPartPr/>
                <p14:nvPr/>
              </p14:nvContentPartPr>
              <p14:xfrm>
                <a:off x="2254472" y="1719438"/>
                <a:ext cx="281520" cy="47880"/>
              </p14:xfrm>
            </p:contentPart>
          </mc:Choice>
          <mc:Fallback xmlns="">
            <p:pic>
              <p:nvPicPr>
                <p:cNvPr id="38" name="Рукописный ввод 37">
                  <a:extLst>
                    <a:ext uri="{FF2B5EF4-FFF2-40B4-BE49-F238E27FC236}">
                      <a16:creationId xmlns:a16="http://schemas.microsoft.com/office/drawing/2014/main" id="{3115A187-5546-4E07-9238-457384DF3298}"/>
                    </a:ext>
                  </a:extLst>
                </p:cNvPr>
                <p:cNvPicPr/>
                <p:nvPr/>
              </p:nvPicPr>
              <p:blipFill>
                <a:blip r:embed="rId23"/>
                <a:stretch>
                  <a:fillRect/>
                </a:stretch>
              </p:blipFill>
              <p:spPr>
                <a:xfrm>
                  <a:off x="2245472" y="1710438"/>
                  <a:ext cx="29916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9" name="Рукописный ввод 38">
                  <a:extLst>
                    <a:ext uri="{FF2B5EF4-FFF2-40B4-BE49-F238E27FC236}">
                      <a16:creationId xmlns:a16="http://schemas.microsoft.com/office/drawing/2014/main" id="{2B382C9A-1940-404C-9F65-D0D190B76D8D}"/>
                    </a:ext>
                  </a:extLst>
                </p14:cNvPr>
                <p14:cNvContentPartPr/>
                <p14:nvPr/>
              </p14:nvContentPartPr>
              <p14:xfrm>
                <a:off x="2232872" y="1870638"/>
                <a:ext cx="320400" cy="32040"/>
              </p14:xfrm>
            </p:contentPart>
          </mc:Choice>
          <mc:Fallback xmlns="">
            <p:pic>
              <p:nvPicPr>
                <p:cNvPr id="39" name="Рукописный ввод 38">
                  <a:extLst>
                    <a:ext uri="{FF2B5EF4-FFF2-40B4-BE49-F238E27FC236}">
                      <a16:creationId xmlns:a16="http://schemas.microsoft.com/office/drawing/2014/main" id="{2B382C9A-1940-404C-9F65-D0D190B76D8D}"/>
                    </a:ext>
                  </a:extLst>
                </p:cNvPr>
                <p:cNvPicPr/>
                <p:nvPr/>
              </p:nvPicPr>
              <p:blipFill>
                <a:blip r:embed="rId25"/>
                <a:stretch>
                  <a:fillRect/>
                </a:stretch>
              </p:blipFill>
              <p:spPr>
                <a:xfrm>
                  <a:off x="2223872" y="1861998"/>
                  <a:ext cx="338040" cy="49680"/>
                </a:xfrm>
                <a:prstGeom prst="rect">
                  <a:avLst/>
                </a:prstGeom>
              </p:spPr>
            </p:pic>
          </mc:Fallback>
        </mc:AlternateContent>
      </p:grpSp>
      <p:grpSp>
        <p:nvGrpSpPr>
          <p:cNvPr id="49" name="Группа 48">
            <a:extLst>
              <a:ext uri="{FF2B5EF4-FFF2-40B4-BE49-F238E27FC236}">
                <a16:creationId xmlns:a16="http://schemas.microsoft.com/office/drawing/2014/main" id="{176F2C58-18C5-4C4D-BB2E-DA026336B608}"/>
              </a:ext>
            </a:extLst>
          </p:cNvPr>
          <p:cNvGrpSpPr/>
          <p:nvPr/>
        </p:nvGrpSpPr>
        <p:grpSpPr>
          <a:xfrm>
            <a:off x="2254472" y="2361678"/>
            <a:ext cx="302760" cy="225000"/>
            <a:chOff x="2254472" y="2361678"/>
            <a:chExt cx="302760" cy="225000"/>
          </a:xfrm>
        </p:grpSpPr>
        <mc:AlternateContent xmlns:mc="http://schemas.openxmlformats.org/markup-compatibility/2006" xmlns:p14="http://schemas.microsoft.com/office/powerpoint/2010/main">
          <mc:Choice Requires="p14">
            <p:contentPart p14:bwMode="auto" r:id="rId26">
              <p14:nvContentPartPr>
                <p14:cNvPr id="43" name="Рукописный ввод 42">
                  <a:extLst>
                    <a:ext uri="{FF2B5EF4-FFF2-40B4-BE49-F238E27FC236}">
                      <a16:creationId xmlns:a16="http://schemas.microsoft.com/office/drawing/2014/main" id="{956D81A9-4F30-472F-9552-84AA0F4EE811}"/>
                    </a:ext>
                  </a:extLst>
                </p14:cNvPr>
                <p14:cNvContentPartPr/>
                <p14:nvPr/>
              </p14:nvContentPartPr>
              <p14:xfrm>
                <a:off x="2360672" y="2372118"/>
                <a:ext cx="57960" cy="214560"/>
              </p14:xfrm>
            </p:contentPart>
          </mc:Choice>
          <mc:Fallback xmlns="">
            <p:pic>
              <p:nvPicPr>
                <p:cNvPr id="43" name="Рукописный ввод 42">
                  <a:extLst>
                    <a:ext uri="{FF2B5EF4-FFF2-40B4-BE49-F238E27FC236}">
                      <a16:creationId xmlns:a16="http://schemas.microsoft.com/office/drawing/2014/main" id="{956D81A9-4F30-472F-9552-84AA0F4EE811}"/>
                    </a:ext>
                  </a:extLst>
                </p:cNvPr>
                <p:cNvPicPr/>
                <p:nvPr/>
              </p:nvPicPr>
              <p:blipFill>
                <a:blip r:embed="rId27"/>
                <a:stretch>
                  <a:fillRect/>
                </a:stretch>
              </p:blipFill>
              <p:spPr>
                <a:xfrm>
                  <a:off x="2351672" y="2363118"/>
                  <a:ext cx="7560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Рукописный ввод 43">
                  <a:extLst>
                    <a:ext uri="{FF2B5EF4-FFF2-40B4-BE49-F238E27FC236}">
                      <a16:creationId xmlns:a16="http://schemas.microsoft.com/office/drawing/2014/main" id="{A1EE7BF3-9B61-42B6-8E74-02232B05A0EA}"/>
                    </a:ext>
                  </a:extLst>
                </p14:cNvPr>
                <p14:cNvContentPartPr/>
                <p14:nvPr/>
              </p14:nvContentPartPr>
              <p14:xfrm>
                <a:off x="2254472" y="2361678"/>
                <a:ext cx="302760" cy="25560"/>
              </p14:xfrm>
            </p:contentPart>
          </mc:Choice>
          <mc:Fallback xmlns="">
            <p:pic>
              <p:nvPicPr>
                <p:cNvPr id="44" name="Рукописный ввод 43">
                  <a:extLst>
                    <a:ext uri="{FF2B5EF4-FFF2-40B4-BE49-F238E27FC236}">
                      <a16:creationId xmlns:a16="http://schemas.microsoft.com/office/drawing/2014/main" id="{A1EE7BF3-9B61-42B6-8E74-02232B05A0EA}"/>
                    </a:ext>
                  </a:extLst>
                </p:cNvPr>
                <p:cNvPicPr/>
                <p:nvPr/>
              </p:nvPicPr>
              <p:blipFill>
                <a:blip r:embed="rId29"/>
                <a:stretch>
                  <a:fillRect/>
                </a:stretch>
              </p:blipFill>
              <p:spPr>
                <a:xfrm>
                  <a:off x="2245472" y="2353038"/>
                  <a:ext cx="320400" cy="43200"/>
                </a:xfrm>
                <a:prstGeom prst="rect">
                  <a:avLst/>
                </a:prstGeom>
              </p:spPr>
            </p:pic>
          </mc:Fallback>
        </mc:AlternateContent>
      </p:grpSp>
      <p:grpSp>
        <p:nvGrpSpPr>
          <p:cNvPr id="48" name="Группа 47">
            <a:extLst>
              <a:ext uri="{FF2B5EF4-FFF2-40B4-BE49-F238E27FC236}">
                <a16:creationId xmlns:a16="http://schemas.microsoft.com/office/drawing/2014/main" id="{9763EDF1-B537-4D76-9EBA-862CAC23079D}"/>
              </a:ext>
            </a:extLst>
          </p:cNvPr>
          <p:cNvGrpSpPr/>
          <p:nvPr/>
        </p:nvGrpSpPr>
        <p:grpSpPr>
          <a:xfrm>
            <a:off x="2180672" y="2806998"/>
            <a:ext cx="404280" cy="365760"/>
            <a:chOff x="2180672" y="2806998"/>
            <a:chExt cx="404280" cy="365760"/>
          </a:xfrm>
        </p:grpSpPr>
        <mc:AlternateContent xmlns:mc="http://schemas.openxmlformats.org/markup-compatibility/2006" xmlns:p14="http://schemas.microsoft.com/office/powerpoint/2010/main">
          <mc:Choice Requires="p14">
            <p:contentPart p14:bwMode="auto" r:id="rId30">
              <p14:nvContentPartPr>
                <p14:cNvPr id="45" name="Рукописный ввод 44">
                  <a:extLst>
                    <a:ext uri="{FF2B5EF4-FFF2-40B4-BE49-F238E27FC236}">
                      <a16:creationId xmlns:a16="http://schemas.microsoft.com/office/drawing/2014/main" id="{ABD62436-D0FB-4B5F-AFEB-EE7571AAAF6E}"/>
                    </a:ext>
                  </a:extLst>
                </p14:cNvPr>
                <p14:cNvContentPartPr/>
                <p14:nvPr/>
              </p14:nvContentPartPr>
              <p14:xfrm>
                <a:off x="2406392" y="2852358"/>
                <a:ext cx="9000" cy="320400"/>
              </p14:xfrm>
            </p:contentPart>
          </mc:Choice>
          <mc:Fallback xmlns="">
            <p:pic>
              <p:nvPicPr>
                <p:cNvPr id="45" name="Рукописный ввод 44">
                  <a:extLst>
                    <a:ext uri="{FF2B5EF4-FFF2-40B4-BE49-F238E27FC236}">
                      <a16:creationId xmlns:a16="http://schemas.microsoft.com/office/drawing/2014/main" id="{ABD62436-D0FB-4B5F-AFEB-EE7571AAAF6E}"/>
                    </a:ext>
                  </a:extLst>
                </p:cNvPr>
                <p:cNvPicPr/>
                <p:nvPr/>
              </p:nvPicPr>
              <p:blipFill>
                <a:blip r:embed="rId31"/>
                <a:stretch>
                  <a:fillRect/>
                </a:stretch>
              </p:blipFill>
              <p:spPr>
                <a:xfrm>
                  <a:off x="2397392" y="2843358"/>
                  <a:ext cx="2664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6" name="Рукописный ввод 45">
                  <a:extLst>
                    <a:ext uri="{FF2B5EF4-FFF2-40B4-BE49-F238E27FC236}">
                      <a16:creationId xmlns:a16="http://schemas.microsoft.com/office/drawing/2014/main" id="{321620E2-7814-4C47-A87C-E2BFFF2B4C61}"/>
                    </a:ext>
                  </a:extLst>
                </p14:cNvPr>
                <p14:cNvContentPartPr/>
                <p14:nvPr/>
              </p14:nvContentPartPr>
              <p14:xfrm>
                <a:off x="2312072" y="2806998"/>
                <a:ext cx="272880" cy="32400"/>
              </p14:xfrm>
            </p:contentPart>
          </mc:Choice>
          <mc:Fallback xmlns="">
            <p:pic>
              <p:nvPicPr>
                <p:cNvPr id="46" name="Рукописный ввод 45">
                  <a:extLst>
                    <a:ext uri="{FF2B5EF4-FFF2-40B4-BE49-F238E27FC236}">
                      <a16:creationId xmlns:a16="http://schemas.microsoft.com/office/drawing/2014/main" id="{321620E2-7814-4C47-A87C-E2BFFF2B4C61}"/>
                    </a:ext>
                  </a:extLst>
                </p:cNvPr>
                <p:cNvPicPr/>
                <p:nvPr/>
              </p:nvPicPr>
              <p:blipFill>
                <a:blip r:embed="rId33"/>
                <a:stretch>
                  <a:fillRect/>
                </a:stretch>
              </p:blipFill>
              <p:spPr>
                <a:xfrm>
                  <a:off x="2303072" y="2797998"/>
                  <a:ext cx="2905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7" name="Рукописный ввод 46">
                  <a:extLst>
                    <a:ext uri="{FF2B5EF4-FFF2-40B4-BE49-F238E27FC236}">
                      <a16:creationId xmlns:a16="http://schemas.microsoft.com/office/drawing/2014/main" id="{59B22EA9-F365-4C4C-AA94-CF99B9D7F4F3}"/>
                    </a:ext>
                  </a:extLst>
                </p14:cNvPr>
                <p14:cNvContentPartPr/>
                <p14:nvPr/>
              </p14:nvContentPartPr>
              <p14:xfrm>
                <a:off x="2180672" y="2928678"/>
                <a:ext cx="348480" cy="65520"/>
              </p14:xfrm>
            </p:contentPart>
          </mc:Choice>
          <mc:Fallback xmlns="">
            <p:pic>
              <p:nvPicPr>
                <p:cNvPr id="47" name="Рукописный ввод 46">
                  <a:extLst>
                    <a:ext uri="{FF2B5EF4-FFF2-40B4-BE49-F238E27FC236}">
                      <a16:creationId xmlns:a16="http://schemas.microsoft.com/office/drawing/2014/main" id="{59B22EA9-F365-4C4C-AA94-CF99B9D7F4F3}"/>
                    </a:ext>
                  </a:extLst>
                </p:cNvPr>
                <p:cNvPicPr/>
                <p:nvPr/>
              </p:nvPicPr>
              <p:blipFill>
                <a:blip r:embed="rId35"/>
                <a:stretch>
                  <a:fillRect/>
                </a:stretch>
              </p:blipFill>
              <p:spPr>
                <a:xfrm>
                  <a:off x="2172032" y="2919678"/>
                  <a:ext cx="366120" cy="83160"/>
                </a:xfrm>
                <a:prstGeom prst="rect">
                  <a:avLst/>
                </a:prstGeom>
              </p:spPr>
            </p:pic>
          </mc:Fallback>
        </mc:AlternateContent>
      </p:grpSp>
      <p:grpSp>
        <p:nvGrpSpPr>
          <p:cNvPr id="84" name="Группа 83">
            <a:extLst>
              <a:ext uri="{FF2B5EF4-FFF2-40B4-BE49-F238E27FC236}">
                <a16:creationId xmlns:a16="http://schemas.microsoft.com/office/drawing/2014/main" id="{904485D8-DA9E-4579-AA49-D5444684FC1E}"/>
              </a:ext>
            </a:extLst>
          </p:cNvPr>
          <p:cNvGrpSpPr/>
          <p:nvPr/>
        </p:nvGrpSpPr>
        <p:grpSpPr>
          <a:xfrm>
            <a:off x="1896992" y="2353758"/>
            <a:ext cx="227520" cy="334800"/>
            <a:chOff x="1896992" y="2353758"/>
            <a:chExt cx="227520" cy="334800"/>
          </a:xfrm>
        </p:grpSpPr>
        <mc:AlternateContent xmlns:mc="http://schemas.openxmlformats.org/markup-compatibility/2006" xmlns:p14="http://schemas.microsoft.com/office/powerpoint/2010/main">
          <mc:Choice Requires="p14">
            <p:contentPart p14:bwMode="auto" r:id="rId36">
              <p14:nvContentPartPr>
                <p14:cNvPr id="80" name="Рукописный ввод 79">
                  <a:extLst>
                    <a:ext uri="{FF2B5EF4-FFF2-40B4-BE49-F238E27FC236}">
                      <a16:creationId xmlns:a16="http://schemas.microsoft.com/office/drawing/2014/main" id="{6115FE38-D994-4F0F-89C6-9418B17F7386}"/>
                    </a:ext>
                  </a:extLst>
                </p14:cNvPr>
                <p14:cNvContentPartPr/>
                <p14:nvPr/>
              </p14:nvContentPartPr>
              <p14:xfrm>
                <a:off x="1947032" y="2364558"/>
                <a:ext cx="34920" cy="324000"/>
              </p14:xfrm>
            </p:contentPart>
          </mc:Choice>
          <mc:Fallback xmlns="">
            <p:pic>
              <p:nvPicPr>
                <p:cNvPr id="80" name="Рукописный ввод 79">
                  <a:extLst>
                    <a:ext uri="{FF2B5EF4-FFF2-40B4-BE49-F238E27FC236}">
                      <a16:creationId xmlns:a16="http://schemas.microsoft.com/office/drawing/2014/main" id="{6115FE38-D994-4F0F-89C6-9418B17F7386}"/>
                    </a:ext>
                  </a:extLst>
                </p:cNvPr>
                <p:cNvPicPr/>
                <p:nvPr/>
              </p:nvPicPr>
              <p:blipFill>
                <a:blip r:embed="rId37"/>
                <a:stretch>
                  <a:fillRect/>
                </a:stretch>
              </p:blipFill>
              <p:spPr>
                <a:xfrm>
                  <a:off x="1942712" y="2360238"/>
                  <a:ext cx="4356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1" name="Рукописный ввод 80">
                  <a:extLst>
                    <a:ext uri="{FF2B5EF4-FFF2-40B4-BE49-F238E27FC236}">
                      <a16:creationId xmlns:a16="http://schemas.microsoft.com/office/drawing/2014/main" id="{6911F397-80DF-4F4D-B878-C1DB9110EB05}"/>
                    </a:ext>
                  </a:extLst>
                </p14:cNvPr>
                <p14:cNvContentPartPr/>
                <p14:nvPr/>
              </p14:nvContentPartPr>
              <p14:xfrm>
                <a:off x="1943072" y="2353758"/>
                <a:ext cx="181440" cy="45000"/>
              </p14:xfrm>
            </p:contentPart>
          </mc:Choice>
          <mc:Fallback xmlns="">
            <p:pic>
              <p:nvPicPr>
                <p:cNvPr id="81" name="Рукописный ввод 80">
                  <a:extLst>
                    <a:ext uri="{FF2B5EF4-FFF2-40B4-BE49-F238E27FC236}">
                      <a16:creationId xmlns:a16="http://schemas.microsoft.com/office/drawing/2014/main" id="{6911F397-80DF-4F4D-B878-C1DB9110EB05}"/>
                    </a:ext>
                  </a:extLst>
                </p:cNvPr>
                <p:cNvPicPr/>
                <p:nvPr/>
              </p:nvPicPr>
              <p:blipFill>
                <a:blip r:embed="rId39"/>
                <a:stretch>
                  <a:fillRect/>
                </a:stretch>
              </p:blipFill>
              <p:spPr>
                <a:xfrm>
                  <a:off x="1938752" y="2349438"/>
                  <a:ext cx="19008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2" name="Рукописный ввод 81">
                  <a:extLst>
                    <a:ext uri="{FF2B5EF4-FFF2-40B4-BE49-F238E27FC236}">
                      <a16:creationId xmlns:a16="http://schemas.microsoft.com/office/drawing/2014/main" id="{BF1EFB2A-9D90-40BA-914E-541AAC0CB9AB}"/>
                    </a:ext>
                  </a:extLst>
                </p14:cNvPr>
                <p14:cNvContentPartPr/>
                <p14:nvPr/>
              </p14:nvContentPartPr>
              <p14:xfrm>
                <a:off x="1896992" y="2476518"/>
                <a:ext cx="172080" cy="64440"/>
              </p14:xfrm>
            </p:contentPart>
          </mc:Choice>
          <mc:Fallback xmlns="">
            <p:pic>
              <p:nvPicPr>
                <p:cNvPr id="82" name="Рукописный ввод 81">
                  <a:extLst>
                    <a:ext uri="{FF2B5EF4-FFF2-40B4-BE49-F238E27FC236}">
                      <a16:creationId xmlns:a16="http://schemas.microsoft.com/office/drawing/2014/main" id="{BF1EFB2A-9D90-40BA-914E-541AAC0CB9AB}"/>
                    </a:ext>
                  </a:extLst>
                </p:cNvPr>
                <p:cNvPicPr/>
                <p:nvPr/>
              </p:nvPicPr>
              <p:blipFill>
                <a:blip r:embed="rId41"/>
                <a:stretch>
                  <a:fillRect/>
                </a:stretch>
              </p:blipFill>
              <p:spPr>
                <a:xfrm>
                  <a:off x="1892672" y="2472198"/>
                  <a:ext cx="180720" cy="73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83" name="Рукописный ввод 82">
                <a:extLst>
                  <a:ext uri="{FF2B5EF4-FFF2-40B4-BE49-F238E27FC236}">
                    <a16:creationId xmlns:a16="http://schemas.microsoft.com/office/drawing/2014/main" id="{09D56BC6-06EE-4F68-8730-0EEAB2EA33EF}"/>
                  </a:ext>
                </a:extLst>
              </p14:cNvPr>
              <p14:cNvContentPartPr/>
              <p14:nvPr/>
            </p14:nvContentPartPr>
            <p14:xfrm>
              <a:off x="1797272" y="2894118"/>
              <a:ext cx="280800" cy="264960"/>
            </p14:xfrm>
          </p:contentPart>
        </mc:Choice>
        <mc:Fallback xmlns="">
          <p:pic>
            <p:nvPicPr>
              <p:cNvPr id="83" name="Рукописный ввод 82">
                <a:extLst>
                  <a:ext uri="{FF2B5EF4-FFF2-40B4-BE49-F238E27FC236}">
                    <a16:creationId xmlns:a16="http://schemas.microsoft.com/office/drawing/2014/main" id="{09D56BC6-06EE-4F68-8730-0EEAB2EA33EF}"/>
                  </a:ext>
                </a:extLst>
              </p:cNvPr>
              <p:cNvPicPr/>
              <p:nvPr/>
            </p:nvPicPr>
            <p:blipFill>
              <a:blip r:embed="rId43"/>
              <a:stretch>
                <a:fillRect/>
              </a:stretch>
            </p:blipFill>
            <p:spPr>
              <a:xfrm>
                <a:off x="1792952" y="2889798"/>
                <a:ext cx="289440" cy="273600"/>
              </a:xfrm>
              <a:prstGeom prst="rect">
                <a:avLst/>
              </a:prstGeom>
            </p:spPr>
          </p:pic>
        </mc:Fallback>
      </mc:AlternateContent>
      <p:grpSp>
        <p:nvGrpSpPr>
          <p:cNvPr id="90" name="Группа 89">
            <a:extLst>
              <a:ext uri="{FF2B5EF4-FFF2-40B4-BE49-F238E27FC236}">
                <a16:creationId xmlns:a16="http://schemas.microsoft.com/office/drawing/2014/main" id="{11707950-623F-4528-9D69-1D3D63EDCECE}"/>
              </a:ext>
            </a:extLst>
          </p:cNvPr>
          <p:cNvGrpSpPr/>
          <p:nvPr/>
        </p:nvGrpSpPr>
        <p:grpSpPr>
          <a:xfrm>
            <a:off x="1269152" y="1073598"/>
            <a:ext cx="295560" cy="443880"/>
            <a:chOff x="1269152" y="1073598"/>
            <a:chExt cx="295560" cy="443880"/>
          </a:xfrm>
        </p:grpSpPr>
        <mc:AlternateContent xmlns:mc="http://schemas.openxmlformats.org/markup-compatibility/2006" xmlns:p14="http://schemas.microsoft.com/office/powerpoint/2010/main">
          <mc:Choice Requires="p14">
            <p:contentPart p14:bwMode="auto" r:id="rId44">
              <p14:nvContentPartPr>
                <p14:cNvPr id="87" name="Рукописный ввод 86">
                  <a:extLst>
                    <a:ext uri="{FF2B5EF4-FFF2-40B4-BE49-F238E27FC236}">
                      <a16:creationId xmlns:a16="http://schemas.microsoft.com/office/drawing/2014/main" id="{8B539F22-CB11-49FE-B69D-91F44F735EF0}"/>
                    </a:ext>
                  </a:extLst>
                </p14:cNvPr>
                <p14:cNvContentPartPr/>
                <p14:nvPr/>
              </p14:nvContentPartPr>
              <p14:xfrm>
                <a:off x="1307312" y="1162518"/>
                <a:ext cx="12960" cy="354960"/>
              </p14:xfrm>
            </p:contentPart>
          </mc:Choice>
          <mc:Fallback xmlns="">
            <p:pic>
              <p:nvPicPr>
                <p:cNvPr id="87" name="Рукописный ввод 86">
                  <a:extLst>
                    <a:ext uri="{FF2B5EF4-FFF2-40B4-BE49-F238E27FC236}">
                      <a16:creationId xmlns:a16="http://schemas.microsoft.com/office/drawing/2014/main" id="{8B539F22-CB11-49FE-B69D-91F44F735EF0}"/>
                    </a:ext>
                  </a:extLst>
                </p:cNvPr>
                <p:cNvPicPr/>
                <p:nvPr/>
              </p:nvPicPr>
              <p:blipFill>
                <a:blip r:embed="rId45"/>
                <a:stretch>
                  <a:fillRect/>
                </a:stretch>
              </p:blipFill>
              <p:spPr>
                <a:xfrm>
                  <a:off x="1298312" y="1153878"/>
                  <a:ext cx="3060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8" name="Рукописный ввод 87">
                  <a:extLst>
                    <a:ext uri="{FF2B5EF4-FFF2-40B4-BE49-F238E27FC236}">
                      <a16:creationId xmlns:a16="http://schemas.microsoft.com/office/drawing/2014/main" id="{1545162C-0922-4C6F-9E7F-123208D71F2B}"/>
                    </a:ext>
                  </a:extLst>
                </p14:cNvPr>
                <p14:cNvContentPartPr/>
                <p14:nvPr/>
              </p14:nvContentPartPr>
              <p14:xfrm>
                <a:off x="1269152" y="1073598"/>
                <a:ext cx="277560" cy="51120"/>
              </p14:xfrm>
            </p:contentPart>
          </mc:Choice>
          <mc:Fallback xmlns="">
            <p:pic>
              <p:nvPicPr>
                <p:cNvPr id="88" name="Рукописный ввод 87">
                  <a:extLst>
                    <a:ext uri="{FF2B5EF4-FFF2-40B4-BE49-F238E27FC236}">
                      <a16:creationId xmlns:a16="http://schemas.microsoft.com/office/drawing/2014/main" id="{1545162C-0922-4C6F-9E7F-123208D71F2B}"/>
                    </a:ext>
                  </a:extLst>
                </p:cNvPr>
                <p:cNvPicPr/>
                <p:nvPr/>
              </p:nvPicPr>
              <p:blipFill>
                <a:blip r:embed="rId47"/>
                <a:stretch>
                  <a:fillRect/>
                </a:stretch>
              </p:blipFill>
              <p:spPr>
                <a:xfrm>
                  <a:off x="1260152" y="1064958"/>
                  <a:ext cx="29520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9" name="Рукописный ввод 88">
                  <a:extLst>
                    <a:ext uri="{FF2B5EF4-FFF2-40B4-BE49-F238E27FC236}">
                      <a16:creationId xmlns:a16="http://schemas.microsoft.com/office/drawing/2014/main" id="{834936FE-73B8-4654-AE4A-F2D5FF203BD1}"/>
                    </a:ext>
                  </a:extLst>
                </p14:cNvPr>
                <p14:cNvContentPartPr/>
                <p14:nvPr/>
              </p14:nvContentPartPr>
              <p14:xfrm>
                <a:off x="1284992" y="1226238"/>
                <a:ext cx="279720" cy="58320"/>
              </p14:xfrm>
            </p:contentPart>
          </mc:Choice>
          <mc:Fallback xmlns="">
            <p:pic>
              <p:nvPicPr>
                <p:cNvPr id="89" name="Рукописный ввод 88">
                  <a:extLst>
                    <a:ext uri="{FF2B5EF4-FFF2-40B4-BE49-F238E27FC236}">
                      <a16:creationId xmlns:a16="http://schemas.microsoft.com/office/drawing/2014/main" id="{834936FE-73B8-4654-AE4A-F2D5FF203BD1}"/>
                    </a:ext>
                  </a:extLst>
                </p:cNvPr>
                <p:cNvPicPr/>
                <p:nvPr/>
              </p:nvPicPr>
              <p:blipFill>
                <a:blip r:embed="rId49"/>
                <a:stretch>
                  <a:fillRect/>
                </a:stretch>
              </p:blipFill>
              <p:spPr>
                <a:xfrm>
                  <a:off x="1275992" y="1217598"/>
                  <a:ext cx="297360" cy="75960"/>
                </a:xfrm>
                <a:prstGeom prst="rect">
                  <a:avLst/>
                </a:prstGeom>
              </p:spPr>
            </p:pic>
          </mc:Fallback>
        </mc:AlternateContent>
      </p:grpSp>
      <p:grpSp>
        <p:nvGrpSpPr>
          <p:cNvPr id="99" name="Группа 98">
            <a:extLst>
              <a:ext uri="{FF2B5EF4-FFF2-40B4-BE49-F238E27FC236}">
                <a16:creationId xmlns:a16="http://schemas.microsoft.com/office/drawing/2014/main" id="{2A802DB2-CD45-4314-BEEE-CA4F04E04399}"/>
              </a:ext>
            </a:extLst>
          </p:cNvPr>
          <p:cNvGrpSpPr/>
          <p:nvPr/>
        </p:nvGrpSpPr>
        <p:grpSpPr>
          <a:xfrm>
            <a:off x="1142432" y="1733478"/>
            <a:ext cx="266760" cy="317880"/>
            <a:chOff x="1142432" y="1733478"/>
            <a:chExt cx="266760" cy="317880"/>
          </a:xfrm>
        </p:grpSpPr>
        <mc:AlternateContent xmlns:mc="http://schemas.openxmlformats.org/markup-compatibility/2006" xmlns:p14="http://schemas.microsoft.com/office/powerpoint/2010/main">
          <mc:Choice Requires="p14">
            <p:contentPart p14:bwMode="auto" r:id="rId50">
              <p14:nvContentPartPr>
                <p14:cNvPr id="91" name="Рукописный ввод 90">
                  <a:extLst>
                    <a:ext uri="{FF2B5EF4-FFF2-40B4-BE49-F238E27FC236}">
                      <a16:creationId xmlns:a16="http://schemas.microsoft.com/office/drawing/2014/main" id="{FAB5B460-19A2-465A-876D-7406B9349BFA}"/>
                    </a:ext>
                  </a:extLst>
                </p14:cNvPr>
                <p14:cNvContentPartPr/>
                <p14:nvPr/>
              </p14:nvContentPartPr>
              <p14:xfrm>
                <a:off x="1263752" y="1749678"/>
                <a:ext cx="27360" cy="301680"/>
              </p14:xfrm>
            </p:contentPart>
          </mc:Choice>
          <mc:Fallback xmlns="">
            <p:pic>
              <p:nvPicPr>
                <p:cNvPr id="91" name="Рукописный ввод 90">
                  <a:extLst>
                    <a:ext uri="{FF2B5EF4-FFF2-40B4-BE49-F238E27FC236}">
                      <a16:creationId xmlns:a16="http://schemas.microsoft.com/office/drawing/2014/main" id="{FAB5B460-19A2-465A-876D-7406B9349BFA}"/>
                    </a:ext>
                  </a:extLst>
                </p:cNvPr>
                <p:cNvPicPr/>
                <p:nvPr/>
              </p:nvPicPr>
              <p:blipFill>
                <a:blip r:embed="rId51"/>
                <a:stretch>
                  <a:fillRect/>
                </a:stretch>
              </p:blipFill>
              <p:spPr>
                <a:xfrm>
                  <a:off x="1254752" y="1740678"/>
                  <a:ext cx="4500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2" name="Рукописный ввод 91">
                  <a:extLst>
                    <a:ext uri="{FF2B5EF4-FFF2-40B4-BE49-F238E27FC236}">
                      <a16:creationId xmlns:a16="http://schemas.microsoft.com/office/drawing/2014/main" id="{DF9B2D94-17C4-4568-9153-86730516AB01}"/>
                    </a:ext>
                  </a:extLst>
                </p14:cNvPr>
                <p14:cNvContentPartPr/>
                <p14:nvPr/>
              </p14:nvContentPartPr>
              <p14:xfrm>
                <a:off x="1142432" y="1733478"/>
                <a:ext cx="266760" cy="67680"/>
              </p14:xfrm>
            </p:contentPart>
          </mc:Choice>
          <mc:Fallback xmlns="">
            <p:pic>
              <p:nvPicPr>
                <p:cNvPr id="92" name="Рукописный ввод 91">
                  <a:extLst>
                    <a:ext uri="{FF2B5EF4-FFF2-40B4-BE49-F238E27FC236}">
                      <a16:creationId xmlns:a16="http://schemas.microsoft.com/office/drawing/2014/main" id="{DF9B2D94-17C4-4568-9153-86730516AB01}"/>
                    </a:ext>
                  </a:extLst>
                </p:cNvPr>
                <p:cNvPicPr/>
                <p:nvPr/>
              </p:nvPicPr>
              <p:blipFill>
                <a:blip r:embed="rId53"/>
                <a:stretch>
                  <a:fillRect/>
                </a:stretch>
              </p:blipFill>
              <p:spPr>
                <a:xfrm>
                  <a:off x="1133432" y="1724478"/>
                  <a:ext cx="284400" cy="85320"/>
                </a:xfrm>
                <a:prstGeom prst="rect">
                  <a:avLst/>
                </a:prstGeom>
              </p:spPr>
            </p:pic>
          </mc:Fallback>
        </mc:AlternateContent>
      </p:grpSp>
      <p:grpSp>
        <p:nvGrpSpPr>
          <p:cNvPr id="98" name="Группа 97">
            <a:extLst>
              <a:ext uri="{FF2B5EF4-FFF2-40B4-BE49-F238E27FC236}">
                <a16:creationId xmlns:a16="http://schemas.microsoft.com/office/drawing/2014/main" id="{51069A12-C684-445E-AF96-BD6065B725B0}"/>
              </a:ext>
            </a:extLst>
          </p:cNvPr>
          <p:cNvGrpSpPr/>
          <p:nvPr/>
        </p:nvGrpSpPr>
        <p:grpSpPr>
          <a:xfrm>
            <a:off x="1278152" y="2341878"/>
            <a:ext cx="298800" cy="285120"/>
            <a:chOff x="1278152" y="2341878"/>
            <a:chExt cx="298800" cy="285120"/>
          </a:xfrm>
        </p:grpSpPr>
        <mc:AlternateContent xmlns:mc="http://schemas.openxmlformats.org/markup-compatibility/2006" xmlns:p14="http://schemas.microsoft.com/office/powerpoint/2010/main">
          <mc:Choice Requires="p14">
            <p:contentPart p14:bwMode="auto" r:id="rId54">
              <p14:nvContentPartPr>
                <p14:cNvPr id="93" name="Рукописный ввод 92">
                  <a:extLst>
                    <a:ext uri="{FF2B5EF4-FFF2-40B4-BE49-F238E27FC236}">
                      <a16:creationId xmlns:a16="http://schemas.microsoft.com/office/drawing/2014/main" id="{388D3D86-D866-43DE-AC03-4640C9AB87C5}"/>
                    </a:ext>
                  </a:extLst>
                </p14:cNvPr>
                <p14:cNvContentPartPr/>
                <p14:nvPr/>
              </p14:nvContentPartPr>
              <p14:xfrm>
                <a:off x="1371032" y="2341878"/>
                <a:ext cx="39600" cy="285120"/>
              </p14:xfrm>
            </p:contentPart>
          </mc:Choice>
          <mc:Fallback xmlns="">
            <p:pic>
              <p:nvPicPr>
                <p:cNvPr id="93" name="Рукописный ввод 92">
                  <a:extLst>
                    <a:ext uri="{FF2B5EF4-FFF2-40B4-BE49-F238E27FC236}">
                      <a16:creationId xmlns:a16="http://schemas.microsoft.com/office/drawing/2014/main" id="{388D3D86-D866-43DE-AC03-4640C9AB87C5}"/>
                    </a:ext>
                  </a:extLst>
                </p:cNvPr>
                <p:cNvPicPr/>
                <p:nvPr/>
              </p:nvPicPr>
              <p:blipFill>
                <a:blip r:embed="rId55"/>
                <a:stretch>
                  <a:fillRect/>
                </a:stretch>
              </p:blipFill>
              <p:spPr>
                <a:xfrm>
                  <a:off x="1362392" y="2333238"/>
                  <a:ext cx="5724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94" name="Рукописный ввод 93">
                  <a:extLst>
                    <a:ext uri="{FF2B5EF4-FFF2-40B4-BE49-F238E27FC236}">
                      <a16:creationId xmlns:a16="http://schemas.microsoft.com/office/drawing/2014/main" id="{BAFE49B6-08BF-41B0-9AEF-A14C30240385}"/>
                    </a:ext>
                  </a:extLst>
                </p14:cNvPr>
                <p14:cNvContentPartPr/>
                <p14:nvPr/>
              </p14:nvContentPartPr>
              <p14:xfrm>
                <a:off x="1278152" y="2356638"/>
                <a:ext cx="298800" cy="54000"/>
              </p14:xfrm>
            </p:contentPart>
          </mc:Choice>
          <mc:Fallback xmlns="">
            <p:pic>
              <p:nvPicPr>
                <p:cNvPr id="94" name="Рукописный ввод 93">
                  <a:extLst>
                    <a:ext uri="{FF2B5EF4-FFF2-40B4-BE49-F238E27FC236}">
                      <a16:creationId xmlns:a16="http://schemas.microsoft.com/office/drawing/2014/main" id="{BAFE49B6-08BF-41B0-9AEF-A14C30240385}"/>
                    </a:ext>
                  </a:extLst>
                </p:cNvPr>
                <p:cNvPicPr/>
                <p:nvPr/>
              </p:nvPicPr>
              <p:blipFill>
                <a:blip r:embed="rId57"/>
                <a:stretch>
                  <a:fillRect/>
                </a:stretch>
              </p:blipFill>
              <p:spPr>
                <a:xfrm>
                  <a:off x="1269152" y="2347998"/>
                  <a:ext cx="316440" cy="71640"/>
                </a:xfrm>
                <a:prstGeom prst="rect">
                  <a:avLst/>
                </a:prstGeom>
              </p:spPr>
            </p:pic>
          </mc:Fallback>
        </mc:AlternateContent>
      </p:grpSp>
      <p:grpSp>
        <p:nvGrpSpPr>
          <p:cNvPr id="97" name="Группа 96">
            <a:extLst>
              <a:ext uri="{FF2B5EF4-FFF2-40B4-BE49-F238E27FC236}">
                <a16:creationId xmlns:a16="http://schemas.microsoft.com/office/drawing/2014/main" id="{FB6DC4A9-CDF8-49CC-B7DB-A895ED4AD53D}"/>
              </a:ext>
            </a:extLst>
          </p:cNvPr>
          <p:cNvGrpSpPr/>
          <p:nvPr/>
        </p:nvGrpSpPr>
        <p:grpSpPr>
          <a:xfrm>
            <a:off x="1246472" y="2828598"/>
            <a:ext cx="324720" cy="349560"/>
            <a:chOff x="1246472" y="2828598"/>
            <a:chExt cx="324720" cy="349560"/>
          </a:xfrm>
        </p:grpSpPr>
        <mc:AlternateContent xmlns:mc="http://schemas.openxmlformats.org/markup-compatibility/2006" xmlns:p14="http://schemas.microsoft.com/office/powerpoint/2010/main">
          <mc:Choice Requires="p14">
            <p:contentPart p14:bwMode="auto" r:id="rId58">
              <p14:nvContentPartPr>
                <p14:cNvPr id="95" name="Рукописный ввод 94">
                  <a:extLst>
                    <a:ext uri="{FF2B5EF4-FFF2-40B4-BE49-F238E27FC236}">
                      <a16:creationId xmlns:a16="http://schemas.microsoft.com/office/drawing/2014/main" id="{E987339B-0D0C-47FF-9860-27CA55E9677D}"/>
                    </a:ext>
                  </a:extLst>
                </p14:cNvPr>
                <p14:cNvContentPartPr/>
                <p14:nvPr/>
              </p14:nvContentPartPr>
              <p14:xfrm>
                <a:off x="1332512" y="2872878"/>
                <a:ext cx="55800" cy="305280"/>
              </p14:xfrm>
            </p:contentPart>
          </mc:Choice>
          <mc:Fallback xmlns="">
            <p:pic>
              <p:nvPicPr>
                <p:cNvPr id="95" name="Рукописный ввод 94">
                  <a:extLst>
                    <a:ext uri="{FF2B5EF4-FFF2-40B4-BE49-F238E27FC236}">
                      <a16:creationId xmlns:a16="http://schemas.microsoft.com/office/drawing/2014/main" id="{E987339B-0D0C-47FF-9860-27CA55E9677D}"/>
                    </a:ext>
                  </a:extLst>
                </p:cNvPr>
                <p:cNvPicPr/>
                <p:nvPr/>
              </p:nvPicPr>
              <p:blipFill>
                <a:blip r:embed="rId59"/>
                <a:stretch>
                  <a:fillRect/>
                </a:stretch>
              </p:blipFill>
              <p:spPr>
                <a:xfrm>
                  <a:off x="1323512" y="2864238"/>
                  <a:ext cx="7344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6" name="Рукописный ввод 95">
                  <a:extLst>
                    <a:ext uri="{FF2B5EF4-FFF2-40B4-BE49-F238E27FC236}">
                      <a16:creationId xmlns:a16="http://schemas.microsoft.com/office/drawing/2014/main" id="{2154B08C-42BB-4528-9B17-067637CBC839}"/>
                    </a:ext>
                  </a:extLst>
                </p14:cNvPr>
                <p14:cNvContentPartPr/>
                <p14:nvPr/>
              </p14:nvContentPartPr>
              <p14:xfrm>
                <a:off x="1246472" y="2828598"/>
                <a:ext cx="324720" cy="58680"/>
              </p14:xfrm>
            </p:contentPart>
          </mc:Choice>
          <mc:Fallback xmlns="">
            <p:pic>
              <p:nvPicPr>
                <p:cNvPr id="96" name="Рукописный ввод 95">
                  <a:extLst>
                    <a:ext uri="{FF2B5EF4-FFF2-40B4-BE49-F238E27FC236}">
                      <a16:creationId xmlns:a16="http://schemas.microsoft.com/office/drawing/2014/main" id="{2154B08C-42BB-4528-9B17-067637CBC839}"/>
                    </a:ext>
                  </a:extLst>
                </p:cNvPr>
                <p:cNvPicPr/>
                <p:nvPr/>
              </p:nvPicPr>
              <p:blipFill>
                <a:blip r:embed="rId61"/>
                <a:stretch>
                  <a:fillRect/>
                </a:stretch>
              </p:blipFill>
              <p:spPr>
                <a:xfrm>
                  <a:off x="1237472" y="2819598"/>
                  <a:ext cx="342360" cy="76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2">
            <p14:nvContentPartPr>
              <p14:cNvPr id="100" name="Рукописный ввод 99">
                <a:extLst>
                  <a:ext uri="{FF2B5EF4-FFF2-40B4-BE49-F238E27FC236}">
                    <a16:creationId xmlns:a16="http://schemas.microsoft.com/office/drawing/2014/main" id="{4F070949-CB26-4AEA-8459-3C844C6356CE}"/>
                  </a:ext>
                </a:extLst>
              </p14:cNvPr>
              <p14:cNvContentPartPr/>
              <p14:nvPr/>
            </p14:nvContentPartPr>
            <p14:xfrm>
              <a:off x="1030832" y="1116438"/>
              <a:ext cx="4320" cy="60120"/>
            </p14:xfrm>
          </p:contentPart>
        </mc:Choice>
        <mc:Fallback xmlns="">
          <p:pic>
            <p:nvPicPr>
              <p:cNvPr id="100" name="Рукописный ввод 99">
                <a:extLst>
                  <a:ext uri="{FF2B5EF4-FFF2-40B4-BE49-F238E27FC236}">
                    <a16:creationId xmlns:a16="http://schemas.microsoft.com/office/drawing/2014/main" id="{4F070949-CB26-4AEA-8459-3C844C6356CE}"/>
                  </a:ext>
                </a:extLst>
              </p:cNvPr>
              <p:cNvPicPr/>
              <p:nvPr/>
            </p:nvPicPr>
            <p:blipFill>
              <a:blip r:embed="rId63"/>
              <a:stretch>
                <a:fillRect/>
              </a:stretch>
            </p:blipFill>
            <p:spPr>
              <a:xfrm>
                <a:off x="1021832" y="1107438"/>
                <a:ext cx="21960" cy="77760"/>
              </a:xfrm>
              <a:prstGeom prst="rect">
                <a:avLst/>
              </a:prstGeom>
            </p:spPr>
          </p:pic>
        </mc:Fallback>
      </mc:AlternateContent>
      <p:grpSp>
        <p:nvGrpSpPr>
          <p:cNvPr id="102" name="Группа 101">
            <a:extLst>
              <a:ext uri="{FF2B5EF4-FFF2-40B4-BE49-F238E27FC236}">
                <a16:creationId xmlns:a16="http://schemas.microsoft.com/office/drawing/2014/main" id="{7DB797A8-A267-4321-B2C4-433BD504EA66}"/>
              </a:ext>
            </a:extLst>
          </p:cNvPr>
          <p:cNvGrpSpPr/>
          <p:nvPr/>
        </p:nvGrpSpPr>
        <p:grpSpPr>
          <a:xfrm>
            <a:off x="579032" y="403638"/>
            <a:ext cx="1268280" cy="3047760"/>
            <a:chOff x="579032" y="403638"/>
            <a:chExt cx="1268280" cy="3047760"/>
          </a:xfrm>
        </p:grpSpPr>
        <mc:AlternateContent xmlns:mc="http://schemas.openxmlformats.org/markup-compatibility/2006" xmlns:p14="http://schemas.microsoft.com/office/powerpoint/2010/main">
          <mc:Choice Requires="p14">
            <p:contentPart p14:bwMode="auto" r:id="rId64">
              <p14:nvContentPartPr>
                <p14:cNvPr id="4" name="Рукописный ввод 3">
                  <a:extLst>
                    <a:ext uri="{FF2B5EF4-FFF2-40B4-BE49-F238E27FC236}">
                      <a16:creationId xmlns:a16="http://schemas.microsoft.com/office/drawing/2014/main" id="{5208F730-BE18-436D-8C2F-AD8265389BCA}"/>
                    </a:ext>
                  </a:extLst>
                </p14:cNvPr>
                <p14:cNvContentPartPr/>
                <p14:nvPr/>
              </p14:nvContentPartPr>
              <p14:xfrm>
                <a:off x="579032" y="403638"/>
                <a:ext cx="320760" cy="483120"/>
              </p14:xfrm>
            </p:contentPart>
          </mc:Choice>
          <mc:Fallback xmlns="">
            <p:pic>
              <p:nvPicPr>
                <p:cNvPr id="4" name="Рукописный ввод 3">
                  <a:extLst>
                    <a:ext uri="{FF2B5EF4-FFF2-40B4-BE49-F238E27FC236}">
                      <a16:creationId xmlns:a16="http://schemas.microsoft.com/office/drawing/2014/main" id="{5208F730-BE18-436D-8C2F-AD8265389BCA}"/>
                    </a:ext>
                  </a:extLst>
                </p:cNvPr>
                <p:cNvPicPr/>
                <p:nvPr/>
              </p:nvPicPr>
              <p:blipFill>
                <a:blip r:embed="rId65"/>
                <a:stretch>
                  <a:fillRect/>
                </a:stretch>
              </p:blipFill>
              <p:spPr>
                <a:xfrm>
                  <a:off x="570032" y="394638"/>
                  <a:ext cx="338400" cy="5007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 name="Рукописный ввод 4">
                  <a:extLst>
                    <a:ext uri="{FF2B5EF4-FFF2-40B4-BE49-F238E27FC236}">
                      <a16:creationId xmlns:a16="http://schemas.microsoft.com/office/drawing/2014/main" id="{44F8CD2E-7523-4A6F-89C9-6D612ABBD77E}"/>
                    </a:ext>
                  </a:extLst>
                </p14:cNvPr>
                <p14:cNvContentPartPr/>
                <p14:nvPr/>
              </p14:nvContentPartPr>
              <p14:xfrm>
                <a:off x="1088072" y="589038"/>
                <a:ext cx="201600" cy="227520"/>
              </p14:xfrm>
            </p:contentPart>
          </mc:Choice>
          <mc:Fallback xmlns="">
            <p:pic>
              <p:nvPicPr>
                <p:cNvPr id="5" name="Рукописный ввод 4">
                  <a:extLst>
                    <a:ext uri="{FF2B5EF4-FFF2-40B4-BE49-F238E27FC236}">
                      <a16:creationId xmlns:a16="http://schemas.microsoft.com/office/drawing/2014/main" id="{44F8CD2E-7523-4A6F-89C9-6D612ABBD77E}"/>
                    </a:ext>
                  </a:extLst>
                </p:cNvPr>
                <p:cNvPicPr/>
                <p:nvPr/>
              </p:nvPicPr>
              <p:blipFill>
                <a:blip r:embed="rId67"/>
                <a:stretch>
                  <a:fillRect/>
                </a:stretch>
              </p:blipFill>
              <p:spPr>
                <a:xfrm>
                  <a:off x="1079072" y="580398"/>
                  <a:ext cx="21924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2" name="Рукописный ввод 21">
                  <a:extLst>
                    <a:ext uri="{FF2B5EF4-FFF2-40B4-BE49-F238E27FC236}">
                      <a16:creationId xmlns:a16="http://schemas.microsoft.com/office/drawing/2014/main" id="{4CC48BF7-F36E-446D-8E92-36DACF242904}"/>
                    </a:ext>
                  </a:extLst>
                </p14:cNvPr>
                <p14:cNvContentPartPr/>
                <p14:nvPr/>
              </p14:nvContentPartPr>
              <p14:xfrm>
                <a:off x="743912" y="1139478"/>
                <a:ext cx="24120" cy="250560"/>
              </p14:xfrm>
            </p:contentPart>
          </mc:Choice>
          <mc:Fallback xmlns="">
            <p:pic>
              <p:nvPicPr>
                <p:cNvPr id="22" name="Рукописный ввод 21">
                  <a:extLst>
                    <a:ext uri="{FF2B5EF4-FFF2-40B4-BE49-F238E27FC236}">
                      <a16:creationId xmlns:a16="http://schemas.microsoft.com/office/drawing/2014/main" id="{4CC48BF7-F36E-446D-8E92-36DACF242904}"/>
                    </a:ext>
                  </a:extLst>
                </p:cNvPr>
                <p:cNvPicPr/>
                <p:nvPr/>
              </p:nvPicPr>
              <p:blipFill>
                <a:blip r:embed="rId69"/>
                <a:stretch>
                  <a:fillRect/>
                </a:stretch>
              </p:blipFill>
              <p:spPr>
                <a:xfrm>
                  <a:off x="735272" y="1130478"/>
                  <a:ext cx="4176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3" name="Рукописный ввод 22">
                  <a:extLst>
                    <a:ext uri="{FF2B5EF4-FFF2-40B4-BE49-F238E27FC236}">
                      <a16:creationId xmlns:a16="http://schemas.microsoft.com/office/drawing/2014/main" id="{C39610D1-BC52-432E-A562-A437B707C106}"/>
                    </a:ext>
                  </a:extLst>
                </p14:cNvPr>
                <p14:cNvContentPartPr/>
                <p14:nvPr/>
              </p14:nvContentPartPr>
              <p14:xfrm>
                <a:off x="608552" y="1129038"/>
                <a:ext cx="282240" cy="69120"/>
              </p14:xfrm>
            </p:contentPart>
          </mc:Choice>
          <mc:Fallback xmlns="">
            <p:pic>
              <p:nvPicPr>
                <p:cNvPr id="23" name="Рукописный ввод 22">
                  <a:extLst>
                    <a:ext uri="{FF2B5EF4-FFF2-40B4-BE49-F238E27FC236}">
                      <a16:creationId xmlns:a16="http://schemas.microsoft.com/office/drawing/2014/main" id="{C39610D1-BC52-432E-A562-A437B707C106}"/>
                    </a:ext>
                  </a:extLst>
                </p:cNvPr>
                <p:cNvPicPr/>
                <p:nvPr/>
              </p:nvPicPr>
              <p:blipFill>
                <a:blip r:embed="rId71"/>
                <a:stretch>
                  <a:fillRect/>
                </a:stretch>
              </p:blipFill>
              <p:spPr>
                <a:xfrm>
                  <a:off x="599552" y="1120038"/>
                  <a:ext cx="29988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4" name="Рукописный ввод 23">
                  <a:extLst>
                    <a:ext uri="{FF2B5EF4-FFF2-40B4-BE49-F238E27FC236}">
                      <a16:creationId xmlns:a16="http://schemas.microsoft.com/office/drawing/2014/main" id="{11C26ADC-76FE-40DE-AE32-7D6E679FAC00}"/>
                    </a:ext>
                  </a:extLst>
                </p14:cNvPr>
                <p14:cNvContentPartPr/>
                <p14:nvPr/>
              </p14:nvContentPartPr>
              <p14:xfrm>
                <a:off x="776312" y="1600998"/>
                <a:ext cx="27000" cy="360720"/>
              </p14:xfrm>
            </p:contentPart>
          </mc:Choice>
          <mc:Fallback xmlns="">
            <p:pic>
              <p:nvPicPr>
                <p:cNvPr id="24" name="Рукописный ввод 23">
                  <a:extLst>
                    <a:ext uri="{FF2B5EF4-FFF2-40B4-BE49-F238E27FC236}">
                      <a16:creationId xmlns:a16="http://schemas.microsoft.com/office/drawing/2014/main" id="{11C26ADC-76FE-40DE-AE32-7D6E679FAC00}"/>
                    </a:ext>
                  </a:extLst>
                </p:cNvPr>
                <p:cNvPicPr/>
                <p:nvPr/>
              </p:nvPicPr>
              <p:blipFill>
                <a:blip r:embed="rId73"/>
                <a:stretch>
                  <a:fillRect/>
                </a:stretch>
              </p:blipFill>
              <p:spPr>
                <a:xfrm>
                  <a:off x="767312" y="1592358"/>
                  <a:ext cx="4464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5" name="Рукописный ввод 24">
                  <a:extLst>
                    <a:ext uri="{FF2B5EF4-FFF2-40B4-BE49-F238E27FC236}">
                      <a16:creationId xmlns:a16="http://schemas.microsoft.com/office/drawing/2014/main" id="{702B40CC-E9C5-4358-901B-F8AFFCF602E1}"/>
                    </a:ext>
                  </a:extLst>
                </p14:cNvPr>
                <p14:cNvContentPartPr/>
                <p14:nvPr/>
              </p14:nvContentPartPr>
              <p14:xfrm>
                <a:off x="644552" y="1643838"/>
                <a:ext cx="285480" cy="37080"/>
              </p14:xfrm>
            </p:contentPart>
          </mc:Choice>
          <mc:Fallback xmlns="">
            <p:pic>
              <p:nvPicPr>
                <p:cNvPr id="25" name="Рукописный ввод 24">
                  <a:extLst>
                    <a:ext uri="{FF2B5EF4-FFF2-40B4-BE49-F238E27FC236}">
                      <a16:creationId xmlns:a16="http://schemas.microsoft.com/office/drawing/2014/main" id="{702B40CC-E9C5-4358-901B-F8AFFCF602E1}"/>
                    </a:ext>
                  </a:extLst>
                </p:cNvPr>
                <p:cNvPicPr/>
                <p:nvPr/>
              </p:nvPicPr>
              <p:blipFill>
                <a:blip r:embed="rId75"/>
                <a:stretch>
                  <a:fillRect/>
                </a:stretch>
              </p:blipFill>
              <p:spPr>
                <a:xfrm>
                  <a:off x="635912" y="1634838"/>
                  <a:ext cx="3031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6" name="Рукописный ввод 25">
                  <a:extLst>
                    <a:ext uri="{FF2B5EF4-FFF2-40B4-BE49-F238E27FC236}">
                      <a16:creationId xmlns:a16="http://schemas.microsoft.com/office/drawing/2014/main" id="{143B82DB-267B-4236-8575-B424A70CE3DC}"/>
                    </a:ext>
                  </a:extLst>
                </p14:cNvPr>
                <p14:cNvContentPartPr/>
                <p14:nvPr/>
              </p14:nvContentPartPr>
              <p14:xfrm>
                <a:off x="801872" y="2245398"/>
                <a:ext cx="5040" cy="386280"/>
              </p14:xfrm>
            </p:contentPart>
          </mc:Choice>
          <mc:Fallback xmlns="">
            <p:pic>
              <p:nvPicPr>
                <p:cNvPr id="26" name="Рукописный ввод 25">
                  <a:extLst>
                    <a:ext uri="{FF2B5EF4-FFF2-40B4-BE49-F238E27FC236}">
                      <a16:creationId xmlns:a16="http://schemas.microsoft.com/office/drawing/2014/main" id="{143B82DB-267B-4236-8575-B424A70CE3DC}"/>
                    </a:ext>
                  </a:extLst>
                </p:cNvPr>
                <p:cNvPicPr/>
                <p:nvPr/>
              </p:nvPicPr>
              <p:blipFill>
                <a:blip r:embed="rId77"/>
                <a:stretch>
                  <a:fillRect/>
                </a:stretch>
              </p:blipFill>
              <p:spPr>
                <a:xfrm>
                  <a:off x="792872" y="2236758"/>
                  <a:ext cx="2268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7" name="Рукописный ввод 26">
                  <a:extLst>
                    <a:ext uri="{FF2B5EF4-FFF2-40B4-BE49-F238E27FC236}">
                      <a16:creationId xmlns:a16="http://schemas.microsoft.com/office/drawing/2014/main" id="{A845D8A5-7E48-4A62-98C5-AC93C0120555}"/>
                    </a:ext>
                  </a:extLst>
                </p14:cNvPr>
                <p14:cNvContentPartPr/>
                <p14:nvPr/>
              </p14:nvContentPartPr>
              <p14:xfrm>
                <a:off x="765512" y="2264478"/>
                <a:ext cx="237960" cy="39240"/>
              </p14:xfrm>
            </p:contentPart>
          </mc:Choice>
          <mc:Fallback xmlns="">
            <p:pic>
              <p:nvPicPr>
                <p:cNvPr id="27" name="Рукописный ввод 26">
                  <a:extLst>
                    <a:ext uri="{FF2B5EF4-FFF2-40B4-BE49-F238E27FC236}">
                      <a16:creationId xmlns:a16="http://schemas.microsoft.com/office/drawing/2014/main" id="{A845D8A5-7E48-4A62-98C5-AC93C0120555}"/>
                    </a:ext>
                  </a:extLst>
                </p:cNvPr>
                <p:cNvPicPr/>
                <p:nvPr/>
              </p:nvPicPr>
              <p:blipFill>
                <a:blip r:embed="rId79"/>
                <a:stretch>
                  <a:fillRect/>
                </a:stretch>
              </p:blipFill>
              <p:spPr>
                <a:xfrm>
                  <a:off x="756872" y="2255838"/>
                  <a:ext cx="25560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8" name="Рукописный ввод 27">
                  <a:extLst>
                    <a:ext uri="{FF2B5EF4-FFF2-40B4-BE49-F238E27FC236}">
                      <a16:creationId xmlns:a16="http://schemas.microsoft.com/office/drawing/2014/main" id="{37C42C2B-F5E3-4D20-ADCF-E7515AED7C67}"/>
                    </a:ext>
                  </a:extLst>
                </p14:cNvPr>
                <p14:cNvContentPartPr/>
                <p14:nvPr/>
              </p14:nvContentPartPr>
              <p14:xfrm>
                <a:off x="752192" y="2535558"/>
                <a:ext cx="192600" cy="29880"/>
              </p14:xfrm>
            </p:contentPart>
          </mc:Choice>
          <mc:Fallback xmlns="">
            <p:pic>
              <p:nvPicPr>
                <p:cNvPr id="28" name="Рукописный ввод 27">
                  <a:extLst>
                    <a:ext uri="{FF2B5EF4-FFF2-40B4-BE49-F238E27FC236}">
                      <a16:creationId xmlns:a16="http://schemas.microsoft.com/office/drawing/2014/main" id="{37C42C2B-F5E3-4D20-ADCF-E7515AED7C67}"/>
                    </a:ext>
                  </a:extLst>
                </p:cNvPr>
                <p:cNvPicPr/>
                <p:nvPr/>
              </p:nvPicPr>
              <p:blipFill>
                <a:blip r:embed="rId81"/>
                <a:stretch>
                  <a:fillRect/>
                </a:stretch>
              </p:blipFill>
              <p:spPr>
                <a:xfrm>
                  <a:off x="743192" y="2526918"/>
                  <a:ext cx="21024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2" name="Рукописный ввод 31">
                  <a:extLst>
                    <a:ext uri="{FF2B5EF4-FFF2-40B4-BE49-F238E27FC236}">
                      <a16:creationId xmlns:a16="http://schemas.microsoft.com/office/drawing/2014/main" id="{4FB92EF1-D81B-4949-8BF2-1E579B57D540}"/>
                    </a:ext>
                  </a:extLst>
                </p14:cNvPr>
                <p14:cNvContentPartPr/>
                <p14:nvPr/>
              </p14:nvContentPartPr>
              <p14:xfrm>
                <a:off x="756512" y="2930478"/>
                <a:ext cx="14040" cy="319320"/>
              </p14:xfrm>
            </p:contentPart>
          </mc:Choice>
          <mc:Fallback xmlns="">
            <p:pic>
              <p:nvPicPr>
                <p:cNvPr id="32" name="Рукописный ввод 31">
                  <a:extLst>
                    <a:ext uri="{FF2B5EF4-FFF2-40B4-BE49-F238E27FC236}">
                      <a16:creationId xmlns:a16="http://schemas.microsoft.com/office/drawing/2014/main" id="{4FB92EF1-D81B-4949-8BF2-1E579B57D540}"/>
                    </a:ext>
                  </a:extLst>
                </p:cNvPr>
                <p:cNvPicPr/>
                <p:nvPr/>
              </p:nvPicPr>
              <p:blipFill>
                <a:blip r:embed="rId83"/>
                <a:stretch>
                  <a:fillRect/>
                </a:stretch>
              </p:blipFill>
              <p:spPr>
                <a:xfrm>
                  <a:off x="747872" y="2921838"/>
                  <a:ext cx="3168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3" name="Рукописный ввод 32">
                  <a:extLst>
                    <a:ext uri="{FF2B5EF4-FFF2-40B4-BE49-F238E27FC236}">
                      <a16:creationId xmlns:a16="http://schemas.microsoft.com/office/drawing/2014/main" id="{666EC431-71D0-4F5C-9975-DB8C50A824A4}"/>
                    </a:ext>
                  </a:extLst>
                </p14:cNvPr>
                <p14:cNvContentPartPr/>
                <p14:nvPr/>
              </p14:nvContentPartPr>
              <p14:xfrm>
                <a:off x="720512" y="2900238"/>
                <a:ext cx="231120" cy="25560"/>
              </p14:xfrm>
            </p:contentPart>
          </mc:Choice>
          <mc:Fallback xmlns="">
            <p:pic>
              <p:nvPicPr>
                <p:cNvPr id="33" name="Рукописный ввод 32">
                  <a:extLst>
                    <a:ext uri="{FF2B5EF4-FFF2-40B4-BE49-F238E27FC236}">
                      <a16:creationId xmlns:a16="http://schemas.microsoft.com/office/drawing/2014/main" id="{666EC431-71D0-4F5C-9975-DB8C50A824A4}"/>
                    </a:ext>
                  </a:extLst>
                </p:cNvPr>
                <p:cNvPicPr/>
                <p:nvPr/>
              </p:nvPicPr>
              <p:blipFill>
                <a:blip r:embed="rId85"/>
                <a:stretch>
                  <a:fillRect/>
                </a:stretch>
              </p:blipFill>
              <p:spPr>
                <a:xfrm>
                  <a:off x="711512" y="2891598"/>
                  <a:ext cx="24876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4" name="Рукописный ввод 33">
                  <a:extLst>
                    <a:ext uri="{FF2B5EF4-FFF2-40B4-BE49-F238E27FC236}">
                      <a16:creationId xmlns:a16="http://schemas.microsoft.com/office/drawing/2014/main" id="{0AD0E212-718F-492D-BA65-22E47A803523}"/>
                    </a:ext>
                  </a:extLst>
                </p14:cNvPr>
                <p14:cNvContentPartPr/>
                <p14:nvPr/>
              </p14:nvContentPartPr>
              <p14:xfrm>
                <a:off x="643472" y="3036678"/>
                <a:ext cx="231840" cy="70560"/>
              </p14:xfrm>
            </p:contentPart>
          </mc:Choice>
          <mc:Fallback xmlns="">
            <p:pic>
              <p:nvPicPr>
                <p:cNvPr id="34" name="Рукописный ввод 33">
                  <a:extLst>
                    <a:ext uri="{FF2B5EF4-FFF2-40B4-BE49-F238E27FC236}">
                      <a16:creationId xmlns:a16="http://schemas.microsoft.com/office/drawing/2014/main" id="{0AD0E212-718F-492D-BA65-22E47A803523}"/>
                    </a:ext>
                  </a:extLst>
                </p:cNvPr>
                <p:cNvPicPr/>
                <p:nvPr/>
              </p:nvPicPr>
              <p:blipFill>
                <a:blip r:embed="rId87"/>
                <a:stretch>
                  <a:fillRect/>
                </a:stretch>
              </p:blipFill>
              <p:spPr>
                <a:xfrm>
                  <a:off x="634832" y="3027678"/>
                  <a:ext cx="24948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01" name="Рукописный ввод 100">
                  <a:extLst>
                    <a:ext uri="{FF2B5EF4-FFF2-40B4-BE49-F238E27FC236}">
                      <a16:creationId xmlns:a16="http://schemas.microsoft.com/office/drawing/2014/main" id="{57F74B39-1DB4-41F1-A778-38318DE9B09D}"/>
                    </a:ext>
                  </a:extLst>
                </p14:cNvPr>
                <p14:cNvContentPartPr/>
                <p14:nvPr/>
              </p14:nvContentPartPr>
              <p14:xfrm>
                <a:off x="1053152" y="849678"/>
                <a:ext cx="794160" cy="2601720"/>
              </p14:xfrm>
            </p:contentPart>
          </mc:Choice>
          <mc:Fallback xmlns="">
            <p:pic>
              <p:nvPicPr>
                <p:cNvPr id="101" name="Рукописный ввод 100">
                  <a:extLst>
                    <a:ext uri="{FF2B5EF4-FFF2-40B4-BE49-F238E27FC236}">
                      <a16:creationId xmlns:a16="http://schemas.microsoft.com/office/drawing/2014/main" id="{57F74B39-1DB4-41F1-A778-38318DE9B09D}"/>
                    </a:ext>
                  </a:extLst>
                </p:cNvPr>
                <p:cNvPicPr/>
                <p:nvPr/>
              </p:nvPicPr>
              <p:blipFill>
                <a:blip r:embed="rId89"/>
                <a:stretch>
                  <a:fillRect/>
                </a:stretch>
              </p:blipFill>
              <p:spPr>
                <a:xfrm>
                  <a:off x="1044152" y="840678"/>
                  <a:ext cx="811800" cy="2619360"/>
                </a:xfrm>
                <a:prstGeom prst="rect">
                  <a:avLst/>
                </a:prstGeom>
              </p:spPr>
            </p:pic>
          </mc:Fallback>
        </mc:AlternateContent>
      </p:grpSp>
      <p:grpSp>
        <p:nvGrpSpPr>
          <p:cNvPr id="111" name="Группа 110">
            <a:extLst>
              <a:ext uri="{FF2B5EF4-FFF2-40B4-BE49-F238E27FC236}">
                <a16:creationId xmlns:a16="http://schemas.microsoft.com/office/drawing/2014/main" id="{DEAA890C-1266-43AC-A4E3-630EA4714479}"/>
              </a:ext>
            </a:extLst>
          </p:cNvPr>
          <p:cNvGrpSpPr/>
          <p:nvPr/>
        </p:nvGrpSpPr>
        <p:grpSpPr>
          <a:xfrm>
            <a:off x="5248592" y="1115358"/>
            <a:ext cx="390240" cy="293040"/>
            <a:chOff x="5248592" y="1115358"/>
            <a:chExt cx="390240" cy="293040"/>
          </a:xfrm>
        </p:grpSpPr>
        <mc:AlternateContent xmlns:mc="http://schemas.openxmlformats.org/markup-compatibility/2006" xmlns:p14="http://schemas.microsoft.com/office/powerpoint/2010/main">
          <mc:Choice Requires="p14">
            <p:contentPart p14:bwMode="auto" r:id="rId90">
              <p14:nvContentPartPr>
                <p14:cNvPr id="103" name="Рукописный ввод 102">
                  <a:extLst>
                    <a:ext uri="{FF2B5EF4-FFF2-40B4-BE49-F238E27FC236}">
                      <a16:creationId xmlns:a16="http://schemas.microsoft.com/office/drawing/2014/main" id="{26386106-55FE-4D29-95C7-3C7425D7AEDD}"/>
                    </a:ext>
                  </a:extLst>
                </p14:cNvPr>
                <p14:cNvContentPartPr/>
                <p14:nvPr/>
              </p14:nvContentPartPr>
              <p14:xfrm>
                <a:off x="5478992" y="1204998"/>
                <a:ext cx="37080" cy="203400"/>
              </p14:xfrm>
            </p:contentPart>
          </mc:Choice>
          <mc:Fallback xmlns="">
            <p:pic>
              <p:nvPicPr>
                <p:cNvPr id="103" name="Рукописный ввод 102">
                  <a:extLst>
                    <a:ext uri="{FF2B5EF4-FFF2-40B4-BE49-F238E27FC236}">
                      <a16:creationId xmlns:a16="http://schemas.microsoft.com/office/drawing/2014/main" id="{26386106-55FE-4D29-95C7-3C7425D7AEDD}"/>
                    </a:ext>
                  </a:extLst>
                </p:cNvPr>
                <p:cNvPicPr/>
                <p:nvPr/>
              </p:nvPicPr>
              <p:blipFill>
                <a:blip r:embed="rId91"/>
                <a:stretch>
                  <a:fillRect/>
                </a:stretch>
              </p:blipFill>
              <p:spPr>
                <a:xfrm>
                  <a:off x="5469992" y="1195998"/>
                  <a:ext cx="5472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4" name="Рукописный ввод 103">
                  <a:extLst>
                    <a:ext uri="{FF2B5EF4-FFF2-40B4-BE49-F238E27FC236}">
                      <a16:creationId xmlns:a16="http://schemas.microsoft.com/office/drawing/2014/main" id="{AC848288-5007-43A7-8509-5C1D8F7FBECA}"/>
                    </a:ext>
                  </a:extLst>
                </p14:cNvPr>
                <p14:cNvContentPartPr/>
                <p14:nvPr/>
              </p14:nvContentPartPr>
              <p14:xfrm>
                <a:off x="5248592" y="1115358"/>
                <a:ext cx="390240" cy="92160"/>
              </p14:xfrm>
            </p:contentPart>
          </mc:Choice>
          <mc:Fallback xmlns="">
            <p:pic>
              <p:nvPicPr>
                <p:cNvPr id="104" name="Рукописный ввод 103">
                  <a:extLst>
                    <a:ext uri="{FF2B5EF4-FFF2-40B4-BE49-F238E27FC236}">
                      <a16:creationId xmlns:a16="http://schemas.microsoft.com/office/drawing/2014/main" id="{AC848288-5007-43A7-8509-5C1D8F7FBECA}"/>
                    </a:ext>
                  </a:extLst>
                </p:cNvPr>
                <p:cNvPicPr/>
                <p:nvPr/>
              </p:nvPicPr>
              <p:blipFill>
                <a:blip r:embed="rId93"/>
                <a:stretch>
                  <a:fillRect/>
                </a:stretch>
              </p:blipFill>
              <p:spPr>
                <a:xfrm>
                  <a:off x="5239952" y="1106718"/>
                  <a:ext cx="407880" cy="109800"/>
                </a:xfrm>
                <a:prstGeom prst="rect">
                  <a:avLst/>
                </a:prstGeom>
              </p:spPr>
            </p:pic>
          </mc:Fallback>
        </mc:AlternateContent>
      </p:grpSp>
      <p:grpSp>
        <p:nvGrpSpPr>
          <p:cNvPr id="110" name="Группа 109">
            <a:extLst>
              <a:ext uri="{FF2B5EF4-FFF2-40B4-BE49-F238E27FC236}">
                <a16:creationId xmlns:a16="http://schemas.microsoft.com/office/drawing/2014/main" id="{118D809F-FDF0-4F0D-AEF1-F850FC16FB27}"/>
              </a:ext>
            </a:extLst>
          </p:cNvPr>
          <p:cNvGrpSpPr/>
          <p:nvPr/>
        </p:nvGrpSpPr>
        <p:grpSpPr>
          <a:xfrm>
            <a:off x="5247512" y="1678398"/>
            <a:ext cx="325800" cy="385200"/>
            <a:chOff x="5247512" y="1678398"/>
            <a:chExt cx="325800" cy="385200"/>
          </a:xfrm>
        </p:grpSpPr>
        <mc:AlternateContent xmlns:mc="http://schemas.openxmlformats.org/markup-compatibility/2006" xmlns:p14="http://schemas.microsoft.com/office/powerpoint/2010/main">
          <mc:Choice Requires="p14">
            <p:contentPart p14:bwMode="auto" r:id="rId94">
              <p14:nvContentPartPr>
                <p14:cNvPr id="105" name="Рукописный ввод 104">
                  <a:extLst>
                    <a:ext uri="{FF2B5EF4-FFF2-40B4-BE49-F238E27FC236}">
                      <a16:creationId xmlns:a16="http://schemas.microsoft.com/office/drawing/2014/main" id="{8DD41948-8210-4276-B371-3E87837B9C25}"/>
                    </a:ext>
                  </a:extLst>
                </p14:cNvPr>
                <p14:cNvContentPartPr/>
                <p14:nvPr/>
              </p14:nvContentPartPr>
              <p14:xfrm>
                <a:off x="5408072" y="1695678"/>
                <a:ext cx="56160" cy="367920"/>
              </p14:xfrm>
            </p:contentPart>
          </mc:Choice>
          <mc:Fallback xmlns="">
            <p:pic>
              <p:nvPicPr>
                <p:cNvPr id="105" name="Рукописный ввод 104">
                  <a:extLst>
                    <a:ext uri="{FF2B5EF4-FFF2-40B4-BE49-F238E27FC236}">
                      <a16:creationId xmlns:a16="http://schemas.microsoft.com/office/drawing/2014/main" id="{8DD41948-8210-4276-B371-3E87837B9C25}"/>
                    </a:ext>
                  </a:extLst>
                </p:cNvPr>
                <p:cNvPicPr/>
                <p:nvPr/>
              </p:nvPicPr>
              <p:blipFill>
                <a:blip r:embed="rId95"/>
                <a:stretch>
                  <a:fillRect/>
                </a:stretch>
              </p:blipFill>
              <p:spPr>
                <a:xfrm>
                  <a:off x="5399432" y="1687038"/>
                  <a:ext cx="7380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06" name="Рукописный ввод 105">
                  <a:extLst>
                    <a:ext uri="{FF2B5EF4-FFF2-40B4-BE49-F238E27FC236}">
                      <a16:creationId xmlns:a16="http://schemas.microsoft.com/office/drawing/2014/main" id="{E27D9C74-94A2-4BF7-A190-5D280DD2A16D}"/>
                    </a:ext>
                  </a:extLst>
                </p14:cNvPr>
                <p14:cNvContentPartPr/>
                <p14:nvPr/>
              </p14:nvContentPartPr>
              <p14:xfrm>
                <a:off x="5247512" y="1678398"/>
                <a:ext cx="325800" cy="105120"/>
              </p14:xfrm>
            </p:contentPart>
          </mc:Choice>
          <mc:Fallback xmlns="">
            <p:pic>
              <p:nvPicPr>
                <p:cNvPr id="106" name="Рукописный ввод 105">
                  <a:extLst>
                    <a:ext uri="{FF2B5EF4-FFF2-40B4-BE49-F238E27FC236}">
                      <a16:creationId xmlns:a16="http://schemas.microsoft.com/office/drawing/2014/main" id="{E27D9C74-94A2-4BF7-A190-5D280DD2A16D}"/>
                    </a:ext>
                  </a:extLst>
                </p:cNvPr>
                <p:cNvPicPr/>
                <p:nvPr/>
              </p:nvPicPr>
              <p:blipFill>
                <a:blip r:embed="rId97"/>
                <a:stretch>
                  <a:fillRect/>
                </a:stretch>
              </p:blipFill>
              <p:spPr>
                <a:xfrm>
                  <a:off x="5238872" y="1669758"/>
                  <a:ext cx="343440" cy="122760"/>
                </a:xfrm>
                <a:prstGeom prst="rect">
                  <a:avLst/>
                </a:prstGeom>
              </p:spPr>
            </p:pic>
          </mc:Fallback>
        </mc:AlternateContent>
      </p:grpSp>
      <p:grpSp>
        <p:nvGrpSpPr>
          <p:cNvPr id="109" name="Группа 108">
            <a:extLst>
              <a:ext uri="{FF2B5EF4-FFF2-40B4-BE49-F238E27FC236}">
                <a16:creationId xmlns:a16="http://schemas.microsoft.com/office/drawing/2014/main" id="{BF04279C-232E-4253-BFE3-12BD537DD113}"/>
              </a:ext>
            </a:extLst>
          </p:cNvPr>
          <p:cNvGrpSpPr/>
          <p:nvPr/>
        </p:nvGrpSpPr>
        <p:grpSpPr>
          <a:xfrm>
            <a:off x="5332472" y="2289678"/>
            <a:ext cx="359280" cy="378000"/>
            <a:chOff x="5332472" y="2289678"/>
            <a:chExt cx="359280" cy="378000"/>
          </a:xfrm>
        </p:grpSpPr>
        <mc:AlternateContent xmlns:mc="http://schemas.openxmlformats.org/markup-compatibility/2006" xmlns:p14="http://schemas.microsoft.com/office/powerpoint/2010/main">
          <mc:Choice Requires="p14">
            <p:contentPart p14:bwMode="auto" r:id="rId98">
              <p14:nvContentPartPr>
                <p14:cNvPr id="107" name="Рукописный ввод 106">
                  <a:extLst>
                    <a:ext uri="{FF2B5EF4-FFF2-40B4-BE49-F238E27FC236}">
                      <a16:creationId xmlns:a16="http://schemas.microsoft.com/office/drawing/2014/main" id="{AB088060-E4A7-4E65-A158-AB5F94B4D534}"/>
                    </a:ext>
                  </a:extLst>
                </p14:cNvPr>
                <p14:cNvContentPartPr/>
                <p14:nvPr/>
              </p14:nvContentPartPr>
              <p14:xfrm>
                <a:off x="5448752" y="2326038"/>
                <a:ext cx="73800" cy="341640"/>
              </p14:xfrm>
            </p:contentPart>
          </mc:Choice>
          <mc:Fallback xmlns="">
            <p:pic>
              <p:nvPicPr>
                <p:cNvPr id="107" name="Рукописный ввод 106">
                  <a:extLst>
                    <a:ext uri="{FF2B5EF4-FFF2-40B4-BE49-F238E27FC236}">
                      <a16:creationId xmlns:a16="http://schemas.microsoft.com/office/drawing/2014/main" id="{AB088060-E4A7-4E65-A158-AB5F94B4D534}"/>
                    </a:ext>
                  </a:extLst>
                </p:cNvPr>
                <p:cNvPicPr/>
                <p:nvPr/>
              </p:nvPicPr>
              <p:blipFill>
                <a:blip r:embed="rId99"/>
                <a:stretch>
                  <a:fillRect/>
                </a:stretch>
              </p:blipFill>
              <p:spPr>
                <a:xfrm>
                  <a:off x="5440112" y="2317038"/>
                  <a:ext cx="9144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8" name="Рукописный ввод 107">
                  <a:extLst>
                    <a:ext uri="{FF2B5EF4-FFF2-40B4-BE49-F238E27FC236}">
                      <a16:creationId xmlns:a16="http://schemas.microsoft.com/office/drawing/2014/main" id="{106ADF4C-1866-489A-A5E3-128BE1C8FF36}"/>
                    </a:ext>
                  </a:extLst>
                </p14:cNvPr>
                <p14:cNvContentPartPr/>
                <p14:nvPr/>
              </p14:nvContentPartPr>
              <p14:xfrm>
                <a:off x="5332472" y="2289678"/>
                <a:ext cx="359280" cy="75240"/>
              </p14:xfrm>
            </p:contentPart>
          </mc:Choice>
          <mc:Fallback xmlns="">
            <p:pic>
              <p:nvPicPr>
                <p:cNvPr id="108" name="Рукописный ввод 107">
                  <a:extLst>
                    <a:ext uri="{FF2B5EF4-FFF2-40B4-BE49-F238E27FC236}">
                      <a16:creationId xmlns:a16="http://schemas.microsoft.com/office/drawing/2014/main" id="{106ADF4C-1866-489A-A5E3-128BE1C8FF36}"/>
                    </a:ext>
                  </a:extLst>
                </p:cNvPr>
                <p:cNvPicPr/>
                <p:nvPr/>
              </p:nvPicPr>
              <p:blipFill>
                <a:blip r:embed="rId101"/>
                <a:stretch>
                  <a:fillRect/>
                </a:stretch>
              </p:blipFill>
              <p:spPr>
                <a:xfrm>
                  <a:off x="5323472" y="2281038"/>
                  <a:ext cx="376920" cy="92880"/>
                </a:xfrm>
                <a:prstGeom prst="rect">
                  <a:avLst/>
                </a:prstGeom>
              </p:spPr>
            </p:pic>
          </mc:Fallback>
        </mc:AlternateContent>
      </p:grpSp>
      <p:grpSp>
        <p:nvGrpSpPr>
          <p:cNvPr id="115" name="Группа 114">
            <a:extLst>
              <a:ext uri="{FF2B5EF4-FFF2-40B4-BE49-F238E27FC236}">
                <a16:creationId xmlns:a16="http://schemas.microsoft.com/office/drawing/2014/main" id="{52A77A3A-98A7-448C-9BED-607525656F9C}"/>
              </a:ext>
            </a:extLst>
          </p:cNvPr>
          <p:cNvGrpSpPr/>
          <p:nvPr/>
        </p:nvGrpSpPr>
        <p:grpSpPr>
          <a:xfrm>
            <a:off x="5456672" y="2986278"/>
            <a:ext cx="201600" cy="399960"/>
            <a:chOff x="5456672" y="2986278"/>
            <a:chExt cx="201600" cy="399960"/>
          </a:xfrm>
        </p:grpSpPr>
        <mc:AlternateContent xmlns:mc="http://schemas.openxmlformats.org/markup-compatibility/2006" xmlns:p14="http://schemas.microsoft.com/office/powerpoint/2010/main">
          <mc:Choice Requires="p14">
            <p:contentPart p14:bwMode="auto" r:id="rId102">
              <p14:nvContentPartPr>
                <p14:cNvPr id="112" name="Рукописный ввод 111">
                  <a:extLst>
                    <a:ext uri="{FF2B5EF4-FFF2-40B4-BE49-F238E27FC236}">
                      <a16:creationId xmlns:a16="http://schemas.microsoft.com/office/drawing/2014/main" id="{397D1BE4-855E-4EBF-AA23-B8F896C6EFA9}"/>
                    </a:ext>
                  </a:extLst>
                </p14:cNvPr>
                <p14:cNvContentPartPr/>
                <p14:nvPr/>
              </p14:nvContentPartPr>
              <p14:xfrm>
                <a:off x="5456672" y="3055758"/>
                <a:ext cx="57960" cy="330480"/>
              </p14:xfrm>
            </p:contentPart>
          </mc:Choice>
          <mc:Fallback xmlns="">
            <p:pic>
              <p:nvPicPr>
                <p:cNvPr id="112" name="Рукописный ввод 111">
                  <a:extLst>
                    <a:ext uri="{FF2B5EF4-FFF2-40B4-BE49-F238E27FC236}">
                      <a16:creationId xmlns:a16="http://schemas.microsoft.com/office/drawing/2014/main" id="{397D1BE4-855E-4EBF-AA23-B8F896C6EFA9}"/>
                    </a:ext>
                  </a:extLst>
                </p:cNvPr>
                <p:cNvPicPr/>
                <p:nvPr/>
              </p:nvPicPr>
              <p:blipFill>
                <a:blip r:embed="rId103"/>
                <a:stretch>
                  <a:fillRect/>
                </a:stretch>
              </p:blipFill>
              <p:spPr>
                <a:xfrm>
                  <a:off x="5448032" y="3047118"/>
                  <a:ext cx="7560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13" name="Рукописный ввод 112">
                  <a:extLst>
                    <a:ext uri="{FF2B5EF4-FFF2-40B4-BE49-F238E27FC236}">
                      <a16:creationId xmlns:a16="http://schemas.microsoft.com/office/drawing/2014/main" id="{07A53E00-815D-4158-BCA7-D0C979FD60BD}"/>
                    </a:ext>
                  </a:extLst>
                </p14:cNvPr>
                <p14:cNvContentPartPr/>
                <p14:nvPr/>
              </p14:nvContentPartPr>
              <p14:xfrm>
                <a:off x="5487272" y="2986278"/>
                <a:ext cx="171000" cy="43560"/>
              </p14:xfrm>
            </p:contentPart>
          </mc:Choice>
          <mc:Fallback xmlns="">
            <p:pic>
              <p:nvPicPr>
                <p:cNvPr id="113" name="Рукописный ввод 112">
                  <a:extLst>
                    <a:ext uri="{FF2B5EF4-FFF2-40B4-BE49-F238E27FC236}">
                      <a16:creationId xmlns:a16="http://schemas.microsoft.com/office/drawing/2014/main" id="{07A53E00-815D-4158-BCA7-D0C979FD60BD}"/>
                    </a:ext>
                  </a:extLst>
                </p:cNvPr>
                <p:cNvPicPr/>
                <p:nvPr/>
              </p:nvPicPr>
              <p:blipFill>
                <a:blip r:embed="rId105"/>
                <a:stretch>
                  <a:fillRect/>
                </a:stretch>
              </p:blipFill>
              <p:spPr>
                <a:xfrm>
                  <a:off x="5478632" y="2977638"/>
                  <a:ext cx="18864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4" name="Рукописный ввод 113">
                  <a:extLst>
                    <a:ext uri="{FF2B5EF4-FFF2-40B4-BE49-F238E27FC236}">
                      <a16:creationId xmlns:a16="http://schemas.microsoft.com/office/drawing/2014/main" id="{67FF63A6-7C5D-4D2E-AF32-F304DC964999}"/>
                    </a:ext>
                  </a:extLst>
                </p14:cNvPr>
                <p14:cNvContentPartPr/>
                <p14:nvPr/>
              </p14:nvContentPartPr>
              <p14:xfrm>
                <a:off x="5502032" y="3115878"/>
                <a:ext cx="145080" cy="32040"/>
              </p14:xfrm>
            </p:contentPart>
          </mc:Choice>
          <mc:Fallback xmlns="">
            <p:pic>
              <p:nvPicPr>
                <p:cNvPr id="114" name="Рукописный ввод 113">
                  <a:extLst>
                    <a:ext uri="{FF2B5EF4-FFF2-40B4-BE49-F238E27FC236}">
                      <a16:creationId xmlns:a16="http://schemas.microsoft.com/office/drawing/2014/main" id="{67FF63A6-7C5D-4D2E-AF32-F304DC964999}"/>
                    </a:ext>
                  </a:extLst>
                </p:cNvPr>
                <p:cNvPicPr/>
                <p:nvPr/>
              </p:nvPicPr>
              <p:blipFill>
                <a:blip r:embed="rId107"/>
                <a:stretch>
                  <a:fillRect/>
                </a:stretch>
              </p:blipFill>
              <p:spPr>
                <a:xfrm>
                  <a:off x="5493392" y="3107238"/>
                  <a:ext cx="162720" cy="49680"/>
                </a:xfrm>
                <a:prstGeom prst="rect">
                  <a:avLst/>
                </a:prstGeom>
              </p:spPr>
            </p:pic>
          </mc:Fallback>
        </mc:AlternateContent>
      </p:grpSp>
      <p:grpSp>
        <p:nvGrpSpPr>
          <p:cNvPr id="117" name="Группа 116">
            <a:extLst>
              <a:ext uri="{FF2B5EF4-FFF2-40B4-BE49-F238E27FC236}">
                <a16:creationId xmlns:a16="http://schemas.microsoft.com/office/drawing/2014/main" id="{42A8A251-DB1F-4045-B650-E46749995D2E}"/>
              </a:ext>
            </a:extLst>
          </p:cNvPr>
          <p:cNvGrpSpPr/>
          <p:nvPr/>
        </p:nvGrpSpPr>
        <p:grpSpPr>
          <a:xfrm>
            <a:off x="4618592" y="310038"/>
            <a:ext cx="1619280" cy="3245760"/>
            <a:chOff x="4618592" y="310038"/>
            <a:chExt cx="1619280" cy="3245760"/>
          </a:xfrm>
        </p:grpSpPr>
        <mc:AlternateContent xmlns:mc="http://schemas.openxmlformats.org/markup-compatibility/2006" xmlns:p14="http://schemas.microsoft.com/office/powerpoint/2010/main">
          <mc:Choice Requires="p14">
            <p:contentPart p14:bwMode="auto" r:id="rId108">
              <p14:nvContentPartPr>
                <p14:cNvPr id="11" name="Рукописный ввод 10">
                  <a:extLst>
                    <a:ext uri="{FF2B5EF4-FFF2-40B4-BE49-F238E27FC236}">
                      <a16:creationId xmlns:a16="http://schemas.microsoft.com/office/drawing/2014/main" id="{D3AC9BC6-00F5-49F8-8726-221F3D0C297A}"/>
                    </a:ext>
                  </a:extLst>
                </p14:cNvPr>
                <p14:cNvContentPartPr/>
                <p14:nvPr/>
              </p14:nvContentPartPr>
              <p14:xfrm>
                <a:off x="4618592" y="310038"/>
                <a:ext cx="337320" cy="467640"/>
              </p14:xfrm>
            </p:contentPart>
          </mc:Choice>
          <mc:Fallback xmlns="">
            <p:pic>
              <p:nvPicPr>
                <p:cNvPr id="11" name="Рукописный ввод 10">
                  <a:extLst>
                    <a:ext uri="{FF2B5EF4-FFF2-40B4-BE49-F238E27FC236}">
                      <a16:creationId xmlns:a16="http://schemas.microsoft.com/office/drawing/2014/main" id="{D3AC9BC6-00F5-49F8-8726-221F3D0C297A}"/>
                    </a:ext>
                  </a:extLst>
                </p:cNvPr>
                <p:cNvPicPr/>
                <p:nvPr/>
              </p:nvPicPr>
              <p:blipFill>
                <a:blip r:embed="rId109"/>
                <a:stretch>
                  <a:fillRect/>
                </a:stretch>
              </p:blipFill>
              <p:spPr>
                <a:xfrm>
                  <a:off x="4609952" y="301398"/>
                  <a:ext cx="35496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2" name="Рукописный ввод 11">
                  <a:extLst>
                    <a:ext uri="{FF2B5EF4-FFF2-40B4-BE49-F238E27FC236}">
                      <a16:creationId xmlns:a16="http://schemas.microsoft.com/office/drawing/2014/main" id="{6B095F32-F2A2-4166-9E3B-9B45C0943C01}"/>
                    </a:ext>
                  </a:extLst>
                </p14:cNvPr>
                <p14:cNvContentPartPr/>
                <p14:nvPr/>
              </p14:nvContentPartPr>
              <p14:xfrm>
                <a:off x="4663952" y="562398"/>
                <a:ext cx="231120" cy="40320"/>
              </p14:xfrm>
            </p:contentPart>
          </mc:Choice>
          <mc:Fallback xmlns="">
            <p:pic>
              <p:nvPicPr>
                <p:cNvPr id="12" name="Рукописный ввод 11">
                  <a:extLst>
                    <a:ext uri="{FF2B5EF4-FFF2-40B4-BE49-F238E27FC236}">
                      <a16:creationId xmlns:a16="http://schemas.microsoft.com/office/drawing/2014/main" id="{6B095F32-F2A2-4166-9E3B-9B45C0943C01}"/>
                    </a:ext>
                  </a:extLst>
                </p:cNvPr>
                <p:cNvPicPr/>
                <p:nvPr/>
              </p:nvPicPr>
              <p:blipFill>
                <a:blip r:embed="rId111"/>
                <a:stretch>
                  <a:fillRect/>
                </a:stretch>
              </p:blipFill>
              <p:spPr>
                <a:xfrm>
                  <a:off x="4654952" y="553758"/>
                  <a:ext cx="24876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3" name="Рукописный ввод 12">
                  <a:extLst>
                    <a:ext uri="{FF2B5EF4-FFF2-40B4-BE49-F238E27FC236}">
                      <a16:creationId xmlns:a16="http://schemas.microsoft.com/office/drawing/2014/main" id="{E509FA03-E8E9-4D0E-B474-46D6985523FF}"/>
                    </a:ext>
                  </a:extLst>
                </p14:cNvPr>
                <p14:cNvContentPartPr/>
                <p14:nvPr/>
              </p14:nvContentPartPr>
              <p14:xfrm>
                <a:off x="5152832" y="429918"/>
                <a:ext cx="226440" cy="303120"/>
              </p14:xfrm>
            </p:contentPart>
          </mc:Choice>
          <mc:Fallback xmlns="">
            <p:pic>
              <p:nvPicPr>
                <p:cNvPr id="13" name="Рукописный ввод 12">
                  <a:extLst>
                    <a:ext uri="{FF2B5EF4-FFF2-40B4-BE49-F238E27FC236}">
                      <a16:creationId xmlns:a16="http://schemas.microsoft.com/office/drawing/2014/main" id="{E509FA03-E8E9-4D0E-B474-46D6985523FF}"/>
                    </a:ext>
                  </a:extLst>
                </p:cNvPr>
                <p:cNvPicPr/>
                <p:nvPr/>
              </p:nvPicPr>
              <p:blipFill>
                <a:blip r:embed="rId113"/>
                <a:stretch>
                  <a:fillRect/>
                </a:stretch>
              </p:blipFill>
              <p:spPr>
                <a:xfrm>
                  <a:off x="5143832" y="421278"/>
                  <a:ext cx="24408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5" name="Рукописный ввод 14">
                  <a:extLst>
                    <a:ext uri="{FF2B5EF4-FFF2-40B4-BE49-F238E27FC236}">
                      <a16:creationId xmlns:a16="http://schemas.microsoft.com/office/drawing/2014/main" id="{3A65E893-F1F2-4279-A101-28CA3EF52D86}"/>
                    </a:ext>
                  </a:extLst>
                </p14:cNvPr>
                <p14:cNvContentPartPr/>
                <p14:nvPr/>
              </p14:nvContentPartPr>
              <p14:xfrm>
                <a:off x="5634512" y="344958"/>
                <a:ext cx="407160" cy="410400"/>
              </p14:xfrm>
            </p:contentPart>
          </mc:Choice>
          <mc:Fallback xmlns="">
            <p:pic>
              <p:nvPicPr>
                <p:cNvPr id="15" name="Рукописный ввод 14">
                  <a:extLst>
                    <a:ext uri="{FF2B5EF4-FFF2-40B4-BE49-F238E27FC236}">
                      <a16:creationId xmlns:a16="http://schemas.microsoft.com/office/drawing/2014/main" id="{3A65E893-F1F2-4279-A101-28CA3EF52D86}"/>
                    </a:ext>
                  </a:extLst>
                </p:cNvPr>
                <p:cNvPicPr/>
                <p:nvPr/>
              </p:nvPicPr>
              <p:blipFill>
                <a:blip r:embed="rId115"/>
                <a:stretch>
                  <a:fillRect/>
                </a:stretch>
              </p:blipFill>
              <p:spPr>
                <a:xfrm>
                  <a:off x="5625512" y="335958"/>
                  <a:ext cx="42480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50" name="Рукописный ввод 49">
                  <a:extLst>
                    <a:ext uri="{FF2B5EF4-FFF2-40B4-BE49-F238E27FC236}">
                      <a16:creationId xmlns:a16="http://schemas.microsoft.com/office/drawing/2014/main" id="{CA984C11-7D3C-4AEB-B7B5-A176FEC02B7E}"/>
                    </a:ext>
                  </a:extLst>
                </p14:cNvPr>
                <p14:cNvContentPartPr/>
                <p14:nvPr/>
              </p14:nvContentPartPr>
              <p14:xfrm>
                <a:off x="4842512" y="1061358"/>
                <a:ext cx="50760" cy="293400"/>
              </p14:xfrm>
            </p:contentPart>
          </mc:Choice>
          <mc:Fallback xmlns="">
            <p:pic>
              <p:nvPicPr>
                <p:cNvPr id="50" name="Рукописный ввод 49">
                  <a:extLst>
                    <a:ext uri="{FF2B5EF4-FFF2-40B4-BE49-F238E27FC236}">
                      <a16:creationId xmlns:a16="http://schemas.microsoft.com/office/drawing/2014/main" id="{CA984C11-7D3C-4AEB-B7B5-A176FEC02B7E}"/>
                    </a:ext>
                  </a:extLst>
                </p:cNvPr>
                <p:cNvPicPr/>
                <p:nvPr/>
              </p:nvPicPr>
              <p:blipFill>
                <a:blip r:embed="rId117"/>
                <a:stretch>
                  <a:fillRect/>
                </a:stretch>
              </p:blipFill>
              <p:spPr>
                <a:xfrm>
                  <a:off x="4833872" y="1052718"/>
                  <a:ext cx="6840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51" name="Рукописный ввод 50">
                  <a:extLst>
                    <a:ext uri="{FF2B5EF4-FFF2-40B4-BE49-F238E27FC236}">
                      <a16:creationId xmlns:a16="http://schemas.microsoft.com/office/drawing/2014/main" id="{03609A7D-0EBC-44FF-A1D3-4B271E52C446}"/>
                    </a:ext>
                  </a:extLst>
                </p14:cNvPr>
                <p14:cNvContentPartPr/>
                <p14:nvPr/>
              </p14:nvContentPartPr>
              <p14:xfrm>
                <a:off x="4730552" y="1098078"/>
                <a:ext cx="333360" cy="33840"/>
              </p14:xfrm>
            </p:contentPart>
          </mc:Choice>
          <mc:Fallback xmlns="">
            <p:pic>
              <p:nvPicPr>
                <p:cNvPr id="51" name="Рукописный ввод 50">
                  <a:extLst>
                    <a:ext uri="{FF2B5EF4-FFF2-40B4-BE49-F238E27FC236}">
                      <a16:creationId xmlns:a16="http://schemas.microsoft.com/office/drawing/2014/main" id="{03609A7D-0EBC-44FF-A1D3-4B271E52C446}"/>
                    </a:ext>
                  </a:extLst>
                </p:cNvPr>
                <p:cNvPicPr/>
                <p:nvPr/>
              </p:nvPicPr>
              <p:blipFill>
                <a:blip r:embed="rId119"/>
                <a:stretch>
                  <a:fillRect/>
                </a:stretch>
              </p:blipFill>
              <p:spPr>
                <a:xfrm>
                  <a:off x="4721912" y="1089078"/>
                  <a:ext cx="35100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52" name="Рукописный ввод 51">
                  <a:extLst>
                    <a:ext uri="{FF2B5EF4-FFF2-40B4-BE49-F238E27FC236}">
                      <a16:creationId xmlns:a16="http://schemas.microsoft.com/office/drawing/2014/main" id="{4D638001-A9FF-4223-8BCD-F820FA5301BA}"/>
                    </a:ext>
                  </a:extLst>
                </p14:cNvPr>
                <p14:cNvContentPartPr/>
                <p14:nvPr/>
              </p14:nvContentPartPr>
              <p14:xfrm>
                <a:off x="4847192" y="1739598"/>
                <a:ext cx="17640" cy="286920"/>
              </p14:xfrm>
            </p:contentPart>
          </mc:Choice>
          <mc:Fallback xmlns="">
            <p:pic>
              <p:nvPicPr>
                <p:cNvPr id="52" name="Рукописный ввод 51">
                  <a:extLst>
                    <a:ext uri="{FF2B5EF4-FFF2-40B4-BE49-F238E27FC236}">
                      <a16:creationId xmlns:a16="http://schemas.microsoft.com/office/drawing/2014/main" id="{4D638001-A9FF-4223-8BCD-F820FA5301BA}"/>
                    </a:ext>
                  </a:extLst>
                </p:cNvPr>
                <p:cNvPicPr/>
                <p:nvPr/>
              </p:nvPicPr>
              <p:blipFill>
                <a:blip r:embed="rId121"/>
                <a:stretch>
                  <a:fillRect/>
                </a:stretch>
              </p:blipFill>
              <p:spPr>
                <a:xfrm>
                  <a:off x="4838552" y="1730598"/>
                  <a:ext cx="3528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53" name="Рукописный ввод 52">
                  <a:extLst>
                    <a:ext uri="{FF2B5EF4-FFF2-40B4-BE49-F238E27FC236}">
                      <a16:creationId xmlns:a16="http://schemas.microsoft.com/office/drawing/2014/main" id="{EB3F3592-0319-467A-BC4F-8C58B5629D4C}"/>
                    </a:ext>
                  </a:extLst>
                </p14:cNvPr>
                <p14:cNvContentPartPr/>
                <p14:nvPr/>
              </p14:nvContentPartPr>
              <p14:xfrm>
                <a:off x="4748552" y="1652838"/>
                <a:ext cx="272880" cy="195840"/>
              </p14:xfrm>
            </p:contentPart>
          </mc:Choice>
          <mc:Fallback xmlns="">
            <p:pic>
              <p:nvPicPr>
                <p:cNvPr id="53" name="Рукописный ввод 52">
                  <a:extLst>
                    <a:ext uri="{FF2B5EF4-FFF2-40B4-BE49-F238E27FC236}">
                      <a16:creationId xmlns:a16="http://schemas.microsoft.com/office/drawing/2014/main" id="{EB3F3592-0319-467A-BC4F-8C58B5629D4C}"/>
                    </a:ext>
                  </a:extLst>
                </p:cNvPr>
                <p:cNvPicPr/>
                <p:nvPr/>
              </p:nvPicPr>
              <p:blipFill>
                <a:blip r:embed="rId123"/>
                <a:stretch>
                  <a:fillRect/>
                </a:stretch>
              </p:blipFill>
              <p:spPr>
                <a:xfrm>
                  <a:off x="4739912" y="1644198"/>
                  <a:ext cx="2905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54" name="Рукописный ввод 53">
                  <a:extLst>
                    <a:ext uri="{FF2B5EF4-FFF2-40B4-BE49-F238E27FC236}">
                      <a16:creationId xmlns:a16="http://schemas.microsoft.com/office/drawing/2014/main" id="{A802296D-3CC0-453E-A180-3035F94F7BA6}"/>
                    </a:ext>
                  </a:extLst>
                </p14:cNvPr>
                <p14:cNvContentPartPr/>
                <p14:nvPr/>
              </p14:nvContentPartPr>
              <p14:xfrm>
                <a:off x="4846112" y="2413518"/>
                <a:ext cx="32040" cy="272880"/>
              </p14:xfrm>
            </p:contentPart>
          </mc:Choice>
          <mc:Fallback xmlns="">
            <p:pic>
              <p:nvPicPr>
                <p:cNvPr id="54" name="Рукописный ввод 53">
                  <a:extLst>
                    <a:ext uri="{FF2B5EF4-FFF2-40B4-BE49-F238E27FC236}">
                      <a16:creationId xmlns:a16="http://schemas.microsoft.com/office/drawing/2014/main" id="{A802296D-3CC0-453E-A180-3035F94F7BA6}"/>
                    </a:ext>
                  </a:extLst>
                </p:cNvPr>
                <p:cNvPicPr/>
                <p:nvPr/>
              </p:nvPicPr>
              <p:blipFill>
                <a:blip r:embed="rId125"/>
                <a:stretch>
                  <a:fillRect/>
                </a:stretch>
              </p:blipFill>
              <p:spPr>
                <a:xfrm>
                  <a:off x="4837112" y="2404518"/>
                  <a:ext cx="4968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55" name="Рукописный ввод 54">
                  <a:extLst>
                    <a:ext uri="{FF2B5EF4-FFF2-40B4-BE49-F238E27FC236}">
                      <a16:creationId xmlns:a16="http://schemas.microsoft.com/office/drawing/2014/main" id="{0EC6EE27-36A4-467B-B61F-A6E338EB0D20}"/>
                    </a:ext>
                  </a:extLst>
                </p14:cNvPr>
                <p14:cNvContentPartPr/>
                <p14:nvPr/>
              </p14:nvContentPartPr>
              <p14:xfrm>
                <a:off x="4697792" y="2336118"/>
                <a:ext cx="352800" cy="53280"/>
              </p14:xfrm>
            </p:contentPart>
          </mc:Choice>
          <mc:Fallback xmlns="">
            <p:pic>
              <p:nvPicPr>
                <p:cNvPr id="55" name="Рукописный ввод 54">
                  <a:extLst>
                    <a:ext uri="{FF2B5EF4-FFF2-40B4-BE49-F238E27FC236}">
                      <a16:creationId xmlns:a16="http://schemas.microsoft.com/office/drawing/2014/main" id="{0EC6EE27-36A4-467B-B61F-A6E338EB0D20}"/>
                    </a:ext>
                  </a:extLst>
                </p:cNvPr>
                <p:cNvPicPr/>
                <p:nvPr/>
              </p:nvPicPr>
              <p:blipFill>
                <a:blip r:embed="rId127"/>
                <a:stretch>
                  <a:fillRect/>
                </a:stretch>
              </p:blipFill>
              <p:spPr>
                <a:xfrm>
                  <a:off x="4688792" y="2327478"/>
                  <a:ext cx="37044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56" name="Рукописный ввод 55">
                  <a:extLst>
                    <a:ext uri="{FF2B5EF4-FFF2-40B4-BE49-F238E27FC236}">
                      <a16:creationId xmlns:a16="http://schemas.microsoft.com/office/drawing/2014/main" id="{4ED80275-1118-4364-94C7-3585EE9ECF11}"/>
                    </a:ext>
                  </a:extLst>
                </p14:cNvPr>
                <p14:cNvContentPartPr/>
                <p14:nvPr/>
              </p14:nvContentPartPr>
              <p14:xfrm>
                <a:off x="4816592" y="2904198"/>
                <a:ext cx="45000" cy="401400"/>
              </p14:xfrm>
            </p:contentPart>
          </mc:Choice>
          <mc:Fallback xmlns="">
            <p:pic>
              <p:nvPicPr>
                <p:cNvPr id="56" name="Рукописный ввод 55">
                  <a:extLst>
                    <a:ext uri="{FF2B5EF4-FFF2-40B4-BE49-F238E27FC236}">
                      <a16:creationId xmlns:a16="http://schemas.microsoft.com/office/drawing/2014/main" id="{4ED80275-1118-4364-94C7-3585EE9ECF11}"/>
                    </a:ext>
                  </a:extLst>
                </p:cNvPr>
                <p:cNvPicPr/>
                <p:nvPr/>
              </p:nvPicPr>
              <p:blipFill>
                <a:blip r:embed="rId129"/>
                <a:stretch>
                  <a:fillRect/>
                </a:stretch>
              </p:blipFill>
              <p:spPr>
                <a:xfrm>
                  <a:off x="4807592" y="2895198"/>
                  <a:ext cx="626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57" name="Рукописный ввод 56">
                  <a:extLst>
                    <a:ext uri="{FF2B5EF4-FFF2-40B4-BE49-F238E27FC236}">
                      <a16:creationId xmlns:a16="http://schemas.microsoft.com/office/drawing/2014/main" id="{1E017738-11A9-46B5-8065-EB7EFC89E5C8}"/>
                    </a:ext>
                  </a:extLst>
                </p14:cNvPr>
                <p14:cNvContentPartPr/>
                <p14:nvPr/>
              </p14:nvContentPartPr>
              <p14:xfrm>
                <a:off x="4731632" y="2923638"/>
                <a:ext cx="252720" cy="163080"/>
              </p14:xfrm>
            </p:contentPart>
          </mc:Choice>
          <mc:Fallback xmlns="">
            <p:pic>
              <p:nvPicPr>
                <p:cNvPr id="57" name="Рукописный ввод 56">
                  <a:extLst>
                    <a:ext uri="{FF2B5EF4-FFF2-40B4-BE49-F238E27FC236}">
                      <a16:creationId xmlns:a16="http://schemas.microsoft.com/office/drawing/2014/main" id="{1E017738-11A9-46B5-8065-EB7EFC89E5C8}"/>
                    </a:ext>
                  </a:extLst>
                </p:cNvPr>
                <p:cNvPicPr/>
                <p:nvPr/>
              </p:nvPicPr>
              <p:blipFill>
                <a:blip r:embed="rId131"/>
                <a:stretch>
                  <a:fillRect/>
                </a:stretch>
              </p:blipFill>
              <p:spPr>
                <a:xfrm>
                  <a:off x="4722992" y="2914998"/>
                  <a:ext cx="27036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58" name="Рукописный ввод 57">
                  <a:extLst>
                    <a:ext uri="{FF2B5EF4-FFF2-40B4-BE49-F238E27FC236}">
                      <a16:creationId xmlns:a16="http://schemas.microsoft.com/office/drawing/2014/main" id="{938E5103-3492-477F-BF2E-946375257B36}"/>
                    </a:ext>
                  </a:extLst>
                </p14:cNvPr>
                <p14:cNvContentPartPr/>
                <p14:nvPr/>
              </p14:nvContentPartPr>
              <p14:xfrm>
                <a:off x="5935472" y="1061358"/>
                <a:ext cx="35280" cy="265320"/>
              </p14:xfrm>
            </p:contentPart>
          </mc:Choice>
          <mc:Fallback xmlns="">
            <p:pic>
              <p:nvPicPr>
                <p:cNvPr id="58" name="Рукописный ввод 57">
                  <a:extLst>
                    <a:ext uri="{FF2B5EF4-FFF2-40B4-BE49-F238E27FC236}">
                      <a16:creationId xmlns:a16="http://schemas.microsoft.com/office/drawing/2014/main" id="{938E5103-3492-477F-BF2E-946375257B36}"/>
                    </a:ext>
                  </a:extLst>
                </p:cNvPr>
                <p:cNvPicPr/>
                <p:nvPr/>
              </p:nvPicPr>
              <p:blipFill>
                <a:blip r:embed="rId133"/>
                <a:stretch>
                  <a:fillRect/>
                </a:stretch>
              </p:blipFill>
              <p:spPr>
                <a:xfrm>
                  <a:off x="5926832" y="1052718"/>
                  <a:ext cx="5292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59" name="Рукописный ввод 58">
                  <a:extLst>
                    <a:ext uri="{FF2B5EF4-FFF2-40B4-BE49-F238E27FC236}">
                      <a16:creationId xmlns:a16="http://schemas.microsoft.com/office/drawing/2014/main" id="{5CB18D61-9F00-484B-A68E-75CD9B7C4B6E}"/>
                    </a:ext>
                  </a:extLst>
                </p14:cNvPr>
                <p14:cNvContentPartPr/>
                <p14:nvPr/>
              </p14:nvContentPartPr>
              <p14:xfrm>
                <a:off x="5799392" y="1061718"/>
                <a:ext cx="321480" cy="56160"/>
              </p14:xfrm>
            </p:contentPart>
          </mc:Choice>
          <mc:Fallback xmlns="">
            <p:pic>
              <p:nvPicPr>
                <p:cNvPr id="59" name="Рукописный ввод 58">
                  <a:extLst>
                    <a:ext uri="{FF2B5EF4-FFF2-40B4-BE49-F238E27FC236}">
                      <a16:creationId xmlns:a16="http://schemas.microsoft.com/office/drawing/2014/main" id="{5CB18D61-9F00-484B-A68E-75CD9B7C4B6E}"/>
                    </a:ext>
                  </a:extLst>
                </p:cNvPr>
                <p:cNvPicPr/>
                <p:nvPr/>
              </p:nvPicPr>
              <p:blipFill>
                <a:blip r:embed="rId135"/>
                <a:stretch>
                  <a:fillRect/>
                </a:stretch>
              </p:blipFill>
              <p:spPr>
                <a:xfrm>
                  <a:off x="5790752" y="1052718"/>
                  <a:ext cx="3391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60" name="Рукописный ввод 59">
                  <a:extLst>
                    <a:ext uri="{FF2B5EF4-FFF2-40B4-BE49-F238E27FC236}">
                      <a16:creationId xmlns:a16="http://schemas.microsoft.com/office/drawing/2014/main" id="{DE31E34C-7695-45B9-A11C-D74CF87F47AC}"/>
                    </a:ext>
                  </a:extLst>
                </p14:cNvPr>
                <p14:cNvContentPartPr/>
                <p14:nvPr/>
              </p14:nvContentPartPr>
              <p14:xfrm>
                <a:off x="6042752" y="1585878"/>
                <a:ext cx="33840" cy="283320"/>
              </p14:xfrm>
            </p:contentPart>
          </mc:Choice>
          <mc:Fallback xmlns="">
            <p:pic>
              <p:nvPicPr>
                <p:cNvPr id="60" name="Рукописный ввод 59">
                  <a:extLst>
                    <a:ext uri="{FF2B5EF4-FFF2-40B4-BE49-F238E27FC236}">
                      <a16:creationId xmlns:a16="http://schemas.microsoft.com/office/drawing/2014/main" id="{DE31E34C-7695-45B9-A11C-D74CF87F47AC}"/>
                    </a:ext>
                  </a:extLst>
                </p:cNvPr>
                <p:cNvPicPr/>
                <p:nvPr/>
              </p:nvPicPr>
              <p:blipFill>
                <a:blip r:embed="rId137"/>
                <a:stretch>
                  <a:fillRect/>
                </a:stretch>
              </p:blipFill>
              <p:spPr>
                <a:xfrm>
                  <a:off x="6034112" y="1576878"/>
                  <a:ext cx="5148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61" name="Рукописный ввод 60">
                  <a:extLst>
                    <a:ext uri="{FF2B5EF4-FFF2-40B4-BE49-F238E27FC236}">
                      <a16:creationId xmlns:a16="http://schemas.microsoft.com/office/drawing/2014/main" id="{8519DF3A-2B06-4B44-AE3F-1D2C2DF1820E}"/>
                    </a:ext>
                  </a:extLst>
                </p14:cNvPr>
                <p14:cNvContentPartPr/>
                <p14:nvPr/>
              </p14:nvContentPartPr>
              <p14:xfrm>
                <a:off x="5832512" y="1568598"/>
                <a:ext cx="327960" cy="61560"/>
              </p14:xfrm>
            </p:contentPart>
          </mc:Choice>
          <mc:Fallback xmlns="">
            <p:pic>
              <p:nvPicPr>
                <p:cNvPr id="61" name="Рукописный ввод 60">
                  <a:extLst>
                    <a:ext uri="{FF2B5EF4-FFF2-40B4-BE49-F238E27FC236}">
                      <a16:creationId xmlns:a16="http://schemas.microsoft.com/office/drawing/2014/main" id="{8519DF3A-2B06-4B44-AE3F-1D2C2DF1820E}"/>
                    </a:ext>
                  </a:extLst>
                </p:cNvPr>
                <p:cNvPicPr/>
                <p:nvPr/>
              </p:nvPicPr>
              <p:blipFill>
                <a:blip r:embed="rId139"/>
                <a:stretch>
                  <a:fillRect/>
                </a:stretch>
              </p:blipFill>
              <p:spPr>
                <a:xfrm>
                  <a:off x="5823512" y="1559598"/>
                  <a:ext cx="34560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62" name="Рукописный ввод 61">
                  <a:extLst>
                    <a:ext uri="{FF2B5EF4-FFF2-40B4-BE49-F238E27FC236}">
                      <a16:creationId xmlns:a16="http://schemas.microsoft.com/office/drawing/2014/main" id="{3546A498-E389-45A0-B25B-CB0E2406F1BF}"/>
                    </a:ext>
                  </a:extLst>
                </p14:cNvPr>
                <p14:cNvContentPartPr/>
                <p14:nvPr/>
              </p14:nvContentPartPr>
              <p14:xfrm>
                <a:off x="5967872" y="2274918"/>
                <a:ext cx="32760" cy="322560"/>
              </p14:xfrm>
            </p:contentPart>
          </mc:Choice>
          <mc:Fallback xmlns="">
            <p:pic>
              <p:nvPicPr>
                <p:cNvPr id="62" name="Рукописный ввод 61">
                  <a:extLst>
                    <a:ext uri="{FF2B5EF4-FFF2-40B4-BE49-F238E27FC236}">
                      <a16:creationId xmlns:a16="http://schemas.microsoft.com/office/drawing/2014/main" id="{3546A498-E389-45A0-B25B-CB0E2406F1BF}"/>
                    </a:ext>
                  </a:extLst>
                </p:cNvPr>
                <p:cNvPicPr/>
                <p:nvPr/>
              </p:nvPicPr>
              <p:blipFill>
                <a:blip r:embed="rId141"/>
                <a:stretch>
                  <a:fillRect/>
                </a:stretch>
              </p:blipFill>
              <p:spPr>
                <a:xfrm>
                  <a:off x="5959232" y="2266278"/>
                  <a:ext cx="5040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63" name="Рукописный ввод 62">
                  <a:extLst>
                    <a:ext uri="{FF2B5EF4-FFF2-40B4-BE49-F238E27FC236}">
                      <a16:creationId xmlns:a16="http://schemas.microsoft.com/office/drawing/2014/main" id="{0928F7DA-E0DA-4CB8-B597-030763D05F4D}"/>
                    </a:ext>
                  </a:extLst>
                </p14:cNvPr>
                <p14:cNvContentPartPr/>
                <p14:nvPr/>
              </p14:nvContentPartPr>
              <p14:xfrm>
                <a:off x="5926112" y="2253678"/>
                <a:ext cx="198000" cy="63720"/>
              </p14:xfrm>
            </p:contentPart>
          </mc:Choice>
          <mc:Fallback xmlns="">
            <p:pic>
              <p:nvPicPr>
                <p:cNvPr id="63" name="Рукописный ввод 62">
                  <a:extLst>
                    <a:ext uri="{FF2B5EF4-FFF2-40B4-BE49-F238E27FC236}">
                      <a16:creationId xmlns:a16="http://schemas.microsoft.com/office/drawing/2014/main" id="{0928F7DA-E0DA-4CB8-B597-030763D05F4D}"/>
                    </a:ext>
                  </a:extLst>
                </p:cNvPr>
                <p:cNvPicPr/>
                <p:nvPr/>
              </p:nvPicPr>
              <p:blipFill>
                <a:blip r:embed="rId143"/>
                <a:stretch>
                  <a:fillRect/>
                </a:stretch>
              </p:blipFill>
              <p:spPr>
                <a:xfrm>
                  <a:off x="5917472" y="2244678"/>
                  <a:ext cx="21564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64" name="Рукописный ввод 63">
                  <a:extLst>
                    <a:ext uri="{FF2B5EF4-FFF2-40B4-BE49-F238E27FC236}">
                      <a16:creationId xmlns:a16="http://schemas.microsoft.com/office/drawing/2014/main" id="{F1D6BCD1-4A9A-41AE-9B4B-C40AC0EF0BEC}"/>
                    </a:ext>
                  </a:extLst>
                </p14:cNvPr>
                <p14:cNvContentPartPr/>
                <p14:nvPr/>
              </p14:nvContentPartPr>
              <p14:xfrm>
                <a:off x="5887952" y="2430798"/>
                <a:ext cx="215280" cy="33120"/>
              </p14:xfrm>
            </p:contentPart>
          </mc:Choice>
          <mc:Fallback xmlns="">
            <p:pic>
              <p:nvPicPr>
                <p:cNvPr id="64" name="Рукописный ввод 63">
                  <a:extLst>
                    <a:ext uri="{FF2B5EF4-FFF2-40B4-BE49-F238E27FC236}">
                      <a16:creationId xmlns:a16="http://schemas.microsoft.com/office/drawing/2014/main" id="{F1D6BCD1-4A9A-41AE-9B4B-C40AC0EF0BEC}"/>
                    </a:ext>
                  </a:extLst>
                </p:cNvPr>
                <p:cNvPicPr/>
                <p:nvPr/>
              </p:nvPicPr>
              <p:blipFill>
                <a:blip r:embed="rId145"/>
                <a:stretch>
                  <a:fillRect/>
                </a:stretch>
              </p:blipFill>
              <p:spPr>
                <a:xfrm>
                  <a:off x="5878952" y="2421798"/>
                  <a:ext cx="2329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65" name="Рукописный ввод 64">
                  <a:extLst>
                    <a:ext uri="{FF2B5EF4-FFF2-40B4-BE49-F238E27FC236}">
                      <a16:creationId xmlns:a16="http://schemas.microsoft.com/office/drawing/2014/main" id="{24B5AD7F-7165-4098-A4ED-8E27FD1B2AF0}"/>
                    </a:ext>
                  </a:extLst>
                </p14:cNvPr>
                <p14:cNvContentPartPr/>
                <p14:nvPr/>
              </p14:nvContentPartPr>
              <p14:xfrm>
                <a:off x="6026912" y="3019758"/>
                <a:ext cx="76320" cy="272160"/>
              </p14:xfrm>
            </p:contentPart>
          </mc:Choice>
          <mc:Fallback xmlns="">
            <p:pic>
              <p:nvPicPr>
                <p:cNvPr id="65" name="Рукописный ввод 64">
                  <a:extLst>
                    <a:ext uri="{FF2B5EF4-FFF2-40B4-BE49-F238E27FC236}">
                      <a16:creationId xmlns:a16="http://schemas.microsoft.com/office/drawing/2014/main" id="{24B5AD7F-7165-4098-A4ED-8E27FD1B2AF0}"/>
                    </a:ext>
                  </a:extLst>
                </p:cNvPr>
                <p:cNvPicPr/>
                <p:nvPr/>
              </p:nvPicPr>
              <p:blipFill>
                <a:blip r:embed="rId147"/>
                <a:stretch>
                  <a:fillRect/>
                </a:stretch>
              </p:blipFill>
              <p:spPr>
                <a:xfrm>
                  <a:off x="6018272" y="3011118"/>
                  <a:ext cx="9396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66" name="Рукописный ввод 65">
                  <a:extLst>
                    <a:ext uri="{FF2B5EF4-FFF2-40B4-BE49-F238E27FC236}">
                      <a16:creationId xmlns:a16="http://schemas.microsoft.com/office/drawing/2014/main" id="{6D4E1870-E909-4131-B64F-A6BBC58D306C}"/>
                    </a:ext>
                  </a:extLst>
                </p14:cNvPr>
                <p14:cNvContentPartPr/>
                <p14:nvPr/>
              </p14:nvContentPartPr>
              <p14:xfrm>
                <a:off x="5835752" y="2976558"/>
                <a:ext cx="402120" cy="146880"/>
              </p14:xfrm>
            </p:contentPart>
          </mc:Choice>
          <mc:Fallback xmlns="">
            <p:pic>
              <p:nvPicPr>
                <p:cNvPr id="66" name="Рукописный ввод 65">
                  <a:extLst>
                    <a:ext uri="{FF2B5EF4-FFF2-40B4-BE49-F238E27FC236}">
                      <a16:creationId xmlns:a16="http://schemas.microsoft.com/office/drawing/2014/main" id="{6D4E1870-E909-4131-B64F-A6BBC58D306C}"/>
                    </a:ext>
                  </a:extLst>
                </p:cNvPr>
                <p:cNvPicPr/>
                <p:nvPr/>
              </p:nvPicPr>
              <p:blipFill>
                <a:blip r:embed="rId149"/>
                <a:stretch>
                  <a:fillRect/>
                </a:stretch>
              </p:blipFill>
              <p:spPr>
                <a:xfrm>
                  <a:off x="5827112" y="2967918"/>
                  <a:ext cx="41976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16" name="Рукописный ввод 115">
                  <a:extLst>
                    <a:ext uri="{FF2B5EF4-FFF2-40B4-BE49-F238E27FC236}">
                      <a16:creationId xmlns:a16="http://schemas.microsoft.com/office/drawing/2014/main" id="{186C2FDA-4A28-4414-9613-EA30DD38881C}"/>
                    </a:ext>
                  </a:extLst>
                </p14:cNvPr>
                <p14:cNvContentPartPr/>
                <p14:nvPr/>
              </p14:nvContentPartPr>
              <p14:xfrm>
                <a:off x="5054192" y="866598"/>
                <a:ext cx="829440" cy="2689200"/>
              </p14:xfrm>
            </p:contentPart>
          </mc:Choice>
          <mc:Fallback xmlns="">
            <p:pic>
              <p:nvPicPr>
                <p:cNvPr id="116" name="Рукописный ввод 115">
                  <a:extLst>
                    <a:ext uri="{FF2B5EF4-FFF2-40B4-BE49-F238E27FC236}">
                      <a16:creationId xmlns:a16="http://schemas.microsoft.com/office/drawing/2014/main" id="{186C2FDA-4A28-4414-9613-EA30DD38881C}"/>
                    </a:ext>
                  </a:extLst>
                </p:cNvPr>
                <p:cNvPicPr/>
                <p:nvPr/>
              </p:nvPicPr>
              <p:blipFill>
                <a:blip r:embed="rId151"/>
                <a:stretch>
                  <a:fillRect/>
                </a:stretch>
              </p:blipFill>
              <p:spPr>
                <a:xfrm>
                  <a:off x="5045192" y="857598"/>
                  <a:ext cx="847080" cy="2706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2">
            <p14:nvContentPartPr>
              <p14:cNvPr id="118" name="Рукописный ввод 117">
                <a:extLst>
                  <a:ext uri="{FF2B5EF4-FFF2-40B4-BE49-F238E27FC236}">
                    <a16:creationId xmlns:a16="http://schemas.microsoft.com/office/drawing/2014/main" id="{0841FFAE-E63D-4B36-A904-355E687061EE}"/>
                  </a:ext>
                </a:extLst>
              </p14:cNvPr>
              <p14:cNvContentPartPr/>
              <p14:nvPr/>
            </p14:nvContentPartPr>
            <p14:xfrm>
              <a:off x="5300072" y="1767318"/>
              <a:ext cx="42840" cy="12240"/>
            </p14:xfrm>
          </p:contentPart>
        </mc:Choice>
        <mc:Fallback xmlns="">
          <p:pic>
            <p:nvPicPr>
              <p:cNvPr id="118" name="Рукописный ввод 117">
                <a:extLst>
                  <a:ext uri="{FF2B5EF4-FFF2-40B4-BE49-F238E27FC236}">
                    <a16:creationId xmlns:a16="http://schemas.microsoft.com/office/drawing/2014/main" id="{0841FFAE-E63D-4B36-A904-355E687061EE}"/>
                  </a:ext>
                </a:extLst>
              </p:cNvPr>
              <p:cNvPicPr/>
              <p:nvPr/>
            </p:nvPicPr>
            <p:blipFill>
              <a:blip r:embed="rId153"/>
              <a:stretch>
                <a:fillRect/>
              </a:stretch>
            </p:blipFill>
            <p:spPr>
              <a:xfrm>
                <a:off x="5295752" y="1762998"/>
                <a:ext cx="51480" cy="20880"/>
              </a:xfrm>
              <a:prstGeom prst="rect">
                <a:avLst/>
              </a:prstGeom>
            </p:spPr>
          </p:pic>
        </mc:Fallback>
      </mc:AlternateContent>
      <p:grpSp>
        <p:nvGrpSpPr>
          <p:cNvPr id="122" name="Группа 121">
            <a:extLst>
              <a:ext uri="{FF2B5EF4-FFF2-40B4-BE49-F238E27FC236}">
                <a16:creationId xmlns:a16="http://schemas.microsoft.com/office/drawing/2014/main" id="{B618349E-834C-4984-A89E-1DB67FB5B14C}"/>
              </a:ext>
            </a:extLst>
          </p:cNvPr>
          <p:cNvGrpSpPr/>
          <p:nvPr/>
        </p:nvGrpSpPr>
        <p:grpSpPr>
          <a:xfrm>
            <a:off x="904472" y="1201038"/>
            <a:ext cx="4916880" cy="995760"/>
            <a:chOff x="904472" y="1201038"/>
            <a:chExt cx="4916880" cy="995760"/>
          </a:xfrm>
        </p:grpSpPr>
        <mc:AlternateContent xmlns:mc="http://schemas.openxmlformats.org/markup-compatibility/2006" xmlns:p14="http://schemas.microsoft.com/office/powerpoint/2010/main">
          <mc:Choice Requires="p14">
            <p:contentPart p14:bwMode="auto" r:id="rId154">
              <p14:nvContentPartPr>
                <p14:cNvPr id="75" name="Рукописный ввод 74">
                  <a:extLst>
                    <a:ext uri="{FF2B5EF4-FFF2-40B4-BE49-F238E27FC236}">
                      <a16:creationId xmlns:a16="http://schemas.microsoft.com/office/drawing/2014/main" id="{32B03F6F-D3EF-4C70-BD75-74E06F4FCEB6}"/>
                    </a:ext>
                  </a:extLst>
                </p14:cNvPr>
                <p14:cNvContentPartPr/>
                <p14:nvPr/>
              </p14:nvContentPartPr>
              <p14:xfrm>
                <a:off x="1876832" y="1319478"/>
                <a:ext cx="31680" cy="204480"/>
              </p14:xfrm>
            </p:contentPart>
          </mc:Choice>
          <mc:Fallback xmlns="">
            <p:pic>
              <p:nvPicPr>
                <p:cNvPr id="75" name="Рукописный ввод 74">
                  <a:extLst>
                    <a:ext uri="{FF2B5EF4-FFF2-40B4-BE49-F238E27FC236}">
                      <a16:creationId xmlns:a16="http://schemas.microsoft.com/office/drawing/2014/main" id="{32B03F6F-D3EF-4C70-BD75-74E06F4FCEB6}"/>
                    </a:ext>
                  </a:extLst>
                </p:cNvPr>
                <p:cNvPicPr/>
                <p:nvPr/>
              </p:nvPicPr>
              <p:blipFill>
                <a:blip r:embed="rId155"/>
                <a:stretch>
                  <a:fillRect/>
                </a:stretch>
              </p:blipFill>
              <p:spPr>
                <a:xfrm>
                  <a:off x="1872512" y="1315158"/>
                  <a:ext cx="403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76" name="Рукописный ввод 75">
                  <a:extLst>
                    <a:ext uri="{FF2B5EF4-FFF2-40B4-BE49-F238E27FC236}">
                      <a16:creationId xmlns:a16="http://schemas.microsoft.com/office/drawing/2014/main" id="{EB423E7D-263B-4328-9173-58501C5F7242}"/>
                    </a:ext>
                  </a:extLst>
                </p14:cNvPr>
                <p14:cNvContentPartPr/>
                <p14:nvPr/>
              </p14:nvContentPartPr>
              <p14:xfrm>
                <a:off x="1845872" y="1201038"/>
                <a:ext cx="214200" cy="43200"/>
              </p14:xfrm>
            </p:contentPart>
          </mc:Choice>
          <mc:Fallback xmlns="">
            <p:pic>
              <p:nvPicPr>
                <p:cNvPr id="76" name="Рукописный ввод 75">
                  <a:extLst>
                    <a:ext uri="{FF2B5EF4-FFF2-40B4-BE49-F238E27FC236}">
                      <a16:creationId xmlns:a16="http://schemas.microsoft.com/office/drawing/2014/main" id="{EB423E7D-263B-4328-9173-58501C5F7242}"/>
                    </a:ext>
                  </a:extLst>
                </p:cNvPr>
                <p:cNvPicPr/>
                <p:nvPr/>
              </p:nvPicPr>
              <p:blipFill>
                <a:blip r:embed="rId157"/>
                <a:stretch>
                  <a:fillRect/>
                </a:stretch>
              </p:blipFill>
              <p:spPr>
                <a:xfrm>
                  <a:off x="1841552" y="1196718"/>
                  <a:ext cx="22284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77" name="Рукописный ввод 76">
                  <a:extLst>
                    <a:ext uri="{FF2B5EF4-FFF2-40B4-BE49-F238E27FC236}">
                      <a16:creationId xmlns:a16="http://schemas.microsoft.com/office/drawing/2014/main" id="{0B9774FA-6324-4414-8ED2-53C852AE8829}"/>
                    </a:ext>
                  </a:extLst>
                </p14:cNvPr>
                <p14:cNvContentPartPr/>
                <p14:nvPr/>
              </p14:nvContentPartPr>
              <p14:xfrm>
                <a:off x="1851632" y="1378878"/>
                <a:ext cx="170640" cy="15840"/>
              </p14:xfrm>
            </p:contentPart>
          </mc:Choice>
          <mc:Fallback xmlns="">
            <p:pic>
              <p:nvPicPr>
                <p:cNvPr id="77" name="Рукописный ввод 76">
                  <a:extLst>
                    <a:ext uri="{FF2B5EF4-FFF2-40B4-BE49-F238E27FC236}">
                      <a16:creationId xmlns:a16="http://schemas.microsoft.com/office/drawing/2014/main" id="{0B9774FA-6324-4414-8ED2-53C852AE8829}"/>
                    </a:ext>
                  </a:extLst>
                </p:cNvPr>
                <p:cNvPicPr/>
                <p:nvPr/>
              </p:nvPicPr>
              <p:blipFill>
                <a:blip r:embed="rId159"/>
                <a:stretch>
                  <a:fillRect/>
                </a:stretch>
              </p:blipFill>
              <p:spPr>
                <a:xfrm>
                  <a:off x="1847312" y="1374558"/>
                  <a:ext cx="1792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78" name="Рукописный ввод 77">
                  <a:extLst>
                    <a:ext uri="{FF2B5EF4-FFF2-40B4-BE49-F238E27FC236}">
                      <a16:creationId xmlns:a16="http://schemas.microsoft.com/office/drawing/2014/main" id="{F8DEE3B2-8A53-46DF-822B-D1FC21CA0438}"/>
                    </a:ext>
                  </a:extLst>
                </p14:cNvPr>
                <p14:cNvContentPartPr/>
                <p14:nvPr/>
              </p14:nvContentPartPr>
              <p14:xfrm>
                <a:off x="1866392" y="1795398"/>
                <a:ext cx="14760" cy="300240"/>
              </p14:xfrm>
            </p:contentPart>
          </mc:Choice>
          <mc:Fallback xmlns="">
            <p:pic>
              <p:nvPicPr>
                <p:cNvPr id="78" name="Рукописный ввод 77">
                  <a:extLst>
                    <a:ext uri="{FF2B5EF4-FFF2-40B4-BE49-F238E27FC236}">
                      <a16:creationId xmlns:a16="http://schemas.microsoft.com/office/drawing/2014/main" id="{F8DEE3B2-8A53-46DF-822B-D1FC21CA0438}"/>
                    </a:ext>
                  </a:extLst>
                </p:cNvPr>
                <p:cNvPicPr/>
                <p:nvPr/>
              </p:nvPicPr>
              <p:blipFill>
                <a:blip r:embed="rId161"/>
                <a:stretch>
                  <a:fillRect/>
                </a:stretch>
              </p:blipFill>
              <p:spPr>
                <a:xfrm>
                  <a:off x="1862072" y="1791078"/>
                  <a:ext cx="2340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79" name="Рукописный ввод 78">
                  <a:extLst>
                    <a:ext uri="{FF2B5EF4-FFF2-40B4-BE49-F238E27FC236}">
                      <a16:creationId xmlns:a16="http://schemas.microsoft.com/office/drawing/2014/main" id="{73205FA6-4524-4D03-A5EB-E103BB79981E}"/>
                    </a:ext>
                  </a:extLst>
                </p14:cNvPr>
                <p14:cNvContentPartPr/>
                <p14:nvPr/>
              </p14:nvContentPartPr>
              <p14:xfrm>
                <a:off x="1745432" y="1786398"/>
                <a:ext cx="248040" cy="68400"/>
              </p14:xfrm>
            </p:contentPart>
          </mc:Choice>
          <mc:Fallback xmlns="">
            <p:pic>
              <p:nvPicPr>
                <p:cNvPr id="79" name="Рукописный ввод 78">
                  <a:extLst>
                    <a:ext uri="{FF2B5EF4-FFF2-40B4-BE49-F238E27FC236}">
                      <a16:creationId xmlns:a16="http://schemas.microsoft.com/office/drawing/2014/main" id="{73205FA6-4524-4D03-A5EB-E103BB79981E}"/>
                    </a:ext>
                  </a:extLst>
                </p:cNvPr>
                <p:cNvPicPr/>
                <p:nvPr/>
              </p:nvPicPr>
              <p:blipFill>
                <a:blip r:embed="rId163"/>
                <a:stretch>
                  <a:fillRect/>
                </a:stretch>
              </p:blipFill>
              <p:spPr>
                <a:xfrm>
                  <a:off x="1741112" y="1782078"/>
                  <a:ext cx="25668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9" name="Рукописный ввод 118">
                  <a:extLst>
                    <a:ext uri="{FF2B5EF4-FFF2-40B4-BE49-F238E27FC236}">
                      <a16:creationId xmlns:a16="http://schemas.microsoft.com/office/drawing/2014/main" id="{1A3A59F6-7032-4156-84B4-0EF503C7CF0D}"/>
                    </a:ext>
                  </a:extLst>
                </p14:cNvPr>
                <p14:cNvContentPartPr/>
                <p14:nvPr/>
              </p14:nvContentPartPr>
              <p14:xfrm>
                <a:off x="904472" y="1606758"/>
                <a:ext cx="716040" cy="567360"/>
              </p14:xfrm>
            </p:contentPart>
          </mc:Choice>
          <mc:Fallback xmlns="">
            <p:pic>
              <p:nvPicPr>
                <p:cNvPr id="119" name="Рукописный ввод 118">
                  <a:extLst>
                    <a:ext uri="{FF2B5EF4-FFF2-40B4-BE49-F238E27FC236}">
                      <a16:creationId xmlns:a16="http://schemas.microsoft.com/office/drawing/2014/main" id="{1A3A59F6-7032-4156-84B4-0EF503C7CF0D}"/>
                    </a:ext>
                  </a:extLst>
                </p:cNvPr>
                <p:cNvPicPr/>
                <p:nvPr/>
              </p:nvPicPr>
              <p:blipFill>
                <a:blip r:embed="rId165"/>
                <a:stretch>
                  <a:fillRect/>
                </a:stretch>
              </p:blipFill>
              <p:spPr>
                <a:xfrm>
                  <a:off x="900152" y="1602438"/>
                  <a:ext cx="724680" cy="5760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20" name="Рукописный ввод 119">
                  <a:extLst>
                    <a:ext uri="{FF2B5EF4-FFF2-40B4-BE49-F238E27FC236}">
                      <a16:creationId xmlns:a16="http://schemas.microsoft.com/office/drawing/2014/main" id="{1C2ACA7A-4878-460C-B58A-2FC40CF5A9CA}"/>
                    </a:ext>
                  </a:extLst>
                </p14:cNvPr>
                <p14:cNvContentPartPr/>
                <p14:nvPr/>
              </p14:nvContentPartPr>
              <p14:xfrm>
                <a:off x="5098472" y="1522518"/>
                <a:ext cx="722880" cy="674280"/>
              </p14:xfrm>
            </p:contentPart>
          </mc:Choice>
          <mc:Fallback xmlns="">
            <p:pic>
              <p:nvPicPr>
                <p:cNvPr id="120" name="Рукописный ввод 119">
                  <a:extLst>
                    <a:ext uri="{FF2B5EF4-FFF2-40B4-BE49-F238E27FC236}">
                      <a16:creationId xmlns:a16="http://schemas.microsoft.com/office/drawing/2014/main" id="{1C2ACA7A-4878-460C-B58A-2FC40CF5A9CA}"/>
                    </a:ext>
                  </a:extLst>
                </p:cNvPr>
                <p:cNvPicPr/>
                <p:nvPr/>
              </p:nvPicPr>
              <p:blipFill>
                <a:blip r:embed="rId167"/>
                <a:stretch>
                  <a:fillRect/>
                </a:stretch>
              </p:blipFill>
              <p:spPr>
                <a:xfrm>
                  <a:off x="5094152" y="1518198"/>
                  <a:ext cx="731520" cy="6829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21" name="Рукописный ввод 120">
                  <a:extLst>
                    <a:ext uri="{FF2B5EF4-FFF2-40B4-BE49-F238E27FC236}">
                      <a16:creationId xmlns:a16="http://schemas.microsoft.com/office/drawing/2014/main" id="{7EC8E9C9-8D7B-418F-B991-8071B2E083E9}"/>
                    </a:ext>
                  </a:extLst>
                </p14:cNvPr>
                <p14:cNvContentPartPr/>
                <p14:nvPr/>
              </p14:nvContentPartPr>
              <p14:xfrm>
                <a:off x="1575512" y="1562478"/>
                <a:ext cx="3583080" cy="224280"/>
              </p14:xfrm>
            </p:contentPart>
          </mc:Choice>
          <mc:Fallback xmlns="">
            <p:pic>
              <p:nvPicPr>
                <p:cNvPr id="121" name="Рукописный ввод 120">
                  <a:extLst>
                    <a:ext uri="{FF2B5EF4-FFF2-40B4-BE49-F238E27FC236}">
                      <a16:creationId xmlns:a16="http://schemas.microsoft.com/office/drawing/2014/main" id="{7EC8E9C9-8D7B-418F-B991-8071B2E083E9}"/>
                    </a:ext>
                  </a:extLst>
                </p:cNvPr>
                <p:cNvPicPr/>
                <p:nvPr/>
              </p:nvPicPr>
              <p:blipFill>
                <a:blip r:embed="rId169"/>
                <a:stretch>
                  <a:fillRect/>
                </a:stretch>
              </p:blipFill>
              <p:spPr>
                <a:xfrm>
                  <a:off x="1571192" y="1558158"/>
                  <a:ext cx="3591720" cy="232920"/>
                </a:xfrm>
                <a:prstGeom prst="rect">
                  <a:avLst/>
                </a:prstGeom>
              </p:spPr>
            </p:pic>
          </mc:Fallback>
        </mc:AlternateContent>
      </p:grpSp>
      <p:grpSp>
        <p:nvGrpSpPr>
          <p:cNvPr id="132" name="Группа 131">
            <a:extLst>
              <a:ext uri="{FF2B5EF4-FFF2-40B4-BE49-F238E27FC236}">
                <a16:creationId xmlns:a16="http://schemas.microsoft.com/office/drawing/2014/main" id="{8CA8EF97-8128-4F43-8E19-60AE6CCFBEF8}"/>
              </a:ext>
            </a:extLst>
          </p:cNvPr>
          <p:cNvGrpSpPr/>
          <p:nvPr/>
        </p:nvGrpSpPr>
        <p:grpSpPr>
          <a:xfrm>
            <a:off x="1944152" y="3620958"/>
            <a:ext cx="2576520" cy="1112400"/>
            <a:chOff x="1944152" y="3620958"/>
            <a:chExt cx="2576520" cy="1112400"/>
          </a:xfrm>
        </p:grpSpPr>
        <mc:AlternateContent xmlns:mc="http://schemas.openxmlformats.org/markup-compatibility/2006" xmlns:p14="http://schemas.microsoft.com/office/powerpoint/2010/main">
          <mc:Choice Requires="p14">
            <p:contentPart p14:bwMode="auto" r:id="rId170">
              <p14:nvContentPartPr>
                <p14:cNvPr id="123" name="Рукописный ввод 122">
                  <a:extLst>
                    <a:ext uri="{FF2B5EF4-FFF2-40B4-BE49-F238E27FC236}">
                      <a16:creationId xmlns:a16="http://schemas.microsoft.com/office/drawing/2014/main" id="{F59330B8-68C8-4FA4-BA1A-9B301BDED58E}"/>
                    </a:ext>
                  </a:extLst>
                </p14:cNvPr>
                <p14:cNvContentPartPr/>
                <p14:nvPr/>
              </p14:nvContentPartPr>
              <p14:xfrm>
                <a:off x="1944152" y="4267158"/>
                <a:ext cx="608400" cy="466200"/>
              </p14:xfrm>
            </p:contentPart>
          </mc:Choice>
          <mc:Fallback xmlns="">
            <p:pic>
              <p:nvPicPr>
                <p:cNvPr id="123" name="Рукописный ввод 122">
                  <a:extLst>
                    <a:ext uri="{FF2B5EF4-FFF2-40B4-BE49-F238E27FC236}">
                      <a16:creationId xmlns:a16="http://schemas.microsoft.com/office/drawing/2014/main" id="{F59330B8-68C8-4FA4-BA1A-9B301BDED58E}"/>
                    </a:ext>
                  </a:extLst>
                </p:cNvPr>
                <p:cNvPicPr/>
                <p:nvPr/>
              </p:nvPicPr>
              <p:blipFill>
                <a:blip r:embed="rId171"/>
                <a:stretch>
                  <a:fillRect/>
                </a:stretch>
              </p:blipFill>
              <p:spPr>
                <a:xfrm>
                  <a:off x="1939832" y="4262838"/>
                  <a:ext cx="617040" cy="4748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24" name="Рукописный ввод 123">
                  <a:extLst>
                    <a:ext uri="{FF2B5EF4-FFF2-40B4-BE49-F238E27FC236}">
                      <a16:creationId xmlns:a16="http://schemas.microsoft.com/office/drawing/2014/main" id="{5F1B55D7-86C3-47C4-BC85-D18D5F46368A}"/>
                    </a:ext>
                  </a:extLst>
                </p14:cNvPr>
                <p14:cNvContentPartPr/>
                <p14:nvPr/>
              </p14:nvContentPartPr>
              <p14:xfrm>
                <a:off x="2569832" y="4169958"/>
                <a:ext cx="278640" cy="362520"/>
              </p14:xfrm>
            </p:contentPart>
          </mc:Choice>
          <mc:Fallback xmlns="">
            <p:pic>
              <p:nvPicPr>
                <p:cNvPr id="124" name="Рукописный ввод 123">
                  <a:extLst>
                    <a:ext uri="{FF2B5EF4-FFF2-40B4-BE49-F238E27FC236}">
                      <a16:creationId xmlns:a16="http://schemas.microsoft.com/office/drawing/2014/main" id="{5F1B55D7-86C3-47C4-BC85-D18D5F46368A}"/>
                    </a:ext>
                  </a:extLst>
                </p:cNvPr>
                <p:cNvPicPr/>
                <p:nvPr/>
              </p:nvPicPr>
              <p:blipFill>
                <a:blip r:embed="rId173"/>
                <a:stretch>
                  <a:fillRect/>
                </a:stretch>
              </p:blipFill>
              <p:spPr>
                <a:xfrm>
                  <a:off x="2565512" y="4165638"/>
                  <a:ext cx="28728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25" name="Рукописный ввод 124">
                  <a:extLst>
                    <a:ext uri="{FF2B5EF4-FFF2-40B4-BE49-F238E27FC236}">
                      <a16:creationId xmlns:a16="http://schemas.microsoft.com/office/drawing/2014/main" id="{99310C0A-31A5-49DF-9A53-3175C9259662}"/>
                    </a:ext>
                  </a:extLst>
                </p14:cNvPr>
                <p14:cNvContentPartPr/>
                <p14:nvPr/>
              </p14:nvContentPartPr>
              <p14:xfrm>
                <a:off x="2959712" y="4052598"/>
                <a:ext cx="318960" cy="357840"/>
              </p14:xfrm>
            </p:contentPart>
          </mc:Choice>
          <mc:Fallback xmlns="">
            <p:pic>
              <p:nvPicPr>
                <p:cNvPr id="125" name="Рукописный ввод 124">
                  <a:extLst>
                    <a:ext uri="{FF2B5EF4-FFF2-40B4-BE49-F238E27FC236}">
                      <a16:creationId xmlns:a16="http://schemas.microsoft.com/office/drawing/2014/main" id="{99310C0A-31A5-49DF-9A53-3175C9259662}"/>
                    </a:ext>
                  </a:extLst>
                </p:cNvPr>
                <p:cNvPicPr/>
                <p:nvPr/>
              </p:nvPicPr>
              <p:blipFill>
                <a:blip r:embed="rId175"/>
                <a:stretch>
                  <a:fillRect/>
                </a:stretch>
              </p:blipFill>
              <p:spPr>
                <a:xfrm>
                  <a:off x="2955392" y="4048278"/>
                  <a:ext cx="32760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6" name="Рукописный ввод 125">
                  <a:extLst>
                    <a:ext uri="{FF2B5EF4-FFF2-40B4-BE49-F238E27FC236}">
                      <a16:creationId xmlns:a16="http://schemas.microsoft.com/office/drawing/2014/main" id="{8CA7A7A2-0211-4D7E-BEE8-9B4A1B10FB35}"/>
                    </a:ext>
                  </a:extLst>
                </p14:cNvPr>
                <p14:cNvContentPartPr/>
                <p14:nvPr/>
              </p14:nvContentPartPr>
              <p14:xfrm>
                <a:off x="3375512" y="4025958"/>
                <a:ext cx="56880" cy="216000"/>
              </p14:xfrm>
            </p:contentPart>
          </mc:Choice>
          <mc:Fallback xmlns="">
            <p:pic>
              <p:nvPicPr>
                <p:cNvPr id="126" name="Рукописный ввод 125">
                  <a:extLst>
                    <a:ext uri="{FF2B5EF4-FFF2-40B4-BE49-F238E27FC236}">
                      <a16:creationId xmlns:a16="http://schemas.microsoft.com/office/drawing/2014/main" id="{8CA7A7A2-0211-4D7E-BEE8-9B4A1B10FB35}"/>
                    </a:ext>
                  </a:extLst>
                </p:cNvPr>
                <p:cNvPicPr/>
                <p:nvPr/>
              </p:nvPicPr>
              <p:blipFill>
                <a:blip r:embed="rId177"/>
                <a:stretch>
                  <a:fillRect/>
                </a:stretch>
              </p:blipFill>
              <p:spPr>
                <a:xfrm>
                  <a:off x="3371192" y="4021638"/>
                  <a:ext cx="6552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27" name="Рукописный ввод 126">
                  <a:extLst>
                    <a:ext uri="{FF2B5EF4-FFF2-40B4-BE49-F238E27FC236}">
                      <a16:creationId xmlns:a16="http://schemas.microsoft.com/office/drawing/2014/main" id="{B289CC4D-FF08-42E9-8F7C-45F4A1D3AD1D}"/>
                    </a:ext>
                  </a:extLst>
                </p14:cNvPr>
                <p14:cNvContentPartPr/>
                <p14:nvPr/>
              </p14:nvContentPartPr>
              <p14:xfrm>
                <a:off x="3395672" y="4000758"/>
                <a:ext cx="310320" cy="346320"/>
              </p14:xfrm>
            </p:contentPart>
          </mc:Choice>
          <mc:Fallback xmlns="">
            <p:pic>
              <p:nvPicPr>
                <p:cNvPr id="127" name="Рукописный ввод 126">
                  <a:extLst>
                    <a:ext uri="{FF2B5EF4-FFF2-40B4-BE49-F238E27FC236}">
                      <a16:creationId xmlns:a16="http://schemas.microsoft.com/office/drawing/2014/main" id="{B289CC4D-FF08-42E9-8F7C-45F4A1D3AD1D}"/>
                    </a:ext>
                  </a:extLst>
                </p:cNvPr>
                <p:cNvPicPr/>
                <p:nvPr/>
              </p:nvPicPr>
              <p:blipFill>
                <a:blip r:embed="rId179"/>
                <a:stretch>
                  <a:fillRect/>
                </a:stretch>
              </p:blipFill>
              <p:spPr>
                <a:xfrm>
                  <a:off x="3391352" y="3996438"/>
                  <a:ext cx="31896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8" name="Рукописный ввод 127">
                  <a:extLst>
                    <a:ext uri="{FF2B5EF4-FFF2-40B4-BE49-F238E27FC236}">
                      <a16:creationId xmlns:a16="http://schemas.microsoft.com/office/drawing/2014/main" id="{BF92D173-71B8-4DAF-9AEC-CA2B7A2133C1}"/>
                    </a:ext>
                  </a:extLst>
                </p14:cNvPr>
                <p14:cNvContentPartPr/>
                <p14:nvPr/>
              </p14:nvContentPartPr>
              <p14:xfrm>
                <a:off x="3529232" y="3968718"/>
                <a:ext cx="259920" cy="29160"/>
              </p14:xfrm>
            </p:contentPart>
          </mc:Choice>
          <mc:Fallback xmlns="">
            <p:pic>
              <p:nvPicPr>
                <p:cNvPr id="128" name="Рукописный ввод 127">
                  <a:extLst>
                    <a:ext uri="{FF2B5EF4-FFF2-40B4-BE49-F238E27FC236}">
                      <a16:creationId xmlns:a16="http://schemas.microsoft.com/office/drawing/2014/main" id="{BF92D173-71B8-4DAF-9AEC-CA2B7A2133C1}"/>
                    </a:ext>
                  </a:extLst>
                </p:cNvPr>
                <p:cNvPicPr/>
                <p:nvPr/>
              </p:nvPicPr>
              <p:blipFill>
                <a:blip r:embed="rId181"/>
                <a:stretch>
                  <a:fillRect/>
                </a:stretch>
              </p:blipFill>
              <p:spPr>
                <a:xfrm>
                  <a:off x="3524912" y="3964398"/>
                  <a:ext cx="2685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9" name="Рукописный ввод 128">
                  <a:extLst>
                    <a:ext uri="{FF2B5EF4-FFF2-40B4-BE49-F238E27FC236}">
                      <a16:creationId xmlns:a16="http://schemas.microsoft.com/office/drawing/2014/main" id="{B797C44D-48FD-42EB-9B33-5C55729E3CF8}"/>
                    </a:ext>
                  </a:extLst>
                </p14:cNvPr>
                <p14:cNvContentPartPr/>
                <p14:nvPr/>
              </p14:nvContentPartPr>
              <p14:xfrm>
                <a:off x="3753152" y="3975198"/>
                <a:ext cx="214200" cy="154440"/>
              </p14:xfrm>
            </p:contentPart>
          </mc:Choice>
          <mc:Fallback xmlns="">
            <p:pic>
              <p:nvPicPr>
                <p:cNvPr id="129" name="Рукописный ввод 128">
                  <a:extLst>
                    <a:ext uri="{FF2B5EF4-FFF2-40B4-BE49-F238E27FC236}">
                      <a16:creationId xmlns:a16="http://schemas.microsoft.com/office/drawing/2014/main" id="{B797C44D-48FD-42EB-9B33-5C55729E3CF8}"/>
                    </a:ext>
                  </a:extLst>
                </p:cNvPr>
                <p:cNvPicPr/>
                <p:nvPr/>
              </p:nvPicPr>
              <p:blipFill>
                <a:blip r:embed="rId183"/>
                <a:stretch>
                  <a:fillRect/>
                </a:stretch>
              </p:blipFill>
              <p:spPr>
                <a:xfrm>
                  <a:off x="3748832" y="3970878"/>
                  <a:ext cx="2228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30" name="Рукописный ввод 129">
                  <a:extLst>
                    <a:ext uri="{FF2B5EF4-FFF2-40B4-BE49-F238E27FC236}">
                      <a16:creationId xmlns:a16="http://schemas.microsoft.com/office/drawing/2014/main" id="{A850E443-3FCA-4295-AA30-3EECCE3EA19E}"/>
                    </a:ext>
                  </a:extLst>
                </p14:cNvPr>
                <p14:cNvContentPartPr/>
                <p14:nvPr/>
              </p14:nvContentPartPr>
              <p14:xfrm>
                <a:off x="3829112" y="3809238"/>
                <a:ext cx="201600" cy="307800"/>
              </p14:xfrm>
            </p:contentPart>
          </mc:Choice>
          <mc:Fallback xmlns="">
            <p:pic>
              <p:nvPicPr>
                <p:cNvPr id="130" name="Рукописный ввод 129">
                  <a:extLst>
                    <a:ext uri="{FF2B5EF4-FFF2-40B4-BE49-F238E27FC236}">
                      <a16:creationId xmlns:a16="http://schemas.microsoft.com/office/drawing/2014/main" id="{A850E443-3FCA-4295-AA30-3EECCE3EA19E}"/>
                    </a:ext>
                  </a:extLst>
                </p:cNvPr>
                <p:cNvPicPr/>
                <p:nvPr/>
              </p:nvPicPr>
              <p:blipFill>
                <a:blip r:embed="rId185"/>
                <a:stretch>
                  <a:fillRect/>
                </a:stretch>
              </p:blipFill>
              <p:spPr>
                <a:xfrm>
                  <a:off x="3824792" y="3804918"/>
                  <a:ext cx="21024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31" name="Рукописный ввод 130">
                  <a:extLst>
                    <a:ext uri="{FF2B5EF4-FFF2-40B4-BE49-F238E27FC236}">
                      <a16:creationId xmlns:a16="http://schemas.microsoft.com/office/drawing/2014/main" id="{6B617EAB-A38C-4C6B-AF88-EBD26D7E4081}"/>
                    </a:ext>
                  </a:extLst>
                </p14:cNvPr>
                <p14:cNvContentPartPr/>
                <p14:nvPr/>
              </p14:nvContentPartPr>
              <p14:xfrm>
                <a:off x="4013432" y="3620958"/>
                <a:ext cx="507240" cy="476640"/>
              </p14:xfrm>
            </p:contentPart>
          </mc:Choice>
          <mc:Fallback xmlns="">
            <p:pic>
              <p:nvPicPr>
                <p:cNvPr id="131" name="Рукописный ввод 130">
                  <a:extLst>
                    <a:ext uri="{FF2B5EF4-FFF2-40B4-BE49-F238E27FC236}">
                      <a16:creationId xmlns:a16="http://schemas.microsoft.com/office/drawing/2014/main" id="{6B617EAB-A38C-4C6B-AF88-EBD26D7E4081}"/>
                    </a:ext>
                  </a:extLst>
                </p:cNvPr>
                <p:cNvPicPr/>
                <p:nvPr/>
              </p:nvPicPr>
              <p:blipFill>
                <a:blip r:embed="rId187"/>
                <a:stretch>
                  <a:fillRect/>
                </a:stretch>
              </p:blipFill>
              <p:spPr>
                <a:xfrm>
                  <a:off x="4009112" y="3616638"/>
                  <a:ext cx="515880" cy="485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8">
            <p14:nvContentPartPr>
              <p14:cNvPr id="133" name="Рукописный ввод 132">
                <a:extLst>
                  <a:ext uri="{FF2B5EF4-FFF2-40B4-BE49-F238E27FC236}">
                    <a16:creationId xmlns:a16="http://schemas.microsoft.com/office/drawing/2014/main" id="{A3A5F6B1-709B-407B-9C05-8A3B68359355}"/>
                  </a:ext>
                </a:extLst>
              </p14:cNvPr>
              <p14:cNvContentPartPr/>
              <p14:nvPr/>
            </p14:nvContentPartPr>
            <p14:xfrm>
              <a:off x="3154832" y="4680438"/>
              <a:ext cx="878040" cy="244800"/>
            </p14:xfrm>
          </p:contentPart>
        </mc:Choice>
        <mc:Fallback xmlns="">
          <p:pic>
            <p:nvPicPr>
              <p:cNvPr id="133" name="Рукописный ввод 132">
                <a:extLst>
                  <a:ext uri="{FF2B5EF4-FFF2-40B4-BE49-F238E27FC236}">
                    <a16:creationId xmlns:a16="http://schemas.microsoft.com/office/drawing/2014/main" id="{A3A5F6B1-709B-407B-9C05-8A3B68359355}"/>
                  </a:ext>
                </a:extLst>
              </p:cNvPr>
              <p:cNvPicPr/>
              <p:nvPr/>
            </p:nvPicPr>
            <p:blipFill>
              <a:blip r:embed="rId189"/>
              <a:stretch>
                <a:fillRect/>
              </a:stretch>
            </p:blipFill>
            <p:spPr>
              <a:xfrm>
                <a:off x="3150512" y="4676118"/>
                <a:ext cx="886680" cy="253440"/>
              </a:xfrm>
              <a:prstGeom prst="rect">
                <a:avLst/>
              </a:prstGeom>
            </p:spPr>
          </p:pic>
        </mc:Fallback>
      </mc:AlternateContent>
    </p:spTree>
    <p:extLst>
      <p:ext uri="{BB962C8B-B14F-4D97-AF65-F5344CB8AC3E}">
        <p14:creationId xmlns:p14="http://schemas.microsoft.com/office/powerpoint/2010/main" val="2970930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E2E11B7-A376-4FCC-8599-6B4CDA59340A}"/>
              </a:ext>
            </a:extLst>
          </p:cNvPr>
          <p:cNvSpPr>
            <a:spLocks noGrp="1"/>
          </p:cNvSpPr>
          <p:nvPr>
            <p:ph idx="1"/>
          </p:nvPr>
        </p:nvSpPr>
        <p:spPr>
          <a:xfrm>
            <a:off x="998455" y="1146895"/>
            <a:ext cx="10515600" cy="4351338"/>
          </a:xfrm>
        </p:spPr>
        <p:txBody>
          <a:bodyPr/>
          <a:lstStyle/>
          <a:p>
            <a:r>
              <a:rPr lang="en-GB" dirty="0"/>
              <a:t>WHAT YOU LEARNED TODAY?</a:t>
            </a:r>
          </a:p>
          <a:p>
            <a:endParaRPr lang="en-GB" dirty="0"/>
          </a:p>
          <a:p>
            <a:r>
              <a:rPr lang="en-GB" dirty="0"/>
              <a:t>HOW TO COMPUTE TRUTH TABLES</a:t>
            </a:r>
          </a:p>
          <a:p>
            <a:r>
              <a:rPr lang="en-GB" dirty="0"/>
              <a:t>WHAT IS THE DIFFERENCE BETWEEN TAUTOLOGICAL, SELF CONTRADICTORY AND CONTIGENT STATEMENTS</a:t>
            </a:r>
          </a:p>
          <a:p>
            <a:r>
              <a:rPr lang="en-GB" dirty="0"/>
              <a:t>WHEN TWO STATEMENTS ARE LOGICALLY EQUIVALENT, CONTRADICTORY, CONSISTENT, INCONSISTENT</a:t>
            </a:r>
          </a:p>
          <a:p>
            <a:endParaRPr lang="en-GB" dirty="0"/>
          </a:p>
          <a:p>
            <a:r>
              <a:rPr lang="en-GB"/>
              <a:t>PRACTICE MAKES IT PERFECT</a:t>
            </a:r>
            <a:endParaRPr lang="en-GB" dirty="0"/>
          </a:p>
        </p:txBody>
      </p:sp>
      <p:sp>
        <p:nvSpPr>
          <p:cNvPr id="2" name="TextBox 1">
            <a:extLst>
              <a:ext uri="{FF2B5EF4-FFF2-40B4-BE49-F238E27FC236}">
                <a16:creationId xmlns:a16="http://schemas.microsoft.com/office/drawing/2014/main" id="{107CED05-438F-4AAC-B991-6DEBD20C2930}"/>
              </a:ext>
            </a:extLst>
          </p:cNvPr>
          <p:cNvSpPr txBox="1"/>
          <p:nvPr/>
        </p:nvSpPr>
        <p:spPr>
          <a:xfrm>
            <a:off x="11342803" y="6155703"/>
            <a:ext cx="478410" cy="382628"/>
          </a:xfrm>
          <a:prstGeom prst="rect">
            <a:avLst/>
          </a:prstGeom>
          <a:noFill/>
        </p:spPr>
        <p:txBody>
          <a:bodyPr wrap="square">
            <a:spAutoFit/>
          </a:bodyPr>
          <a:lstStyle/>
          <a:p>
            <a:r>
              <a:rPr lang="en-GB" i="1" spc="-1">
                <a:solidFill>
                  <a:srgbClr val="000000"/>
                </a:solidFill>
                <a:uFill>
                  <a:solidFill>
                    <a:srgbClr val="FFFFFF"/>
                  </a:solidFill>
                </a:uFill>
                <a:latin typeface="Arial"/>
                <a:ea typeface="Microsoft YaHei"/>
              </a:rPr>
              <a:t>22</a:t>
            </a:r>
            <a:endParaRPr lang="en-GB" dirty="0"/>
          </a:p>
        </p:txBody>
      </p:sp>
    </p:spTree>
    <p:extLst>
      <p:ext uri="{BB962C8B-B14F-4D97-AF65-F5344CB8AC3E}">
        <p14:creationId xmlns:p14="http://schemas.microsoft.com/office/powerpoint/2010/main" val="413854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4B5FA5-6D20-4CE9-BB4F-3902E1FEE95C}"/>
              </a:ext>
            </a:extLst>
          </p:cNvPr>
          <p:cNvSpPr txBox="1"/>
          <p:nvPr/>
        </p:nvSpPr>
        <p:spPr>
          <a:xfrm>
            <a:off x="1376313" y="692027"/>
            <a:ext cx="9064919" cy="4154984"/>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LAST WEEK:  Summary of Previous Lecture</a:t>
            </a:r>
          </a:p>
          <a:p>
            <a:endParaRPr lang="en-GB" sz="2400" spc="-1" dirty="0">
              <a:solidFill>
                <a:srgbClr val="000000"/>
              </a:solidFill>
              <a:uFill>
                <a:solidFill>
                  <a:srgbClr val="FFFFFF"/>
                </a:solidFill>
              </a:uFill>
              <a:latin typeface="Arial"/>
              <a:ea typeface="Microsoft YaHei"/>
            </a:endParaRP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Every compound proposition has the property of bivalence. </a:t>
            </a: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Propositional Logic allows us to create compound propositions We saw that if you know the value of its elements you can calculate the truth value of the whole proposition by looking at the main operator</a:t>
            </a: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Example:</a:t>
            </a:r>
          </a:p>
        </p:txBody>
      </p:sp>
      <p:sp>
        <p:nvSpPr>
          <p:cNvPr id="2" name="TextBox 1">
            <a:extLst>
              <a:ext uri="{FF2B5EF4-FFF2-40B4-BE49-F238E27FC236}">
                <a16:creationId xmlns:a16="http://schemas.microsoft.com/office/drawing/2014/main" id="{F3D113AC-39FD-43E3-8833-E501CE8C8437}"/>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3</a:t>
            </a:r>
            <a:endParaRPr lang="en-GB" dirty="0"/>
          </a:p>
        </p:txBody>
      </p:sp>
      <p:grpSp>
        <p:nvGrpSpPr>
          <p:cNvPr id="12" name="Группа 11">
            <a:extLst>
              <a:ext uri="{FF2B5EF4-FFF2-40B4-BE49-F238E27FC236}">
                <a16:creationId xmlns:a16="http://schemas.microsoft.com/office/drawing/2014/main" id="{FCBA2737-C20A-4CAC-B90D-E9BFD73EB7A6}"/>
              </a:ext>
            </a:extLst>
          </p:cNvPr>
          <p:cNvGrpSpPr/>
          <p:nvPr/>
        </p:nvGrpSpPr>
        <p:grpSpPr>
          <a:xfrm>
            <a:off x="3097952" y="4838838"/>
            <a:ext cx="1699200" cy="656640"/>
            <a:chOff x="3097952" y="4838838"/>
            <a:chExt cx="1699200" cy="656640"/>
          </a:xfrm>
        </p:grpSpPr>
        <mc:AlternateContent xmlns:mc="http://schemas.openxmlformats.org/markup-compatibility/2006" xmlns:p14="http://schemas.microsoft.com/office/powerpoint/2010/main">
          <mc:Choice Requires="p14">
            <p:contentPart p14:bwMode="auto" r:id="rId2">
              <p14:nvContentPartPr>
                <p14:cNvPr id="3" name="Рукописный ввод 2">
                  <a:extLst>
                    <a:ext uri="{FF2B5EF4-FFF2-40B4-BE49-F238E27FC236}">
                      <a16:creationId xmlns:a16="http://schemas.microsoft.com/office/drawing/2014/main" id="{7C97AFDD-41E0-47D4-88B8-13D445A7D961}"/>
                    </a:ext>
                  </a:extLst>
                </p14:cNvPr>
                <p14:cNvContentPartPr/>
                <p14:nvPr/>
              </p14:nvContentPartPr>
              <p14:xfrm>
                <a:off x="3439952" y="4953318"/>
                <a:ext cx="363600" cy="505440"/>
              </p14:xfrm>
            </p:contentPart>
          </mc:Choice>
          <mc:Fallback xmlns="">
            <p:pic>
              <p:nvPicPr>
                <p:cNvPr id="3" name="Рукописный ввод 2">
                  <a:extLst>
                    <a:ext uri="{FF2B5EF4-FFF2-40B4-BE49-F238E27FC236}">
                      <a16:creationId xmlns:a16="http://schemas.microsoft.com/office/drawing/2014/main" id="{7C97AFDD-41E0-47D4-88B8-13D445A7D961}"/>
                    </a:ext>
                  </a:extLst>
                </p:cNvPr>
                <p:cNvPicPr/>
                <p:nvPr/>
              </p:nvPicPr>
              <p:blipFill>
                <a:blip r:embed="rId3"/>
                <a:stretch>
                  <a:fillRect/>
                </a:stretch>
              </p:blipFill>
              <p:spPr>
                <a:xfrm>
                  <a:off x="3430952" y="4944678"/>
                  <a:ext cx="381240" cy="523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Рукописный ввод 3">
                  <a:extLst>
                    <a:ext uri="{FF2B5EF4-FFF2-40B4-BE49-F238E27FC236}">
                      <a16:creationId xmlns:a16="http://schemas.microsoft.com/office/drawing/2014/main" id="{80455D91-2273-48D2-8CAF-EE60835DC662}"/>
                    </a:ext>
                  </a:extLst>
                </p14:cNvPr>
                <p14:cNvContentPartPr/>
                <p14:nvPr/>
              </p14:nvContentPartPr>
              <p14:xfrm>
                <a:off x="3404312" y="5218998"/>
                <a:ext cx="293040" cy="93600"/>
              </p14:xfrm>
            </p:contentPart>
          </mc:Choice>
          <mc:Fallback xmlns="">
            <p:pic>
              <p:nvPicPr>
                <p:cNvPr id="4" name="Рукописный ввод 3">
                  <a:extLst>
                    <a:ext uri="{FF2B5EF4-FFF2-40B4-BE49-F238E27FC236}">
                      <a16:creationId xmlns:a16="http://schemas.microsoft.com/office/drawing/2014/main" id="{80455D91-2273-48D2-8CAF-EE60835DC662}"/>
                    </a:ext>
                  </a:extLst>
                </p:cNvPr>
                <p:cNvPicPr/>
                <p:nvPr/>
              </p:nvPicPr>
              <p:blipFill>
                <a:blip r:embed="rId5"/>
                <a:stretch>
                  <a:fillRect/>
                </a:stretch>
              </p:blipFill>
              <p:spPr>
                <a:xfrm>
                  <a:off x="3395672" y="5209998"/>
                  <a:ext cx="31068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Рукописный ввод 6">
                  <a:extLst>
                    <a:ext uri="{FF2B5EF4-FFF2-40B4-BE49-F238E27FC236}">
                      <a16:creationId xmlns:a16="http://schemas.microsoft.com/office/drawing/2014/main" id="{63953B31-179D-4589-8547-5A763C552BB9}"/>
                    </a:ext>
                  </a:extLst>
                </p14:cNvPr>
                <p14:cNvContentPartPr/>
                <p14:nvPr/>
              </p14:nvContentPartPr>
              <p14:xfrm>
                <a:off x="3973472" y="5225118"/>
                <a:ext cx="65880" cy="54360"/>
              </p14:xfrm>
            </p:contentPart>
          </mc:Choice>
          <mc:Fallback xmlns="">
            <p:pic>
              <p:nvPicPr>
                <p:cNvPr id="7" name="Рукописный ввод 6">
                  <a:extLst>
                    <a:ext uri="{FF2B5EF4-FFF2-40B4-BE49-F238E27FC236}">
                      <a16:creationId xmlns:a16="http://schemas.microsoft.com/office/drawing/2014/main" id="{63953B31-179D-4589-8547-5A763C552BB9}"/>
                    </a:ext>
                  </a:extLst>
                </p:cNvPr>
                <p:cNvPicPr/>
                <p:nvPr/>
              </p:nvPicPr>
              <p:blipFill>
                <a:blip r:embed="rId7"/>
                <a:stretch>
                  <a:fillRect/>
                </a:stretch>
              </p:blipFill>
              <p:spPr>
                <a:xfrm>
                  <a:off x="3964472" y="5216478"/>
                  <a:ext cx="835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Рукописный ввод 7">
                  <a:extLst>
                    <a:ext uri="{FF2B5EF4-FFF2-40B4-BE49-F238E27FC236}">
                      <a16:creationId xmlns:a16="http://schemas.microsoft.com/office/drawing/2014/main" id="{9FDB7FAB-A811-4E00-AF04-8B67DF5CAC4C}"/>
                    </a:ext>
                  </a:extLst>
                </p14:cNvPr>
                <p14:cNvContentPartPr/>
                <p14:nvPr/>
              </p14:nvContentPartPr>
              <p14:xfrm>
                <a:off x="4208912" y="4902558"/>
                <a:ext cx="297000" cy="348120"/>
              </p14:xfrm>
            </p:contentPart>
          </mc:Choice>
          <mc:Fallback xmlns="">
            <p:pic>
              <p:nvPicPr>
                <p:cNvPr id="8" name="Рукописный ввод 7">
                  <a:extLst>
                    <a:ext uri="{FF2B5EF4-FFF2-40B4-BE49-F238E27FC236}">
                      <a16:creationId xmlns:a16="http://schemas.microsoft.com/office/drawing/2014/main" id="{9FDB7FAB-A811-4E00-AF04-8B67DF5CAC4C}"/>
                    </a:ext>
                  </a:extLst>
                </p:cNvPr>
                <p:cNvPicPr/>
                <p:nvPr/>
              </p:nvPicPr>
              <p:blipFill>
                <a:blip r:embed="rId9"/>
                <a:stretch>
                  <a:fillRect/>
                </a:stretch>
              </p:blipFill>
              <p:spPr>
                <a:xfrm>
                  <a:off x="4200272" y="4893918"/>
                  <a:ext cx="31464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Рукописный ввод 8">
                  <a:extLst>
                    <a:ext uri="{FF2B5EF4-FFF2-40B4-BE49-F238E27FC236}">
                      <a16:creationId xmlns:a16="http://schemas.microsoft.com/office/drawing/2014/main" id="{148DC687-838B-4A05-9C5D-A8376D4A163F}"/>
                    </a:ext>
                  </a:extLst>
                </p14:cNvPr>
                <p14:cNvContentPartPr/>
                <p14:nvPr/>
              </p14:nvContentPartPr>
              <p14:xfrm>
                <a:off x="4525712" y="4838838"/>
                <a:ext cx="271440" cy="609840"/>
              </p14:xfrm>
            </p:contentPart>
          </mc:Choice>
          <mc:Fallback xmlns="">
            <p:pic>
              <p:nvPicPr>
                <p:cNvPr id="9" name="Рукописный ввод 8">
                  <a:extLst>
                    <a:ext uri="{FF2B5EF4-FFF2-40B4-BE49-F238E27FC236}">
                      <a16:creationId xmlns:a16="http://schemas.microsoft.com/office/drawing/2014/main" id="{148DC687-838B-4A05-9C5D-A8376D4A163F}"/>
                    </a:ext>
                  </a:extLst>
                </p:cNvPr>
                <p:cNvPicPr/>
                <p:nvPr/>
              </p:nvPicPr>
              <p:blipFill>
                <a:blip r:embed="rId11"/>
                <a:stretch>
                  <a:fillRect/>
                </a:stretch>
              </p:blipFill>
              <p:spPr>
                <a:xfrm>
                  <a:off x="4517072" y="4829838"/>
                  <a:ext cx="289080" cy="627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Рукописный ввод 10">
                  <a:extLst>
                    <a:ext uri="{FF2B5EF4-FFF2-40B4-BE49-F238E27FC236}">
                      <a16:creationId xmlns:a16="http://schemas.microsoft.com/office/drawing/2014/main" id="{3AABCD27-CAE9-464F-808E-B90A98B6F89D}"/>
                    </a:ext>
                  </a:extLst>
                </p14:cNvPr>
                <p14:cNvContentPartPr/>
                <p14:nvPr/>
              </p14:nvContentPartPr>
              <p14:xfrm>
                <a:off x="3097952" y="4860438"/>
                <a:ext cx="230400" cy="635040"/>
              </p14:xfrm>
            </p:contentPart>
          </mc:Choice>
          <mc:Fallback xmlns="">
            <p:pic>
              <p:nvPicPr>
                <p:cNvPr id="11" name="Рукописный ввод 10">
                  <a:extLst>
                    <a:ext uri="{FF2B5EF4-FFF2-40B4-BE49-F238E27FC236}">
                      <a16:creationId xmlns:a16="http://schemas.microsoft.com/office/drawing/2014/main" id="{3AABCD27-CAE9-464F-808E-B90A98B6F89D}"/>
                    </a:ext>
                  </a:extLst>
                </p:cNvPr>
                <p:cNvPicPr/>
                <p:nvPr/>
              </p:nvPicPr>
              <p:blipFill>
                <a:blip r:embed="rId13"/>
                <a:stretch>
                  <a:fillRect/>
                </a:stretch>
              </p:blipFill>
              <p:spPr>
                <a:xfrm>
                  <a:off x="3088952" y="4851798"/>
                  <a:ext cx="248040" cy="652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3" name="Рукописный ввод 12">
                <a:extLst>
                  <a:ext uri="{FF2B5EF4-FFF2-40B4-BE49-F238E27FC236}">
                    <a16:creationId xmlns:a16="http://schemas.microsoft.com/office/drawing/2014/main" id="{D62EF20B-111C-4CD8-871F-AE82C62F76F5}"/>
                  </a:ext>
                </a:extLst>
              </p14:cNvPr>
              <p14:cNvContentPartPr/>
              <p14:nvPr/>
            </p14:nvContentPartPr>
            <p14:xfrm>
              <a:off x="5158952" y="5031798"/>
              <a:ext cx="253800" cy="230040"/>
            </p14:xfrm>
          </p:contentPart>
        </mc:Choice>
        <mc:Fallback xmlns="">
          <p:pic>
            <p:nvPicPr>
              <p:cNvPr id="13" name="Рукописный ввод 12">
                <a:extLst>
                  <a:ext uri="{FF2B5EF4-FFF2-40B4-BE49-F238E27FC236}">
                    <a16:creationId xmlns:a16="http://schemas.microsoft.com/office/drawing/2014/main" id="{D62EF20B-111C-4CD8-871F-AE82C62F76F5}"/>
                  </a:ext>
                </a:extLst>
              </p:cNvPr>
              <p:cNvPicPr/>
              <p:nvPr/>
            </p:nvPicPr>
            <p:blipFill>
              <a:blip r:embed="rId15"/>
              <a:stretch>
                <a:fillRect/>
              </a:stretch>
            </p:blipFill>
            <p:spPr>
              <a:xfrm>
                <a:off x="5149952" y="5022798"/>
                <a:ext cx="2714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Рукописный ввод 13">
                <a:extLst>
                  <a:ext uri="{FF2B5EF4-FFF2-40B4-BE49-F238E27FC236}">
                    <a16:creationId xmlns:a16="http://schemas.microsoft.com/office/drawing/2014/main" id="{E78A705F-2664-4080-8CE5-2528CB978FFB}"/>
                  </a:ext>
                </a:extLst>
              </p14:cNvPr>
              <p14:cNvContentPartPr/>
              <p14:nvPr/>
            </p14:nvContentPartPr>
            <p14:xfrm>
              <a:off x="5725232" y="4934238"/>
              <a:ext cx="486360" cy="454320"/>
            </p14:xfrm>
          </p:contentPart>
        </mc:Choice>
        <mc:Fallback xmlns="">
          <p:pic>
            <p:nvPicPr>
              <p:cNvPr id="14" name="Рукописный ввод 13">
                <a:extLst>
                  <a:ext uri="{FF2B5EF4-FFF2-40B4-BE49-F238E27FC236}">
                    <a16:creationId xmlns:a16="http://schemas.microsoft.com/office/drawing/2014/main" id="{E78A705F-2664-4080-8CE5-2528CB978FFB}"/>
                  </a:ext>
                </a:extLst>
              </p:cNvPr>
              <p:cNvPicPr/>
              <p:nvPr/>
            </p:nvPicPr>
            <p:blipFill>
              <a:blip r:embed="rId17"/>
              <a:stretch>
                <a:fillRect/>
              </a:stretch>
            </p:blipFill>
            <p:spPr>
              <a:xfrm>
                <a:off x="5716592" y="4925598"/>
                <a:ext cx="504000" cy="471960"/>
              </a:xfrm>
              <a:prstGeom prst="rect">
                <a:avLst/>
              </a:prstGeom>
            </p:spPr>
          </p:pic>
        </mc:Fallback>
      </mc:AlternateContent>
      <p:grpSp>
        <p:nvGrpSpPr>
          <p:cNvPr id="20" name="Группа 19">
            <a:extLst>
              <a:ext uri="{FF2B5EF4-FFF2-40B4-BE49-F238E27FC236}">
                <a16:creationId xmlns:a16="http://schemas.microsoft.com/office/drawing/2014/main" id="{1B7BA3F9-B8CA-42BD-A0C4-ACADBB54E844}"/>
              </a:ext>
            </a:extLst>
          </p:cNvPr>
          <p:cNvGrpSpPr/>
          <p:nvPr/>
        </p:nvGrpSpPr>
        <p:grpSpPr>
          <a:xfrm>
            <a:off x="7736192" y="4038198"/>
            <a:ext cx="840600" cy="357480"/>
            <a:chOff x="7736192" y="4038198"/>
            <a:chExt cx="840600" cy="357480"/>
          </a:xfrm>
        </p:grpSpPr>
        <mc:AlternateContent xmlns:mc="http://schemas.openxmlformats.org/markup-compatibility/2006" xmlns:p14="http://schemas.microsoft.com/office/powerpoint/2010/main">
          <mc:Choice Requires="p14">
            <p:contentPart p14:bwMode="auto" r:id="rId18">
              <p14:nvContentPartPr>
                <p14:cNvPr id="15" name="Рукописный ввод 14">
                  <a:extLst>
                    <a:ext uri="{FF2B5EF4-FFF2-40B4-BE49-F238E27FC236}">
                      <a16:creationId xmlns:a16="http://schemas.microsoft.com/office/drawing/2014/main" id="{1A320143-E220-4817-85F9-A50611597A65}"/>
                    </a:ext>
                  </a:extLst>
                </p14:cNvPr>
                <p14:cNvContentPartPr/>
                <p14:nvPr/>
              </p14:nvContentPartPr>
              <p14:xfrm>
                <a:off x="7736192" y="4088598"/>
                <a:ext cx="196920" cy="307080"/>
              </p14:xfrm>
            </p:contentPart>
          </mc:Choice>
          <mc:Fallback xmlns="">
            <p:pic>
              <p:nvPicPr>
                <p:cNvPr id="15" name="Рукописный ввод 14">
                  <a:extLst>
                    <a:ext uri="{FF2B5EF4-FFF2-40B4-BE49-F238E27FC236}">
                      <a16:creationId xmlns:a16="http://schemas.microsoft.com/office/drawing/2014/main" id="{1A320143-E220-4817-85F9-A50611597A65}"/>
                    </a:ext>
                  </a:extLst>
                </p:cNvPr>
                <p:cNvPicPr/>
                <p:nvPr/>
              </p:nvPicPr>
              <p:blipFill>
                <a:blip r:embed="rId19"/>
                <a:stretch>
                  <a:fillRect/>
                </a:stretch>
              </p:blipFill>
              <p:spPr>
                <a:xfrm>
                  <a:off x="7727552" y="4079958"/>
                  <a:ext cx="21456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Рукописный ввод 15">
                  <a:extLst>
                    <a:ext uri="{FF2B5EF4-FFF2-40B4-BE49-F238E27FC236}">
                      <a16:creationId xmlns:a16="http://schemas.microsoft.com/office/drawing/2014/main" id="{21F102C3-80ED-46CD-8CF2-035299BC37D2}"/>
                    </a:ext>
                  </a:extLst>
                </p14:cNvPr>
                <p14:cNvContentPartPr/>
                <p14:nvPr/>
              </p14:nvContentPartPr>
              <p14:xfrm>
                <a:off x="7807472" y="4201278"/>
                <a:ext cx="119880" cy="15480"/>
              </p14:xfrm>
            </p:contentPart>
          </mc:Choice>
          <mc:Fallback xmlns="">
            <p:pic>
              <p:nvPicPr>
                <p:cNvPr id="16" name="Рукописный ввод 15">
                  <a:extLst>
                    <a:ext uri="{FF2B5EF4-FFF2-40B4-BE49-F238E27FC236}">
                      <a16:creationId xmlns:a16="http://schemas.microsoft.com/office/drawing/2014/main" id="{21F102C3-80ED-46CD-8CF2-035299BC37D2}"/>
                    </a:ext>
                  </a:extLst>
                </p:cNvPr>
                <p:cNvPicPr/>
                <p:nvPr/>
              </p:nvPicPr>
              <p:blipFill>
                <a:blip r:embed="rId21"/>
                <a:stretch>
                  <a:fillRect/>
                </a:stretch>
              </p:blipFill>
              <p:spPr>
                <a:xfrm>
                  <a:off x="7798832" y="4192638"/>
                  <a:ext cx="13752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Рукописный ввод 16">
                  <a:extLst>
                    <a:ext uri="{FF2B5EF4-FFF2-40B4-BE49-F238E27FC236}">
                      <a16:creationId xmlns:a16="http://schemas.microsoft.com/office/drawing/2014/main" id="{6AF9B301-03BA-4E0F-8B25-4A5DA345EFA9}"/>
                    </a:ext>
                  </a:extLst>
                </p14:cNvPr>
                <p14:cNvContentPartPr/>
                <p14:nvPr/>
              </p14:nvContentPartPr>
              <p14:xfrm>
                <a:off x="8052992" y="4196598"/>
                <a:ext cx="159120" cy="60840"/>
              </p14:xfrm>
            </p:contentPart>
          </mc:Choice>
          <mc:Fallback xmlns="">
            <p:pic>
              <p:nvPicPr>
                <p:cNvPr id="17" name="Рукописный ввод 16">
                  <a:extLst>
                    <a:ext uri="{FF2B5EF4-FFF2-40B4-BE49-F238E27FC236}">
                      <a16:creationId xmlns:a16="http://schemas.microsoft.com/office/drawing/2014/main" id="{6AF9B301-03BA-4E0F-8B25-4A5DA345EFA9}"/>
                    </a:ext>
                  </a:extLst>
                </p:cNvPr>
                <p:cNvPicPr/>
                <p:nvPr/>
              </p:nvPicPr>
              <p:blipFill>
                <a:blip r:embed="rId23"/>
                <a:stretch>
                  <a:fillRect/>
                </a:stretch>
              </p:blipFill>
              <p:spPr>
                <a:xfrm>
                  <a:off x="8043992" y="4187598"/>
                  <a:ext cx="17676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Рукописный ввод 17">
                  <a:extLst>
                    <a:ext uri="{FF2B5EF4-FFF2-40B4-BE49-F238E27FC236}">
                      <a16:creationId xmlns:a16="http://schemas.microsoft.com/office/drawing/2014/main" id="{63A8DE57-6DD4-4EE8-BFBA-87D6C1C855C5}"/>
                    </a:ext>
                  </a:extLst>
                </p14:cNvPr>
                <p14:cNvContentPartPr/>
                <p14:nvPr/>
              </p14:nvContentPartPr>
              <p14:xfrm>
                <a:off x="8435312" y="4084278"/>
                <a:ext cx="45720" cy="208800"/>
              </p14:xfrm>
            </p:contentPart>
          </mc:Choice>
          <mc:Fallback xmlns="">
            <p:pic>
              <p:nvPicPr>
                <p:cNvPr id="18" name="Рукописный ввод 17">
                  <a:extLst>
                    <a:ext uri="{FF2B5EF4-FFF2-40B4-BE49-F238E27FC236}">
                      <a16:creationId xmlns:a16="http://schemas.microsoft.com/office/drawing/2014/main" id="{63A8DE57-6DD4-4EE8-BFBA-87D6C1C855C5}"/>
                    </a:ext>
                  </a:extLst>
                </p:cNvPr>
                <p:cNvPicPr/>
                <p:nvPr/>
              </p:nvPicPr>
              <p:blipFill>
                <a:blip r:embed="rId25"/>
                <a:stretch>
                  <a:fillRect/>
                </a:stretch>
              </p:blipFill>
              <p:spPr>
                <a:xfrm>
                  <a:off x="8426312" y="4075278"/>
                  <a:ext cx="6336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Рукописный ввод 18">
                  <a:extLst>
                    <a:ext uri="{FF2B5EF4-FFF2-40B4-BE49-F238E27FC236}">
                      <a16:creationId xmlns:a16="http://schemas.microsoft.com/office/drawing/2014/main" id="{522317FA-890A-430E-B7E9-071BF8729360}"/>
                    </a:ext>
                  </a:extLst>
                </p14:cNvPr>
                <p14:cNvContentPartPr/>
                <p14:nvPr/>
              </p14:nvContentPartPr>
              <p14:xfrm>
                <a:off x="8351432" y="4038198"/>
                <a:ext cx="225360" cy="39240"/>
              </p14:xfrm>
            </p:contentPart>
          </mc:Choice>
          <mc:Fallback xmlns="">
            <p:pic>
              <p:nvPicPr>
                <p:cNvPr id="19" name="Рукописный ввод 18">
                  <a:extLst>
                    <a:ext uri="{FF2B5EF4-FFF2-40B4-BE49-F238E27FC236}">
                      <a16:creationId xmlns:a16="http://schemas.microsoft.com/office/drawing/2014/main" id="{522317FA-890A-430E-B7E9-071BF8729360}"/>
                    </a:ext>
                  </a:extLst>
                </p:cNvPr>
                <p:cNvPicPr/>
                <p:nvPr/>
              </p:nvPicPr>
              <p:blipFill>
                <a:blip r:embed="rId27"/>
                <a:stretch>
                  <a:fillRect/>
                </a:stretch>
              </p:blipFill>
              <p:spPr>
                <a:xfrm>
                  <a:off x="8342792" y="4029558"/>
                  <a:ext cx="243000" cy="56880"/>
                </a:xfrm>
                <a:prstGeom prst="rect">
                  <a:avLst/>
                </a:prstGeom>
              </p:spPr>
            </p:pic>
          </mc:Fallback>
        </mc:AlternateContent>
      </p:grpSp>
      <p:grpSp>
        <p:nvGrpSpPr>
          <p:cNvPr id="25" name="Группа 24">
            <a:extLst>
              <a:ext uri="{FF2B5EF4-FFF2-40B4-BE49-F238E27FC236}">
                <a16:creationId xmlns:a16="http://schemas.microsoft.com/office/drawing/2014/main" id="{67391521-C972-41B2-BE24-EA9DC4A9B6FC}"/>
              </a:ext>
            </a:extLst>
          </p:cNvPr>
          <p:cNvGrpSpPr/>
          <p:nvPr/>
        </p:nvGrpSpPr>
        <p:grpSpPr>
          <a:xfrm>
            <a:off x="7771112" y="4464798"/>
            <a:ext cx="825480" cy="304920"/>
            <a:chOff x="7771112" y="4464798"/>
            <a:chExt cx="825480" cy="304920"/>
          </a:xfrm>
        </p:grpSpPr>
        <mc:AlternateContent xmlns:mc="http://schemas.openxmlformats.org/markup-compatibility/2006" xmlns:p14="http://schemas.microsoft.com/office/powerpoint/2010/main">
          <mc:Choice Requires="p14">
            <p:contentPart p14:bwMode="auto" r:id="rId28">
              <p14:nvContentPartPr>
                <p14:cNvPr id="21" name="Рукописный ввод 20">
                  <a:extLst>
                    <a:ext uri="{FF2B5EF4-FFF2-40B4-BE49-F238E27FC236}">
                      <a16:creationId xmlns:a16="http://schemas.microsoft.com/office/drawing/2014/main" id="{5752B9B5-C271-4406-B83D-8E81E425D061}"/>
                    </a:ext>
                  </a:extLst>
                </p14:cNvPr>
                <p14:cNvContentPartPr/>
                <p14:nvPr/>
              </p14:nvContentPartPr>
              <p14:xfrm>
                <a:off x="7771112" y="4494318"/>
                <a:ext cx="192960" cy="252360"/>
              </p14:xfrm>
            </p:contentPart>
          </mc:Choice>
          <mc:Fallback xmlns="">
            <p:pic>
              <p:nvPicPr>
                <p:cNvPr id="21" name="Рукописный ввод 20">
                  <a:extLst>
                    <a:ext uri="{FF2B5EF4-FFF2-40B4-BE49-F238E27FC236}">
                      <a16:creationId xmlns:a16="http://schemas.microsoft.com/office/drawing/2014/main" id="{5752B9B5-C271-4406-B83D-8E81E425D061}"/>
                    </a:ext>
                  </a:extLst>
                </p:cNvPr>
                <p:cNvPicPr/>
                <p:nvPr/>
              </p:nvPicPr>
              <p:blipFill>
                <a:blip r:embed="rId29"/>
                <a:stretch>
                  <a:fillRect/>
                </a:stretch>
              </p:blipFill>
              <p:spPr>
                <a:xfrm>
                  <a:off x="7762472" y="4485678"/>
                  <a:ext cx="21060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Рукописный ввод 21">
                  <a:extLst>
                    <a:ext uri="{FF2B5EF4-FFF2-40B4-BE49-F238E27FC236}">
                      <a16:creationId xmlns:a16="http://schemas.microsoft.com/office/drawing/2014/main" id="{3464D702-8F35-4A60-9484-5B7E18DAFF8F}"/>
                    </a:ext>
                  </a:extLst>
                </p14:cNvPr>
                <p14:cNvContentPartPr/>
                <p14:nvPr/>
              </p14:nvContentPartPr>
              <p14:xfrm>
                <a:off x="8121032" y="4544718"/>
                <a:ext cx="184680" cy="94680"/>
              </p14:xfrm>
            </p:contentPart>
          </mc:Choice>
          <mc:Fallback xmlns="">
            <p:pic>
              <p:nvPicPr>
                <p:cNvPr id="22" name="Рукописный ввод 21">
                  <a:extLst>
                    <a:ext uri="{FF2B5EF4-FFF2-40B4-BE49-F238E27FC236}">
                      <a16:creationId xmlns:a16="http://schemas.microsoft.com/office/drawing/2014/main" id="{3464D702-8F35-4A60-9484-5B7E18DAFF8F}"/>
                    </a:ext>
                  </a:extLst>
                </p:cNvPr>
                <p:cNvPicPr/>
                <p:nvPr/>
              </p:nvPicPr>
              <p:blipFill>
                <a:blip r:embed="rId31"/>
                <a:stretch>
                  <a:fillRect/>
                </a:stretch>
              </p:blipFill>
              <p:spPr>
                <a:xfrm>
                  <a:off x="8112032" y="4536078"/>
                  <a:ext cx="20232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Рукописный ввод 22">
                  <a:extLst>
                    <a:ext uri="{FF2B5EF4-FFF2-40B4-BE49-F238E27FC236}">
                      <a16:creationId xmlns:a16="http://schemas.microsoft.com/office/drawing/2014/main" id="{5B13CE83-5D1E-41E0-A73B-39DA78BCF3DE}"/>
                    </a:ext>
                  </a:extLst>
                </p14:cNvPr>
                <p14:cNvContentPartPr/>
                <p14:nvPr/>
              </p14:nvContentPartPr>
              <p14:xfrm>
                <a:off x="8453312" y="4522038"/>
                <a:ext cx="27000" cy="247680"/>
              </p14:xfrm>
            </p:contentPart>
          </mc:Choice>
          <mc:Fallback xmlns="">
            <p:pic>
              <p:nvPicPr>
                <p:cNvPr id="23" name="Рукописный ввод 22">
                  <a:extLst>
                    <a:ext uri="{FF2B5EF4-FFF2-40B4-BE49-F238E27FC236}">
                      <a16:creationId xmlns:a16="http://schemas.microsoft.com/office/drawing/2014/main" id="{5B13CE83-5D1E-41E0-A73B-39DA78BCF3DE}"/>
                    </a:ext>
                  </a:extLst>
                </p:cNvPr>
                <p:cNvPicPr/>
                <p:nvPr/>
              </p:nvPicPr>
              <p:blipFill>
                <a:blip r:embed="rId33"/>
                <a:stretch>
                  <a:fillRect/>
                </a:stretch>
              </p:blipFill>
              <p:spPr>
                <a:xfrm>
                  <a:off x="8444672" y="4513038"/>
                  <a:ext cx="4464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Рукописный ввод 23">
                  <a:extLst>
                    <a:ext uri="{FF2B5EF4-FFF2-40B4-BE49-F238E27FC236}">
                      <a16:creationId xmlns:a16="http://schemas.microsoft.com/office/drawing/2014/main" id="{66B586C2-AFF2-40F3-90A3-09A76186E75D}"/>
                    </a:ext>
                  </a:extLst>
                </p14:cNvPr>
                <p14:cNvContentPartPr/>
                <p14:nvPr/>
              </p14:nvContentPartPr>
              <p14:xfrm>
                <a:off x="8366192" y="4464798"/>
                <a:ext cx="230400" cy="14760"/>
              </p14:xfrm>
            </p:contentPart>
          </mc:Choice>
          <mc:Fallback xmlns="">
            <p:pic>
              <p:nvPicPr>
                <p:cNvPr id="24" name="Рукописный ввод 23">
                  <a:extLst>
                    <a:ext uri="{FF2B5EF4-FFF2-40B4-BE49-F238E27FC236}">
                      <a16:creationId xmlns:a16="http://schemas.microsoft.com/office/drawing/2014/main" id="{66B586C2-AFF2-40F3-90A3-09A76186E75D}"/>
                    </a:ext>
                  </a:extLst>
                </p:cNvPr>
                <p:cNvPicPr/>
                <p:nvPr/>
              </p:nvPicPr>
              <p:blipFill>
                <a:blip r:embed="rId35"/>
                <a:stretch>
                  <a:fillRect/>
                </a:stretch>
              </p:blipFill>
              <p:spPr>
                <a:xfrm>
                  <a:off x="8357552" y="4455798"/>
                  <a:ext cx="248040" cy="32400"/>
                </a:xfrm>
                <a:prstGeom prst="rect">
                  <a:avLst/>
                </a:prstGeom>
              </p:spPr>
            </p:pic>
          </mc:Fallback>
        </mc:AlternateContent>
      </p:grpSp>
      <p:grpSp>
        <p:nvGrpSpPr>
          <p:cNvPr id="31" name="Группа 30">
            <a:extLst>
              <a:ext uri="{FF2B5EF4-FFF2-40B4-BE49-F238E27FC236}">
                <a16:creationId xmlns:a16="http://schemas.microsoft.com/office/drawing/2014/main" id="{EBE5E3F0-B044-48F6-9497-B2F32354151B}"/>
              </a:ext>
            </a:extLst>
          </p:cNvPr>
          <p:cNvGrpSpPr/>
          <p:nvPr/>
        </p:nvGrpSpPr>
        <p:grpSpPr>
          <a:xfrm>
            <a:off x="7804952" y="4987158"/>
            <a:ext cx="831240" cy="331200"/>
            <a:chOff x="7804952" y="4987158"/>
            <a:chExt cx="831240" cy="331200"/>
          </a:xfrm>
        </p:grpSpPr>
        <mc:AlternateContent xmlns:mc="http://schemas.openxmlformats.org/markup-compatibility/2006" xmlns:p14="http://schemas.microsoft.com/office/powerpoint/2010/main">
          <mc:Choice Requires="p14">
            <p:contentPart p14:bwMode="auto" r:id="rId36">
              <p14:nvContentPartPr>
                <p14:cNvPr id="26" name="Рукописный ввод 25">
                  <a:extLst>
                    <a:ext uri="{FF2B5EF4-FFF2-40B4-BE49-F238E27FC236}">
                      <a16:creationId xmlns:a16="http://schemas.microsoft.com/office/drawing/2014/main" id="{436391E0-EA3B-4F80-A474-72DB5C079F81}"/>
                    </a:ext>
                  </a:extLst>
                </p14:cNvPr>
                <p14:cNvContentPartPr/>
                <p14:nvPr/>
              </p14:nvContentPartPr>
              <p14:xfrm>
                <a:off x="7804952" y="5046198"/>
                <a:ext cx="217800" cy="249840"/>
              </p14:xfrm>
            </p:contentPart>
          </mc:Choice>
          <mc:Fallback xmlns="">
            <p:pic>
              <p:nvPicPr>
                <p:cNvPr id="26" name="Рукописный ввод 25">
                  <a:extLst>
                    <a:ext uri="{FF2B5EF4-FFF2-40B4-BE49-F238E27FC236}">
                      <a16:creationId xmlns:a16="http://schemas.microsoft.com/office/drawing/2014/main" id="{436391E0-EA3B-4F80-A474-72DB5C079F81}"/>
                    </a:ext>
                  </a:extLst>
                </p:cNvPr>
                <p:cNvPicPr/>
                <p:nvPr/>
              </p:nvPicPr>
              <p:blipFill>
                <a:blip r:embed="rId37"/>
                <a:stretch>
                  <a:fillRect/>
                </a:stretch>
              </p:blipFill>
              <p:spPr>
                <a:xfrm>
                  <a:off x="7796312" y="5037198"/>
                  <a:ext cx="23544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Рукописный ввод 26">
                  <a:extLst>
                    <a:ext uri="{FF2B5EF4-FFF2-40B4-BE49-F238E27FC236}">
                      <a16:creationId xmlns:a16="http://schemas.microsoft.com/office/drawing/2014/main" id="{D5739CBC-57A7-4695-9ECE-F35533C738D4}"/>
                    </a:ext>
                  </a:extLst>
                </p14:cNvPr>
                <p14:cNvContentPartPr/>
                <p14:nvPr/>
              </p14:nvContentPartPr>
              <p14:xfrm>
                <a:off x="8184392" y="5085078"/>
                <a:ext cx="136440" cy="101520"/>
              </p14:xfrm>
            </p:contentPart>
          </mc:Choice>
          <mc:Fallback xmlns="">
            <p:pic>
              <p:nvPicPr>
                <p:cNvPr id="27" name="Рукописный ввод 26">
                  <a:extLst>
                    <a:ext uri="{FF2B5EF4-FFF2-40B4-BE49-F238E27FC236}">
                      <a16:creationId xmlns:a16="http://schemas.microsoft.com/office/drawing/2014/main" id="{D5739CBC-57A7-4695-9ECE-F35533C738D4}"/>
                    </a:ext>
                  </a:extLst>
                </p:cNvPr>
                <p:cNvPicPr/>
                <p:nvPr/>
              </p:nvPicPr>
              <p:blipFill>
                <a:blip r:embed="rId39"/>
                <a:stretch>
                  <a:fillRect/>
                </a:stretch>
              </p:blipFill>
              <p:spPr>
                <a:xfrm>
                  <a:off x="8175392" y="5076438"/>
                  <a:ext cx="15408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Рукописный ввод 27">
                  <a:extLst>
                    <a:ext uri="{FF2B5EF4-FFF2-40B4-BE49-F238E27FC236}">
                      <a16:creationId xmlns:a16="http://schemas.microsoft.com/office/drawing/2014/main" id="{53211BE9-7665-4788-8391-C45A31134AC7}"/>
                    </a:ext>
                  </a:extLst>
                </p14:cNvPr>
                <p14:cNvContentPartPr/>
                <p14:nvPr/>
              </p14:nvContentPartPr>
              <p14:xfrm>
                <a:off x="8513432" y="5050518"/>
                <a:ext cx="31680" cy="267840"/>
              </p14:xfrm>
            </p:contentPart>
          </mc:Choice>
          <mc:Fallback xmlns="">
            <p:pic>
              <p:nvPicPr>
                <p:cNvPr id="28" name="Рукописный ввод 27">
                  <a:extLst>
                    <a:ext uri="{FF2B5EF4-FFF2-40B4-BE49-F238E27FC236}">
                      <a16:creationId xmlns:a16="http://schemas.microsoft.com/office/drawing/2014/main" id="{53211BE9-7665-4788-8391-C45A31134AC7}"/>
                    </a:ext>
                  </a:extLst>
                </p:cNvPr>
                <p:cNvPicPr/>
                <p:nvPr/>
              </p:nvPicPr>
              <p:blipFill>
                <a:blip r:embed="rId41"/>
                <a:stretch>
                  <a:fillRect/>
                </a:stretch>
              </p:blipFill>
              <p:spPr>
                <a:xfrm>
                  <a:off x="8504432" y="5041518"/>
                  <a:ext cx="4932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Рукописный ввод 28">
                  <a:extLst>
                    <a:ext uri="{FF2B5EF4-FFF2-40B4-BE49-F238E27FC236}">
                      <a16:creationId xmlns:a16="http://schemas.microsoft.com/office/drawing/2014/main" id="{7E396F57-9EC7-4C36-9EE8-E8746F2C3C30}"/>
                    </a:ext>
                  </a:extLst>
                </p14:cNvPr>
                <p14:cNvContentPartPr/>
                <p14:nvPr/>
              </p14:nvContentPartPr>
              <p14:xfrm>
                <a:off x="8481752" y="4987158"/>
                <a:ext cx="154440" cy="28800"/>
              </p14:xfrm>
            </p:contentPart>
          </mc:Choice>
          <mc:Fallback xmlns="">
            <p:pic>
              <p:nvPicPr>
                <p:cNvPr id="29" name="Рукописный ввод 28">
                  <a:extLst>
                    <a:ext uri="{FF2B5EF4-FFF2-40B4-BE49-F238E27FC236}">
                      <a16:creationId xmlns:a16="http://schemas.microsoft.com/office/drawing/2014/main" id="{7E396F57-9EC7-4C36-9EE8-E8746F2C3C30}"/>
                    </a:ext>
                  </a:extLst>
                </p:cNvPr>
                <p:cNvPicPr/>
                <p:nvPr/>
              </p:nvPicPr>
              <p:blipFill>
                <a:blip r:embed="rId43"/>
                <a:stretch>
                  <a:fillRect/>
                </a:stretch>
              </p:blipFill>
              <p:spPr>
                <a:xfrm>
                  <a:off x="8472752" y="4978158"/>
                  <a:ext cx="17208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0" name="Рукописный ввод 29">
                  <a:extLst>
                    <a:ext uri="{FF2B5EF4-FFF2-40B4-BE49-F238E27FC236}">
                      <a16:creationId xmlns:a16="http://schemas.microsoft.com/office/drawing/2014/main" id="{5DAA3A1B-A64F-42DF-B4C1-9B68AEB95E05}"/>
                    </a:ext>
                  </a:extLst>
                </p14:cNvPr>
                <p14:cNvContentPartPr/>
                <p14:nvPr/>
              </p14:nvContentPartPr>
              <p14:xfrm>
                <a:off x="8507672" y="5122518"/>
                <a:ext cx="120240" cy="29880"/>
              </p14:xfrm>
            </p:contentPart>
          </mc:Choice>
          <mc:Fallback xmlns="">
            <p:pic>
              <p:nvPicPr>
                <p:cNvPr id="30" name="Рукописный ввод 29">
                  <a:extLst>
                    <a:ext uri="{FF2B5EF4-FFF2-40B4-BE49-F238E27FC236}">
                      <a16:creationId xmlns:a16="http://schemas.microsoft.com/office/drawing/2014/main" id="{5DAA3A1B-A64F-42DF-B4C1-9B68AEB95E05}"/>
                    </a:ext>
                  </a:extLst>
                </p:cNvPr>
                <p:cNvPicPr/>
                <p:nvPr/>
              </p:nvPicPr>
              <p:blipFill>
                <a:blip r:embed="rId45"/>
                <a:stretch>
                  <a:fillRect/>
                </a:stretch>
              </p:blipFill>
              <p:spPr>
                <a:xfrm>
                  <a:off x="8499032" y="5113878"/>
                  <a:ext cx="137880" cy="47520"/>
                </a:xfrm>
                <a:prstGeom prst="rect">
                  <a:avLst/>
                </a:prstGeom>
              </p:spPr>
            </p:pic>
          </mc:Fallback>
        </mc:AlternateContent>
      </p:grpSp>
      <p:grpSp>
        <p:nvGrpSpPr>
          <p:cNvPr id="34" name="Группа 33">
            <a:extLst>
              <a:ext uri="{FF2B5EF4-FFF2-40B4-BE49-F238E27FC236}">
                <a16:creationId xmlns:a16="http://schemas.microsoft.com/office/drawing/2014/main" id="{9707EFE9-9C3D-4064-9C6E-F8B5C37DC096}"/>
              </a:ext>
            </a:extLst>
          </p:cNvPr>
          <p:cNvGrpSpPr/>
          <p:nvPr/>
        </p:nvGrpSpPr>
        <p:grpSpPr>
          <a:xfrm>
            <a:off x="2178512" y="5049438"/>
            <a:ext cx="296640" cy="280440"/>
            <a:chOff x="2178512" y="5049438"/>
            <a:chExt cx="296640" cy="280440"/>
          </a:xfrm>
        </p:grpSpPr>
        <mc:AlternateContent xmlns:mc="http://schemas.openxmlformats.org/markup-compatibility/2006" xmlns:p14="http://schemas.microsoft.com/office/powerpoint/2010/main">
          <mc:Choice Requires="p14">
            <p:contentPart p14:bwMode="auto" r:id="rId46">
              <p14:nvContentPartPr>
                <p14:cNvPr id="32" name="Рукописный ввод 31">
                  <a:extLst>
                    <a:ext uri="{FF2B5EF4-FFF2-40B4-BE49-F238E27FC236}">
                      <a16:creationId xmlns:a16="http://schemas.microsoft.com/office/drawing/2014/main" id="{A3CBD696-D30D-4E28-9093-E3D808054279}"/>
                    </a:ext>
                  </a:extLst>
                </p14:cNvPr>
                <p14:cNvContentPartPr/>
                <p14:nvPr/>
              </p14:nvContentPartPr>
              <p14:xfrm>
                <a:off x="2178512" y="5049438"/>
                <a:ext cx="296640" cy="280440"/>
              </p14:xfrm>
            </p:contentPart>
          </mc:Choice>
          <mc:Fallback xmlns="">
            <p:pic>
              <p:nvPicPr>
                <p:cNvPr id="32" name="Рукописный ввод 31">
                  <a:extLst>
                    <a:ext uri="{FF2B5EF4-FFF2-40B4-BE49-F238E27FC236}">
                      <a16:creationId xmlns:a16="http://schemas.microsoft.com/office/drawing/2014/main" id="{A3CBD696-D30D-4E28-9093-E3D808054279}"/>
                    </a:ext>
                  </a:extLst>
                </p:cNvPr>
                <p:cNvPicPr/>
                <p:nvPr/>
              </p:nvPicPr>
              <p:blipFill>
                <a:blip r:embed="rId47"/>
                <a:stretch>
                  <a:fillRect/>
                </a:stretch>
              </p:blipFill>
              <p:spPr>
                <a:xfrm>
                  <a:off x="2174192" y="5045118"/>
                  <a:ext cx="30528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Рукописный ввод 32">
                  <a:extLst>
                    <a:ext uri="{FF2B5EF4-FFF2-40B4-BE49-F238E27FC236}">
                      <a16:creationId xmlns:a16="http://schemas.microsoft.com/office/drawing/2014/main" id="{962F3C7C-CCA0-48D2-B2FC-F6FDE585DBCD}"/>
                    </a:ext>
                  </a:extLst>
                </p14:cNvPr>
                <p14:cNvContentPartPr/>
                <p14:nvPr/>
              </p14:nvContentPartPr>
              <p14:xfrm>
                <a:off x="2201192" y="5057358"/>
                <a:ext cx="80640" cy="265680"/>
              </p14:xfrm>
            </p:contentPart>
          </mc:Choice>
          <mc:Fallback xmlns="">
            <p:pic>
              <p:nvPicPr>
                <p:cNvPr id="33" name="Рукописный ввод 32">
                  <a:extLst>
                    <a:ext uri="{FF2B5EF4-FFF2-40B4-BE49-F238E27FC236}">
                      <a16:creationId xmlns:a16="http://schemas.microsoft.com/office/drawing/2014/main" id="{962F3C7C-CCA0-48D2-B2FC-F6FDE585DBCD}"/>
                    </a:ext>
                  </a:extLst>
                </p:cNvPr>
                <p:cNvPicPr/>
                <p:nvPr/>
              </p:nvPicPr>
              <p:blipFill>
                <a:blip r:embed="rId49"/>
                <a:stretch>
                  <a:fillRect/>
                </a:stretch>
              </p:blipFill>
              <p:spPr>
                <a:xfrm>
                  <a:off x="2196872" y="5053038"/>
                  <a:ext cx="89280" cy="274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35" name="Рукописный ввод 34">
                <a:extLst>
                  <a:ext uri="{FF2B5EF4-FFF2-40B4-BE49-F238E27FC236}">
                    <a16:creationId xmlns:a16="http://schemas.microsoft.com/office/drawing/2014/main" id="{B0274D87-89F5-49C7-83D6-718492A4C63E}"/>
                  </a:ext>
                </a:extLst>
              </p14:cNvPr>
              <p14:cNvContentPartPr/>
              <p14:nvPr/>
            </p14:nvContentPartPr>
            <p14:xfrm>
              <a:off x="3832712" y="5068878"/>
              <a:ext cx="228240" cy="291240"/>
            </p14:xfrm>
          </p:contentPart>
        </mc:Choice>
        <mc:Fallback xmlns="">
          <p:pic>
            <p:nvPicPr>
              <p:cNvPr id="35" name="Рукописный ввод 34">
                <a:extLst>
                  <a:ext uri="{FF2B5EF4-FFF2-40B4-BE49-F238E27FC236}">
                    <a16:creationId xmlns:a16="http://schemas.microsoft.com/office/drawing/2014/main" id="{B0274D87-89F5-49C7-83D6-718492A4C63E}"/>
                  </a:ext>
                </a:extLst>
              </p:cNvPr>
              <p:cNvPicPr/>
              <p:nvPr/>
            </p:nvPicPr>
            <p:blipFill>
              <a:blip r:embed="rId51"/>
              <a:stretch>
                <a:fillRect/>
              </a:stretch>
            </p:blipFill>
            <p:spPr>
              <a:xfrm>
                <a:off x="3828392" y="5064558"/>
                <a:ext cx="23688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Рукописный ввод 35">
                <a:extLst>
                  <a:ext uri="{FF2B5EF4-FFF2-40B4-BE49-F238E27FC236}">
                    <a16:creationId xmlns:a16="http://schemas.microsoft.com/office/drawing/2014/main" id="{B0E2B778-3F80-4ECD-8A5C-B53E92A0DDC8}"/>
                  </a:ext>
                </a:extLst>
              </p14:cNvPr>
              <p14:cNvContentPartPr/>
              <p14:nvPr/>
            </p14:nvContentPartPr>
            <p14:xfrm>
              <a:off x="4936832" y="5059518"/>
              <a:ext cx="482040" cy="317880"/>
            </p14:xfrm>
          </p:contentPart>
        </mc:Choice>
        <mc:Fallback xmlns="">
          <p:pic>
            <p:nvPicPr>
              <p:cNvPr id="36" name="Рукописный ввод 35">
                <a:extLst>
                  <a:ext uri="{FF2B5EF4-FFF2-40B4-BE49-F238E27FC236}">
                    <a16:creationId xmlns:a16="http://schemas.microsoft.com/office/drawing/2014/main" id="{B0E2B778-3F80-4ECD-8A5C-B53E92A0DDC8}"/>
                  </a:ext>
                </a:extLst>
              </p:cNvPr>
              <p:cNvPicPr/>
              <p:nvPr/>
            </p:nvPicPr>
            <p:blipFill>
              <a:blip r:embed="rId53"/>
              <a:stretch>
                <a:fillRect/>
              </a:stretch>
            </p:blipFill>
            <p:spPr>
              <a:xfrm>
                <a:off x="4932512" y="5055198"/>
                <a:ext cx="490680" cy="326520"/>
              </a:xfrm>
              <a:prstGeom prst="rect">
                <a:avLst/>
              </a:prstGeom>
            </p:spPr>
          </p:pic>
        </mc:Fallback>
      </mc:AlternateContent>
      <p:grpSp>
        <p:nvGrpSpPr>
          <p:cNvPr id="54" name="Группа 53">
            <a:extLst>
              <a:ext uri="{FF2B5EF4-FFF2-40B4-BE49-F238E27FC236}">
                <a16:creationId xmlns:a16="http://schemas.microsoft.com/office/drawing/2014/main" id="{991A48E1-47DA-4F6C-AB95-0BFA9E92CBEF}"/>
              </a:ext>
            </a:extLst>
          </p:cNvPr>
          <p:cNvGrpSpPr/>
          <p:nvPr/>
        </p:nvGrpSpPr>
        <p:grpSpPr>
          <a:xfrm>
            <a:off x="4868432" y="3749838"/>
            <a:ext cx="1533240" cy="979200"/>
            <a:chOff x="4868432" y="3749838"/>
            <a:chExt cx="1533240" cy="979200"/>
          </a:xfrm>
        </p:grpSpPr>
        <mc:AlternateContent xmlns:mc="http://schemas.openxmlformats.org/markup-compatibility/2006" xmlns:p14="http://schemas.microsoft.com/office/powerpoint/2010/main">
          <mc:Choice Requires="p14">
            <p:contentPart p14:bwMode="auto" r:id="rId54">
              <p14:nvContentPartPr>
                <p14:cNvPr id="37" name="Рукописный ввод 36">
                  <a:extLst>
                    <a:ext uri="{FF2B5EF4-FFF2-40B4-BE49-F238E27FC236}">
                      <a16:creationId xmlns:a16="http://schemas.microsoft.com/office/drawing/2014/main" id="{F52A72ED-6D99-4D54-8CA0-036BBA97C403}"/>
                    </a:ext>
                  </a:extLst>
                </p14:cNvPr>
                <p14:cNvContentPartPr/>
                <p14:nvPr/>
              </p14:nvContentPartPr>
              <p14:xfrm>
                <a:off x="5098832" y="4349958"/>
                <a:ext cx="34560" cy="379080"/>
              </p14:xfrm>
            </p:contentPart>
          </mc:Choice>
          <mc:Fallback xmlns="">
            <p:pic>
              <p:nvPicPr>
                <p:cNvPr id="37" name="Рукописный ввод 36">
                  <a:extLst>
                    <a:ext uri="{FF2B5EF4-FFF2-40B4-BE49-F238E27FC236}">
                      <a16:creationId xmlns:a16="http://schemas.microsoft.com/office/drawing/2014/main" id="{F52A72ED-6D99-4D54-8CA0-036BBA97C403}"/>
                    </a:ext>
                  </a:extLst>
                </p:cNvPr>
                <p:cNvPicPr/>
                <p:nvPr/>
              </p:nvPicPr>
              <p:blipFill>
                <a:blip r:embed="rId55"/>
                <a:stretch>
                  <a:fillRect/>
                </a:stretch>
              </p:blipFill>
              <p:spPr>
                <a:xfrm>
                  <a:off x="5094512" y="4345638"/>
                  <a:ext cx="4320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Рукописный ввод 37">
                  <a:extLst>
                    <a:ext uri="{FF2B5EF4-FFF2-40B4-BE49-F238E27FC236}">
                      <a16:creationId xmlns:a16="http://schemas.microsoft.com/office/drawing/2014/main" id="{CD81DCEC-9F62-4908-829D-2FC83B9518C0}"/>
                    </a:ext>
                  </a:extLst>
                </p14:cNvPr>
                <p14:cNvContentPartPr/>
                <p14:nvPr/>
              </p14:nvContentPartPr>
              <p14:xfrm>
                <a:off x="4868432" y="4155918"/>
                <a:ext cx="343080" cy="152280"/>
              </p14:xfrm>
            </p:contentPart>
          </mc:Choice>
          <mc:Fallback xmlns="">
            <p:pic>
              <p:nvPicPr>
                <p:cNvPr id="38" name="Рукописный ввод 37">
                  <a:extLst>
                    <a:ext uri="{FF2B5EF4-FFF2-40B4-BE49-F238E27FC236}">
                      <a16:creationId xmlns:a16="http://schemas.microsoft.com/office/drawing/2014/main" id="{CD81DCEC-9F62-4908-829D-2FC83B9518C0}"/>
                    </a:ext>
                  </a:extLst>
                </p:cNvPr>
                <p:cNvPicPr/>
                <p:nvPr/>
              </p:nvPicPr>
              <p:blipFill>
                <a:blip r:embed="rId57"/>
                <a:stretch>
                  <a:fillRect/>
                </a:stretch>
              </p:blipFill>
              <p:spPr>
                <a:xfrm>
                  <a:off x="4864112" y="4151598"/>
                  <a:ext cx="35172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Рукописный ввод 39">
                  <a:extLst>
                    <a:ext uri="{FF2B5EF4-FFF2-40B4-BE49-F238E27FC236}">
                      <a16:creationId xmlns:a16="http://schemas.microsoft.com/office/drawing/2014/main" id="{7316EFE2-FA54-4157-BC7F-2C224D0D8F1F}"/>
                    </a:ext>
                  </a:extLst>
                </p14:cNvPr>
                <p14:cNvContentPartPr/>
                <p14:nvPr/>
              </p14:nvContentPartPr>
              <p14:xfrm>
                <a:off x="5386832" y="3768558"/>
                <a:ext cx="28800" cy="273240"/>
              </p14:xfrm>
            </p:contentPart>
          </mc:Choice>
          <mc:Fallback xmlns="">
            <p:pic>
              <p:nvPicPr>
                <p:cNvPr id="40" name="Рукописный ввод 39">
                  <a:extLst>
                    <a:ext uri="{FF2B5EF4-FFF2-40B4-BE49-F238E27FC236}">
                      <a16:creationId xmlns:a16="http://schemas.microsoft.com/office/drawing/2014/main" id="{7316EFE2-FA54-4157-BC7F-2C224D0D8F1F}"/>
                    </a:ext>
                  </a:extLst>
                </p:cNvPr>
                <p:cNvPicPr/>
                <p:nvPr/>
              </p:nvPicPr>
              <p:blipFill>
                <a:blip r:embed="rId59"/>
                <a:stretch>
                  <a:fillRect/>
                </a:stretch>
              </p:blipFill>
              <p:spPr>
                <a:xfrm>
                  <a:off x="5382512" y="3764238"/>
                  <a:ext cx="3744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Рукописный ввод 40">
                  <a:extLst>
                    <a:ext uri="{FF2B5EF4-FFF2-40B4-BE49-F238E27FC236}">
                      <a16:creationId xmlns:a16="http://schemas.microsoft.com/office/drawing/2014/main" id="{8A30B764-8ACC-4045-B8F7-FB53B0133C96}"/>
                    </a:ext>
                  </a:extLst>
                </p14:cNvPr>
                <p14:cNvContentPartPr/>
                <p14:nvPr/>
              </p14:nvContentPartPr>
              <p14:xfrm>
                <a:off x="5163992" y="3749838"/>
                <a:ext cx="325080" cy="91440"/>
              </p14:xfrm>
            </p:contentPart>
          </mc:Choice>
          <mc:Fallback xmlns="">
            <p:pic>
              <p:nvPicPr>
                <p:cNvPr id="41" name="Рукописный ввод 40">
                  <a:extLst>
                    <a:ext uri="{FF2B5EF4-FFF2-40B4-BE49-F238E27FC236}">
                      <a16:creationId xmlns:a16="http://schemas.microsoft.com/office/drawing/2014/main" id="{8A30B764-8ACC-4045-B8F7-FB53B0133C96}"/>
                    </a:ext>
                  </a:extLst>
                </p:cNvPr>
                <p:cNvPicPr/>
                <p:nvPr/>
              </p:nvPicPr>
              <p:blipFill>
                <a:blip r:embed="rId61"/>
                <a:stretch>
                  <a:fillRect/>
                </a:stretch>
              </p:blipFill>
              <p:spPr>
                <a:xfrm>
                  <a:off x="5159672" y="3745518"/>
                  <a:ext cx="33372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Рукописный ввод 41">
                  <a:extLst>
                    <a:ext uri="{FF2B5EF4-FFF2-40B4-BE49-F238E27FC236}">
                      <a16:creationId xmlns:a16="http://schemas.microsoft.com/office/drawing/2014/main" id="{E57334AB-5BA9-4CEC-8D51-403A1ECBC28E}"/>
                    </a:ext>
                  </a:extLst>
                </p14:cNvPr>
                <p14:cNvContentPartPr/>
                <p14:nvPr/>
              </p14:nvContentPartPr>
              <p14:xfrm>
                <a:off x="5476112" y="3877998"/>
                <a:ext cx="133200" cy="171000"/>
              </p14:xfrm>
            </p:contentPart>
          </mc:Choice>
          <mc:Fallback xmlns="">
            <p:pic>
              <p:nvPicPr>
                <p:cNvPr id="42" name="Рукописный ввод 41">
                  <a:extLst>
                    <a:ext uri="{FF2B5EF4-FFF2-40B4-BE49-F238E27FC236}">
                      <a16:creationId xmlns:a16="http://schemas.microsoft.com/office/drawing/2014/main" id="{E57334AB-5BA9-4CEC-8D51-403A1ECBC28E}"/>
                    </a:ext>
                  </a:extLst>
                </p:cNvPr>
                <p:cNvPicPr/>
                <p:nvPr/>
              </p:nvPicPr>
              <p:blipFill>
                <a:blip r:embed="rId63"/>
                <a:stretch>
                  <a:fillRect/>
                </a:stretch>
              </p:blipFill>
              <p:spPr>
                <a:xfrm>
                  <a:off x="5471792" y="3873678"/>
                  <a:ext cx="1418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Рукописный ввод 42">
                  <a:extLst>
                    <a:ext uri="{FF2B5EF4-FFF2-40B4-BE49-F238E27FC236}">
                      <a16:creationId xmlns:a16="http://schemas.microsoft.com/office/drawing/2014/main" id="{5C09C19E-298B-4EB9-BF1A-6184F14FBC21}"/>
                    </a:ext>
                  </a:extLst>
                </p14:cNvPr>
                <p14:cNvContentPartPr/>
                <p14:nvPr/>
              </p14:nvContentPartPr>
              <p14:xfrm>
                <a:off x="5660432" y="3772518"/>
                <a:ext cx="130680" cy="251280"/>
              </p14:xfrm>
            </p:contentPart>
          </mc:Choice>
          <mc:Fallback xmlns="">
            <p:pic>
              <p:nvPicPr>
                <p:cNvPr id="43" name="Рукописный ввод 42">
                  <a:extLst>
                    <a:ext uri="{FF2B5EF4-FFF2-40B4-BE49-F238E27FC236}">
                      <a16:creationId xmlns:a16="http://schemas.microsoft.com/office/drawing/2014/main" id="{5C09C19E-298B-4EB9-BF1A-6184F14FBC21}"/>
                    </a:ext>
                  </a:extLst>
                </p:cNvPr>
                <p:cNvPicPr/>
                <p:nvPr/>
              </p:nvPicPr>
              <p:blipFill>
                <a:blip r:embed="rId65"/>
                <a:stretch>
                  <a:fillRect/>
                </a:stretch>
              </p:blipFill>
              <p:spPr>
                <a:xfrm>
                  <a:off x="5656112" y="3768198"/>
                  <a:ext cx="13932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5" name="Рукописный ввод 44">
                  <a:extLst>
                    <a:ext uri="{FF2B5EF4-FFF2-40B4-BE49-F238E27FC236}">
                      <a16:creationId xmlns:a16="http://schemas.microsoft.com/office/drawing/2014/main" id="{70AC0F87-B12A-4555-ADE2-E31960FF52A2}"/>
                    </a:ext>
                  </a:extLst>
                </p14:cNvPr>
                <p14:cNvContentPartPr/>
                <p14:nvPr/>
              </p14:nvContentPartPr>
              <p14:xfrm>
                <a:off x="5333552" y="4267878"/>
                <a:ext cx="153360" cy="155880"/>
              </p14:xfrm>
            </p:contentPart>
          </mc:Choice>
          <mc:Fallback xmlns="">
            <p:pic>
              <p:nvPicPr>
                <p:cNvPr id="45" name="Рукописный ввод 44">
                  <a:extLst>
                    <a:ext uri="{FF2B5EF4-FFF2-40B4-BE49-F238E27FC236}">
                      <a16:creationId xmlns:a16="http://schemas.microsoft.com/office/drawing/2014/main" id="{70AC0F87-B12A-4555-ADE2-E31960FF52A2}"/>
                    </a:ext>
                  </a:extLst>
                </p:cNvPr>
                <p:cNvPicPr/>
                <p:nvPr/>
              </p:nvPicPr>
              <p:blipFill>
                <a:blip r:embed="rId67"/>
                <a:stretch>
                  <a:fillRect/>
                </a:stretch>
              </p:blipFill>
              <p:spPr>
                <a:xfrm>
                  <a:off x="5329232" y="4263558"/>
                  <a:ext cx="16200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6" name="Рукописный ввод 45">
                  <a:extLst>
                    <a:ext uri="{FF2B5EF4-FFF2-40B4-BE49-F238E27FC236}">
                      <a16:creationId xmlns:a16="http://schemas.microsoft.com/office/drawing/2014/main" id="{53666496-E7C9-4CF7-A2AD-ABA0E343B77B}"/>
                    </a:ext>
                  </a:extLst>
                </p14:cNvPr>
                <p14:cNvContentPartPr/>
                <p14:nvPr/>
              </p14:nvContentPartPr>
              <p14:xfrm>
                <a:off x="5547392" y="4225758"/>
                <a:ext cx="101160" cy="197640"/>
              </p14:xfrm>
            </p:contentPart>
          </mc:Choice>
          <mc:Fallback xmlns="">
            <p:pic>
              <p:nvPicPr>
                <p:cNvPr id="46" name="Рукописный ввод 45">
                  <a:extLst>
                    <a:ext uri="{FF2B5EF4-FFF2-40B4-BE49-F238E27FC236}">
                      <a16:creationId xmlns:a16="http://schemas.microsoft.com/office/drawing/2014/main" id="{53666496-E7C9-4CF7-A2AD-ABA0E343B77B}"/>
                    </a:ext>
                  </a:extLst>
                </p:cNvPr>
                <p:cNvPicPr/>
                <p:nvPr/>
              </p:nvPicPr>
              <p:blipFill>
                <a:blip r:embed="rId69"/>
                <a:stretch>
                  <a:fillRect/>
                </a:stretch>
              </p:blipFill>
              <p:spPr>
                <a:xfrm>
                  <a:off x="5543072" y="4221438"/>
                  <a:ext cx="10980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7" name="Рукописный ввод 46">
                  <a:extLst>
                    <a:ext uri="{FF2B5EF4-FFF2-40B4-BE49-F238E27FC236}">
                      <a16:creationId xmlns:a16="http://schemas.microsoft.com/office/drawing/2014/main" id="{3F221A2C-1706-4D61-A5A7-F5333230E966}"/>
                    </a:ext>
                  </a:extLst>
                </p14:cNvPr>
                <p14:cNvContentPartPr/>
                <p14:nvPr/>
              </p14:nvContentPartPr>
              <p14:xfrm>
                <a:off x="5615072" y="4214598"/>
                <a:ext cx="108360" cy="114840"/>
              </p14:xfrm>
            </p:contentPart>
          </mc:Choice>
          <mc:Fallback xmlns="">
            <p:pic>
              <p:nvPicPr>
                <p:cNvPr id="47" name="Рукописный ввод 46">
                  <a:extLst>
                    <a:ext uri="{FF2B5EF4-FFF2-40B4-BE49-F238E27FC236}">
                      <a16:creationId xmlns:a16="http://schemas.microsoft.com/office/drawing/2014/main" id="{3F221A2C-1706-4D61-A5A7-F5333230E966}"/>
                    </a:ext>
                  </a:extLst>
                </p:cNvPr>
                <p:cNvPicPr/>
                <p:nvPr/>
              </p:nvPicPr>
              <p:blipFill>
                <a:blip r:embed="rId71"/>
                <a:stretch>
                  <a:fillRect/>
                </a:stretch>
              </p:blipFill>
              <p:spPr>
                <a:xfrm>
                  <a:off x="5610752" y="4210278"/>
                  <a:ext cx="11700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8" name="Рукописный ввод 47">
                  <a:extLst>
                    <a:ext uri="{FF2B5EF4-FFF2-40B4-BE49-F238E27FC236}">
                      <a16:creationId xmlns:a16="http://schemas.microsoft.com/office/drawing/2014/main" id="{D53DAB61-E572-43A5-910E-DF965200DB8D}"/>
                    </a:ext>
                  </a:extLst>
                </p14:cNvPr>
                <p14:cNvContentPartPr/>
                <p14:nvPr/>
              </p14:nvContentPartPr>
              <p14:xfrm>
                <a:off x="5675912" y="4158078"/>
                <a:ext cx="74160" cy="115920"/>
              </p14:xfrm>
            </p:contentPart>
          </mc:Choice>
          <mc:Fallback xmlns="">
            <p:pic>
              <p:nvPicPr>
                <p:cNvPr id="48" name="Рукописный ввод 47">
                  <a:extLst>
                    <a:ext uri="{FF2B5EF4-FFF2-40B4-BE49-F238E27FC236}">
                      <a16:creationId xmlns:a16="http://schemas.microsoft.com/office/drawing/2014/main" id="{D53DAB61-E572-43A5-910E-DF965200DB8D}"/>
                    </a:ext>
                  </a:extLst>
                </p:cNvPr>
                <p:cNvPicPr/>
                <p:nvPr/>
              </p:nvPicPr>
              <p:blipFill>
                <a:blip r:embed="rId73"/>
                <a:stretch>
                  <a:fillRect/>
                </a:stretch>
              </p:blipFill>
              <p:spPr>
                <a:xfrm>
                  <a:off x="5671592" y="4153758"/>
                  <a:ext cx="8280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9" name="Рукописный ввод 48">
                  <a:extLst>
                    <a:ext uri="{FF2B5EF4-FFF2-40B4-BE49-F238E27FC236}">
                      <a16:creationId xmlns:a16="http://schemas.microsoft.com/office/drawing/2014/main" id="{CFF7D9F5-C9D0-4B1B-9C3D-2F0C0716A025}"/>
                    </a:ext>
                  </a:extLst>
                </p14:cNvPr>
                <p14:cNvContentPartPr/>
                <p14:nvPr/>
              </p14:nvContentPartPr>
              <p14:xfrm>
                <a:off x="5738552" y="4138278"/>
                <a:ext cx="248760" cy="144720"/>
              </p14:xfrm>
            </p:contentPart>
          </mc:Choice>
          <mc:Fallback xmlns="">
            <p:pic>
              <p:nvPicPr>
                <p:cNvPr id="49" name="Рукописный ввод 48">
                  <a:extLst>
                    <a:ext uri="{FF2B5EF4-FFF2-40B4-BE49-F238E27FC236}">
                      <a16:creationId xmlns:a16="http://schemas.microsoft.com/office/drawing/2014/main" id="{CFF7D9F5-C9D0-4B1B-9C3D-2F0C0716A025}"/>
                    </a:ext>
                  </a:extLst>
                </p:cNvPr>
                <p:cNvPicPr/>
                <p:nvPr/>
              </p:nvPicPr>
              <p:blipFill>
                <a:blip r:embed="rId75"/>
                <a:stretch>
                  <a:fillRect/>
                </a:stretch>
              </p:blipFill>
              <p:spPr>
                <a:xfrm>
                  <a:off x="5734232" y="4133958"/>
                  <a:ext cx="25740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0" name="Рукописный ввод 49">
                  <a:extLst>
                    <a:ext uri="{FF2B5EF4-FFF2-40B4-BE49-F238E27FC236}">
                      <a16:creationId xmlns:a16="http://schemas.microsoft.com/office/drawing/2014/main" id="{B27C1550-E8D9-4B2A-9CA2-9F63EA4E3C2F}"/>
                    </a:ext>
                  </a:extLst>
                </p14:cNvPr>
                <p14:cNvContentPartPr/>
                <p14:nvPr/>
              </p14:nvContentPartPr>
              <p14:xfrm>
                <a:off x="5977232" y="4132518"/>
                <a:ext cx="33120" cy="111600"/>
              </p14:xfrm>
            </p:contentPart>
          </mc:Choice>
          <mc:Fallback xmlns="">
            <p:pic>
              <p:nvPicPr>
                <p:cNvPr id="50" name="Рукописный ввод 49">
                  <a:extLst>
                    <a:ext uri="{FF2B5EF4-FFF2-40B4-BE49-F238E27FC236}">
                      <a16:creationId xmlns:a16="http://schemas.microsoft.com/office/drawing/2014/main" id="{B27C1550-E8D9-4B2A-9CA2-9F63EA4E3C2F}"/>
                    </a:ext>
                  </a:extLst>
                </p:cNvPr>
                <p:cNvPicPr/>
                <p:nvPr/>
              </p:nvPicPr>
              <p:blipFill>
                <a:blip r:embed="rId77"/>
                <a:stretch>
                  <a:fillRect/>
                </a:stretch>
              </p:blipFill>
              <p:spPr>
                <a:xfrm>
                  <a:off x="5972912" y="4128198"/>
                  <a:ext cx="4176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1" name="Рукописный ввод 50">
                  <a:extLst>
                    <a:ext uri="{FF2B5EF4-FFF2-40B4-BE49-F238E27FC236}">
                      <a16:creationId xmlns:a16="http://schemas.microsoft.com/office/drawing/2014/main" id="{5A978942-3E29-47B5-BDA7-2D7F9A6B31B2}"/>
                    </a:ext>
                  </a:extLst>
                </p14:cNvPr>
                <p14:cNvContentPartPr/>
                <p14:nvPr/>
              </p14:nvContentPartPr>
              <p14:xfrm>
                <a:off x="5952392" y="4105878"/>
                <a:ext cx="102600" cy="20520"/>
              </p14:xfrm>
            </p:contentPart>
          </mc:Choice>
          <mc:Fallback xmlns="">
            <p:pic>
              <p:nvPicPr>
                <p:cNvPr id="51" name="Рукописный ввод 50">
                  <a:extLst>
                    <a:ext uri="{FF2B5EF4-FFF2-40B4-BE49-F238E27FC236}">
                      <a16:creationId xmlns:a16="http://schemas.microsoft.com/office/drawing/2014/main" id="{5A978942-3E29-47B5-BDA7-2D7F9A6B31B2}"/>
                    </a:ext>
                  </a:extLst>
                </p:cNvPr>
                <p:cNvPicPr/>
                <p:nvPr/>
              </p:nvPicPr>
              <p:blipFill>
                <a:blip r:embed="rId79"/>
                <a:stretch>
                  <a:fillRect/>
                </a:stretch>
              </p:blipFill>
              <p:spPr>
                <a:xfrm>
                  <a:off x="5948072" y="4101558"/>
                  <a:ext cx="1112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2" name="Рукописный ввод 51">
                  <a:extLst>
                    <a:ext uri="{FF2B5EF4-FFF2-40B4-BE49-F238E27FC236}">
                      <a16:creationId xmlns:a16="http://schemas.microsoft.com/office/drawing/2014/main" id="{482C63F0-2715-47BC-BB3C-B19ADFFFDED7}"/>
                    </a:ext>
                  </a:extLst>
                </p14:cNvPr>
                <p14:cNvContentPartPr/>
                <p14:nvPr/>
              </p14:nvContentPartPr>
              <p14:xfrm>
                <a:off x="6112952" y="4056918"/>
                <a:ext cx="105840" cy="84960"/>
              </p14:xfrm>
            </p:contentPart>
          </mc:Choice>
          <mc:Fallback xmlns="">
            <p:pic>
              <p:nvPicPr>
                <p:cNvPr id="52" name="Рукописный ввод 51">
                  <a:extLst>
                    <a:ext uri="{FF2B5EF4-FFF2-40B4-BE49-F238E27FC236}">
                      <a16:creationId xmlns:a16="http://schemas.microsoft.com/office/drawing/2014/main" id="{482C63F0-2715-47BC-BB3C-B19ADFFFDED7}"/>
                    </a:ext>
                  </a:extLst>
                </p:cNvPr>
                <p:cNvPicPr/>
                <p:nvPr/>
              </p:nvPicPr>
              <p:blipFill>
                <a:blip r:embed="rId81"/>
                <a:stretch>
                  <a:fillRect/>
                </a:stretch>
              </p:blipFill>
              <p:spPr>
                <a:xfrm>
                  <a:off x="6108632" y="4052598"/>
                  <a:ext cx="1144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3" name="Рукописный ввод 52">
                  <a:extLst>
                    <a:ext uri="{FF2B5EF4-FFF2-40B4-BE49-F238E27FC236}">
                      <a16:creationId xmlns:a16="http://schemas.microsoft.com/office/drawing/2014/main" id="{F864FE11-A786-45E7-BF7F-E5A1BAFE4F44}"/>
                    </a:ext>
                  </a:extLst>
                </p14:cNvPr>
                <p14:cNvContentPartPr/>
                <p14:nvPr/>
              </p14:nvContentPartPr>
              <p14:xfrm>
                <a:off x="6135632" y="3955758"/>
                <a:ext cx="266040" cy="204120"/>
              </p14:xfrm>
            </p:contentPart>
          </mc:Choice>
          <mc:Fallback xmlns="">
            <p:pic>
              <p:nvPicPr>
                <p:cNvPr id="53" name="Рукописный ввод 52">
                  <a:extLst>
                    <a:ext uri="{FF2B5EF4-FFF2-40B4-BE49-F238E27FC236}">
                      <a16:creationId xmlns:a16="http://schemas.microsoft.com/office/drawing/2014/main" id="{F864FE11-A786-45E7-BF7F-E5A1BAFE4F44}"/>
                    </a:ext>
                  </a:extLst>
                </p:cNvPr>
                <p:cNvPicPr/>
                <p:nvPr/>
              </p:nvPicPr>
              <p:blipFill>
                <a:blip r:embed="rId83"/>
                <a:stretch>
                  <a:fillRect/>
                </a:stretch>
              </p:blipFill>
              <p:spPr>
                <a:xfrm>
                  <a:off x="6131312" y="3951438"/>
                  <a:ext cx="274680" cy="212760"/>
                </a:xfrm>
                <a:prstGeom prst="rect">
                  <a:avLst/>
                </a:prstGeom>
              </p:spPr>
            </p:pic>
          </mc:Fallback>
        </mc:AlternateContent>
      </p:grpSp>
      <p:grpSp>
        <p:nvGrpSpPr>
          <p:cNvPr id="57" name="Группа 56">
            <a:extLst>
              <a:ext uri="{FF2B5EF4-FFF2-40B4-BE49-F238E27FC236}">
                <a16:creationId xmlns:a16="http://schemas.microsoft.com/office/drawing/2014/main" id="{2C05F399-7D9A-473D-AD77-A3091FCE42C8}"/>
              </a:ext>
            </a:extLst>
          </p:cNvPr>
          <p:cNvGrpSpPr/>
          <p:nvPr/>
        </p:nvGrpSpPr>
        <p:grpSpPr>
          <a:xfrm>
            <a:off x="3362912" y="5716158"/>
            <a:ext cx="337320" cy="314640"/>
            <a:chOff x="3362912" y="5716158"/>
            <a:chExt cx="337320" cy="314640"/>
          </a:xfrm>
        </p:grpSpPr>
        <mc:AlternateContent xmlns:mc="http://schemas.openxmlformats.org/markup-compatibility/2006" xmlns:p14="http://schemas.microsoft.com/office/powerpoint/2010/main">
          <mc:Choice Requires="p14">
            <p:contentPart p14:bwMode="auto" r:id="rId84">
              <p14:nvContentPartPr>
                <p14:cNvPr id="55" name="Рукописный ввод 54">
                  <a:extLst>
                    <a:ext uri="{FF2B5EF4-FFF2-40B4-BE49-F238E27FC236}">
                      <a16:creationId xmlns:a16="http://schemas.microsoft.com/office/drawing/2014/main" id="{254F143B-5732-4609-AE3E-08317F5B09F5}"/>
                    </a:ext>
                  </a:extLst>
                </p14:cNvPr>
                <p14:cNvContentPartPr/>
                <p14:nvPr/>
              </p14:nvContentPartPr>
              <p14:xfrm>
                <a:off x="3512312" y="5716158"/>
                <a:ext cx="50040" cy="314640"/>
              </p14:xfrm>
            </p:contentPart>
          </mc:Choice>
          <mc:Fallback xmlns="">
            <p:pic>
              <p:nvPicPr>
                <p:cNvPr id="55" name="Рукописный ввод 54">
                  <a:extLst>
                    <a:ext uri="{FF2B5EF4-FFF2-40B4-BE49-F238E27FC236}">
                      <a16:creationId xmlns:a16="http://schemas.microsoft.com/office/drawing/2014/main" id="{254F143B-5732-4609-AE3E-08317F5B09F5}"/>
                    </a:ext>
                  </a:extLst>
                </p:cNvPr>
                <p:cNvPicPr/>
                <p:nvPr/>
              </p:nvPicPr>
              <p:blipFill>
                <a:blip r:embed="rId85"/>
                <a:stretch>
                  <a:fillRect/>
                </a:stretch>
              </p:blipFill>
              <p:spPr>
                <a:xfrm>
                  <a:off x="3507992" y="5711838"/>
                  <a:ext cx="5868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6" name="Рукописный ввод 55">
                  <a:extLst>
                    <a:ext uri="{FF2B5EF4-FFF2-40B4-BE49-F238E27FC236}">
                      <a16:creationId xmlns:a16="http://schemas.microsoft.com/office/drawing/2014/main" id="{1D5AEED5-8D70-4768-B1A9-326B578D66B0}"/>
                    </a:ext>
                  </a:extLst>
                </p14:cNvPr>
                <p14:cNvContentPartPr/>
                <p14:nvPr/>
              </p14:nvContentPartPr>
              <p14:xfrm>
                <a:off x="3362912" y="5747118"/>
                <a:ext cx="337320" cy="30600"/>
              </p14:xfrm>
            </p:contentPart>
          </mc:Choice>
          <mc:Fallback xmlns="">
            <p:pic>
              <p:nvPicPr>
                <p:cNvPr id="56" name="Рукописный ввод 55">
                  <a:extLst>
                    <a:ext uri="{FF2B5EF4-FFF2-40B4-BE49-F238E27FC236}">
                      <a16:creationId xmlns:a16="http://schemas.microsoft.com/office/drawing/2014/main" id="{1D5AEED5-8D70-4768-B1A9-326B578D66B0}"/>
                    </a:ext>
                  </a:extLst>
                </p:cNvPr>
                <p:cNvPicPr/>
                <p:nvPr/>
              </p:nvPicPr>
              <p:blipFill>
                <a:blip r:embed="rId87"/>
                <a:stretch>
                  <a:fillRect/>
                </a:stretch>
              </p:blipFill>
              <p:spPr>
                <a:xfrm>
                  <a:off x="3358592" y="5742798"/>
                  <a:ext cx="345960" cy="39240"/>
                </a:xfrm>
                <a:prstGeom prst="rect">
                  <a:avLst/>
                </a:prstGeom>
              </p:spPr>
            </p:pic>
          </mc:Fallback>
        </mc:AlternateContent>
      </p:grpSp>
      <p:grpSp>
        <p:nvGrpSpPr>
          <p:cNvPr id="60" name="Группа 59">
            <a:extLst>
              <a:ext uri="{FF2B5EF4-FFF2-40B4-BE49-F238E27FC236}">
                <a16:creationId xmlns:a16="http://schemas.microsoft.com/office/drawing/2014/main" id="{5167BD74-D5E1-4894-8391-38AA94F17893}"/>
              </a:ext>
            </a:extLst>
          </p:cNvPr>
          <p:cNvGrpSpPr/>
          <p:nvPr/>
        </p:nvGrpSpPr>
        <p:grpSpPr>
          <a:xfrm>
            <a:off x="4080032" y="5753238"/>
            <a:ext cx="286560" cy="303480"/>
            <a:chOff x="4080032" y="5753238"/>
            <a:chExt cx="286560" cy="303480"/>
          </a:xfrm>
        </p:grpSpPr>
        <mc:AlternateContent xmlns:mc="http://schemas.openxmlformats.org/markup-compatibility/2006" xmlns:p14="http://schemas.microsoft.com/office/powerpoint/2010/main">
          <mc:Choice Requires="p14">
            <p:contentPart p14:bwMode="auto" r:id="rId88">
              <p14:nvContentPartPr>
                <p14:cNvPr id="58" name="Рукописный ввод 57">
                  <a:extLst>
                    <a:ext uri="{FF2B5EF4-FFF2-40B4-BE49-F238E27FC236}">
                      <a16:creationId xmlns:a16="http://schemas.microsoft.com/office/drawing/2014/main" id="{9ECD16BE-21BA-4C0A-B32E-25B08DB15F38}"/>
                    </a:ext>
                  </a:extLst>
                </p14:cNvPr>
                <p14:cNvContentPartPr/>
                <p14:nvPr/>
              </p14:nvContentPartPr>
              <p14:xfrm>
                <a:off x="4239872" y="5770158"/>
                <a:ext cx="34200" cy="286560"/>
              </p14:xfrm>
            </p:contentPart>
          </mc:Choice>
          <mc:Fallback xmlns="">
            <p:pic>
              <p:nvPicPr>
                <p:cNvPr id="58" name="Рукописный ввод 57">
                  <a:extLst>
                    <a:ext uri="{FF2B5EF4-FFF2-40B4-BE49-F238E27FC236}">
                      <a16:creationId xmlns:a16="http://schemas.microsoft.com/office/drawing/2014/main" id="{9ECD16BE-21BA-4C0A-B32E-25B08DB15F38}"/>
                    </a:ext>
                  </a:extLst>
                </p:cNvPr>
                <p:cNvPicPr/>
                <p:nvPr/>
              </p:nvPicPr>
              <p:blipFill>
                <a:blip r:embed="rId89"/>
                <a:stretch>
                  <a:fillRect/>
                </a:stretch>
              </p:blipFill>
              <p:spPr>
                <a:xfrm>
                  <a:off x="4235552" y="5765838"/>
                  <a:ext cx="4284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9" name="Рукописный ввод 58">
                  <a:extLst>
                    <a:ext uri="{FF2B5EF4-FFF2-40B4-BE49-F238E27FC236}">
                      <a16:creationId xmlns:a16="http://schemas.microsoft.com/office/drawing/2014/main" id="{03DE55A7-149A-433F-BBCF-878FF05E1851}"/>
                    </a:ext>
                  </a:extLst>
                </p14:cNvPr>
                <p14:cNvContentPartPr/>
                <p14:nvPr/>
              </p14:nvContentPartPr>
              <p14:xfrm>
                <a:off x="4080032" y="5753238"/>
                <a:ext cx="286560" cy="20520"/>
              </p14:xfrm>
            </p:contentPart>
          </mc:Choice>
          <mc:Fallback xmlns="">
            <p:pic>
              <p:nvPicPr>
                <p:cNvPr id="59" name="Рукописный ввод 58">
                  <a:extLst>
                    <a:ext uri="{FF2B5EF4-FFF2-40B4-BE49-F238E27FC236}">
                      <a16:creationId xmlns:a16="http://schemas.microsoft.com/office/drawing/2014/main" id="{03DE55A7-149A-433F-BBCF-878FF05E1851}"/>
                    </a:ext>
                  </a:extLst>
                </p:cNvPr>
                <p:cNvPicPr/>
                <p:nvPr/>
              </p:nvPicPr>
              <p:blipFill>
                <a:blip r:embed="rId91"/>
                <a:stretch>
                  <a:fillRect/>
                </a:stretch>
              </p:blipFill>
              <p:spPr>
                <a:xfrm>
                  <a:off x="4075712" y="5748918"/>
                  <a:ext cx="295200" cy="29160"/>
                </a:xfrm>
                <a:prstGeom prst="rect">
                  <a:avLst/>
                </a:prstGeom>
              </p:spPr>
            </p:pic>
          </mc:Fallback>
        </mc:AlternateContent>
      </p:grpSp>
      <p:grpSp>
        <p:nvGrpSpPr>
          <p:cNvPr id="64" name="Группа 63">
            <a:extLst>
              <a:ext uri="{FF2B5EF4-FFF2-40B4-BE49-F238E27FC236}">
                <a16:creationId xmlns:a16="http://schemas.microsoft.com/office/drawing/2014/main" id="{A0025A19-8BDD-4E4E-98F5-1AD588303252}"/>
              </a:ext>
            </a:extLst>
          </p:cNvPr>
          <p:cNvGrpSpPr/>
          <p:nvPr/>
        </p:nvGrpSpPr>
        <p:grpSpPr>
          <a:xfrm>
            <a:off x="5832512" y="5598078"/>
            <a:ext cx="352080" cy="396000"/>
            <a:chOff x="5832512" y="5598078"/>
            <a:chExt cx="352080" cy="396000"/>
          </a:xfrm>
        </p:grpSpPr>
        <mc:AlternateContent xmlns:mc="http://schemas.openxmlformats.org/markup-compatibility/2006" xmlns:p14="http://schemas.microsoft.com/office/powerpoint/2010/main">
          <mc:Choice Requires="p14">
            <p:contentPart p14:bwMode="auto" r:id="rId92">
              <p14:nvContentPartPr>
                <p14:cNvPr id="61" name="Рукописный ввод 60">
                  <a:extLst>
                    <a:ext uri="{FF2B5EF4-FFF2-40B4-BE49-F238E27FC236}">
                      <a16:creationId xmlns:a16="http://schemas.microsoft.com/office/drawing/2014/main" id="{AAB67252-8E75-43B4-A05A-F767B55123F3}"/>
                    </a:ext>
                  </a:extLst>
                </p14:cNvPr>
                <p14:cNvContentPartPr/>
                <p14:nvPr/>
              </p14:nvContentPartPr>
              <p14:xfrm>
                <a:off x="5948792" y="5694918"/>
                <a:ext cx="54720" cy="299160"/>
              </p14:xfrm>
            </p:contentPart>
          </mc:Choice>
          <mc:Fallback xmlns="">
            <p:pic>
              <p:nvPicPr>
                <p:cNvPr id="61" name="Рукописный ввод 60">
                  <a:extLst>
                    <a:ext uri="{FF2B5EF4-FFF2-40B4-BE49-F238E27FC236}">
                      <a16:creationId xmlns:a16="http://schemas.microsoft.com/office/drawing/2014/main" id="{AAB67252-8E75-43B4-A05A-F767B55123F3}"/>
                    </a:ext>
                  </a:extLst>
                </p:cNvPr>
                <p:cNvPicPr/>
                <p:nvPr/>
              </p:nvPicPr>
              <p:blipFill>
                <a:blip r:embed="rId93"/>
                <a:stretch>
                  <a:fillRect/>
                </a:stretch>
              </p:blipFill>
              <p:spPr>
                <a:xfrm>
                  <a:off x="5944472" y="5690598"/>
                  <a:ext cx="6336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2" name="Рукописный ввод 61">
                  <a:extLst>
                    <a:ext uri="{FF2B5EF4-FFF2-40B4-BE49-F238E27FC236}">
                      <a16:creationId xmlns:a16="http://schemas.microsoft.com/office/drawing/2014/main" id="{0519E472-1BFA-4F9D-858A-13E011F24319}"/>
                    </a:ext>
                  </a:extLst>
                </p14:cNvPr>
                <p14:cNvContentPartPr/>
                <p14:nvPr/>
              </p14:nvContentPartPr>
              <p14:xfrm>
                <a:off x="5852672" y="5598078"/>
                <a:ext cx="331920" cy="32040"/>
              </p14:xfrm>
            </p:contentPart>
          </mc:Choice>
          <mc:Fallback xmlns="">
            <p:pic>
              <p:nvPicPr>
                <p:cNvPr id="62" name="Рукописный ввод 61">
                  <a:extLst>
                    <a:ext uri="{FF2B5EF4-FFF2-40B4-BE49-F238E27FC236}">
                      <a16:creationId xmlns:a16="http://schemas.microsoft.com/office/drawing/2014/main" id="{0519E472-1BFA-4F9D-858A-13E011F24319}"/>
                    </a:ext>
                  </a:extLst>
                </p:cNvPr>
                <p:cNvPicPr/>
                <p:nvPr/>
              </p:nvPicPr>
              <p:blipFill>
                <a:blip r:embed="rId95"/>
                <a:stretch>
                  <a:fillRect/>
                </a:stretch>
              </p:blipFill>
              <p:spPr>
                <a:xfrm>
                  <a:off x="5848352" y="5593758"/>
                  <a:ext cx="34056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3" name="Рукописный ввод 62">
                  <a:extLst>
                    <a:ext uri="{FF2B5EF4-FFF2-40B4-BE49-F238E27FC236}">
                      <a16:creationId xmlns:a16="http://schemas.microsoft.com/office/drawing/2014/main" id="{C237D0AB-1B67-49ED-9D50-9182EBD17E27}"/>
                    </a:ext>
                  </a:extLst>
                </p14:cNvPr>
                <p14:cNvContentPartPr/>
                <p14:nvPr/>
              </p14:nvContentPartPr>
              <p14:xfrm>
                <a:off x="5832512" y="5815878"/>
                <a:ext cx="282960" cy="50400"/>
              </p14:xfrm>
            </p:contentPart>
          </mc:Choice>
          <mc:Fallback xmlns="">
            <p:pic>
              <p:nvPicPr>
                <p:cNvPr id="63" name="Рукописный ввод 62">
                  <a:extLst>
                    <a:ext uri="{FF2B5EF4-FFF2-40B4-BE49-F238E27FC236}">
                      <a16:creationId xmlns:a16="http://schemas.microsoft.com/office/drawing/2014/main" id="{C237D0AB-1B67-49ED-9D50-9182EBD17E27}"/>
                    </a:ext>
                  </a:extLst>
                </p:cNvPr>
                <p:cNvPicPr/>
                <p:nvPr/>
              </p:nvPicPr>
              <p:blipFill>
                <a:blip r:embed="rId97"/>
                <a:stretch>
                  <a:fillRect/>
                </a:stretch>
              </p:blipFill>
              <p:spPr>
                <a:xfrm>
                  <a:off x="5828192" y="5811558"/>
                  <a:ext cx="291600" cy="59040"/>
                </a:xfrm>
                <a:prstGeom prst="rect">
                  <a:avLst/>
                </a:prstGeom>
              </p:spPr>
            </p:pic>
          </mc:Fallback>
        </mc:AlternateContent>
      </p:grpSp>
      <p:grpSp>
        <p:nvGrpSpPr>
          <p:cNvPr id="67" name="Группа 66">
            <a:extLst>
              <a:ext uri="{FF2B5EF4-FFF2-40B4-BE49-F238E27FC236}">
                <a16:creationId xmlns:a16="http://schemas.microsoft.com/office/drawing/2014/main" id="{5F623A34-4B05-44FD-B72E-0CFF0BC6D013}"/>
              </a:ext>
            </a:extLst>
          </p:cNvPr>
          <p:cNvGrpSpPr/>
          <p:nvPr/>
        </p:nvGrpSpPr>
        <p:grpSpPr>
          <a:xfrm>
            <a:off x="3594752" y="6208998"/>
            <a:ext cx="462960" cy="369720"/>
            <a:chOff x="3594752" y="6208998"/>
            <a:chExt cx="462960" cy="369720"/>
          </a:xfrm>
        </p:grpSpPr>
        <mc:AlternateContent xmlns:mc="http://schemas.openxmlformats.org/markup-compatibility/2006" xmlns:p14="http://schemas.microsoft.com/office/powerpoint/2010/main">
          <mc:Choice Requires="p14">
            <p:contentPart p14:bwMode="auto" r:id="rId98">
              <p14:nvContentPartPr>
                <p14:cNvPr id="65" name="Рукописный ввод 64">
                  <a:extLst>
                    <a:ext uri="{FF2B5EF4-FFF2-40B4-BE49-F238E27FC236}">
                      <a16:creationId xmlns:a16="http://schemas.microsoft.com/office/drawing/2014/main" id="{FF6F0A5C-3907-4F90-9F7B-1B124A2EE40C}"/>
                    </a:ext>
                  </a:extLst>
                </p14:cNvPr>
                <p14:cNvContentPartPr/>
                <p14:nvPr/>
              </p14:nvContentPartPr>
              <p14:xfrm>
                <a:off x="3855032" y="6208998"/>
                <a:ext cx="24480" cy="369720"/>
              </p14:xfrm>
            </p:contentPart>
          </mc:Choice>
          <mc:Fallback xmlns="">
            <p:pic>
              <p:nvPicPr>
                <p:cNvPr id="65" name="Рукописный ввод 64">
                  <a:extLst>
                    <a:ext uri="{FF2B5EF4-FFF2-40B4-BE49-F238E27FC236}">
                      <a16:creationId xmlns:a16="http://schemas.microsoft.com/office/drawing/2014/main" id="{FF6F0A5C-3907-4F90-9F7B-1B124A2EE40C}"/>
                    </a:ext>
                  </a:extLst>
                </p:cNvPr>
                <p:cNvPicPr/>
                <p:nvPr/>
              </p:nvPicPr>
              <p:blipFill>
                <a:blip r:embed="rId99"/>
                <a:stretch>
                  <a:fillRect/>
                </a:stretch>
              </p:blipFill>
              <p:spPr>
                <a:xfrm>
                  <a:off x="3850712" y="6204678"/>
                  <a:ext cx="3312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6" name="Рукописный ввод 65">
                  <a:extLst>
                    <a:ext uri="{FF2B5EF4-FFF2-40B4-BE49-F238E27FC236}">
                      <a16:creationId xmlns:a16="http://schemas.microsoft.com/office/drawing/2014/main" id="{599846A6-A2BD-4C49-BFF6-48D0A63AD8FC}"/>
                    </a:ext>
                  </a:extLst>
                </p14:cNvPr>
                <p14:cNvContentPartPr/>
                <p14:nvPr/>
              </p14:nvContentPartPr>
              <p14:xfrm>
                <a:off x="3594752" y="6219438"/>
                <a:ext cx="462960" cy="26640"/>
              </p14:xfrm>
            </p:contentPart>
          </mc:Choice>
          <mc:Fallback xmlns="">
            <p:pic>
              <p:nvPicPr>
                <p:cNvPr id="66" name="Рукописный ввод 65">
                  <a:extLst>
                    <a:ext uri="{FF2B5EF4-FFF2-40B4-BE49-F238E27FC236}">
                      <a16:creationId xmlns:a16="http://schemas.microsoft.com/office/drawing/2014/main" id="{599846A6-A2BD-4C49-BFF6-48D0A63AD8FC}"/>
                    </a:ext>
                  </a:extLst>
                </p:cNvPr>
                <p:cNvPicPr/>
                <p:nvPr/>
              </p:nvPicPr>
              <p:blipFill>
                <a:blip r:embed="rId101"/>
                <a:stretch>
                  <a:fillRect/>
                </a:stretch>
              </p:blipFill>
              <p:spPr>
                <a:xfrm>
                  <a:off x="3590432" y="6215118"/>
                  <a:ext cx="471600" cy="35280"/>
                </a:xfrm>
                <a:prstGeom prst="rect">
                  <a:avLst/>
                </a:prstGeom>
              </p:spPr>
            </p:pic>
          </mc:Fallback>
        </mc:AlternateContent>
      </p:grpSp>
      <p:grpSp>
        <p:nvGrpSpPr>
          <p:cNvPr id="72" name="Группа 71">
            <a:extLst>
              <a:ext uri="{FF2B5EF4-FFF2-40B4-BE49-F238E27FC236}">
                <a16:creationId xmlns:a16="http://schemas.microsoft.com/office/drawing/2014/main" id="{11B4525D-0F3E-459C-98A9-B36BE62CB723}"/>
              </a:ext>
            </a:extLst>
          </p:cNvPr>
          <p:cNvGrpSpPr/>
          <p:nvPr/>
        </p:nvGrpSpPr>
        <p:grpSpPr>
          <a:xfrm>
            <a:off x="4679432" y="6000918"/>
            <a:ext cx="1036440" cy="702720"/>
            <a:chOff x="4679432" y="6000918"/>
            <a:chExt cx="1036440" cy="702720"/>
          </a:xfrm>
        </p:grpSpPr>
        <mc:AlternateContent xmlns:mc="http://schemas.openxmlformats.org/markup-compatibility/2006" xmlns:p14="http://schemas.microsoft.com/office/powerpoint/2010/main">
          <mc:Choice Requires="p14">
            <p:contentPart p14:bwMode="auto" r:id="rId102">
              <p14:nvContentPartPr>
                <p14:cNvPr id="68" name="Рукописный ввод 67">
                  <a:extLst>
                    <a:ext uri="{FF2B5EF4-FFF2-40B4-BE49-F238E27FC236}">
                      <a16:creationId xmlns:a16="http://schemas.microsoft.com/office/drawing/2014/main" id="{BDF63334-3BD1-413A-A206-C4B601C86F02}"/>
                    </a:ext>
                  </a:extLst>
                </p14:cNvPr>
                <p14:cNvContentPartPr/>
                <p14:nvPr/>
              </p14:nvContentPartPr>
              <p14:xfrm>
                <a:off x="5072192" y="6123318"/>
                <a:ext cx="17280" cy="344520"/>
              </p14:xfrm>
            </p:contentPart>
          </mc:Choice>
          <mc:Fallback xmlns="">
            <p:pic>
              <p:nvPicPr>
                <p:cNvPr id="68" name="Рукописный ввод 67">
                  <a:extLst>
                    <a:ext uri="{FF2B5EF4-FFF2-40B4-BE49-F238E27FC236}">
                      <a16:creationId xmlns:a16="http://schemas.microsoft.com/office/drawing/2014/main" id="{BDF63334-3BD1-413A-A206-C4B601C86F02}"/>
                    </a:ext>
                  </a:extLst>
                </p:cNvPr>
                <p:cNvPicPr/>
                <p:nvPr/>
              </p:nvPicPr>
              <p:blipFill>
                <a:blip r:embed="rId103"/>
                <a:stretch>
                  <a:fillRect/>
                </a:stretch>
              </p:blipFill>
              <p:spPr>
                <a:xfrm>
                  <a:off x="5063192" y="6114678"/>
                  <a:ext cx="3492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9" name="Рукописный ввод 68">
                  <a:extLst>
                    <a:ext uri="{FF2B5EF4-FFF2-40B4-BE49-F238E27FC236}">
                      <a16:creationId xmlns:a16="http://schemas.microsoft.com/office/drawing/2014/main" id="{C878AAB8-3943-4CC2-AD35-045752E32F6E}"/>
                    </a:ext>
                  </a:extLst>
                </p14:cNvPr>
                <p14:cNvContentPartPr/>
                <p14:nvPr/>
              </p14:nvContentPartPr>
              <p14:xfrm>
                <a:off x="4934312" y="6129798"/>
                <a:ext cx="346680" cy="24480"/>
              </p14:xfrm>
            </p:contentPart>
          </mc:Choice>
          <mc:Fallback xmlns="">
            <p:pic>
              <p:nvPicPr>
                <p:cNvPr id="69" name="Рукописный ввод 68">
                  <a:extLst>
                    <a:ext uri="{FF2B5EF4-FFF2-40B4-BE49-F238E27FC236}">
                      <a16:creationId xmlns:a16="http://schemas.microsoft.com/office/drawing/2014/main" id="{C878AAB8-3943-4CC2-AD35-045752E32F6E}"/>
                    </a:ext>
                  </a:extLst>
                </p:cNvPr>
                <p:cNvPicPr/>
                <p:nvPr/>
              </p:nvPicPr>
              <p:blipFill>
                <a:blip r:embed="rId105"/>
                <a:stretch>
                  <a:fillRect/>
                </a:stretch>
              </p:blipFill>
              <p:spPr>
                <a:xfrm>
                  <a:off x="4925312" y="6121158"/>
                  <a:ext cx="36432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0" name="Рукописный ввод 69">
                  <a:extLst>
                    <a:ext uri="{FF2B5EF4-FFF2-40B4-BE49-F238E27FC236}">
                      <a16:creationId xmlns:a16="http://schemas.microsoft.com/office/drawing/2014/main" id="{89F2BD3D-7FBE-436E-BA63-B73DC8BCA1C8}"/>
                    </a:ext>
                  </a:extLst>
                </p14:cNvPr>
                <p14:cNvContentPartPr/>
                <p14:nvPr/>
              </p14:nvContentPartPr>
              <p14:xfrm>
                <a:off x="4997672" y="6304398"/>
                <a:ext cx="221760" cy="18720"/>
              </p14:xfrm>
            </p:contentPart>
          </mc:Choice>
          <mc:Fallback xmlns="">
            <p:pic>
              <p:nvPicPr>
                <p:cNvPr id="70" name="Рукописный ввод 69">
                  <a:extLst>
                    <a:ext uri="{FF2B5EF4-FFF2-40B4-BE49-F238E27FC236}">
                      <a16:creationId xmlns:a16="http://schemas.microsoft.com/office/drawing/2014/main" id="{89F2BD3D-7FBE-436E-BA63-B73DC8BCA1C8}"/>
                    </a:ext>
                  </a:extLst>
                </p:cNvPr>
                <p:cNvPicPr/>
                <p:nvPr/>
              </p:nvPicPr>
              <p:blipFill>
                <a:blip r:embed="rId107"/>
                <a:stretch>
                  <a:fillRect/>
                </a:stretch>
              </p:blipFill>
              <p:spPr>
                <a:xfrm>
                  <a:off x="4988672" y="6295398"/>
                  <a:ext cx="2394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1" name="Рукописный ввод 70">
                  <a:extLst>
                    <a:ext uri="{FF2B5EF4-FFF2-40B4-BE49-F238E27FC236}">
                      <a16:creationId xmlns:a16="http://schemas.microsoft.com/office/drawing/2014/main" id="{CEFB7197-3438-47B6-B165-789714DDB89A}"/>
                    </a:ext>
                  </a:extLst>
                </p14:cNvPr>
                <p14:cNvContentPartPr/>
                <p14:nvPr/>
              </p14:nvContentPartPr>
              <p14:xfrm>
                <a:off x="4679432" y="6000918"/>
                <a:ext cx="1036440" cy="702720"/>
              </p14:xfrm>
            </p:contentPart>
          </mc:Choice>
          <mc:Fallback xmlns="">
            <p:pic>
              <p:nvPicPr>
                <p:cNvPr id="71" name="Рукописный ввод 70">
                  <a:extLst>
                    <a:ext uri="{FF2B5EF4-FFF2-40B4-BE49-F238E27FC236}">
                      <a16:creationId xmlns:a16="http://schemas.microsoft.com/office/drawing/2014/main" id="{CEFB7197-3438-47B6-B165-789714DDB89A}"/>
                    </a:ext>
                  </a:extLst>
                </p:cNvPr>
                <p:cNvPicPr/>
                <p:nvPr/>
              </p:nvPicPr>
              <p:blipFill>
                <a:blip r:embed="rId109"/>
                <a:stretch>
                  <a:fillRect/>
                </a:stretch>
              </p:blipFill>
              <p:spPr>
                <a:xfrm>
                  <a:off x="4670792" y="5991918"/>
                  <a:ext cx="1054080" cy="720360"/>
                </a:xfrm>
                <a:prstGeom prst="rect">
                  <a:avLst/>
                </a:prstGeom>
              </p:spPr>
            </p:pic>
          </mc:Fallback>
        </mc:AlternateContent>
      </p:grpSp>
    </p:spTree>
    <p:extLst>
      <p:ext uri="{BB962C8B-B14F-4D97-AF65-F5344CB8AC3E}">
        <p14:creationId xmlns:p14="http://schemas.microsoft.com/office/powerpoint/2010/main" val="414085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D3E2CB-E4D7-4782-AE7A-025B91633C30}"/>
              </a:ext>
            </a:extLst>
          </p:cNvPr>
          <p:cNvSpPr txBox="1"/>
          <p:nvPr/>
        </p:nvSpPr>
        <p:spPr>
          <a:xfrm>
            <a:off x="945430" y="908843"/>
            <a:ext cx="10301139" cy="4401205"/>
          </a:xfrm>
          <a:prstGeom prst="rect">
            <a:avLst/>
          </a:prstGeom>
          <a:noFill/>
        </p:spPr>
        <p:txBody>
          <a:bodyPr wrap="square">
            <a:spAutoFit/>
          </a:bodyPr>
          <a:lstStyle/>
          <a:p>
            <a:r>
              <a:rPr lang="en-GB" sz="2000" spc="-1" dirty="0">
                <a:solidFill>
                  <a:srgbClr val="000000"/>
                </a:solidFill>
                <a:uFill>
                  <a:solidFill>
                    <a:srgbClr val="FFFFFF"/>
                  </a:solidFill>
                </a:uFill>
                <a:latin typeface="Arial"/>
                <a:ea typeface="Microsoft YaHei"/>
              </a:rPr>
              <a:t>TODAY: we will look at the case where we don t know the value of the elements contained in the proposition. </a:t>
            </a:r>
          </a:p>
          <a:p>
            <a:endParaRPr lang="en-GB" sz="2000" spc="-1" dirty="0">
              <a:solidFill>
                <a:srgbClr val="000000"/>
              </a:solidFill>
              <a:uFill>
                <a:solidFill>
                  <a:srgbClr val="FFFFFF"/>
                </a:solidFill>
              </a:uFill>
              <a:latin typeface="Arial"/>
              <a:ea typeface="Microsoft YaHei"/>
            </a:endParaRPr>
          </a:p>
          <a:p>
            <a:r>
              <a:rPr lang="en-GB" sz="2000" spc="-1" dirty="0">
                <a:solidFill>
                  <a:srgbClr val="000000"/>
                </a:solidFill>
                <a:uFill>
                  <a:solidFill>
                    <a:srgbClr val="FFFFFF"/>
                  </a:solidFill>
                </a:uFill>
                <a:latin typeface="Arial"/>
                <a:ea typeface="Microsoft YaHei"/>
              </a:rPr>
              <a:t>We look at how to build Truth tables and how to use them to calculate all possible truth values of a proposition</a:t>
            </a:r>
          </a:p>
          <a:p>
            <a:endParaRPr lang="en-GB" sz="2000" spc="-1" dirty="0">
              <a:solidFill>
                <a:srgbClr val="000000"/>
              </a:solidFill>
              <a:uFill>
                <a:solidFill>
                  <a:srgbClr val="FFFFFF"/>
                </a:solidFill>
              </a:uFill>
              <a:latin typeface="Arial"/>
              <a:ea typeface="Microsoft YaHei"/>
            </a:endParaRPr>
          </a:p>
          <a:p>
            <a:r>
              <a:rPr lang="en-GB" sz="2000" spc="-1" dirty="0">
                <a:solidFill>
                  <a:srgbClr val="000000"/>
                </a:solidFill>
                <a:uFill>
                  <a:solidFill>
                    <a:srgbClr val="FFFFFF"/>
                  </a:solidFill>
                </a:uFill>
                <a:latin typeface="Arial"/>
                <a:ea typeface="Microsoft YaHei"/>
              </a:rPr>
              <a:t>Looking at all possible truth values affords us to do two things:</a:t>
            </a:r>
          </a:p>
          <a:p>
            <a:endParaRPr lang="en-GB" sz="2000" spc="-1" dirty="0">
              <a:solidFill>
                <a:srgbClr val="000000"/>
              </a:solidFill>
              <a:uFill>
                <a:solidFill>
                  <a:srgbClr val="FFFFFF"/>
                </a:solidFill>
              </a:uFill>
              <a:latin typeface="Arial"/>
              <a:ea typeface="Microsoft YaHei"/>
            </a:endParaRPr>
          </a:p>
          <a:p>
            <a:r>
              <a:rPr lang="en-GB" sz="2000" spc="-1" dirty="0">
                <a:solidFill>
                  <a:srgbClr val="000000"/>
                </a:solidFill>
                <a:uFill>
                  <a:solidFill>
                    <a:srgbClr val="FFFFFF"/>
                  </a:solidFill>
                </a:uFill>
                <a:latin typeface="Arial"/>
                <a:ea typeface="Microsoft YaHei"/>
              </a:rPr>
              <a:t>1. classify specific types of statements. Some of those are always good and always true statements (these are called tautological) some of those are not etc.. </a:t>
            </a:r>
          </a:p>
          <a:p>
            <a:endParaRPr lang="en-GB" sz="2000" spc="-1" dirty="0">
              <a:solidFill>
                <a:srgbClr val="000000"/>
              </a:solidFill>
              <a:uFill>
                <a:solidFill>
                  <a:srgbClr val="FFFFFF"/>
                </a:solidFill>
              </a:uFill>
              <a:latin typeface="Arial"/>
              <a:ea typeface="Microsoft YaHei"/>
            </a:endParaRPr>
          </a:p>
          <a:p>
            <a:r>
              <a:rPr lang="en-GB" sz="2000" spc="-1" dirty="0">
                <a:solidFill>
                  <a:srgbClr val="000000"/>
                </a:solidFill>
                <a:uFill>
                  <a:solidFill>
                    <a:srgbClr val="FFFFFF"/>
                  </a:solidFill>
                </a:uFill>
                <a:latin typeface="Arial"/>
                <a:ea typeface="Microsoft YaHei"/>
              </a:rPr>
              <a:t>2. compare compound statements. So, assess complex arguments</a:t>
            </a:r>
          </a:p>
          <a:p>
            <a:endParaRPr lang="en-GB" sz="2000" spc="-1" dirty="0">
              <a:solidFill>
                <a:srgbClr val="000000"/>
              </a:solidFill>
              <a:uFill>
                <a:solidFill>
                  <a:srgbClr val="FFFFFF"/>
                </a:solidFill>
              </a:uFill>
              <a:latin typeface="Arial"/>
              <a:ea typeface="Microsoft YaHei"/>
            </a:endParaRPr>
          </a:p>
          <a:p>
            <a:endParaRPr lang="en-GB" sz="2000" dirty="0"/>
          </a:p>
        </p:txBody>
      </p:sp>
      <p:sp>
        <p:nvSpPr>
          <p:cNvPr id="2" name="TextBox 1">
            <a:extLst>
              <a:ext uri="{FF2B5EF4-FFF2-40B4-BE49-F238E27FC236}">
                <a16:creationId xmlns:a16="http://schemas.microsoft.com/office/drawing/2014/main" id="{F89281C4-FDB0-485F-B9AA-5451116EBADB}"/>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4</a:t>
            </a:r>
            <a:endParaRPr lang="en-GB" dirty="0"/>
          </a:p>
        </p:txBody>
      </p:sp>
    </p:spTree>
    <p:extLst>
      <p:ext uri="{BB962C8B-B14F-4D97-AF65-F5344CB8AC3E}">
        <p14:creationId xmlns:p14="http://schemas.microsoft.com/office/powerpoint/2010/main" val="274635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E61CB01-A0B4-42C2-8B14-AC823A5853CE}"/>
              </a:ext>
            </a:extLst>
          </p:cNvPr>
          <p:cNvSpPr txBox="1"/>
          <p:nvPr/>
        </p:nvSpPr>
        <p:spPr>
          <a:xfrm>
            <a:off x="767044" y="644908"/>
            <a:ext cx="7611748" cy="1015663"/>
          </a:xfrm>
          <a:prstGeom prst="rect">
            <a:avLst/>
          </a:prstGeom>
          <a:noFill/>
        </p:spPr>
        <p:txBody>
          <a:bodyPr wrap="square">
            <a:spAutoFit/>
          </a:bodyPr>
          <a:lstStyle/>
          <a:p>
            <a:r>
              <a:rPr lang="en-GB" sz="2400" b="1" spc="-1" dirty="0">
                <a:solidFill>
                  <a:srgbClr val="000000"/>
                </a:solidFill>
                <a:uFill>
                  <a:solidFill>
                    <a:srgbClr val="FFFFFF"/>
                  </a:solidFill>
                </a:uFill>
                <a:latin typeface="Arial"/>
                <a:ea typeface="Microsoft YaHei"/>
              </a:rPr>
              <a:t>1. HOW TO CONSTRUCT A TRUTH TABLE</a:t>
            </a:r>
            <a:endParaRPr lang="en-GB" sz="1800" b="1" spc="-1" dirty="0">
              <a:solidFill>
                <a:srgbClr val="000000"/>
              </a:solidFill>
              <a:uFill>
                <a:solidFill>
                  <a:srgbClr val="FFFFFF"/>
                </a:solidFill>
              </a:uFill>
              <a:latin typeface="Arial"/>
              <a:ea typeface="Microsoft YaHei"/>
            </a:endParaRPr>
          </a:p>
          <a:p>
            <a:endParaRPr lang="en-GB" spc="-1" dirty="0">
              <a:solidFill>
                <a:srgbClr val="000000"/>
              </a:solidFill>
              <a:uFill>
                <a:solidFill>
                  <a:srgbClr val="FFFFFF"/>
                </a:solidFill>
              </a:uFill>
              <a:latin typeface="Arial"/>
              <a:ea typeface="Microsoft YaHei"/>
            </a:endParaRPr>
          </a:p>
          <a:p>
            <a:endParaRPr lang="en-GB" dirty="0"/>
          </a:p>
        </p:txBody>
      </p:sp>
      <mc:AlternateContent xmlns:mc="http://schemas.openxmlformats.org/markup-compatibility/2006" xmlns:p14="http://schemas.microsoft.com/office/powerpoint/2010/main">
        <mc:Choice Requires="p14">
          <p:contentPart p14:bwMode="auto" r:id="rId2">
            <p14:nvContentPartPr>
              <p14:cNvPr id="8" name="Рукописный ввод 7">
                <a:extLst>
                  <a:ext uri="{FF2B5EF4-FFF2-40B4-BE49-F238E27FC236}">
                    <a16:creationId xmlns:a16="http://schemas.microsoft.com/office/drawing/2014/main" id="{47CC6B77-ACD2-4AED-9E00-F9CD2C8FB665}"/>
                  </a:ext>
                </a:extLst>
              </p14:cNvPr>
              <p14:cNvContentPartPr/>
              <p14:nvPr/>
            </p14:nvContentPartPr>
            <p14:xfrm>
              <a:off x="667952" y="1396518"/>
              <a:ext cx="191880" cy="371880"/>
            </p14:xfrm>
          </p:contentPart>
        </mc:Choice>
        <mc:Fallback xmlns="">
          <p:pic>
            <p:nvPicPr>
              <p:cNvPr id="8" name="Рукописный ввод 7">
                <a:extLst>
                  <a:ext uri="{FF2B5EF4-FFF2-40B4-BE49-F238E27FC236}">
                    <a16:creationId xmlns:a16="http://schemas.microsoft.com/office/drawing/2014/main" id="{47CC6B77-ACD2-4AED-9E00-F9CD2C8FB665}"/>
                  </a:ext>
                </a:extLst>
              </p:cNvPr>
              <p:cNvPicPr/>
              <p:nvPr/>
            </p:nvPicPr>
            <p:blipFill>
              <a:blip r:embed="rId3"/>
              <a:stretch>
                <a:fillRect/>
              </a:stretch>
            </p:blipFill>
            <p:spPr>
              <a:xfrm>
                <a:off x="650312" y="1378518"/>
                <a:ext cx="227520" cy="407520"/>
              </a:xfrm>
              <a:prstGeom prst="rect">
                <a:avLst/>
              </a:prstGeom>
            </p:spPr>
          </p:pic>
        </mc:Fallback>
      </mc:AlternateContent>
      <p:grpSp>
        <p:nvGrpSpPr>
          <p:cNvPr id="11" name="Группа 10">
            <a:extLst>
              <a:ext uri="{FF2B5EF4-FFF2-40B4-BE49-F238E27FC236}">
                <a16:creationId xmlns:a16="http://schemas.microsoft.com/office/drawing/2014/main" id="{81825C6E-D326-4462-931D-B918A1A2CB0A}"/>
              </a:ext>
            </a:extLst>
          </p:cNvPr>
          <p:cNvGrpSpPr/>
          <p:nvPr/>
        </p:nvGrpSpPr>
        <p:grpSpPr>
          <a:xfrm>
            <a:off x="1099232" y="1511718"/>
            <a:ext cx="157680" cy="77400"/>
            <a:chOff x="1099232" y="1511718"/>
            <a:chExt cx="157680" cy="77400"/>
          </a:xfrm>
        </p:grpSpPr>
        <mc:AlternateContent xmlns:mc="http://schemas.openxmlformats.org/markup-compatibility/2006" xmlns:p14="http://schemas.microsoft.com/office/powerpoint/2010/main">
          <mc:Choice Requires="p14">
            <p:contentPart p14:bwMode="auto" r:id="rId4">
              <p14:nvContentPartPr>
                <p14:cNvPr id="9" name="Рукописный ввод 8">
                  <a:extLst>
                    <a:ext uri="{FF2B5EF4-FFF2-40B4-BE49-F238E27FC236}">
                      <a16:creationId xmlns:a16="http://schemas.microsoft.com/office/drawing/2014/main" id="{86154209-6EA6-4095-B7E3-8C39A96D53EC}"/>
                    </a:ext>
                  </a:extLst>
                </p14:cNvPr>
                <p14:cNvContentPartPr/>
                <p14:nvPr/>
              </p14:nvContentPartPr>
              <p14:xfrm>
                <a:off x="1099232" y="1511718"/>
                <a:ext cx="120240" cy="18360"/>
              </p14:xfrm>
            </p:contentPart>
          </mc:Choice>
          <mc:Fallback xmlns="">
            <p:pic>
              <p:nvPicPr>
                <p:cNvPr id="9" name="Рукописный ввод 8">
                  <a:extLst>
                    <a:ext uri="{FF2B5EF4-FFF2-40B4-BE49-F238E27FC236}">
                      <a16:creationId xmlns:a16="http://schemas.microsoft.com/office/drawing/2014/main" id="{86154209-6EA6-4095-B7E3-8C39A96D53EC}"/>
                    </a:ext>
                  </a:extLst>
                </p:cNvPr>
                <p:cNvPicPr/>
                <p:nvPr/>
              </p:nvPicPr>
              <p:blipFill>
                <a:blip r:embed="rId5"/>
                <a:stretch>
                  <a:fillRect/>
                </a:stretch>
              </p:blipFill>
              <p:spPr>
                <a:xfrm>
                  <a:off x="1081592" y="1493718"/>
                  <a:ext cx="15588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Рукописный ввод 9">
                  <a:extLst>
                    <a:ext uri="{FF2B5EF4-FFF2-40B4-BE49-F238E27FC236}">
                      <a16:creationId xmlns:a16="http://schemas.microsoft.com/office/drawing/2014/main" id="{D1BF8F5E-EC85-4870-AEBA-6C84C03B3ED8}"/>
                    </a:ext>
                  </a:extLst>
                </p14:cNvPr>
                <p14:cNvContentPartPr/>
                <p14:nvPr/>
              </p14:nvContentPartPr>
              <p14:xfrm>
                <a:off x="1170512" y="1581558"/>
                <a:ext cx="86400" cy="7560"/>
              </p14:xfrm>
            </p:contentPart>
          </mc:Choice>
          <mc:Fallback xmlns="">
            <p:pic>
              <p:nvPicPr>
                <p:cNvPr id="10" name="Рукописный ввод 9">
                  <a:extLst>
                    <a:ext uri="{FF2B5EF4-FFF2-40B4-BE49-F238E27FC236}">
                      <a16:creationId xmlns:a16="http://schemas.microsoft.com/office/drawing/2014/main" id="{D1BF8F5E-EC85-4870-AEBA-6C84C03B3ED8}"/>
                    </a:ext>
                  </a:extLst>
                </p:cNvPr>
                <p:cNvPicPr/>
                <p:nvPr/>
              </p:nvPicPr>
              <p:blipFill>
                <a:blip r:embed="rId7"/>
                <a:stretch>
                  <a:fillRect/>
                </a:stretch>
              </p:blipFill>
              <p:spPr>
                <a:xfrm>
                  <a:off x="1152872" y="1563918"/>
                  <a:ext cx="122040" cy="43200"/>
                </a:xfrm>
                <a:prstGeom prst="rect">
                  <a:avLst/>
                </a:prstGeom>
              </p:spPr>
            </p:pic>
          </mc:Fallback>
        </mc:AlternateContent>
      </p:grpSp>
      <p:grpSp>
        <p:nvGrpSpPr>
          <p:cNvPr id="14" name="Группа 13">
            <a:extLst>
              <a:ext uri="{FF2B5EF4-FFF2-40B4-BE49-F238E27FC236}">
                <a16:creationId xmlns:a16="http://schemas.microsoft.com/office/drawing/2014/main" id="{AC36BA3F-2B1A-41C7-864A-4273654F39B7}"/>
              </a:ext>
            </a:extLst>
          </p:cNvPr>
          <p:cNvGrpSpPr/>
          <p:nvPr/>
        </p:nvGrpSpPr>
        <p:grpSpPr>
          <a:xfrm>
            <a:off x="1529072" y="1300038"/>
            <a:ext cx="591120" cy="411840"/>
            <a:chOff x="1529072" y="1300038"/>
            <a:chExt cx="591120" cy="411840"/>
          </a:xfrm>
        </p:grpSpPr>
        <mc:AlternateContent xmlns:mc="http://schemas.openxmlformats.org/markup-compatibility/2006" xmlns:p14="http://schemas.microsoft.com/office/powerpoint/2010/main">
          <mc:Choice Requires="p14">
            <p:contentPart p14:bwMode="auto" r:id="rId8">
              <p14:nvContentPartPr>
                <p14:cNvPr id="12" name="Рукописный ввод 11">
                  <a:extLst>
                    <a:ext uri="{FF2B5EF4-FFF2-40B4-BE49-F238E27FC236}">
                      <a16:creationId xmlns:a16="http://schemas.microsoft.com/office/drawing/2014/main" id="{7BEC2435-9AA4-49E0-8D63-3923E460A343}"/>
                    </a:ext>
                  </a:extLst>
                </p14:cNvPr>
                <p14:cNvContentPartPr/>
                <p14:nvPr/>
              </p14:nvContentPartPr>
              <p14:xfrm>
                <a:off x="1529072" y="1415598"/>
                <a:ext cx="270720" cy="296280"/>
              </p14:xfrm>
            </p:contentPart>
          </mc:Choice>
          <mc:Fallback xmlns="">
            <p:pic>
              <p:nvPicPr>
                <p:cNvPr id="12" name="Рукописный ввод 11">
                  <a:extLst>
                    <a:ext uri="{FF2B5EF4-FFF2-40B4-BE49-F238E27FC236}">
                      <a16:creationId xmlns:a16="http://schemas.microsoft.com/office/drawing/2014/main" id="{7BEC2435-9AA4-49E0-8D63-3923E460A343}"/>
                    </a:ext>
                  </a:extLst>
                </p:cNvPr>
                <p:cNvPicPr/>
                <p:nvPr/>
              </p:nvPicPr>
              <p:blipFill>
                <a:blip r:embed="rId9"/>
                <a:stretch>
                  <a:fillRect/>
                </a:stretch>
              </p:blipFill>
              <p:spPr>
                <a:xfrm>
                  <a:off x="1511072" y="1397958"/>
                  <a:ext cx="30636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Рукописный ввод 12">
                  <a:extLst>
                    <a:ext uri="{FF2B5EF4-FFF2-40B4-BE49-F238E27FC236}">
                      <a16:creationId xmlns:a16="http://schemas.microsoft.com/office/drawing/2014/main" id="{A2F5D8FF-0FA0-4018-8855-7F33F2ADD566}"/>
                    </a:ext>
                  </a:extLst>
                </p14:cNvPr>
                <p14:cNvContentPartPr/>
                <p14:nvPr/>
              </p14:nvContentPartPr>
              <p14:xfrm>
                <a:off x="1868552" y="1300038"/>
                <a:ext cx="251640" cy="112680"/>
              </p14:xfrm>
            </p:contentPart>
          </mc:Choice>
          <mc:Fallback xmlns="">
            <p:pic>
              <p:nvPicPr>
                <p:cNvPr id="13" name="Рукописный ввод 12">
                  <a:extLst>
                    <a:ext uri="{FF2B5EF4-FFF2-40B4-BE49-F238E27FC236}">
                      <a16:creationId xmlns:a16="http://schemas.microsoft.com/office/drawing/2014/main" id="{A2F5D8FF-0FA0-4018-8855-7F33F2ADD566}"/>
                    </a:ext>
                  </a:extLst>
                </p:cNvPr>
                <p:cNvPicPr/>
                <p:nvPr/>
              </p:nvPicPr>
              <p:blipFill>
                <a:blip r:embed="rId11"/>
                <a:stretch>
                  <a:fillRect/>
                </a:stretch>
              </p:blipFill>
              <p:spPr>
                <a:xfrm>
                  <a:off x="1850912" y="1282398"/>
                  <a:ext cx="287280" cy="148320"/>
                </a:xfrm>
                <a:prstGeom prst="rect">
                  <a:avLst/>
                </a:prstGeom>
              </p:spPr>
            </p:pic>
          </mc:Fallback>
        </mc:AlternateContent>
      </p:grpSp>
      <p:sp>
        <p:nvSpPr>
          <p:cNvPr id="16" name="TextBox 15">
            <a:extLst>
              <a:ext uri="{FF2B5EF4-FFF2-40B4-BE49-F238E27FC236}">
                <a16:creationId xmlns:a16="http://schemas.microsoft.com/office/drawing/2014/main" id="{E71F17C4-D68E-4C9B-9952-8463659E6117}"/>
              </a:ext>
            </a:extLst>
          </p:cNvPr>
          <p:cNvSpPr txBox="1"/>
          <p:nvPr/>
        </p:nvSpPr>
        <p:spPr>
          <a:xfrm>
            <a:off x="2868106" y="1589118"/>
            <a:ext cx="6094428" cy="2031325"/>
          </a:xfrm>
          <a:prstGeom prst="rect">
            <a:avLst/>
          </a:prstGeom>
          <a:noFill/>
        </p:spPr>
        <p:txBody>
          <a:bodyPr wrap="square">
            <a:spAutoFit/>
          </a:bodyPr>
          <a:lstStyle/>
          <a:p>
            <a:r>
              <a:rPr lang="en-GB" sz="1800" spc="-1" dirty="0">
                <a:solidFill>
                  <a:srgbClr val="000000"/>
                </a:solidFill>
                <a:uFill>
                  <a:solidFill>
                    <a:srgbClr val="FFFFFF"/>
                  </a:solidFill>
                </a:uFill>
                <a:latin typeface="Arial"/>
                <a:ea typeface="Microsoft YaHei"/>
              </a:rPr>
              <a:t>Equation tells how many lines a truth table need to be in order to adequately capture all possible truth values</a:t>
            </a:r>
          </a:p>
          <a:p>
            <a:endParaRPr lang="en-GB" spc="-1" dirty="0">
              <a:solidFill>
                <a:srgbClr val="000000"/>
              </a:solidFill>
              <a:uFill>
                <a:solidFill>
                  <a:srgbClr val="FFFFFF"/>
                </a:solidFill>
              </a:uFill>
              <a:latin typeface="Arial"/>
              <a:ea typeface="Microsoft YaHei"/>
            </a:endParaRPr>
          </a:p>
          <a:p>
            <a:r>
              <a:rPr lang="en-GB" spc="-1" dirty="0">
                <a:solidFill>
                  <a:srgbClr val="000000"/>
                </a:solidFill>
                <a:uFill>
                  <a:solidFill>
                    <a:srgbClr val="FFFFFF"/>
                  </a:solidFill>
                </a:uFill>
                <a:latin typeface="Arial"/>
                <a:ea typeface="Microsoft YaHei"/>
              </a:rPr>
              <a:t>L = number of lines</a:t>
            </a:r>
          </a:p>
          <a:p>
            <a:pPr marL="342900" indent="-342900">
              <a:buAutoNum type="arabicPlain" startAt="2"/>
            </a:pPr>
            <a:r>
              <a:rPr lang="en-GB" spc="-1" dirty="0">
                <a:solidFill>
                  <a:srgbClr val="000000"/>
                </a:solidFill>
                <a:uFill>
                  <a:solidFill>
                    <a:srgbClr val="FFFFFF"/>
                  </a:solidFill>
                </a:uFill>
                <a:latin typeface="Arial"/>
                <a:ea typeface="Microsoft YaHei"/>
              </a:rPr>
              <a:t>= numerical</a:t>
            </a:r>
          </a:p>
          <a:p>
            <a:r>
              <a:rPr lang="en-GB" spc="-1" dirty="0">
                <a:solidFill>
                  <a:srgbClr val="000000"/>
                </a:solidFill>
                <a:uFill>
                  <a:solidFill>
                    <a:srgbClr val="FFFFFF"/>
                  </a:solidFill>
                </a:uFill>
                <a:latin typeface="Arial"/>
                <a:ea typeface="Microsoft YaHei"/>
              </a:rPr>
              <a:t>n = number of propositional variables (unique propositional variables)</a:t>
            </a:r>
          </a:p>
        </p:txBody>
      </p:sp>
      <p:sp>
        <p:nvSpPr>
          <p:cNvPr id="2" name="TextBox 1">
            <a:extLst>
              <a:ext uri="{FF2B5EF4-FFF2-40B4-BE49-F238E27FC236}">
                <a16:creationId xmlns:a16="http://schemas.microsoft.com/office/drawing/2014/main" id="{898745FC-3609-416A-B849-A8EC86505190}"/>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5</a:t>
            </a:r>
            <a:endParaRPr lang="en-GB" dirty="0"/>
          </a:p>
        </p:txBody>
      </p:sp>
      <p:grpSp>
        <p:nvGrpSpPr>
          <p:cNvPr id="17" name="Группа 16">
            <a:extLst>
              <a:ext uri="{FF2B5EF4-FFF2-40B4-BE49-F238E27FC236}">
                <a16:creationId xmlns:a16="http://schemas.microsoft.com/office/drawing/2014/main" id="{D7D5B0A1-E050-4BD0-926A-FB69B19C0E01}"/>
              </a:ext>
            </a:extLst>
          </p:cNvPr>
          <p:cNvGrpSpPr/>
          <p:nvPr/>
        </p:nvGrpSpPr>
        <p:grpSpPr>
          <a:xfrm>
            <a:off x="118232" y="1148118"/>
            <a:ext cx="2362320" cy="1620000"/>
            <a:chOff x="118232" y="1148118"/>
            <a:chExt cx="2362320" cy="1620000"/>
          </a:xfrm>
        </p:grpSpPr>
        <mc:AlternateContent xmlns:mc="http://schemas.openxmlformats.org/markup-compatibility/2006" xmlns:p14="http://schemas.microsoft.com/office/powerpoint/2010/main">
          <mc:Choice Requires="p14">
            <p:contentPart p14:bwMode="auto" r:id="rId12">
              <p14:nvContentPartPr>
                <p14:cNvPr id="3" name="Рукописный ввод 2">
                  <a:extLst>
                    <a:ext uri="{FF2B5EF4-FFF2-40B4-BE49-F238E27FC236}">
                      <a16:creationId xmlns:a16="http://schemas.microsoft.com/office/drawing/2014/main" id="{60426FF7-72E6-4CF2-B9BE-B875648DD451}"/>
                    </a:ext>
                  </a:extLst>
                </p14:cNvPr>
                <p14:cNvContentPartPr/>
                <p14:nvPr/>
              </p14:nvContentPartPr>
              <p14:xfrm>
                <a:off x="118232" y="1148118"/>
                <a:ext cx="2362320" cy="1197360"/>
              </p14:xfrm>
            </p:contentPart>
          </mc:Choice>
          <mc:Fallback xmlns="">
            <p:pic>
              <p:nvPicPr>
                <p:cNvPr id="3" name="Рукописный ввод 2">
                  <a:extLst>
                    <a:ext uri="{FF2B5EF4-FFF2-40B4-BE49-F238E27FC236}">
                      <a16:creationId xmlns:a16="http://schemas.microsoft.com/office/drawing/2014/main" id="{60426FF7-72E6-4CF2-B9BE-B875648DD451}"/>
                    </a:ext>
                  </a:extLst>
                </p:cNvPr>
                <p:cNvPicPr/>
                <p:nvPr/>
              </p:nvPicPr>
              <p:blipFill>
                <a:blip r:embed="rId13"/>
                <a:stretch>
                  <a:fillRect/>
                </a:stretch>
              </p:blipFill>
              <p:spPr>
                <a:xfrm>
                  <a:off x="109592" y="1139478"/>
                  <a:ext cx="2379960" cy="1215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 name="Рукописный ввод 3">
                  <a:extLst>
                    <a:ext uri="{FF2B5EF4-FFF2-40B4-BE49-F238E27FC236}">
                      <a16:creationId xmlns:a16="http://schemas.microsoft.com/office/drawing/2014/main" id="{E100FCBD-6F57-4607-AF1A-822989D7C6F1}"/>
                    </a:ext>
                  </a:extLst>
                </p14:cNvPr>
                <p14:cNvContentPartPr/>
                <p14:nvPr/>
              </p14:nvContentPartPr>
              <p14:xfrm>
                <a:off x="1339712" y="1954878"/>
                <a:ext cx="856080" cy="781920"/>
              </p14:xfrm>
            </p:contentPart>
          </mc:Choice>
          <mc:Fallback xmlns="">
            <p:pic>
              <p:nvPicPr>
                <p:cNvPr id="4" name="Рукописный ввод 3">
                  <a:extLst>
                    <a:ext uri="{FF2B5EF4-FFF2-40B4-BE49-F238E27FC236}">
                      <a16:creationId xmlns:a16="http://schemas.microsoft.com/office/drawing/2014/main" id="{E100FCBD-6F57-4607-AF1A-822989D7C6F1}"/>
                    </a:ext>
                  </a:extLst>
                </p:cNvPr>
                <p:cNvPicPr/>
                <p:nvPr/>
              </p:nvPicPr>
              <p:blipFill>
                <a:blip r:embed="rId15"/>
                <a:stretch>
                  <a:fillRect/>
                </a:stretch>
              </p:blipFill>
              <p:spPr>
                <a:xfrm>
                  <a:off x="1331072" y="1945878"/>
                  <a:ext cx="873720" cy="799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 name="Рукописный ввод 4">
                  <a:extLst>
                    <a:ext uri="{FF2B5EF4-FFF2-40B4-BE49-F238E27FC236}">
                      <a16:creationId xmlns:a16="http://schemas.microsoft.com/office/drawing/2014/main" id="{BADB1139-45D9-447D-AA44-1BB4EE885C0F}"/>
                    </a:ext>
                  </a:extLst>
                </p14:cNvPr>
                <p14:cNvContentPartPr/>
                <p14:nvPr/>
              </p14:nvContentPartPr>
              <p14:xfrm>
                <a:off x="2109392" y="2377878"/>
                <a:ext cx="189360" cy="390240"/>
              </p14:xfrm>
            </p:contentPart>
          </mc:Choice>
          <mc:Fallback xmlns="">
            <p:pic>
              <p:nvPicPr>
                <p:cNvPr id="5" name="Рукописный ввод 4">
                  <a:extLst>
                    <a:ext uri="{FF2B5EF4-FFF2-40B4-BE49-F238E27FC236}">
                      <a16:creationId xmlns:a16="http://schemas.microsoft.com/office/drawing/2014/main" id="{BADB1139-45D9-447D-AA44-1BB4EE885C0F}"/>
                    </a:ext>
                  </a:extLst>
                </p:cNvPr>
                <p:cNvPicPr/>
                <p:nvPr/>
              </p:nvPicPr>
              <p:blipFill>
                <a:blip r:embed="rId17"/>
                <a:stretch>
                  <a:fillRect/>
                </a:stretch>
              </p:blipFill>
              <p:spPr>
                <a:xfrm>
                  <a:off x="2100752" y="2369238"/>
                  <a:ext cx="20700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Рукописный ввод 14">
                  <a:extLst>
                    <a:ext uri="{FF2B5EF4-FFF2-40B4-BE49-F238E27FC236}">
                      <a16:creationId xmlns:a16="http://schemas.microsoft.com/office/drawing/2014/main" id="{642CFE72-241E-49DE-8434-9B01841CA68F}"/>
                    </a:ext>
                  </a:extLst>
                </p14:cNvPr>
                <p14:cNvContentPartPr/>
                <p14:nvPr/>
              </p14:nvContentPartPr>
              <p14:xfrm>
                <a:off x="2017952" y="2696478"/>
                <a:ext cx="232920" cy="48240"/>
              </p14:xfrm>
            </p:contentPart>
          </mc:Choice>
          <mc:Fallback xmlns="">
            <p:pic>
              <p:nvPicPr>
                <p:cNvPr id="15" name="Рукописный ввод 14">
                  <a:extLst>
                    <a:ext uri="{FF2B5EF4-FFF2-40B4-BE49-F238E27FC236}">
                      <a16:creationId xmlns:a16="http://schemas.microsoft.com/office/drawing/2014/main" id="{642CFE72-241E-49DE-8434-9B01841CA68F}"/>
                    </a:ext>
                  </a:extLst>
                </p:cNvPr>
                <p:cNvPicPr/>
                <p:nvPr/>
              </p:nvPicPr>
              <p:blipFill>
                <a:blip r:embed="rId19"/>
                <a:stretch>
                  <a:fillRect/>
                </a:stretch>
              </p:blipFill>
              <p:spPr>
                <a:xfrm>
                  <a:off x="2008952" y="2687478"/>
                  <a:ext cx="250560" cy="65880"/>
                </a:xfrm>
                <a:prstGeom prst="rect">
                  <a:avLst/>
                </a:prstGeom>
              </p:spPr>
            </p:pic>
          </mc:Fallback>
        </mc:AlternateContent>
      </p:grpSp>
      <p:grpSp>
        <p:nvGrpSpPr>
          <p:cNvPr id="26" name="Группа 25">
            <a:extLst>
              <a:ext uri="{FF2B5EF4-FFF2-40B4-BE49-F238E27FC236}">
                <a16:creationId xmlns:a16="http://schemas.microsoft.com/office/drawing/2014/main" id="{01E65582-96F3-4D1F-AF2E-C92B97DB8F5F}"/>
              </a:ext>
            </a:extLst>
          </p:cNvPr>
          <p:cNvGrpSpPr/>
          <p:nvPr/>
        </p:nvGrpSpPr>
        <p:grpSpPr>
          <a:xfrm>
            <a:off x="669392" y="4424838"/>
            <a:ext cx="2577600" cy="731880"/>
            <a:chOff x="669392" y="4424838"/>
            <a:chExt cx="2577600" cy="731880"/>
          </a:xfrm>
        </p:grpSpPr>
        <mc:AlternateContent xmlns:mc="http://schemas.openxmlformats.org/markup-compatibility/2006" xmlns:p14="http://schemas.microsoft.com/office/powerpoint/2010/main">
          <mc:Choice Requires="p14">
            <p:contentPart p14:bwMode="auto" r:id="rId20">
              <p14:nvContentPartPr>
                <p14:cNvPr id="18" name="Рукописный ввод 17">
                  <a:extLst>
                    <a:ext uri="{FF2B5EF4-FFF2-40B4-BE49-F238E27FC236}">
                      <a16:creationId xmlns:a16="http://schemas.microsoft.com/office/drawing/2014/main" id="{C60469AC-FEF7-4887-A1EF-C5721FB10428}"/>
                    </a:ext>
                  </a:extLst>
                </p14:cNvPr>
                <p14:cNvContentPartPr/>
                <p14:nvPr/>
              </p14:nvContentPartPr>
              <p14:xfrm>
                <a:off x="975032" y="4509078"/>
                <a:ext cx="293040" cy="446400"/>
              </p14:xfrm>
            </p:contentPart>
          </mc:Choice>
          <mc:Fallback xmlns="">
            <p:pic>
              <p:nvPicPr>
                <p:cNvPr id="18" name="Рукописный ввод 17">
                  <a:extLst>
                    <a:ext uri="{FF2B5EF4-FFF2-40B4-BE49-F238E27FC236}">
                      <a16:creationId xmlns:a16="http://schemas.microsoft.com/office/drawing/2014/main" id="{C60469AC-FEF7-4887-A1EF-C5721FB10428}"/>
                    </a:ext>
                  </a:extLst>
                </p:cNvPr>
                <p:cNvPicPr/>
                <p:nvPr/>
              </p:nvPicPr>
              <p:blipFill>
                <a:blip r:embed="rId21"/>
                <a:stretch>
                  <a:fillRect/>
                </a:stretch>
              </p:blipFill>
              <p:spPr>
                <a:xfrm>
                  <a:off x="966032" y="4500078"/>
                  <a:ext cx="31068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Рукописный ввод 18">
                  <a:extLst>
                    <a:ext uri="{FF2B5EF4-FFF2-40B4-BE49-F238E27FC236}">
                      <a16:creationId xmlns:a16="http://schemas.microsoft.com/office/drawing/2014/main" id="{754A5898-4E85-4693-9C09-F61D8568D096}"/>
                    </a:ext>
                  </a:extLst>
                </p14:cNvPr>
                <p14:cNvContentPartPr/>
                <p14:nvPr/>
              </p14:nvContentPartPr>
              <p14:xfrm>
                <a:off x="905912" y="4731558"/>
                <a:ext cx="324000" cy="56880"/>
              </p14:xfrm>
            </p:contentPart>
          </mc:Choice>
          <mc:Fallback xmlns="">
            <p:pic>
              <p:nvPicPr>
                <p:cNvPr id="19" name="Рукописный ввод 18">
                  <a:extLst>
                    <a:ext uri="{FF2B5EF4-FFF2-40B4-BE49-F238E27FC236}">
                      <a16:creationId xmlns:a16="http://schemas.microsoft.com/office/drawing/2014/main" id="{754A5898-4E85-4693-9C09-F61D8568D096}"/>
                    </a:ext>
                  </a:extLst>
                </p:cNvPr>
                <p:cNvPicPr/>
                <p:nvPr/>
              </p:nvPicPr>
              <p:blipFill>
                <a:blip r:embed="rId23"/>
                <a:stretch>
                  <a:fillRect/>
                </a:stretch>
              </p:blipFill>
              <p:spPr>
                <a:xfrm>
                  <a:off x="896912" y="4722918"/>
                  <a:ext cx="34164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Рукописный ввод 19">
                  <a:extLst>
                    <a:ext uri="{FF2B5EF4-FFF2-40B4-BE49-F238E27FC236}">
                      <a16:creationId xmlns:a16="http://schemas.microsoft.com/office/drawing/2014/main" id="{3174424D-9B6F-4C0A-80B9-6BF0CAD6D39B}"/>
                    </a:ext>
                  </a:extLst>
                </p14:cNvPr>
                <p14:cNvContentPartPr/>
                <p14:nvPr/>
              </p14:nvContentPartPr>
              <p14:xfrm>
                <a:off x="1385432" y="4722558"/>
                <a:ext cx="51480" cy="55080"/>
              </p14:xfrm>
            </p:contentPart>
          </mc:Choice>
          <mc:Fallback xmlns="">
            <p:pic>
              <p:nvPicPr>
                <p:cNvPr id="20" name="Рукописный ввод 19">
                  <a:extLst>
                    <a:ext uri="{FF2B5EF4-FFF2-40B4-BE49-F238E27FC236}">
                      <a16:creationId xmlns:a16="http://schemas.microsoft.com/office/drawing/2014/main" id="{3174424D-9B6F-4C0A-80B9-6BF0CAD6D39B}"/>
                    </a:ext>
                  </a:extLst>
                </p:cNvPr>
                <p:cNvPicPr/>
                <p:nvPr/>
              </p:nvPicPr>
              <p:blipFill>
                <a:blip r:embed="rId25"/>
                <a:stretch>
                  <a:fillRect/>
                </a:stretch>
              </p:blipFill>
              <p:spPr>
                <a:xfrm>
                  <a:off x="1376792" y="4713918"/>
                  <a:ext cx="6912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Рукописный ввод 20">
                  <a:extLst>
                    <a:ext uri="{FF2B5EF4-FFF2-40B4-BE49-F238E27FC236}">
                      <a16:creationId xmlns:a16="http://schemas.microsoft.com/office/drawing/2014/main" id="{09DCE11C-0F81-447D-8CBE-F1AC515B8B0A}"/>
                    </a:ext>
                  </a:extLst>
                </p14:cNvPr>
                <p14:cNvContentPartPr/>
                <p14:nvPr/>
              </p14:nvContentPartPr>
              <p14:xfrm>
                <a:off x="1653632" y="4497558"/>
                <a:ext cx="229320" cy="416880"/>
              </p14:xfrm>
            </p:contentPart>
          </mc:Choice>
          <mc:Fallback xmlns="">
            <p:pic>
              <p:nvPicPr>
                <p:cNvPr id="21" name="Рукописный ввод 20">
                  <a:extLst>
                    <a:ext uri="{FF2B5EF4-FFF2-40B4-BE49-F238E27FC236}">
                      <a16:creationId xmlns:a16="http://schemas.microsoft.com/office/drawing/2014/main" id="{09DCE11C-0F81-447D-8CBE-F1AC515B8B0A}"/>
                    </a:ext>
                  </a:extLst>
                </p:cNvPr>
                <p:cNvPicPr/>
                <p:nvPr/>
              </p:nvPicPr>
              <p:blipFill>
                <a:blip r:embed="rId27"/>
                <a:stretch>
                  <a:fillRect/>
                </a:stretch>
              </p:blipFill>
              <p:spPr>
                <a:xfrm>
                  <a:off x="1644992" y="4488558"/>
                  <a:ext cx="246960" cy="434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Рукописный ввод 21">
                  <a:extLst>
                    <a:ext uri="{FF2B5EF4-FFF2-40B4-BE49-F238E27FC236}">
                      <a16:creationId xmlns:a16="http://schemas.microsoft.com/office/drawing/2014/main" id="{47E7E7C7-07FA-44AC-8871-512682A95E93}"/>
                    </a:ext>
                  </a:extLst>
                </p14:cNvPr>
                <p14:cNvContentPartPr/>
                <p14:nvPr/>
              </p14:nvContentPartPr>
              <p14:xfrm>
                <a:off x="1892312" y="4424838"/>
                <a:ext cx="302040" cy="641160"/>
              </p14:xfrm>
            </p:contentPart>
          </mc:Choice>
          <mc:Fallback xmlns="">
            <p:pic>
              <p:nvPicPr>
                <p:cNvPr id="22" name="Рукописный ввод 21">
                  <a:extLst>
                    <a:ext uri="{FF2B5EF4-FFF2-40B4-BE49-F238E27FC236}">
                      <a16:creationId xmlns:a16="http://schemas.microsoft.com/office/drawing/2014/main" id="{47E7E7C7-07FA-44AC-8871-512682A95E93}"/>
                    </a:ext>
                  </a:extLst>
                </p:cNvPr>
                <p:cNvPicPr/>
                <p:nvPr/>
              </p:nvPicPr>
              <p:blipFill>
                <a:blip r:embed="rId29"/>
                <a:stretch>
                  <a:fillRect/>
                </a:stretch>
              </p:blipFill>
              <p:spPr>
                <a:xfrm>
                  <a:off x="1883672" y="4416198"/>
                  <a:ext cx="319680" cy="658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Рукописный ввод 22">
                  <a:extLst>
                    <a:ext uri="{FF2B5EF4-FFF2-40B4-BE49-F238E27FC236}">
                      <a16:creationId xmlns:a16="http://schemas.microsoft.com/office/drawing/2014/main" id="{E6289F6C-05E2-464F-A70D-C606EB3161D4}"/>
                    </a:ext>
                  </a:extLst>
                </p14:cNvPr>
                <p14:cNvContentPartPr/>
                <p14:nvPr/>
              </p14:nvContentPartPr>
              <p14:xfrm>
                <a:off x="669392" y="4471998"/>
                <a:ext cx="457200" cy="684720"/>
              </p14:xfrm>
            </p:contentPart>
          </mc:Choice>
          <mc:Fallback xmlns="">
            <p:pic>
              <p:nvPicPr>
                <p:cNvPr id="23" name="Рукописный ввод 22">
                  <a:extLst>
                    <a:ext uri="{FF2B5EF4-FFF2-40B4-BE49-F238E27FC236}">
                      <a16:creationId xmlns:a16="http://schemas.microsoft.com/office/drawing/2014/main" id="{E6289F6C-05E2-464F-A70D-C606EB3161D4}"/>
                    </a:ext>
                  </a:extLst>
                </p:cNvPr>
                <p:cNvPicPr/>
                <p:nvPr/>
              </p:nvPicPr>
              <p:blipFill>
                <a:blip r:embed="rId31"/>
                <a:stretch>
                  <a:fillRect/>
                </a:stretch>
              </p:blipFill>
              <p:spPr>
                <a:xfrm>
                  <a:off x="660752" y="4463358"/>
                  <a:ext cx="474840" cy="702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Рукописный ввод 23">
                  <a:extLst>
                    <a:ext uri="{FF2B5EF4-FFF2-40B4-BE49-F238E27FC236}">
                      <a16:creationId xmlns:a16="http://schemas.microsoft.com/office/drawing/2014/main" id="{9A4B34CC-CEB6-4F6C-834C-B1D4B3C5EAE9}"/>
                    </a:ext>
                  </a:extLst>
                </p14:cNvPr>
                <p14:cNvContentPartPr/>
                <p14:nvPr/>
              </p14:nvContentPartPr>
              <p14:xfrm>
                <a:off x="2353832" y="4574598"/>
                <a:ext cx="241560" cy="212400"/>
              </p14:xfrm>
            </p:contentPart>
          </mc:Choice>
          <mc:Fallback xmlns="">
            <p:pic>
              <p:nvPicPr>
                <p:cNvPr id="24" name="Рукописный ввод 23">
                  <a:extLst>
                    <a:ext uri="{FF2B5EF4-FFF2-40B4-BE49-F238E27FC236}">
                      <a16:creationId xmlns:a16="http://schemas.microsoft.com/office/drawing/2014/main" id="{9A4B34CC-CEB6-4F6C-834C-B1D4B3C5EAE9}"/>
                    </a:ext>
                  </a:extLst>
                </p:cNvPr>
                <p:cNvPicPr/>
                <p:nvPr/>
              </p:nvPicPr>
              <p:blipFill>
                <a:blip r:embed="rId33"/>
                <a:stretch>
                  <a:fillRect/>
                </a:stretch>
              </p:blipFill>
              <p:spPr>
                <a:xfrm>
                  <a:off x="2345192" y="4565958"/>
                  <a:ext cx="2592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Рукописный ввод 24">
                  <a:extLst>
                    <a:ext uri="{FF2B5EF4-FFF2-40B4-BE49-F238E27FC236}">
                      <a16:creationId xmlns:a16="http://schemas.microsoft.com/office/drawing/2014/main" id="{1A3B4B9E-2CB3-435F-BF8D-8B0C041E75D6}"/>
                    </a:ext>
                  </a:extLst>
                </p14:cNvPr>
                <p14:cNvContentPartPr/>
                <p14:nvPr/>
              </p14:nvContentPartPr>
              <p14:xfrm>
                <a:off x="2931992" y="4521678"/>
                <a:ext cx="315000" cy="466200"/>
              </p14:xfrm>
            </p:contentPart>
          </mc:Choice>
          <mc:Fallback xmlns="">
            <p:pic>
              <p:nvPicPr>
                <p:cNvPr id="25" name="Рукописный ввод 24">
                  <a:extLst>
                    <a:ext uri="{FF2B5EF4-FFF2-40B4-BE49-F238E27FC236}">
                      <a16:creationId xmlns:a16="http://schemas.microsoft.com/office/drawing/2014/main" id="{1A3B4B9E-2CB3-435F-BF8D-8B0C041E75D6}"/>
                    </a:ext>
                  </a:extLst>
                </p:cNvPr>
                <p:cNvPicPr/>
                <p:nvPr/>
              </p:nvPicPr>
              <p:blipFill>
                <a:blip r:embed="rId35"/>
                <a:stretch>
                  <a:fillRect/>
                </a:stretch>
              </p:blipFill>
              <p:spPr>
                <a:xfrm>
                  <a:off x="2922992" y="4512678"/>
                  <a:ext cx="332640" cy="483840"/>
                </a:xfrm>
                <a:prstGeom prst="rect">
                  <a:avLst/>
                </a:prstGeom>
              </p:spPr>
            </p:pic>
          </mc:Fallback>
        </mc:AlternateContent>
      </p:grpSp>
      <p:grpSp>
        <p:nvGrpSpPr>
          <p:cNvPr id="31" name="Группа 30">
            <a:extLst>
              <a:ext uri="{FF2B5EF4-FFF2-40B4-BE49-F238E27FC236}">
                <a16:creationId xmlns:a16="http://schemas.microsoft.com/office/drawing/2014/main" id="{8B4F472B-3FBA-4058-8384-398775F3805F}"/>
              </a:ext>
            </a:extLst>
          </p:cNvPr>
          <p:cNvGrpSpPr/>
          <p:nvPr/>
        </p:nvGrpSpPr>
        <p:grpSpPr>
          <a:xfrm>
            <a:off x="755432" y="5731998"/>
            <a:ext cx="996120" cy="362160"/>
            <a:chOff x="755432" y="5731998"/>
            <a:chExt cx="996120" cy="362160"/>
          </a:xfrm>
        </p:grpSpPr>
        <mc:AlternateContent xmlns:mc="http://schemas.openxmlformats.org/markup-compatibility/2006" xmlns:p14="http://schemas.microsoft.com/office/powerpoint/2010/main">
          <mc:Choice Requires="p14">
            <p:contentPart p14:bwMode="auto" r:id="rId36">
              <p14:nvContentPartPr>
                <p14:cNvPr id="27" name="Рукописный ввод 26">
                  <a:extLst>
                    <a:ext uri="{FF2B5EF4-FFF2-40B4-BE49-F238E27FC236}">
                      <a16:creationId xmlns:a16="http://schemas.microsoft.com/office/drawing/2014/main" id="{5AAC7E0E-16A2-4B1E-BCBE-F8AFF56903AD}"/>
                    </a:ext>
                  </a:extLst>
                </p14:cNvPr>
                <p14:cNvContentPartPr/>
                <p14:nvPr/>
              </p14:nvContentPartPr>
              <p14:xfrm>
                <a:off x="755432" y="5919198"/>
                <a:ext cx="227880" cy="174960"/>
              </p14:xfrm>
            </p:contentPart>
          </mc:Choice>
          <mc:Fallback xmlns="">
            <p:pic>
              <p:nvPicPr>
                <p:cNvPr id="27" name="Рукописный ввод 26">
                  <a:extLst>
                    <a:ext uri="{FF2B5EF4-FFF2-40B4-BE49-F238E27FC236}">
                      <a16:creationId xmlns:a16="http://schemas.microsoft.com/office/drawing/2014/main" id="{5AAC7E0E-16A2-4B1E-BCBE-F8AFF56903AD}"/>
                    </a:ext>
                  </a:extLst>
                </p:cNvPr>
                <p:cNvPicPr/>
                <p:nvPr/>
              </p:nvPicPr>
              <p:blipFill>
                <a:blip r:embed="rId37"/>
                <a:stretch>
                  <a:fillRect/>
                </a:stretch>
              </p:blipFill>
              <p:spPr>
                <a:xfrm>
                  <a:off x="746792" y="5910198"/>
                  <a:ext cx="24552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Рукописный ввод 27">
                  <a:extLst>
                    <a:ext uri="{FF2B5EF4-FFF2-40B4-BE49-F238E27FC236}">
                      <a16:creationId xmlns:a16="http://schemas.microsoft.com/office/drawing/2014/main" id="{5362A365-2918-40B2-A7B2-18377316C3EA}"/>
                    </a:ext>
                  </a:extLst>
                </p14:cNvPr>
                <p14:cNvContentPartPr/>
                <p14:nvPr/>
              </p14:nvContentPartPr>
              <p14:xfrm>
                <a:off x="1142432" y="5847918"/>
                <a:ext cx="116640" cy="21240"/>
              </p14:xfrm>
            </p:contentPart>
          </mc:Choice>
          <mc:Fallback xmlns="">
            <p:pic>
              <p:nvPicPr>
                <p:cNvPr id="28" name="Рукописный ввод 27">
                  <a:extLst>
                    <a:ext uri="{FF2B5EF4-FFF2-40B4-BE49-F238E27FC236}">
                      <a16:creationId xmlns:a16="http://schemas.microsoft.com/office/drawing/2014/main" id="{5362A365-2918-40B2-A7B2-18377316C3EA}"/>
                    </a:ext>
                  </a:extLst>
                </p:cNvPr>
                <p:cNvPicPr/>
                <p:nvPr/>
              </p:nvPicPr>
              <p:blipFill>
                <a:blip r:embed="rId39"/>
                <a:stretch>
                  <a:fillRect/>
                </a:stretch>
              </p:blipFill>
              <p:spPr>
                <a:xfrm>
                  <a:off x="1133432" y="5839278"/>
                  <a:ext cx="13428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Рукописный ввод 28">
                  <a:extLst>
                    <a:ext uri="{FF2B5EF4-FFF2-40B4-BE49-F238E27FC236}">
                      <a16:creationId xmlns:a16="http://schemas.microsoft.com/office/drawing/2014/main" id="{B34491DE-3B63-4772-9032-66269B1EFF30}"/>
                    </a:ext>
                  </a:extLst>
                </p14:cNvPr>
                <p14:cNvContentPartPr/>
                <p14:nvPr/>
              </p14:nvContentPartPr>
              <p14:xfrm>
                <a:off x="1160792" y="5949438"/>
                <a:ext cx="69120" cy="11520"/>
              </p14:xfrm>
            </p:contentPart>
          </mc:Choice>
          <mc:Fallback xmlns="">
            <p:pic>
              <p:nvPicPr>
                <p:cNvPr id="29" name="Рукописный ввод 28">
                  <a:extLst>
                    <a:ext uri="{FF2B5EF4-FFF2-40B4-BE49-F238E27FC236}">
                      <a16:creationId xmlns:a16="http://schemas.microsoft.com/office/drawing/2014/main" id="{B34491DE-3B63-4772-9032-66269B1EFF30}"/>
                    </a:ext>
                  </a:extLst>
                </p:cNvPr>
                <p:cNvPicPr/>
                <p:nvPr/>
              </p:nvPicPr>
              <p:blipFill>
                <a:blip r:embed="rId41"/>
                <a:stretch>
                  <a:fillRect/>
                </a:stretch>
              </p:blipFill>
              <p:spPr>
                <a:xfrm>
                  <a:off x="1152152" y="5940438"/>
                  <a:ext cx="8676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Рукописный ввод 29">
                  <a:extLst>
                    <a:ext uri="{FF2B5EF4-FFF2-40B4-BE49-F238E27FC236}">
                      <a16:creationId xmlns:a16="http://schemas.microsoft.com/office/drawing/2014/main" id="{701C040D-8264-41C7-8EAD-D6DBAFF75EF1}"/>
                    </a:ext>
                  </a:extLst>
                </p14:cNvPr>
                <p14:cNvContentPartPr/>
                <p14:nvPr/>
              </p14:nvContentPartPr>
              <p14:xfrm>
                <a:off x="1465712" y="5731998"/>
                <a:ext cx="285840" cy="339840"/>
              </p14:xfrm>
            </p:contentPart>
          </mc:Choice>
          <mc:Fallback xmlns="">
            <p:pic>
              <p:nvPicPr>
                <p:cNvPr id="30" name="Рукописный ввод 29">
                  <a:extLst>
                    <a:ext uri="{FF2B5EF4-FFF2-40B4-BE49-F238E27FC236}">
                      <a16:creationId xmlns:a16="http://schemas.microsoft.com/office/drawing/2014/main" id="{701C040D-8264-41C7-8EAD-D6DBAFF75EF1}"/>
                    </a:ext>
                  </a:extLst>
                </p:cNvPr>
                <p:cNvPicPr/>
                <p:nvPr/>
              </p:nvPicPr>
              <p:blipFill>
                <a:blip r:embed="rId43"/>
                <a:stretch>
                  <a:fillRect/>
                </a:stretch>
              </p:blipFill>
              <p:spPr>
                <a:xfrm>
                  <a:off x="1457072" y="5722998"/>
                  <a:ext cx="303480" cy="357480"/>
                </a:xfrm>
                <a:prstGeom prst="rect">
                  <a:avLst/>
                </a:prstGeom>
              </p:spPr>
            </p:pic>
          </mc:Fallback>
        </mc:AlternateContent>
      </p:grpSp>
      <p:grpSp>
        <p:nvGrpSpPr>
          <p:cNvPr id="34" name="Группа 33">
            <a:extLst>
              <a:ext uri="{FF2B5EF4-FFF2-40B4-BE49-F238E27FC236}">
                <a16:creationId xmlns:a16="http://schemas.microsoft.com/office/drawing/2014/main" id="{FC90F434-7B04-4D02-B0CD-7E230D49F902}"/>
              </a:ext>
            </a:extLst>
          </p:cNvPr>
          <p:cNvGrpSpPr/>
          <p:nvPr/>
        </p:nvGrpSpPr>
        <p:grpSpPr>
          <a:xfrm>
            <a:off x="2178152" y="5794998"/>
            <a:ext cx="667440" cy="218160"/>
            <a:chOff x="2178152" y="5794998"/>
            <a:chExt cx="667440" cy="218160"/>
          </a:xfrm>
        </p:grpSpPr>
        <mc:AlternateContent xmlns:mc="http://schemas.openxmlformats.org/markup-compatibility/2006" xmlns:p14="http://schemas.microsoft.com/office/powerpoint/2010/main">
          <mc:Choice Requires="p14">
            <p:contentPart p14:bwMode="auto" r:id="rId44">
              <p14:nvContentPartPr>
                <p14:cNvPr id="32" name="Рукописный ввод 31">
                  <a:extLst>
                    <a:ext uri="{FF2B5EF4-FFF2-40B4-BE49-F238E27FC236}">
                      <a16:creationId xmlns:a16="http://schemas.microsoft.com/office/drawing/2014/main" id="{900BF892-9D9A-477C-9773-EED45DE6A18E}"/>
                    </a:ext>
                  </a:extLst>
                </p14:cNvPr>
                <p14:cNvContentPartPr/>
                <p14:nvPr/>
              </p14:nvContentPartPr>
              <p14:xfrm>
                <a:off x="2178152" y="5916678"/>
                <a:ext cx="414720" cy="34920"/>
              </p14:xfrm>
            </p:contentPart>
          </mc:Choice>
          <mc:Fallback xmlns="">
            <p:pic>
              <p:nvPicPr>
                <p:cNvPr id="32" name="Рукописный ввод 31">
                  <a:extLst>
                    <a:ext uri="{FF2B5EF4-FFF2-40B4-BE49-F238E27FC236}">
                      <a16:creationId xmlns:a16="http://schemas.microsoft.com/office/drawing/2014/main" id="{900BF892-9D9A-477C-9773-EED45DE6A18E}"/>
                    </a:ext>
                  </a:extLst>
                </p:cNvPr>
                <p:cNvPicPr/>
                <p:nvPr/>
              </p:nvPicPr>
              <p:blipFill>
                <a:blip r:embed="rId45"/>
                <a:stretch>
                  <a:fillRect/>
                </a:stretch>
              </p:blipFill>
              <p:spPr>
                <a:xfrm>
                  <a:off x="2169512" y="5908038"/>
                  <a:ext cx="43236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3" name="Рукописный ввод 32">
                  <a:extLst>
                    <a:ext uri="{FF2B5EF4-FFF2-40B4-BE49-F238E27FC236}">
                      <a16:creationId xmlns:a16="http://schemas.microsoft.com/office/drawing/2014/main" id="{D3350747-39F6-42E7-B82F-FBDF0EB57DEF}"/>
                    </a:ext>
                  </a:extLst>
                </p14:cNvPr>
                <p14:cNvContentPartPr/>
                <p14:nvPr/>
              </p14:nvContentPartPr>
              <p14:xfrm>
                <a:off x="2640032" y="5794998"/>
                <a:ext cx="205560" cy="218160"/>
              </p14:xfrm>
            </p:contentPart>
          </mc:Choice>
          <mc:Fallback xmlns="">
            <p:pic>
              <p:nvPicPr>
                <p:cNvPr id="33" name="Рукописный ввод 32">
                  <a:extLst>
                    <a:ext uri="{FF2B5EF4-FFF2-40B4-BE49-F238E27FC236}">
                      <a16:creationId xmlns:a16="http://schemas.microsoft.com/office/drawing/2014/main" id="{D3350747-39F6-42E7-B82F-FBDF0EB57DEF}"/>
                    </a:ext>
                  </a:extLst>
                </p:cNvPr>
                <p:cNvPicPr/>
                <p:nvPr/>
              </p:nvPicPr>
              <p:blipFill>
                <a:blip r:embed="rId47"/>
                <a:stretch>
                  <a:fillRect/>
                </a:stretch>
              </p:blipFill>
              <p:spPr>
                <a:xfrm>
                  <a:off x="2631392" y="5785998"/>
                  <a:ext cx="223200" cy="235800"/>
                </a:xfrm>
                <a:prstGeom prst="rect">
                  <a:avLst/>
                </a:prstGeom>
              </p:spPr>
            </p:pic>
          </mc:Fallback>
        </mc:AlternateContent>
      </p:grpSp>
      <p:grpSp>
        <p:nvGrpSpPr>
          <p:cNvPr id="50" name="Группа 49">
            <a:extLst>
              <a:ext uri="{FF2B5EF4-FFF2-40B4-BE49-F238E27FC236}">
                <a16:creationId xmlns:a16="http://schemas.microsoft.com/office/drawing/2014/main" id="{5498A7A1-5E5C-4CF4-838F-5A3290EEAB7A}"/>
              </a:ext>
            </a:extLst>
          </p:cNvPr>
          <p:cNvGrpSpPr/>
          <p:nvPr/>
        </p:nvGrpSpPr>
        <p:grpSpPr>
          <a:xfrm>
            <a:off x="3134312" y="5396478"/>
            <a:ext cx="1570680" cy="667440"/>
            <a:chOff x="3134312" y="5396478"/>
            <a:chExt cx="1570680" cy="667440"/>
          </a:xfrm>
        </p:grpSpPr>
        <mc:AlternateContent xmlns:mc="http://schemas.openxmlformats.org/markup-compatibility/2006" xmlns:p14="http://schemas.microsoft.com/office/powerpoint/2010/main">
          <mc:Choice Requires="p14">
            <p:contentPart p14:bwMode="auto" r:id="rId48">
              <p14:nvContentPartPr>
                <p14:cNvPr id="35" name="Рукописный ввод 34">
                  <a:extLst>
                    <a:ext uri="{FF2B5EF4-FFF2-40B4-BE49-F238E27FC236}">
                      <a16:creationId xmlns:a16="http://schemas.microsoft.com/office/drawing/2014/main" id="{B6326741-0D23-4E4A-A9E4-53BA6C4ED79D}"/>
                    </a:ext>
                  </a:extLst>
                </p14:cNvPr>
                <p14:cNvContentPartPr/>
                <p14:nvPr/>
              </p14:nvContentPartPr>
              <p14:xfrm>
                <a:off x="3134312" y="5576478"/>
                <a:ext cx="255960" cy="487440"/>
              </p14:xfrm>
            </p:contentPart>
          </mc:Choice>
          <mc:Fallback xmlns="">
            <p:pic>
              <p:nvPicPr>
                <p:cNvPr id="35" name="Рукописный ввод 34">
                  <a:extLst>
                    <a:ext uri="{FF2B5EF4-FFF2-40B4-BE49-F238E27FC236}">
                      <a16:creationId xmlns:a16="http://schemas.microsoft.com/office/drawing/2014/main" id="{B6326741-0D23-4E4A-A9E4-53BA6C4ED79D}"/>
                    </a:ext>
                  </a:extLst>
                </p:cNvPr>
                <p:cNvPicPr/>
                <p:nvPr/>
              </p:nvPicPr>
              <p:blipFill>
                <a:blip r:embed="rId49"/>
                <a:stretch>
                  <a:fillRect/>
                </a:stretch>
              </p:blipFill>
              <p:spPr>
                <a:xfrm>
                  <a:off x="3125672" y="5567838"/>
                  <a:ext cx="273600" cy="5050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Рукописный ввод 35">
                  <a:extLst>
                    <a:ext uri="{FF2B5EF4-FFF2-40B4-BE49-F238E27FC236}">
                      <a16:creationId xmlns:a16="http://schemas.microsoft.com/office/drawing/2014/main" id="{2E7A7361-2949-4C5E-B9C9-6C95713F3A96}"/>
                    </a:ext>
                  </a:extLst>
                </p14:cNvPr>
                <p14:cNvContentPartPr/>
                <p14:nvPr/>
              </p14:nvContentPartPr>
              <p14:xfrm>
                <a:off x="3579992" y="5815878"/>
                <a:ext cx="119160" cy="91080"/>
              </p14:xfrm>
            </p:contentPart>
          </mc:Choice>
          <mc:Fallback xmlns="">
            <p:pic>
              <p:nvPicPr>
                <p:cNvPr id="36" name="Рукописный ввод 35">
                  <a:extLst>
                    <a:ext uri="{FF2B5EF4-FFF2-40B4-BE49-F238E27FC236}">
                      <a16:creationId xmlns:a16="http://schemas.microsoft.com/office/drawing/2014/main" id="{2E7A7361-2949-4C5E-B9C9-6C95713F3A96}"/>
                    </a:ext>
                  </a:extLst>
                </p:cNvPr>
                <p:cNvPicPr/>
                <p:nvPr/>
              </p:nvPicPr>
              <p:blipFill>
                <a:blip r:embed="rId51"/>
                <a:stretch>
                  <a:fillRect/>
                </a:stretch>
              </p:blipFill>
              <p:spPr>
                <a:xfrm>
                  <a:off x="3571352" y="5807238"/>
                  <a:ext cx="13680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8" name="Рукописный ввод 37">
                  <a:extLst>
                    <a:ext uri="{FF2B5EF4-FFF2-40B4-BE49-F238E27FC236}">
                      <a16:creationId xmlns:a16="http://schemas.microsoft.com/office/drawing/2014/main" id="{39217C35-E672-4D05-B045-EFCD4336F887}"/>
                    </a:ext>
                  </a:extLst>
                </p14:cNvPr>
                <p14:cNvContentPartPr/>
                <p14:nvPr/>
              </p14:nvContentPartPr>
              <p14:xfrm>
                <a:off x="3925232" y="5658558"/>
                <a:ext cx="245520" cy="350280"/>
              </p14:xfrm>
            </p:contentPart>
          </mc:Choice>
          <mc:Fallback xmlns="">
            <p:pic>
              <p:nvPicPr>
                <p:cNvPr id="38" name="Рукописный ввод 37">
                  <a:extLst>
                    <a:ext uri="{FF2B5EF4-FFF2-40B4-BE49-F238E27FC236}">
                      <a16:creationId xmlns:a16="http://schemas.microsoft.com/office/drawing/2014/main" id="{39217C35-E672-4D05-B045-EFCD4336F887}"/>
                    </a:ext>
                  </a:extLst>
                </p:cNvPr>
                <p:cNvPicPr/>
                <p:nvPr/>
              </p:nvPicPr>
              <p:blipFill>
                <a:blip r:embed="rId53"/>
                <a:stretch>
                  <a:fillRect/>
                </a:stretch>
              </p:blipFill>
              <p:spPr>
                <a:xfrm>
                  <a:off x="3916232" y="5649558"/>
                  <a:ext cx="26316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0" name="Рукописный ввод 39">
                  <a:extLst>
                    <a:ext uri="{FF2B5EF4-FFF2-40B4-BE49-F238E27FC236}">
                      <a16:creationId xmlns:a16="http://schemas.microsoft.com/office/drawing/2014/main" id="{AEDAE7C4-88B5-4881-8904-ABBE42FC70C5}"/>
                    </a:ext>
                  </a:extLst>
                </p14:cNvPr>
                <p14:cNvContentPartPr/>
                <p14:nvPr/>
              </p14:nvContentPartPr>
              <p14:xfrm>
                <a:off x="4189832" y="5396478"/>
                <a:ext cx="152640" cy="215280"/>
              </p14:xfrm>
            </p:contentPart>
          </mc:Choice>
          <mc:Fallback xmlns="">
            <p:pic>
              <p:nvPicPr>
                <p:cNvPr id="40" name="Рукописный ввод 39">
                  <a:extLst>
                    <a:ext uri="{FF2B5EF4-FFF2-40B4-BE49-F238E27FC236}">
                      <a16:creationId xmlns:a16="http://schemas.microsoft.com/office/drawing/2014/main" id="{AEDAE7C4-88B5-4881-8904-ABBE42FC70C5}"/>
                    </a:ext>
                  </a:extLst>
                </p:cNvPr>
                <p:cNvPicPr/>
                <p:nvPr/>
              </p:nvPicPr>
              <p:blipFill>
                <a:blip r:embed="rId55"/>
                <a:stretch>
                  <a:fillRect/>
                </a:stretch>
              </p:blipFill>
              <p:spPr>
                <a:xfrm>
                  <a:off x="4181192" y="5387838"/>
                  <a:ext cx="1702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Рукописный ввод 40">
                  <a:extLst>
                    <a:ext uri="{FF2B5EF4-FFF2-40B4-BE49-F238E27FC236}">
                      <a16:creationId xmlns:a16="http://schemas.microsoft.com/office/drawing/2014/main" id="{A21B5947-BC77-4521-BA83-40DDA0A6AB3B}"/>
                    </a:ext>
                  </a:extLst>
                </p14:cNvPr>
                <p14:cNvContentPartPr/>
                <p14:nvPr/>
              </p14:nvContentPartPr>
              <p14:xfrm>
                <a:off x="4564232" y="5767998"/>
                <a:ext cx="140760" cy="91440"/>
              </p14:xfrm>
            </p:contentPart>
          </mc:Choice>
          <mc:Fallback xmlns="">
            <p:pic>
              <p:nvPicPr>
                <p:cNvPr id="41" name="Рукописный ввод 40">
                  <a:extLst>
                    <a:ext uri="{FF2B5EF4-FFF2-40B4-BE49-F238E27FC236}">
                      <a16:creationId xmlns:a16="http://schemas.microsoft.com/office/drawing/2014/main" id="{A21B5947-BC77-4521-BA83-40DDA0A6AB3B}"/>
                    </a:ext>
                  </a:extLst>
                </p:cNvPr>
                <p:cNvPicPr/>
                <p:nvPr/>
              </p:nvPicPr>
              <p:blipFill>
                <a:blip r:embed="rId57"/>
                <a:stretch>
                  <a:fillRect/>
                </a:stretch>
              </p:blipFill>
              <p:spPr>
                <a:xfrm>
                  <a:off x="4555592" y="5759358"/>
                  <a:ext cx="158400" cy="109080"/>
                </a:xfrm>
                <a:prstGeom prst="rect">
                  <a:avLst/>
                </a:prstGeom>
              </p:spPr>
            </p:pic>
          </mc:Fallback>
        </mc:AlternateContent>
      </p:grpSp>
      <p:grpSp>
        <p:nvGrpSpPr>
          <p:cNvPr id="49" name="Группа 48">
            <a:extLst>
              <a:ext uri="{FF2B5EF4-FFF2-40B4-BE49-F238E27FC236}">
                <a16:creationId xmlns:a16="http://schemas.microsoft.com/office/drawing/2014/main" id="{EBED0392-A74E-46C8-8D65-7AAC50C72C33}"/>
              </a:ext>
            </a:extLst>
          </p:cNvPr>
          <p:cNvGrpSpPr/>
          <p:nvPr/>
        </p:nvGrpSpPr>
        <p:grpSpPr>
          <a:xfrm>
            <a:off x="4987232" y="5714358"/>
            <a:ext cx="1130760" cy="284760"/>
            <a:chOff x="4987232" y="5714358"/>
            <a:chExt cx="1130760" cy="284760"/>
          </a:xfrm>
        </p:grpSpPr>
        <mc:AlternateContent xmlns:mc="http://schemas.openxmlformats.org/markup-compatibility/2006" xmlns:p14="http://schemas.microsoft.com/office/powerpoint/2010/main">
          <mc:Choice Requires="p14">
            <p:contentPart p14:bwMode="auto" r:id="rId58">
              <p14:nvContentPartPr>
                <p14:cNvPr id="42" name="Рукописный ввод 41">
                  <a:extLst>
                    <a:ext uri="{FF2B5EF4-FFF2-40B4-BE49-F238E27FC236}">
                      <a16:creationId xmlns:a16="http://schemas.microsoft.com/office/drawing/2014/main" id="{BFCD102F-39F5-405C-A19F-149475F72CFA}"/>
                    </a:ext>
                  </a:extLst>
                </p14:cNvPr>
                <p14:cNvContentPartPr/>
                <p14:nvPr/>
              </p14:nvContentPartPr>
              <p14:xfrm>
                <a:off x="4987232" y="5714358"/>
                <a:ext cx="214200" cy="284760"/>
              </p14:xfrm>
            </p:contentPart>
          </mc:Choice>
          <mc:Fallback xmlns="">
            <p:pic>
              <p:nvPicPr>
                <p:cNvPr id="42" name="Рукописный ввод 41">
                  <a:extLst>
                    <a:ext uri="{FF2B5EF4-FFF2-40B4-BE49-F238E27FC236}">
                      <a16:creationId xmlns:a16="http://schemas.microsoft.com/office/drawing/2014/main" id="{BFCD102F-39F5-405C-A19F-149475F72CFA}"/>
                    </a:ext>
                  </a:extLst>
                </p:cNvPr>
                <p:cNvPicPr/>
                <p:nvPr/>
              </p:nvPicPr>
              <p:blipFill>
                <a:blip r:embed="rId59"/>
                <a:stretch>
                  <a:fillRect/>
                </a:stretch>
              </p:blipFill>
              <p:spPr>
                <a:xfrm>
                  <a:off x="4978592" y="5705358"/>
                  <a:ext cx="23184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Рукописный ввод 42">
                  <a:extLst>
                    <a:ext uri="{FF2B5EF4-FFF2-40B4-BE49-F238E27FC236}">
                      <a16:creationId xmlns:a16="http://schemas.microsoft.com/office/drawing/2014/main" id="{4297FE57-A82E-4D15-8707-FF3B13AD75C0}"/>
                    </a:ext>
                  </a:extLst>
                </p14:cNvPr>
                <p14:cNvContentPartPr/>
                <p14:nvPr/>
              </p14:nvContentPartPr>
              <p14:xfrm>
                <a:off x="5341472" y="5931078"/>
                <a:ext cx="26280" cy="17640"/>
              </p14:xfrm>
            </p:contentPart>
          </mc:Choice>
          <mc:Fallback xmlns="">
            <p:pic>
              <p:nvPicPr>
                <p:cNvPr id="43" name="Рукописный ввод 42">
                  <a:extLst>
                    <a:ext uri="{FF2B5EF4-FFF2-40B4-BE49-F238E27FC236}">
                      <a16:creationId xmlns:a16="http://schemas.microsoft.com/office/drawing/2014/main" id="{4297FE57-A82E-4D15-8707-FF3B13AD75C0}"/>
                    </a:ext>
                  </a:extLst>
                </p:cNvPr>
                <p:cNvPicPr/>
                <p:nvPr/>
              </p:nvPicPr>
              <p:blipFill>
                <a:blip r:embed="rId61"/>
                <a:stretch>
                  <a:fillRect/>
                </a:stretch>
              </p:blipFill>
              <p:spPr>
                <a:xfrm>
                  <a:off x="5332472" y="5922078"/>
                  <a:ext cx="439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4" name="Рукописный ввод 43">
                  <a:extLst>
                    <a:ext uri="{FF2B5EF4-FFF2-40B4-BE49-F238E27FC236}">
                      <a16:creationId xmlns:a16="http://schemas.microsoft.com/office/drawing/2014/main" id="{92D0112F-03A4-4BBC-8A5E-FA4E0FCDA382}"/>
                    </a:ext>
                  </a:extLst>
                </p14:cNvPr>
                <p14:cNvContentPartPr/>
                <p14:nvPr/>
              </p14:nvContentPartPr>
              <p14:xfrm>
                <a:off x="5453432" y="5761518"/>
                <a:ext cx="172440" cy="219960"/>
              </p14:xfrm>
            </p:contentPart>
          </mc:Choice>
          <mc:Fallback xmlns="">
            <p:pic>
              <p:nvPicPr>
                <p:cNvPr id="44" name="Рукописный ввод 43">
                  <a:extLst>
                    <a:ext uri="{FF2B5EF4-FFF2-40B4-BE49-F238E27FC236}">
                      <a16:creationId xmlns:a16="http://schemas.microsoft.com/office/drawing/2014/main" id="{92D0112F-03A4-4BBC-8A5E-FA4E0FCDA382}"/>
                    </a:ext>
                  </a:extLst>
                </p:cNvPr>
                <p:cNvPicPr/>
                <p:nvPr/>
              </p:nvPicPr>
              <p:blipFill>
                <a:blip r:embed="rId63"/>
                <a:stretch>
                  <a:fillRect/>
                </a:stretch>
              </p:blipFill>
              <p:spPr>
                <a:xfrm>
                  <a:off x="5444432" y="5752518"/>
                  <a:ext cx="19008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5" name="Рукописный ввод 44">
                  <a:extLst>
                    <a:ext uri="{FF2B5EF4-FFF2-40B4-BE49-F238E27FC236}">
                      <a16:creationId xmlns:a16="http://schemas.microsoft.com/office/drawing/2014/main" id="{734B16F0-2E3F-48A3-9E64-A5FD47BC7868}"/>
                    </a:ext>
                  </a:extLst>
                </p14:cNvPr>
                <p14:cNvContentPartPr/>
                <p14:nvPr/>
              </p14:nvContentPartPr>
              <p14:xfrm>
                <a:off x="5721632" y="5923878"/>
                <a:ext cx="35280" cy="48240"/>
              </p14:xfrm>
            </p:contentPart>
          </mc:Choice>
          <mc:Fallback xmlns="">
            <p:pic>
              <p:nvPicPr>
                <p:cNvPr id="45" name="Рукописный ввод 44">
                  <a:extLst>
                    <a:ext uri="{FF2B5EF4-FFF2-40B4-BE49-F238E27FC236}">
                      <a16:creationId xmlns:a16="http://schemas.microsoft.com/office/drawing/2014/main" id="{734B16F0-2E3F-48A3-9E64-A5FD47BC7868}"/>
                    </a:ext>
                  </a:extLst>
                </p:cNvPr>
                <p:cNvPicPr/>
                <p:nvPr/>
              </p:nvPicPr>
              <p:blipFill>
                <a:blip r:embed="rId65"/>
                <a:stretch>
                  <a:fillRect/>
                </a:stretch>
              </p:blipFill>
              <p:spPr>
                <a:xfrm>
                  <a:off x="5712632" y="5914878"/>
                  <a:ext cx="5292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6" name="Рукописный ввод 45">
                  <a:extLst>
                    <a:ext uri="{FF2B5EF4-FFF2-40B4-BE49-F238E27FC236}">
                      <a16:creationId xmlns:a16="http://schemas.microsoft.com/office/drawing/2014/main" id="{59DD3E40-2A0B-4A8A-A7D7-1A289D99EDA6}"/>
                    </a:ext>
                  </a:extLst>
                </p14:cNvPr>
                <p14:cNvContentPartPr/>
                <p14:nvPr/>
              </p14:nvContentPartPr>
              <p14:xfrm>
                <a:off x="5818832" y="5758998"/>
                <a:ext cx="299160" cy="210240"/>
              </p14:xfrm>
            </p:contentPart>
          </mc:Choice>
          <mc:Fallback xmlns="">
            <p:pic>
              <p:nvPicPr>
                <p:cNvPr id="46" name="Рукописный ввод 45">
                  <a:extLst>
                    <a:ext uri="{FF2B5EF4-FFF2-40B4-BE49-F238E27FC236}">
                      <a16:creationId xmlns:a16="http://schemas.microsoft.com/office/drawing/2014/main" id="{59DD3E40-2A0B-4A8A-A7D7-1A289D99EDA6}"/>
                    </a:ext>
                  </a:extLst>
                </p:cNvPr>
                <p:cNvPicPr/>
                <p:nvPr/>
              </p:nvPicPr>
              <p:blipFill>
                <a:blip r:embed="rId67"/>
                <a:stretch>
                  <a:fillRect/>
                </a:stretch>
              </p:blipFill>
              <p:spPr>
                <a:xfrm>
                  <a:off x="5809832" y="5749998"/>
                  <a:ext cx="316800" cy="227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47" name="Рукописный ввод 46">
                <a:extLst>
                  <a:ext uri="{FF2B5EF4-FFF2-40B4-BE49-F238E27FC236}">
                    <a16:creationId xmlns:a16="http://schemas.microsoft.com/office/drawing/2014/main" id="{AF005A52-A83F-414B-891E-BA69AB6EE57E}"/>
                  </a:ext>
                </a:extLst>
              </p14:cNvPr>
              <p14:cNvContentPartPr/>
              <p14:nvPr/>
            </p14:nvContentPartPr>
            <p14:xfrm>
              <a:off x="6393392" y="5788518"/>
              <a:ext cx="59760" cy="75600"/>
            </p14:xfrm>
          </p:contentPart>
        </mc:Choice>
        <mc:Fallback xmlns="">
          <p:pic>
            <p:nvPicPr>
              <p:cNvPr id="47" name="Рукописный ввод 46">
                <a:extLst>
                  <a:ext uri="{FF2B5EF4-FFF2-40B4-BE49-F238E27FC236}">
                    <a16:creationId xmlns:a16="http://schemas.microsoft.com/office/drawing/2014/main" id="{AF005A52-A83F-414B-891E-BA69AB6EE57E}"/>
                  </a:ext>
                </a:extLst>
              </p:cNvPr>
              <p:cNvPicPr/>
              <p:nvPr/>
            </p:nvPicPr>
            <p:blipFill>
              <a:blip r:embed="rId69"/>
              <a:stretch>
                <a:fillRect/>
              </a:stretch>
            </p:blipFill>
            <p:spPr>
              <a:xfrm>
                <a:off x="6384392" y="5779518"/>
                <a:ext cx="7740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8" name="Рукописный ввод 47">
                <a:extLst>
                  <a:ext uri="{FF2B5EF4-FFF2-40B4-BE49-F238E27FC236}">
                    <a16:creationId xmlns:a16="http://schemas.microsoft.com/office/drawing/2014/main" id="{CC52B0B3-E689-4ED0-8CC3-06E8BC0E0175}"/>
                  </a:ext>
                </a:extLst>
              </p14:cNvPr>
              <p14:cNvContentPartPr/>
              <p14:nvPr/>
            </p14:nvContentPartPr>
            <p14:xfrm>
              <a:off x="6735752" y="5619318"/>
              <a:ext cx="253440" cy="320040"/>
            </p14:xfrm>
          </p:contentPart>
        </mc:Choice>
        <mc:Fallback xmlns="">
          <p:pic>
            <p:nvPicPr>
              <p:cNvPr id="48" name="Рукописный ввод 47">
                <a:extLst>
                  <a:ext uri="{FF2B5EF4-FFF2-40B4-BE49-F238E27FC236}">
                    <a16:creationId xmlns:a16="http://schemas.microsoft.com/office/drawing/2014/main" id="{CC52B0B3-E689-4ED0-8CC3-06E8BC0E0175}"/>
                  </a:ext>
                </a:extLst>
              </p:cNvPr>
              <p:cNvPicPr/>
              <p:nvPr/>
            </p:nvPicPr>
            <p:blipFill>
              <a:blip r:embed="rId71"/>
              <a:stretch>
                <a:fillRect/>
              </a:stretch>
            </p:blipFill>
            <p:spPr>
              <a:xfrm>
                <a:off x="6726752" y="5610678"/>
                <a:ext cx="271080" cy="337680"/>
              </a:xfrm>
              <a:prstGeom prst="rect">
                <a:avLst/>
              </a:prstGeom>
            </p:spPr>
          </p:pic>
        </mc:Fallback>
      </mc:AlternateContent>
      <p:grpSp>
        <p:nvGrpSpPr>
          <p:cNvPr id="53" name="Группа 52">
            <a:extLst>
              <a:ext uri="{FF2B5EF4-FFF2-40B4-BE49-F238E27FC236}">
                <a16:creationId xmlns:a16="http://schemas.microsoft.com/office/drawing/2014/main" id="{1689DE93-8A61-419E-B5FC-D1F18340E319}"/>
              </a:ext>
            </a:extLst>
          </p:cNvPr>
          <p:cNvGrpSpPr/>
          <p:nvPr/>
        </p:nvGrpSpPr>
        <p:grpSpPr>
          <a:xfrm>
            <a:off x="4109552" y="4324038"/>
            <a:ext cx="903240" cy="282600"/>
            <a:chOff x="4109552" y="4324038"/>
            <a:chExt cx="903240" cy="282600"/>
          </a:xfrm>
        </p:grpSpPr>
        <mc:AlternateContent xmlns:mc="http://schemas.openxmlformats.org/markup-compatibility/2006" xmlns:p14="http://schemas.microsoft.com/office/powerpoint/2010/main">
          <mc:Choice Requires="p14">
            <p:contentPart p14:bwMode="auto" r:id="rId72">
              <p14:nvContentPartPr>
                <p14:cNvPr id="51" name="Рукописный ввод 50">
                  <a:extLst>
                    <a:ext uri="{FF2B5EF4-FFF2-40B4-BE49-F238E27FC236}">
                      <a16:creationId xmlns:a16="http://schemas.microsoft.com/office/drawing/2014/main" id="{470D2030-5BD1-4BC6-B243-0CE741BDFC49}"/>
                    </a:ext>
                  </a:extLst>
                </p14:cNvPr>
                <p14:cNvContentPartPr/>
                <p14:nvPr/>
              </p14:nvContentPartPr>
              <p14:xfrm>
                <a:off x="4109552" y="4594758"/>
                <a:ext cx="626760" cy="11880"/>
              </p14:xfrm>
            </p:contentPart>
          </mc:Choice>
          <mc:Fallback xmlns="">
            <p:pic>
              <p:nvPicPr>
                <p:cNvPr id="51" name="Рукописный ввод 50">
                  <a:extLst>
                    <a:ext uri="{FF2B5EF4-FFF2-40B4-BE49-F238E27FC236}">
                      <a16:creationId xmlns:a16="http://schemas.microsoft.com/office/drawing/2014/main" id="{470D2030-5BD1-4BC6-B243-0CE741BDFC49}"/>
                    </a:ext>
                  </a:extLst>
                </p:cNvPr>
                <p:cNvPicPr/>
                <p:nvPr/>
              </p:nvPicPr>
              <p:blipFill>
                <a:blip r:embed="rId73"/>
                <a:stretch>
                  <a:fillRect/>
                </a:stretch>
              </p:blipFill>
              <p:spPr>
                <a:xfrm>
                  <a:off x="4100552" y="4586118"/>
                  <a:ext cx="64440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2" name="Рукописный ввод 51">
                  <a:extLst>
                    <a:ext uri="{FF2B5EF4-FFF2-40B4-BE49-F238E27FC236}">
                      <a16:creationId xmlns:a16="http://schemas.microsoft.com/office/drawing/2014/main" id="{1C7F0F9D-31DA-4DE9-91E9-6F802C530B0B}"/>
                    </a:ext>
                  </a:extLst>
                </p14:cNvPr>
                <p14:cNvContentPartPr/>
                <p14:nvPr/>
              </p14:nvContentPartPr>
              <p14:xfrm>
                <a:off x="4785992" y="4324038"/>
                <a:ext cx="226800" cy="261360"/>
              </p14:xfrm>
            </p:contentPart>
          </mc:Choice>
          <mc:Fallback xmlns="">
            <p:pic>
              <p:nvPicPr>
                <p:cNvPr id="52" name="Рукописный ввод 51">
                  <a:extLst>
                    <a:ext uri="{FF2B5EF4-FFF2-40B4-BE49-F238E27FC236}">
                      <a16:creationId xmlns:a16="http://schemas.microsoft.com/office/drawing/2014/main" id="{1C7F0F9D-31DA-4DE9-91E9-6F802C530B0B}"/>
                    </a:ext>
                  </a:extLst>
                </p:cNvPr>
                <p:cNvPicPr/>
                <p:nvPr/>
              </p:nvPicPr>
              <p:blipFill>
                <a:blip r:embed="rId75"/>
                <a:stretch>
                  <a:fillRect/>
                </a:stretch>
              </p:blipFill>
              <p:spPr>
                <a:xfrm>
                  <a:off x="4777352" y="4315038"/>
                  <a:ext cx="244440" cy="279000"/>
                </a:xfrm>
                <a:prstGeom prst="rect">
                  <a:avLst/>
                </a:prstGeom>
              </p:spPr>
            </p:pic>
          </mc:Fallback>
        </mc:AlternateContent>
      </p:grpSp>
      <p:grpSp>
        <p:nvGrpSpPr>
          <p:cNvPr id="66" name="Группа 65">
            <a:extLst>
              <a:ext uri="{FF2B5EF4-FFF2-40B4-BE49-F238E27FC236}">
                <a16:creationId xmlns:a16="http://schemas.microsoft.com/office/drawing/2014/main" id="{F88B599D-D628-4C1F-8E02-0CFFF8A203AE}"/>
              </a:ext>
            </a:extLst>
          </p:cNvPr>
          <p:cNvGrpSpPr/>
          <p:nvPr/>
        </p:nvGrpSpPr>
        <p:grpSpPr>
          <a:xfrm>
            <a:off x="5462792" y="3592518"/>
            <a:ext cx="3865320" cy="864360"/>
            <a:chOff x="5462792" y="3592518"/>
            <a:chExt cx="3865320" cy="864360"/>
          </a:xfrm>
        </p:grpSpPr>
        <mc:AlternateContent xmlns:mc="http://schemas.openxmlformats.org/markup-compatibility/2006" xmlns:p14="http://schemas.microsoft.com/office/powerpoint/2010/main">
          <mc:Choice Requires="p14">
            <p:contentPart p14:bwMode="auto" r:id="rId76">
              <p14:nvContentPartPr>
                <p14:cNvPr id="54" name="Рукописный ввод 53">
                  <a:extLst>
                    <a:ext uri="{FF2B5EF4-FFF2-40B4-BE49-F238E27FC236}">
                      <a16:creationId xmlns:a16="http://schemas.microsoft.com/office/drawing/2014/main" id="{7BE50CF0-3A9D-419F-B586-8E91FBBB130D}"/>
                    </a:ext>
                  </a:extLst>
                </p14:cNvPr>
                <p14:cNvContentPartPr/>
                <p14:nvPr/>
              </p14:nvContentPartPr>
              <p14:xfrm>
                <a:off x="5462792" y="3815718"/>
                <a:ext cx="275760" cy="641160"/>
              </p14:xfrm>
            </p:contentPart>
          </mc:Choice>
          <mc:Fallback xmlns="">
            <p:pic>
              <p:nvPicPr>
                <p:cNvPr id="54" name="Рукописный ввод 53">
                  <a:extLst>
                    <a:ext uri="{FF2B5EF4-FFF2-40B4-BE49-F238E27FC236}">
                      <a16:creationId xmlns:a16="http://schemas.microsoft.com/office/drawing/2014/main" id="{7BE50CF0-3A9D-419F-B586-8E91FBBB130D}"/>
                    </a:ext>
                  </a:extLst>
                </p:cNvPr>
                <p:cNvPicPr/>
                <p:nvPr/>
              </p:nvPicPr>
              <p:blipFill>
                <a:blip r:embed="rId77"/>
                <a:stretch>
                  <a:fillRect/>
                </a:stretch>
              </p:blipFill>
              <p:spPr>
                <a:xfrm>
                  <a:off x="5454152" y="3806718"/>
                  <a:ext cx="293400" cy="658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5" name="Рукописный ввод 54">
                  <a:extLst>
                    <a:ext uri="{FF2B5EF4-FFF2-40B4-BE49-F238E27FC236}">
                      <a16:creationId xmlns:a16="http://schemas.microsoft.com/office/drawing/2014/main" id="{CAB42EFB-B5EB-4CA6-89AF-FEEF43471B04}"/>
                    </a:ext>
                  </a:extLst>
                </p14:cNvPr>
                <p14:cNvContentPartPr/>
                <p14:nvPr/>
              </p14:nvContentPartPr>
              <p14:xfrm>
                <a:off x="5824952" y="3899598"/>
                <a:ext cx="234000" cy="510840"/>
              </p14:xfrm>
            </p:contentPart>
          </mc:Choice>
          <mc:Fallback xmlns="">
            <p:pic>
              <p:nvPicPr>
                <p:cNvPr id="55" name="Рукописный ввод 54">
                  <a:extLst>
                    <a:ext uri="{FF2B5EF4-FFF2-40B4-BE49-F238E27FC236}">
                      <a16:creationId xmlns:a16="http://schemas.microsoft.com/office/drawing/2014/main" id="{CAB42EFB-B5EB-4CA6-89AF-FEEF43471B04}"/>
                    </a:ext>
                  </a:extLst>
                </p:cNvPr>
                <p:cNvPicPr/>
                <p:nvPr/>
              </p:nvPicPr>
              <p:blipFill>
                <a:blip r:embed="rId79"/>
                <a:stretch>
                  <a:fillRect/>
                </a:stretch>
              </p:blipFill>
              <p:spPr>
                <a:xfrm>
                  <a:off x="5815952" y="3890958"/>
                  <a:ext cx="251640" cy="5284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6" name="Рукописный ввод 55">
                  <a:extLst>
                    <a:ext uri="{FF2B5EF4-FFF2-40B4-BE49-F238E27FC236}">
                      <a16:creationId xmlns:a16="http://schemas.microsoft.com/office/drawing/2014/main" id="{A0E9417A-E3AE-4B82-83CF-131FEE9558C4}"/>
                    </a:ext>
                  </a:extLst>
                </p14:cNvPr>
                <p14:cNvContentPartPr/>
                <p14:nvPr/>
              </p14:nvContentPartPr>
              <p14:xfrm>
                <a:off x="6259832" y="3931278"/>
                <a:ext cx="268200" cy="361440"/>
              </p14:xfrm>
            </p:contentPart>
          </mc:Choice>
          <mc:Fallback xmlns="">
            <p:pic>
              <p:nvPicPr>
                <p:cNvPr id="56" name="Рукописный ввод 55">
                  <a:extLst>
                    <a:ext uri="{FF2B5EF4-FFF2-40B4-BE49-F238E27FC236}">
                      <a16:creationId xmlns:a16="http://schemas.microsoft.com/office/drawing/2014/main" id="{A0E9417A-E3AE-4B82-83CF-131FEE9558C4}"/>
                    </a:ext>
                  </a:extLst>
                </p:cNvPr>
                <p:cNvPicPr/>
                <p:nvPr/>
              </p:nvPicPr>
              <p:blipFill>
                <a:blip r:embed="rId81"/>
                <a:stretch>
                  <a:fillRect/>
                </a:stretch>
              </p:blipFill>
              <p:spPr>
                <a:xfrm>
                  <a:off x="6251192" y="3922638"/>
                  <a:ext cx="28584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Рукописный ввод 56">
                  <a:extLst>
                    <a:ext uri="{FF2B5EF4-FFF2-40B4-BE49-F238E27FC236}">
                      <a16:creationId xmlns:a16="http://schemas.microsoft.com/office/drawing/2014/main" id="{2A1D5F37-5F46-4F48-B0CC-71C186728612}"/>
                    </a:ext>
                  </a:extLst>
                </p14:cNvPr>
                <p14:cNvContentPartPr/>
                <p14:nvPr/>
              </p14:nvContentPartPr>
              <p14:xfrm>
                <a:off x="6296192" y="4161318"/>
                <a:ext cx="186480" cy="54720"/>
              </p14:xfrm>
            </p:contentPart>
          </mc:Choice>
          <mc:Fallback xmlns="">
            <p:pic>
              <p:nvPicPr>
                <p:cNvPr id="57" name="Рукописный ввод 56">
                  <a:extLst>
                    <a:ext uri="{FF2B5EF4-FFF2-40B4-BE49-F238E27FC236}">
                      <a16:creationId xmlns:a16="http://schemas.microsoft.com/office/drawing/2014/main" id="{2A1D5F37-5F46-4F48-B0CC-71C186728612}"/>
                    </a:ext>
                  </a:extLst>
                </p:cNvPr>
                <p:cNvPicPr/>
                <p:nvPr/>
              </p:nvPicPr>
              <p:blipFill>
                <a:blip r:embed="rId83"/>
                <a:stretch>
                  <a:fillRect/>
                </a:stretch>
              </p:blipFill>
              <p:spPr>
                <a:xfrm>
                  <a:off x="6287192" y="4152318"/>
                  <a:ext cx="20412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8" name="Рукописный ввод 57">
                  <a:extLst>
                    <a:ext uri="{FF2B5EF4-FFF2-40B4-BE49-F238E27FC236}">
                      <a16:creationId xmlns:a16="http://schemas.microsoft.com/office/drawing/2014/main" id="{8E6A91E0-BA22-4535-8FD5-1B5604F4CAC7}"/>
                    </a:ext>
                  </a:extLst>
                </p14:cNvPr>
                <p14:cNvContentPartPr/>
                <p14:nvPr/>
              </p14:nvContentPartPr>
              <p14:xfrm>
                <a:off x="6596072" y="4146198"/>
                <a:ext cx="47880" cy="36000"/>
              </p14:xfrm>
            </p:contentPart>
          </mc:Choice>
          <mc:Fallback xmlns="">
            <p:pic>
              <p:nvPicPr>
                <p:cNvPr id="58" name="Рукописный ввод 57">
                  <a:extLst>
                    <a:ext uri="{FF2B5EF4-FFF2-40B4-BE49-F238E27FC236}">
                      <a16:creationId xmlns:a16="http://schemas.microsoft.com/office/drawing/2014/main" id="{8E6A91E0-BA22-4535-8FD5-1B5604F4CAC7}"/>
                    </a:ext>
                  </a:extLst>
                </p:cNvPr>
                <p:cNvPicPr/>
                <p:nvPr/>
              </p:nvPicPr>
              <p:blipFill>
                <a:blip r:embed="rId85"/>
                <a:stretch>
                  <a:fillRect/>
                </a:stretch>
              </p:blipFill>
              <p:spPr>
                <a:xfrm>
                  <a:off x="6587072" y="4137558"/>
                  <a:ext cx="6552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9" name="Рукописный ввод 58">
                  <a:extLst>
                    <a:ext uri="{FF2B5EF4-FFF2-40B4-BE49-F238E27FC236}">
                      <a16:creationId xmlns:a16="http://schemas.microsoft.com/office/drawing/2014/main" id="{C3239385-463E-4C7E-B3DA-C51D74B31112}"/>
                    </a:ext>
                  </a:extLst>
                </p14:cNvPr>
                <p14:cNvContentPartPr/>
                <p14:nvPr/>
              </p14:nvContentPartPr>
              <p14:xfrm>
                <a:off x="6775712" y="3925158"/>
                <a:ext cx="303480" cy="347400"/>
              </p14:xfrm>
            </p:contentPart>
          </mc:Choice>
          <mc:Fallback xmlns="">
            <p:pic>
              <p:nvPicPr>
                <p:cNvPr id="59" name="Рукописный ввод 58">
                  <a:extLst>
                    <a:ext uri="{FF2B5EF4-FFF2-40B4-BE49-F238E27FC236}">
                      <a16:creationId xmlns:a16="http://schemas.microsoft.com/office/drawing/2014/main" id="{C3239385-463E-4C7E-B3DA-C51D74B31112}"/>
                    </a:ext>
                  </a:extLst>
                </p:cNvPr>
                <p:cNvPicPr/>
                <p:nvPr/>
              </p:nvPicPr>
              <p:blipFill>
                <a:blip r:embed="rId87"/>
                <a:stretch>
                  <a:fillRect/>
                </a:stretch>
              </p:blipFill>
              <p:spPr>
                <a:xfrm>
                  <a:off x="6767072" y="3916518"/>
                  <a:ext cx="32112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0" name="Рукописный ввод 59">
                  <a:extLst>
                    <a:ext uri="{FF2B5EF4-FFF2-40B4-BE49-F238E27FC236}">
                      <a16:creationId xmlns:a16="http://schemas.microsoft.com/office/drawing/2014/main" id="{AAB8EB26-59FD-48C8-A4D6-44F231658EA4}"/>
                    </a:ext>
                  </a:extLst>
                </p14:cNvPr>
                <p14:cNvContentPartPr/>
                <p14:nvPr/>
              </p14:nvContentPartPr>
              <p14:xfrm>
                <a:off x="7042832" y="3733998"/>
                <a:ext cx="303840" cy="547920"/>
              </p14:xfrm>
            </p:contentPart>
          </mc:Choice>
          <mc:Fallback xmlns="">
            <p:pic>
              <p:nvPicPr>
                <p:cNvPr id="60" name="Рукописный ввод 59">
                  <a:extLst>
                    <a:ext uri="{FF2B5EF4-FFF2-40B4-BE49-F238E27FC236}">
                      <a16:creationId xmlns:a16="http://schemas.microsoft.com/office/drawing/2014/main" id="{AAB8EB26-59FD-48C8-A4D6-44F231658EA4}"/>
                    </a:ext>
                  </a:extLst>
                </p:cNvPr>
                <p:cNvPicPr/>
                <p:nvPr/>
              </p:nvPicPr>
              <p:blipFill>
                <a:blip r:embed="rId89"/>
                <a:stretch>
                  <a:fillRect/>
                </a:stretch>
              </p:blipFill>
              <p:spPr>
                <a:xfrm>
                  <a:off x="7033832" y="3724998"/>
                  <a:ext cx="321480" cy="5655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1" name="Рукописный ввод 60">
                  <a:extLst>
                    <a:ext uri="{FF2B5EF4-FFF2-40B4-BE49-F238E27FC236}">
                      <a16:creationId xmlns:a16="http://schemas.microsoft.com/office/drawing/2014/main" id="{D48866D4-E729-46AC-A6D0-55E91C8C56B4}"/>
                    </a:ext>
                  </a:extLst>
                </p14:cNvPr>
                <p14:cNvContentPartPr/>
                <p14:nvPr/>
              </p14:nvContentPartPr>
              <p14:xfrm>
                <a:off x="7540352" y="3947838"/>
                <a:ext cx="190800" cy="201960"/>
              </p14:xfrm>
            </p:contentPart>
          </mc:Choice>
          <mc:Fallback xmlns="">
            <p:pic>
              <p:nvPicPr>
                <p:cNvPr id="61" name="Рукописный ввод 60">
                  <a:extLst>
                    <a:ext uri="{FF2B5EF4-FFF2-40B4-BE49-F238E27FC236}">
                      <a16:creationId xmlns:a16="http://schemas.microsoft.com/office/drawing/2014/main" id="{D48866D4-E729-46AC-A6D0-55E91C8C56B4}"/>
                    </a:ext>
                  </a:extLst>
                </p:cNvPr>
                <p:cNvPicPr/>
                <p:nvPr/>
              </p:nvPicPr>
              <p:blipFill>
                <a:blip r:embed="rId91"/>
                <a:stretch>
                  <a:fillRect/>
                </a:stretch>
              </p:blipFill>
              <p:spPr>
                <a:xfrm>
                  <a:off x="7531712" y="3939198"/>
                  <a:ext cx="20844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2" name="Рукописный ввод 61">
                  <a:extLst>
                    <a:ext uri="{FF2B5EF4-FFF2-40B4-BE49-F238E27FC236}">
                      <a16:creationId xmlns:a16="http://schemas.microsoft.com/office/drawing/2014/main" id="{98828404-3C85-4611-BFDF-7BBBC72EC92F}"/>
                    </a:ext>
                  </a:extLst>
                </p14:cNvPr>
                <p14:cNvContentPartPr/>
                <p14:nvPr/>
              </p14:nvContentPartPr>
              <p14:xfrm>
                <a:off x="7898192" y="3797358"/>
                <a:ext cx="293760" cy="315720"/>
              </p14:xfrm>
            </p:contentPart>
          </mc:Choice>
          <mc:Fallback xmlns="">
            <p:pic>
              <p:nvPicPr>
                <p:cNvPr id="62" name="Рукописный ввод 61">
                  <a:extLst>
                    <a:ext uri="{FF2B5EF4-FFF2-40B4-BE49-F238E27FC236}">
                      <a16:creationId xmlns:a16="http://schemas.microsoft.com/office/drawing/2014/main" id="{98828404-3C85-4611-BFDF-7BBBC72EC92F}"/>
                    </a:ext>
                  </a:extLst>
                </p:cNvPr>
                <p:cNvPicPr/>
                <p:nvPr/>
              </p:nvPicPr>
              <p:blipFill>
                <a:blip r:embed="rId93"/>
                <a:stretch>
                  <a:fillRect/>
                </a:stretch>
              </p:blipFill>
              <p:spPr>
                <a:xfrm>
                  <a:off x="7889552" y="3788718"/>
                  <a:ext cx="31140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3" name="Рукописный ввод 62">
                  <a:extLst>
                    <a:ext uri="{FF2B5EF4-FFF2-40B4-BE49-F238E27FC236}">
                      <a16:creationId xmlns:a16="http://schemas.microsoft.com/office/drawing/2014/main" id="{23E5E37A-992D-4540-A39D-A91A420FBB9B}"/>
                    </a:ext>
                  </a:extLst>
                </p14:cNvPr>
                <p14:cNvContentPartPr/>
                <p14:nvPr/>
              </p14:nvContentPartPr>
              <p14:xfrm>
                <a:off x="8171792" y="3648318"/>
                <a:ext cx="353880" cy="698760"/>
              </p14:xfrm>
            </p:contentPart>
          </mc:Choice>
          <mc:Fallback xmlns="">
            <p:pic>
              <p:nvPicPr>
                <p:cNvPr id="63" name="Рукописный ввод 62">
                  <a:extLst>
                    <a:ext uri="{FF2B5EF4-FFF2-40B4-BE49-F238E27FC236}">
                      <a16:creationId xmlns:a16="http://schemas.microsoft.com/office/drawing/2014/main" id="{23E5E37A-992D-4540-A39D-A91A420FBB9B}"/>
                    </a:ext>
                  </a:extLst>
                </p:cNvPr>
                <p:cNvPicPr/>
                <p:nvPr/>
              </p:nvPicPr>
              <p:blipFill>
                <a:blip r:embed="rId95"/>
                <a:stretch>
                  <a:fillRect/>
                </a:stretch>
              </p:blipFill>
              <p:spPr>
                <a:xfrm>
                  <a:off x="8162792" y="3639678"/>
                  <a:ext cx="371520" cy="7164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4" name="Рукописный ввод 63">
                  <a:extLst>
                    <a:ext uri="{FF2B5EF4-FFF2-40B4-BE49-F238E27FC236}">
                      <a16:creationId xmlns:a16="http://schemas.microsoft.com/office/drawing/2014/main" id="{594D1A0F-DFFC-488F-A260-153F8BBEB56D}"/>
                    </a:ext>
                  </a:extLst>
                </p14:cNvPr>
                <p14:cNvContentPartPr/>
                <p14:nvPr/>
              </p14:nvContentPartPr>
              <p14:xfrm>
                <a:off x="8667152" y="3895998"/>
                <a:ext cx="273960" cy="136440"/>
              </p14:xfrm>
            </p:contentPart>
          </mc:Choice>
          <mc:Fallback xmlns="">
            <p:pic>
              <p:nvPicPr>
                <p:cNvPr id="64" name="Рукописный ввод 63">
                  <a:extLst>
                    <a:ext uri="{FF2B5EF4-FFF2-40B4-BE49-F238E27FC236}">
                      <a16:creationId xmlns:a16="http://schemas.microsoft.com/office/drawing/2014/main" id="{594D1A0F-DFFC-488F-A260-153F8BBEB56D}"/>
                    </a:ext>
                  </a:extLst>
                </p:cNvPr>
                <p:cNvPicPr/>
                <p:nvPr/>
              </p:nvPicPr>
              <p:blipFill>
                <a:blip r:embed="rId97"/>
                <a:stretch>
                  <a:fillRect/>
                </a:stretch>
              </p:blipFill>
              <p:spPr>
                <a:xfrm>
                  <a:off x="8658512" y="3886998"/>
                  <a:ext cx="2916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5" name="Рукописный ввод 64">
                  <a:extLst>
                    <a:ext uri="{FF2B5EF4-FFF2-40B4-BE49-F238E27FC236}">
                      <a16:creationId xmlns:a16="http://schemas.microsoft.com/office/drawing/2014/main" id="{0B82383D-89F3-461A-9621-46391FB0DB48}"/>
                    </a:ext>
                  </a:extLst>
                </p14:cNvPr>
                <p14:cNvContentPartPr/>
                <p14:nvPr/>
              </p14:nvContentPartPr>
              <p14:xfrm>
                <a:off x="9098072" y="3592518"/>
                <a:ext cx="230040" cy="458280"/>
              </p14:xfrm>
            </p:contentPart>
          </mc:Choice>
          <mc:Fallback xmlns="">
            <p:pic>
              <p:nvPicPr>
                <p:cNvPr id="65" name="Рукописный ввод 64">
                  <a:extLst>
                    <a:ext uri="{FF2B5EF4-FFF2-40B4-BE49-F238E27FC236}">
                      <a16:creationId xmlns:a16="http://schemas.microsoft.com/office/drawing/2014/main" id="{0B82383D-89F3-461A-9621-46391FB0DB48}"/>
                    </a:ext>
                  </a:extLst>
                </p:cNvPr>
                <p:cNvPicPr/>
                <p:nvPr/>
              </p:nvPicPr>
              <p:blipFill>
                <a:blip r:embed="rId99"/>
                <a:stretch>
                  <a:fillRect/>
                </a:stretch>
              </p:blipFill>
              <p:spPr>
                <a:xfrm>
                  <a:off x="9089432" y="3583878"/>
                  <a:ext cx="247680" cy="475920"/>
                </a:xfrm>
                <a:prstGeom prst="rect">
                  <a:avLst/>
                </a:prstGeom>
              </p:spPr>
            </p:pic>
          </mc:Fallback>
        </mc:AlternateContent>
      </p:grpSp>
      <p:grpSp>
        <p:nvGrpSpPr>
          <p:cNvPr id="69" name="Группа 68">
            <a:extLst>
              <a:ext uri="{FF2B5EF4-FFF2-40B4-BE49-F238E27FC236}">
                <a16:creationId xmlns:a16="http://schemas.microsoft.com/office/drawing/2014/main" id="{6C2FD6F0-DBD1-4D3B-AB6C-5960485E5280}"/>
              </a:ext>
            </a:extLst>
          </p:cNvPr>
          <p:cNvGrpSpPr/>
          <p:nvPr/>
        </p:nvGrpSpPr>
        <p:grpSpPr>
          <a:xfrm>
            <a:off x="6873632" y="3466158"/>
            <a:ext cx="237240" cy="186840"/>
            <a:chOff x="6873632" y="3466158"/>
            <a:chExt cx="237240" cy="186840"/>
          </a:xfrm>
        </p:grpSpPr>
        <mc:AlternateContent xmlns:mc="http://schemas.openxmlformats.org/markup-compatibility/2006" xmlns:p14="http://schemas.microsoft.com/office/powerpoint/2010/main">
          <mc:Choice Requires="p14">
            <p:contentPart p14:bwMode="auto" r:id="rId100">
              <p14:nvContentPartPr>
                <p14:cNvPr id="67" name="Рукописный ввод 66">
                  <a:extLst>
                    <a:ext uri="{FF2B5EF4-FFF2-40B4-BE49-F238E27FC236}">
                      <a16:creationId xmlns:a16="http://schemas.microsoft.com/office/drawing/2014/main" id="{7322C17C-2AFD-4393-B4A3-E108B75796EA}"/>
                    </a:ext>
                  </a:extLst>
                </p14:cNvPr>
                <p14:cNvContentPartPr/>
                <p14:nvPr/>
              </p14:nvContentPartPr>
              <p14:xfrm>
                <a:off x="6873632" y="3510798"/>
                <a:ext cx="237240" cy="128520"/>
              </p14:xfrm>
            </p:contentPart>
          </mc:Choice>
          <mc:Fallback xmlns="">
            <p:pic>
              <p:nvPicPr>
                <p:cNvPr id="67" name="Рукописный ввод 66">
                  <a:extLst>
                    <a:ext uri="{FF2B5EF4-FFF2-40B4-BE49-F238E27FC236}">
                      <a16:creationId xmlns:a16="http://schemas.microsoft.com/office/drawing/2014/main" id="{7322C17C-2AFD-4393-B4A3-E108B75796EA}"/>
                    </a:ext>
                  </a:extLst>
                </p:cNvPr>
                <p:cNvPicPr/>
                <p:nvPr/>
              </p:nvPicPr>
              <p:blipFill>
                <a:blip r:embed="rId101"/>
                <a:stretch>
                  <a:fillRect/>
                </a:stretch>
              </p:blipFill>
              <p:spPr>
                <a:xfrm>
                  <a:off x="6864632" y="3502158"/>
                  <a:ext cx="2548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8" name="Рукописный ввод 67">
                  <a:extLst>
                    <a:ext uri="{FF2B5EF4-FFF2-40B4-BE49-F238E27FC236}">
                      <a16:creationId xmlns:a16="http://schemas.microsoft.com/office/drawing/2014/main" id="{452830D8-856E-4F8A-8AB0-408EECE4DFF5}"/>
                    </a:ext>
                  </a:extLst>
                </p14:cNvPr>
                <p14:cNvContentPartPr/>
                <p14:nvPr/>
              </p14:nvContentPartPr>
              <p14:xfrm>
                <a:off x="6931952" y="3466158"/>
                <a:ext cx="175680" cy="186840"/>
              </p14:xfrm>
            </p:contentPart>
          </mc:Choice>
          <mc:Fallback xmlns="">
            <p:pic>
              <p:nvPicPr>
                <p:cNvPr id="68" name="Рукописный ввод 67">
                  <a:extLst>
                    <a:ext uri="{FF2B5EF4-FFF2-40B4-BE49-F238E27FC236}">
                      <a16:creationId xmlns:a16="http://schemas.microsoft.com/office/drawing/2014/main" id="{452830D8-856E-4F8A-8AB0-408EECE4DFF5}"/>
                    </a:ext>
                  </a:extLst>
                </p:cNvPr>
                <p:cNvPicPr/>
                <p:nvPr/>
              </p:nvPicPr>
              <p:blipFill>
                <a:blip r:embed="rId103"/>
                <a:stretch>
                  <a:fillRect/>
                </a:stretch>
              </p:blipFill>
              <p:spPr>
                <a:xfrm>
                  <a:off x="6922952" y="3457518"/>
                  <a:ext cx="193320" cy="204480"/>
                </a:xfrm>
                <a:prstGeom prst="rect">
                  <a:avLst/>
                </a:prstGeom>
              </p:spPr>
            </p:pic>
          </mc:Fallback>
        </mc:AlternateContent>
      </p:grpSp>
      <p:grpSp>
        <p:nvGrpSpPr>
          <p:cNvPr id="72" name="Группа 71">
            <a:extLst>
              <a:ext uri="{FF2B5EF4-FFF2-40B4-BE49-F238E27FC236}">
                <a16:creationId xmlns:a16="http://schemas.microsoft.com/office/drawing/2014/main" id="{67726A05-37D1-43CA-B120-F0C4E87F16A5}"/>
              </a:ext>
            </a:extLst>
          </p:cNvPr>
          <p:cNvGrpSpPr/>
          <p:nvPr/>
        </p:nvGrpSpPr>
        <p:grpSpPr>
          <a:xfrm>
            <a:off x="9018872" y="3286878"/>
            <a:ext cx="255240" cy="174600"/>
            <a:chOff x="9018872" y="3286878"/>
            <a:chExt cx="255240" cy="174600"/>
          </a:xfrm>
        </p:grpSpPr>
        <mc:AlternateContent xmlns:mc="http://schemas.openxmlformats.org/markup-compatibility/2006" xmlns:p14="http://schemas.microsoft.com/office/powerpoint/2010/main">
          <mc:Choice Requires="p14">
            <p:contentPart p14:bwMode="auto" r:id="rId104">
              <p14:nvContentPartPr>
                <p14:cNvPr id="70" name="Рукописный ввод 69">
                  <a:extLst>
                    <a:ext uri="{FF2B5EF4-FFF2-40B4-BE49-F238E27FC236}">
                      <a16:creationId xmlns:a16="http://schemas.microsoft.com/office/drawing/2014/main" id="{FCC07C79-CFE0-4224-B317-7D2ED648D4DC}"/>
                    </a:ext>
                  </a:extLst>
                </p14:cNvPr>
                <p14:cNvContentPartPr/>
                <p14:nvPr/>
              </p14:nvContentPartPr>
              <p14:xfrm>
                <a:off x="9044072" y="3312078"/>
                <a:ext cx="230040" cy="121680"/>
              </p14:xfrm>
            </p:contentPart>
          </mc:Choice>
          <mc:Fallback xmlns="">
            <p:pic>
              <p:nvPicPr>
                <p:cNvPr id="70" name="Рукописный ввод 69">
                  <a:extLst>
                    <a:ext uri="{FF2B5EF4-FFF2-40B4-BE49-F238E27FC236}">
                      <a16:creationId xmlns:a16="http://schemas.microsoft.com/office/drawing/2014/main" id="{FCC07C79-CFE0-4224-B317-7D2ED648D4DC}"/>
                    </a:ext>
                  </a:extLst>
                </p:cNvPr>
                <p:cNvPicPr/>
                <p:nvPr/>
              </p:nvPicPr>
              <p:blipFill>
                <a:blip r:embed="rId105"/>
                <a:stretch>
                  <a:fillRect/>
                </a:stretch>
              </p:blipFill>
              <p:spPr>
                <a:xfrm>
                  <a:off x="9035072" y="3303078"/>
                  <a:ext cx="24768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1" name="Рукописный ввод 70">
                  <a:extLst>
                    <a:ext uri="{FF2B5EF4-FFF2-40B4-BE49-F238E27FC236}">
                      <a16:creationId xmlns:a16="http://schemas.microsoft.com/office/drawing/2014/main" id="{1D958CAD-A9ED-453E-AB9D-BB7A433481B3}"/>
                    </a:ext>
                  </a:extLst>
                </p14:cNvPr>
                <p14:cNvContentPartPr/>
                <p14:nvPr/>
              </p14:nvContentPartPr>
              <p14:xfrm>
                <a:off x="9018872" y="3286878"/>
                <a:ext cx="228960" cy="174600"/>
              </p14:xfrm>
            </p:contentPart>
          </mc:Choice>
          <mc:Fallback xmlns="">
            <p:pic>
              <p:nvPicPr>
                <p:cNvPr id="71" name="Рукописный ввод 70">
                  <a:extLst>
                    <a:ext uri="{FF2B5EF4-FFF2-40B4-BE49-F238E27FC236}">
                      <a16:creationId xmlns:a16="http://schemas.microsoft.com/office/drawing/2014/main" id="{1D958CAD-A9ED-453E-AB9D-BB7A433481B3}"/>
                    </a:ext>
                  </a:extLst>
                </p:cNvPr>
                <p:cNvPicPr/>
                <p:nvPr/>
              </p:nvPicPr>
              <p:blipFill>
                <a:blip r:embed="rId107"/>
                <a:stretch>
                  <a:fillRect/>
                </a:stretch>
              </p:blipFill>
              <p:spPr>
                <a:xfrm>
                  <a:off x="9010232" y="3278238"/>
                  <a:ext cx="246600" cy="192240"/>
                </a:xfrm>
                <a:prstGeom prst="rect">
                  <a:avLst/>
                </a:prstGeom>
              </p:spPr>
            </p:pic>
          </mc:Fallback>
        </mc:AlternateContent>
      </p:grpSp>
      <p:grpSp>
        <p:nvGrpSpPr>
          <p:cNvPr id="77" name="Группа 76">
            <a:extLst>
              <a:ext uri="{FF2B5EF4-FFF2-40B4-BE49-F238E27FC236}">
                <a16:creationId xmlns:a16="http://schemas.microsoft.com/office/drawing/2014/main" id="{5DFE770A-2E7F-47C4-9FEC-17A64B6A11D7}"/>
              </a:ext>
            </a:extLst>
          </p:cNvPr>
          <p:cNvGrpSpPr/>
          <p:nvPr/>
        </p:nvGrpSpPr>
        <p:grpSpPr>
          <a:xfrm>
            <a:off x="5927552" y="4560918"/>
            <a:ext cx="917640" cy="238320"/>
            <a:chOff x="5927552" y="4560918"/>
            <a:chExt cx="917640" cy="238320"/>
          </a:xfrm>
        </p:grpSpPr>
        <mc:AlternateContent xmlns:mc="http://schemas.openxmlformats.org/markup-compatibility/2006" xmlns:p14="http://schemas.microsoft.com/office/powerpoint/2010/main">
          <mc:Choice Requires="p14">
            <p:contentPart p14:bwMode="auto" r:id="rId108">
              <p14:nvContentPartPr>
                <p14:cNvPr id="73" name="Рукописный ввод 72">
                  <a:extLst>
                    <a:ext uri="{FF2B5EF4-FFF2-40B4-BE49-F238E27FC236}">
                      <a16:creationId xmlns:a16="http://schemas.microsoft.com/office/drawing/2014/main" id="{B384D850-D39F-4AF3-A4BE-D37B52E75FBA}"/>
                    </a:ext>
                  </a:extLst>
                </p14:cNvPr>
                <p14:cNvContentPartPr/>
                <p14:nvPr/>
              </p14:nvContentPartPr>
              <p14:xfrm>
                <a:off x="5927552" y="4633998"/>
                <a:ext cx="362520" cy="165240"/>
              </p14:xfrm>
            </p:contentPart>
          </mc:Choice>
          <mc:Fallback xmlns="">
            <p:pic>
              <p:nvPicPr>
                <p:cNvPr id="73" name="Рукописный ввод 72">
                  <a:extLst>
                    <a:ext uri="{FF2B5EF4-FFF2-40B4-BE49-F238E27FC236}">
                      <a16:creationId xmlns:a16="http://schemas.microsoft.com/office/drawing/2014/main" id="{B384D850-D39F-4AF3-A4BE-D37B52E75FBA}"/>
                    </a:ext>
                  </a:extLst>
                </p:cNvPr>
                <p:cNvPicPr/>
                <p:nvPr/>
              </p:nvPicPr>
              <p:blipFill>
                <a:blip r:embed="rId109"/>
                <a:stretch>
                  <a:fillRect/>
                </a:stretch>
              </p:blipFill>
              <p:spPr>
                <a:xfrm>
                  <a:off x="5918552" y="4625358"/>
                  <a:ext cx="38016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4" name="Рукописный ввод 73">
                  <a:extLst>
                    <a:ext uri="{FF2B5EF4-FFF2-40B4-BE49-F238E27FC236}">
                      <a16:creationId xmlns:a16="http://schemas.microsoft.com/office/drawing/2014/main" id="{43BD2D16-1C28-4F7A-A270-15A4D8D343A5}"/>
                    </a:ext>
                  </a:extLst>
                </p14:cNvPr>
                <p14:cNvContentPartPr/>
                <p14:nvPr/>
              </p14:nvContentPartPr>
              <p14:xfrm>
                <a:off x="6403472" y="4618518"/>
                <a:ext cx="100080" cy="61560"/>
              </p14:xfrm>
            </p:contentPart>
          </mc:Choice>
          <mc:Fallback xmlns="">
            <p:pic>
              <p:nvPicPr>
                <p:cNvPr id="74" name="Рукописный ввод 73">
                  <a:extLst>
                    <a:ext uri="{FF2B5EF4-FFF2-40B4-BE49-F238E27FC236}">
                      <a16:creationId xmlns:a16="http://schemas.microsoft.com/office/drawing/2014/main" id="{43BD2D16-1C28-4F7A-A270-15A4D8D343A5}"/>
                    </a:ext>
                  </a:extLst>
                </p:cNvPr>
                <p:cNvPicPr/>
                <p:nvPr/>
              </p:nvPicPr>
              <p:blipFill>
                <a:blip r:embed="rId111"/>
                <a:stretch>
                  <a:fillRect/>
                </a:stretch>
              </p:blipFill>
              <p:spPr>
                <a:xfrm>
                  <a:off x="6394832" y="4609878"/>
                  <a:ext cx="11772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5" name="Рукописный ввод 74">
                  <a:extLst>
                    <a:ext uri="{FF2B5EF4-FFF2-40B4-BE49-F238E27FC236}">
                      <a16:creationId xmlns:a16="http://schemas.microsoft.com/office/drawing/2014/main" id="{10091F1C-3A00-4D68-8FEF-FDE9D12E4808}"/>
                    </a:ext>
                  </a:extLst>
                </p14:cNvPr>
                <p14:cNvContentPartPr/>
                <p14:nvPr/>
              </p14:nvContentPartPr>
              <p14:xfrm>
                <a:off x="6657992" y="4560918"/>
                <a:ext cx="187200" cy="219960"/>
              </p14:xfrm>
            </p:contentPart>
          </mc:Choice>
          <mc:Fallback xmlns="">
            <p:pic>
              <p:nvPicPr>
                <p:cNvPr id="75" name="Рукописный ввод 74">
                  <a:extLst>
                    <a:ext uri="{FF2B5EF4-FFF2-40B4-BE49-F238E27FC236}">
                      <a16:creationId xmlns:a16="http://schemas.microsoft.com/office/drawing/2014/main" id="{10091F1C-3A00-4D68-8FEF-FDE9D12E4808}"/>
                    </a:ext>
                  </a:extLst>
                </p:cNvPr>
                <p:cNvPicPr/>
                <p:nvPr/>
              </p:nvPicPr>
              <p:blipFill>
                <a:blip r:embed="rId113"/>
                <a:stretch>
                  <a:fillRect/>
                </a:stretch>
              </p:blipFill>
              <p:spPr>
                <a:xfrm>
                  <a:off x="6649352" y="4551918"/>
                  <a:ext cx="204840" cy="237600"/>
                </a:xfrm>
                <a:prstGeom prst="rect">
                  <a:avLst/>
                </a:prstGeom>
              </p:spPr>
            </p:pic>
          </mc:Fallback>
        </mc:AlternateContent>
      </p:grpSp>
      <p:grpSp>
        <p:nvGrpSpPr>
          <p:cNvPr id="88" name="Группа 87">
            <a:extLst>
              <a:ext uri="{FF2B5EF4-FFF2-40B4-BE49-F238E27FC236}">
                <a16:creationId xmlns:a16="http://schemas.microsoft.com/office/drawing/2014/main" id="{06EF8A5E-A8D0-4A32-9CC0-D648F4F62FFD}"/>
              </a:ext>
            </a:extLst>
          </p:cNvPr>
          <p:cNvGrpSpPr/>
          <p:nvPr/>
        </p:nvGrpSpPr>
        <p:grpSpPr>
          <a:xfrm>
            <a:off x="7102592" y="4401078"/>
            <a:ext cx="1051560" cy="354240"/>
            <a:chOff x="7102592" y="4401078"/>
            <a:chExt cx="1051560" cy="354240"/>
          </a:xfrm>
        </p:grpSpPr>
        <mc:AlternateContent xmlns:mc="http://schemas.openxmlformats.org/markup-compatibility/2006" xmlns:p14="http://schemas.microsoft.com/office/powerpoint/2010/main">
          <mc:Choice Requires="p14">
            <p:contentPart p14:bwMode="auto" r:id="rId114">
              <p14:nvContentPartPr>
                <p14:cNvPr id="76" name="Рукописный ввод 75">
                  <a:extLst>
                    <a:ext uri="{FF2B5EF4-FFF2-40B4-BE49-F238E27FC236}">
                      <a16:creationId xmlns:a16="http://schemas.microsoft.com/office/drawing/2014/main" id="{89EE548B-C9D2-48FD-898D-6EFDB6237778}"/>
                    </a:ext>
                  </a:extLst>
                </p14:cNvPr>
                <p14:cNvContentPartPr/>
                <p14:nvPr/>
              </p14:nvContentPartPr>
              <p14:xfrm>
                <a:off x="7102592" y="4625358"/>
                <a:ext cx="88560" cy="77400"/>
              </p14:xfrm>
            </p:contentPart>
          </mc:Choice>
          <mc:Fallback xmlns="">
            <p:pic>
              <p:nvPicPr>
                <p:cNvPr id="76" name="Рукописный ввод 75">
                  <a:extLst>
                    <a:ext uri="{FF2B5EF4-FFF2-40B4-BE49-F238E27FC236}">
                      <a16:creationId xmlns:a16="http://schemas.microsoft.com/office/drawing/2014/main" id="{89EE548B-C9D2-48FD-898D-6EFDB6237778}"/>
                    </a:ext>
                  </a:extLst>
                </p:cNvPr>
                <p:cNvPicPr/>
                <p:nvPr/>
              </p:nvPicPr>
              <p:blipFill>
                <a:blip r:embed="rId115"/>
                <a:stretch>
                  <a:fillRect/>
                </a:stretch>
              </p:blipFill>
              <p:spPr>
                <a:xfrm>
                  <a:off x="7093952" y="4616358"/>
                  <a:ext cx="10620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8" name="Рукописный ввод 77">
                  <a:extLst>
                    <a:ext uri="{FF2B5EF4-FFF2-40B4-BE49-F238E27FC236}">
                      <a16:creationId xmlns:a16="http://schemas.microsoft.com/office/drawing/2014/main" id="{89B3218C-A036-4F97-A314-745C566129B5}"/>
                    </a:ext>
                  </a:extLst>
                </p14:cNvPr>
                <p14:cNvContentPartPr/>
                <p14:nvPr/>
              </p14:nvContentPartPr>
              <p14:xfrm>
                <a:off x="7400312" y="4520958"/>
                <a:ext cx="216720" cy="234360"/>
              </p14:xfrm>
            </p:contentPart>
          </mc:Choice>
          <mc:Fallback xmlns="">
            <p:pic>
              <p:nvPicPr>
                <p:cNvPr id="78" name="Рукописный ввод 77">
                  <a:extLst>
                    <a:ext uri="{FF2B5EF4-FFF2-40B4-BE49-F238E27FC236}">
                      <a16:creationId xmlns:a16="http://schemas.microsoft.com/office/drawing/2014/main" id="{89B3218C-A036-4F97-A314-745C566129B5}"/>
                    </a:ext>
                  </a:extLst>
                </p:cNvPr>
                <p:cNvPicPr/>
                <p:nvPr/>
              </p:nvPicPr>
              <p:blipFill>
                <a:blip r:embed="rId117"/>
                <a:stretch>
                  <a:fillRect/>
                </a:stretch>
              </p:blipFill>
              <p:spPr>
                <a:xfrm>
                  <a:off x="7391672" y="4511958"/>
                  <a:ext cx="2343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9" name="Рукописный ввод 78">
                  <a:extLst>
                    <a:ext uri="{FF2B5EF4-FFF2-40B4-BE49-F238E27FC236}">
                      <a16:creationId xmlns:a16="http://schemas.microsoft.com/office/drawing/2014/main" id="{CBDF716B-4895-41B4-8ED7-4D5391C1E8DC}"/>
                    </a:ext>
                  </a:extLst>
                </p14:cNvPr>
                <p14:cNvContentPartPr/>
                <p14:nvPr/>
              </p14:nvContentPartPr>
              <p14:xfrm>
                <a:off x="7765712" y="4557318"/>
                <a:ext cx="73440" cy="90000"/>
              </p14:xfrm>
            </p:contentPart>
          </mc:Choice>
          <mc:Fallback xmlns="">
            <p:pic>
              <p:nvPicPr>
                <p:cNvPr id="79" name="Рукописный ввод 78">
                  <a:extLst>
                    <a:ext uri="{FF2B5EF4-FFF2-40B4-BE49-F238E27FC236}">
                      <a16:creationId xmlns:a16="http://schemas.microsoft.com/office/drawing/2014/main" id="{CBDF716B-4895-41B4-8ED7-4D5391C1E8DC}"/>
                    </a:ext>
                  </a:extLst>
                </p:cNvPr>
                <p:cNvPicPr/>
                <p:nvPr/>
              </p:nvPicPr>
              <p:blipFill>
                <a:blip r:embed="rId119"/>
                <a:stretch>
                  <a:fillRect/>
                </a:stretch>
              </p:blipFill>
              <p:spPr>
                <a:xfrm>
                  <a:off x="7756712" y="4548678"/>
                  <a:ext cx="9108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0" name="Рукописный ввод 79">
                  <a:extLst>
                    <a:ext uri="{FF2B5EF4-FFF2-40B4-BE49-F238E27FC236}">
                      <a16:creationId xmlns:a16="http://schemas.microsoft.com/office/drawing/2014/main" id="{3767C6BC-C142-4FC3-8BB5-1AD3E942032C}"/>
                    </a:ext>
                  </a:extLst>
                </p14:cNvPr>
                <p14:cNvContentPartPr/>
                <p14:nvPr/>
              </p14:nvContentPartPr>
              <p14:xfrm>
                <a:off x="7920512" y="4538238"/>
                <a:ext cx="233640" cy="169560"/>
              </p14:xfrm>
            </p:contentPart>
          </mc:Choice>
          <mc:Fallback xmlns="">
            <p:pic>
              <p:nvPicPr>
                <p:cNvPr id="80" name="Рукописный ввод 79">
                  <a:extLst>
                    <a:ext uri="{FF2B5EF4-FFF2-40B4-BE49-F238E27FC236}">
                      <a16:creationId xmlns:a16="http://schemas.microsoft.com/office/drawing/2014/main" id="{3767C6BC-C142-4FC3-8BB5-1AD3E942032C}"/>
                    </a:ext>
                  </a:extLst>
                </p:cNvPr>
                <p:cNvPicPr/>
                <p:nvPr/>
              </p:nvPicPr>
              <p:blipFill>
                <a:blip r:embed="rId121"/>
                <a:stretch>
                  <a:fillRect/>
                </a:stretch>
              </p:blipFill>
              <p:spPr>
                <a:xfrm>
                  <a:off x="7911872" y="4529238"/>
                  <a:ext cx="2512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2" name="Рукописный ввод 81">
                  <a:extLst>
                    <a:ext uri="{FF2B5EF4-FFF2-40B4-BE49-F238E27FC236}">
                      <a16:creationId xmlns:a16="http://schemas.microsoft.com/office/drawing/2014/main" id="{B8A55A7B-319F-4C71-AFD6-D62B0315C26C}"/>
                    </a:ext>
                  </a:extLst>
                </p14:cNvPr>
                <p14:cNvContentPartPr/>
                <p14:nvPr/>
              </p14:nvContentPartPr>
              <p14:xfrm>
                <a:off x="7915112" y="4522038"/>
                <a:ext cx="33120" cy="3240"/>
              </p14:xfrm>
            </p:contentPart>
          </mc:Choice>
          <mc:Fallback xmlns="">
            <p:pic>
              <p:nvPicPr>
                <p:cNvPr id="82" name="Рукописный ввод 81">
                  <a:extLst>
                    <a:ext uri="{FF2B5EF4-FFF2-40B4-BE49-F238E27FC236}">
                      <a16:creationId xmlns:a16="http://schemas.microsoft.com/office/drawing/2014/main" id="{B8A55A7B-319F-4C71-AFD6-D62B0315C26C}"/>
                    </a:ext>
                  </a:extLst>
                </p:cNvPr>
                <p:cNvPicPr/>
                <p:nvPr/>
              </p:nvPicPr>
              <p:blipFill>
                <a:blip r:embed="rId123"/>
                <a:stretch>
                  <a:fillRect/>
                </a:stretch>
              </p:blipFill>
              <p:spPr>
                <a:xfrm>
                  <a:off x="7906112" y="4513038"/>
                  <a:ext cx="507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3" name="Рукописный ввод 82">
                  <a:extLst>
                    <a:ext uri="{FF2B5EF4-FFF2-40B4-BE49-F238E27FC236}">
                      <a16:creationId xmlns:a16="http://schemas.microsoft.com/office/drawing/2014/main" id="{CE3C426A-B1AE-41E8-AA99-BE924882111B}"/>
                    </a:ext>
                  </a:extLst>
                </p14:cNvPr>
                <p14:cNvContentPartPr/>
                <p14:nvPr/>
              </p14:nvContentPartPr>
              <p14:xfrm>
                <a:off x="7961192" y="4523118"/>
                <a:ext cx="21960" cy="2520"/>
              </p14:xfrm>
            </p:contentPart>
          </mc:Choice>
          <mc:Fallback xmlns="">
            <p:pic>
              <p:nvPicPr>
                <p:cNvPr id="83" name="Рукописный ввод 82">
                  <a:extLst>
                    <a:ext uri="{FF2B5EF4-FFF2-40B4-BE49-F238E27FC236}">
                      <a16:creationId xmlns:a16="http://schemas.microsoft.com/office/drawing/2014/main" id="{CE3C426A-B1AE-41E8-AA99-BE924882111B}"/>
                    </a:ext>
                  </a:extLst>
                </p:cNvPr>
                <p:cNvPicPr/>
                <p:nvPr/>
              </p:nvPicPr>
              <p:blipFill>
                <a:blip r:embed="rId125"/>
                <a:stretch>
                  <a:fillRect/>
                </a:stretch>
              </p:blipFill>
              <p:spPr>
                <a:xfrm>
                  <a:off x="7952552" y="4514118"/>
                  <a:ext cx="3960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4" name="Рукописный ввод 83">
                  <a:extLst>
                    <a:ext uri="{FF2B5EF4-FFF2-40B4-BE49-F238E27FC236}">
                      <a16:creationId xmlns:a16="http://schemas.microsoft.com/office/drawing/2014/main" id="{3CB1AB0C-9625-4B04-BBE8-EDA12BBB18B7}"/>
                    </a:ext>
                  </a:extLst>
                </p14:cNvPr>
                <p14:cNvContentPartPr/>
                <p14:nvPr/>
              </p14:nvContentPartPr>
              <p14:xfrm>
                <a:off x="7980632" y="4401078"/>
                <a:ext cx="167400" cy="130680"/>
              </p14:xfrm>
            </p:contentPart>
          </mc:Choice>
          <mc:Fallback xmlns="">
            <p:pic>
              <p:nvPicPr>
                <p:cNvPr id="84" name="Рукописный ввод 83">
                  <a:extLst>
                    <a:ext uri="{FF2B5EF4-FFF2-40B4-BE49-F238E27FC236}">
                      <a16:creationId xmlns:a16="http://schemas.microsoft.com/office/drawing/2014/main" id="{3CB1AB0C-9625-4B04-BBE8-EDA12BBB18B7}"/>
                    </a:ext>
                  </a:extLst>
                </p:cNvPr>
                <p:cNvPicPr/>
                <p:nvPr/>
              </p:nvPicPr>
              <p:blipFill>
                <a:blip r:embed="rId127"/>
                <a:stretch>
                  <a:fillRect/>
                </a:stretch>
              </p:blipFill>
              <p:spPr>
                <a:xfrm>
                  <a:off x="7971632" y="4392438"/>
                  <a:ext cx="185040" cy="148320"/>
                </a:xfrm>
                <a:prstGeom prst="rect">
                  <a:avLst/>
                </a:prstGeom>
              </p:spPr>
            </p:pic>
          </mc:Fallback>
        </mc:AlternateContent>
      </p:grpSp>
      <p:grpSp>
        <p:nvGrpSpPr>
          <p:cNvPr id="87" name="Группа 86">
            <a:extLst>
              <a:ext uri="{FF2B5EF4-FFF2-40B4-BE49-F238E27FC236}">
                <a16:creationId xmlns:a16="http://schemas.microsoft.com/office/drawing/2014/main" id="{558241AA-63A6-4D75-8AE8-DF695BC0912F}"/>
              </a:ext>
            </a:extLst>
          </p:cNvPr>
          <p:cNvGrpSpPr/>
          <p:nvPr/>
        </p:nvGrpSpPr>
        <p:grpSpPr>
          <a:xfrm>
            <a:off x="8719352" y="1514958"/>
            <a:ext cx="689040" cy="1438920"/>
            <a:chOff x="8719352" y="1514958"/>
            <a:chExt cx="689040" cy="1438920"/>
          </a:xfrm>
        </p:grpSpPr>
        <mc:AlternateContent xmlns:mc="http://schemas.openxmlformats.org/markup-compatibility/2006" xmlns:p14="http://schemas.microsoft.com/office/powerpoint/2010/main">
          <mc:Choice Requires="p14">
            <p:contentPart p14:bwMode="auto" r:id="rId128">
              <p14:nvContentPartPr>
                <p14:cNvPr id="85" name="Рукописный ввод 84">
                  <a:extLst>
                    <a:ext uri="{FF2B5EF4-FFF2-40B4-BE49-F238E27FC236}">
                      <a16:creationId xmlns:a16="http://schemas.microsoft.com/office/drawing/2014/main" id="{C2D74FE7-CDA1-4829-BC89-A0DDA46E02DC}"/>
                    </a:ext>
                  </a:extLst>
                </p14:cNvPr>
                <p14:cNvContentPartPr/>
                <p14:nvPr/>
              </p14:nvContentPartPr>
              <p14:xfrm>
                <a:off x="8719352" y="1794318"/>
                <a:ext cx="644040" cy="1159560"/>
              </p14:xfrm>
            </p:contentPart>
          </mc:Choice>
          <mc:Fallback xmlns="">
            <p:pic>
              <p:nvPicPr>
                <p:cNvPr id="85" name="Рукописный ввод 84">
                  <a:extLst>
                    <a:ext uri="{FF2B5EF4-FFF2-40B4-BE49-F238E27FC236}">
                      <a16:creationId xmlns:a16="http://schemas.microsoft.com/office/drawing/2014/main" id="{C2D74FE7-CDA1-4829-BC89-A0DDA46E02DC}"/>
                    </a:ext>
                  </a:extLst>
                </p:cNvPr>
                <p:cNvPicPr/>
                <p:nvPr/>
              </p:nvPicPr>
              <p:blipFill>
                <a:blip r:embed="rId129"/>
                <a:stretch>
                  <a:fillRect/>
                </a:stretch>
              </p:blipFill>
              <p:spPr>
                <a:xfrm>
                  <a:off x="8710712" y="1785678"/>
                  <a:ext cx="661680" cy="11772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6" name="Рукописный ввод 85">
                  <a:extLst>
                    <a:ext uri="{FF2B5EF4-FFF2-40B4-BE49-F238E27FC236}">
                      <a16:creationId xmlns:a16="http://schemas.microsoft.com/office/drawing/2014/main" id="{572491D5-253F-4AE6-AC26-3E8A5560F863}"/>
                    </a:ext>
                  </a:extLst>
                </p14:cNvPr>
                <p14:cNvContentPartPr/>
                <p14:nvPr/>
              </p14:nvContentPartPr>
              <p14:xfrm>
                <a:off x="9057752" y="1514958"/>
                <a:ext cx="350640" cy="206640"/>
              </p14:xfrm>
            </p:contentPart>
          </mc:Choice>
          <mc:Fallback xmlns="">
            <p:pic>
              <p:nvPicPr>
                <p:cNvPr id="86" name="Рукописный ввод 85">
                  <a:extLst>
                    <a:ext uri="{FF2B5EF4-FFF2-40B4-BE49-F238E27FC236}">
                      <a16:creationId xmlns:a16="http://schemas.microsoft.com/office/drawing/2014/main" id="{572491D5-253F-4AE6-AC26-3E8A5560F863}"/>
                    </a:ext>
                  </a:extLst>
                </p:cNvPr>
                <p:cNvPicPr/>
                <p:nvPr/>
              </p:nvPicPr>
              <p:blipFill>
                <a:blip r:embed="rId131"/>
                <a:stretch>
                  <a:fillRect/>
                </a:stretch>
              </p:blipFill>
              <p:spPr>
                <a:xfrm>
                  <a:off x="9049112" y="1505958"/>
                  <a:ext cx="368280" cy="224280"/>
                </a:xfrm>
                <a:prstGeom prst="rect">
                  <a:avLst/>
                </a:prstGeom>
              </p:spPr>
            </p:pic>
          </mc:Fallback>
        </mc:AlternateContent>
      </p:grpSp>
      <p:grpSp>
        <p:nvGrpSpPr>
          <p:cNvPr id="99" name="Группа 98">
            <a:extLst>
              <a:ext uri="{FF2B5EF4-FFF2-40B4-BE49-F238E27FC236}">
                <a16:creationId xmlns:a16="http://schemas.microsoft.com/office/drawing/2014/main" id="{40CE887E-5757-492D-82D0-79945B064A42}"/>
              </a:ext>
            </a:extLst>
          </p:cNvPr>
          <p:cNvGrpSpPr/>
          <p:nvPr/>
        </p:nvGrpSpPr>
        <p:grpSpPr>
          <a:xfrm>
            <a:off x="8195192" y="176838"/>
            <a:ext cx="2815200" cy="629280"/>
            <a:chOff x="8195192" y="176838"/>
            <a:chExt cx="2815200" cy="629280"/>
          </a:xfrm>
        </p:grpSpPr>
        <mc:AlternateContent xmlns:mc="http://schemas.openxmlformats.org/markup-compatibility/2006" xmlns:p14="http://schemas.microsoft.com/office/powerpoint/2010/main">
          <mc:Choice Requires="p14">
            <p:contentPart p14:bwMode="auto" r:id="rId132">
              <p14:nvContentPartPr>
                <p14:cNvPr id="89" name="Рукописный ввод 88">
                  <a:extLst>
                    <a:ext uri="{FF2B5EF4-FFF2-40B4-BE49-F238E27FC236}">
                      <a16:creationId xmlns:a16="http://schemas.microsoft.com/office/drawing/2014/main" id="{D5184611-9473-44D4-856D-52C10C5A71F9}"/>
                    </a:ext>
                  </a:extLst>
                </p14:cNvPr>
                <p14:cNvContentPartPr/>
                <p14:nvPr/>
              </p14:nvContentPartPr>
              <p14:xfrm>
                <a:off x="8195192" y="248838"/>
                <a:ext cx="396720" cy="557280"/>
              </p14:xfrm>
            </p:contentPart>
          </mc:Choice>
          <mc:Fallback xmlns="">
            <p:pic>
              <p:nvPicPr>
                <p:cNvPr id="89" name="Рукописный ввод 88">
                  <a:extLst>
                    <a:ext uri="{FF2B5EF4-FFF2-40B4-BE49-F238E27FC236}">
                      <a16:creationId xmlns:a16="http://schemas.microsoft.com/office/drawing/2014/main" id="{D5184611-9473-44D4-856D-52C10C5A71F9}"/>
                    </a:ext>
                  </a:extLst>
                </p:cNvPr>
                <p:cNvPicPr/>
                <p:nvPr/>
              </p:nvPicPr>
              <p:blipFill>
                <a:blip r:embed="rId133"/>
                <a:stretch>
                  <a:fillRect/>
                </a:stretch>
              </p:blipFill>
              <p:spPr>
                <a:xfrm>
                  <a:off x="8186552" y="240198"/>
                  <a:ext cx="414360" cy="5749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0" name="Рукописный ввод 89">
                  <a:extLst>
                    <a:ext uri="{FF2B5EF4-FFF2-40B4-BE49-F238E27FC236}">
                      <a16:creationId xmlns:a16="http://schemas.microsoft.com/office/drawing/2014/main" id="{3419E374-1D2F-44E4-A3A7-512AFBF9B5C2}"/>
                    </a:ext>
                  </a:extLst>
                </p14:cNvPr>
                <p14:cNvContentPartPr/>
                <p14:nvPr/>
              </p14:nvContentPartPr>
              <p14:xfrm>
                <a:off x="8664992" y="356118"/>
                <a:ext cx="98640" cy="407880"/>
              </p14:xfrm>
            </p:contentPart>
          </mc:Choice>
          <mc:Fallback xmlns="">
            <p:pic>
              <p:nvPicPr>
                <p:cNvPr id="90" name="Рукописный ввод 89">
                  <a:extLst>
                    <a:ext uri="{FF2B5EF4-FFF2-40B4-BE49-F238E27FC236}">
                      <a16:creationId xmlns:a16="http://schemas.microsoft.com/office/drawing/2014/main" id="{3419E374-1D2F-44E4-A3A7-512AFBF9B5C2}"/>
                    </a:ext>
                  </a:extLst>
                </p:cNvPr>
                <p:cNvPicPr/>
                <p:nvPr/>
              </p:nvPicPr>
              <p:blipFill>
                <a:blip r:embed="rId135"/>
                <a:stretch>
                  <a:fillRect/>
                </a:stretch>
              </p:blipFill>
              <p:spPr>
                <a:xfrm>
                  <a:off x="8656352" y="347478"/>
                  <a:ext cx="11628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1" name="Рукописный ввод 90">
                  <a:extLst>
                    <a:ext uri="{FF2B5EF4-FFF2-40B4-BE49-F238E27FC236}">
                      <a16:creationId xmlns:a16="http://schemas.microsoft.com/office/drawing/2014/main" id="{064DF1AA-AFF3-4C08-B8F0-44CF57D7A466}"/>
                    </a:ext>
                  </a:extLst>
                </p14:cNvPr>
                <p14:cNvContentPartPr/>
                <p14:nvPr/>
              </p14:nvContentPartPr>
              <p14:xfrm>
                <a:off x="8951192" y="367278"/>
                <a:ext cx="328320" cy="340920"/>
              </p14:xfrm>
            </p:contentPart>
          </mc:Choice>
          <mc:Fallback xmlns="">
            <p:pic>
              <p:nvPicPr>
                <p:cNvPr id="91" name="Рукописный ввод 90">
                  <a:extLst>
                    <a:ext uri="{FF2B5EF4-FFF2-40B4-BE49-F238E27FC236}">
                      <a16:creationId xmlns:a16="http://schemas.microsoft.com/office/drawing/2014/main" id="{064DF1AA-AFF3-4C08-B8F0-44CF57D7A466}"/>
                    </a:ext>
                  </a:extLst>
                </p:cNvPr>
                <p:cNvPicPr/>
                <p:nvPr/>
              </p:nvPicPr>
              <p:blipFill>
                <a:blip r:embed="rId137"/>
                <a:stretch>
                  <a:fillRect/>
                </a:stretch>
              </p:blipFill>
              <p:spPr>
                <a:xfrm>
                  <a:off x="8942192" y="358638"/>
                  <a:ext cx="34596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2" name="Рукописный ввод 91">
                  <a:extLst>
                    <a:ext uri="{FF2B5EF4-FFF2-40B4-BE49-F238E27FC236}">
                      <a16:creationId xmlns:a16="http://schemas.microsoft.com/office/drawing/2014/main" id="{1CE485CB-F6E0-4FC2-94F0-F2A0EC572FF3}"/>
                    </a:ext>
                  </a:extLst>
                </p14:cNvPr>
                <p14:cNvContentPartPr/>
                <p14:nvPr/>
              </p14:nvContentPartPr>
              <p14:xfrm>
                <a:off x="8937512" y="528918"/>
                <a:ext cx="304560" cy="15840"/>
              </p14:xfrm>
            </p:contentPart>
          </mc:Choice>
          <mc:Fallback xmlns="">
            <p:pic>
              <p:nvPicPr>
                <p:cNvPr id="92" name="Рукописный ввод 91">
                  <a:extLst>
                    <a:ext uri="{FF2B5EF4-FFF2-40B4-BE49-F238E27FC236}">
                      <a16:creationId xmlns:a16="http://schemas.microsoft.com/office/drawing/2014/main" id="{1CE485CB-F6E0-4FC2-94F0-F2A0EC572FF3}"/>
                    </a:ext>
                  </a:extLst>
                </p:cNvPr>
                <p:cNvPicPr/>
                <p:nvPr/>
              </p:nvPicPr>
              <p:blipFill>
                <a:blip r:embed="rId139"/>
                <a:stretch>
                  <a:fillRect/>
                </a:stretch>
              </p:blipFill>
              <p:spPr>
                <a:xfrm>
                  <a:off x="8928872" y="519918"/>
                  <a:ext cx="32220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3" name="Рукописный ввод 92">
                  <a:extLst>
                    <a:ext uri="{FF2B5EF4-FFF2-40B4-BE49-F238E27FC236}">
                      <a16:creationId xmlns:a16="http://schemas.microsoft.com/office/drawing/2014/main" id="{29D42F39-05BB-4C5E-A9F7-A47512869F45}"/>
                    </a:ext>
                  </a:extLst>
                </p14:cNvPr>
                <p14:cNvContentPartPr/>
                <p14:nvPr/>
              </p14:nvContentPartPr>
              <p14:xfrm>
                <a:off x="9365192" y="556278"/>
                <a:ext cx="43560" cy="41040"/>
              </p14:xfrm>
            </p:contentPart>
          </mc:Choice>
          <mc:Fallback xmlns="">
            <p:pic>
              <p:nvPicPr>
                <p:cNvPr id="93" name="Рукописный ввод 92">
                  <a:extLst>
                    <a:ext uri="{FF2B5EF4-FFF2-40B4-BE49-F238E27FC236}">
                      <a16:creationId xmlns:a16="http://schemas.microsoft.com/office/drawing/2014/main" id="{29D42F39-05BB-4C5E-A9F7-A47512869F45}"/>
                    </a:ext>
                  </a:extLst>
                </p:cNvPr>
                <p:cNvPicPr/>
                <p:nvPr/>
              </p:nvPicPr>
              <p:blipFill>
                <a:blip r:embed="rId141"/>
                <a:stretch>
                  <a:fillRect/>
                </a:stretch>
              </p:blipFill>
              <p:spPr>
                <a:xfrm>
                  <a:off x="9356192" y="547638"/>
                  <a:ext cx="612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4" name="Рукописный ввод 93">
                  <a:extLst>
                    <a:ext uri="{FF2B5EF4-FFF2-40B4-BE49-F238E27FC236}">
                      <a16:creationId xmlns:a16="http://schemas.microsoft.com/office/drawing/2014/main" id="{43E6D945-33C4-4BBC-BBEB-F7164B516752}"/>
                    </a:ext>
                  </a:extLst>
                </p14:cNvPr>
                <p14:cNvContentPartPr/>
                <p14:nvPr/>
              </p14:nvContentPartPr>
              <p14:xfrm>
                <a:off x="9538352" y="271518"/>
                <a:ext cx="243360" cy="358560"/>
              </p14:xfrm>
            </p:contentPart>
          </mc:Choice>
          <mc:Fallback xmlns="">
            <p:pic>
              <p:nvPicPr>
                <p:cNvPr id="94" name="Рукописный ввод 93">
                  <a:extLst>
                    <a:ext uri="{FF2B5EF4-FFF2-40B4-BE49-F238E27FC236}">
                      <a16:creationId xmlns:a16="http://schemas.microsoft.com/office/drawing/2014/main" id="{43E6D945-33C4-4BBC-BBEB-F7164B516752}"/>
                    </a:ext>
                  </a:extLst>
                </p:cNvPr>
                <p:cNvPicPr/>
                <p:nvPr/>
              </p:nvPicPr>
              <p:blipFill>
                <a:blip r:embed="rId143"/>
                <a:stretch>
                  <a:fillRect/>
                </a:stretch>
              </p:blipFill>
              <p:spPr>
                <a:xfrm>
                  <a:off x="9529352" y="262518"/>
                  <a:ext cx="26100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5" name="Рукописный ввод 94">
                  <a:extLst>
                    <a:ext uri="{FF2B5EF4-FFF2-40B4-BE49-F238E27FC236}">
                      <a16:creationId xmlns:a16="http://schemas.microsoft.com/office/drawing/2014/main" id="{F58434BE-7B28-45F9-B6F4-DDF91BF46855}"/>
                    </a:ext>
                  </a:extLst>
                </p14:cNvPr>
                <p14:cNvContentPartPr/>
                <p14:nvPr/>
              </p14:nvContentPartPr>
              <p14:xfrm>
                <a:off x="9790352" y="260718"/>
                <a:ext cx="239040" cy="435600"/>
              </p14:xfrm>
            </p:contentPart>
          </mc:Choice>
          <mc:Fallback xmlns="">
            <p:pic>
              <p:nvPicPr>
                <p:cNvPr id="95" name="Рукописный ввод 94">
                  <a:extLst>
                    <a:ext uri="{FF2B5EF4-FFF2-40B4-BE49-F238E27FC236}">
                      <a16:creationId xmlns:a16="http://schemas.microsoft.com/office/drawing/2014/main" id="{F58434BE-7B28-45F9-B6F4-DDF91BF46855}"/>
                    </a:ext>
                  </a:extLst>
                </p:cNvPr>
                <p:cNvPicPr/>
                <p:nvPr/>
              </p:nvPicPr>
              <p:blipFill>
                <a:blip r:embed="rId145"/>
                <a:stretch>
                  <a:fillRect/>
                </a:stretch>
              </p:blipFill>
              <p:spPr>
                <a:xfrm>
                  <a:off x="9781712" y="251718"/>
                  <a:ext cx="25668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6" name="Рукописный ввод 95">
                  <a:extLst>
                    <a:ext uri="{FF2B5EF4-FFF2-40B4-BE49-F238E27FC236}">
                      <a16:creationId xmlns:a16="http://schemas.microsoft.com/office/drawing/2014/main" id="{BA3A6C59-213E-4ECB-AE38-376029F1C210}"/>
                    </a:ext>
                  </a:extLst>
                </p14:cNvPr>
                <p14:cNvContentPartPr/>
                <p14:nvPr/>
              </p14:nvContentPartPr>
              <p14:xfrm>
                <a:off x="10129832" y="423078"/>
                <a:ext cx="155520" cy="165960"/>
              </p14:xfrm>
            </p:contentPart>
          </mc:Choice>
          <mc:Fallback xmlns="">
            <p:pic>
              <p:nvPicPr>
                <p:cNvPr id="96" name="Рукописный ввод 95">
                  <a:extLst>
                    <a:ext uri="{FF2B5EF4-FFF2-40B4-BE49-F238E27FC236}">
                      <a16:creationId xmlns:a16="http://schemas.microsoft.com/office/drawing/2014/main" id="{BA3A6C59-213E-4ECB-AE38-376029F1C210}"/>
                    </a:ext>
                  </a:extLst>
                </p:cNvPr>
                <p:cNvPicPr/>
                <p:nvPr/>
              </p:nvPicPr>
              <p:blipFill>
                <a:blip r:embed="rId147"/>
                <a:stretch>
                  <a:fillRect/>
                </a:stretch>
              </p:blipFill>
              <p:spPr>
                <a:xfrm>
                  <a:off x="10121192" y="414438"/>
                  <a:ext cx="17316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7" name="Рукописный ввод 96">
                  <a:extLst>
                    <a:ext uri="{FF2B5EF4-FFF2-40B4-BE49-F238E27FC236}">
                      <a16:creationId xmlns:a16="http://schemas.microsoft.com/office/drawing/2014/main" id="{A17453EE-C99E-4F9B-B5B0-06AD96C6802D}"/>
                    </a:ext>
                  </a:extLst>
                </p14:cNvPr>
                <p14:cNvContentPartPr/>
                <p14:nvPr/>
              </p14:nvContentPartPr>
              <p14:xfrm>
                <a:off x="10439792" y="321918"/>
                <a:ext cx="281160" cy="304920"/>
              </p14:xfrm>
            </p:contentPart>
          </mc:Choice>
          <mc:Fallback xmlns="">
            <p:pic>
              <p:nvPicPr>
                <p:cNvPr id="97" name="Рукописный ввод 96">
                  <a:extLst>
                    <a:ext uri="{FF2B5EF4-FFF2-40B4-BE49-F238E27FC236}">
                      <a16:creationId xmlns:a16="http://schemas.microsoft.com/office/drawing/2014/main" id="{A17453EE-C99E-4F9B-B5B0-06AD96C6802D}"/>
                    </a:ext>
                  </a:extLst>
                </p:cNvPr>
                <p:cNvPicPr/>
                <p:nvPr/>
              </p:nvPicPr>
              <p:blipFill>
                <a:blip r:embed="rId149"/>
                <a:stretch>
                  <a:fillRect/>
                </a:stretch>
              </p:blipFill>
              <p:spPr>
                <a:xfrm>
                  <a:off x="10430792" y="312918"/>
                  <a:ext cx="29880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8" name="Рукописный ввод 97">
                  <a:extLst>
                    <a:ext uri="{FF2B5EF4-FFF2-40B4-BE49-F238E27FC236}">
                      <a16:creationId xmlns:a16="http://schemas.microsoft.com/office/drawing/2014/main" id="{CAA71ADE-3290-419D-87A0-49734F6677FC}"/>
                    </a:ext>
                  </a:extLst>
                </p14:cNvPr>
                <p14:cNvContentPartPr/>
                <p14:nvPr/>
              </p14:nvContentPartPr>
              <p14:xfrm>
                <a:off x="10782512" y="176838"/>
                <a:ext cx="227880" cy="583560"/>
              </p14:xfrm>
            </p:contentPart>
          </mc:Choice>
          <mc:Fallback xmlns="">
            <p:pic>
              <p:nvPicPr>
                <p:cNvPr id="98" name="Рукописный ввод 97">
                  <a:extLst>
                    <a:ext uri="{FF2B5EF4-FFF2-40B4-BE49-F238E27FC236}">
                      <a16:creationId xmlns:a16="http://schemas.microsoft.com/office/drawing/2014/main" id="{CAA71ADE-3290-419D-87A0-49734F6677FC}"/>
                    </a:ext>
                  </a:extLst>
                </p:cNvPr>
                <p:cNvPicPr/>
                <p:nvPr/>
              </p:nvPicPr>
              <p:blipFill>
                <a:blip r:embed="rId151"/>
                <a:stretch>
                  <a:fillRect/>
                </a:stretch>
              </p:blipFill>
              <p:spPr>
                <a:xfrm>
                  <a:off x="10773872" y="168198"/>
                  <a:ext cx="245520" cy="60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2">
            <p14:nvContentPartPr>
              <p14:cNvPr id="100" name="Рукописный ввод 99">
                <a:extLst>
                  <a:ext uri="{FF2B5EF4-FFF2-40B4-BE49-F238E27FC236}">
                    <a16:creationId xmlns:a16="http://schemas.microsoft.com/office/drawing/2014/main" id="{A43E0C63-0ED8-4368-99FD-2C78C94AF4E7}"/>
                  </a:ext>
                </a:extLst>
              </p14:cNvPr>
              <p14:cNvContentPartPr/>
              <p14:nvPr/>
            </p14:nvContentPartPr>
            <p14:xfrm>
              <a:off x="7827992" y="198078"/>
              <a:ext cx="107280" cy="860400"/>
            </p14:xfrm>
          </p:contentPart>
        </mc:Choice>
        <mc:Fallback xmlns="">
          <p:pic>
            <p:nvPicPr>
              <p:cNvPr id="100" name="Рукописный ввод 99">
                <a:extLst>
                  <a:ext uri="{FF2B5EF4-FFF2-40B4-BE49-F238E27FC236}">
                    <a16:creationId xmlns:a16="http://schemas.microsoft.com/office/drawing/2014/main" id="{A43E0C63-0ED8-4368-99FD-2C78C94AF4E7}"/>
                  </a:ext>
                </a:extLst>
              </p:cNvPr>
              <p:cNvPicPr/>
              <p:nvPr/>
            </p:nvPicPr>
            <p:blipFill>
              <a:blip r:embed="rId153"/>
              <a:stretch>
                <a:fillRect/>
              </a:stretch>
            </p:blipFill>
            <p:spPr>
              <a:xfrm>
                <a:off x="7819352" y="189438"/>
                <a:ext cx="124920" cy="878040"/>
              </a:xfrm>
              <a:prstGeom prst="rect">
                <a:avLst/>
              </a:prstGeom>
            </p:spPr>
          </p:pic>
        </mc:Fallback>
      </mc:AlternateContent>
      <p:grpSp>
        <p:nvGrpSpPr>
          <p:cNvPr id="108" name="Группа 107">
            <a:extLst>
              <a:ext uri="{FF2B5EF4-FFF2-40B4-BE49-F238E27FC236}">
                <a16:creationId xmlns:a16="http://schemas.microsoft.com/office/drawing/2014/main" id="{0543D527-3BD5-4905-AA03-6162E2469E7E}"/>
              </a:ext>
            </a:extLst>
          </p:cNvPr>
          <p:cNvGrpSpPr/>
          <p:nvPr/>
        </p:nvGrpSpPr>
        <p:grpSpPr>
          <a:xfrm>
            <a:off x="11100392" y="93318"/>
            <a:ext cx="969480" cy="859320"/>
            <a:chOff x="11100392" y="93318"/>
            <a:chExt cx="969480" cy="859320"/>
          </a:xfrm>
        </p:grpSpPr>
        <mc:AlternateContent xmlns:mc="http://schemas.openxmlformats.org/markup-compatibility/2006" xmlns:p14="http://schemas.microsoft.com/office/powerpoint/2010/main">
          <mc:Choice Requires="p14">
            <p:contentPart p14:bwMode="auto" r:id="rId154">
              <p14:nvContentPartPr>
                <p14:cNvPr id="101" name="Рукописный ввод 100">
                  <a:extLst>
                    <a:ext uri="{FF2B5EF4-FFF2-40B4-BE49-F238E27FC236}">
                      <a16:creationId xmlns:a16="http://schemas.microsoft.com/office/drawing/2014/main" id="{F78E12D6-5C1D-4B07-8181-1446CC434B76}"/>
                    </a:ext>
                  </a:extLst>
                </p14:cNvPr>
                <p14:cNvContentPartPr/>
                <p14:nvPr/>
              </p14:nvContentPartPr>
              <p14:xfrm>
                <a:off x="11100392" y="455478"/>
                <a:ext cx="243720" cy="87840"/>
              </p14:xfrm>
            </p:contentPart>
          </mc:Choice>
          <mc:Fallback xmlns="">
            <p:pic>
              <p:nvPicPr>
                <p:cNvPr id="101" name="Рукописный ввод 100">
                  <a:extLst>
                    <a:ext uri="{FF2B5EF4-FFF2-40B4-BE49-F238E27FC236}">
                      <a16:creationId xmlns:a16="http://schemas.microsoft.com/office/drawing/2014/main" id="{F78E12D6-5C1D-4B07-8181-1446CC434B76}"/>
                    </a:ext>
                  </a:extLst>
                </p:cNvPr>
                <p:cNvPicPr/>
                <p:nvPr/>
              </p:nvPicPr>
              <p:blipFill>
                <a:blip r:embed="rId155"/>
                <a:stretch>
                  <a:fillRect/>
                </a:stretch>
              </p:blipFill>
              <p:spPr>
                <a:xfrm>
                  <a:off x="11091392" y="446478"/>
                  <a:ext cx="26136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2" name="Рукописный ввод 101">
                  <a:extLst>
                    <a:ext uri="{FF2B5EF4-FFF2-40B4-BE49-F238E27FC236}">
                      <a16:creationId xmlns:a16="http://schemas.microsoft.com/office/drawing/2014/main" id="{B72AF0A3-5A53-488F-B3D9-34A9FE69026D}"/>
                    </a:ext>
                  </a:extLst>
                </p14:cNvPr>
                <p14:cNvContentPartPr/>
                <p14:nvPr/>
              </p14:nvContentPartPr>
              <p14:xfrm>
                <a:off x="11454632" y="248118"/>
                <a:ext cx="148680" cy="289080"/>
              </p14:xfrm>
            </p:contentPart>
          </mc:Choice>
          <mc:Fallback xmlns="">
            <p:pic>
              <p:nvPicPr>
                <p:cNvPr id="102" name="Рукописный ввод 101">
                  <a:extLst>
                    <a:ext uri="{FF2B5EF4-FFF2-40B4-BE49-F238E27FC236}">
                      <a16:creationId xmlns:a16="http://schemas.microsoft.com/office/drawing/2014/main" id="{B72AF0A3-5A53-488F-B3D9-34A9FE69026D}"/>
                    </a:ext>
                  </a:extLst>
                </p:cNvPr>
                <p:cNvPicPr/>
                <p:nvPr/>
              </p:nvPicPr>
              <p:blipFill>
                <a:blip r:embed="rId157"/>
                <a:stretch>
                  <a:fillRect/>
                </a:stretch>
              </p:blipFill>
              <p:spPr>
                <a:xfrm>
                  <a:off x="11445632" y="239118"/>
                  <a:ext cx="16632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4" name="Рукописный ввод 103">
                  <a:extLst>
                    <a:ext uri="{FF2B5EF4-FFF2-40B4-BE49-F238E27FC236}">
                      <a16:creationId xmlns:a16="http://schemas.microsoft.com/office/drawing/2014/main" id="{4C7F58D5-EBC7-4594-A0E9-22DDF37E5207}"/>
                    </a:ext>
                  </a:extLst>
                </p14:cNvPr>
                <p14:cNvContentPartPr/>
                <p14:nvPr/>
              </p14:nvContentPartPr>
              <p14:xfrm>
                <a:off x="11664872" y="93318"/>
                <a:ext cx="94320" cy="859320"/>
              </p14:xfrm>
            </p:contentPart>
          </mc:Choice>
          <mc:Fallback xmlns="">
            <p:pic>
              <p:nvPicPr>
                <p:cNvPr id="104" name="Рукописный ввод 103">
                  <a:extLst>
                    <a:ext uri="{FF2B5EF4-FFF2-40B4-BE49-F238E27FC236}">
                      <a16:creationId xmlns:a16="http://schemas.microsoft.com/office/drawing/2014/main" id="{4C7F58D5-EBC7-4594-A0E9-22DDF37E5207}"/>
                    </a:ext>
                  </a:extLst>
                </p:cNvPr>
                <p:cNvPicPr/>
                <p:nvPr/>
              </p:nvPicPr>
              <p:blipFill>
                <a:blip r:embed="rId159"/>
                <a:stretch>
                  <a:fillRect/>
                </a:stretch>
              </p:blipFill>
              <p:spPr>
                <a:xfrm>
                  <a:off x="11656232" y="84318"/>
                  <a:ext cx="111960" cy="8769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6" name="Рукописный ввод 105">
                  <a:extLst>
                    <a:ext uri="{FF2B5EF4-FFF2-40B4-BE49-F238E27FC236}">
                      <a16:creationId xmlns:a16="http://schemas.microsoft.com/office/drawing/2014/main" id="{95447E18-EF36-45AA-9C90-7F0D257B9C06}"/>
                    </a:ext>
                  </a:extLst>
                </p14:cNvPr>
                <p14:cNvContentPartPr/>
                <p14:nvPr/>
              </p14:nvContentPartPr>
              <p14:xfrm>
                <a:off x="11804912" y="473118"/>
                <a:ext cx="127440" cy="55800"/>
              </p14:xfrm>
            </p:contentPart>
          </mc:Choice>
          <mc:Fallback xmlns="">
            <p:pic>
              <p:nvPicPr>
                <p:cNvPr id="106" name="Рукописный ввод 105">
                  <a:extLst>
                    <a:ext uri="{FF2B5EF4-FFF2-40B4-BE49-F238E27FC236}">
                      <a16:creationId xmlns:a16="http://schemas.microsoft.com/office/drawing/2014/main" id="{95447E18-EF36-45AA-9C90-7F0D257B9C06}"/>
                    </a:ext>
                  </a:extLst>
                </p:cNvPr>
                <p:cNvPicPr/>
                <p:nvPr/>
              </p:nvPicPr>
              <p:blipFill>
                <a:blip r:embed="rId161"/>
                <a:stretch>
                  <a:fillRect/>
                </a:stretch>
              </p:blipFill>
              <p:spPr>
                <a:xfrm>
                  <a:off x="11796272" y="464118"/>
                  <a:ext cx="14508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7" name="Рукописный ввод 106">
                  <a:extLst>
                    <a:ext uri="{FF2B5EF4-FFF2-40B4-BE49-F238E27FC236}">
                      <a16:creationId xmlns:a16="http://schemas.microsoft.com/office/drawing/2014/main" id="{1AFF773D-549E-45FE-95BC-0CCB909DF56A}"/>
                    </a:ext>
                  </a:extLst>
                </p14:cNvPr>
                <p14:cNvContentPartPr/>
                <p14:nvPr/>
              </p14:nvContentPartPr>
              <p14:xfrm>
                <a:off x="11979152" y="328038"/>
                <a:ext cx="90720" cy="194760"/>
              </p14:xfrm>
            </p:contentPart>
          </mc:Choice>
          <mc:Fallback xmlns="">
            <p:pic>
              <p:nvPicPr>
                <p:cNvPr id="107" name="Рукописный ввод 106">
                  <a:extLst>
                    <a:ext uri="{FF2B5EF4-FFF2-40B4-BE49-F238E27FC236}">
                      <a16:creationId xmlns:a16="http://schemas.microsoft.com/office/drawing/2014/main" id="{1AFF773D-549E-45FE-95BC-0CCB909DF56A}"/>
                    </a:ext>
                  </a:extLst>
                </p:cNvPr>
                <p:cNvPicPr/>
                <p:nvPr/>
              </p:nvPicPr>
              <p:blipFill>
                <a:blip r:embed="rId163"/>
                <a:stretch>
                  <a:fillRect/>
                </a:stretch>
              </p:blipFill>
              <p:spPr>
                <a:xfrm>
                  <a:off x="11970512" y="319038"/>
                  <a:ext cx="108360" cy="212400"/>
                </a:xfrm>
                <a:prstGeom prst="rect">
                  <a:avLst/>
                </a:prstGeom>
              </p:spPr>
            </p:pic>
          </mc:Fallback>
        </mc:AlternateContent>
      </p:grpSp>
      <p:grpSp>
        <p:nvGrpSpPr>
          <p:cNvPr id="115" name="Группа 114">
            <a:extLst>
              <a:ext uri="{FF2B5EF4-FFF2-40B4-BE49-F238E27FC236}">
                <a16:creationId xmlns:a16="http://schemas.microsoft.com/office/drawing/2014/main" id="{5B48419D-E04E-4EF4-A338-8AD42BDB1C09}"/>
              </a:ext>
            </a:extLst>
          </p:cNvPr>
          <p:cNvGrpSpPr/>
          <p:nvPr/>
        </p:nvGrpSpPr>
        <p:grpSpPr>
          <a:xfrm>
            <a:off x="9597392" y="903318"/>
            <a:ext cx="1163520" cy="402480"/>
            <a:chOff x="9597392" y="903318"/>
            <a:chExt cx="1163520" cy="402480"/>
          </a:xfrm>
        </p:grpSpPr>
        <mc:AlternateContent xmlns:mc="http://schemas.openxmlformats.org/markup-compatibility/2006" xmlns:p14="http://schemas.microsoft.com/office/powerpoint/2010/main">
          <mc:Choice Requires="p14">
            <p:contentPart p14:bwMode="auto" r:id="rId164">
              <p14:nvContentPartPr>
                <p14:cNvPr id="109" name="Рукописный ввод 108">
                  <a:extLst>
                    <a:ext uri="{FF2B5EF4-FFF2-40B4-BE49-F238E27FC236}">
                      <a16:creationId xmlns:a16="http://schemas.microsoft.com/office/drawing/2014/main" id="{28D41087-E69A-4E5F-92A3-985BF23A4534}"/>
                    </a:ext>
                  </a:extLst>
                </p14:cNvPr>
                <p14:cNvContentPartPr/>
                <p14:nvPr/>
              </p14:nvContentPartPr>
              <p14:xfrm>
                <a:off x="9597392" y="934278"/>
                <a:ext cx="243360" cy="371520"/>
              </p14:xfrm>
            </p:contentPart>
          </mc:Choice>
          <mc:Fallback xmlns="">
            <p:pic>
              <p:nvPicPr>
                <p:cNvPr id="109" name="Рукописный ввод 108">
                  <a:extLst>
                    <a:ext uri="{FF2B5EF4-FFF2-40B4-BE49-F238E27FC236}">
                      <a16:creationId xmlns:a16="http://schemas.microsoft.com/office/drawing/2014/main" id="{28D41087-E69A-4E5F-92A3-985BF23A4534}"/>
                    </a:ext>
                  </a:extLst>
                </p:cNvPr>
                <p:cNvPicPr/>
                <p:nvPr/>
              </p:nvPicPr>
              <p:blipFill>
                <a:blip r:embed="rId165"/>
                <a:stretch>
                  <a:fillRect/>
                </a:stretch>
              </p:blipFill>
              <p:spPr>
                <a:xfrm>
                  <a:off x="9588392" y="925638"/>
                  <a:ext cx="26100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0" name="Рукописный ввод 109">
                  <a:extLst>
                    <a:ext uri="{FF2B5EF4-FFF2-40B4-BE49-F238E27FC236}">
                      <a16:creationId xmlns:a16="http://schemas.microsoft.com/office/drawing/2014/main" id="{BCAD3135-BDE7-4E80-A3AE-CCFAE24AF521}"/>
                    </a:ext>
                  </a:extLst>
                </p14:cNvPr>
                <p14:cNvContentPartPr/>
                <p14:nvPr/>
              </p14:nvContentPartPr>
              <p14:xfrm>
                <a:off x="9993392" y="1067478"/>
                <a:ext cx="115920" cy="101160"/>
              </p14:xfrm>
            </p:contentPart>
          </mc:Choice>
          <mc:Fallback xmlns="">
            <p:pic>
              <p:nvPicPr>
                <p:cNvPr id="110" name="Рукописный ввод 109">
                  <a:extLst>
                    <a:ext uri="{FF2B5EF4-FFF2-40B4-BE49-F238E27FC236}">
                      <a16:creationId xmlns:a16="http://schemas.microsoft.com/office/drawing/2014/main" id="{BCAD3135-BDE7-4E80-A3AE-CCFAE24AF521}"/>
                    </a:ext>
                  </a:extLst>
                </p:cNvPr>
                <p:cNvPicPr/>
                <p:nvPr/>
              </p:nvPicPr>
              <p:blipFill>
                <a:blip r:embed="rId167"/>
                <a:stretch>
                  <a:fillRect/>
                </a:stretch>
              </p:blipFill>
              <p:spPr>
                <a:xfrm>
                  <a:off x="9984752" y="1058478"/>
                  <a:ext cx="13356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1" name="Рукописный ввод 110">
                  <a:extLst>
                    <a:ext uri="{FF2B5EF4-FFF2-40B4-BE49-F238E27FC236}">
                      <a16:creationId xmlns:a16="http://schemas.microsoft.com/office/drawing/2014/main" id="{CB3CC3B7-77E5-4282-A0D2-9DD66FDCA186}"/>
                    </a:ext>
                  </a:extLst>
                </p14:cNvPr>
                <p14:cNvContentPartPr/>
                <p14:nvPr/>
              </p14:nvContentPartPr>
              <p14:xfrm>
                <a:off x="10299392" y="1024278"/>
                <a:ext cx="77400" cy="223920"/>
              </p14:xfrm>
            </p:contentPart>
          </mc:Choice>
          <mc:Fallback xmlns="">
            <p:pic>
              <p:nvPicPr>
                <p:cNvPr id="111" name="Рукописный ввод 110">
                  <a:extLst>
                    <a:ext uri="{FF2B5EF4-FFF2-40B4-BE49-F238E27FC236}">
                      <a16:creationId xmlns:a16="http://schemas.microsoft.com/office/drawing/2014/main" id="{CB3CC3B7-77E5-4282-A0D2-9DD66FDCA186}"/>
                    </a:ext>
                  </a:extLst>
                </p:cNvPr>
                <p:cNvPicPr/>
                <p:nvPr/>
              </p:nvPicPr>
              <p:blipFill>
                <a:blip r:embed="rId169"/>
                <a:stretch>
                  <a:fillRect/>
                </a:stretch>
              </p:blipFill>
              <p:spPr>
                <a:xfrm>
                  <a:off x="10290752" y="1015638"/>
                  <a:ext cx="950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2" name="Рукописный ввод 111">
                  <a:extLst>
                    <a:ext uri="{FF2B5EF4-FFF2-40B4-BE49-F238E27FC236}">
                      <a16:creationId xmlns:a16="http://schemas.microsoft.com/office/drawing/2014/main" id="{3E326556-E343-4AB7-A4A5-024FD3A3CBEE}"/>
                    </a:ext>
                  </a:extLst>
                </p14:cNvPr>
                <p14:cNvContentPartPr/>
                <p14:nvPr/>
              </p14:nvContentPartPr>
              <p14:xfrm>
                <a:off x="10431872" y="903318"/>
                <a:ext cx="329040" cy="357120"/>
              </p14:xfrm>
            </p:contentPart>
          </mc:Choice>
          <mc:Fallback xmlns="">
            <p:pic>
              <p:nvPicPr>
                <p:cNvPr id="112" name="Рукописный ввод 111">
                  <a:extLst>
                    <a:ext uri="{FF2B5EF4-FFF2-40B4-BE49-F238E27FC236}">
                      <a16:creationId xmlns:a16="http://schemas.microsoft.com/office/drawing/2014/main" id="{3E326556-E343-4AB7-A4A5-024FD3A3CBEE}"/>
                    </a:ext>
                  </a:extLst>
                </p:cNvPr>
                <p:cNvPicPr/>
                <p:nvPr/>
              </p:nvPicPr>
              <p:blipFill>
                <a:blip r:embed="rId171"/>
                <a:stretch>
                  <a:fillRect/>
                </a:stretch>
              </p:blipFill>
              <p:spPr>
                <a:xfrm>
                  <a:off x="10423232" y="894318"/>
                  <a:ext cx="346680" cy="3747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4" name="Рукописный ввод 113">
                  <a:extLst>
                    <a:ext uri="{FF2B5EF4-FFF2-40B4-BE49-F238E27FC236}">
                      <a16:creationId xmlns:a16="http://schemas.microsoft.com/office/drawing/2014/main" id="{14C62F33-E249-4B56-B2CC-1136F4607F6C}"/>
                    </a:ext>
                  </a:extLst>
                </p14:cNvPr>
                <p14:cNvContentPartPr/>
                <p14:nvPr/>
              </p14:nvContentPartPr>
              <p14:xfrm>
                <a:off x="10491992" y="1184478"/>
                <a:ext cx="149400" cy="113760"/>
              </p14:xfrm>
            </p:contentPart>
          </mc:Choice>
          <mc:Fallback xmlns="">
            <p:pic>
              <p:nvPicPr>
                <p:cNvPr id="114" name="Рукописный ввод 113">
                  <a:extLst>
                    <a:ext uri="{FF2B5EF4-FFF2-40B4-BE49-F238E27FC236}">
                      <a16:creationId xmlns:a16="http://schemas.microsoft.com/office/drawing/2014/main" id="{14C62F33-E249-4B56-B2CC-1136F4607F6C}"/>
                    </a:ext>
                  </a:extLst>
                </p:cNvPr>
                <p:cNvPicPr/>
                <p:nvPr/>
              </p:nvPicPr>
              <p:blipFill>
                <a:blip r:embed="rId173"/>
                <a:stretch>
                  <a:fillRect/>
                </a:stretch>
              </p:blipFill>
              <p:spPr>
                <a:xfrm>
                  <a:off x="10483352" y="1175838"/>
                  <a:ext cx="167040" cy="131400"/>
                </a:xfrm>
                <a:prstGeom prst="rect">
                  <a:avLst/>
                </a:prstGeom>
              </p:spPr>
            </p:pic>
          </mc:Fallback>
        </mc:AlternateContent>
      </p:grpSp>
    </p:spTree>
    <p:extLst>
      <p:ext uri="{BB962C8B-B14F-4D97-AF65-F5344CB8AC3E}">
        <p14:creationId xmlns:p14="http://schemas.microsoft.com/office/powerpoint/2010/main" val="3274145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8" name="Рукописный ввод 7">
                <a:extLst>
                  <a:ext uri="{FF2B5EF4-FFF2-40B4-BE49-F238E27FC236}">
                    <a16:creationId xmlns:a16="http://schemas.microsoft.com/office/drawing/2014/main" id="{4655C9C6-F672-47CA-BA92-2BF9C6F18BBC}"/>
                  </a:ext>
                </a:extLst>
              </p14:cNvPr>
              <p14:cNvContentPartPr/>
              <p14:nvPr/>
            </p14:nvContentPartPr>
            <p14:xfrm>
              <a:off x="2325752" y="515238"/>
              <a:ext cx="334800" cy="326520"/>
            </p14:xfrm>
          </p:contentPart>
        </mc:Choice>
        <mc:Fallback xmlns="">
          <p:pic>
            <p:nvPicPr>
              <p:cNvPr id="8" name="Рукописный ввод 7">
                <a:extLst>
                  <a:ext uri="{FF2B5EF4-FFF2-40B4-BE49-F238E27FC236}">
                    <a16:creationId xmlns:a16="http://schemas.microsoft.com/office/drawing/2014/main" id="{4655C9C6-F672-47CA-BA92-2BF9C6F18BBC}"/>
                  </a:ext>
                </a:extLst>
              </p:cNvPr>
              <p:cNvPicPr/>
              <p:nvPr/>
            </p:nvPicPr>
            <p:blipFill>
              <a:blip r:embed="rId3"/>
              <a:stretch>
                <a:fillRect/>
              </a:stretch>
            </p:blipFill>
            <p:spPr>
              <a:xfrm>
                <a:off x="2307752" y="497598"/>
                <a:ext cx="370440" cy="362160"/>
              </a:xfrm>
              <a:prstGeom prst="rect">
                <a:avLst/>
              </a:prstGeom>
            </p:spPr>
          </p:pic>
        </mc:Fallback>
      </mc:AlternateContent>
      <p:grpSp>
        <p:nvGrpSpPr>
          <p:cNvPr id="11" name="Группа 10">
            <a:extLst>
              <a:ext uri="{FF2B5EF4-FFF2-40B4-BE49-F238E27FC236}">
                <a16:creationId xmlns:a16="http://schemas.microsoft.com/office/drawing/2014/main" id="{A023A1F1-CD72-4878-8551-FB7A99241C0A}"/>
              </a:ext>
            </a:extLst>
          </p:cNvPr>
          <p:cNvGrpSpPr/>
          <p:nvPr/>
        </p:nvGrpSpPr>
        <p:grpSpPr>
          <a:xfrm>
            <a:off x="113912" y="412278"/>
            <a:ext cx="1882080" cy="748080"/>
            <a:chOff x="113912" y="412278"/>
            <a:chExt cx="1882080" cy="748080"/>
          </a:xfrm>
        </p:grpSpPr>
        <mc:AlternateContent xmlns:mc="http://schemas.openxmlformats.org/markup-compatibility/2006" xmlns:p14="http://schemas.microsoft.com/office/powerpoint/2010/main">
          <mc:Choice Requires="p14">
            <p:contentPart p14:bwMode="auto" r:id="rId4">
              <p14:nvContentPartPr>
                <p14:cNvPr id="2" name="Рукописный ввод 1">
                  <a:extLst>
                    <a:ext uri="{FF2B5EF4-FFF2-40B4-BE49-F238E27FC236}">
                      <a16:creationId xmlns:a16="http://schemas.microsoft.com/office/drawing/2014/main" id="{361E42BF-FAC4-4C57-8F5C-F1DB47409490}"/>
                    </a:ext>
                  </a:extLst>
                </p14:cNvPr>
                <p14:cNvContentPartPr/>
                <p14:nvPr/>
              </p14:nvContentPartPr>
              <p14:xfrm>
                <a:off x="326672" y="576438"/>
                <a:ext cx="367920" cy="583920"/>
              </p14:xfrm>
            </p:contentPart>
          </mc:Choice>
          <mc:Fallback xmlns="">
            <p:pic>
              <p:nvPicPr>
                <p:cNvPr id="2" name="Рукописный ввод 1">
                  <a:extLst>
                    <a:ext uri="{FF2B5EF4-FFF2-40B4-BE49-F238E27FC236}">
                      <a16:creationId xmlns:a16="http://schemas.microsoft.com/office/drawing/2014/main" id="{361E42BF-FAC4-4C57-8F5C-F1DB47409490}"/>
                    </a:ext>
                  </a:extLst>
                </p:cNvPr>
                <p:cNvPicPr/>
                <p:nvPr/>
              </p:nvPicPr>
              <p:blipFill>
                <a:blip r:embed="rId5"/>
                <a:stretch>
                  <a:fillRect/>
                </a:stretch>
              </p:blipFill>
              <p:spPr>
                <a:xfrm>
                  <a:off x="309032" y="558798"/>
                  <a:ext cx="403560" cy="619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Рукописный ввод 2">
                  <a:extLst>
                    <a:ext uri="{FF2B5EF4-FFF2-40B4-BE49-F238E27FC236}">
                      <a16:creationId xmlns:a16="http://schemas.microsoft.com/office/drawing/2014/main" id="{0B2C7049-5B15-4C84-9B92-EDA48DCE4093}"/>
                    </a:ext>
                  </a:extLst>
                </p14:cNvPr>
                <p14:cNvContentPartPr/>
                <p14:nvPr/>
              </p14:nvContentPartPr>
              <p14:xfrm>
                <a:off x="400112" y="851118"/>
                <a:ext cx="264960" cy="59040"/>
              </p14:xfrm>
            </p:contentPart>
          </mc:Choice>
          <mc:Fallback xmlns="">
            <p:pic>
              <p:nvPicPr>
                <p:cNvPr id="3" name="Рукописный ввод 2">
                  <a:extLst>
                    <a:ext uri="{FF2B5EF4-FFF2-40B4-BE49-F238E27FC236}">
                      <a16:creationId xmlns:a16="http://schemas.microsoft.com/office/drawing/2014/main" id="{0B2C7049-5B15-4C84-9B92-EDA48DCE4093}"/>
                    </a:ext>
                  </a:extLst>
                </p:cNvPr>
                <p:cNvPicPr/>
                <p:nvPr/>
              </p:nvPicPr>
              <p:blipFill>
                <a:blip r:embed="rId7"/>
                <a:stretch>
                  <a:fillRect/>
                </a:stretch>
              </p:blipFill>
              <p:spPr>
                <a:xfrm>
                  <a:off x="382472" y="833118"/>
                  <a:ext cx="30060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Рукописный ввод 3">
                  <a:extLst>
                    <a:ext uri="{FF2B5EF4-FFF2-40B4-BE49-F238E27FC236}">
                      <a16:creationId xmlns:a16="http://schemas.microsoft.com/office/drawing/2014/main" id="{B0BA89B3-1C4D-411B-8797-1AD4A8FFDCD0}"/>
                    </a:ext>
                  </a:extLst>
                </p14:cNvPr>
                <p14:cNvContentPartPr/>
                <p14:nvPr/>
              </p14:nvContentPartPr>
              <p14:xfrm>
                <a:off x="822392" y="846438"/>
                <a:ext cx="70920" cy="46440"/>
              </p14:xfrm>
            </p:contentPart>
          </mc:Choice>
          <mc:Fallback xmlns="">
            <p:pic>
              <p:nvPicPr>
                <p:cNvPr id="4" name="Рукописный ввод 3">
                  <a:extLst>
                    <a:ext uri="{FF2B5EF4-FFF2-40B4-BE49-F238E27FC236}">
                      <a16:creationId xmlns:a16="http://schemas.microsoft.com/office/drawing/2014/main" id="{B0BA89B3-1C4D-411B-8797-1AD4A8FFDCD0}"/>
                    </a:ext>
                  </a:extLst>
                </p:cNvPr>
                <p:cNvPicPr/>
                <p:nvPr/>
              </p:nvPicPr>
              <p:blipFill>
                <a:blip r:embed="rId9"/>
                <a:stretch>
                  <a:fillRect/>
                </a:stretch>
              </p:blipFill>
              <p:spPr>
                <a:xfrm>
                  <a:off x="804392" y="828438"/>
                  <a:ext cx="10656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Рукописный ввод 4">
                  <a:extLst>
                    <a:ext uri="{FF2B5EF4-FFF2-40B4-BE49-F238E27FC236}">
                      <a16:creationId xmlns:a16="http://schemas.microsoft.com/office/drawing/2014/main" id="{BADECA12-8348-4C9B-8E61-CFA09257BB0D}"/>
                    </a:ext>
                  </a:extLst>
                </p14:cNvPr>
                <p14:cNvContentPartPr/>
                <p14:nvPr/>
              </p14:nvContentPartPr>
              <p14:xfrm>
                <a:off x="1108232" y="553038"/>
                <a:ext cx="264600" cy="406080"/>
              </p14:xfrm>
            </p:contentPart>
          </mc:Choice>
          <mc:Fallback xmlns="">
            <p:pic>
              <p:nvPicPr>
                <p:cNvPr id="5" name="Рукописный ввод 4">
                  <a:extLst>
                    <a:ext uri="{FF2B5EF4-FFF2-40B4-BE49-F238E27FC236}">
                      <a16:creationId xmlns:a16="http://schemas.microsoft.com/office/drawing/2014/main" id="{BADECA12-8348-4C9B-8E61-CFA09257BB0D}"/>
                    </a:ext>
                  </a:extLst>
                </p:cNvPr>
                <p:cNvPicPr/>
                <p:nvPr/>
              </p:nvPicPr>
              <p:blipFill>
                <a:blip r:embed="rId11"/>
                <a:stretch>
                  <a:fillRect/>
                </a:stretch>
              </p:blipFill>
              <p:spPr>
                <a:xfrm>
                  <a:off x="1090592" y="535038"/>
                  <a:ext cx="300240" cy="441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Рукописный ввод 6">
                  <a:extLst>
                    <a:ext uri="{FF2B5EF4-FFF2-40B4-BE49-F238E27FC236}">
                      <a16:creationId xmlns:a16="http://schemas.microsoft.com/office/drawing/2014/main" id="{6577421E-2312-45FE-8B4F-655AADD69884}"/>
                    </a:ext>
                  </a:extLst>
                </p14:cNvPr>
                <p14:cNvContentPartPr/>
                <p14:nvPr/>
              </p14:nvContentPartPr>
              <p14:xfrm>
                <a:off x="1761272" y="601998"/>
                <a:ext cx="234720" cy="230760"/>
              </p14:xfrm>
            </p:contentPart>
          </mc:Choice>
          <mc:Fallback xmlns="">
            <p:pic>
              <p:nvPicPr>
                <p:cNvPr id="7" name="Рукописный ввод 6">
                  <a:extLst>
                    <a:ext uri="{FF2B5EF4-FFF2-40B4-BE49-F238E27FC236}">
                      <a16:creationId xmlns:a16="http://schemas.microsoft.com/office/drawing/2014/main" id="{6577421E-2312-45FE-8B4F-655AADD69884}"/>
                    </a:ext>
                  </a:extLst>
                </p:cNvPr>
                <p:cNvPicPr/>
                <p:nvPr/>
              </p:nvPicPr>
              <p:blipFill>
                <a:blip r:embed="rId13"/>
                <a:stretch>
                  <a:fillRect/>
                </a:stretch>
              </p:blipFill>
              <p:spPr>
                <a:xfrm>
                  <a:off x="1743272" y="583998"/>
                  <a:ext cx="27036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Рукописный ввод 8">
                  <a:extLst>
                    <a:ext uri="{FF2B5EF4-FFF2-40B4-BE49-F238E27FC236}">
                      <a16:creationId xmlns:a16="http://schemas.microsoft.com/office/drawing/2014/main" id="{05EA0069-6348-4F91-9CCA-E875DD3530F1}"/>
                    </a:ext>
                  </a:extLst>
                </p14:cNvPr>
                <p14:cNvContentPartPr/>
                <p14:nvPr/>
              </p14:nvContentPartPr>
              <p14:xfrm>
                <a:off x="1307672" y="412278"/>
                <a:ext cx="320760" cy="668880"/>
              </p14:xfrm>
            </p:contentPart>
          </mc:Choice>
          <mc:Fallback xmlns="">
            <p:pic>
              <p:nvPicPr>
                <p:cNvPr id="9" name="Рукописный ввод 8">
                  <a:extLst>
                    <a:ext uri="{FF2B5EF4-FFF2-40B4-BE49-F238E27FC236}">
                      <a16:creationId xmlns:a16="http://schemas.microsoft.com/office/drawing/2014/main" id="{05EA0069-6348-4F91-9CCA-E875DD3530F1}"/>
                    </a:ext>
                  </a:extLst>
                </p:cNvPr>
                <p:cNvPicPr/>
                <p:nvPr/>
              </p:nvPicPr>
              <p:blipFill>
                <a:blip r:embed="rId15"/>
                <a:stretch>
                  <a:fillRect/>
                </a:stretch>
              </p:blipFill>
              <p:spPr>
                <a:xfrm>
                  <a:off x="1289672" y="394278"/>
                  <a:ext cx="35640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Рукописный ввод 9">
                  <a:extLst>
                    <a:ext uri="{FF2B5EF4-FFF2-40B4-BE49-F238E27FC236}">
                      <a16:creationId xmlns:a16="http://schemas.microsoft.com/office/drawing/2014/main" id="{F2791C92-E9B0-4AE4-949C-16E17DF54422}"/>
                    </a:ext>
                  </a:extLst>
                </p14:cNvPr>
                <p14:cNvContentPartPr/>
                <p14:nvPr/>
              </p14:nvContentPartPr>
              <p14:xfrm>
                <a:off x="113912" y="483198"/>
                <a:ext cx="286920" cy="583200"/>
              </p14:xfrm>
            </p:contentPart>
          </mc:Choice>
          <mc:Fallback xmlns="">
            <p:pic>
              <p:nvPicPr>
                <p:cNvPr id="10" name="Рукописный ввод 9">
                  <a:extLst>
                    <a:ext uri="{FF2B5EF4-FFF2-40B4-BE49-F238E27FC236}">
                      <a16:creationId xmlns:a16="http://schemas.microsoft.com/office/drawing/2014/main" id="{F2791C92-E9B0-4AE4-949C-16E17DF54422}"/>
                    </a:ext>
                  </a:extLst>
                </p:cNvPr>
                <p:cNvPicPr/>
                <p:nvPr/>
              </p:nvPicPr>
              <p:blipFill>
                <a:blip r:embed="rId17"/>
                <a:stretch>
                  <a:fillRect/>
                </a:stretch>
              </p:blipFill>
              <p:spPr>
                <a:xfrm>
                  <a:off x="95912" y="465198"/>
                  <a:ext cx="322560" cy="618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86" name="Рукописный ввод 85">
                <a:extLst>
                  <a:ext uri="{FF2B5EF4-FFF2-40B4-BE49-F238E27FC236}">
                    <a16:creationId xmlns:a16="http://schemas.microsoft.com/office/drawing/2014/main" id="{78731727-506F-4291-9D96-AEDD09F96A3C}"/>
                  </a:ext>
                </a:extLst>
              </p14:cNvPr>
              <p14:cNvContentPartPr/>
              <p14:nvPr/>
            </p14:nvContentPartPr>
            <p14:xfrm>
              <a:off x="2497472" y="1178625"/>
              <a:ext cx="360" cy="360"/>
            </p14:xfrm>
          </p:contentPart>
        </mc:Choice>
        <mc:Fallback xmlns="">
          <p:pic>
            <p:nvPicPr>
              <p:cNvPr id="86" name="Рукописный ввод 85">
                <a:extLst>
                  <a:ext uri="{FF2B5EF4-FFF2-40B4-BE49-F238E27FC236}">
                    <a16:creationId xmlns:a16="http://schemas.microsoft.com/office/drawing/2014/main" id="{78731727-506F-4291-9D96-AEDD09F96A3C}"/>
                  </a:ext>
                </a:extLst>
              </p:cNvPr>
              <p:cNvPicPr/>
              <p:nvPr/>
            </p:nvPicPr>
            <p:blipFill>
              <a:blip r:embed="rId33"/>
              <a:stretch>
                <a:fillRect/>
              </a:stretch>
            </p:blipFill>
            <p:spPr>
              <a:xfrm>
                <a:off x="2479832" y="11606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49" name="Рукописный ввод 148">
                <a:extLst>
                  <a:ext uri="{FF2B5EF4-FFF2-40B4-BE49-F238E27FC236}">
                    <a16:creationId xmlns:a16="http://schemas.microsoft.com/office/drawing/2014/main" id="{5A14AD8B-8322-4D71-9418-5E58AE0DE940}"/>
                  </a:ext>
                </a:extLst>
              </p14:cNvPr>
              <p14:cNvContentPartPr/>
              <p14:nvPr/>
            </p14:nvContentPartPr>
            <p14:xfrm>
              <a:off x="4168232" y="7054163"/>
              <a:ext cx="86040" cy="22680"/>
            </p14:xfrm>
          </p:contentPart>
        </mc:Choice>
        <mc:Fallback xmlns="">
          <p:pic>
            <p:nvPicPr>
              <p:cNvPr id="149" name="Рукописный ввод 148">
                <a:extLst>
                  <a:ext uri="{FF2B5EF4-FFF2-40B4-BE49-F238E27FC236}">
                    <a16:creationId xmlns:a16="http://schemas.microsoft.com/office/drawing/2014/main" id="{5A14AD8B-8322-4D71-9418-5E58AE0DE940}"/>
                  </a:ext>
                </a:extLst>
              </p:cNvPr>
              <p:cNvPicPr/>
              <p:nvPr/>
            </p:nvPicPr>
            <p:blipFill>
              <a:blip r:embed="rId179"/>
              <a:stretch>
                <a:fillRect/>
              </a:stretch>
            </p:blipFill>
            <p:spPr>
              <a:xfrm>
                <a:off x="4150592" y="7036523"/>
                <a:ext cx="12168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46" name="Рукописный ввод 145">
                <a:extLst>
                  <a:ext uri="{FF2B5EF4-FFF2-40B4-BE49-F238E27FC236}">
                    <a16:creationId xmlns:a16="http://schemas.microsoft.com/office/drawing/2014/main" id="{E97AEEA6-5E6D-4D40-8461-E1DBB415EBBD}"/>
                  </a:ext>
                </a:extLst>
              </p14:cNvPr>
              <p14:cNvContentPartPr/>
              <p14:nvPr/>
            </p14:nvContentPartPr>
            <p14:xfrm>
              <a:off x="4413752" y="2388203"/>
              <a:ext cx="19440" cy="19800"/>
            </p14:xfrm>
          </p:contentPart>
        </mc:Choice>
        <mc:Fallback xmlns="">
          <p:pic>
            <p:nvPicPr>
              <p:cNvPr id="146" name="Рукописный ввод 145">
                <a:extLst>
                  <a:ext uri="{FF2B5EF4-FFF2-40B4-BE49-F238E27FC236}">
                    <a16:creationId xmlns:a16="http://schemas.microsoft.com/office/drawing/2014/main" id="{E97AEEA6-5E6D-4D40-8461-E1DBB415EBBD}"/>
                  </a:ext>
                </a:extLst>
              </p:cNvPr>
              <p:cNvPicPr/>
              <p:nvPr/>
            </p:nvPicPr>
            <p:blipFill>
              <a:blip r:embed="rId181"/>
              <a:stretch>
                <a:fillRect/>
              </a:stretch>
            </p:blipFill>
            <p:spPr>
              <a:xfrm>
                <a:off x="4395752" y="2370203"/>
                <a:ext cx="55080" cy="55440"/>
              </a:xfrm>
              <a:prstGeom prst="rect">
                <a:avLst/>
              </a:prstGeom>
            </p:spPr>
          </p:pic>
        </mc:Fallback>
      </mc:AlternateContent>
      <p:sp>
        <p:nvSpPr>
          <p:cNvPr id="6" name="TextBox 5">
            <a:extLst>
              <a:ext uri="{FF2B5EF4-FFF2-40B4-BE49-F238E27FC236}">
                <a16:creationId xmlns:a16="http://schemas.microsoft.com/office/drawing/2014/main" id="{E0CFFE69-1553-48B5-A5F7-D10B1A38DA53}"/>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6</a:t>
            </a:r>
            <a:endParaRPr lang="en-GB" dirty="0"/>
          </a:p>
        </p:txBody>
      </p:sp>
      <p:grpSp>
        <p:nvGrpSpPr>
          <p:cNvPr id="21" name="Группа 20">
            <a:extLst>
              <a:ext uri="{FF2B5EF4-FFF2-40B4-BE49-F238E27FC236}">
                <a16:creationId xmlns:a16="http://schemas.microsoft.com/office/drawing/2014/main" id="{1D980415-4AC7-43C4-81DA-2B1A7AB30123}"/>
              </a:ext>
            </a:extLst>
          </p:cNvPr>
          <p:cNvGrpSpPr/>
          <p:nvPr/>
        </p:nvGrpSpPr>
        <p:grpSpPr>
          <a:xfrm>
            <a:off x="3198752" y="515346"/>
            <a:ext cx="151920" cy="103320"/>
            <a:chOff x="3198752" y="515346"/>
            <a:chExt cx="151920" cy="103320"/>
          </a:xfrm>
        </p:grpSpPr>
        <mc:AlternateContent xmlns:mc="http://schemas.openxmlformats.org/markup-compatibility/2006" xmlns:p14="http://schemas.microsoft.com/office/powerpoint/2010/main">
          <mc:Choice Requires="p14">
            <p:contentPart p14:bwMode="auto" r:id="rId182">
              <p14:nvContentPartPr>
                <p14:cNvPr id="12" name="Рукописный ввод 11">
                  <a:extLst>
                    <a:ext uri="{FF2B5EF4-FFF2-40B4-BE49-F238E27FC236}">
                      <a16:creationId xmlns:a16="http://schemas.microsoft.com/office/drawing/2014/main" id="{3EC2D245-985C-4ED6-8C99-D0E83C6D81BE}"/>
                    </a:ext>
                  </a:extLst>
                </p14:cNvPr>
                <p14:cNvContentPartPr/>
                <p14:nvPr/>
              </p14:nvContentPartPr>
              <p14:xfrm>
                <a:off x="3204872" y="515346"/>
                <a:ext cx="145800" cy="38520"/>
              </p14:xfrm>
            </p:contentPart>
          </mc:Choice>
          <mc:Fallback xmlns="">
            <p:pic>
              <p:nvPicPr>
                <p:cNvPr id="12" name="Рукописный ввод 11">
                  <a:extLst>
                    <a:ext uri="{FF2B5EF4-FFF2-40B4-BE49-F238E27FC236}">
                      <a16:creationId xmlns:a16="http://schemas.microsoft.com/office/drawing/2014/main" id="{3EC2D245-985C-4ED6-8C99-D0E83C6D81BE}"/>
                    </a:ext>
                  </a:extLst>
                </p:cNvPr>
                <p:cNvPicPr/>
                <p:nvPr/>
              </p:nvPicPr>
              <p:blipFill>
                <a:blip r:embed="rId183"/>
                <a:stretch>
                  <a:fillRect/>
                </a:stretch>
              </p:blipFill>
              <p:spPr>
                <a:xfrm>
                  <a:off x="3195872" y="506346"/>
                  <a:ext cx="16344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3" name="Рукописный ввод 12">
                  <a:extLst>
                    <a:ext uri="{FF2B5EF4-FFF2-40B4-BE49-F238E27FC236}">
                      <a16:creationId xmlns:a16="http://schemas.microsoft.com/office/drawing/2014/main" id="{4DCCA27D-0D9C-41AF-B661-6CD422316D1A}"/>
                    </a:ext>
                  </a:extLst>
                </p14:cNvPr>
                <p14:cNvContentPartPr/>
                <p14:nvPr/>
              </p14:nvContentPartPr>
              <p14:xfrm>
                <a:off x="3198752" y="602466"/>
                <a:ext cx="105480" cy="16200"/>
              </p14:xfrm>
            </p:contentPart>
          </mc:Choice>
          <mc:Fallback xmlns="">
            <p:pic>
              <p:nvPicPr>
                <p:cNvPr id="13" name="Рукописный ввод 12">
                  <a:extLst>
                    <a:ext uri="{FF2B5EF4-FFF2-40B4-BE49-F238E27FC236}">
                      <a16:creationId xmlns:a16="http://schemas.microsoft.com/office/drawing/2014/main" id="{4DCCA27D-0D9C-41AF-B661-6CD422316D1A}"/>
                    </a:ext>
                  </a:extLst>
                </p:cNvPr>
                <p:cNvPicPr/>
                <p:nvPr/>
              </p:nvPicPr>
              <p:blipFill>
                <a:blip r:embed="rId185"/>
                <a:stretch>
                  <a:fillRect/>
                </a:stretch>
              </p:blipFill>
              <p:spPr>
                <a:xfrm>
                  <a:off x="3190112" y="593826"/>
                  <a:ext cx="123120" cy="33840"/>
                </a:xfrm>
                <a:prstGeom prst="rect">
                  <a:avLst/>
                </a:prstGeom>
              </p:spPr>
            </p:pic>
          </mc:Fallback>
        </mc:AlternateContent>
      </p:grpSp>
      <p:grpSp>
        <p:nvGrpSpPr>
          <p:cNvPr id="23" name="Группа 22">
            <a:extLst>
              <a:ext uri="{FF2B5EF4-FFF2-40B4-BE49-F238E27FC236}">
                <a16:creationId xmlns:a16="http://schemas.microsoft.com/office/drawing/2014/main" id="{1C709B19-B8E9-445C-A449-A8F2938F1588}"/>
              </a:ext>
            </a:extLst>
          </p:cNvPr>
          <p:cNvGrpSpPr/>
          <p:nvPr/>
        </p:nvGrpSpPr>
        <p:grpSpPr>
          <a:xfrm>
            <a:off x="3587912" y="195306"/>
            <a:ext cx="876240" cy="502560"/>
            <a:chOff x="3587912" y="195306"/>
            <a:chExt cx="876240" cy="502560"/>
          </a:xfrm>
        </p:grpSpPr>
        <mc:AlternateContent xmlns:mc="http://schemas.openxmlformats.org/markup-compatibility/2006" xmlns:p14="http://schemas.microsoft.com/office/powerpoint/2010/main">
          <mc:Choice Requires="p14">
            <p:contentPart p14:bwMode="auto" r:id="rId186">
              <p14:nvContentPartPr>
                <p14:cNvPr id="14" name="Рукописный ввод 13">
                  <a:extLst>
                    <a:ext uri="{FF2B5EF4-FFF2-40B4-BE49-F238E27FC236}">
                      <a16:creationId xmlns:a16="http://schemas.microsoft.com/office/drawing/2014/main" id="{6745811A-8D0A-41CC-AAD6-EF9A4BF421A6}"/>
                    </a:ext>
                  </a:extLst>
                </p14:cNvPr>
                <p14:cNvContentPartPr/>
                <p14:nvPr/>
              </p14:nvContentPartPr>
              <p14:xfrm>
                <a:off x="3587912" y="284226"/>
                <a:ext cx="279000" cy="413640"/>
              </p14:xfrm>
            </p:contentPart>
          </mc:Choice>
          <mc:Fallback xmlns="">
            <p:pic>
              <p:nvPicPr>
                <p:cNvPr id="14" name="Рукописный ввод 13">
                  <a:extLst>
                    <a:ext uri="{FF2B5EF4-FFF2-40B4-BE49-F238E27FC236}">
                      <a16:creationId xmlns:a16="http://schemas.microsoft.com/office/drawing/2014/main" id="{6745811A-8D0A-41CC-AAD6-EF9A4BF421A6}"/>
                    </a:ext>
                  </a:extLst>
                </p:cNvPr>
                <p:cNvPicPr/>
                <p:nvPr/>
              </p:nvPicPr>
              <p:blipFill>
                <a:blip r:embed="rId187"/>
                <a:stretch>
                  <a:fillRect/>
                </a:stretch>
              </p:blipFill>
              <p:spPr>
                <a:xfrm>
                  <a:off x="3578912" y="275226"/>
                  <a:ext cx="296640" cy="4312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5" name="Рукописный ввод 14">
                  <a:extLst>
                    <a:ext uri="{FF2B5EF4-FFF2-40B4-BE49-F238E27FC236}">
                      <a16:creationId xmlns:a16="http://schemas.microsoft.com/office/drawing/2014/main" id="{AE06340E-3556-4693-9187-ACF27317CB28}"/>
                    </a:ext>
                  </a:extLst>
                </p14:cNvPr>
                <p14:cNvContentPartPr/>
                <p14:nvPr/>
              </p14:nvContentPartPr>
              <p14:xfrm>
                <a:off x="3970232" y="470706"/>
                <a:ext cx="124920" cy="15840"/>
              </p14:xfrm>
            </p:contentPart>
          </mc:Choice>
          <mc:Fallback xmlns="">
            <p:pic>
              <p:nvPicPr>
                <p:cNvPr id="15" name="Рукописный ввод 14">
                  <a:extLst>
                    <a:ext uri="{FF2B5EF4-FFF2-40B4-BE49-F238E27FC236}">
                      <a16:creationId xmlns:a16="http://schemas.microsoft.com/office/drawing/2014/main" id="{AE06340E-3556-4693-9187-ACF27317CB28}"/>
                    </a:ext>
                  </a:extLst>
                </p:cNvPr>
                <p:cNvPicPr/>
                <p:nvPr/>
              </p:nvPicPr>
              <p:blipFill>
                <a:blip r:embed="rId189"/>
                <a:stretch>
                  <a:fillRect/>
                </a:stretch>
              </p:blipFill>
              <p:spPr>
                <a:xfrm>
                  <a:off x="3961592" y="461706"/>
                  <a:ext cx="14256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6" name="Рукописный ввод 15">
                  <a:extLst>
                    <a:ext uri="{FF2B5EF4-FFF2-40B4-BE49-F238E27FC236}">
                      <a16:creationId xmlns:a16="http://schemas.microsoft.com/office/drawing/2014/main" id="{D2D961C4-2313-4275-80CB-03522A034D2D}"/>
                    </a:ext>
                  </a:extLst>
                </p14:cNvPr>
                <p14:cNvContentPartPr/>
                <p14:nvPr/>
              </p14:nvContentPartPr>
              <p14:xfrm>
                <a:off x="3963032" y="557106"/>
                <a:ext cx="114120" cy="6120"/>
              </p14:xfrm>
            </p:contentPart>
          </mc:Choice>
          <mc:Fallback xmlns="">
            <p:pic>
              <p:nvPicPr>
                <p:cNvPr id="16" name="Рукописный ввод 15">
                  <a:extLst>
                    <a:ext uri="{FF2B5EF4-FFF2-40B4-BE49-F238E27FC236}">
                      <a16:creationId xmlns:a16="http://schemas.microsoft.com/office/drawing/2014/main" id="{D2D961C4-2313-4275-80CB-03522A034D2D}"/>
                    </a:ext>
                  </a:extLst>
                </p:cNvPr>
                <p:cNvPicPr/>
                <p:nvPr/>
              </p:nvPicPr>
              <p:blipFill>
                <a:blip r:embed="rId191"/>
                <a:stretch>
                  <a:fillRect/>
                </a:stretch>
              </p:blipFill>
              <p:spPr>
                <a:xfrm>
                  <a:off x="3954392" y="548466"/>
                  <a:ext cx="13176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22" name="Рукописный ввод 21">
                  <a:extLst>
                    <a:ext uri="{FF2B5EF4-FFF2-40B4-BE49-F238E27FC236}">
                      <a16:creationId xmlns:a16="http://schemas.microsoft.com/office/drawing/2014/main" id="{D15E9144-6216-4AA4-9880-7444618A9F38}"/>
                    </a:ext>
                  </a:extLst>
                </p14:cNvPr>
                <p14:cNvContentPartPr/>
                <p14:nvPr/>
              </p14:nvContentPartPr>
              <p14:xfrm>
                <a:off x="4192352" y="195306"/>
                <a:ext cx="271800" cy="397800"/>
              </p14:xfrm>
            </p:contentPart>
          </mc:Choice>
          <mc:Fallback xmlns="">
            <p:pic>
              <p:nvPicPr>
                <p:cNvPr id="22" name="Рукописный ввод 21">
                  <a:extLst>
                    <a:ext uri="{FF2B5EF4-FFF2-40B4-BE49-F238E27FC236}">
                      <a16:creationId xmlns:a16="http://schemas.microsoft.com/office/drawing/2014/main" id="{D15E9144-6216-4AA4-9880-7444618A9F38}"/>
                    </a:ext>
                  </a:extLst>
                </p:cNvPr>
                <p:cNvPicPr/>
                <p:nvPr/>
              </p:nvPicPr>
              <p:blipFill>
                <a:blip r:embed="rId193"/>
                <a:stretch>
                  <a:fillRect/>
                </a:stretch>
              </p:blipFill>
              <p:spPr>
                <a:xfrm>
                  <a:off x="4183352" y="186666"/>
                  <a:ext cx="289440" cy="415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4">
            <p14:nvContentPartPr>
              <p14:cNvPr id="82" name="Рукописный ввод 81">
                <a:extLst>
                  <a:ext uri="{FF2B5EF4-FFF2-40B4-BE49-F238E27FC236}">
                    <a16:creationId xmlns:a16="http://schemas.microsoft.com/office/drawing/2014/main" id="{ACE65321-1573-42B2-9873-AD2C269B4C9D}"/>
                  </a:ext>
                </a:extLst>
              </p14:cNvPr>
              <p14:cNvContentPartPr/>
              <p14:nvPr/>
            </p14:nvContentPartPr>
            <p14:xfrm>
              <a:off x="6811352" y="1113666"/>
              <a:ext cx="399240" cy="4494960"/>
            </p14:xfrm>
          </p:contentPart>
        </mc:Choice>
        <mc:Fallback xmlns="">
          <p:pic>
            <p:nvPicPr>
              <p:cNvPr id="82" name="Рукописный ввод 81">
                <a:extLst>
                  <a:ext uri="{FF2B5EF4-FFF2-40B4-BE49-F238E27FC236}">
                    <a16:creationId xmlns:a16="http://schemas.microsoft.com/office/drawing/2014/main" id="{ACE65321-1573-42B2-9873-AD2C269B4C9D}"/>
                  </a:ext>
                </a:extLst>
              </p:cNvPr>
              <p:cNvPicPr/>
              <p:nvPr/>
            </p:nvPicPr>
            <p:blipFill>
              <a:blip r:embed="rId195"/>
              <a:stretch>
                <a:fillRect/>
              </a:stretch>
            </p:blipFill>
            <p:spPr>
              <a:xfrm>
                <a:off x="6802712" y="1105026"/>
                <a:ext cx="416880" cy="45126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71" name="Рукописный ввод 70">
                <a:extLst>
                  <a:ext uri="{FF2B5EF4-FFF2-40B4-BE49-F238E27FC236}">
                    <a16:creationId xmlns:a16="http://schemas.microsoft.com/office/drawing/2014/main" id="{BB06A382-CB8B-47C4-9623-ABB807483F97}"/>
                  </a:ext>
                </a:extLst>
              </p14:cNvPr>
              <p14:cNvContentPartPr/>
              <p14:nvPr/>
            </p14:nvContentPartPr>
            <p14:xfrm>
              <a:off x="3939992" y="1236426"/>
              <a:ext cx="708480" cy="4320720"/>
            </p14:xfrm>
          </p:contentPart>
        </mc:Choice>
        <mc:Fallback xmlns="">
          <p:pic>
            <p:nvPicPr>
              <p:cNvPr id="71" name="Рукописный ввод 70">
                <a:extLst>
                  <a:ext uri="{FF2B5EF4-FFF2-40B4-BE49-F238E27FC236}">
                    <a16:creationId xmlns:a16="http://schemas.microsoft.com/office/drawing/2014/main" id="{BB06A382-CB8B-47C4-9623-ABB807483F97}"/>
                  </a:ext>
                </a:extLst>
              </p:cNvPr>
              <p:cNvPicPr/>
              <p:nvPr/>
            </p:nvPicPr>
            <p:blipFill>
              <a:blip r:embed="rId197"/>
              <a:stretch>
                <a:fillRect/>
              </a:stretch>
            </p:blipFill>
            <p:spPr>
              <a:xfrm>
                <a:off x="3930992" y="1227426"/>
                <a:ext cx="726120" cy="43383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73" name="Рукописный ввод 72">
                <a:extLst>
                  <a:ext uri="{FF2B5EF4-FFF2-40B4-BE49-F238E27FC236}">
                    <a16:creationId xmlns:a16="http://schemas.microsoft.com/office/drawing/2014/main" id="{EE3FE34A-A2FF-4DF7-AB52-F0B61F959140}"/>
                  </a:ext>
                </a:extLst>
              </p14:cNvPr>
              <p14:cNvContentPartPr/>
              <p14:nvPr/>
            </p14:nvContentPartPr>
            <p14:xfrm>
              <a:off x="4444352" y="1315986"/>
              <a:ext cx="309960" cy="399960"/>
            </p14:xfrm>
          </p:contentPart>
        </mc:Choice>
        <mc:Fallback xmlns="">
          <p:pic>
            <p:nvPicPr>
              <p:cNvPr id="73" name="Рукописный ввод 72">
                <a:extLst>
                  <a:ext uri="{FF2B5EF4-FFF2-40B4-BE49-F238E27FC236}">
                    <a16:creationId xmlns:a16="http://schemas.microsoft.com/office/drawing/2014/main" id="{EE3FE34A-A2FF-4DF7-AB52-F0B61F959140}"/>
                  </a:ext>
                </a:extLst>
              </p:cNvPr>
              <p:cNvPicPr/>
              <p:nvPr/>
            </p:nvPicPr>
            <p:blipFill>
              <a:blip r:embed="rId199"/>
              <a:stretch>
                <a:fillRect/>
              </a:stretch>
            </p:blipFill>
            <p:spPr>
              <a:xfrm>
                <a:off x="4435712" y="1307346"/>
                <a:ext cx="32760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74" name="Рукописный ввод 73">
                <a:extLst>
                  <a:ext uri="{FF2B5EF4-FFF2-40B4-BE49-F238E27FC236}">
                    <a16:creationId xmlns:a16="http://schemas.microsoft.com/office/drawing/2014/main" id="{DC370E06-638E-495D-98DD-0A22072B0B39}"/>
                  </a:ext>
                </a:extLst>
              </p14:cNvPr>
              <p14:cNvContentPartPr/>
              <p14:nvPr/>
            </p14:nvContentPartPr>
            <p14:xfrm>
              <a:off x="4473872" y="1455306"/>
              <a:ext cx="210240" cy="23760"/>
            </p14:xfrm>
          </p:contentPart>
        </mc:Choice>
        <mc:Fallback xmlns="">
          <p:pic>
            <p:nvPicPr>
              <p:cNvPr id="74" name="Рукописный ввод 73">
                <a:extLst>
                  <a:ext uri="{FF2B5EF4-FFF2-40B4-BE49-F238E27FC236}">
                    <a16:creationId xmlns:a16="http://schemas.microsoft.com/office/drawing/2014/main" id="{DC370E06-638E-495D-98DD-0A22072B0B39}"/>
                  </a:ext>
                </a:extLst>
              </p:cNvPr>
              <p:cNvPicPr/>
              <p:nvPr/>
            </p:nvPicPr>
            <p:blipFill>
              <a:blip r:embed="rId201"/>
              <a:stretch>
                <a:fillRect/>
              </a:stretch>
            </p:blipFill>
            <p:spPr>
              <a:xfrm>
                <a:off x="4464872" y="1446306"/>
                <a:ext cx="22788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75" name="Рукописный ввод 74">
                <a:extLst>
                  <a:ext uri="{FF2B5EF4-FFF2-40B4-BE49-F238E27FC236}">
                    <a16:creationId xmlns:a16="http://schemas.microsoft.com/office/drawing/2014/main" id="{88260FE5-381A-4329-A469-B23F458F21CD}"/>
                  </a:ext>
                </a:extLst>
              </p14:cNvPr>
              <p14:cNvContentPartPr/>
              <p14:nvPr/>
            </p14:nvContentPartPr>
            <p14:xfrm>
              <a:off x="4895792" y="1480866"/>
              <a:ext cx="63000" cy="27720"/>
            </p14:xfrm>
          </p:contentPart>
        </mc:Choice>
        <mc:Fallback xmlns="">
          <p:pic>
            <p:nvPicPr>
              <p:cNvPr id="75" name="Рукописный ввод 74">
                <a:extLst>
                  <a:ext uri="{FF2B5EF4-FFF2-40B4-BE49-F238E27FC236}">
                    <a16:creationId xmlns:a16="http://schemas.microsoft.com/office/drawing/2014/main" id="{88260FE5-381A-4329-A469-B23F458F21CD}"/>
                  </a:ext>
                </a:extLst>
              </p:cNvPr>
              <p:cNvPicPr/>
              <p:nvPr/>
            </p:nvPicPr>
            <p:blipFill>
              <a:blip r:embed="rId203"/>
              <a:stretch>
                <a:fillRect/>
              </a:stretch>
            </p:blipFill>
            <p:spPr>
              <a:xfrm>
                <a:off x="4886792" y="1471866"/>
                <a:ext cx="806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77" name="Рукописный ввод 76">
                <a:extLst>
                  <a:ext uri="{FF2B5EF4-FFF2-40B4-BE49-F238E27FC236}">
                    <a16:creationId xmlns:a16="http://schemas.microsoft.com/office/drawing/2014/main" id="{3933F517-2BC5-47CC-B606-8884C86C7062}"/>
                  </a:ext>
                </a:extLst>
              </p14:cNvPr>
              <p14:cNvContentPartPr/>
              <p14:nvPr/>
            </p14:nvContentPartPr>
            <p14:xfrm>
              <a:off x="5112872" y="1207266"/>
              <a:ext cx="294120" cy="316800"/>
            </p14:xfrm>
          </p:contentPart>
        </mc:Choice>
        <mc:Fallback xmlns="">
          <p:pic>
            <p:nvPicPr>
              <p:cNvPr id="77" name="Рукописный ввод 76">
                <a:extLst>
                  <a:ext uri="{FF2B5EF4-FFF2-40B4-BE49-F238E27FC236}">
                    <a16:creationId xmlns:a16="http://schemas.microsoft.com/office/drawing/2014/main" id="{3933F517-2BC5-47CC-B606-8884C86C7062}"/>
                  </a:ext>
                </a:extLst>
              </p:cNvPr>
              <p:cNvPicPr/>
              <p:nvPr/>
            </p:nvPicPr>
            <p:blipFill>
              <a:blip r:embed="rId205"/>
              <a:stretch>
                <a:fillRect/>
              </a:stretch>
            </p:blipFill>
            <p:spPr>
              <a:xfrm>
                <a:off x="5104232" y="1198266"/>
                <a:ext cx="31176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78" name="Рукописный ввод 77">
                <a:extLst>
                  <a:ext uri="{FF2B5EF4-FFF2-40B4-BE49-F238E27FC236}">
                    <a16:creationId xmlns:a16="http://schemas.microsoft.com/office/drawing/2014/main" id="{649358BB-6CC0-4475-8862-1606A6BCC4A2}"/>
                  </a:ext>
                </a:extLst>
              </p14:cNvPr>
              <p14:cNvContentPartPr/>
              <p14:nvPr/>
            </p14:nvContentPartPr>
            <p14:xfrm>
              <a:off x="5381072" y="1155426"/>
              <a:ext cx="302760" cy="492840"/>
            </p14:xfrm>
          </p:contentPart>
        </mc:Choice>
        <mc:Fallback xmlns="">
          <p:pic>
            <p:nvPicPr>
              <p:cNvPr id="78" name="Рукописный ввод 77">
                <a:extLst>
                  <a:ext uri="{FF2B5EF4-FFF2-40B4-BE49-F238E27FC236}">
                    <a16:creationId xmlns:a16="http://schemas.microsoft.com/office/drawing/2014/main" id="{649358BB-6CC0-4475-8862-1606A6BCC4A2}"/>
                  </a:ext>
                </a:extLst>
              </p:cNvPr>
              <p:cNvPicPr/>
              <p:nvPr/>
            </p:nvPicPr>
            <p:blipFill>
              <a:blip r:embed="rId207"/>
              <a:stretch>
                <a:fillRect/>
              </a:stretch>
            </p:blipFill>
            <p:spPr>
              <a:xfrm>
                <a:off x="5372072" y="1146426"/>
                <a:ext cx="32040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79" name="Рукописный ввод 78">
                <a:extLst>
                  <a:ext uri="{FF2B5EF4-FFF2-40B4-BE49-F238E27FC236}">
                    <a16:creationId xmlns:a16="http://schemas.microsoft.com/office/drawing/2014/main" id="{A23DD6FA-0F87-439E-B3F5-0DF3F1A88CBF}"/>
                  </a:ext>
                </a:extLst>
              </p14:cNvPr>
              <p14:cNvContentPartPr/>
              <p14:nvPr/>
            </p14:nvContentPartPr>
            <p14:xfrm>
              <a:off x="4206392" y="1267746"/>
              <a:ext cx="230400" cy="495000"/>
            </p14:xfrm>
          </p:contentPart>
        </mc:Choice>
        <mc:Fallback xmlns="">
          <p:pic>
            <p:nvPicPr>
              <p:cNvPr id="79" name="Рукописный ввод 78">
                <a:extLst>
                  <a:ext uri="{FF2B5EF4-FFF2-40B4-BE49-F238E27FC236}">
                    <a16:creationId xmlns:a16="http://schemas.microsoft.com/office/drawing/2014/main" id="{A23DD6FA-0F87-439E-B3F5-0DF3F1A88CBF}"/>
                  </a:ext>
                </a:extLst>
              </p:cNvPr>
              <p:cNvPicPr/>
              <p:nvPr/>
            </p:nvPicPr>
            <p:blipFill>
              <a:blip r:embed="rId209"/>
              <a:stretch>
                <a:fillRect/>
              </a:stretch>
            </p:blipFill>
            <p:spPr>
              <a:xfrm>
                <a:off x="4197392" y="1259106"/>
                <a:ext cx="24804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80" name="Рукописный ввод 79">
                <a:extLst>
                  <a:ext uri="{FF2B5EF4-FFF2-40B4-BE49-F238E27FC236}">
                    <a16:creationId xmlns:a16="http://schemas.microsoft.com/office/drawing/2014/main" id="{CDC24014-7D2A-4073-9A33-706434A6264C}"/>
                  </a:ext>
                </a:extLst>
              </p14:cNvPr>
              <p14:cNvContentPartPr/>
              <p14:nvPr/>
            </p14:nvContentPartPr>
            <p14:xfrm>
              <a:off x="5862392" y="1266666"/>
              <a:ext cx="234000" cy="201600"/>
            </p14:xfrm>
          </p:contentPart>
        </mc:Choice>
        <mc:Fallback xmlns="">
          <p:pic>
            <p:nvPicPr>
              <p:cNvPr id="80" name="Рукописный ввод 79">
                <a:extLst>
                  <a:ext uri="{FF2B5EF4-FFF2-40B4-BE49-F238E27FC236}">
                    <a16:creationId xmlns:a16="http://schemas.microsoft.com/office/drawing/2014/main" id="{CDC24014-7D2A-4073-9A33-706434A6264C}"/>
                  </a:ext>
                </a:extLst>
              </p:cNvPr>
              <p:cNvPicPr/>
              <p:nvPr/>
            </p:nvPicPr>
            <p:blipFill>
              <a:blip r:embed="rId211"/>
              <a:stretch>
                <a:fillRect/>
              </a:stretch>
            </p:blipFill>
            <p:spPr>
              <a:xfrm>
                <a:off x="5853752" y="1257666"/>
                <a:ext cx="2516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81" name="Рукописный ввод 80">
                <a:extLst>
                  <a:ext uri="{FF2B5EF4-FFF2-40B4-BE49-F238E27FC236}">
                    <a16:creationId xmlns:a16="http://schemas.microsoft.com/office/drawing/2014/main" id="{D6E46159-22EC-4C75-9948-04FC970C48E6}"/>
                  </a:ext>
                </a:extLst>
              </p14:cNvPr>
              <p14:cNvContentPartPr/>
              <p14:nvPr/>
            </p14:nvContentPartPr>
            <p14:xfrm>
              <a:off x="6323552" y="1202946"/>
              <a:ext cx="204840" cy="250560"/>
            </p14:xfrm>
          </p:contentPart>
        </mc:Choice>
        <mc:Fallback xmlns="">
          <p:pic>
            <p:nvPicPr>
              <p:cNvPr id="81" name="Рукописный ввод 80">
                <a:extLst>
                  <a:ext uri="{FF2B5EF4-FFF2-40B4-BE49-F238E27FC236}">
                    <a16:creationId xmlns:a16="http://schemas.microsoft.com/office/drawing/2014/main" id="{D6E46159-22EC-4C75-9948-04FC970C48E6}"/>
                  </a:ext>
                </a:extLst>
              </p:cNvPr>
              <p:cNvPicPr/>
              <p:nvPr/>
            </p:nvPicPr>
            <p:blipFill>
              <a:blip r:embed="rId213"/>
              <a:stretch>
                <a:fillRect/>
              </a:stretch>
            </p:blipFill>
            <p:spPr>
              <a:xfrm>
                <a:off x="6314912" y="1193946"/>
                <a:ext cx="22248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67" name="Рукописный ввод 166">
                <a:extLst>
                  <a:ext uri="{FF2B5EF4-FFF2-40B4-BE49-F238E27FC236}">
                    <a16:creationId xmlns:a16="http://schemas.microsoft.com/office/drawing/2014/main" id="{C929C09C-C6D9-43F6-9158-AF10C541A0A1}"/>
                  </a:ext>
                </a:extLst>
              </p14:cNvPr>
              <p14:cNvContentPartPr/>
              <p14:nvPr/>
            </p14:nvContentPartPr>
            <p14:xfrm>
              <a:off x="3072752" y="5110026"/>
              <a:ext cx="129960" cy="1130760"/>
            </p14:xfrm>
          </p:contentPart>
        </mc:Choice>
        <mc:Fallback xmlns="">
          <p:pic>
            <p:nvPicPr>
              <p:cNvPr id="167" name="Рукописный ввод 166">
                <a:extLst>
                  <a:ext uri="{FF2B5EF4-FFF2-40B4-BE49-F238E27FC236}">
                    <a16:creationId xmlns:a16="http://schemas.microsoft.com/office/drawing/2014/main" id="{C929C09C-C6D9-43F6-9158-AF10C541A0A1}"/>
                  </a:ext>
                </a:extLst>
              </p:cNvPr>
              <p:cNvPicPr/>
              <p:nvPr/>
            </p:nvPicPr>
            <p:blipFill>
              <a:blip r:embed="rId215"/>
              <a:stretch>
                <a:fillRect/>
              </a:stretch>
            </p:blipFill>
            <p:spPr>
              <a:xfrm>
                <a:off x="3064112" y="5101386"/>
                <a:ext cx="147600" cy="1148400"/>
              </a:xfrm>
              <a:prstGeom prst="rect">
                <a:avLst/>
              </a:prstGeom>
            </p:spPr>
          </p:pic>
        </mc:Fallback>
      </mc:AlternateContent>
      <p:grpSp>
        <p:nvGrpSpPr>
          <p:cNvPr id="188" name="Группа 187">
            <a:extLst>
              <a:ext uri="{FF2B5EF4-FFF2-40B4-BE49-F238E27FC236}">
                <a16:creationId xmlns:a16="http://schemas.microsoft.com/office/drawing/2014/main" id="{74D8D9B8-D295-4DDC-A05F-91EEDCAB5BC7}"/>
              </a:ext>
            </a:extLst>
          </p:cNvPr>
          <p:cNvGrpSpPr/>
          <p:nvPr/>
        </p:nvGrpSpPr>
        <p:grpSpPr>
          <a:xfrm>
            <a:off x="374192" y="1312026"/>
            <a:ext cx="3349080" cy="5118840"/>
            <a:chOff x="374192" y="1312026"/>
            <a:chExt cx="3349080" cy="5118840"/>
          </a:xfrm>
        </p:grpSpPr>
        <mc:AlternateContent xmlns:mc="http://schemas.openxmlformats.org/markup-compatibility/2006" xmlns:p14="http://schemas.microsoft.com/office/powerpoint/2010/main">
          <mc:Choice Requires="p14">
            <p:contentPart p14:bwMode="auto" r:id="rId216">
              <p14:nvContentPartPr>
                <p14:cNvPr id="24" name="Рукописный ввод 23">
                  <a:extLst>
                    <a:ext uri="{FF2B5EF4-FFF2-40B4-BE49-F238E27FC236}">
                      <a16:creationId xmlns:a16="http://schemas.microsoft.com/office/drawing/2014/main" id="{87247BCD-8950-41FF-A70A-D9DA7735172F}"/>
                    </a:ext>
                  </a:extLst>
                </p14:cNvPr>
                <p14:cNvContentPartPr/>
                <p14:nvPr/>
              </p14:nvContentPartPr>
              <p14:xfrm>
                <a:off x="430352" y="1513266"/>
                <a:ext cx="275400" cy="423360"/>
              </p14:xfrm>
            </p:contentPart>
          </mc:Choice>
          <mc:Fallback xmlns="">
            <p:pic>
              <p:nvPicPr>
                <p:cNvPr id="24" name="Рукописный ввод 23">
                  <a:extLst>
                    <a:ext uri="{FF2B5EF4-FFF2-40B4-BE49-F238E27FC236}">
                      <a16:creationId xmlns:a16="http://schemas.microsoft.com/office/drawing/2014/main" id="{87247BCD-8950-41FF-A70A-D9DA7735172F}"/>
                    </a:ext>
                  </a:extLst>
                </p:cNvPr>
                <p:cNvPicPr/>
                <p:nvPr/>
              </p:nvPicPr>
              <p:blipFill>
                <a:blip r:embed="rId217"/>
                <a:stretch>
                  <a:fillRect/>
                </a:stretch>
              </p:blipFill>
              <p:spPr>
                <a:xfrm>
                  <a:off x="421712" y="1504626"/>
                  <a:ext cx="293040" cy="4410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25" name="Рукописный ввод 24">
                  <a:extLst>
                    <a:ext uri="{FF2B5EF4-FFF2-40B4-BE49-F238E27FC236}">
                      <a16:creationId xmlns:a16="http://schemas.microsoft.com/office/drawing/2014/main" id="{551252FF-4FA7-49D5-A61E-935B598F5B47}"/>
                    </a:ext>
                  </a:extLst>
                </p14:cNvPr>
                <p14:cNvContentPartPr/>
                <p14:nvPr/>
              </p14:nvContentPartPr>
              <p14:xfrm>
                <a:off x="461312" y="1728186"/>
                <a:ext cx="168840" cy="23760"/>
              </p14:xfrm>
            </p:contentPart>
          </mc:Choice>
          <mc:Fallback xmlns="">
            <p:pic>
              <p:nvPicPr>
                <p:cNvPr id="25" name="Рукописный ввод 24">
                  <a:extLst>
                    <a:ext uri="{FF2B5EF4-FFF2-40B4-BE49-F238E27FC236}">
                      <a16:creationId xmlns:a16="http://schemas.microsoft.com/office/drawing/2014/main" id="{551252FF-4FA7-49D5-A61E-935B598F5B47}"/>
                    </a:ext>
                  </a:extLst>
                </p:cNvPr>
                <p:cNvPicPr/>
                <p:nvPr/>
              </p:nvPicPr>
              <p:blipFill>
                <a:blip r:embed="rId219"/>
                <a:stretch>
                  <a:fillRect/>
                </a:stretch>
              </p:blipFill>
              <p:spPr>
                <a:xfrm>
                  <a:off x="452672" y="1719186"/>
                  <a:ext cx="18648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26" name="Рукописный ввод 25">
                  <a:extLst>
                    <a:ext uri="{FF2B5EF4-FFF2-40B4-BE49-F238E27FC236}">
                      <a16:creationId xmlns:a16="http://schemas.microsoft.com/office/drawing/2014/main" id="{FAB90644-404E-44D7-A990-0E0816DFA193}"/>
                    </a:ext>
                  </a:extLst>
                </p14:cNvPr>
                <p14:cNvContentPartPr/>
                <p14:nvPr/>
              </p14:nvContentPartPr>
              <p14:xfrm>
                <a:off x="906632" y="1394106"/>
                <a:ext cx="519480" cy="3391200"/>
              </p14:xfrm>
            </p:contentPart>
          </mc:Choice>
          <mc:Fallback xmlns="">
            <p:pic>
              <p:nvPicPr>
                <p:cNvPr id="26" name="Рукописный ввод 25">
                  <a:extLst>
                    <a:ext uri="{FF2B5EF4-FFF2-40B4-BE49-F238E27FC236}">
                      <a16:creationId xmlns:a16="http://schemas.microsoft.com/office/drawing/2014/main" id="{FAB90644-404E-44D7-A990-0E0816DFA193}"/>
                    </a:ext>
                  </a:extLst>
                </p:cNvPr>
                <p:cNvPicPr/>
                <p:nvPr/>
              </p:nvPicPr>
              <p:blipFill>
                <a:blip r:embed="rId221"/>
                <a:stretch>
                  <a:fillRect/>
                </a:stretch>
              </p:blipFill>
              <p:spPr>
                <a:xfrm>
                  <a:off x="897992" y="1385466"/>
                  <a:ext cx="537120" cy="34088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27" name="Рукописный ввод 26">
                  <a:extLst>
                    <a:ext uri="{FF2B5EF4-FFF2-40B4-BE49-F238E27FC236}">
                      <a16:creationId xmlns:a16="http://schemas.microsoft.com/office/drawing/2014/main" id="{18A9368F-27D8-46B0-9C64-7F67325E8200}"/>
                    </a:ext>
                  </a:extLst>
                </p14:cNvPr>
                <p14:cNvContentPartPr/>
                <p14:nvPr/>
              </p14:nvContentPartPr>
              <p14:xfrm>
                <a:off x="1165112" y="1502106"/>
                <a:ext cx="176040" cy="321840"/>
              </p14:xfrm>
            </p:contentPart>
          </mc:Choice>
          <mc:Fallback xmlns="">
            <p:pic>
              <p:nvPicPr>
                <p:cNvPr id="27" name="Рукописный ввод 26">
                  <a:extLst>
                    <a:ext uri="{FF2B5EF4-FFF2-40B4-BE49-F238E27FC236}">
                      <a16:creationId xmlns:a16="http://schemas.microsoft.com/office/drawing/2014/main" id="{18A9368F-27D8-46B0-9C64-7F67325E8200}"/>
                    </a:ext>
                  </a:extLst>
                </p:cNvPr>
                <p:cNvPicPr/>
                <p:nvPr/>
              </p:nvPicPr>
              <p:blipFill>
                <a:blip r:embed="rId223"/>
                <a:stretch>
                  <a:fillRect/>
                </a:stretch>
              </p:blipFill>
              <p:spPr>
                <a:xfrm>
                  <a:off x="1156112" y="1493466"/>
                  <a:ext cx="19368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28" name="Рукописный ввод 27">
                  <a:extLst>
                    <a:ext uri="{FF2B5EF4-FFF2-40B4-BE49-F238E27FC236}">
                      <a16:creationId xmlns:a16="http://schemas.microsoft.com/office/drawing/2014/main" id="{FAAA95FC-C57C-46EF-94C1-14049E102836}"/>
                    </a:ext>
                  </a:extLst>
                </p14:cNvPr>
                <p14:cNvContentPartPr/>
                <p14:nvPr/>
              </p14:nvContentPartPr>
              <p14:xfrm>
                <a:off x="1574432" y="1369626"/>
                <a:ext cx="576000" cy="3679920"/>
              </p14:xfrm>
            </p:contentPart>
          </mc:Choice>
          <mc:Fallback xmlns="">
            <p:pic>
              <p:nvPicPr>
                <p:cNvPr id="28" name="Рукописный ввод 27">
                  <a:extLst>
                    <a:ext uri="{FF2B5EF4-FFF2-40B4-BE49-F238E27FC236}">
                      <a16:creationId xmlns:a16="http://schemas.microsoft.com/office/drawing/2014/main" id="{FAAA95FC-C57C-46EF-94C1-14049E102836}"/>
                    </a:ext>
                  </a:extLst>
                </p:cNvPr>
                <p:cNvPicPr/>
                <p:nvPr/>
              </p:nvPicPr>
              <p:blipFill>
                <a:blip r:embed="rId225"/>
                <a:stretch>
                  <a:fillRect/>
                </a:stretch>
              </p:blipFill>
              <p:spPr>
                <a:xfrm>
                  <a:off x="1565792" y="1360626"/>
                  <a:ext cx="593640" cy="36975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29" name="Рукописный ввод 28">
                  <a:extLst>
                    <a:ext uri="{FF2B5EF4-FFF2-40B4-BE49-F238E27FC236}">
                      <a16:creationId xmlns:a16="http://schemas.microsoft.com/office/drawing/2014/main" id="{DC7839E3-B877-479F-9E37-32EFEE0C37A8}"/>
                    </a:ext>
                  </a:extLst>
                </p14:cNvPr>
                <p14:cNvContentPartPr/>
                <p14:nvPr/>
              </p14:nvContentPartPr>
              <p14:xfrm>
                <a:off x="1894112" y="1450266"/>
                <a:ext cx="266400" cy="426600"/>
              </p14:xfrm>
            </p:contentPart>
          </mc:Choice>
          <mc:Fallback xmlns="">
            <p:pic>
              <p:nvPicPr>
                <p:cNvPr id="29" name="Рукописный ввод 28">
                  <a:extLst>
                    <a:ext uri="{FF2B5EF4-FFF2-40B4-BE49-F238E27FC236}">
                      <a16:creationId xmlns:a16="http://schemas.microsoft.com/office/drawing/2014/main" id="{DC7839E3-B877-479F-9E37-32EFEE0C37A8}"/>
                    </a:ext>
                  </a:extLst>
                </p:cNvPr>
                <p:cNvPicPr/>
                <p:nvPr/>
              </p:nvPicPr>
              <p:blipFill>
                <a:blip r:embed="rId227"/>
                <a:stretch>
                  <a:fillRect/>
                </a:stretch>
              </p:blipFill>
              <p:spPr>
                <a:xfrm>
                  <a:off x="1885472" y="1441266"/>
                  <a:ext cx="284040" cy="4442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30" name="Рукописный ввод 29">
                  <a:extLst>
                    <a:ext uri="{FF2B5EF4-FFF2-40B4-BE49-F238E27FC236}">
                      <a16:creationId xmlns:a16="http://schemas.microsoft.com/office/drawing/2014/main" id="{F93A9AD6-508C-4D3F-BEA1-D16D519CF451}"/>
                    </a:ext>
                  </a:extLst>
                </p14:cNvPr>
                <p14:cNvContentPartPr/>
                <p14:nvPr/>
              </p14:nvContentPartPr>
              <p14:xfrm>
                <a:off x="2335112" y="1312026"/>
                <a:ext cx="799920" cy="4160160"/>
              </p14:xfrm>
            </p:contentPart>
          </mc:Choice>
          <mc:Fallback xmlns="">
            <p:pic>
              <p:nvPicPr>
                <p:cNvPr id="30" name="Рукописный ввод 29">
                  <a:extLst>
                    <a:ext uri="{FF2B5EF4-FFF2-40B4-BE49-F238E27FC236}">
                      <a16:creationId xmlns:a16="http://schemas.microsoft.com/office/drawing/2014/main" id="{F93A9AD6-508C-4D3F-BEA1-D16D519CF451}"/>
                    </a:ext>
                  </a:extLst>
                </p:cNvPr>
                <p:cNvPicPr/>
                <p:nvPr/>
              </p:nvPicPr>
              <p:blipFill>
                <a:blip r:embed="rId229"/>
                <a:stretch>
                  <a:fillRect/>
                </a:stretch>
              </p:blipFill>
              <p:spPr>
                <a:xfrm>
                  <a:off x="2326472" y="1303026"/>
                  <a:ext cx="817560" cy="41778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64" name="Рукописный ввод 63">
                  <a:extLst>
                    <a:ext uri="{FF2B5EF4-FFF2-40B4-BE49-F238E27FC236}">
                      <a16:creationId xmlns:a16="http://schemas.microsoft.com/office/drawing/2014/main" id="{5DF2D191-2620-4FCE-BF5C-8B92AA818DAF}"/>
                    </a:ext>
                  </a:extLst>
                </p14:cNvPr>
                <p14:cNvContentPartPr/>
                <p14:nvPr/>
              </p14:nvContentPartPr>
              <p14:xfrm>
                <a:off x="1314152" y="4310826"/>
                <a:ext cx="216360" cy="1121400"/>
              </p14:xfrm>
            </p:contentPart>
          </mc:Choice>
          <mc:Fallback xmlns="">
            <p:pic>
              <p:nvPicPr>
                <p:cNvPr id="64" name="Рукописный ввод 63">
                  <a:extLst>
                    <a:ext uri="{FF2B5EF4-FFF2-40B4-BE49-F238E27FC236}">
                      <a16:creationId xmlns:a16="http://schemas.microsoft.com/office/drawing/2014/main" id="{5DF2D191-2620-4FCE-BF5C-8B92AA818DAF}"/>
                    </a:ext>
                  </a:extLst>
                </p:cNvPr>
                <p:cNvPicPr/>
                <p:nvPr/>
              </p:nvPicPr>
              <p:blipFill>
                <a:blip r:embed="rId231"/>
                <a:stretch>
                  <a:fillRect/>
                </a:stretch>
              </p:blipFill>
              <p:spPr>
                <a:xfrm>
                  <a:off x="1305512" y="4302186"/>
                  <a:ext cx="234000" cy="11390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65" name="Рукописный ввод 64">
                  <a:extLst>
                    <a:ext uri="{FF2B5EF4-FFF2-40B4-BE49-F238E27FC236}">
                      <a16:creationId xmlns:a16="http://schemas.microsoft.com/office/drawing/2014/main" id="{C6DF8B5F-48AE-4526-AD5D-B6E89E433C09}"/>
                    </a:ext>
                  </a:extLst>
                </p14:cNvPr>
                <p14:cNvContentPartPr/>
                <p14:nvPr/>
              </p14:nvContentPartPr>
              <p14:xfrm>
                <a:off x="2088152" y="4715106"/>
                <a:ext cx="159480" cy="774720"/>
              </p14:xfrm>
            </p:contentPart>
          </mc:Choice>
          <mc:Fallback xmlns="">
            <p:pic>
              <p:nvPicPr>
                <p:cNvPr id="65" name="Рукописный ввод 64">
                  <a:extLst>
                    <a:ext uri="{FF2B5EF4-FFF2-40B4-BE49-F238E27FC236}">
                      <a16:creationId xmlns:a16="http://schemas.microsoft.com/office/drawing/2014/main" id="{C6DF8B5F-48AE-4526-AD5D-B6E89E433C09}"/>
                    </a:ext>
                  </a:extLst>
                </p:cNvPr>
                <p:cNvPicPr/>
                <p:nvPr/>
              </p:nvPicPr>
              <p:blipFill>
                <a:blip r:embed="rId233"/>
                <a:stretch>
                  <a:fillRect/>
                </a:stretch>
              </p:blipFill>
              <p:spPr>
                <a:xfrm>
                  <a:off x="2079152" y="4706466"/>
                  <a:ext cx="177120" cy="7923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67" name="Рукописный ввод 66">
                  <a:extLst>
                    <a:ext uri="{FF2B5EF4-FFF2-40B4-BE49-F238E27FC236}">
                      <a16:creationId xmlns:a16="http://schemas.microsoft.com/office/drawing/2014/main" id="{997D9C46-0C6C-4F65-A3E7-FA3F2018DCFA}"/>
                    </a:ext>
                  </a:extLst>
                </p14:cNvPr>
                <p14:cNvContentPartPr/>
                <p14:nvPr/>
              </p14:nvContentPartPr>
              <p14:xfrm>
                <a:off x="2729312" y="1350546"/>
                <a:ext cx="309960" cy="415440"/>
              </p14:xfrm>
            </p:contentPart>
          </mc:Choice>
          <mc:Fallback xmlns="">
            <p:pic>
              <p:nvPicPr>
                <p:cNvPr id="67" name="Рукописный ввод 66">
                  <a:extLst>
                    <a:ext uri="{FF2B5EF4-FFF2-40B4-BE49-F238E27FC236}">
                      <a16:creationId xmlns:a16="http://schemas.microsoft.com/office/drawing/2014/main" id="{997D9C46-0C6C-4F65-A3E7-FA3F2018DCFA}"/>
                    </a:ext>
                  </a:extLst>
                </p:cNvPr>
                <p:cNvPicPr/>
                <p:nvPr/>
              </p:nvPicPr>
              <p:blipFill>
                <a:blip r:embed="rId235"/>
                <a:stretch>
                  <a:fillRect/>
                </a:stretch>
              </p:blipFill>
              <p:spPr>
                <a:xfrm>
                  <a:off x="2720672" y="1341906"/>
                  <a:ext cx="327600"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68" name="Рукописный ввод 67">
                  <a:extLst>
                    <a:ext uri="{FF2B5EF4-FFF2-40B4-BE49-F238E27FC236}">
                      <a16:creationId xmlns:a16="http://schemas.microsoft.com/office/drawing/2014/main" id="{96705A0A-0AD2-4D9E-9CED-9C5C88BAA52A}"/>
                    </a:ext>
                  </a:extLst>
                </p14:cNvPr>
                <p14:cNvContentPartPr/>
                <p14:nvPr/>
              </p14:nvContentPartPr>
              <p14:xfrm>
                <a:off x="2773592" y="1472226"/>
                <a:ext cx="213120" cy="40680"/>
              </p14:xfrm>
            </p:contentPart>
          </mc:Choice>
          <mc:Fallback xmlns="">
            <p:pic>
              <p:nvPicPr>
                <p:cNvPr id="68" name="Рукописный ввод 67">
                  <a:extLst>
                    <a:ext uri="{FF2B5EF4-FFF2-40B4-BE49-F238E27FC236}">
                      <a16:creationId xmlns:a16="http://schemas.microsoft.com/office/drawing/2014/main" id="{96705A0A-0AD2-4D9E-9CED-9C5C88BAA52A}"/>
                    </a:ext>
                  </a:extLst>
                </p:cNvPr>
                <p:cNvPicPr/>
                <p:nvPr/>
              </p:nvPicPr>
              <p:blipFill>
                <a:blip r:embed="rId237"/>
                <a:stretch>
                  <a:fillRect/>
                </a:stretch>
              </p:blipFill>
              <p:spPr>
                <a:xfrm>
                  <a:off x="2764592" y="1463226"/>
                  <a:ext cx="23076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69" name="Рукописный ввод 68">
                  <a:extLst>
                    <a:ext uri="{FF2B5EF4-FFF2-40B4-BE49-F238E27FC236}">
                      <a16:creationId xmlns:a16="http://schemas.microsoft.com/office/drawing/2014/main" id="{8949A285-0769-48F2-8F24-95DBAF75EAF6}"/>
                    </a:ext>
                  </a:extLst>
                </p14:cNvPr>
                <p14:cNvContentPartPr/>
                <p14:nvPr/>
              </p14:nvContentPartPr>
              <p14:xfrm>
                <a:off x="3169592" y="1521906"/>
                <a:ext cx="101160" cy="30240"/>
              </p14:xfrm>
            </p:contentPart>
          </mc:Choice>
          <mc:Fallback xmlns="">
            <p:pic>
              <p:nvPicPr>
                <p:cNvPr id="69" name="Рукописный ввод 68">
                  <a:extLst>
                    <a:ext uri="{FF2B5EF4-FFF2-40B4-BE49-F238E27FC236}">
                      <a16:creationId xmlns:a16="http://schemas.microsoft.com/office/drawing/2014/main" id="{8949A285-0769-48F2-8F24-95DBAF75EAF6}"/>
                    </a:ext>
                  </a:extLst>
                </p:cNvPr>
                <p:cNvPicPr/>
                <p:nvPr/>
              </p:nvPicPr>
              <p:blipFill>
                <a:blip r:embed="rId239"/>
                <a:stretch>
                  <a:fillRect/>
                </a:stretch>
              </p:blipFill>
              <p:spPr>
                <a:xfrm>
                  <a:off x="3160592" y="1513266"/>
                  <a:ext cx="11880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70" name="Рукописный ввод 69">
                  <a:extLst>
                    <a:ext uri="{FF2B5EF4-FFF2-40B4-BE49-F238E27FC236}">
                      <a16:creationId xmlns:a16="http://schemas.microsoft.com/office/drawing/2014/main" id="{D5D8F786-CB48-4ED2-B7D2-732F909E8E8A}"/>
                    </a:ext>
                  </a:extLst>
                </p14:cNvPr>
                <p14:cNvContentPartPr/>
                <p14:nvPr/>
              </p14:nvContentPartPr>
              <p14:xfrm>
                <a:off x="3417272" y="1363866"/>
                <a:ext cx="306000" cy="322920"/>
              </p14:xfrm>
            </p:contentPart>
          </mc:Choice>
          <mc:Fallback xmlns="">
            <p:pic>
              <p:nvPicPr>
                <p:cNvPr id="70" name="Рукописный ввод 69">
                  <a:extLst>
                    <a:ext uri="{FF2B5EF4-FFF2-40B4-BE49-F238E27FC236}">
                      <a16:creationId xmlns:a16="http://schemas.microsoft.com/office/drawing/2014/main" id="{D5D8F786-CB48-4ED2-B7D2-732F909E8E8A}"/>
                    </a:ext>
                  </a:extLst>
                </p:cNvPr>
                <p:cNvPicPr/>
                <p:nvPr/>
              </p:nvPicPr>
              <p:blipFill>
                <a:blip r:embed="rId241"/>
                <a:stretch>
                  <a:fillRect/>
                </a:stretch>
              </p:blipFill>
              <p:spPr>
                <a:xfrm>
                  <a:off x="3408272" y="1354866"/>
                  <a:ext cx="32364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84" name="Рукописный ввод 83">
                  <a:extLst>
                    <a:ext uri="{FF2B5EF4-FFF2-40B4-BE49-F238E27FC236}">
                      <a16:creationId xmlns:a16="http://schemas.microsoft.com/office/drawing/2014/main" id="{0F95AA93-5C14-488F-AEBC-6A99083D0177}"/>
                    </a:ext>
                  </a:extLst>
                </p14:cNvPr>
                <p14:cNvContentPartPr/>
                <p14:nvPr/>
              </p14:nvContentPartPr>
              <p14:xfrm>
                <a:off x="513512" y="2166306"/>
                <a:ext cx="32760" cy="304920"/>
              </p14:xfrm>
            </p:contentPart>
          </mc:Choice>
          <mc:Fallback xmlns="">
            <p:pic>
              <p:nvPicPr>
                <p:cNvPr id="84" name="Рукописный ввод 83">
                  <a:extLst>
                    <a:ext uri="{FF2B5EF4-FFF2-40B4-BE49-F238E27FC236}">
                      <a16:creationId xmlns:a16="http://schemas.microsoft.com/office/drawing/2014/main" id="{0F95AA93-5C14-488F-AEBC-6A99083D0177}"/>
                    </a:ext>
                  </a:extLst>
                </p:cNvPr>
                <p:cNvPicPr/>
                <p:nvPr/>
              </p:nvPicPr>
              <p:blipFill>
                <a:blip r:embed="rId243"/>
                <a:stretch>
                  <a:fillRect/>
                </a:stretch>
              </p:blipFill>
              <p:spPr>
                <a:xfrm>
                  <a:off x="504512" y="2157306"/>
                  <a:ext cx="5040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85" name="Рукописный ввод 84">
                  <a:extLst>
                    <a:ext uri="{FF2B5EF4-FFF2-40B4-BE49-F238E27FC236}">
                      <a16:creationId xmlns:a16="http://schemas.microsoft.com/office/drawing/2014/main" id="{319DC44C-BDC2-453C-A2DE-B88B39F2F16B}"/>
                    </a:ext>
                  </a:extLst>
                </p14:cNvPr>
                <p14:cNvContentPartPr/>
                <p14:nvPr/>
              </p14:nvContentPartPr>
              <p14:xfrm>
                <a:off x="374192" y="2114106"/>
                <a:ext cx="215280" cy="42120"/>
              </p14:xfrm>
            </p:contentPart>
          </mc:Choice>
          <mc:Fallback xmlns="">
            <p:pic>
              <p:nvPicPr>
                <p:cNvPr id="85" name="Рукописный ввод 84">
                  <a:extLst>
                    <a:ext uri="{FF2B5EF4-FFF2-40B4-BE49-F238E27FC236}">
                      <a16:creationId xmlns:a16="http://schemas.microsoft.com/office/drawing/2014/main" id="{319DC44C-BDC2-453C-A2DE-B88B39F2F16B}"/>
                    </a:ext>
                  </a:extLst>
                </p:cNvPr>
                <p:cNvPicPr/>
                <p:nvPr/>
              </p:nvPicPr>
              <p:blipFill>
                <a:blip r:embed="rId245"/>
                <a:stretch>
                  <a:fillRect/>
                </a:stretch>
              </p:blipFill>
              <p:spPr>
                <a:xfrm>
                  <a:off x="365552" y="2105106"/>
                  <a:ext cx="23292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88" name="Рукописный ввод 87">
                  <a:extLst>
                    <a:ext uri="{FF2B5EF4-FFF2-40B4-BE49-F238E27FC236}">
                      <a16:creationId xmlns:a16="http://schemas.microsoft.com/office/drawing/2014/main" id="{19F123C1-30A1-4A85-BA4F-4B472EBCE731}"/>
                    </a:ext>
                  </a:extLst>
                </p14:cNvPr>
                <p14:cNvContentPartPr/>
                <p14:nvPr/>
              </p14:nvContentPartPr>
              <p14:xfrm>
                <a:off x="532592" y="2700186"/>
                <a:ext cx="27360" cy="302760"/>
              </p14:xfrm>
            </p:contentPart>
          </mc:Choice>
          <mc:Fallback xmlns="">
            <p:pic>
              <p:nvPicPr>
                <p:cNvPr id="88" name="Рукописный ввод 87">
                  <a:extLst>
                    <a:ext uri="{FF2B5EF4-FFF2-40B4-BE49-F238E27FC236}">
                      <a16:creationId xmlns:a16="http://schemas.microsoft.com/office/drawing/2014/main" id="{19F123C1-30A1-4A85-BA4F-4B472EBCE731}"/>
                    </a:ext>
                  </a:extLst>
                </p:cNvPr>
                <p:cNvPicPr/>
                <p:nvPr/>
              </p:nvPicPr>
              <p:blipFill>
                <a:blip r:embed="rId247"/>
                <a:stretch>
                  <a:fillRect/>
                </a:stretch>
              </p:blipFill>
              <p:spPr>
                <a:xfrm>
                  <a:off x="523952" y="2691186"/>
                  <a:ext cx="4500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89" name="Рукописный ввод 88">
                  <a:extLst>
                    <a:ext uri="{FF2B5EF4-FFF2-40B4-BE49-F238E27FC236}">
                      <a16:creationId xmlns:a16="http://schemas.microsoft.com/office/drawing/2014/main" id="{7293701D-19E6-4B3A-8E3E-30BEA3460E0B}"/>
                    </a:ext>
                  </a:extLst>
                </p14:cNvPr>
                <p14:cNvContentPartPr/>
                <p14:nvPr/>
              </p14:nvContentPartPr>
              <p14:xfrm>
                <a:off x="450152" y="2631786"/>
                <a:ext cx="203400" cy="21240"/>
              </p14:xfrm>
            </p:contentPart>
          </mc:Choice>
          <mc:Fallback xmlns="">
            <p:pic>
              <p:nvPicPr>
                <p:cNvPr id="89" name="Рукописный ввод 88">
                  <a:extLst>
                    <a:ext uri="{FF2B5EF4-FFF2-40B4-BE49-F238E27FC236}">
                      <a16:creationId xmlns:a16="http://schemas.microsoft.com/office/drawing/2014/main" id="{7293701D-19E6-4B3A-8E3E-30BEA3460E0B}"/>
                    </a:ext>
                  </a:extLst>
                </p:cNvPr>
                <p:cNvPicPr/>
                <p:nvPr/>
              </p:nvPicPr>
              <p:blipFill>
                <a:blip r:embed="rId249"/>
                <a:stretch>
                  <a:fillRect/>
                </a:stretch>
              </p:blipFill>
              <p:spPr>
                <a:xfrm>
                  <a:off x="441152" y="2623146"/>
                  <a:ext cx="22104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91" name="Рукописный ввод 90">
                  <a:extLst>
                    <a:ext uri="{FF2B5EF4-FFF2-40B4-BE49-F238E27FC236}">
                      <a16:creationId xmlns:a16="http://schemas.microsoft.com/office/drawing/2014/main" id="{977D53F9-DF3A-451D-B525-6AAED386DA81}"/>
                    </a:ext>
                  </a:extLst>
                </p14:cNvPr>
                <p14:cNvContentPartPr/>
                <p14:nvPr/>
              </p14:nvContentPartPr>
              <p14:xfrm>
                <a:off x="510992" y="3252426"/>
                <a:ext cx="52560" cy="319680"/>
              </p14:xfrm>
            </p:contentPart>
          </mc:Choice>
          <mc:Fallback xmlns="">
            <p:pic>
              <p:nvPicPr>
                <p:cNvPr id="91" name="Рукописный ввод 90">
                  <a:extLst>
                    <a:ext uri="{FF2B5EF4-FFF2-40B4-BE49-F238E27FC236}">
                      <a16:creationId xmlns:a16="http://schemas.microsoft.com/office/drawing/2014/main" id="{977D53F9-DF3A-451D-B525-6AAED386DA81}"/>
                    </a:ext>
                  </a:extLst>
                </p:cNvPr>
                <p:cNvPicPr/>
                <p:nvPr/>
              </p:nvPicPr>
              <p:blipFill>
                <a:blip r:embed="rId251"/>
                <a:stretch>
                  <a:fillRect/>
                </a:stretch>
              </p:blipFill>
              <p:spPr>
                <a:xfrm>
                  <a:off x="502352" y="3243786"/>
                  <a:ext cx="7020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92" name="Рукописный ввод 91">
                  <a:extLst>
                    <a:ext uri="{FF2B5EF4-FFF2-40B4-BE49-F238E27FC236}">
                      <a16:creationId xmlns:a16="http://schemas.microsoft.com/office/drawing/2014/main" id="{7D5B4685-1E27-4323-96E9-4A907859A997}"/>
                    </a:ext>
                  </a:extLst>
                </p14:cNvPr>
                <p14:cNvContentPartPr/>
                <p14:nvPr/>
              </p14:nvContentPartPr>
              <p14:xfrm>
                <a:off x="417392" y="3227586"/>
                <a:ext cx="205920" cy="38880"/>
              </p14:xfrm>
            </p:contentPart>
          </mc:Choice>
          <mc:Fallback xmlns="">
            <p:pic>
              <p:nvPicPr>
                <p:cNvPr id="92" name="Рукописный ввод 91">
                  <a:extLst>
                    <a:ext uri="{FF2B5EF4-FFF2-40B4-BE49-F238E27FC236}">
                      <a16:creationId xmlns:a16="http://schemas.microsoft.com/office/drawing/2014/main" id="{7D5B4685-1E27-4323-96E9-4A907859A997}"/>
                    </a:ext>
                  </a:extLst>
                </p:cNvPr>
                <p:cNvPicPr/>
                <p:nvPr/>
              </p:nvPicPr>
              <p:blipFill>
                <a:blip r:embed="rId253"/>
                <a:stretch>
                  <a:fillRect/>
                </a:stretch>
              </p:blipFill>
              <p:spPr>
                <a:xfrm>
                  <a:off x="408392" y="3218946"/>
                  <a:ext cx="2235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93" name="Рукописный ввод 92">
                  <a:extLst>
                    <a:ext uri="{FF2B5EF4-FFF2-40B4-BE49-F238E27FC236}">
                      <a16:creationId xmlns:a16="http://schemas.microsoft.com/office/drawing/2014/main" id="{1A033CEA-3C52-4D33-8915-6EE5DD58BC8B}"/>
                    </a:ext>
                  </a:extLst>
                </p14:cNvPr>
                <p14:cNvContentPartPr/>
                <p14:nvPr/>
              </p14:nvContentPartPr>
              <p14:xfrm>
                <a:off x="544112" y="3882786"/>
                <a:ext cx="42120" cy="300960"/>
              </p14:xfrm>
            </p:contentPart>
          </mc:Choice>
          <mc:Fallback xmlns="">
            <p:pic>
              <p:nvPicPr>
                <p:cNvPr id="93" name="Рукописный ввод 92">
                  <a:extLst>
                    <a:ext uri="{FF2B5EF4-FFF2-40B4-BE49-F238E27FC236}">
                      <a16:creationId xmlns:a16="http://schemas.microsoft.com/office/drawing/2014/main" id="{1A033CEA-3C52-4D33-8915-6EE5DD58BC8B}"/>
                    </a:ext>
                  </a:extLst>
                </p:cNvPr>
                <p:cNvPicPr/>
                <p:nvPr/>
              </p:nvPicPr>
              <p:blipFill>
                <a:blip r:embed="rId255"/>
                <a:stretch>
                  <a:fillRect/>
                </a:stretch>
              </p:blipFill>
              <p:spPr>
                <a:xfrm>
                  <a:off x="535112" y="3874146"/>
                  <a:ext cx="5976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94" name="Рукописный ввод 93">
                  <a:extLst>
                    <a:ext uri="{FF2B5EF4-FFF2-40B4-BE49-F238E27FC236}">
                      <a16:creationId xmlns:a16="http://schemas.microsoft.com/office/drawing/2014/main" id="{C9D9F57D-3769-4CC4-8AB8-E95E473227AC}"/>
                    </a:ext>
                  </a:extLst>
                </p14:cNvPr>
                <p14:cNvContentPartPr/>
                <p14:nvPr/>
              </p14:nvContentPartPr>
              <p14:xfrm>
                <a:off x="451232" y="3863346"/>
                <a:ext cx="216360" cy="14400"/>
              </p14:xfrm>
            </p:contentPart>
          </mc:Choice>
          <mc:Fallback xmlns="">
            <p:pic>
              <p:nvPicPr>
                <p:cNvPr id="94" name="Рукописный ввод 93">
                  <a:extLst>
                    <a:ext uri="{FF2B5EF4-FFF2-40B4-BE49-F238E27FC236}">
                      <a16:creationId xmlns:a16="http://schemas.microsoft.com/office/drawing/2014/main" id="{C9D9F57D-3769-4CC4-8AB8-E95E473227AC}"/>
                    </a:ext>
                  </a:extLst>
                </p:cNvPr>
                <p:cNvPicPr/>
                <p:nvPr/>
              </p:nvPicPr>
              <p:blipFill>
                <a:blip r:embed="rId257"/>
                <a:stretch>
                  <a:fillRect/>
                </a:stretch>
              </p:blipFill>
              <p:spPr>
                <a:xfrm>
                  <a:off x="442232" y="3854346"/>
                  <a:ext cx="23400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95" name="Рукописный ввод 94">
                  <a:extLst>
                    <a:ext uri="{FF2B5EF4-FFF2-40B4-BE49-F238E27FC236}">
                      <a16:creationId xmlns:a16="http://schemas.microsoft.com/office/drawing/2014/main" id="{99C38E5E-01CB-4C41-AC82-F30CE9C69822}"/>
                    </a:ext>
                  </a:extLst>
                </p14:cNvPr>
                <p14:cNvContentPartPr/>
                <p14:nvPr/>
              </p14:nvContentPartPr>
              <p14:xfrm>
                <a:off x="564272" y="4441146"/>
                <a:ext cx="71640" cy="349200"/>
              </p14:xfrm>
            </p:contentPart>
          </mc:Choice>
          <mc:Fallback xmlns="">
            <p:pic>
              <p:nvPicPr>
                <p:cNvPr id="95" name="Рукописный ввод 94">
                  <a:extLst>
                    <a:ext uri="{FF2B5EF4-FFF2-40B4-BE49-F238E27FC236}">
                      <a16:creationId xmlns:a16="http://schemas.microsoft.com/office/drawing/2014/main" id="{99C38E5E-01CB-4C41-AC82-F30CE9C69822}"/>
                    </a:ext>
                  </a:extLst>
                </p:cNvPr>
                <p:cNvPicPr/>
                <p:nvPr/>
              </p:nvPicPr>
              <p:blipFill>
                <a:blip r:embed="rId259"/>
                <a:stretch>
                  <a:fillRect/>
                </a:stretch>
              </p:blipFill>
              <p:spPr>
                <a:xfrm>
                  <a:off x="555632" y="4432506"/>
                  <a:ext cx="8928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28" name="Рукописный ввод 127">
                  <a:extLst>
                    <a:ext uri="{FF2B5EF4-FFF2-40B4-BE49-F238E27FC236}">
                      <a16:creationId xmlns:a16="http://schemas.microsoft.com/office/drawing/2014/main" id="{C57877DD-FBEF-4720-845E-63DB1794C926}"/>
                    </a:ext>
                  </a:extLst>
                </p14:cNvPr>
                <p14:cNvContentPartPr/>
                <p14:nvPr/>
              </p14:nvContentPartPr>
              <p14:xfrm>
                <a:off x="496592" y="4424226"/>
                <a:ext cx="234360" cy="57240"/>
              </p14:xfrm>
            </p:contentPart>
          </mc:Choice>
          <mc:Fallback xmlns="">
            <p:pic>
              <p:nvPicPr>
                <p:cNvPr id="128" name="Рукописный ввод 127">
                  <a:extLst>
                    <a:ext uri="{FF2B5EF4-FFF2-40B4-BE49-F238E27FC236}">
                      <a16:creationId xmlns:a16="http://schemas.microsoft.com/office/drawing/2014/main" id="{C57877DD-FBEF-4720-845E-63DB1794C926}"/>
                    </a:ext>
                  </a:extLst>
                </p:cNvPr>
                <p:cNvPicPr/>
                <p:nvPr/>
              </p:nvPicPr>
              <p:blipFill>
                <a:blip r:embed="rId261"/>
                <a:stretch>
                  <a:fillRect/>
                </a:stretch>
              </p:blipFill>
              <p:spPr>
                <a:xfrm>
                  <a:off x="487592" y="4415226"/>
                  <a:ext cx="25200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29" name="Рукописный ввод 128">
                  <a:extLst>
                    <a:ext uri="{FF2B5EF4-FFF2-40B4-BE49-F238E27FC236}">
                      <a16:creationId xmlns:a16="http://schemas.microsoft.com/office/drawing/2014/main" id="{292895B8-5B4C-4115-BC2E-CF439B1BB5CF}"/>
                    </a:ext>
                  </a:extLst>
                </p14:cNvPr>
                <p14:cNvContentPartPr/>
                <p14:nvPr/>
              </p14:nvContentPartPr>
              <p14:xfrm>
                <a:off x="528272" y="4633386"/>
                <a:ext cx="217440" cy="55440"/>
              </p14:xfrm>
            </p:contentPart>
          </mc:Choice>
          <mc:Fallback xmlns="">
            <p:pic>
              <p:nvPicPr>
                <p:cNvPr id="129" name="Рукописный ввод 128">
                  <a:extLst>
                    <a:ext uri="{FF2B5EF4-FFF2-40B4-BE49-F238E27FC236}">
                      <a16:creationId xmlns:a16="http://schemas.microsoft.com/office/drawing/2014/main" id="{292895B8-5B4C-4115-BC2E-CF439B1BB5CF}"/>
                    </a:ext>
                  </a:extLst>
                </p:cNvPr>
                <p:cNvPicPr/>
                <p:nvPr/>
              </p:nvPicPr>
              <p:blipFill>
                <a:blip r:embed="rId263"/>
                <a:stretch>
                  <a:fillRect/>
                </a:stretch>
              </p:blipFill>
              <p:spPr>
                <a:xfrm>
                  <a:off x="519272" y="4624746"/>
                  <a:ext cx="23508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30" name="Рукописный ввод 129">
                  <a:extLst>
                    <a:ext uri="{FF2B5EF4-FFF2-40B4-BE49-F238E27FC236}">
                      <a16:creationId xmlns:a16="http://schemas.microsoft.com/office/drawing/2014/main" id="{D7602BF7-0F4B-4954-9487-055044D57279}"/>
                    </a:ext>
                  </a:extLst>
                </p14:cNvPr>
                <p14:cNvContentPartPr/>
                <p14:nvPr/>
              </p14:nvContentPartPr>
              <p14:xfrm>
                <a:off x="599192" y="5011386"/>
                <a:ext cx="87480" cy="314640"/>
              </p14:xfrm>
            </p:contentPart>
          </mc:Choice>
          <mc:Fallback xmlns="">
            <p:pic>
              <p:nvPicPr>
                <p:cNvPr id="130" name="Рукописный ввод 129">
                  <a:extLst>
                    <a:ext uri="{FF2B5EF4-FFF2-40B4-BE49-F238E27FC236}">
                      <a16:creationId xmlns:a16="http://schemas.microsoft.com/office/drawing/2014/main" id="{D7602BF7-0F4B-4954-9487-055044D57279}"/>
                    </a:ext>
                  </a:extLst>
                </p:cNvPr>
                <p:cNvPicPr/>
                <p:nvPr/>
              </p:nvPicPr>
              <p:blipFill>
                <a:blip r:embed="rId265"/>
                <a:stretch>
                  <a:fillRect/>
                </a:stretch>
              </p:blipFill>
              <p:spPr>
                <a:xfrm>
                  <a:off x="590552" y="5002386"/>
                  <a:ext cx="10512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31" name="Рукописный ввод 130">
                  <a:extLst>
                    <a:ext uri="{FF2B5EF4-FFF2-40B4-BE49-F238E27FC236}">
                      <a16:creationId xmlns:a16="http://schemas.microsoft.com/office/drawing/2014/main" id="{EFBB2C53-FE9E-4565-BFE3-492C27D36043}"/>
                    </a:ext>
                  </a:extLst>
                </p14:cNvPr>
                <p14:cNvContentPartPr/>
                <p14:nvPr/>
              </p14:nvContentPartPr>
              <p14:xfrm>
                <a:off x="542672" y="5018226"/>
                <a:ext cx="235800" cy="38520"/>
              </p14:xfrm>
            </p:contentPart>
          </mc:Choice>
          <mc:Fallback xmlns="">
            <p:pic>
              <p:nvPicPr>
                <p:cNvPr id="131" name="Рукописный ввод 130">
                  <a:extLst>
                    <a:ext uri="{FF2B5EF4-FFF2-40B4-BE49-F238E27FC236}">
                      <a16:creationId xmlns:a16="http://schemas.microsoft.com/office/drawing/2014/main" id="{EFBB2C53-FE9E-4565-BFE3-492C27D36043}"/>
                    </a:ext>
                  </a:extLst>
                </p:cNvPr>
                <p:cNvPicPr/>
                <p:nvPr/>
              </p:nvPicPr>
              <p:blipFill>
                <a:blip r:embed="rId267"/>
                <a:stretch>
                  <a:fillRect/>
                </a:stretch>
              </p:blipFill>
              <p:spPr>
                <a:xfrm>
                  <a:off x="534032" y="5009226"/>
                  <a:ext cx="25344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32" name="Рукописный ввод 131">
                  <a:extLst>
                    <a:ext uri="{FF2B5EF4-FFF2-40B4-BE49-F238E27FC236}">
                      <a16:creationId xmlns:a16="http://schemas.microsoft.com/office/drawing/2014/main" id="{62399503-2852-459C-8F98-23BCBED7A31E}"/>
                    </a:ext>
                  </a:extLst>
                </p14:cNvPr>
                <p14:cNvContentPartPr/>
                <p14:nvPr/>
              </p14:nvContentPartPr>
              <p14:xfrm>
                <a:off x="496592" y="5161146"/>
                <a:ext cx="280440" cy="70560"/>
              </p14:xfrm>
            </p:contentPart>
          </mc:Choice>
          <mc:Fallback xmlns="">
            <p:pic>
              <p:nvPicPr>
                <p:cNvPr id="132" name="Рукописный ввод 131">
                  <a:extLst>
                    <a:ext uri="{FF2B5EF4-FFF2-40B4-BE49-F238E27FC236}">
                      <a16:creationId xmlns:a16="http://schemas.microsoft.com/office/drawing/2014/main" id="{62399503-2852-459C-8F98-23BCBED7A31E}"/>
                    </a:ext>
                  </a:extLst>
                </p:cNvPr>
                <p:cNvPicPr/>
                <p:nvPr/>
              </p:nvPicPr>
              <p:blipFill>
                <a:blip r:embed="rId269"/>
                <a:stretch>
                  <a:fillRect/>
                </a:stretch>
              </p:blipFill>
              <p:spPr>
                <a:xfrm>
                  <a:off x="487592" y="5152146"/>
                  <a:ext cx="29808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33" name="Рукописный ввод 132">
                  <a:extLst>
                    <a:ext uri="{FF2B5EF4-FFF2-40B4-BE49-F238E27FC236}">
                      <a16:creationId xmlns:a16="http://schemas.microsoft.com/office/drawing/2014/main" id="{60F45163-4DC7-4DE8-B899-B199E0F25E61}"/>
                    </a:ext>
                  </a:extLst>
                </p14:cNvPr>
                <p14:cNvContentPartPr/>
                <p14:nvPr/>
              </p14:nvContentPartPr>
              <p14:xfrm>
                <a:off x="561032" y="5622306"/>
                <a:ext cx="78120" cy="251640"/>
              </p14:xfrm>
            </p:contentPart>
          </mc:Choice>
          <mc:Fallback xmlns="">
            <p:pic>
              <p:nvPicPr>
                <p:cNvPr id="133" name="Рукописный ввод 132">
                  <a:extLst>
                    <a:ext uri="{FF2B5EF4-FFF2-40B4-BE49-F238E27FC236}">
                      <a16:creationId xmlns:a16="http://schemas.microsoft.com/office/drawing/2014/main" id="{60F45163-4DC7-4DE8-B899-B199E0F25E61}"/>
                    </a:ext>
                  </a:extLst>
                </p:cNvPr>
                <p:cNvPicPr/>
                <p:nvPr/>
              </p:nvPicPr>
              <p:blipFill>
                <a:blip r:embed="rId271"/>
                <a:stretch>
                  <a:fillRect/>
                </a:stretch>
              </p:blipFill>
              <p:spPr>
                <a:xfrm>
                  <a:off x="552032" y="5613306"/>
                  <a:ext cx="9576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34" name="Рукописный ввод 133">
                  <a:extLst>
                    <a:ext uri="{FF2B5EF4-FFF2-40B4-BE49-F238E27FC236}">
                      <a16:creationId xmlns:a16="http://schemas.microsoft.com/office/drawing/2014/main" id="{EA7627E5-957B-4893-86AA-3CB2EB458C26}"/>
                    </a:ext>
                  </a:extLst>
                </p14:cNvPr>
                <p14:cNvContentPartPr/>
                <p14:nvPr/>
              </p14:nvContentPartPr>
              <p14:xfrm>
                <a:off x="517832" y="5549946"/>
                <a:ext cx="287640" cy="54360"/>
              </p14:xfrm>
            </p:contentPart>
          </mc:Choice>
          <mc:Fallback xmlns="">
            <p:pic>
              <p:nvPicPr>
                <p:cNvPr id="134" name="Рукописный ввод 133">
                  <a:extLst>
                    <a:ext uri="{FF2B5EF4-FFF2-40B4-BE49-F238E27FC236}">
                      <a16:creationId xmlns:a16="http://schemas.microsoft.com/office/drawing/2014/main" id="{EA7627E5-957B-4893-86AA-3CB2EB458C26}"/>
                    </a:ext>
                  </a:extLst>
                </p:cNvPr>
                <p:cNvPicPr/>
                <p:nvPr/>
              </p:nvPicPr>
              <p:blipFill>
                <a:blip r:embed="rId273"/>
                <a:stretch>
                  <a:fillRect/>
                </a:stretch>
              </p:blipFill>
              <p:spPr>
                <a:xfrm>
                  <a:off x="509192" y="5540946"/>
                  <a:ext cx="3052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35" name="Рукописный ввод 134">
                  <a:extLst>
                    <a:ext uri="{FF2B5EF4-FFF2-40B4-BE49-F238E27FC236}">
                      <a16:creationId xmlns:a16="http://schemas.microsoft.com/office/drawing/2014/main" id="{08D4E4E1-E3C5-4D09-866B-75D6BB9B146C}"/>
                    </a:ext>
                  </a:extLst>
                </p14:cNvPr>
                <p14:cNvContentPartPr/>
                <p14:nvPr/>
              </p14:nvContentPartPr>
              <p14:xfrm>
                <a:off x="469232" y="5736426"/>
                <a:ext cx="304560" cy="52200"/>
              </p14:xfrm>
            </p:contentPart>
          </mc:Choice>
          <mc:Fallback xmlns="">
            <p:pic>
              <p:nvPicPr>
                <p:cNvPr id="135" name="Рукописный ввод 134">
                  <a:extLst>
                    <a:ext uri="{FF2B5EF4-FFF2-40B4-BE49-F238E27FC236}">
                      <a16:creationId xmlns:a16="http://schemas.microsoft.com/office/drawing/2014/main" id="{08D4E4E1-E3C5-4D09-866B-75D6BB9B146C}"/>
                    </a:ext>
                  </a:extLst>
                </p:cNvPr>
                <p:cNvPicPr/>
                <p:nvPr/>
              </p:nvPicPr>
              <p:blipFill>
                <a:blip r:embed="rId275"/>
                <a:stretch>
                  <a:fillRect/>
                </a:stretch>
              </p:blipFill>
              <p:spPr>
                <a:xfrm>
                  <a:off x="460592" y="5727426"/>
                  <a:ext cx="32220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36" name="Рукописный ввод 135">
                  <a:extLst>
                    <a:ext uri="{FF2B5EF4-FFF2-40B4-BE49-F238E27FC236}">
                      <a16:creationId xmlns:a16="http://schemas.microsoft.com/office/drawing/2014/main" id="{F3EAFF56-6D2B-44B7-93F6-A0D04F766A85}"/>
                    </a:ext>
                  </a:extLst>
                </p14:cNvPr>
                <p14:cNvContentPartPr/>
                <p14:nvPr/>
              </p14:nvContentPartPr>
              <p14:xfrm>
                <a:off x="588032" y="6164826"/>
                <a:ext cx="24840" cy="171360"/>
              </p14:xfrm>
            </p:contentPart>
          </mc:Choice>
          <mc:Fallback xmlns="">
            <p:pic>
              <p:nvPicPr>
                <p:cNvPr id="136" name="Рукописный ввод 135">
                  <a:extLst>
                    <a:ext uri="{FF2B5EF4-FFF2-40B4-BE49-F238E27FC236}">
                      <a16:creationId xmlns:a16="http://schemas.microsoft.com/office/drawing/2014/main" id="{F3EAFF56-6D2B-44B7-93F6-A0D04F766A85}"/>
                    </a:ext>
                  </a:extLst>
                </p:cNvPr>
                <p:cNvPicPr/>
                <p:nvPr/>
              </p:nvPicPr>
              <p:blipFill>
                <a:blip r:embed="rId277"/>
                <a:stretch>
                  <a:fillRect/>
                </a:stretch>
              </p:blipFill>
              <p:spPr>
                <a:xfrm>
                  <a:off x="579392" y="6156186"/>
                  <a:ext cx="424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37" name="Рукописный ввод 136">
                  <a:extLst>
                    <a:ext uri="{FF2B5EF4-FFF2-40B4-BE49-F238E27FC236}">
                      <a16:creationId xmlns:a16="http://schemas.microsoft.com/office/drawing/2014/main" id="{E90676C1-E63F-48D2-9E9A-2152AA63F841}"/>
                    </a:ext>
                  </a:extLst>
                </p14:cNvPr>
                <p14:cNvContentPartPr/>
                <p14:nvPr/>
              </p14:nvContentPartPr>
              <p14:xfrm>
                <a:off x="473912" y="6110466"/>
                <a:ext cx="276480" cy="148320"/>
              </p14:xfrm>
            </p:contentPart>
          </mc:Choice>
          <mc:Fallback xmlns="">
            <p:pic>
              <p:nvPicPr>
                <p:cNvPr id="137" name="Рукописный ввод 136">
                  <a:extLst>
                    <a:ext uri="{FF2B5EF4-FFF2-40B4-BE49-F238E27FC236}">
                      <a16:creationId xmlns:a16="http://schemas.microsoft.com/office/drawing/2014/main" id="{E90676C1-E63F-48D2-9E9A-2152AA63F841}"/>
                    </a:ext>
                  </a:extLst>
                </p:cNvPr>
                <p:cNvPicPr/>
                <p:nvPr/>
              </p:nvPicPr>
              <p:blipFill>
                <a:blip r:embed="rId279"/>
                <a:stretch>
                  <a:fillRect/>
                </a:stretch>
              </p:blipFill>
              <p:spPr>
                <a:xfrm>
                  <a:off x="464912" y="6101826"/>
                  <a:ext cx="29412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38" name="Рукописный ввод 137">
                  <a:extLst>
                    <a:ext uri="{FF2B5EF4-FFF2-40B4-BE49-F238E27FC236}">
                      <a16:creationId xmlns:a16="http://schemas.microsoft.com/office/drawing/2014/main" id="{AD6C4A7F-DBEF-4471-A30C-28F2FA835010}"/>
                    </a:ext>
                  </a:extLst>
                </p14:cNvPr>
                <p14:cNvContentPartPr/>
                <p14:nvPr/>
              </p14:nvContentPartPr>
              <p14:xfrm>
                <a:off x="1293992" y="4400466"/>
                <a:ext cx="390600" cy="1955880"/>
              </p14:xfrm>
            </p:contentPart>
          </mc:Choice>
          <mc:Fallback xmlns="">
            <p:pic>
              <p:nvPicPr>
                <p:cNvPr id="138" name="Рукописный ввод 137">
                  <a:extLst>
                    <a:ext uri="{FF2B5EF4-FFF2-40B4-BE49-F238E27FC236}">
                      <a16:creationId xmlns:a16="http://schemas.microsoft.com/office/drawing/2014/main" id="{AD6C4A7F-DBEF-4471-A30C-28F2FA835010}"/>
                    </a:ext>
                  </a:extLst>
                </p:cNvPr>
                <p:cNvPicPr/>
                <p:nvPr/>
              </p:nvPicPr>
              <p:blipFill>
                <a:blip r:embed="rId281"/>
                <a:stretch>
                  <a:fillRect/>
                </a:stretch>
              </p:blipFill>
              <p:spPr>
                <a:xfrm>
                  <a:off x="1284992" y="4391826"/>
                  <a:ext cx="408240" cy="197352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40" name="Рукописный ввод 139">
                  <a:extLst>
                    <a:ext uri="{FF2B5EF4-FFF2-40B4-BE49-F238E27FC236}">
                      <a16:creationId xmlns:a16="http://schemas.microsoft.com/office/drawing/2014/main" id="{84DF32BE-AF60-4B63-903A-F26AE5AD7CC7}"/>
                    </a:ext>
                  </a:extLst>
                </p14:cNvPr>
                <p14:cNvContentPartPr/>
                <p14:nvPr/>
              </p14:nvContentPartPr>
              <p14:xfrm>
                <a:off x="1319912" y="1964346"/>
                <a:ext cx="45000" cy="383760"/>
              </p14:xfrm>
            </p:contentPart>
          </mc:Choice>
          <mc:Fallback xmlns="">
            <p:pic>
              <p:nvPicPr>
                <p:cNvPr id="140" name="Рукописный ввод 139">
                  <a:extLst>
                    <a:ext uri="{FF2B5EF4-FFF2-40B4-BE49-F238E27FC236}">
                      <a16:creationId xmlns:a16="http://schemas.microsoft.com/office/drawing/2014/main" id="{84DF32BE-AF60-4B63-903A-F26AE5AD7CC7}"/>
                    </a:ext>
                  </a:extLst>
                </p:cNvPr>
                <p:cNvPicPr/>
                <p:nvPr/>
              </p:nvPicPr>
              <p:blipFill>
                <a:blip r:embed="rId283"/>
                <a:stretch>
                  <a:fillRect/>
                </a:stretch>
              </p:blipFill>
              <p:spPr>
                <a:xfrm>
                  <a:off x="1311272" y="1955346"/>
                  <a:ext cx="6264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41" name="Рукописный ввод 140">
                  <a:extLst>
                    <a:ext uri="{FF2B5EF4-FFF2-40B4-BE49-F238E27FC236}">
                      <a16:creationId xmlns:a16="http://schemas.microsoft.com/office/drawing/2014/main" id="{06D0D4E5-4593-40D4-B654-1CCED2A8B87C}"/>
                    </a:ext>
                  </a:extLst>
                </p14:cNvPr>
                <p14:cNvContentPartPr/>
                <p14:nvPr/>
              </p14:nvContentPartPr>
              <p14:xfrm>
                <a:off x="1240712" y="1965426"/>
                <a:ext cx="215280" cy="16560"/>
              </p14:xfrm>
            </p:contentPart>
          </mc:Choice>
          <mc:Fallback xmlns="">
            <p:pic>
              <p:nvPicPr>
                <p:cNvPr id="141" name="Рукописный ввод 140">
                  <a:extLst>
                    <a:ext uri="{FF2B5EF4-FFF2-40B4-BE49-F238E27FC236}">
                      <a16:creationId xmlns:a16="http://schemas.microsoft.com/office/drawing/2014/main" id="{06D0D4E5-4593-40D4-B654-1CCED2A8B87C}"/>
                    </a:ext>
                  </a:extLst>
                </p:cNvPr>
                <p:cNvPicPr/>
                <p:nvPr/>
              </p:nvPicPr>
              <p:blipFill>
                <a:blip r:embed="rId285"/>
                <a:stretch>
                  <a:fillRect/>
                </a:stretch>
              </p:blipFill>
              <p:spPr>
                <a:xfrm>
                  <a:off x="1232072" y="1956426"/>
                  <a:ext cx="2329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42" name="Рукописный ввод 141">
                  <a:extLst>
                    <a:ext uri="{FF2B5EF4-FFF2-40B4-BE49-F238E27FC236}">
                      <a16:creationId xmlns:a16="http://schemas.microsoft.com/office/drawing/2014/main" id="{9019E9F5-ED54-42DD-B00A-ED4690090721}"/>
                    </a:ext>
                  </a:extLst>
                </p14:cNvPr>
                <p14:cNvContentPartPr/>
                <p14:nvPr/>
              </p14:nvContentPartPr>
              <p14:xfrm>
                <a:off x="1375712" y="2572746"/>
                <a:ext cx="28800" cy="315000"/>
              </p14:xfrm>
            </p:contentPart>
          </mc:Choice>
          <mc:Fallback xmlns="">
            <p:pic>
              <p:nvPicPr>
                <p:cNvPr id="142" name="Рукописный ввод 141">
                  <a:extLst>
                    <a:ext uri="{FF2B5EF4-FFF2-40B4-BE49-F238E27FC236}">
                      <a16:creationId xmlns:a16="http://schemas.microsoft.com/office/drawing/2014/main" id="{9019E9F5-ED54-42DD-B00A-ED4690090721}"/>
                    </a:ext>
                  </a:extLst>
                </p:cNvPr>
                <p:cNvPicPr/>
                <p:nvPr/>
              </p:nvPicPr>
              <p:blipFill>
                <a:blip r:embed="rId287"/>
                <a:stretch>
                  <a:fillRect/>
                </a:stretch>
              </p:blipFill>
              <p:spPr>
                <a:xfrm>
                  <a:off x="1367072" y="2563746"/>
                  <a:ext cx="4644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43" name="Рукописный ввод 142">
                  <a:extLst>
                    <a:ext uri="{FF2B5EF4-FFF2-40B4-BE49-F238E27FC236}">
                      <a16:creationId xmlns:a16="http://schemas.microsoft.com/office/drawing/2014/main" id="{68FB0F56-A69A-4DFD-981E-BFFA3DCED08A}"/>
                    </a:ext>
                  </a:extLst>
                </p14:cNvPr>
                <p14:cNvContentPartPr/>
                <p14:nvPr/>
              </p14:nvContentPartPr>
              <p14:xfrm>
                <a:off x="1260152" y="2555106"/>
                <a:ext cx="282240" cy="47880"/>
              </p14:xfrm>
            </p:contentPart>
          </mc:Choice>
          <mc:Fallback xmlns="">
            <p:pic>
              <p:nvPicPr>
                <p:cNvPr id="143" name="Рукописный ввод 142">
                  <a:extLst>
                    <a:ext uri="{FF2B5EF4-FFF2-40B4-BE49-F238E27FC236}">
                      <a16:creationId xmlns:a16="http://schemas.microsoft.com/office/drawing/2014/main" id="{68FB0F56-A69A-4DFD-981E-BFFA3DCED08A}"/>
                    </a:ext>
                  </a:extLst>
                </p:cNvPr>
                <p:cNvPicPr/>
                <p:nvPr/>
              </p:nvPicPr>
              <p:blipFill>
                <a:blip r:embed="rId289"/>
                <a:stretch>
                  <a:fillRect/>
                </a:stretch>
              </p:blipFill>
              <p:spPr>
                <a:xfrm>
                  <a:off x="1251152" y="2546106"/>
                  <a:ext cx="2998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44" name="Рукописный ввод 143">
                  <a:extLst>
                    <a:ext uri="{FF2B5EF4-FFF2-40B4-BE49-F238E27FC236}">
                      <a16:creationId xmlns:a16="http://schemas.microsoft.com/office/drawing/2014/main" id="{1DBAF1E5-43B0-4C02-9BA3-4C605917ED66}"/>
                    </a:ext>
                  </a:extLst>
                </p14:cNvPr>
                <p14:cNvContentPartPr/>
                <p14:nvPr/>
              </p14:nvContentPartPr>
              <p14:xfrm>
                <a:off x="1420712" y="3166746"/>
                <a:ext cx="109440" cy="406800"/>
              </p14:xfrm>
            </p:contentPart>
          </mc:Choice>
          <mc:Fallback xmlns="">
            <p:pic>
              <p:nvPicPr>
                <p:cNvPr id="144" name="Рукописный ввод 143">
                  <a:extLst>
                    <a:ext uri="{FF2B5EF4-FFF2-40B4-BE49-F238E27FC236}">
                      <a16:creationId xmlns:a16="http://schemas.microsoft.com/office/drawing/2014/main" id="{1DBAF1E5-43B0-4C02-9BA3-4C605917ED66}"/>
                    </a:ext>
                  </a:extLst>
                </p:cNvPr>
                <p:cNvPicPr/>
                <p:nvPr/>
              </p:nvPicPr>
              <p:blipFill>
                <a:blip r:embed="rId291"/>
                <a:stretch>
                  <a:fillRect/>
                </a:stretch>
              </p:blipFill>
              <p:spPr>
                <a:xfrm>
                  <a:off x="1411712" y="3157746"/>
                  <a:ext cx="12708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45" name="Рукописный ввод 144">
                  <a:extLst>
                    <a:ext uri="{FF2B5EF4-FFF2-40B4-BE49-F238E27FC236}">
                      <a16:creationId xmlns:a16="http://schemas.microsoft.com/office/drawing/2014/main" id="{76F3CC64-5EFE-411E-847E-AC23D8FF3A3B}"/>
                    </a:ext>
                  </a:extLst>
                </p14:cNvPr>
                <p14:cNvContentPartPr/>
                <p14:nvPr/>
              </p14:nvContentPartPr>
              <p14:xfrm>
                <a:off x="1356272" y="3154146"/>
                <a:ext cx="259560" cy="60840"/>
              </p14:xfrm>
            </p:contentPart>
          </mc:Choice>
          <mc:Fallback xmlns="">
            <p:pic>
              <p:nvPicPr>
                <p:cNvPr id="145" name="Рукописный ввод 144">
                  <a:extLst>
                    <a:ext uri="{FF2B5EF4-FFF2-40B4-BE49-F238E27FC236}">
                      <a16:creationId xmlns:a16="http://schemas.microsoft.com/office/drawing/2014/main" id="{76F3CC64-5EFE-411E-847E-AC23D8FF3A3B}"/>
                    </a:ext>
                  </a:extLst>
                </p:cNvPr>
                <p:cNvPicPr/>
                <p:nvPr/>
              </p:nvPicPr>
              <p:blipFill>
                <a:blip r:embed="rId293"/>
                <a:stretch>
                  <a:fillRect/>
                </a:stretch>
              </p:blipFill>
              <p:spPr>
                <a:xfrm>
                  <a:off x="1347272" y="3145146"/>
                  <a:ext cx="27720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47" name="Рукописный ввод 146">
                  <a:extLst>
                    <a:ext uri="{FF2B5EF4-FFF2-40B4-BE49-F238E27FC236}">
                      <a16:creationId xmlns:a16="http://schemas.microsoft.com/office/drawing/2014/main" id="{CAD487DB-0525-44B3-B33F-9A873834C9B1}"/>
                    </a:ext>
                  </a:extLst>
                </p14:cNvPr>
                <p14:cNvContentPartPr/>
                <p14:nvPr/>
              </p14:nvContentPartPr>
              <p14:xfrm>
                <a:off x="1435472" y="3340266"/>
                <a:ext cx="158760" cy="69120"/>
              </p14:xfrm>
            </p:contentPart>
          </mc:Choice>
          <mc:Fallback xmlns="">
            <p:pic>
              <p:nvPicPr>
                <p:cNvPr id="147" name="Рукописный ввод 146">
                  <a:extLst>
                    <a:ext uri="{FF2B5EF4-FFF2-40B4-BE49-F238E27FC236}">
                      <a16:creationId xmlns:a16="http://schemas.microsoft.com/office/drawing/2014/main" id="{CAD487DB-0525-44B3-B33F-9A873834C9B1}"/>
                    </a:ext>
                  </a:extLst>
                </p:cNvPr>
                <p:cNvPicPr/>
                <p:nvPr/>
              </p:nvPicPr>
              <p:blipFill>
                <a:blip r:embed="rId295"/>
                <a:stretch>
                  <a:fillRect/>
                </a:stretch>
              </p:blipFill>
              <p:spPr>
                <a:xfrm>
                  <a:off x="1426472" y="3331626"/>
                  <a:ext cx="17640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48" name="Рукописный ввод 147">
                  <a:extLst>
                    <a:ext uri="{FF2B5EF4-FFF2-40B4-BE49-F238E27FC236}">
                      <a16:creationId xmlns:a16="http://schemas.microsoft.com/office/drawing/2014/main" id="{CA2903F3-4663-40A8-94B5-1A4AE5198D0E}"/>
                    </a:ext>
                  </a:extLst>
                </p14:cNvPr>
                <p14:cNvContentPartPr/>
                <p14:nvPr/>
              </p14:nvContentPartPr>
              <p14:xfrm>
                <a:off x="1500992" y="3834186"/>
                <a:ext cx="87120" cy="378360"/>
              </p14:xfrm>
            </p:contentPart>
          </mc:Choice>
          <mc:Fallback xmlns="">
            <p:pic>
              <p:nvPicPr>
                <p:cNvPr id="148" name="Рукописный ввод 147">
                  <a:extLst>
                    <a:ext uri="{FF2B5EF4-FFF2-40B4-BE49-F238E27FC236}">
                      <a16:creationId xmlns:a16="http://schemas.microsoft.com/office/drawing/2014/main" id="{CA2903F3-4663-40A8-94B5-1A4AE5198D0E}"/>
                    </a:ext>
                  </a:extLst>
                </p:cNvPr>
                <p:cNvPicPr/>
                <p:nvPr/>
              </p:nvPicPr>
              <p:blipFill>
                <a:blip r:embed="rId297"/>
                <a:stretch>
                  <a:fillRect/>
                </a:stretch>
              </p:blipFill>
              <p:spPr>
                <a:xfrm>
                  <a:off x="1491992" y="3825186"/>
                  <a:ext cx="10476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50" name="Рукописный ввод 149">
                  <a:extLst>
                    <a:ext uri="{FF2B5EF4-FFF2-40B4-BE49-F238E27FC236}">
                      <a16:creationId xmlns:a16="http://schemas.microsoft.com/office/drawing/2014/main" id="{D92BFECF-8030-4A0A-A8F0-13CA26F8DCFA}"/>
                    </a:ext>
                  </a:extLst>
                </p14:cNvPr>
                <p14:cNvContentPartPr/>
                <p14:nvPr/>
              </p14:nvContentPartPr>
              <p14:xfrm>
                <a:off x="1410272" y="3777666"/>
                <a:ext cx="283320" cy="43200"/>
              </p14:xfrm>
            </p:contentPart>
          </mc:Choice>
          <mc:Fallback xmlns="">
            <p:pic>
              <p:nvPicPr>
                <p:cNvPr id="150" name="Рукописный ввод 149">
                  <a:extLst>
                    <a:ext uri="{FF2B5EF4-FFF2-40B4-BE49-F238E27FC236}">
                      <a16:creationId xmlns:a16="http://schemas.microsoft.com/office/drawing/2014/main" id="{D92BFECF-8030-4A0A-A8F0-13CA26F8DCFA}"/>
                    </a:ext>
                  </a:extLst>
                </p:cNvPr>
                <p:cNvPicPr/>
                <p:nvPr/>
              </p:nvPicPr>
              <p:blipFill>
                <a:blip r:embed="rId299"/>
                <a:stretch>
                  <a:fillRect/>
                </a:stretch>
              </p:blipFill>
              <p:spPr>
                <a:xfrm>
                  <a:off x="1401632" y="3768666"/>
                  <a:ext cx="30096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51" name="Рукописный ввод 150">
                  <a:extLst>
                    <a:ext uri="{FF2B5EF4-FFF2-40B4-BE49-F238E27FC236}">
                      <a16:creationId xmlns:a16="http://schemas.microsoft.com/office/drawing/2014/main" id="{E40D1C76-6932-4021-BB7C-E2F8D69D51F3}"/>
                    </a:ext>
                  </a:extLst>
                </p14:cNvPr>
                <p14:cNvContentPartPr/>
                <p14:nvPr/>
              </p14:nvContentPartPr>
              <p14:xfrm>
                <a:off x="1445552" y="3984306"/>
                <a:ext cx="271800" cy="32760"/>
              </p14:xfrm>
            </p:contentPart>
          </mc:Choice>
          <mc:Fallback xmlns="">
            <p:pic>
              <p:nvPicPr>
                <p:cNvPr id="151" name="Рукописный ввод 150">
                  <a:extLst>
                    <a:ext uri="{FF2B5EF4-FFF2-40B4-BE49-F238E27FC236}">
                      <a16:creationId xmlns:a16="http://schemas.microsoft.com/office/drawing/2014/main" id="{E40D1C76-6932-4021-BB7C-E2F8D69D51F3}"/>
                    </a:ext>
                  </a:extLst>
                </p:cNvPr>
                <p:cNvPicPr/>
                <p:nvPr/>
              </p:nvPicPr>
              <p:blipFill>
                <a:blip r:embed="rId301"/>
                <a:stretch>
                  <a:fillRect/>
                </a:stretch>
              </p:blipFill>
              <p:spPr>
                <a:xfrm>
                  <a:off x="1436552" y="3975306"/>
                  <a:ext cx="28944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53" name="Рукописный ввод 152">
                  <a:extLst>
                    <a:ext uri="{FF2B5EF4-FFF2-40B4-BE49-F238E27FC236}">
                      <a16:creationId xmlns:a16="http://schemas.microsoft.com/office/drawing/2014/main" id="{0630B199-68A9-4321-87F3-4552EDE66B38}"/>
                    </a:ext>
                  </a:extLst>
                </p14:cNvPr>
                <p14:cNvContentPartPr/>
                <p14:nvPr/>
              </p14:nvContentPartPr>
              <p14:xfrm>
                <a:off x="1701152" y="4353306"/>
                <a:ext cx="24840" cy="317160"/>
              </p14:xfrm>
            </p:contentPart>
          </mc:Choice>
          <mc:Fallback xmlns="">
            <p:pic>
              <p:nvPicPr>
                <p:cNvPr id="153" name="Рукописный ввод 152">
                  <a:extLst>
                    <a:ext uri="{FF2B5EF4-FFF2-40B4-BE49-F238E27FC236}">
                      <a16:creationId xmlns:a16="http://schemas.microsoft.com/office/drawing/2014/main" id="{0630B199-68A9-4321-87F3-4552EDE66B38}"/>
                    </a:ext>
                  </a:extLst>
                </p:cNvPr>
                <p:cNvPicPr/>
                <p:nvPr/>
              </p:nvPicPr>
              <p:blipFill>
                <a:blip r:embed="rId303"/>
                <a:stretch>
                  <a:fillRect/>
                </a:stretch>
              </p:blipFill>
              <p:spPr>
                <a:xfrm>
                  <a:off x="1692512" y="4344306"/>
                  <a:ext cx="4248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54" name="Рукописный ввод 153">
                  <a:extLst>
                    <a:ext uri="{FF2B5EF4-FFF2-40B4-BE49-F238E27FC236}">
                      <a16:creationId xmlns:a16="http://schemas.microsoft.com/office/drawing/2014/main" id="{795BB502-D32A-409D-B8AC-EF83BC1518C9}"/>
                    </a:ext>
                  </a:extLst>
                </p14:cNvPr>
                <p14:cNvContentPartPr/>
                <p14:nvPr/>
              </p14:nvContentPartPr>
              <p14:xfrm>
                <a:off x="1571192" y="4294626"/>
                <a:ext cx="261720" cy="69480"/>
              </p14:xfrm>
            </p:contentPart>
          </mc:Choice>
          <mc:Fallback xmlns="">
            <p:pic>
              <p:nvPicPr>
                <p:cNvPr id="154" name="Рукописный ввод 153">
                  <a:extLst>
                    <a:ext uri="{FF2B5EF4-FFF2-40B4-BE49-F238E27FC236}">
                      <a16:creationId xmlns:a16="http://schemas.microsoft.com/office/drawing/2014/main" id="{795BB502-D32A-409D-B8AC-EF83BC1518C9}"/>
                    </a:ext>
                  </a:extLst>
                </p:cNvPr>
                <p:cNvPicPr/>
                <p:nvPr/>
              </p:nvPicPr>
              <p:blipFill>
                <a:blip r:embed="rId305"/>
                <a:stretch>
                  <a:fillRect/>
                </a:stretch>
              </p:blipFill>
              <p:spPr>
                <a:xfrm>
                  <a:off x="1562192" y="4285986"/>
                  <a:ext cx="27936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56" name="Рукописный ввод 155">
                  <a:extLst>
                    <a:ext uri="{FF2B5EF4-FFF2-40B4-BE49-F238E27FC236}">
                      <a16:creationId xmlns:a16="http://schemas.microsoft.com/office/drawing/2014/main" id="{32E8F8C7-6D40-4C13-8CEE-064CF1749CF5}"/>
                    </a:ext>
                  </a:extLst>
                </p14:cNvPr>
                <p14:cNvContentPartPr/>
                <p14:nvPr/>
              </p14:nvContentPartPr>
              <p14:xfrm>
                <a:off x="1804112" y="4868826"/>
                <a:ext cx="49680" cy="284400"/>
              </p14:xfrm>
            </p:contentPart>
          </mc:Choice>
          <mc:Fallback xmlns="">
            <p:pic>
              <p:nvPicPr>
                <p:cNvPr id="156" name="Рукописный ввод 155">
                  <a:extLst>
                    <a:ext uri="{FF2B5EF4-FFF2-40B4-BE49-F238E27FC236}">
                      <a16:creationId xmlns:a16="http://schemas.microsoft.com/office/drawing/2014/main" id="{32E8F8C7-6D40-4C13-8CEE-064CF1749CF5}"/>
                    </a:ext>
                  </a:extLst>
                </p:cNvPr>
                <p:cNvPicPr/>
                <p:nvPr/>
              </p:nvPicPr>
              <p:blipFill>
                <a:blip r:embed="rId307"/>
                <a:stretch>
                  <a:fillRect/>
                </a:stretch>
              </p:blipFill>
              <p:spPr>
                <a:xfrm>
                  <a:off x="1795112" y="4859826"/>
                  <a:ext cx="6732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57" name="Рукописный ввод 156">
                  <a:extLst>
                    <a:ext uri="{FF2B5EF4-FFF2-40B4-BE49-F238E27FC236}">
                      <a16:creationId xmlns:a16="http://schemas.microsoft.com/office/drawing/2014/main" id="{5C16BCE9-9488-4071-A11A-0C59E4808C60}"/>
                    </a:ext>
                  </a:extLst>
                </p14:cNvPr>
                <p14:cNvContentPartPr/>
                <p14:nvPr/>
              </p14:nvContentPartPr>
              <p14:xfrm>
                <a:off x="1678472" y="4771266"/>
                <a:ext cx="280800" cy="53280"/>
              </p14:xfrm>
            </p:contentPart>
          </mc:Choice>
          <mc:Fallback xmlns="">
            <p:pic>
              <p:nvPicPr>
                <p:cNvPr id="157" name="Рукописный ввод 156">
                  <a:extLst>
                    <a:ext uri="{FF2B5EF4-FFF2-40B4-BE49-F238E27FC236}">
                      <a16:creationId xmlns:a16="http://schemas.microsoft.com/office/drawing/2014/main" id="{5C16BCE9-9488-4071-A11A-0C59E4808C60}"/>
                    </a:ext>
                  </a:extLst>
                </p:cNvPr>
                <p:cNvPicPr/>
                <p:nvPr/>
              </p:nvPicPr>
              <p:blipFill>
                <a:blip r:embed="rId309"/>
                <a:stretch>
                  <a:fillRect/>
                </a:stretch>
              </p:blipFill>
              <p:spPr>
                <a:xfrm>
                  <a:off x="1669832" y="4762266"/>
                  <a:ext cx="29844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59" name="Рукописный ввод 158">
                  <a:extLst>
                    <a:ext uri="{FF2B5EF4-FFF2-40B4-BE49-F238E27FC236}">
                      <a16:creationId xmlns:a16="http://schemas.microsoft.com/office/drawing/2014/main" id="{E8729BBF-1BDB-4841-BB51-EB0880394FF2}"/>
                    </a:ext>
                  </a:extLst>
                </p14:cNvPr>
                <p14:cNvContentPartPr/>
                <p14:nvPr/>
              </p14:nvContentPartPr>
              <p14:xfrm>
                <a:off x="1800872" y="5491986"/>
                <a:ext cx="29520" cy="314640"/>
              </p14:xfrm>
            </p:contentPart>
          </mc:Choice>
          <mc:Fallback xmlns="">
            <p:pic>
              <p:nvPicPr>
                <p:cNvPr id="159" name="Рукописный ввод 158">
                  <a:extLst>
                    <a:ext uri="{FF2B5EF4-FFF2-40B4-BE49-F238E27FC236}">
                      <a16:creationId xmlns:a16="http://schemas.microsoft.com/office/drawing/2014/main" id="{E8729BBF-1BDB-4841-BB51-EB0880394FF2}"/>
                    </a:ext>
                  </a:extLst>
                </p:cNvPr>
                <p:cNvPicPr/>
                <p:nvPr/>
              </p:nvPicPr>
              <p:blipFill>
                <a:blip r:embed="rId311"/>
                <a:stretch>
                  <a:fillRect/>
                </a:stretch>
              </p:blipFill>
              <p:spPr>
                <a:xfrm>
                  <a:off x="1791872" y="5483346"/>
                  <a:ext cx="4716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60" name="Рукописный ввод 159">
                  <a:extLst>
                    <a:ext uri="{FF2B5EF4-FFF2-40B4-BE49-F238E27FC236}">
                      <a16:creationId xmlns:a16="http://schemas.microsoft.com/office/drawing/2014/main" id="{0F78F0D7-5429-48B4-A4F3-5B6123595510}"/>
                    </a:ext>
                  </a:extLst>
                </p14:cNvPr>
                <p14:cNvContentPartPr/>
                <p14:nvPr/>
              </p14:nvContentPartPr>
              <p14:xfrm>
                <a:off x="1679552" y="5392266"/>
                <a:ext cx="214200" cy="63360"/>
              </p14:xfrm>
            </p:contentPart>
          </mc:Choice>
          <mc:Fallback xmlns="">
            <p:pic>
              <p:nvPicPr>
                <p:cNvPr id="160" name="Рукописный ввод 159">
                  <a:extLst>
                    <a:ext uri="{FF2B5EF4-FFF2-40B4-BE49-F238E27FC236}">
                      <a16:creationId xmlns:a16="http://schemas.microsoft.com/office/drawing/2014/main" id="{0F78F0D7-5429-48B4-A4F3-5B6123595510}"/>
                    </a:ext>
                  </a:extLst>
                </p:cNvPr>
                <p:cNvPicPr/>
                <p:nvPr/>
              </p:nvPicPr>
              <p:blipFill>
                <a:blip r:embed="rId313"/>
                <a:stretch>
                  <a:fillRect/>
                </a:stretch>
              </p:blipFill>
              <p:spPr>
                <a:xfrm>
                  <a:off x="1670912" y="5383266"/>
                  <a:ext cx="2318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161" name="Рукописный ввод 160">
                  <a:extLst>
                    <a:ext uri="{FF2B5EF4-FFF2-40B4-BE49-F238E27FC236}">
                      <a16:creationId xmlns:a16="http://schemas.microsoft.com/office/drawing/2014/main" id="{2A5DCD79-3836-4EA4-A8DC-4DEFAC818B32}"/>
                    </a:ext>
                  </a:extLst>
                </p14:cNvPr>
                <p14:cNvContentPartPr/>
                <p14:nvPr/>
              </p14:nvContentPartPr>
              <p14:xfrm>
                <a:off x="1710152" y="5544906"/>
                <a:ext cx="208440" cy="91080"/>
              </p14:xfrm>
            </p:contentPart>
          </mc:Choice>
          <mc:Fallback xmlns="">
            <p:pic>
              <p:nvPicPr>
                <p:cNvPr id="161" name="Рукописный ввод 160">
                  <a:extLst>
                    <a:ext uri="{FF2B5EF4-FFF2-40B4-BE49-F238E27FC236}">
                      <a16:creationId xmlns:a16="http://schemas.microsoft.com/office/drawing/2014/main" id="{2A5DCD79-3836-4EA4-A8DC-4DEFAC818B32}"/>
                    </a:ext>
                  </a:extLst>
                </p:cNvPr>
                <p:cNvPicPr/>
                <p:nvPr/>
              </p:nvPicPr>
              <p:blipFill>
                <a:blip r:embed="rId315"/>
                <a:stretch>
                  <a:fillRect/>
                </a:stretch>
              </p:blipFill>
              <p:spPr>
                <a:xfrm>
                  <a:off x="1701512" y="5536266"/>
                  <a:ext cx="22608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162" name="Рукописный ввод 161">
                  <a:extLst>
                    <a:ext uri="{FF2B5EF4-FFF2-40B4-BE49-F238E27FC236}">
                      <a16:creationId xmlns:a16="http://schemas.microsoft.com/office/drawing/2014/main" id="{ADD41BC2-FA3D-41E9-A6A0-B164268EC690}"/>
                    </a:ext>
                  </a:extLst>
                </p14:cNvPr>
                <p14:cNvContentPartPr/>
                <p14:nvPr/>
              </p14:nvContentPartPr>
              <p14:xfrm>
                <a:off x="1862792" y="6064026"/>
                <a:ext cx="25920" cy="240480"/>
              </p14:xfrm>
            </p:contentPart>
          </mc:Choice>
          <mc:Fallback xmlns="">
            <p:pic>
              <p:nvPicPr>
                <p:cNvPr id="162" name="Рукописный ввод 161">
                  <a:extLst>
                    <a:ext uri="{FF2B5EF4-FFF2-40B4-BE49-F238E27FC236}">
                      <a16:creationId xmlns:a16="http://schemas.microsoft.com/office/drawing/2014/main" id="{ADD41BC2-FA3D-41E9-A6A0-B164268EC690}"/>
                    </a:ext>
                  </a:extLst>
                </p:cNvPr>
                <p:cNvPicPr/>
                <p:nvPr/>
              </p:nvPicPr>
              <p:blipFill>
                <a:blip r:embed="rId317"/>
                <a:stretch>
                  <a:fillRect/>
                </a:stretch>
              </p:blipFill>
              <p:spPr>
                <a:xfrm>
                  <a:off x="1854152" y="6055386"/>
                  <a:ext cx="4356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163" name="Рукописный ввод 162">
                  <a:extLst>
                    <a:ext uri="{FF2B5EF4-FFF2-40B4-BE49-F238E27FC236}">
                      <a16:creationId xmlns:a16="http://schemas.microsoft.com/office/drawing/2014/main" id="{DF596910-13BC-43AA-A7F6-B855F94FF90D}"/>
                    </a:ext>
                  </a:extLst>
                </p14:cNvPr>
                <p14:cNvContentPartPr/>
                <p14:nvPr/>
              </p14:nvContentPartPr>
              <p14:xfrm>
                <a:off x="1823192" y="5954586"/>
                <a:ext cx="181440" cy="39600"/>
              </p14:xfrm>
            </p:contentPart>
          </mc:Choice>
          <mc:Fallback xmlns="">
            <p:pic>
              <p:nvPicPr>
                <p:cNvPr id="163" name="Рукописный ввод 162">
                  <a:extLst>
                    <a:ext uri="{FF2B5EF4-FFF2-40B4-BE49-F238E27FC236}">
                      <a16:creationId xmlns:a16="http://schemas.microsoft.com/office/drawing/2014/main" id="{DF596910-13BC-43AA-A7F6-B855F94FF90D}"/>
                    </a:ext>
                  </a:extLst>
                </p:cNvPr>
                <p:cNvPicPr/>
                <p:nvPr/>
              </p:nvPicPr>
              <p:blipFill>
                <a:blip r:embed="rId319"/>
                <a:stretch>
                  <a:fillRect/>
                </a:stretch>
              </p:blipFill>
              <p:spPr>
                <a:xfrm>
                  <a:off x="1814552" y="5945946"/>
                  <a:ext cx="19908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164" name="Рукописный ввод 163">
                  <a:extLst>
                    <a:ext uri="{FF2B5EF4-FFF2-40B4-BE49-F238E27FC236}">
                      <a16:creationId xmlns:a16="http://schemas.microsoft.com/office/drawing/2014/main" id="{368D8E9C-04FA-46A4-91C4-B7DCABC3FAC7}"/>
                    </a:ext>
                  </a:extLst>
                </p14:cNvPr>
                <p14:cNvContentPartPr/>
                <p14:nvPr/>
              </p14:nvContentPartPr>
              <p14:xfrm>
                <a:off x="1764512" y="6096786"/>
                <a:ext cx="191520" cy="25920"/>
              </p14:xfrm>
            </p:contentPart>
          </mc:Choice>
          <mc:Fallback xmlns="">
            <p:pic>
              <p:nvPicPr>
                <p:cNvPr id="164" name="Рукописный ввод 163">
                  <a:extLst>
                    <a:ext uri="{FF2B5EF4-FFF2-40B4-BE49-F238E27FC236}">
                      <a16:creationId xmlns:a16="http://schemas.microsoft.com/office/drawing/2014/main" id="{368D8E9C-04FA-46A4-91C4-B7DCABC3FAC7}"/>
                    </a:ext>
                  </a:extLst>
                </p:cNvPr>
                <p:cNvPicPr/>
                <p:nvPr/>
              </p:nvPicPr>
              <p:blipFill>
                <a:blip r:embed="rId321"/>
                <a:stretch>
                  <a:fillRect/>
                </a:stretch>
              </p:blipFill>
              <p:spPr>
                <a:xfrm>
                  <a:off x="1755872" y="6087786"/>
                  <a:ext cx="2091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165" name="Рукописный ввод 164">
                  <a:extLst>
                    <a:ext uri="{FF2B5EF4-FFF2-40B4-BE49-F238E27FC236}">
                      <a16:creationId xmlns:a16="http://schemas.microsoft.com/office/drawing/2014/main" id="{527AEAD9-C91D-4E96-A41B-932B6127660D}"/>
                    </a:ext>
                  </a:extLst>
                </p14:cNvPr>
                <p14:cNvContentPartPr/>
                <p14:nvPr/>
              </p14:nvContentPartPr>
              <p14:xfrm>
                <a:off x="2145752" y="5226306"/>
                <a:ext cx="260640" cy="1204560"/>
              </p14:xfrm>
            </p:contentPart>
          </mc:Choice>
          <mc:Fallback xmlns="">
            <p:pic>
              <p:nvPicPr>
                <p:cNvPr id="165" name="Рукописный ввод 164">
                  <a:extLst>
                    <a:ext uri="{FF2B5EF4-FFF2-40B4-BE49-F238E27FC236}">
                      <a16:creationId xmlns:a16="http://schemas.microsoft.com/office/drawing/2014/main" id="{527AEAD9-C91D-4E96-A41B-932B6127660D}"/>
                    </a:ext>
                  </a:extLst>
                </p:cNvPr>
                <p:cNvPicPr/>
                <p:nvPr/>
              </p:nvPicPr>
              <p:blipFill>
                <a:blip r:embed="rId323"/>
                <a:stretch>
                  <a:fillRect/>
                </a:stretch>
              </p:blipFill>
              <p:spPr>
                <a:xfrm>
                  <a:off x="2136752" y="5217306"/>
                  <a:ext cx="278280" cy="122220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168" name="Рукописный ввод 167">
                  <a:extLst>
                    <a:ext uri="{FF2B5EF4-FFF2-40B4-BE49-F238E27FC236}">
                      <a16:creationId xmlns:a16="http://schemas.microsoft.com/office/drawing/2014/main" id="{A44FE9F8-BBA8-4DCA-9169-7860463BD031}"/>
                    </a:ext>
                  </a:extLst>
                </p14:cNvPr>
                <p14:cNvContentPartPr/>
                <p14:nvPr/>
              </p14:nvContentPartPr>
              <p14:xfrm>
                <a:off x="1994192" y="2050746"/>
                <a:ext cx="74160" cy="305640"/>
              </p14:xfrm>
            </p:contentPart>
          </mc:Choice>
          <mc:Fallback xmlns="">
            <p:pic>
              <p:nvPicPr>
                <p:cNvPr id="168" name="Рукописный ввод 167">
                  <a:extLst>
                    <a:ext uri="{FF2B5EF4-FFF2-40B4-BE49-F238E27FC236}">
                      <a16:creationId xmlns:a16="http://schemas.microsoft.com/office/drawing/2014/main" id="{A44FE9F8-BBA8-4DCA-9169-7860463BD031}"/>
                    </a:ext>
                  </a:extLst>
                </p:cNvPr>
                <p:cNvPicPr/>
                <p:nvPr/>
              </p:nvPicPr>
              <p:blipFill>
                <a:blip r:embed="rId325"/>
                <a:stretch>
                  <a:fillRect/>
                </a:stretch>
              </p:blipFill>
              <p:spPr>
                <a:xfrm>
                  <a:off x="1985192" y="2042106"/>
                  <a:ext cx="9180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169" name="Рукописный ввод 168">
                  <a:extLst>
                    <a:ext uri="{FF2B5EF4-FFF2-40B4-BE49-F238E27FC236}">
                      <a16:creationId xmlns:a16="http://schemas.microsoft.com/office/drawing/2014/main" id="{83B3B4FB-27E7-4901-A9C6-A30BBCCFFA2B}"/>
                    </a:ext>
                  </a:extLst>
                </p14:cNvPr>
                <p14:cNvContentPartPr/>
                <p14:nvPr/>
              </p14:nvContentPartPr>
              <p14:xfrm>
                <a:off x="1881152" y="1990626"/>
                <a:ext cx="255240" cy="29160"/>
              </p14:xfrm>
            </p:contentPart>
          </mc:Choice>
          <mc:Fallback xmlns="">
            <p:pic>
              <p:nvPicPr>
                <p:cNvPr id="169" name="Рукописный ввод 168">
                  <a:extLst>
                    <a:ext uri="{FF2B5EF4-FFF2-40B4-BE49-F238E27FC236}">
                      <a16:creationId xmlns:a16="http://schemas.microsoft.com/office/drawing/2014/main" id="{83B3B4FB-27E7-4901-A9C6-A30BBCCFFA2B}"/>
                    </a:ext>
                  </a:extLst>
                </p:cNvPr>
                <p:cNvPicPr/>
                <p:nvPr/>
              </p:nvPicPr>
              <p:blipFill>
                <a:blip r:embed="rId327"/>
                <a:stretch>
                  <a:fillRect/>
                </a:stretch>
              </p:blipFill>
              <p:spPr>
                <a:xfrm>
                  <a:off x="1872152" y="1981626"/>
                  <a:ext cx="2728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170" name="Рукописный ввод 169">
                  <a:extLst>
                    <a:ext uri="{FF2B5EF4-FFF2-40B4-BE49-F238E27FC236}">
                      <a16:creationId xmlns:a16="http://schemas.microsoft.com/office/drawing/2014/main" id="{E1FE9738-EFDB-459D-B790-E70ED05422D3}"/>
                    </a:ext>
                  </a:extLst>
                </p14:cNvPr>
                <p14:cNvContentPartPr/>
                <p14:nvPr/>
              </p14:nvContentPartPr>
              <p14:xfrm>
                <a:off x="2028392" y="2624946"/>
                <a:ext cx="26280" cy="230760"/>
              </p14:xfrm>
            </p:contentPart>
          </mc:Choice>
          <mc:Fallback xmlns="">
            <p:pic>
              <p:nvPicPr>
                <p:cNvPr id="170" name="Рукописный ввод 169">
                  <a:extLst>
                    <a:ext uri="{FF2B5EF4-FFF2-40B4-BE49-F238E27FC236}">
                      <a16:creationId xmlns:a16="http://schemas.microsoft.com/office/drawing/2014/main" id="{E1FE9738-EFDB-459D-B790-E70ED05422D3}"/>
                    </a:ext>
                  </a:extLst>
                </p:cNvPr>
                <p:cNvPicPr/>
                <p:nvPr/>
              </p:nvPicPr>
              <p:blipFill>
                <a:blip r:embed="rId329"/>
                <a:stretch>
                  <a:fillRect/>
                </a:stretch>
              </p:blipFill>
              <p:spPr>
                <a:xfrm>
                  <a:off x="2019392" y="2616306"/>
                  <a:ext cx="4392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171" name="Рукописный ввод 170">
                  <a:extLst>
                    <a:ext uri="{FF2B5EF4-FFF2-40B4-BE49-F238E27FC236}">
                      <a16:creationId xmlns:a16="http://schemas.microsoft.com/office/drawing/2014/main" id="{E39DE4E3-03E3-4391-BE10-4747972C0359}"/>
                    </a:ext>
                  </a:extLst>
                </p14:cNvPr>
                <p14:cNvContentPartPr/>
                <p14:nvPr/>
              </p14:nvContentPartPr>
              <p14:xfrm>
                <a:off x="1988432" y="2522706"/>
                <a:ext cx="251640" cy="42480"/>
              </p14:xfrm>
            </p:contentPart>
          </mc:Choice>
          <mc:Fallback xmlns="">
            <p:pic>
              <p:nvPicPr>
                <p:cNvPr id="171" name="Рукописный ввод 170">
                  <a:extLst>
                    <a:ext uri="{FF2B5EF4-FFF2-40B4-BE49-F238E27FC236}">
                      <a16:creationId xmlns:a16="http://schemas.microsoft.com/office/drawing/2014/main" id="{E39DE4E3-03E3-4391-BE10-4747972C0359}"/>
                    </a:ext>
                  </a:extLst>
                </p:cNvPr>
                <p:cNvPicPr/>
                <p:nvPr/>
              </p:nvPicPr>
              <p:blipFill>
                <a:blip r:embed="rId331"/>
                <a:stretch>
                  <a:fillRect/>
                </a:stretch>
              </p:blipFill>
              <p:spPr>
                <a:xfrm>
                  <a:off x="1979792" y="2514066"/>
                  <a:ext cx="26928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172" name="Рукописный ввод 171">
                  <a:extLst>
                    <a:ext uri="{FF2B5EF4-FFF2-40B4-BE49-F238E27FC236}">
                      <a16:creationId xmlns:a16="http://schemas.microsoft.com/office/drawing/2014/main" id="{7F5372F1-3A42-40FC-93C6-53F28AFADC7F}"/>
                    </a:ext>
                  </a:extLst>
                </p14:cNvPr>
                <p14:cNvContentPartPr/>
                <p14:nvPr/>
              </p14:nvContentPartPr>
              <p14:xfrm>
                <a:off x="1978352" y="2727906"/>
                <a:ext cx="206280" cy="57240"/>
              </p14:xfrm>
            </p:contentPart>
          </mc:Choice>
          <mc:Fallback xmlns="">
            <p:pic>
              <p:nvPicPr>
                <p:cNvPr id="172" name="Рукописный ввод 171">
                  <a:extLst>
                    <a:ext uri="{FF2B5EF4-FFF2-40B4-BE49-F238E27FC236}">
                      <a16:creationId xmlns:a16="http://schemas.microsoft.com/office/drawing/2014/main" id="{7F5372F1-3A42-40FC-93C6-53F28AFADC7F}"/>
                    </a:ext>
                  </a:extLst>
                </p:cNvPr>
                <p:cNvPicPr/>
                <p:nvPr/>
              </p:nvPicPr>
              <p:blipFill>
                <a:blip r:embed="rId333"/>
                <a:stretch>
                  <a:fillRect/>
                </a:stretch>
              </p:blipFill>
              <p:spPr>
                <a:xfrm>
                  <a:off x="1969352" y="2718906"/>
                  <a:ext cx="22392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173" name="Рукописный ввод 172">
                  <a:extLst>
                    <a:ext uri="{FF2B5EF4-FFF2-40B4-BE49-F238E27FC236}">
                      <a16:creationId xmlns:a16="http://schemas.microsoft.com/office/drawing/2014/main" id="{3B80854F-64BE-4FDB-8064-B149E177B530}"/>
                    </a:ext>
                  </a:extLst>
                </p14:cNvPr>
                <p14:cNvContentPartPr/>
                <p14:nvPr/>
              </p14:nvContentPartPr>
              <p14:xfrm>
                <a:off x="2197952" y="3175746"/>
                <a:ext cx="53640" cy="243720"/>
              </p14:xfrm>
            </p:contentPart>
          </mc:Choice>
          <mc:Fallback xmlns="">
            <p:pic>
              <p:nvPicPr>
                <p:cNvPr id="173" name="Рукописный ввод 172">
                  <a:extLst>
                    <a:ext uri="{FF2B5EF4-FFF2-40B4-BE49-F238E27FC236}">
                      <a16:creationId xmlns:a16="http://schemas.microsoft.com/office/drawing/2014/main" id="{3B80854F-64BE-4FDB-8064-B149E177B530}"/>
                    </a:ext>
                  </a:extLst>
                </p:cNvPr>
                <p:cNvPicPr/>
                <p:nvPr/>
              </p:nvPicPr>
              <p:blipFill>
                <a:blip r:embed="rId335"/>
                <a:stretch>
                  <a:fillRect/>
                </a:stretch>
              </p:blipFill>
              <p:spPr>
                <a:xfrm>
                  <a:off x="2188952" y="3166746"/>
                  <a:ext cx="7128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174" name="Рукописный ввод 173">
                  <a:extLst>
                    <a:ext uri="{FF2B5EF4-FFF2-40B4-BE49-F238E27FC236}">
                      <a16:creationId xmlns:a16="http://schemas.microsoft.com/office/drawing/2014/main" id="{643665D4-0B82-42D1-AFA9-00902E5B75B4}"/>
                    </a:ext>
                  </a:extLst>
                </p14:cNvPr>
                <p14:cNvContentPartPr/>
                <p14:nvPr/>
              </p14:nvContentPartPr>
              <p14:xfrm>
                <a:off x="1996352" y="3042546"/>
                <a:ext cx="353160" cy="75600"/>
              </p14:xfrm>
            </p:contentPart>
          </mc:Choice>
          <mc:Fallback xmlns="">
            <p:pic>
              <p:nvPicPr>
                <p:cNvPr id="174" name="Рукописный ввод 173">
                  <a:extLst>
                    <a:ext uri="{FF2B5EF4-FFF2-40B4-BE49-F238E27FC236}">
                      <a16:creationId xmlns:a16="http://schemas.microsoft.com/office/drawing/2014/main" id="{643665D4-0B82-42D1-AFA9-00902E5B75B4}"/>
                    </a:ext>
                  </a:extLst>
                </p:cNvPr>
                <p:cNvPicPr/>
                <p:nvPr/>
              </p:nvPicPr>
              <p:blipFill>
                <a:blip r:embed="rId337"/>
                <a:stretch>
                  <a:fillRect/>
                </a:stretch>
              </p:blipFill>
              <p:spPr>
                <a:xfrm>
                  <a:off x="1987712" y="3033546"/>
                  <a:ext cx="37080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175" name="Рукописный ввод 174">
                  <a:extLst>
                    <a:ext uri="{FF2B5EF4-FFF2-40B4-BE49-F238E27FC236}">
                      <a16:creationId xmlns:a16="http://schemas.microsoft.com/office/drawing/2014/main" id="{6D9D88E5-DBDA-4892-9D8A-9C9C2AC2361E}"/>
                    </a:ext>
                  </a:extLst>
                </p14:cNvPr>
                <p14:cNvContentPartPr/>
                <p14:nvPr/>
              </p14:nvContentPartPr>
              <p14:xfrm>
                <a:off x="2222792" y="3714306"/>
                <a:ext cx="32040" cy="313920"/>
              </p14:xfrm>
            </p:contentPart>
          </mc:Choice>
          <mc:Fallback xmlns="">
            <p:pic>
              <p:nvPicPr>
                <p:cNvPr id="175" name="Рукописный ввод 174">
                  <a:extLst>
                    <a:ext uri="{FF2B5EF4-FFF2-40B4-BE49-F238E27FC236}">
                      <a16:creationId xmlns:a16="http://schemas.microsoft.com/office/drawing/2014/main" id="{6D9D88E5-DBDA-4892-9D8A-9C9C2AC2361E}"/>
                    </a:ext>
                  </a:extLst>
                </p:cNvPr>
                <p:cNvPicPr/>
                <p:nvPr/>
              </p:nvPicPr>
              <p:blipFill>
                <a:blip r:embed="rId339"/>
                <a:stretch>
                  <a:fillRect/>
                </a:stretch>
              </p:blipFill>
              <p:spPr>
                <a:xfrm>
                  <a:off x="2213792" y="3705666"/>
                  <a:ext cx="4968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176" name="Рукописный ввод 175">
                  <a:extLst>
                    <a:ext uri="{FF2B5EF4-FFF2-40B4-BE49-F238E27FC236}">
                      <a16:creationId xmlns:a16="http://schemas.microsoft.com/office/drawing/2014/main" id="{7CEA729F-D48F-479D-9AF3-755D73F0DD8A}"/>
                    </a:ext>
                  </a:extLst>
                </p14:cNvPr>
                <p14:cNvContentPartPr/>
                <p14:nvPr/>
              </p14:nvContentPartPr>
              <p14:xfrm>
                <a:off x="2205872" y="3623586"/>
                <a:ext cx="262080" cy="66600"/>
              </p14:xfrm>
            </p:contentPart>
          </mc:Choice>
          <mc:Fallback xmlns="">
            <p:pic>
              <p:nvPicPr>
                <p:cNvPr id="176" name="Рукописный ввод 175">
                  <a:extLst>
                    <a:ext uri="{FF2B5EF4-FFF2-40B4-BE49-F238E27FC236}">
                      <a16:creationId xmlns:a16="http://schemas.microsoft.com/office/drawing/2014/main" id="{7CEA729F-D48F-479D-9AF3-755D73F0DD8A}"/>
                    </a:ext>
                  </a:extLst>
                </p:cNvPr>
                <p:cNvPicPr/>
                <p:nvPr/>
              </p:nvPicPr>
              <p:blipFill>
                <a:blip r:embed="rId341"/>
                <a:stretch>
                  <a:fillRect/>
                </a:stretch>
              </p:blipFill>
              <p:spPr>
                <a:xfrm>
                  <a:off x="2196872" y="3614946"/>
                  <a:ext cx="2797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177" name="Рукописный ввод 176">
                  <a:extLst>
                    <a:ext uri="{FF2B5EF4-FFF2-40B4-BE49-F238E27FC236}">
                      <a16:creationId xmlns:a16="http://schemas.microsoft.com/office/drawing/2014/main" id="{EA1B56BE-D88D-4D81-B082-081A087FD4C9}"/>
                    </a:ext>
                  </a:extLst>
                </p14:cNvPr>
                <p14:cNvContentPartPr/>
                <p14:nvPr/>
              </p14:nvContentPartPr>
              <p14:xfrm>
                <a:off x="2094992" y="3836346"/>
                <a:ext cx="342360" cy="92160"/>
              </p14:xfrm>
            </p:contentPart>
          </mc:Choice>
          <mc:Fallback xmlns="">
            <p:pic>
              <p:nvPicPr>
                <p:cNvPr id="177" name="Рукописный ввод 176">
                  <a:extLst>
                    <a:ext uri="{FF2B5EF4-FFF2-40B4-BE49-F238E27FC236}">
                      <a16:creationId xmlns:a16="http://schemas.microsoft.com/office/drawing/2014/main" id="{EA1B56BE-D88D-4D81-B082-081A087FD4C9}"/>
                    </a:ext>
                  </a:extLst>
                </p:cNvPr>
                <p:cNvPicPr/>
                <p:nvPr/>
              </p:nvPicPr>
              <p:blipFill>
                <a:blip r:embed="rId343"/>
                <a:stretch>
                  <a:fillRect/>
                </a:stretch>
              </p:blipFill>
              <p:spPr>
                <a:xfrm>
                  <a:off x="2085992" y="3827706"/>
                  <a:ext cx="36000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178" name="Рукописный ввод 177">
                  <a:extLst>
                    <a:ext uri="{FF2B5EF4-FFF2-40B4-BE49-F238E27FC236}">
                      <a16:creationId xmlns:a16="http://schemas.microsoft.com/office/drawing/2014/main" id="{F1E4335F-4A04-4663-8187-F62B6D97105A}"/>
                    </a:ext>
                  </a:extLst>
                </p14:cNvPr>
                <p14:cNvContentPartPr/>
                <p14:nvPr/>
              </p14:nvContentPartPr>
              <p14:xfrm>
                <a:off x="2408192" y="4294266"/>
                <a:ext cx="59040" cy="255600"/>
              </p14:xfrm>
            </p:contentPart>
          </mc:Choice>
          <mc:Fallback xmlns="">
            <p:pic>
              <p:nvPicPr>
                <p:cNvPr id="178" name="Рукописный ввод 177">
                  <a:extLst>
                    <a:ext uri="{FF2B5EF4-FFF2-40B4-BE49-F238E27FC236}">
                      <a16:creationId xmlns:a16="http://schemas.microsoft.com/office/drawing/2014/main" id="{F1E4335F-4A04-4663-8187-F62B6D97105A}"/>
                    </a:ext>
                  </a:extLst>
                </p:cNvPr>
                <p:cNvPicPr/>
                <p:nvPr/>
              </p:nvPicPr>
              <p:blipFill>
                <a:blip r:embed="rId345"/>
                <a:stretch>
                  <a:fillRect/>
                </a:stretch>
              </p:blipFill>
              <p:spPr>
                <a:xfrm>
                  <a:off x="2399192" y="4285266"/>
                  <a:ext cx="7668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179" name="Рукописный ввод 178">
                  <a:extLst>
                    <a:ext uri="{FF2B5EF4-FFF2-40B4-BE49-F238E27FC236}">
                      <a16:creationId xmlns:a16="http://schemas.microsoft.com/office/drawing/2014/main" id="{EC58F0AF-D98A-455D-A99A-2E27786B30F4}"/>
                    </a:ext>
                  </a:extLst>
                </p14:cNvPr>
                <p14:cNvContentPartPr/>
                <p14:nvPr/>
              </p14:nvContentPartPr>
              <p14:xfrm>
                <a:off x="2201192" y="4197066"/>
                <a:ext cx="407520" cy="79920"/>
              </p14:xfrm>
            </p:contentPart>
          </mc:Choice>
          <mc:Fallback xmlns="">
            <p:pic>
              <p:nvPicPr>
                <p:cNvPr id="179" name="Рукописный ввод 178">
                  <a:extLst>
                    <a:ext uri="{FF2B5EF4-FFF2-40B4-BE49-F238E27FC236}">
                      <a16:creationId xmlns:a16="http://schemas.microsoft.com/office/drawing/2014/main" id="{EC58F0AF-D98A-455D-A99A-2E27786B30F4}"/>
                    </a:ext>
                  </a:extLst>
                </p:cNvPr>
                <p:cNvPicPr/>
                <p:nvPr/>
              </p:nvPicPr>
              <p:blipFill>
                <a:blip r:embed="rId347"/>
                <a:stretch>
                  <a:fillRect/>
                </a:stretch>
              </p:blipFill>
              <p:spPr>
                <a:xfrm>
                  <a:off x="2192192" y="4188066"/>
                  <a:ext cx="4251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180" name="Рукописный ввод 179">
                  <a:extLst>
                    <a:ext uri="{FF2B5EF4-FFF2-40B4-BE49-F238E27FC236}">
                      <a16:creationId xmlns:a16="http://schemas.microsoft.com/office/drawing/2014/main" id="{6083A186-AE7F-4C6A-A54B-A8A55515A827}"/>
                    </a:ext>
                  </a:extLst>
                </p14:cNvPr>
                <p14:cNvContentPartPr/>
                <p14:nvPr/>
              </p14:nvContentPartPr>
              <p14:xfrm>
                <a:off x="2485232" y="4781706"/>
                <a:ext cx="59040" cy="304200"/>
              </p14:xfrm>
            </p:contentPart>
          </mc:Choice>
          <mc:Fallback xmlns="">
            <p:pic>
              <p:nvPicPr>
                <p:cNvPr id="180" name="Рукописный ввод 179">
                  <a:extLst>
                    <a:ext uri="{FF2B5EF4-FFF2-40B4-BE49-F238E27FC236}">
                      <a16:creationId xmlns:a16="http://schemas.microsoft.com/office/drawing/2014/main" id="{6083A186-AE7F-4C6A-A54B-A8A55515A827}"/>
                    </a:ext>
                  </a:extLst>
                </p:cNvPr>
                <p:cNvPicPr/>
                <p:nvPr/>
              </p:nvPicPr>
              <p:blipFill>
                <a:blip r:embed="rId349"/>
                <a:stretch>
                  <a:fillRect/>
                </a:stretch>
              </p:blipFill>
              <p:spPr>
                <a:xfrm>
                  <a:off x="2476232" y="4773066"/>
                  <a:ext cx="7668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181" name="Рукописный ввод 180">
                  <a:extLst>
                    <a:ext uri="{FF2B5EF4-FFF2-40B4-BE49-F238E27FC236}">
                      <a16:creationId xmlns:a16="http://schemas.microsoft.com/office/drawing/2014/main" id="{AE436E57-5FF3-49CC-B6EA-D11EEDD43349}"/>
                    </a:ext>
                  </a:extLst>
                </p14:cNvPr>
                <p14:cNvContentPartPr/>
                <p14:nvPr/>
              </p14:nvContentPartPr>
              <p14:xfrm>
                <a:off x="2370752" y="4708626"/>
                <a:ext cx="306000" cy="33480"/>
              </p14:xfrm>
            </p:contentPart>
          </mc:Choice>
          <mc:Fallback xmlns="">
            <p:pic>
              <p:nvPicPr>
                <p:cNvPr id="181" name="Рукописный ввод 180">
                  <a:extLst>
                    <a:ext uri="{FF2B5EF4-FFF2-40B4-BE49-F238E27FC236}">
                      <a16:creationId xmlns:a16="http://schemas.microsoft.com/office/drawing/2014/main" id="{AE436E57-5FF3-49CC-B6EA-D11EEDD43349}"/>
                    </a:ext>
                  </a:extLst>
                </p:cNvPr>
                <p:cNvPicPr/>
                <p:nvPr/>
              </p:nvPicPr>
              <p:blipFill>
                <a:blip r:embed="rId351"/>
                <a:stretch>
                  <a:fillRect/>
                </a:stretch>
              </p:blipFill>
              <p:spPr>
                <a:xfrm>
                  <a:off x="2362112" y="4699626"/>
                  <a:ext cx="3236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182" name="Рукописный ввод 181">
                  <a:extLst>
                    <a:ext uri="{FF2B5EF4-FFF2-40B4-BE49-F238E27FC236}">
                      <a16:creationId xmlns:a16="http://schemas.microsoft.com/office/drawing/2014/main" id="{680A91AB-AEEA-4C2E-8DC5-8B7571C73DCC}"/>
                    </a:ext>
                  </a:extLst>
                </p14:cNvPr>
                <p14:cNvContentPartPr/>
                <p14:nvPr/>
              </p14:nvContentPartPr>
              <p14:xfrm>
                <a:off x="2443112" y="4897986"/>
                <a:ext cx="180360" cy="52560"/>
              </p14:xfrm>
            </p:contentPart>
          </mc:Choice>
          <mc:Fallback xmlns="">
            <p:pic>
              <p:nvPicPr>
                <p:cNvPr id="182" name="Рукописный ввод 181">
                  <a:extLst>
                    <a:ext uri="{FF2B5EF4-FFF2-40B4-BE49-F238E27FC236}">
                      <a16:creationId xmlns:a16="http://schemas.microsoft.com/office/drawing/2014/main" id="{680A91AB-AEEA-4C2E-8DC5-8B7571C73DCC}"/>
                    </a:ext>
                  </a:extLst>
                </p:cNvPr>
                <p:cNvPicPr/>
                <p:nvPr/>
              </p:nvPicPr>
              <p:blipFill>
                <a:blip r:embed="rId353"/>
                <a:stretch>
                  <a:fillRect/>
                </a:stretch>
              </p:blipFill>
              <p:spPr>
                <a:xfrm>
                  <a:off x="2434472" y="4889346"/>
                  <a:ext cx="19800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183" name="Рукописный ввод 182">
                  <a:extLst>
                    <a:ext uri="{FF2B5EF4-FFF2-40B4-BE49-F238E27FC236}">
                      <a16:creationId xmlns:a16="http://schemas.microsoft.com/office/drawing/2014/main" id="{D00C689D-A036-4DA9-9328-7471B465CE8F}"/>
                    </a:ext>
                  </a:extLst>
                </p14:cNvPr>
                <p14:cNvContentPartPr/>
                <p14:nvPr/>
              </p14:nvContentPartPr>
              <p14:xfrm>
                <a:off x="2547152" y="5316306"/>
                <a:ext cx="69120" cy="293760"/>
              </p14:xfrm>
            </p:contentPart>
          </mc:Choice>
          <mc:Fallback xmlns="">
            <p:pic>
              <p:nvPicPr>
                <p:cNvPr id="183" name="Рукописный ввод 182">
                  <a:extLst>
                    <a:ext uri="{FF2B5EF4-FFF2-40B4-BE49-F238E27FC236}">
                      <a16:creationId xmlns:a16="http://schemas.microsoft.com/office/drawing/2014/main" id="{D00C689D-A036-4DA9-9328-7471B465CE8F}"/>
                    </a:ext>
                  </a:extLst>
                </p:cNvPr>
                <p:cNvPicPr/>
                <p:nvPr/>
              </p:nvPicPr>
              <p:blipFill>
                <a:blip r:embed="rId355"/>
                <a:stretch>
                  <a:fillRect/>
                </a:stretch>
              </p:blipFill>
              <p:spPr>
                <a:xfrm>
                  <a:off x="2538512" y="5307666"/>
                  <a:ext cx="8676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184" name="Рукописный ввод 183">
                  <a:extLst>
                    <a:ext uri="{FF2B5EF4-FFF2-40B4-BE49-F238E27FC236}">
                      <a16:creationId xmlns:a16="http://schemas.microsoft.com/office/drawing/2014/main" id="{62453B4E-17B2-4C6F-A3DD-665774705938}"/>
                    </a:ext>
                  </a:extLst>
                </p14:cNvPr>
                <p14:cNvContentPartPr/>
                <p14:nvPr/>
              </p14:nvContentPartPr>
              <p14:xfrm>
                <a:off x="2385512" y="5207586"/>
                <a:ext cx="343080" cy="90360"/>
              </p14:xfrm>
            </p:contentPart>
          </mc:Choice>
          <mc:Fallback xmlns="">
            <p:pic>
              <p:nvPicPr>
                <p:cNvPr id="184" name="Рукописный ввод 183">
                  <a:extLst>
                    <a:ext uri="{FF2B5EF4-FFF2-40B4-BE49-F238E27FC236}">
                      <a16:creationId xmlns:a16="http://schemas.microsoft.com/office/drawing/2014/main" id="{62453B4E-17B2-4C6F-A3DD-665774705938}"/>
                    </a:ext>
                  </a:extLst>
                </p:cNvPr>
                <p:cNvPicPr/>
                <p:nvPr/>
              </p:nvPicPr>
              <p:blipFill>
                <a:blip r:embed="rId357"/>
                <a:stretch>
                  <a:fillRect/>
                </a:stretch>
              </p:blipFill>
              <p:spPr>
                <a:xfrm>
                  <a:off x="2376872" y="5198946"/>
                  <a:ext cx="36072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185" name="Рукописный ввод 184">
                  <a:extLst>
                    <a:ext uri="{FF2B5EF4-FFF2-40B4-BE49-F238E27FC236}">
                      <a16:creationId xmlns:a16="http://schemas.microsoft.com/office/drawing/2014/main" id="{7623BAFE-D153-476F-8139-1BAA8C4A15E5}"/>
                    </a:ext>
                  </a:extLst>
                </p14:cNvPr>
                <p14:cNvContentPartPr/>
                <p14:nvPr/>
              </p14:nvContentPartPr>
              <p14:xfrm>
                <a:off x="2683232" y="5932266"/>
                <a:ext cx="58680" cy="306720"/>
              </p14:xfrm>
            </p:contentPart>
          </mc:Choice>
          <mc:Fallback xmlns="">
            <p:pic>
              <p:nvPicPr>
                <p:cNvPr id="185" name="Рукописный ввод 184">
                  <a:extLst>
                    <a:ext uri="{FF2B5EF4-FFF2-40B4-BE49-F238E27FC236}">
                      <a16:creationId xmlns:a16="http://schemas.microsoft.com/office/drawing/2014/main" id="{7623BAFE-D153-476F-8139-1BAA8C4A15E5}"/>
                    </a:ext>
                  </a:extLst>
                </p:cNvPr>
                <p:cNvPicPr/>
                <p:nvPr/>
              </p:nvPicPr>
              <p:blipFill>
                <a:blip r:embed="rId359"/>
                <a:stretch>
                  <a:fillRect/>
                </a:stretch>
              </p:blipFill>
              <p:spPr>
                <a:xfrm>
                  <a:off x="2674232" y="5923266"/>
                  <a:ext cx="7632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186" name="Рукописный ввод 185">
                  <a:extLst>
                    <a:ext uri="{FF2B5EF4-FFF2-40B4-BE49-F238E27FC236}">
                      <a16:creationId xmlns:a16="http://schemas.microsoft.com/office/drawing/2014/main" id="{D1148664-6182-44D6-BEB5-1E72A5AE92DE}"/>
                    </a:ext>
                  </a:extLst>
                </p14:cNvPr>
                <p14:cNvContentPartPr/>
                <p14:nvPr/>
              </p14:nvContentPartPr>
              <p14:xfrm>
                <a:off x="2585672" y="5788266"/>
                <a:ext cx="288720" cy="209160"/>
              </p14:xfrm>
            </p:contentPart>
          </mc:Choice>
          <mc:Fallback xmlns="">
            <p:pic>
              <p:nvPicPr>
                <p:cNvPr id="186" name="Рукописный ввод 185">
                  <a:extLst>
                    <a:ext uri="{FF2B5EF4-FFF2-40B4-BE49-F238E27FC236}">
                      <a16:creationId xmlns:a16="http://schemas.microsoft.com/office/drawing/2014/main" id="{D1148664-6182-44D6-BEB5-1E72A5AE92DE}"/>
                    </a:ext>
                  </a:extLst>
                </p:cNvPr>
                <p:cNvPicPr/>
                <p:nvPr/>
              </p:nvPicPr>
              <p:blipFill>
                <a:blip r:embed="rId361"/>
                <a:stretch>
                  <a:fillRect/>
                </a:stretch>
              </p:blipFill>
              <p:spPr>
                <a:xfrm>
                  <a:off x="2577032" y="5779266"/>
                  <a:ext cx="306360" cy="226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2">
            <p14:nvContentPartPr>
              <p14:cNvPr id="189" name="Рукописный ввод 188">
                <a:extLst>
                  <a:ext uri="{FF2B5EF4-FFF2-40B4-BE49-F238E27FC236}">
                    <a16:creationId xmlns:a16="http://schemas.microsoft.com/office/drawing/2014/main" id="{A2593152-9F81-42BA-B1DD-CF38C6D0F73A}"/>
                  </a:ext>
                </a:extLst>
              </p14:cNvPr>
              <p14:cNvContentPartPr/>
              <p14:nvPr/>
            </p14:nvContentPartPr>
            <p14:xfrm>
              <a:off x="1603952" y="3762186"/>
              <a:ext cx="649440" cy="93960"/>
            </p14:xfrm>
          </p:contentPart>
        </mc:Choice>
        <mc:Fallback xmlns="">
          <p:pic>
            <p:nvPicPr>
              <p:cNvPr id="189" name="Рукописный ввод 188">
                <a:extLst>
                  <a:ext uri="{FF2B5EF4-FFF2-40B4-BE49-F238E27FC236}">
                    <a16:creationId xmlns:a16="http://schemas.microsoft.com/office/drawing/2014/main" id="{A2593152-9F81-42BA-B1DD-CF38C6D0F73A}"/>
                  </a:ext>
                </a:extLst>
              </p:cNvPr>
              <p:cNvPicPr/>
              <p:nvPr/>
            </p:nvPicPr>
            <p:blipFill>
              <a:blip r:embed="rId363"/>
              <a:stretch>
                <a:fillRect/>
              </a:stretch>
            </p:blipFill>
            <p:spPr>
              <a:xfrm>
                <a:off x="1594952" y="3753546"/>
                <a:ext cx="66708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190" name="Рукописный ввод 189">
                <a:extLst>
                  <a:ext uri="{FF2B5EF4-FFF2-40B4-BE49-F238E27FC236}">
                    <a16:creationId xmlns:a16="http://schemas.microsoft.com/office/drawing/2014/main" id="{D59C16F2-9853-499E-ABF6-DCA52FB6866E}"/>
                  </a:ext>
                </a:extLst>
              </p14:cNvPr>
              <p14:cNvContentPartPr/>
              <p14:nvPr/>
            </p14:nvContentPartPr>
            <p14:xfrm>
              <a:off x="4489712" y="5125506"/>
              <a:ext cx="278640" cy="1152000"/>
            </p14:xfrm>
          </p:contentPart>
        </mc:Choice>
        <mc:Fallback xmlns="">
          <p:pic>
            <p:nvPicPr>
              <p:cNvPr id="190" name="Рукописный ввод 189">
                <a:extLst>
                  <a:ext uri="{FF2B5EF4-FFF2-40B4-BE49-F238E27FC236}">
                    <a16:creationId xmlns:a16="http://schemas.microsoft.com/office/drawing/2014/main" id="{D59C16F2-9853-499E-ABF6-DCA52FB6866E}"/>
                  </a:ext>
                </a:extLst>
              </p:cNvPr>
              <p:cNvPicPr/>
              <p:nvPr/>
            </p:nvPicPr>
            <p:blipFill>
              <a:blip r:embed="rId365"/>
              <a:stretch>
                <a:fillRect/>
              </a:stretch>
            </p:blipFill>
            <p:spPr>
              <a:xfrm>
                <a:off x="4480712" y="5116506"/>
                <a:ext cx="296280" cy="116964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191" name="Рукописный ввод 190">
                <a:extLst>
                  <a:ext uri="{FF2B5EF4-FFF2-40B4-BE49-F238E27FC236}">
                    <a16:creationId xmlns:a16="http://schemas.microsoft.com/office/drawing/2014/main" id="{C97E23C2-9B8D-4DCB-ADB5-2615D9C98FD5}"/>
                  </a:ext>
                </a:extLst>
              </p14:cNvPr>
              <p14:cNvContentPartPr/>
              <p14:nvPr/>
            </p14:nvContentPartPr>
            <p14:xfrm>
              <a:off x="2639672" y="3234066"/>
              <a:ext cx="640080" cy="3075840"/>
            </p14:xfrm>
          </p:contentPart>
        </mc:Choice>
        <mc:Fallback xmlns="">
          <p:pic>
            <p:nvPicPr>
              <p:cNvPr id="191" name="Рукописный ввод 190">
                <a:extLst>
                  <a:ext uri="{FF2B5EF4-FFF2-40B4-BE49-F238E27FC236}">
                    <a16:creationId xmlns:a16="http://schemas.microsoft.com/office/drawing/2014/main" id="{C97E23C2-9B8D-4DCB-ADB5-2615D9C98FD5}"/>
                  </a:ext>
                </a:extLst>
              </p:cNvPr>
              <p:cNvPicPr/>
              <p:nvPr/>
            </p:nvPicPr>
            <p:blipFill>
              <a:blip r:embed="rId367"/>
              <a:stretch>
                <a:fillRect/>
              </a:stretch>
            </p:blipFill>
            <p:spPr>
              <a:xfrm>
                <a:off x="2630672" y="3225426"/>
                <a:ext cx="657720" cy="3093480"/>
              </a:xfrm>
              <a:prstGeom prst="rect">
                <a:avLst/>
              </a:prstGeom>
            </p:spPr>
          </p:pic>
        </mc:Fallback>
      </mc:AlternateContent>
      <p:grpSp>
        <p:nvGrpSpPr>
          <p:cNvPr id="194" name="Группа 193">
            <a:extLst>
              <a:ext uri="{FF2B5EF4-FFF2-40B4-BE49-F238E27FC236}">
                <a16:creationId xmlns:a16="http://schemas.microsoft.com/office/drawing/2014/main" id="{10E5A342-B3F9-4CC3-A85E-E9DBFFACF908}"/>
              </a:ext>
            </a:extLst>
          </p:cNvPr>
          <p:cNvGrpSpPr/>
          <p:nvPr/>
        </p:nvGrpSpPr>
        <p:grpSpPr>
          <a:xfrm>
            <a:off x="3018392" y="1870746"/>
            <a:ext cx="379800" cy="306720"/>
            <a:chOff x="3018392" y="1870746"/>
            <a:chExt cx="379800" cy="306720"/>
          </a:xfrm>
        </p:grpSpPr>
        <mc:AlternateContent xmlns:mc="http://schemas.openxmlformats.org/markup-compatibility/2006" xmlns:p14="http://schemas.microsoft.com/office/powerpoint/2010/main">
          <mc:Choice Requires="p14">
            <p:contentPart p14:bwMode="auto" r:id="rId368">
              <p14:nvContentPartPr>
                <p14:cNvPr id="192" name="Рукописный ввод 191">
                  <a:extLst>
                    <a:ext uri="{FF2B5EF4-FFF2-40B4-BE49-F238E27FC236}">
                      <a16:creationId xmlns:a16="http://schemas.microsoft.com/office/drawing/2014/main" id="{14448329-4E3B-49A4-AB5B-7C3BE8F7E6DF}"/>
                    </a:ext>
                  </a:extLst>
                </p14:cNvPr>
                <p14:cNvContentPartPr/>
                <p14:nvPr/>
              </p14:nvContentPartPr>
              <p14:xfrm>
                <a:off x="3240872" y="1870746"/>
                <a:ext cx="106560" cy="306720"/>
              </p14:xfrm>
            </p:contentPart>
          </mc:Choice>
          <mc:Fallback xmlns="">
            <p:pic>
              <p:nvPicPr>
                <p:cNvPr id="192" name="Рукописный ввод 191">
                  <a:extLst>
                    <a:ext uri="{FF2B5EF4-FFF2-40B4-BE49-F238E27FC236}">
                      <a16:creationId xmlns:a16="http://schemas.microsoft.com/office/drawing/2014/main" id="{14448329-4E3B-49A4-AB5B-7C3BE8F7E6DF}"/>
                    </a:ext>
                  </a:extLst>
                </p:cNvPr>
                <p:cNvPicPr/>
                <p:nvPr/>
              </p:nvPicPr>
              <p:blipFill>
                <a:blip r:embed="rId369"/>
                <a:stretch>
                  <a:fillRect/>
                </a:stretch>
              </p:blipFill>
              <p:spPr>
                <a:xfrm>
                  <a:off x="3231872" y="1861746"/>
                  <a:ext cx="12420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193" name="Рукописный ввод 192">
                  <a:extLst>
                    <a:ext uri="{FF2B5EF4-FFF2-40B4-BE49-F238E27FC236}">
                      <a16:creationId xmlns:a16="http://schemas.microsoft.com/office/drawing/2014/main" id="{304A146C-5508-4C0B-BE99-C2AD10341D25}"/>
                    </a:ext>
                  </a:extLst>
                </p14:cNvPr>
                <p14:cNvContentPartPr/>
                <p14:nvPr/>
              </p14:nvContentPartPr>
              <p14:xfrm>
                <a:off x="3018392" y="1883706"/>
                <a:ext cx="379800" cy="75960"/>
              </p14:xfrm>
            </p:contentPart>
          </mc:Choice>
          <mc:Fallback xmlns="">
            <p:pic>
              <p:nvPicPr>
                <p:cNvPr id="193" name="Рукописный ввод 192">
                  <a:extLst>
                    <a:ext uri="{FF2B5EF4-FFF2-40B4-BE49-F238E27FC236}">
                      <a16:creationId xmlns:a16="http://schemas.microsoft.com/office/drawing/2014/main" id="{304A146C-5508-4C0B-BE99-C2AD10341D25}"/>
                    </a:ext>
                  </a:extLst>
                </p:cNvPr>
                <p:cNvPicPr/>
                <p:nvPr/>
              </p:nvPicPr>
              <p:blipFill>
                <a:blip r:embed="rId371"/>
                <a:stretch>
                  <a:fillRect/>
                </a:stretch>
              </p:blipFill>
              <p:spPr>
                <a:xfrm>
                  <a:off x="3009752" y="1874706"/>
                  <a:ext cx="397440" cy="93600"/>
                </a:xfrm>
                <a:prstGeom prst="rect">
                  <a:avLst/>
                </a:prstGeom>
              </p:spPr>
            </p:pic>
          </mc:Fallback>
        </mc:AlternateContent>
      </p:grpSp>
      <p:grpSp>
        <p:nvGrpSpPr>
          <p:cNvPr id="197" name="Группа 196">
            <a:extLst>
              <a:ext uri="{FF2B5EF4-FFF2-40B4-BE49-F238E27FC236}">
                <a16:creationId xmlns:a16="http://schemas.microsoft.com/office/drawing/2014/main" id="{EDE0C9A4-6BAB-4BAA-8DDB-70B98E72BB60}"/>
              </a:ext>
            </a:extLst>
          </p:cNvPr>
          <p:cNvGrpSpPr/>
          <p:nvPr/>
        </p:nvGrpSpPr>
        <p:grpSpPr>
          <a:xfrm>
            <a:off x="3105152" y="2379426"/>
            <a:ext cx="364680" cy="346680"/>
            <a:chOff x="3105152" y="2379426"/>
            <a:chExt cx="364680" cy="346680"/>
          </a:xfrm>
        </p:grpSpPr>
        <mc:AlternateContent xmlns:mc="http://schemas.openxmlformats.org/markup-compatibility/2006" xmlns:p14="http://schemas.microsoft.com/office/powerpoint/2010/main">
          <mc:Choice Requires="p14">
            <p:contentPart p14:bwMode="auto" r:id="rId372">
              <p14:nvContentPartPr>
                <p14:cNvPr id="195" name="Рукописный ввод 194">
                  <a:extLst>
                    <a:ext uri="{FF2B5EF4-FFF2-40B4-BE49-F238E27FC236}">
                      <a16:creationId xmlns:a16="http://schemas.microsoft.com/office/drawing/2014/main" id="{5E6BFBF9-343B-4867-90D4-B463440CC8D2}"/>
                    </a:ext>
                  </a:extLst>
                </p14:cNvPr>
                <p14:cNvContentPartPr/>
                <p14:nvPr/>
              </p14:nvContentPartPr>
              <p14:xfrm>
                <a:off x="3329432" y="2411826"/>
                <a:ext cx="61200" cy="314280"/>
              </p14:xfrm>
            </p:contentPart>
          </mc:Choice>
          <mc:Fallback xmlns="">
            <p:pic>
              <p:nvPicPr>
                <p:cNvPr id="195" name="Рукописный ввод 194">
                  <a:extLst>
                    <a:ext uri="{FF2B5EF4-FFF2-40B4-BE49-F238E27FC236}">
                      <a16:creationId xmlns:a16="http://schemas.microsoft.com/office/drawing/2014/main" id="{5E6BFBF9-343B-4867-90D4-B463440CC8D2}"/>
                    </a:ext>
                  </a:extLst>
                </p:cNvPr>
                <p:cNvPicPr/>
                <p:nvPr/>
              </p:nvPicPr>
              <p:blipFill>
                <a:blip r:embed="rId373"/>
                <a:stretch>
                  <a:fillRect/>
                </a:stretch>
              </p:blipFill>
              <p:spPr>
                <a:xfrm>
                  <a:off x="3320432" y="2402826"/>
                  <a:ext cx="7884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196" name="Рукописный ввод 195">
                  <a:extLst>
                    <a:ext uri="{FF2B5EF4-FFF2-40B4-BE49-F238E27FC236}">
                      <a16:creationId xmlns:a16="http://schemas.microsoft.com/office/drawing/2014/main" id="{C1ECDAD9-5959-4CAD-B6ED-21AB37918080}"/>
                    </a:ext>
                  </a:extLst>
                </p14:cNvPr>
                <p14:cNvContentPartPr/>
                <p14:nvPr/>
              </p14:nvContentPartPr>
              <p14:xfrm>
                <a:off x="3105152" y="2379426"/>
                <a:ext cx="364680" cy="78840"/>
              </p14:xfrm>
            </p:contentPart>
          </mc:Choice>
          <mc:Fallback xmlns="">
            <p:pic>
              <p:nvPicPr>
                <p:cNvPr id="196" name="Рукописный ввод 195">
                  <a:extLst>
                    <a:ext uri="{FF2B5EF4-FFF2-40B4-BE49-F238E27FC236}">
                      <a16:creationId xmlns:a16="http://schemas.microsoft.com/office/drawing/2014/main" id="{C1ECDAD9-5959-4CAD-B6ED-21AB37918080}"/>
                    </a:ext>
                  </a:extLst>
                </p:cNvPr>
                <p:cNvPicPr/>
                <p:nvPr/>
              </p:nvPicPr>
              <p:blipFill>
                <a:blip r:embed="rId375"/>
                <a:stretch>
                  <a:fillRect/>
                </a:stretch>
              </p:blipFill>
              <p:spPr>
                <a:xfrm>
                  <a:off x="3096152" y="2370786"/>
                  <a:ext cx="382320" cy="96480"/>
                </a:xfrm>
                <a:prstGeom prst="rect">
                  <a:avLst/>
                </a:prstGeom>
              </p:spPr>
            </p:pic>
          </mc:Fallback>
        </mc:AlternateContent>
      </p:grpSp>
      <p:grpSp>
        <p:nvGrpSpPr>
          <p:cNvPr id="219" name="Группа 218">
            <a:extLst>
              <a:ext uri="{FF2B5EF4-FFF2-40B4-BE49-F238E27FC236}">
                <a16:creationId xmlns:a16="http://schemas.microsoft.com/office/drawing/2014/main" id="{57A3CFA7-93EC-4B01-BDE9-0FFA40A57FD6}"/>
              </a:ext>
            </a:extLst>
          </p:cNvPr>
          <p:cNvGrpSpPr/>
          <p:nvPr/>
        </p:nvGrpSpPr>
        <p:grpSpPr>
          <a:xfrm>
            <a:off x="3238352" y="2938146"/>
            <a:ext cx="799200" cy="2576880"/>
            <a:chOff x="3238352" y="2938146"/>
            <a:chExt cx="799200" cy="2576880"/>
          </a:xfrm>
        </p:grpSpPr>
        <mc:AlternateContent xmlns:mc="http://schemas.openxmlformats.org/markup-compatibility/2006" xmlns:p14="http://schemas.microsoft.com/office/powerpoint/2010/main">
          <mc:Choice Requires="p14">
            <p:contentPart p14:bwMode="auto" r:id="rId376">
              <p14:nvContentPartPr>
                <p14:cNvPr id="198" name="Рукописный ввод 197">
                  <a:extLst>
                    <a:ext uri="{FF2B5EF4-FFF2-40B4-BE49-F238E27FC236}">
                      <a16:creationId xmlns:a16="http://schemas.microsoft.com/office/drawing/2014/main" id="{782535C6-1454-4406-8A36-9CEC76C7C9EA}"/>
                    </a:ext>
                  </a:extLst>
                </p14:cNvPr>
                <p14:cNvContentPartPr/>
                <p14:nvPr/>
              </p14:nvContentPartPr>
              <p14:xfrm>
                <a:off x="3380912" y="3059106"/>
                <a:ext cx="77400" cy="290160"/>
              </p14:xfrm>
            </p:contentPart>
          </mc:Choice>
          <mc:Fallback xmlns="">
            <p:pic>
              <p:nvPicPr>
                <p:cNvPr id="198" name="Рукописный ввод 197">
                  <a:extLst>
                    <a:ext uri="{FF2B5EF4-FFF2-40B4-BE49-F238E27FC236}">
                      <a16:creationId xmlns:a16="http://schemas.microsoft.com/office/drawing/2014/main" id="{782535C6-1454-4406-8A36-9CEC76C7C9EA}"/>
                    </a:ext>
                  </a:extLst>
                </p:cNvPr>
                <p:cNvPicPr/>
                <p:nvPr/>
              </p:nvPicPr>
              <p:blipFill>
                <a:blip r:embed="rId377"/>
                <a:stretch>
                  <a:fillRect/>
                </a:stretch>
              </p:blipFill>
              <p:spPr>
                <a:xfrm>
                  <a:off x="3372272" y="3050466"/>
                  <a:ext cx="9504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199" name="Рукописный ввод 198">
                  <a:extLst>
                    <a:ext uri="{FF2B5EF4-FFF2-40B4-BE49-F238E27FC236}">
                      <a16:creationId xmlns:a16="http://schemas.microsoft.com/office/drawing/2014/main" id="{201D7E45-67A1-4B54-8438-A5AEBE82A378}"/>
                    </a:ext>
                  </a:extLst>
                </p14:cNvPr>
                <p14:cNvContentPartPr/>
                <p14:nvPr/>
              </p14:nvContentPartPr>
              <p14:xfrm>
                <a:off x="3238352" y="2938146"/>
                <a:ext cx="304920" cy="27360"/>
              </p14:xfrm>
            </p:contentPart>
          </mc:Choice>
          <mc:Fallback xmlns="">
            <p:pic>
              <p:nvPicPr>
                <p:cNvPr id="199" name="Рукописный ввод 198">
                  <a:extLst>
                    <a:ext uri="{FF2B5EF4-FFF2-40B4-BE49-F238E27FC236}">
                      <a16:creationId xmlns:a16="http://schemas.microsoft.com/office/drawing/2014/main" id="{201D7E45-67A1-4B54-8438-A5AEBE82A378}"/>
                    </a:ext>
                  </a:extLst>
                </p:cNvPr>
                <p:cNvPicPr/>
                <p:nvPr/>
              </p:nvPicPr>
              <p:blipFill>
                <a:blip r:embed="rId379"/>
                <a:stretch>
                  <a:fillRect/>
                </a:stretch>
              </p:blipFill>
              <p:spPr>
                <a:xfrm>
                  <a:off x="3229712" y="2929146"/>
                  <a:ext cx="3225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00" name="Рукописный ввод 199">
                  <a:extLst>
                    <a:ext uri="{FF2B5EF4-FFF2-40B4-BE49-F238E27FC236}">
                      <a16:creationId xmlns:a16="http://schemas.microsoft.com/office/drawing/2014/main" id="{4A22414D-92C3-45D9-9B05-2D5D5B11DEFA}"/>
                    </a:ext>
                  </a:extLst>
                </p14:cNvPr>
                <p14:cNvContentPartPr/>
                <p14:nvPr/>
              </p14:nvContentPartPr>
              <p14:xfrm>
                <a:off x="3299552" y="3113826"/>
                <a:ext cx="187560" cy="37080"/>
              </p14:xfrm>
            </p:contentPart>
          </mc:Choice>
          <mc:Fallback xmlns="">
            <p:pic>
              <p:nvPicPr>
                <p:cNvPr id="200" name="Рукописный ввод 199">
                  <a:extLst>
                    <a:ext uri="{FF2B5EF4-FFF2-40B4-BE49-F238E27FC236}">
                      <a16:creationId xmlns:a16="http://schemas.microsoft.com/office/drawing/2014/main" id="{4A22414D-92C3-45D9-9B05-2D5D5B11DEFA}"/>
                    </a:ext>
                  </a:extLst>
                </p:cNvPr>
                <p:cNvPicPr/>
                <p:nvPr/>
              </p:nvPicPr>
              <p:blipFill>
                <a:blip r:embed="rId381"/>
                <a:stretch>
                  <a:fillRect/>
                </a:stretch>
              </p:blipFill>
              <p:spPr>
                <a:xfrm>
                  <a:off x="3290912" y="3104826"/>
                  <a:ext cx="20520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02" name="Рукописный ввод 201">
                  <a:extLst>
                    <a:ext uri="{FF2B5EF4-FFF2-40B4-BE49-F238E27FC236}">
                      <a16:creationId xmlns:a16="http://schemas.microsoft.com/office/drawing/2014/main" id="{B7B212A3-0EB4-4020-A9A1-DC9647B85CD0}"/>
                    </a:ext>
                  </a:extLst>
                </p14:cNvPr>
                <p14:cNvContentPartPr/>
                <p14:nvPr/>
              </p14:nvContentPartPr>
              <p14:xfrm>
                <a:off x="3455792" y="3576066"/>
                <a:ext cx="53640" cy="291600"/>
              </p14:xfrm>
            </p:contentPart>
          </mc:Choice>
          <mc:Fallback xmlns="">
            <p:pic>
              <p:nvPicPr>
                <p:cNvPr id="202" name="Рукописный ввод 201">
                  <a:extLst>
                    <a:ext uri="{FF2B5EF4-FFF2-40B4-BE49-F238E27FC236}">
                      <a16:creationId xmlns:a16="http://schemas.microsoft.com/office/drawing/2014/main" id="{B7B212A3-0EB4-4020-A9A1-DC9647B85CD0}"/>
                    </a:ext>
                  </a:extLst>
                </p:cNvPr>
                <p:cNvPicPr/>
                <p:nvPr/>
              </p:nvPicPr>
              <p:blipFill>
                <a:blip r:embed="rId383"/>
                <a:stretch>
                  <a:fillRect/>
                </a:stretch>
              </p:blipFill>
              <p:spPr>
                <a:xfrm>
                  <a:off x="3446792" y="3567066"/>
                  <a:ext cx="7128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03" name="Рукописный ввод 202">
                  <a:extLst>
                    <a:ext uri="{FF2B5EF4-FFF2-40B4-BE49-F238E27FC236}">
                      <a16:creationId xmlns:a16="http://schemas.microsoft.com/office/drawing/2014/main" id="{16E331E3-8A2D-49F5-B0BD-3A873FAD428B}"/>
                    </a:ext>
                  </a:extLst>
                </p14:cNvPr>
                <p14:cNvContentPartPr/>
                <p14:nvPr/>
              </p14:nvContentPartPr>
              <p14:xfrm>
                <a:off x="3405752" y="3487506"/>
                <a:ext cx="320760" cy="56160"/>
              </p14:xfrm>
            </p:contentPart>
          </mc:Choice>
          <mc:Fallback xmlns="">
            <p:pic>
              <p:nvPicPr>
                <p:cNvPr id="203" name="Рукописный ввод 202">
                  <a:extLst>
                    <a:ext uri="{FF2B5EF4-FFF2-40B4-BE49-F238E27FC236}">
                      <a16:creationId xmlns:a16="http://schemas.microsoft.com/office/drawing/2014/main" id="{16E331E3-8A2D-49F5-B0BD-3A873FAD428B}"/>
                    </a:ext>
                  </a:extLst>
                </p:cNvPr>
                <p:cNvPicPr/>
                <p:nvPr/>
              </p:nvPicPr>
              <p:blipFill>
                <a:blip r:embed="rId385"/>
                <a:stretch>
                  <a:fillRect/>
                </a:stretch>
              </p:blipFill>
              <p:spPr>
                <a:xfrm>
                  <a:off x="3397112" y="3478506"/>
                  <a:ext cx="33840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04" name="Рукописный ввод 203">
                  <a:extLst>
                    <a:ext uri="{FF2B5EF4-FFF2-40B4-BE49-F238E27FC236}">
                      <a16:creationId xmlns:a16="http://schemas.microsoft.com/office/drawing/2014/main" id="{878AC3B0-8C96-4F25-BE3A-D7D21399E0A4}"/>
                    </a:ext>
                  </a:extLst>
                </p14:cNvPr>
                <p14:cNvContentPartPr/>
                <p14:nvPr/>
              </p14:nvContentPartPr>
              <p14:xfrm>
                <a:off x="3396752" y="3660306"/>
                <a:ext cx="250200" cy="75600"/>
              </p14:xfrm>
            </p:contentPart>
          </mc:Choice>
          <mc:Fallback xmlns="">
            <p:pic>
              <p:nvPicPr>
                <p:cNvPr id="204" name="Рукописный ввод 203">
                  <a:extLst>
                    <a:ext uri="{FF2B5EF4-FFF2-40B4-BE49-F238E27FC236}">
                      <a16:creationId xmlns:a16="http://schemas.microsoft.com/office/drawing/2014/main" id="{878AC3B0-8C96-4F25-BE3A-D7D21399E0A4}"/>
                    </a:ext>
                  </a:extLst>
                </p:cNvPr>
                <p:cNvPicPr/>
                <p:nvPr/>
              </p:nvPicPr>
              <p:blipFill>
                <a:blip r:embed="rId387"/>
                <a:stretch>
                  <a:fillRect/>
                </a:stretch>
              </p:blipFill>
              <p:spPr>
                <a:xfrm>
                  <a:off x="3388112" y="3651666"/>
                  <a:ext cx="26784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05" name="Рукописный ввод 204">
                  <a:extLst>
                    <a:ext uri="{FF2B5EF4-FFF2-40B4-BE49-F238E27FC236}">
                      <a16:creationId xmlns:a16="http://schemas.microsoft.com/office/drawing/2014/main" id="{5693AA7C-D63D-4C5A-A416-AD0A380B9023}"/>
                    </a:ext>
                  </a:extLst>
                </p14:cNvPr>
                <p14:cNvContentPartPr/>
                <p14:nvPr/>
              </p14:nvContentPartPr>
              <p14:xfrm>
                <a:off x="3510152" y="4155306"/>
                <a:ext cx="100440" cy="322200"/>
              </p14:xfrm>
            </p:contentPart>
          </mc:Choice>
          <mc:Fallback xmlns="">
            <p:pic>
              <p:nvPicPr>
                <p:cNvPr id="205" name="Рукописный ввод 204">
                  <a:extLst>
                    <a:ext uri="{FF2B5EF4-FFF2-40B4-BE49-F238E27FC236}">
                      <a16:creationId xmlns:a16="http://schemas.microsoft.com/office/drawing/2014/main" id="{5693AA7C-D63D-4C5A-A416-AD0A380B9023}"/>
                    </a:ext>
                  </a:extLst>
                </p:cNvPr>
                <p:cNvPicPr/>
                <p:nvPr/>
              </p:nvPicPr>
              <p:blipFill>
                <a:blip r:embed="rId389"/>
                <a:stretch>
                  <a:fillRect/>
                </a:stretch>
              </p:blipFill>
              <p:spPr>
                <a:xfrm>
                  <a:off x="3501152" y="4146306"/>
                  <a:ext cx="11808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06" name="Рукописный ввод 205">
                  <a:extLst>
                    <a:ext uri="{FF2B5EF4-FFF2-40B4-BE49-F238E27FC236}">
                      <a16:creationId xmlns:a16="http://schemas.microsoft.com/office/drawing/2014/main" id="{7C2C7ADB-B8C9-48DD-91EA-695FF6A550C7}"/>
                    </a:ext>
                  </a:extLst>
                </p14:cNvPr>
                <p14:cNvContentPartPr/>
                <p14:nvPr/>
              </p14:nvContentPartPr>
              <p14:xfrm>
                <a:off x="3538232" y="4056666"/>
                <a:ext cx="224280" cy="36000"/>
              </p14:xfrm>
            </p:contentPart>
          </mc:Choice>
          <mc:Fallback xmlns="">
            <p:pic>
              <p:nvPicPr>
                <p:cNvPr id="206" name="Рукописный ввод 205">
                  <a:extLst>
                    <a:ext uri="{FF2B5EF4-FFF2-40B4-BE49-F238E27FC236}">
                      <a16:creationId xmlns:a16="http://schemas.microsoft.com/office/drawing/2014/main" id="{7C2C7ADB-B8C9-48DD-91EA-695FF6A550C7}"/>
                    </a:ext>
                  </a:extLst>
                </p:cNvPr>
                <p:cNvPicPr/>
                <p:nvPr/>
              </p:nvPicPr>
              <p:blipFill>
                <a:blip r:embed="rId391"/>
                <a:stretch>
                  <a:fillRect/>
                </a:stretch>
              </p:blipFill>
              <p:spPr>
                <a:xfrm>
                  <a:off x="3529592" y="4047666"/>
                  <a:ext cx="24192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207" name="Рукописный ввод 206">
                  <a:extLst>
                    <a:ext uri="{FF2B5EF4-FFF2-40B4-BE49-F238E27FC236}">
                      <a16:creationId xmlns:a16="http://schemas.microsoft.com/office/drawing/2014/main" id="{C35E225E-8F3C-4EDE-B7DF-A1FC253C2D54}"/>
                    </a:ext>
                  </a:extLst>
                </p14:cNvPr>
                <p14:cNvContentPartPr/>
                <p14:nvPr/>
              </p14:nvContentPartPr>
              <p14:xfrm>
                <a:off x="3455792" y="4203186"/>
                <a:ext cx="318960" cy="104040"/>
              </p14:xfrm>
            </p:contentPart>
          </mc:Choice>
          <mc:Fallback xmlns="">
            <p:pic>
              <p:nvPicPr>
                <p:cNvPr id="207" name="Рукописный ввод 206">
                  <a:extLst>
                    <a:ext uri="{FF2B5EF4-FFF2-40B4-BE49-F238E27FC236}">
                      <a16:creationId xmlns:a16="http://schemas.microsoft.com/office/drawing/2014/main" id="{C35E225E-8F3C-4EDE-B7DF-A1FC253C2D54}"/>
                    </a:ext>
                  </a:extLst>
                </p:cNvPr>
                <p:cNvPicPr/>
                <p:nvPr/>
              </p:nvPicPr>
              <p:blipFill>
                <a:blip r:embed="rId393"/>
                <a:stretch>
                  <a:fillRect/>
                </a:stretch>
              </p:blipFill>
              <p:spPr>
                <a:xfrm>
                  <a:off x="3446792" y="4194186"/>
                  <a:ext cx="3366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08" name="Рукописный ввод 207">
                  <a:extLst>
                    <a:ext uri="{FF2B5EF4-FFF2-40B4-BE49-F238E27FC236}">
                      <a16:creationId xmlns:a16="http://schemas.microsoft.com/office/drawing/2014/main" id="{ABEC4289-3FBF-4BB4-88E6-D43CE3D8A18B}"/>
                    </a:ext>
                  </a:extLst>
                </p14:cNvPr>
                <p14:cNvContentPartPr/>
                <p14:nvPr/>
              </p14:nvContentPartPr>
              <p14:xfrm>
                <a:off x="3622112" y="4598106"/>
                <a:ext cx="149400" cy="344520"/>
              </p14:xfrm>
            </p:contentPart>
          </mc:Choice>
          <mc:Fallback xmlns="">
            <p:pic>
              <p:nvPicPr>
                <p:cNvPr id="208" name="Рукописный ввод 207">
                  <a:extLst>
                    <a:ext uri="{FF2B5EF4-FFF2-40B4-BE49-F238E27FC236}">
                      <a16:creationId xmlns:a16="http://schemas.microsoft.com/office/drawing/2014/main" id="{ABEC4289-3FBF-4BB4-88E6-D43CE3D8A18B}"/>
                    </a:ext>
                  </a:extLst>
                </p:cNvPr>
                <p:cNvPicPr/>
                <p:nvPr/>
              </p:nvPicPr>
              <p:blipFill>
                <a:blip r:embed="rId395"/>
                <a:stretch>
                  <a:fillRect/>
                </a:stretch>
              </p:blipFill>
              <p:spPr>
                <a:xfrm>
                  <a:off x="3613112" y="4589106"/>
                  <a:ext cx="16704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209" name="Рукописный ввод 208">
                  <a:extLst>
                    <a:ext uri="{FF2B5EF4-FFF2-40B4-BE49-F238E27FC236}">
                      <a16:creationId xmlns:a16="http://schemas.microsoft.com/office/drawing/2014/main" id="{42FBEA9A-6568-4A9D-BE0E-B1A38E44A2D0}"/>
                    </a:ext>
                  </a:extLst>
                </p14:cNvPr>
                <p14:cNvContentPartPr/>
                <p14:nvPr/>
              </p14:nvContentPartPr>
              <p14:xfrm>
                <a:off x="3604832" y="4578306"/>
                <a:ext cx="295560" cy="58680"/>
              </p14:xfrm>
            </p:contentPart>
          </mc:Choice>
          <mc:Fallback xmlns="">
            <p:pic>
              <p:nvPicPr>
                <p:cNvPr id="209" name="Рукописный ввод 208">
                  <a:extLst>
                    <a:ext uri="{FF2B5EF4-FFF2-40B4-BE49-F238E27FC236}">
                      <a16:creationId xmlns:a16="http://schemas.microsoft.com/office/drawing/2014/main" id="{42FBEA9A-6568-4A9D-BE0E-B1A38E44A2D0}"/>
                    </a:ext>
                  </a:extLst>
                </p:cNvPr>
                <p:cNvPicPr/>
                <p:nvPr/>
              </p:nvPicPr>
              <p:blipFill>
                <a:blip r:embed="rId397"/>
                <a:stretch>
                  <a:fillRect/>
                </a:stretch>
              </p:blipFill>
              <p:spPr>
                <a:xfrm>
                  <a:off x="3596192" y="4569666"/>
                  <a:ext cx="31320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210" name="Рукописный ввод 209">
                  <a:extLst>
                    <a:ext uri="{FF2B5EF4-FFF2-40B4-BE49-F238E27FC236}">
                      <a16:creationId xmlns:a16="http://schemas.microsoft.com/office/drawing/2014/main" id="{BC939994-D6E8-43DD-A593-6E2503373B4F}"/>
                    </a:ext>
                  </a:extLst>
                </p14:cNvPr>
                <p14:cNvContentPartPr/>
                <p14:nvPr/>
              </p14:nvContentPartPr>
              <p14:xfrm>
                <a:off x="3432032" y="4742826"/>
                <a:ext cx="439200" cy="86040"/>
              </p14:xfrm>
            </p:contentPart>
          </mc:Choice>
          <mc:Fallback xmlns="">
            <p:pic>
              <p:nvPicPr>
                <p:cNvPr id="210" name="Рукописный ввод 209">
                  <a:extLst>
                    <a:ext uri="{FF2B5EF4-FFF2-40B4-BE49-F238E27FC236}">
                      <a16:creationId xmlns:a16="http://schemas.microsoft.com/office/drawing/2014/main" id="{BC939994-D6E8-43DD-A593-6E2503373B4F}"/>
                    </a:ext>
                  </a:extLst>
                </p:cNvPr>
                <p:cNvPicPr/>
                <p:nvPr/>
              </p:nvPicPr>
              <p:blipFill>
                <a:blip r:embed="rId399"/>
                <a:stretch>
                  <a:fillRect/>
                </a:stretch>
              </p:blipFill>
              <p:spPr>
                <a:xfrm>
                  <a:off x="3423032" y="4733826"/>
                  <a:ext cx="45684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11" name="Рукописный ввод 210">
                  <a:extLst>
                    <a:ext uri="{FF2B5EF4-FFF2-40B4-BE49-F238E27FC236}">
                      <a16:creationId xmlns:a16="http://schemas.microsoft.com/office/drawing/2014/main" id="{EF419297-EC8D-487E-A81F-A653BDA9EE8E}"/>
                    </a:ext>
                  </a:extLst>
                </p14:cNvPr>
                <p14:cNvContentPartPr/>
                <p14:nvPr/>
              </p14:nvContentPartPr>
              <p14:xfrm>
                <a:off x="3777992" y="5221986"/>
                <a:ext cx="79560" cy="293040"/>
              </p14:xfrm>
            </p:contentPart>
          </mc:Choice>
          <mc:Fallback xmlns="">
            <p:pic>
              <p:nvPicPr>
                <p:cNvPr id="211" name="Рукописный ввод 210">
                  <a:extLst>
                    <a:ext uri="{FF2B5EF4-FFF2-40B4-BE49-F238E27FC236}">
                      <a16:creationId xmlns:a16="http://schemas.microsoft.com/office/drawing/2014/main" id="{EF419297-EC8D-487E-A81F-A653BDA9EE8E}"/>
                    </a:ext>
                  </a:extLst>
                </p:cNvPr>
                <p:cNvPicPr/>
                <p:nvPr/>
              </p:nvPicPr>
              <p:blipFill>
                <a:blip r:embed="rId401"/>
                <a:stretch>
                  <a:fillRect/>
                </a:stretch>
              </p:blipFill>
              <p:spPr>
                <a:xfrm>
                  <a:off x="3769352" y="5213346"/>
                  <a:ext cx="9720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12" name="Рукописный ввод 211">
                  <a:extLst>
                    <a:ext uri="{FF2B5EF4-FFF2-40B4-BE49-F238E27FC236}">
                      <a16:creationId xmlns:a16="http://schemas.microsoft.com/office/drawing/2014/main" id="{90B2F0D2-AF5A-49A4-BB16-DFE7137A18F1}"/>
                    </a:ext>
                  </a:extLst>
                </p14:cNvPr>
                <p14:cNvContentPartPr/>
                <p14:nvPr/>
              </p14:nvContentPartPr>
              <p14:xfrm>
                <a:off x="3715712" y="5137026"/>
                <a:ext cx="321840" cy="92520"/>
              </p14:xfrm>
            </p:contentPart>
          </mc:Choice>
          <mc:Fallback xmlns="">
            <p:pic>
              <p:nvPicPr>
                <p:cNvPr id="212" name="Рукописный ввод 211">
                  <a:extLst>
                    <a:ext uri="{FF2B5EF4-FFF2-40B4-BE49-F238E27FC236}">
                      <a16:creationId xmlns:a16="http://schemas.microsoft.com/office/drawing/2014/main" id="{90B2F0D2-AF5A-49A4-BB16-DFE7137A18F1}"/>
                    </a:ext>
                  </a:extLst>
                </p:cNvPr>
                <p:cNvPicPr/>
                <p:nvPr/>
              </p:nvPicPr>
              <p:blipFill>
                <a:blip r:embed="rId403"/>
                <a:stretch>
                  <a:fillRect/>
                </a:stretch>
              </p:blipFill>
              <p:spPr>
                <a:xfrm>
                  <a:off x="3707072" y="5128026"/>
                  <a:ext cx="33948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13" name="Рукописный ввод 212">
                  <a:extLst>
                    <a:ext uri="{FF2B5EF4-FFF2-40B4-BE49-F238E27FC236}">
                      <a16:creationId xmlns:a16="http://schemas.microsoft.com/office/drawing/2014/main" id="{D7735F4E-C178-442A-8608-493C731F3008}"/>
                    </a:ext>
                  </a:extLst>
                </p14:cNvPr>
                <p14:cNvContentPartPr/>
                <p14:nvPr/>
              </p14:nvContentPartPr>
              <p14:xfrm>
                <a:off x="3662792" y="5341146"/>
                <a:ext cx="319320" cy="99000"/>
              </p14:xfrm>
            </p:contentPart>
          </mc:Choice>
          <mc:Fallback xmlns="">
            <p:pic>
              <p:nvPicPr>
                <p:cNvPr id="213" name="Рукописный ввод 212">
                  <a:extLst>
                    <a:ext uri="{FF2B5EF4-FFF2-40B4-BE49-F238E27FC236}">
                      <a16:creationId xmlns:a16="http://schemas.microsoft.com/office/drawing/2014/main" id="{D7735F4E-C178-442A-8608-493C731F3008}"/>
                    </a:ext>
                  </a:extLst>
                </p:cNvPr>
                <p:cNvPicPr/>
                <p:nvPr/>
              </p:nvPicPr>
              <p:blipFill>
                <a:blip r:embed="rId405"/>
                <a:stretch>
                  <a:fillRect/>
                </a:stretch>
              </p:blipFill>
              <p:spPr>
                <a:xfrm>
                  <a:off x="3653792" y="5332506"/>
                  <a:ext cx="336960" cy="116640"/>
                </a:xfrm>
                <a:prstGeom prst="rect">
                  <a:avLst/>
                </a:prstGeom>
              </p:spPr>
            </p:pic>
          </mc:Fallback>
        </mc:AlternateContent>
      </p:grpSp>
      <p:grpSp>
        <p:nvGrpSpPr>
          <p:cNvPr id="217" name="Группа 216">
            <a:extLst>
              <a:ext uri="{FF2B5EF4-FFF2-40B4-BE49-F238E27FC236}">
                <a16:creationId xmlns:a16="http://schemas.microsoft.com/office/drawing/2014/main" id="{6DCB82F7-6DC7-49E9-884E-6DC54F9B8351}"/>
              </a:ext>
            </a:extLst>
          </p:cNvPr>
          <p:cNvGrpSpPr/>
          <p:nvPr/>
        </p:nvGrpSpPr>
        <p:grpSpPr>
          <a:xfrm>
            <a:off x="3658112" y="5737866"/>
            <a:ext cx="484920" cy="493200"/>
            <a:chOff x="3658112" y="5737866"/>
            <a:chExt cx="484920" cy="493200"/>
          </a:xfrm>
        </p:grpSpPr>
        <mc:AlternateContent xmlns:mc="http://schemas.openxmlformats.org/markup-compatibility/2006" xmlns:p14="http://schemas.microsoft.com/office/powerpoint/2010/main">
          <mc:Choice Requires="p14">
            <p:contentPart p14:bwMode="auto" r:id="rId406">
              <p14:nvContentPartPr>
                <p14:cNvPr id="214" name="Рукописный ввод 213">
                  <a:extLst>
                    <a:ext uri="{FF2B5EF4-FFF2-40B4-BE49-F238E27FC236}">
                      <a16:creationId xmlns:a16="http://schemas.microsoft.com/office/drawing/2014/main" id="{22736BB1-AE4B-4AD4-8967-018CA7B7487E}"/>
                    </a:ext>
                  </a:extLst>
                </p14:cNvPr>
                <p14:cNvContentPartPr/>
                <p14:nvPr/>
              </p14:nvContentPartPr>
              <p14:xfrm>
                <a:off x="3853952" y="5945946"/>
                <a:ext cx="50760" cy="285120"/>
              </p14:xfrm>
            </p:contentPart>
          </mc:Choice>
          <mc:Fallback xmlns="">
            <p:pic>
              <p:nvPicPr>
                <p:cNvPr id="214" name="Рукописный ввод 213">
                  <a:extLst>
                    <a:ext uri="{FF2B5EF4-FFF2-40B4-BE49-F238E27FC236}">
                      <a16:creationId xmlns:a16="http://schemas.microsoft.com/office/drawing/2014/main" id="{22736BB1-AE4B-4AD4-8967-018CA7B7487E}"/>
                    </a:ext>
                  </a:extLst>
                </p:cNvPr>
                <p:cNvPicPr/>
                <p:nvPr/>
              </p:nvPicPr>
              <p:blipFill>
                <a:blip r:embed="rId407"/>
                <a:stretch>
                  <a:fillRect/>
                </a:stretch>
              </p:blipFill>
              <p:spPr>
                <a:xfrm>
                  <a:off x="3844952" y="5936946"/>
                  <a:ext cx="6840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215" name="Рукописный ввод 214">
                  <a:extLst>
                    <a:ext uri="{FF2B5EF4-FFF2-40B4-BE49-F238E27FC236}">
                      <a16:creationId xmlns:a16="http://schemas.microsoft.com/office/drawing/2014/main" id="{D982463B-9607-4CE7-8919-A37BE5B76D1C}"/>
                    </a:ext>
                  </a:extLst>
                </p14:cNvPr>
                <p14:cNvContentPartPr/>
                <p14:nvPr/>
              </p14:nvContentPartPr>
              <p14:xfrm>
                <a:off x="3839192" y="5737866"/>
                <a:ext cx="303840" cy="66960"/>
              </p14:xfrm>
            </p:contentPart>
          </mc:Choice>
          <mc:Fallback xmlns="">
            <p:pic>
              <p:nvPicPr>
                <p:cNvPr id="215" name="Рукописный ввод 214">
                  <a:extLst>
                    <a:ext uri="{FF2B5EF4-FFF2-40B4-BE49-F238E27FC236}">
                      <a16:creationId xmlns:a16="http://schemas.microsoft.com/office/drawing/2014/main" id="{D982463B-9607-4CE7-8919-A37BE5B76D1C}"/>
                    </a:ext>
                  </a:extLst>
                </p:cNvPr>
                <p:cNvPicPr/>
                <p:nvPr/>
              </p:nvPicPr>
              <p:blipFill>
                <a:blip r:embed="rId409"/>
                <a:stretch>
                  <a:fillRect/>
                </a:stretch>
              </p:blipFill>
              <p:spPr>
                <a:xfrm>
                  <a:off x="3830192" y="5729226"/>
                  <a:ext cx="32148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216" name="Рукописный ввод 215">
                  <a:extLst>
                    <a:ext uri="{FF2B5EF4-FFF2-40B4-BE49-F238E27FC236}">
                      <a16:creationId xmlns:a16="http://schemas.microsoft.com/office/drawing/2014/main" id="{D69FA199-5E6C-45DF-9F9C-367218CF6ACC}"/>
                    </a:ext>
                  </a:extLst>
                </p14:cNvPr>
                <p14:cNvContentPartPr/>
                <p14:nvPr/>
              </p14:nvContentPartPr>
              <p14:xfrm>
                <a:off x="3658112" y="5966466"/>
                <a:ext cx="391680" cy="71640"/>
              </p14:xfrm>
            </p:contentPart>
          </mc:Choice>
          <mc:Fallback xmlns="">
            <p:pic>
              <p:nvPicPr>
                <p:cNvPr id="216" name="Рукописный ввод 215">
                  <a:extLst>
                    <a:ext uri="{FF2B5EF4-FFF2-40B4-BE49-F238E27FC236}">
                      <a16:creationId xmlns:a16="http://schemas.microsoft.com/office/drawing/2014/main" id="{D69FA199-5E6C-45DF-9F9C-367218CF6ACC}"/>
                    </a:ext>
                  </a:extLst>
                </p:cNvPr>
                <p:cNvPicPr/>
                <p:nvPr/>
              </p:nvPicPr>
              <p:blipFill>
                <a:blip r:embed="rId411"/>
                <a:stretch>
                  <a:fillRect/>
                </a:stretch>
              </p:blipFill>
              <p:spPr>
                <a:xfrm>
                  <a:off x="3649472" y="5957466"/>
                  <a:ext cx="409320" cy="89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2">
            <p14:nvContentPartPr>
              <p14:cNvPr id="220" name="Рукописный ввод 219">
                <a:extLst>
                  <a:ext uri="{FF2B5EF4-FFF2-40B4-BE49-F238E27FC236}">
                    <a16:creationId xmlns:a16="http://schemas.microsoft.com/office/drawing/2014/main" id="{BA2A4E31-03A7-4B14-9E10-348B8A9B503D}"/>
                  </a:ext>
                </a:extLst>
              </p14:cNvPr>
              <p14:cNvContentPartPr/>
              <p14:nvPr/>
            </p14:nvContentPartPr>
            <p14:xfrm>
              <a:off x="4092992" y="888306"/>
              <a:ext cx="2531160" cy="1073160"/>
            </p14:xfrm>
          </p:contentPart>
        </mc:Choice>
        <mc:Fallback xmlns="">
          <p:pic>
            <p:nvPicPr>
              <p:cNvPr id="220" name="Рукописный ввод 219">
                <a:extLst>
                  <a:ext uri="{FF2B5EF4-FFF2-40B4-BE49-F238E27FC236}">
                    <a16:creationId xmlns:a16="http://schemas.microsoft.com/office/drawing/2014/main" id="{BA2A4E31-03A7-4B14-9E10-348B8A9B503D}"/>
                  </a:ext>
                </a:extLst>
              </p:cNvPr>
              <p:cNvPicPr/>
              <p:nvPr/>
            </p:nvPicPr>
            <p:blipFill>
              <a:blip r:embed="rId413"/>
              <a:stretch>
                <a:fillRect/>
              </a:stretch>
            </p:blipFill>
            <p:spPr>
              <a:xfrm>
                <a:off x="4084352" y="879306"/>
                <a:ext cx="2548800" cy="1090800"/>
              </a:xfrm>
              <a:prstGeom prst="rect">
                <a:avLst/>
              </a:prstGeom>
            </p:spPr>
          </p:pic>
        </mc:Fallback>
      </mc:AlternateContent>
      <p:grpSp>
        <p:nvGrpSpPr>
          <p:cNvPr id="223" name="Группа 222">
            <a:extLst>
              <a:ext uri="{FF2B5EF4-FFF2-40B4-BE49-F238E27FC236}">
                <a16:creationId xmlns:a16="http://schemas.microsoft.com/office/drawing/2014/main" id="{A784630D-BACF-4B92-B7CB-2D9A9B10DD70}"/>
              </a:ext>
            </a:extLst>
          </p:cNvPr>
          <p:cNvGrpSpPr/>
          <p:nvPr/>
        </p:nvGrpSpPr>
        <p:grpSpPr>
          <a:xfrm>
            <a:off x="5171552" y="2080266"/>
            <a:ext cx="361440" cy="335880"/>
            <a:chOff x="5171552" y="2080266"/>
            <a:chExt cx="361440" cy="335880"/>
          </a:xfrm>
        </p:grpSpPr>
        <mc:AlternateContent xmlns:mc="http://schemas.openxmlformats.org/markup-compatibility/2006" xmlns:p14="http://schemas.microsoft.com/office/powerpoint/2010/main">
          <mc:Choice Requires="p14">
            <p:contentPart p14:bwMode="auto" r:id="rId414">
              <p14:nvContentPartPr>
                <p14:cNvPr id="221" name="Рукописный ввод 220">
                  <a:extLst>
                    <a:ext uri="{FF2B5EF4-FFF2-40B4-BE49-F238E27FC236}">
                      <a16:creationId xmlns:a16="http://schemas.microsoft.com/office/drawing/2014/main" id="{DD464A5B-8745-4348-B44F-B3BB973609DF}"/>
                    </a:ext>
                  </a:extLst>
                </p14:cNvPr>
                <p14:cNvContentPartPr/>
                <p14:nvPr/>
              </p14:nvContentPartPr>
              <p14:xfrm>
                <a:off x="5311952" y="2118426"/>
                <a:ext cx="73080" cy="297720"/>
              </p14:xfrm>
            </p:contentPart>
          </mc:Choice>
          <mc:Fallback xmlns="">
            <p:pic>
              <p:nvPicPr>
                <p:cNvPr id="221" name="Рукописный ввод 220">
                  <a:extLst>
                    <a:ext uri="{FF2B5EF4-FFF2-40B4-BE49-F238E27FC236}">
                      <a16:creationId xmlns:a16="http://schemas.microsoft.com/office/drawing/2014/main" id="{DD464A5B-8745-4348-B44F-B3BB973609DF}"/>
                    </a:ext>
                  </a:extLst>
                </p:cNvPr>
                <p:cNvPicPr/>
                <p:nvPr/>
              </p:nvPicPr>
              <p:blipFill>
                <a:blip r:embed="rId415"/>
                <a:stretch>
                  <a:fillRect/>
                </a:stretch>
              </p:blipFill>
              <p:spPr>
                <a:xfrm>
                  <a:off x="5303312" y="2109786"/>
                  <a:ext cx="9072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22" name="Рукописный ввод 221">
                  <a:extLst>
                    <a:ext uri="{FF2B5EF4-FFF2-40B4-BE49-F238E27FC236}">
                      <a16:creationId xmlns:a16="http://schemas.microsoft.com/office/drawing/2014/main" id="{CB0759D5-E75D-4E95-BD7B-57952C1668F0}"/>
                    </a:ext>
                  </a:extLst>
                </p14:cNvPr>
                <p14:cNvContentPartPr/>
                <p14:nvPr/>
              </p14:nvContentPartPr>
              <p14:xfrm>
                <a:off x="5171552" y="2080266"/>
                <a:ext cx="361440" cy="18720"/>
              </p14:xfrm>
            </p:contentPart>
          </mc:Choice>
          <mc:Fallback xmlns="">
            <p:pic>
              <p:nvPicPr>
                <p:cNvPr id="222" name="Рукописный ввод 221">
                  <a:extLst>
                    <a:ext uri="{FF2B5EF4-FFF2-40B4-BE49-F238E27FC236}">
                      <a16:creationId xmlns:a16="http://schemas.microsoft.com/office/drawing/2014/main" id="{CB0759D5-E75D-4E95-BD7B-57952C1668F0}"/>
                    </a:ext>
                  </a:extLst>
                </p:cNvPr>
                <p:cNvPicPr/>
                <p:nvPr/>
              </p:nvPicPr>
              <p:blipFill>
                <a:blip r:embed="rId417"/>
                <a:stretch>
                  <a:fillRect/>
                </a:stretch>
              </p:blipFill>
              <p:spPr>
                <a:xfrm>
                  <a:off x="5162552" y="2071266"/>
                  <a:ext cx="379080" cy="36360"/>
                </a:xfrm>
                <a:prstGeom prst="rect">
                  <a:avLst/>
                </a:prstGeom>
              </p:spPr>
            </p:pic>
          </mc:Fallback>
        </mc:AlternateContent>
      </p:grpSp>
      <p:grpSp>
        <p:nvGrpSpPr>
          <p:cNvPr id="227" name="Группа 226">
            <a:extLst>
              <a:ext uri="{FF2B5EF4-FFF2-40B4-BE49-F238E27FC236}">
                <a16:creationId xmlns:a16="http://schemas.microsoft.com/office/drawing/2014/main" id="{A2924AF9-D943-4356-86F7-96572FDA4EBA}"/>
              </a:ext>
            </a:extLst>
          </p:cNvPr>
          <p:cNvGrpSpPr/>
          <p:nvPr/>
        </p:nvGrpSpPr>
        <p:grpSpPr>
          <a:xfrm>
            <a:off x="5189912" y="2601546"/>
            <a:ext cx="355680" cy="346680"/>
            <a:chOff x="5189912" y="2601546"/>
            <a:chExt cx="355680" cy="346680"/>
          </a:xfrm>
        </p:grpSpPr>
        <mc:AlternateContent xmlns:mc="http://schemas.openxmlformats.org/markup-compatibility/2006" xmlns:p14="http://schemas.microsoft.com/office/powerpoint/2010/main">
          <mc:Choice Requires="p14">
            <p:contentPart p14:bwMode="auto" r:id="rId418">
              <p14:nvContentPartPr>
                <p14:cNvPr id="224" name="Рукописный ввод 223">
                  <a:extLst>
                    <a:ext uri="{FF2B5EF4-FFF2-40B4-BE49-F238E27FC236}">
                      <a16:creationId xmlns:a16="http://schemas.microsoft.com/office/drawing/2014/main" id="{D2A5E424-43AB-4D1E-A147-D169ED7B7C2B}"/>
                    </a:ext>
                  </a:extLst>
                </p14:cNvPr>
                <p14:cNvContentPartPr/>
                <p14:nvPr/>
              </p14:nvContentPartPr>
              <p14:xfrm>
                <a:off x="5349392" y="2601546"/>
                <a:ext cx="45000" cy="346680"/>
              </p14:xfrm>
            </p:contentPart>
          </mc:Choice>
          <mc:Fallback xmlns="">
            <p:pic>
              <p:nvPicPr>
                <p:cNvPr id="224" name="Рукописный ввод 223">
                  <a:extLst>
                    <a:ext uri="{FF2B5EF4-FFF2-40B4-BE49-F238E27FC236}">
                      <a16:creationId xmlns:a16="http://schemas.microsoft.com/office/drawing/2014/main" id="{D2A5E424-43AB-4D1E-A147-D169ED7B7C2B}"/>
                    </a:ext>
                  </a:extLst>
                </p:cNvPr>
                <p:cNvPicPr/>
                <p:nvPr/>
              </p:nvPicPr>
              <p:blipFill>
                <a:blip r:embed="rId419"/>
                <a:stretch>
                  <a:fillRect/>
                </a:stretch>
              </p:blipFill>
              <p:spPr>
                <a:xfrm>
                  <a:off x="5340392" y="2592906"/>
                  <a:ext cx="6264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25" name="Рукописный ввод 224">
                  <a:extLst>
                    <a:ext uri="{FF2B5EF4-FFF2-40B4-BE49-F238E27FC236}">
                      <a16:creationId xmlns:a16="http://schemas.microsoft.com/office/drawing/2014/main" id="{FCFDCA09-315C-49F3-8C8F-D11C5AA8423B}"/>
                    </a:ext>
                  </a:extLst>
                </p14:cNvPr>
                <p14:cNvContentPartPr/>
                <p14:nvPr/>
              </p14:nvContentPartPr>
              <p14:xfrm>
                <a:off x="5211512" y="2607666"/>
                <a:ext cx="322920" cy="36000"/>
              </p14:xfrm>
            </p:contentPart>
          </mc:Choice>
          <mc:Fallback xmlns="">
            <p:pic>
              <p:nvPicPr>
                <p:cNvPr id="225" name="Рукописный ввод 224">
                  <a:extLst>
                    <a:ext uri="{FF2B5EF4-FFF2-40B4-BE49-F238E27FC236}">
                      <a16:creationId xmlns:a16="http://schemas.microsoft.com/office/drawing/2014/main" id="{FCFDCA09-315C-49F3-8C8F-D11C5AA8423B}"/>
                    </a:ext>
                  </a:extLst>
                </p:cNvPr>
                <p:cNvPicPr/>
                <p:nvPr/>
              </p:nvPicPr>
              <p:blipFill>
                <a:blip r:embed="rId421"/>
                <a:stretch>
                  <a:fillRect/>
                </a:stretch>
              </p:blipFill>
              <p:spPr>
                <a:xfrm>
                  <a:off x="5202512" y="2599026"/>
                  <a:ext cx="3405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226" name="Рукописный ввод 225">
                  <a:extLst>
                    <a:ext uri="{FF2B5EF4-FFF2-40B4-BE49-F238E27FC236}">
                      <a16:creationId xmlns:a16="http://schemas.microsoft.com/office/drawing/2014/main" id="{289D8AF0-1ADB-4F3E-A756-68D9AD72A138}"/>
                    </a:ext>
                  </a:extLst>
                </p14:cNvPr>
                <p14:cNvContentPartPr/>
                <p14:nvPr/>
              </p14:nvContentPartPr>
              <p14:xfrm>
                <a:off x="5189912" y="2745186"/>
                <a:ext cx="355680" cy="33840"/>
              </p14:xfrm>
            </p:contentPart>
          </mc:Choice>
          <mc:Fallback xmlns="">
            <p:pic>
              <p:nvPicPr>
                <p:cNvPr id="226" name="Рукописный ввод 225">
                  <a:extLst>
                    <a:ext uri="{FF2B5EF4-FFF2-40B4-BE49-F238E27FC236}">
                      <a16:creationId xmlns:a16="http://schemas.microsoft.com/office/drawing/2014/main" id="{289D8AF0-1ADB-4F3E-A756-68D9AD72A138}"/>
                    </a:ext>
                  </a:extLst>
                </p:cNvPr>
                <p:cNvPicPr/>
                <p:nvPr/>
              </p:nvPicPr>
              <p:blipFill>
                <a:blip r:embed="rId423"/>
                <a:stretch>
                  <a:fillRect/>
                </a:stretch>
              </p:blipFill>
              <p:spPr>
                <a:xfrm>
                  <a:off x="5180912" y="2736186"/>
                  <a:ext cx="373320" cy="51480"/>
                </a:xfrm>
                <a:prstGeom prst="rect">
                  <a:avLst/>
                </a:prstGeom>
              </p:spPr>
            </p:pic>
          </mc:Fallback>
        </mc:AlternateContent>
      </p:grpSp>
      <p:grpSp>
        <p:nvGrpSpPr>
          <p:cNvPr id="241" name="Группа 240">
            <a:extLst>
              <a:ext uri="{FF2B5EF4-FFF2-40B4-BE49-F238E27FC236}">
                <a16:creationId xmlns:a16="http://schemas.microsoft.com/office/drawing/2014/main" id="{16BE9A1C-FEC4-49F7-A982-154D9DF50FE6}"/>
              </a:ext>
            </a:extLst>
          </p:cNvPr>
          <p:cNvGrpSpPr/>
          <p:nvPr/>
        </p:nvGrpSpPr>
        <p:grpSpPr>
          <a:xfrm>
            <a:off x="5225912" y="3229746"/>
            <a:ext cx="334440" cy="812880"/>
            <a:chOff x="5225912" y="3229746"/>
            <a:chExt cx="334440" cy="812880"/>
          </a:xfrm>
        </p:grpSpPr>
        <mc:AlternateContent xmlns:mc="http://schemas.openxmlformats.org/markup-compatibility/2006" xmlns:p14="http://schemas.microsoft.com/office/powerpoint/2010/main">
          <mc:Choice Requires="p14">
            <p:contentPart p14:bwMode="auto" r:id="rId424">
              <p14:nvContentPartPr>
                <p14:cNvPr id="228" name="Рукописный ввод 227">
                  <a:extLst>
                    <a:ext uri="{FF2B5EF4-FFF2-40B4-BE49-F238E27FC236}">
                      <a16:creationId xmlns:a16="http://schemas.microsoft.com/office/drawing/2014/main" id="{CAFB38AB-B3B7-42EA-8F5D-5919294AE3FC}"/>
                    </a:ext>
                  </a:extLst>
                </p14:cNvPr>
                <p14:cNvContentPartPr/>
                <p14:nvPr/>
              </p14:nvContentPartPr>
              <p14:xfrm>
                <a:off x="5400152" y="3331626"/>
                <a:ext cx="47880" cy="244080"/>
              </p14:xfrm>
            </p:contentPart>
          </mc:Choice>
          <mc:Fallback xmlns="">
            <p:pic>
              <p:nvPicPr>
                <p:cNvPr id="228" name="Рукописный ввод 227">
                  <a:extLst>
                    <a:ext uri="{FF2B5EF4-FFF2-40B4-BE49-F238E27FC236}">
                      <a16:creationId xmlns:a16="http://schemas.microsoft.com/office/drawing/2014/main" id="{CAFB38AB-B3B7-42EA-8F5D-5919294AE3FC}"/>
                    </a:ext>
                  </a:extLst>
                </p:cNvPr>
                <p:cNvPicPr/>
                <p:nvPr/>
              </p:nvPicPr>
              <p:blipFill>
                <a:blip r:embed="rId425"/>
                <a:stretch>
                  <a:fillRect/>
                </a:stretch>
              </p:blipFill>
              <p:spPr>
                <a:xfrm>
                  <a:off x="5391512" y="3322626"/>
                  <a:ext cx="6552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229" name="Рукописный ввод 228">
                  <a:extLst>
                    <a:ext uri="{FF2B5EF4-FFF2-40B4-BE49-F238E27FC236}">
                      <a16:creationId xmlns:a16="http://schemas.microsoft.com/office/drawing/2014/main" id="{18EB9650-F0C4-4CF3-AD9D-F70313FE3BD1}"/>
                    </a:ext>
                  </a:extLst>
                </p14:cNvPr>
                <p14:cNvContentPartPr/>
                <p14:nvPr/>
              </p14:nvContentPartPr>
              <p14:xfrm>
                <a:off x="5225912" y="3229746"/>
                <a:ext cx="304920" cy="67680"/>
              </p14:xfrm>
            </p:contentPart>
          </mc:Choice>
          <mc:Fallback xmlns="">
            <p:pic>
              <p:nvPicPr>
                <p:cNvPr id="229" name="Рукописный ввод 228">
                  <a:extLst>
                    <a:ext uri="{FF2B5EF4-FFF2-40B4-BE49-F238E27FC236}">
                      <a16:creationId xmlns:a16="http://schemas.microsoft.com/office/drawing/2014/main" id="{18EB9650-F0C4-4CF3-AD9D-F70313FE3BD1}"/>
                    </a:ext>
                  </a:extLst>
                </p:cNvPr>
                <p:cNvPicPr/>
                <p:nvPr/>
              </p:nvPicPr>
              <p:blipFill>
                <a:blip r:embed="rId427"/>
                <a:stretch>
                  <a:fillRect/>
                </a:stretch>
              </p:blipFill>
              <p:spPr>
                <a:xfrm>
                  <a:off x="5217272" y="3221106"/>
                  <a:ext cx="32256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230" name="Рукописный ввод 229">
                  <a:extLst>
                    <a:ext uri="{FF2B5EF4-FFF2-40B4-BE49-F238E27FC236}">
                      <a16:creationId xmlns:a16="http://schemas.microsoft.com/office/drawing/2014/main" id="{54A4F367-CBE6-494A-8BF3-BA3DF3D14F9F}"/>
                    </a:ext>
                  </a:extLst>
                </p14:cNvPr>
                <p14:cNvContentPartPr/>
                <p14:nvPr/>
              </p14:nvContentPartPr>
              <p14:xfrm>
                <a:off x="5411672" y="3759306"/>
                <a:ext cx="88200" cy="283320"/>
              </p14:xfrm>
            </p:contentPart>
          </mc:Choice>
          <mc:Fallback xmlns="">
            <p:pic>
              <p:nvPicPr>
                <p:cNvPr id="230" name="Рукописный ввод 229">
                  <a:extLst>
                    <a:ext uri="{FF2B5EF4-FFF2-40B4-BE49-F238E27FC236}">
                      <a16:creationId xmlns:a16="http://schemas.microsoft.com/office/drawing/2014/main" id="{54A4F367-CBE6-494A-8BF3-BA3DF3D14F9F}"/>
                    </a:ext>
                  </a:extLst>
                </p:cNvPr>
                <p:cNvPicPr/>
                <p:nvPr/>
              </p:nvPicPr>
              <p:blipFill>
                <a:blip r:embed="rId429"/>
                <a:stretch>
                  <a:fillRect/>
                </a:stretch>
              </p:blipFill>
              <p:spPr>
                <a:xfrm>
                  <a:off x="5402672" y="3750306"/>
                  <a:ext cx="10584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231" name="Рукописный ввод 230">
                  <a:extLst>
                    <a:ext uri="{FF2B5EF4-FFF2-40B4-BE49-F238E27FC236}">
                      <a16:creationId xmlns:a16="http://schemas.microsoft.com/office/drawing/2014/main" id="{3207C3E9-6E72-4BF8-B99C-FCCB6D1E61F1}"/>
                    </a:ext>
                  </a:extLst>
                </p14:cNvPr>
                <p14:cNvContentPartPr/>
                <p14:nvPr/>
              </p14:nvContentPartPr>
              <p14:xfrm>
                <a:off x="5292872" y="3716466"/>
                <a:ext cx="267480" cy="69480"/>
              </p14:xfrm>
            </p:contentPart>
          </mc:Choice>
          <mc:Fallback xmlns="">
            <p:pic>
              <p:nvPicPr>
                <p:cNvPr id="231" name="Рукописный ввод 230">
                  <a:extLst>
                    <a:ext uri="{FF2B5EF4-FFF2-40B4-BE49-F238E27FC236}">
                      <a16:creationId xmlns:a16="http://schemas.microsoft.com/office/drawing/2014/main" id="{3207C3E9-6E72-4BF8-B99C-FCCB6D1E61F1}"/>
                    </a:ext>
                  </a:extLst>
                </p:cNvPr>
                <p:cNvPicPr/>
                <p:nvPr/>
              </p:nvPicPr>
              <p:blipFill>
                <a:blip r:embed="rId431"/>
                <a:stretch>
                  <a:fillRect/>
                </a:stretch>
              </p:blipFill>
              <p:spPr>
                <a:xfrm>
                  <a:off x="5283872" y="3707826"/>
                  <a:ext cx="285120" cy="87120"/>
                </a:xfrm>
                <a:prstGeom prst="rect">
                  <a:avLst/>
                </a:prstGeom>
              </p:spPr>
            </p:pic>
          </mc:Fallback>
        </mc:AlternateContent>
      </p:grpSp>
      <p:grpSp>
        <p:nvGrpSpPr>
          <p:cNvPr id="240" name="Группа 239">
            <a:extLst>
              <a:ext uri="{FF2B5EF4-FFF2-40B4-BE49-F238E27FC236}">
                <a16:creationId xmlns:a16="http://schemas.microsoft.com/office/drawing/2014/main" id="{60A4725D-802E-4750-A62B-B5C48188A893}"/>
              </a:ext>
            </a:extLst>
          </p:cNvPr>
          <p:cNvGrpSpPr/>
          <p:nvPr/>
        </p:nvGrpSpPr>
        <p:grpSpPr>
          <a:xfrm>
            <a:off x="5340392" y="4279866"/>
            <a:ext cx="299880" cy="390600"/>
            <a:chOff x="5340392" y="4279866"/>
            <a:chExt cx="299880" cy="390600"/>
          </a:xfrm>
        </p:grpSpPr>
        <mc:AlternateContent xmlns:mc="http://schemas.openxmlformats.org/markup-compatibility/2006" xmlns:p14="http://schemas.microsoft.com/office/powerpoint/2010/main">
          <mc:Choice Requires="p14">
            <p:contentPart p14:bwMode="auto" r:id="rId432">
              <p14:nvContentPartPr>
                <p14:cNvPr id="232" name="Рукописный ввод 231">
                  <a:extLst>
                    <a:ext uri="{FF2B5EF4-FFF2-40B4-BE49-F238E27FC236}">
                      <a16:creationId xmlns:a16="http://schemas.microsoft.com/office/drawing/2014/main" id="{7B3058A0-016C-45F2-A626-01793F7B7DFF}"/>
                    </a:ext>
                  </a:extLst>
                </p14:cNvPr>
                <p14:cNvContentPartPr/>
                <p14:nvPr/>
              </p14:nvContentPartPr>
              <p14:xfrm>
                <a:off x="5499872" y="4347546"/>
                <a:ext cx="33120" cy="322920"/>
              </p14:xfrm>
            </p:contentPart>
          </mc:Choice>
          <mc:Fallback xmlns="">
            <p:pic>
              <p:nvPicPr>
                <p:cNvPr id="232" name="Рукописный ввод 231">
                  <a:extLst>
                    <a:ext uri="{FF2B5EF4-FFF2-40B4-BE49-F238E27FC236}">
                      <a16:creationId xmlns:a16="http://schemas.microsoft.com/office/drawing/2014/main" id="{7B3058A0-016C-45F2-A626-01793F7B7DFF}"/>
                    </a:ext>
                  </a:extLst>
                </p:cNvPr>
                <p:cNvPicPr/>
                <p:nvPr/>
              </p:nvPicPr>
              <p:blipFill>
                <a:blip r:embed="rId433"/>
                <a:stretch>
                  <a:fillRect/>
                </a:stretch>
              </p:blipFill>
              <p:spPr>
                <a:xfrm>
                  <a:off x="5490872" y="4338906"/>
                  <a:ext cx="5076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233" name="Рукописный ввод 232">
                  <a:extLst>
                    <a:ext uri="{FF2B5EF4-FFF2-40B4-BE49-F238E27FC236}">
                      <a16:creationId xmlns:a16="http://schemas.microsoft.com/office/drawing/2014/main" id="{99261516-D447-4644-928C-8AAE08C782BC}"/>
                    </a:ext>
                  </a:extLst>
                </p14:cNvPr>
                <p14:cNvContentPartPr/>
                <p14:nvPr/>
              </p14:nvContentPartPr>
              <p14:xfrm>
                <a:off x="5340392" y="4279866"/>
                <a:ext cx="299880" cy="75240"/>
              </p14:xfrm>
            </p:contentPart>
          </mc:Choice>
          <mc:Fallback xmlns="">
            <p:pic>
              <p:nvPicPr>
                <p:cNvPr id="233" name="Рукописный ввод 232">
                  <a:extLst>
                    <a:ext uri="{FF2B5EF4-FFF2-40B4-BE49-F238E27FC236}">
                      <a16:creationId xmlns:a16="http://schemas.microsoft.com/office/drawing/2014/main" id="{99261516-D447-4644-928C-8AAE08C782BC}"/>
                    </a:ext>
                  </a:extLst>
                </p:cNvPr>
                <p:cNvPicPr/>
                <p:nvPr/>
              </p:nvPicPr>
              <p:blipFill>
                <a:blip r:embed="rId435"/>
                <a:stretch>
                  <a:fillRect/>
                </a:stretch>
              </p:blipFill>
              <p:spPr>
                <a:xfrm>
                  <a:off x="5331392" y="4271226"/>
                  <a:ext cx="317520" cy="92880"/>
                </a:xfrm>
                <a:prstGeom prst="rect">
                  <a:avLst/>
                </a:prstGeom>
              </p:spPr>
            </p:pic>
          </mc:Fallback>
        </mc:AlternateContent>
      </p:grpSp>
      <p:grpSp>
        <p:nvGrpSpPr>
          <p:cNvPr id="239" name="Группа 238">
            <a:extLst>
              <a:ext uri="{FF2B5EF4-FFF2-40B4-BE49-F238E27FC236}">
                <a16:creationId xmlns:a16="http://schemas.microsoft.com/office/drawing/2014/main" id="{BEC74A38-53B5-4B1F-96B4-E39AA6412E3F}"/>
              </a:ext>
            </a:extLst>
          </p:cNvPr>
          <p:cNvGrpSpPr/>
          <p:nvPr/>
        </p:nvGrpSpPr>
        <p:grpSpPr>
          <a:xfrm>
            <a:off x="5476112" y="4967826"/>
            <a:ext cx="250200" cy="386280"/>
            <a:chOff x="5476112" y="4967826"/>
            <a:chExt cx="250200" cy="386280"/>
          </a:xfrm>
        </p:grpSpPr>
        <mc:AlternateContent xmlns:mc="http://schemas.openxmlformats.org/markup-compatibility/2006" xmlns:p14="http://schemas.microsoft.com/office/powerpoint/2010/main">
          <mc:Choice Requires="p14">
            <p:contentPart p14:bwMode="auto" r:id="rId436">
              <p14:nvContentPartPr>
                <p14:cNvPr id="234" name="Рукописный ввод 233">
                  <a:extLst>
                    <a:ext uri="{FF2B5EF4-FFF2-40B4-BE49-F238E27FC236}">
                      <a16:creationId xmlns:a16="http://schemas.microsoft.com/office/drawing/2014/main" id="{A4166059-B52B-4318-ADFD-67BAD152EDDC}"/>
                    </a:ext>
                  </a:extLst>
                </p14:cNvPr>
                <p14:cNvContentPartPr/>
                <p14:nvPr/>
              </p14:nvContentPartPr>
              <p14:xfrm>
                <a:off x="5568632" y="4967826"/>
                <a:ext cx="39600" cy="386280"/>
              </p14:xfrm>
            </p:contentPart>
          </mc:Choice>
          <mc:Fallback xmlns="">
            <p:pic>
              <p:nvPicPr>
                <p:cNvPr id="234" name="Рукописный ввод 233">
                  <a:extLst>
                    <a:ext uri="{FF2B5EF4-FFF2-40B4-BE49-F238E27FC236}">
                      <a16:creationId xmlns:a16="http://schemas.microsoft.com/office/drawing/2014/main" id="{A4166059-B52B-4318-ADFD-67BAD152EDDC}"/>
                    </a:ext>
                  </a:extLst>
                </p:cNvPr>
                <p:cNvPicPr/>
                <p:nvPr/>
              </p:nvPicPr>
              <p:blipFill>
                <a:blip r:embed="rId437"/>
                <a:stretch>
                  <a:fillRect/>
                </a:stretch>
              </p:blipFill>
              <p:spPr>
                <a:xfrm>
                  <a:off x="5559992" y="4959186"/>
                  <a:ext cx="5724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438">
              <p14:nvContentPartPr>
                <p14:cNvPr id="235" name="Рукописный ввод 234">
                  <a:extLst>
                    <a:ext uri="{FF2B5EF4-FFF2-40B4-BE49-F238E27FC236}">
                      <a16:creationId xmlns:a16="http://schemas.microsoft.com/office/drawing/2014/main" id="{113B9E6B-60BE-4442-9B6A-94B49EA7C3D0}"/>
                    </a:ext>
                  </a:extLst>
                </p14:cNvPr>
                <p14:cNvContentPartPr/>
                <p14:nvPr/>
              </p14:nvContentPartPr>
              <p14:xfrm>
                <a:off x="5476112" y="5000586"/>
                <a:ext cx="250200" cy="52200"/>
              </p14:xfrm>
            </p:contentPart>
          </mc:Choice>
          <mc:Fallback xmlns="">
            <p:pic>
              <p:nvPicPr>
                <p:cNvPr id="235" name="Рукописный ввод 234">
                  <a:extLst>
                    <a:ext uri="{FF2B5EF4-FFF2-40B4-BE49-F238E27FC236}">
                      <a16:creationId xmlns:a16="http://schemas.microsoft.com/office/drawing/2014/main" id="{113B9E6B-60BE-4442-9B6A-94B49EA7C3D0}"/>
                    </a:ext>
                  </a:extLst>
                </p:cNvPr>
                <p:cNvPicPr/>
                <p:nvPr/>
              </p:nvPicPr>
              <p:blipFill>
                <a:blip r:embed="rId439"/>
                <a:stretch>
                  <a:fillRect/>
                </a:stretch>
              </p:blipFill>
              <p:spPr>
                <a:xfrm>
                  <a:off x="5467112" y="4991586"/>
                  <a:ext cx="267840" cy="69840"/>
                </a:xfrm>
                <a:prstGeom prst="rect">
                  <a:avLst/>
                </a:prstGeom>
              </p:spPr>
            </p:pic>
          </mc:Fallback>
        </mc:AlternateContent>
      </p:grpSp>
      <p:grpSp>
        <p:nvGrpSpPr>
          <p:cNvPr id="238" name="Группа 237">
            <a:extLst>
              <a:ext uri="{FF2B5EF4-FFF2-40B4-BE49-F238E27FC236}">
                <a16:creationId xmlns:a16="http://schemas.microsoft.com/office/drawing/2014/main" id="{37D5C33B-C426-48D0-AEA0-8803CCE5F8BF}"/>
              </a:ext>
            </a:extLst>
          </p:cNvPr>
          <p:cNvGrpSpPr/>
          <p:nvPr/>
        </p:nvGrpSpPr>
        <p:grpSpPr>
          <a:xfrm>
            <a:off x="5550632" y="5619426"/>
            <a:ext cx="295560" cy="353160"/>
            <a:chOff x="5550632" y="5619426"/>
            <a:chExt cx="295560" cy="353160"/>
          </a:xfrm>
        </p:grpSpPr>
        <mc:AlternateContent xmlns:mc="http://schemas.openxmlformats.org/markup-compatibility/2006" xmlns:p14="http://schemas.microsoft.com/office/powerpoint/2010/main">
          <mc:Choice Requires="p14">
            <p:contentPart p14:bwMode="auto" r:id="rId440">
              <p14:nvContentPartPr>
                <p14:cNvPr id="236" name="Рукописный ввод 235">
                  <a:extLst>
                    <a:ext uri="{FF2B5EF4-FFF2-40B4-BE49-F238E27FC236}">
                      <a16:creationId xmlns:a16="http://schemas.microsoft.com/office/drawing/2014/main" id="{E98CA6A8-4D49-43A2-9502-B45CD24D0D01}"/>
                    </a:ext>
                  </a:extLst>
                </p14:cNvPr>
                <p14:cNvContentPartPr/>
                <p14:nvPr/>
              </p14:nvContentPartPr>
              <p14:xfrm>
                <a:off x="5663672" y="5704026"/>
                <a:ext cx="37800" cy="268560"/>
              </p14:xfrm>
            </p:contentPart>
          </mc:Choice>
          <mc:Fallback xmlns="">
            <p:pic>
              <p:nvPicPr>
                <p:cNvPr id="236" name="Рукописный ввод 235">
                  <a:extLst>
                    <a:ext uri="{FF2B5EF4-FFF2-40B4-BE49-F238E27FC236}">
                      <a16:creationId xmlns:a16="http://schemas.microsoft.com/office/drawing/2014/main" id="{E98CA6A8-4D49-43A2-9502-B45CD24D0D01}"/>
                    </a:ext>
                  </a:extLst>
                </p:cNvPr>
                <p:cNvPicPr/>
                <p:nvPr/>
              </p:nvPicPr>
              <p:blipFill>
                <a:blip r:embed="rId441"/>
                <a:stretch>
                  <a:fillRect/>
                </a:stretch>
              </p:blipFill>
              <p:spPr>
                <a:xfrm>
                  <a:off x="5655032" y="5695386"/>
                  <a:ext cx="5544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237" name="Рукописный ввод 236">
                  <a:extLst>
                    <a:ext uri="{FF2B5EF4-FFF2-40B4-BE49-F238E27FC236}">
                      <a16:creationId xmlns:a16="http://schemas.microsoft.com/office/drawing/2014/main" id="{47739BDF-479B-4997-9836-6750D09B037C}"/>
                    </a:ext>
                  </a:extLst>
                </p14:cNvPr>
                <p14:cNvContentPartPr/>
                <p14:nvPr/>
              </p14:nvContentPartPr>
              <p14:xfrm>
                <a:off x="5550632" y="5619426"/>
                <a:ext cx="295560" cy="18720"/>
              </p14:xfrm>
            </p:contentPart>
          </mc:Choice>
          <mc:Fallback xmlns="">
            <p:pic>
              <p:nvPicPr>
                <p:cNvPr id="237" name="Рукописный ввод 236">
                  <a:extLst>
                    <a:ext uri="{FF2B5EF4-FFF2-40B4-BE49-F238E27FC236}">
                      <a16:creationId xmlns:a16="http://schemas.microsoft.com/office/drawing/2014/main" id="{47739BDF-479B-4997-9836-6750D09B037C}"/>
                    </a:ext>
                  </a:extLst>
                </p:cNvPr>
                <p:cNvPicPr/>
                <p:nvPr/>
              </p:nvPicPr>
              <p:blipFill>
                <a:blip r:embed="rId443"/>
                <a:stretch>
                  <a:fillRect/>
                </a:stretch>
              </p:blipFill>
              <p:spPr>
                <a:xfrm>
                  <a:off x="5541992" y="5610426"/>
                  <a:ext cx="313200" cy="36360"/>
                </a:xfrm>
                <a:prstGeom prst="rect">
                  <a:avLst/>
                </a:prstGeom>
              </p:spPr>
            </p:pic>
          </mc:Fallback>
        </mc:AlternateContent>
      </p:grpSp>
      <p:grpSp>
        <p:nvGrpSpPr>
          <p:cNvPr id="244" name="Группа 243">
            <a:extLst>
              <a:ext uri="{FF2B5EF4-FFF2-40B4-BE49-F238E27FC236}">
                <a16:creationId xmlns:a16="http://schemas.microsoft.com/office/drawing/2014/main" id="{17587C5E-1472-401A-9C85-4722D1E7F614}"/>
              </a:ext>
            </a:extLst>
          </p:cNvPr>
          <p:cNvGrpSpPr/>
          <p:nvPr/>
        </p:nvGrpSpPr>
        <p:grpSpPr>
          <a:xfrm>
            <a:off x="904832" y="2424786"/>
            <a:ext cx="1586520" cy="632160"/>
            <a:chOff x="904832" y="2424786"/>
            <a:chExt cx="1586520" cy="632160"/>
          </a:xfrm>
        </p:grpSpPr>
        <mc:AlternateContent xmlns:mc="http://schemas.openxmlformats.org/markup-compatibility/2006" xmlns:p14="http://schemas.microsoft.com/office/powerpoint/2010/main">
          <mc:Choice Requires="p14">
            <p:contentPart p14:bwMode="auto" r:id="rId444">
              <p14:nvContentPartPr>
                <p14:cNvPr id="242" name="Рукописный ввод 241">
                  <a:extLst>
                    <a:ext uri="{FF2B5EF4-FFF2-40B4-BE49-F238E27FC236}">
                      <a16:creationId xmlns:a16="http://schemas.microsoft.com/office/drawing/2014/main" id="{10DB638D-57E9-452E-92A4-6F420B44A2EC}"/>
                    </a:ext>
                  </a:extLst>
                </p14:cNvPr>
                <p14:cNvContentPartPr/>
                <p14:nvPr/>
              </p14:nvContentPartPr>
              <p14:xfrm>
                <a:off x="1322072" y="2609826"/>
                <a:ext cx="10440" cy="5400"/>
              </p14:xfrm>
            </p:contentPart>
          </mc:Choice>
          <mc:Fallback xmlns="">
            <p:pic>
              <p:nvPicPr>
                <p:cNvPr id="242" name="Рукописный ввод 241">
                  <a:extLst>
                    <a:ext uri="{FF2B5EF4-FFF2-40B4-BE49-F238E27FC236}">
                      <a16:creationId xmlns:a16="http://schemas.microsoft.com/office/drawing/2014/main" id="{10DB638D-57E9-452E-92A4-6F420B44A2EC}"/>
                    </a:ext>
                  </a:extLst>
                </p:cNvPr>
                <p:cNvPicPr/>
                <p:nvPr/>
              </p:nvPicPr>
              <p:blipFill>
                <a:blip r:embed="rId445"/>
                <a:stretch>
                  <a:fillRect/>
                </a:stretch>
              </p:blipFill>
              <p:spPr>
                <a:xfrm>
                  <a:off x="1313432" y="2600826"/>
                  <a:ext cx="2808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243" name="Рукописный ввод 242">
                  <a:extLst>
                    <a:ext uri="{FF2B5EF4-FFF2-40B4-BE49-F238E27FC236}">
                      <a16:creationId xmlns:a16="http://schemas.microsoft.com/office/drawing/2014/main" id="{9857A82D-6A36-4955-9CAC-538FF5AFBB33}"/>
                    </a:ext>
                  </a:extLst>
                </p14:cNvPr>
                <p14:cNvContentPartPr/>
                <p14:nvPr/>
              </p14:nvContentPartPr>
              <p14:xfrm>
                <a:off x="904832" y="2424786"/>
                <a:ext cx="1586520" cy="632160"/>
              </p14:xfrm>
            </p:contentPart>
          </mc:Choice>
          <mc:Fallback xmlns="">
            <p:pic>
              <p:nvPicPr>
                <p:cNvPr id="243" name="Рукописный ввод 242">
                  <a:extLst>
                    <a:ext uri="{FF2B5EF4-FFF2-40B4-BE49-F238E27FC236}">
                      <a16:creationId xmlns:a16="http://schemas.microsoft.com/office/drawing/2014/main" id="{9857A82D-6A36-4955-9CAC-538FF5AFBB33}"/>
                    </a:ext>
                  </a:extLst>
                </p:cNvPr>
                <p:cNvPicPr/>
                <p:nvPr/>
              </p:nvPicPr>
              <p:blipFill>
                <a:blip r:embed="rId447"/>
                <a:stretch>
                  <a:fillRect/>
                </a:stretch>
              </p:blipFill>
              <p:spPr>
                <a:xfrm>
                  <a:off x="896192" y="2416146"/>
                  <a:ext cx="1604160" cy="649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8">
            <p14:nvContentPartPr>
              <p14:cNvPr id="245" name="Рукописный ввод 244">
                <a:extLst>
                  <a:ext uri="{FF2B5EF4-FFF2-40B4-BE49-F238E27FC236}">
                    <a16:creationId xmlns:a16="http://schemas.microsoft.com/office/drawing/2014/main" id="{8A0D8D1D-5008-4DC3-B303-DF1CEDDE3D80}"/>
                  </a:ext>
                </a:extLst>
              </p14:cNvPr>
              <p14:cNvContentPartPr/>
              <p14:nvPr/>
            </p14:nvContentPartPr>
            <p14:xfrm>
              <a:off x="4935392" y="2501826"/>
              <a:ext cx="835560" cy="530640"/>
            </p14:xfrm>
          </p:contentPart>
        </mc:Choice>
        <mc:Fallback xmlns="">
          <p:pic>
            <p:nvPicPr>
              <p:cNvPr id="245" name="Рукописный ввод 244">
                <a:extLst>
                  <a:ext uri="{FF2B5EF4-FFF2-40B4-BE49-F238E27FC236}">
                    <a16:creationId xmlns:a16="http://schemas.microsoft.com/office/drawing/2014/main" id="{8A0D8D1D-5008-4DC3-B303-DF1CEDDE3D80}"/>
                  </a:ext>
                </a:extLst>
              </p:cNvPr>
              <p:cNvPicPr/>
              <p:nvPr/>
            </p:nvPicPr>
            <p:blipFill>
              <a:blip r:embed="rId449"/>
              <a:stretch>
                <a:fillRect/>
              </a:stretch>
            </p:blipFill>
            <p:spPr>
              <a:xfrm>
                <a:off x="4917392" y="2483826"/>
                <a:ext cx="871200" cy="566280"/>
              </a:xfrm>
              <a:prstGeom prst="rect">
                <a:avLst/>
              </a:prstGeom>
            </p:spPr>
          </p:pic>
        </mc:Fallback>
      </mc:AlternateContent>
    </p:spTree>
    <p:extLst>
      <p:ext uri="{BB962C8B-B14F-4D97-AF65-F5344CB8AC3E}">
        <p14:creationId xmlns:p14="http://schemas.microsoft.com/office/powerpoint/2010/main" val="146414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0CBC10-74B1-4E26-A602-9742C0F498AB}"/>
              </a:ext>
            </a:extLst>
          </p:cNvPr>
          <p:cNvSpPr txBox="1"/>
          <p:nvPr/>
        </p:nvSpPr>
        <p:spPr>
          <a:xfrm>
            <a:off x="2924666" y="2106047"/>
            <a:ext cx="6094428" cy="3046988"/>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STEPS</a:t>
            </a:r>
          </a:p>
          <a:p>
            <a:pPr marL="342900" indent="-342900">
              <a:buAutoNum type="arabicPeriod"/>
            </a:pPr>
            <a:endParaRPr lang="en-GB" sz="2400" spc="-1" dirty="0">
              <a:solidFill>
                <a:srgbClr val="000000"/>
              </a:solidFill>
              <a:uFill>
                <a:solidFill>
                  <a:srgbClr val="FFFFFF"/>
                </a:solidFill>
              </a:uFill>
              <a:latin typeface="Arial"/>
              <a:ea typeface="Microsoft YaHei"/>
            </a:endParaRPr>
          </a:p>
          <a:p>
            <a:pPr marL="342900" indent="-342900">
              <a:buAutoNum type="arabicPeriod"/>
            </a:pPr>
            <a:r>
              <a:rPr lang="en-GB" sz="2400" spc="-1" dirty="0">
                <a:solidFill>
                  <a:srgbClr val="000000"/>
                </a:solidFill>
                <a:uFill>
                  <a:solidFill>
                    <a:srgbClr val="FFFFFF"/>
                  </a:solidFill>
                </a:uFill>
                <a:latin typeface="Arial"/>
                <a:ea typeface="Microsoft YaHei"/>
              </a:rPr>
              <a:t>Determine number of lines required</a:t>
            </a:r>
          </a:p>
          <a:p>
            <a:pPr marL="342900" indent="-342900">
              <a:buAutoNum type="arabicPeriod"/>
            </a:pPr>
            <a:r>
              <a:rPr lang="en-GB" sz="2400" spc="-1" dirty="0">
                <a:solidFill>
                  <a:srgbClr val="000000"/>
                </a:solidFill>
                <a:uFill>
                  <a:solidFill>
                    <a:srgbClr val="FFFFFF"/>
                  </a:solidFill>
                </a:uFill>
                <a:latin typeface="Arial"/>
                <a:ea typeface="Microsoft YaHei"/>
              </a:rPr>
              <a:t>Make sure you consistently record the truth table (last version T/F; T/F; T/F)</a:t>
            </a:r>
          </a:p>
          <a:p>
            <a:pPr marL="342900" indent="-342900">
              <a:buAutoNum type="arabicPeriod"/>
            </a:pPr>
            <a:r>
              <a:rPr lang="en-GB" sz="2400" spc="-1" dirty="0">
                <a:solidFill>
                  <a:srgbClr val="000000"/>
                </a:solidFill>
                <a:uFill>
                  <a:solidFill>
                    <a:srgbClr val="FFFFFF"/>
                  </a:solidFill>
                </a:uFill>
                <a:latin typeface="Arial"/>
                <a:ea typeface="Microsoft YaHei"/>
              </a:rPr>
              <a:t>Compute the table using the truth functional rules</a:t>
            </a:r>
          </a:p>
          <a:p>
            <a:pPr marL="342900" indent="-342900">
              <a:buAutoNum type="arabicPeriod"/>
            </a:pPr>
            <a:endParaRPr lang="en-GB" sz="2400" dirty="0"/>
          </a:p>
        </p:txBody>
      </p:sp>
      <p:sp>
        <p:nvSpPr>
          <p:cNvPr id="2" name="TextBox 1">
            <a:extLst>
              <a:ext uri="{FF2B5EF4-FFF2-40B4-BE49-F238E27FC236}">
                <a16:creationId xmlns:a16="http://schemas.microsoft.com/office/drawing/2014/main" id="{EEFBE3E8-6E56-4AD8-85E9-47260E4479E2}"/>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7</a:t>
            </a:r>
            <a:endParaRPr lang="en-GB" dirty="0"/>
          </a:p>
        </p:txBody>
      </p:sp>
    </p:spTree>
    <p:extLst>
      <p:ext uri="{BB962C8B-B14F-4D97-AF65-F5344CB8AC3E}">
        <p14:creationId xmlns:p14="http://schemas.microsoft.com/office/powerpoint/2010/main" val="356078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09978AF5-1215-4CF6-A227-2025281F671C}"/>
                  </a:ext>
                </a:extLst>
              </p14:cNvPr>
              <p14:cNvContentPartPr/>
              <p14:nvPr/>
            </p14:nvContentPartPr>
            <p14:xfrm>
              <a:off x="981512" y="717918"/>
              <a:ext cx="295200" cy="316440"/>
            </p14:xfrm>
          </p:contentPart>
        </mc:Choice>
        <mc:Fallback xmlns="">
          <p:pic>
            <p:nvPicPr>
              <p:cNvPr id="2" name="Рукописный ввод 1">
                <a:extLst>
                  <a:ext uri="{FF2B5EF4-FFF2-40B4-BE49-F238E27FC236}">
                    <a16:creationId xmlns:a16="http://schemas.microsoft.com/office/drawing/2014/main" id="{09978AF5-1215-4CF6-A227-2025281F671C}"/>
                  </a:ext>
                </a:extLst>
              </p:cNvPr>
              <p:cNvPicPr/>
              <p:nvPr/>
            </p:nvPicPr>
            <p:blipFill>
              <a:blip r:embed="rId3"/>
              <a:stretch>
                <a:fillRect/>
              </a:stretch>
            </p:blipFill>
            <p:spPr>
              <a:xfrm>
                <a:off x="963512" y="700278"/>
                <a:ext cx="33084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6ADF86A3-5548-485D-BA1E-3360248D25F9}"/>
                  </a:ext>
                </a:extLst>
              </p14:cNvPr>
              <p14:cNvContentPartPr/>
              <p14:nvPr/>
            </p14:nvContentPartPr>
            <p14:xfrm>
              <a:off x="554912" y="592998"/>
              <a:ext cx="330120" cy="734040"/>
            </p14:xfrm>
          </p:contentPart>
        </mc:Choice>
        <mc:Fallback xmlns="">
          <p:pic>
            <p:nvPicPr>
              <p:cNvPr id="3" name="Рукописный ввод 2">
                <a:extLst>
                  <a:ext uri="{FF2B5EF4-FFF2-40B4-BE49-F238E27FC236}">
                    <a16:creationId xmlns:a16="http://schemas.microsoft.com/office/drawing/2014/main" id="{6ADF86A3-5548-485D-BA1E-3360248D25F9}"/>
                  </a:ext>
                </a:extLst>
              </p:cNvPr>
              <p:cNvPicPr/>
              <p:nvPr/>
            </p:nvPicPr>
            <p:blipFill>
              <a:blip r:embed="rId5"/>
              <a:stretch>
                <a:fillRect/>
              </a:stretch>
            </p:blipFill>
            <p:spPr>
              <a:xfrm>
                <a:off x="536912" y="575358"/>
                <a:ext cx="365760" cy="769680"/>
              </a:xfrm>
              <a:prstGeom prst="rect">
                <a:avLst/>
              </a:prstGeom>
            </p:spPr>
          </p:pic>
        </mc:Fallback>
      </mc:AlternateContent>
      <p:grpSp>
        <p:nvGrpSpPr>
          <p:cNvPr id="8" name="Группа 7">
            <a:extLst>
              <a:ext uri="{FF2B5EF4-FFF2-40B4-BE49-F238E27FC236}">
                <a16:creationId xmlns:a16="http://schemas.microsoft.com/office/drawing/2014/main" id="{B15DA246-B172-4B79-AA1F-43998B11C5B4}"/>
              </a:ext>
            </a:extLst>
          </p:cNvPr>
          <p:cNvGrpSpPr/>
          <p:nvPr/>
        </p:nvGrpSpPr>
        <p:grpSpPr>
          <a:xfrm>
            <a:off x="1555352" y="626838"/>
            <a:ext cx="1362600" cy="629640"/>
            <a:chOff x="1555352" y="626838"/>
            <a:chExt cx="1362600" cy="629640"/>
          </a:xfrm>
        </p:grpSpPr>
        <mc:AlternateContent xmlns:mc="http://schemas.openxmlformats.org/markup-compatibility/2006" xmlns:p14="http://schemas.microsoft.com/office/powerpoint/2010/main">
          <mc:Choice Requires="p14">
            <p:contentPart p14:bwMode="auto" r:id="rId6">
              <p14:nvContentPartPr>
                <p14:cNvPr id="4" name="Рукописный ввод 3">
                  <a:extLst>
                    <a:ext uri="{FF2B5EF4-FFF2-40B4-BE49-F238E27FC236}">
                      <a16:creationId xmlns:a16="http://schemas.microsoft.com/office/drawing/2014/main" id="{7A743C2D-A4E8-4A8D-9D5A-B8A723A587A3}"/>
                    </a:ext>
                  </a:extLst>
                </p14:cNvPr>
                <p14:cNvContentPartPr/>
                <p14:nvPr/>
              </p14:nvContentPartPr>
              <p14:xfrm>
                <a:off x="1555352" y="1003398"/>
                <a:ext cx="35280" cy="32040"/>
              </p14:xfrm>
            </p:contentPart>
          </mc:Choice>
          <mc:Fallback xmlns="">
            <p:pic>
              <p:nvPicPr>
                <p:cNvPr id="4" name="Рукописный ввод 3">
                  <a:extLst>
                    <a:ext uri="{FF2B5EF4-FFF2-40B4-BE49-F238E27FC236}">
                      <a16:creationId xmlns:a16="http://schemas.microsoft.com/office/drawing/2014/main" id="{7A743C2D-A4E8-4A8D-9D5A-B8A723A587A3}"/>
                    </a:ext>
                  </a:extLst>
                </p:cNvPr>
                <p:cNvPicPr/>
                <p:nvPr/>
              </p:nvPicPr>
              <p:blipFill>
                <a:blip r:embed="rId7"/>
                <a:stretch>
                  <a:fillRect/>
                </a:stretch>
              </p:blipFill>
              <p:spPr>
                <a:xfrm>
                  <a:off x="1537352" y="985398"/>
                  <a:ext cx="7092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Рукописный ввод 4">
                  <a:extLst>
                    <a:ext uri="{FF2B5EF4-FFF2-40B4-BE49-F238E27FC236}">
                      <a16:creationId xmlns:a16="http://schemas.microsoft.com/office/drawing/2014/main" id="{5E2DE7B4-DAC5-47CB-AEB8-FDE67273BBED}"/>
                    </a:ext>
                  </a:extLst>
                </p14:cNvPr>
                <p14:cNvContentPartPr/>
                <p14:nvPr/>
              </p14:nvContentPartPr>
              <p14:xfrm>
                <a:off x="1852712" y="882078"/>
                <a:ext cx="390600" cy="116640"/>
              </p14:xfrm>
            </p:contentPart>
          </mc:Choice>
          <mc:Fallback xmlns="">
            <p:pic>
              <p:nvPicPr>
                <p:cNvPr id="5" name="Рукописный ввод 4">
                  <a:extLst>
                    <a:ext uri="{FF2B5EF4-FFF2-40B4-BE49-F238E27FC236}">
                      <a16:creationId xmlns:a16="http://schemas.microsoft.com/office/drawing/2014/main" id="{5E2DE7B4-DAC5-47CB-AEB8-FDE67273BBED}"/>
                    </a:ext>
                  </a:extLst>
                </p:cNvPr>
                <p:cNvPicPr/>
                <p:nvPr/>
              </p:nvPicPr>
              <p:blipFill>
                <a:blip r:embed="rId9"/>
                <a:stretch>
                  <a:fillRect/>
                </a:stretch>
              </p:blipFill>
              <p:spPr>
                <a:xfrm>
                  <a:off x="1835072" y="864438"/>
                  <a:ext cx="4262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Рукописный ввод 5">
                  <a:extLst>
                    <a:ext uri="{FF2B5EF4-FFF2-40B4-BE49-F238E27FC236}">
                      <a16:creationId xmlns:a16="http://schemas.microsoft.com/office/drawing/2014/main" id="{EBDB8DEB-C4A8-4EA8-8EE7-4FAC7DC3686E}"/>
                    </a:ext>
                  </a:extLst>
                </p14:cNvPr>
                <p14:cNvContentPartPr/>
                <p14:nvPr/>
              </p14:nvContentPartPr>
              <p14:xfrm>
                <a:off x="2435192" y="738798"/>
                <a:ext cx="236520" cy="285480"/>
              </p14:xfrm>
            </p:contentPart>
          </mc:Choice>
          <mc:Fallback xmlns="">
            <p:pic>
              <p:nvPicPr>
                <p:cNvPr id="6" name="Рукописный ввод 5">
                  <a:extLst>
                    <a:ext uri="{FF2B5EF4-FFF2-40B4-BE49-F238E27FC236}">
                      <a16:creationId xmlns:a16="http://schemas.microsoft.com/office/drawing/2014/main" id="{EBDB8DEB-C4A8-4EA8-8EE7-4FAC7DC3686E}"/>
                    </a:ext>
                  </a:extLst>
                </p:cNvPr>
                <p:cNvPicPr/>
                <p:nvPr/>
              </p:nvPicPr>
              <p:blipFill>
                <a:blip r:embed="rId11"/>
                <a:stretch>
                  <a:fillRect/>
                </a:stretch>
              </p:blipFill>
              <p:spPr>
                <a:xfrm>
                  <a:off x="2417192" y="720798"/>
                  <a:ext cx="27216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Рукописный ввод 6">
                  <a:extLst>
                    <a:ext uri="{FF2B5EF4-FFF2-40B4-BE49-F238E27FC236}">
                      <a16:creationId xmlns:a16="http://schemas.microsoft.com/office/drawing/2014/main" id="{833B8EC4-770A-4931-AF0E-F12F5248C11D}"/>
                    </a:ext>
                  </a:extLst>
                </p14:cNvPr>
                <p14:cNvContentPartPr/>
                <p14:nvPr/>
              </p14:nvContentPartPr>
              <p14:xfrm>
                <a:off x="2644352" y="626838"/>
                <a:ext cx="273600" cy="629640"/>
              </p14:xfrm>
            </p:contentPart>
          </mc:Choice>
          <mc:Fallback xmlns="">
            <p:pic>
              <p:nvPicPr>
                <p:cNvPr id="7" name="Рукописный ввод 6">
                  <a:extLst>
                    <a:ext uri="{FF2B5EF4-FFF2-40B4-BE49-F238E27FC236}">
                      <a16:creationId xmlns:a16="http://schemas.microsoft.com/office/drawing/2014/main" id="{833B8EC4-770A-4931-AF0E-F12F5248C11D}"/>
                    </a:ext>
                  </a:extLst>
                </p:cNvPr>
                <p:cNvPicPr/>
                <p:nvPr/>
              </p:nvPicPr>
              <p:blipFill>
                <a:blip r:embed="rId13"/>
                <a:stretch>
                  <a:fillRect/>
                </a:stretch>
              </p:blipFill>
              <p:spPr>
                <a:xfrm>
                  <a:off x="2626712" y="608838"/>
                  <a:ext cx="309240" cy="665280"/>
                </a:xfrm>
                <a:prstGeom prst="rect">
                  <a:avLst/>
                </a:prstGeom>
              </p:spPr>
            </p:pic>
          </mc:Fallback>
        </mc:AlternateContent>
      </p:grpSp>
      <p:grpSp>
        <p:nvGrpSpPr>
          <p:cNvPr id="12" name="Группа 11">
            <a:extLst>
              <a:ext uri="{FF2B5EF4-FFF2-40B4-BE49-F238E27FC236}">
                <a16:creationId xmlns:a16="http://schemas.microsoft.com/office/drawing/2014/main" id="{53440CDD-0280-4D2C-9A96-B51F43F2E669}"/>
              </a:ext>
            </a:extLst>
          </p:cNvPr>
          <p:cNvGrpSpPr/>
          <p:nvPr/>
        </p:nvGrpSpPr>
        <p:grpSpPr>
          <a:xfrm>
            <a:off x="3239792" y="623598"/>
            <a:ext cx="883800" cy="378360"/>
            <a:chOff x="3239792" y="623598"/>
            <a:chExt cx="883800" cy="378360"/>
          </a:xfrm>
        </p:grpSpPr>
        <mc:AlternateContent xmlns:mc="http://schemas.openxmlformats.org/markup-compatibility/2006" xmlns:p14="http://schemas.microsoft.com/office/powerpoint/2010/main">
          <mc:Choice Requires="p14">
            <p:contentPart p14:bwMode="auto" r:id="rId14">
              <p14:nvContentPartPr>
                <p14:cNvPr id="9" name="Рукописный ввод 8">
                  <a:extLst>
                    <a:ext uri="{FF2B5EF4-FFF2-40B4-BE49-F238E27FC236}">
                      <a16:creationId xmlns:a16="http://schemas.microsoft.com/office/drawing/2014/main" id="{B76587BE-C6B7-4790-B55F-ACEFEB5B7111}"/>
                    </a:ext>
                  </a:extLst>
                </p14:cNvPr>
                <p14:cNvContentPartPr/>
                <p14:nvPr/>
              </p14:nvContentPartPr>
              <p14:xfrm>
                <a:off x="3239792" y="712878"/>
                <a:ext cx="234000" cy="289080"/>
              </p14:xfrm>
            </p:contentPart>
          </mc:Choice>
          <mc:Fallback xmlns="">
            <p:pic>
              <p:nvPicPr>
                <p:cNvPr id="9" name="Рукописный ввод 8">
                  <a:extLst>
                    <a:ext uri="{FF2B5EF4-FFF2-40B4-BE49-F238E27FC236}">
                      <a16:creationId xmlns:a16="http://schemas.microsoft.com/office/drawing/2014/main" id="{B76587BE-C6B7-4790-B55F-ACEFEB5B7111}"/>
                    </a:ext>
                  </a:extLst>
                </p:cNvPr>
                <p:cNvPicPr/>
                <p:nvPr/>
              </p:nvPicPr>
              <p:blipFill>
                <a:blip r:embed="rId15"/>
                <a:stretch>
                  <a:fillRect/>
                </a:stretch>
              </p:blipFill>
              <p:spPr>
                <a:xfrm>
                  <a:off x="3221792" y="694878"/>
                  <a:ext cx="26964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Рукописный ввод 9">
                  <a:extLst>
                    <a:ext uri="{FF2B5EF4-FFF2-40B4-BE49-F238E27FC236}">
                      <a16:creationId xmlns:a16="http://schemas.microsoft.com/office/drawing/2014/main" id="{EE18B7FF-8C08-4912-92F3-77C6EE204C70}"/>
                    </a:ext>
                  </a:extLst>
                </p14:cNvPr>
                <p14:cNvContentPartPr/>
                <p14:nvPr/>
              </p14:nvContentPartPr>
              <p14:xfrm>
                <a:off x="3818672" y="623598"/>
                <a:ext cx="304920" cy="328320"/>
              </p14:xfrm>
            </p:contentPart>
          </mc:Choice>
          <mc:Fallback xmlns="">
            <p:pic>
              <p:nvPicPr>
                <p:cNvPr id="10" name="Рукописный ввод 9">
                  <a:extLst>
                    <a:ext uri="{FF2B5EF4-FFF2-40B4-BE49-F238E27FC236}">
                      <a16:creationId xmlns:a16="http://schemas.microsoft.com/office/drawing/2014/main" id="{EE18B7FF-8C08-4912-92F3-77C6EE204C70}"/>
                    </a:ext>
                  </a:extLst>
                </p:cNvPr>
                <p:cNvPicPr/>
                <p:nvPr/>
              </p:nvPicPr>
              <p:blipFill>
                <a:blip r:embed="rId17"/>
                <a:stretch>
                  <a:fillRect/>
                </a:stretch>
              </p:blipFill>
              <p:spPr>
                <a:xfrm>
                  <a:off x="3801032" y="605958"/>
                  <a:ext cx="34056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Рукописный ввод 10">
                  <a:extLst>
                    <a:ext uri="{FF2B5EF4-FFF2-40B4-BE49-F238E27FC236}">
                      <a16:creationId xmlns:a16="http://schemas.microsoft.com/office/drawing/2014/main" id="{883B17A3-4B99-425D-A0F0-067696CA3562}"/>
                    </a:ext>
                  </a:extLst>
                </p14:cNvPr>
                <p14:cNvContentPartPr/>
                <p14:nvPr/>
              </p14:nvContentPartPr>
              <p14:xfrm>
                <a:off x="3739832" y="784878"/>
                <a:ext cx="253440" cy="16200"/>
              </p14:xfrm>
            </p:contentPart>
          </mc:Choice>
          <mc:Fallback xmlns="">
            <p:pic>
              <p:nvPicPr>
                <p:cNvPr id="11" name="Рукописный ввод 10">
                  <a:extLst>
                    <a:ext uri="{FF2B5EF4-FFF2-40B4-BE49-F238E27FC236}">
                      <a16:creationId xmlns:a16="http://schemas.microsoft.com/office/drawing/2014/main" id="{883B17A3-4B99-425D-A0F0-067696CA3562}"/>
                    </a:ext>
                  </a:extLst>
                </p:cNvPr>
                <p:cNvPicPr/>
                <p:nvPr/>
              </p:nvPicPr>
              <p:blipFill>
                <a:blip r:embed="rId19"/>
                <a:stretch>
                  <a:fillRect/>
                </a:stretch>
              </p:blipFill>
              <p:spPr>
                <a:xfrm>
                  <a:off x="3721832" y="767238"/>
                  <a:ext cx="289080" cy="51840"/>
                </a:xfrm>
                <a:prstGeom prst="rect">
                  <a:avLst/>
                </a:prstGeom>
              </p:spPr>
            </p:pic>
          </mc:Fallback>
        </mc:AlternateContent>
      </p:grpSp>
      <p:sp>
        <p:nvSpPr>
          <p:cNvPr id="14" name="TextBox 13">
            <a:extLst>
              <a:ext uri="{FF2B5EF4-FFF2-40B4-BE49-F238E27FC236}">
                <a16:creationId xmlns:a16="http://schemas.microsoft.com/office/drawing/2014/main" id="{210EBA14-234E-49D2-92EA-F20876EBE953}"/>
              </a:ext>
            </a:extLst>
          </p:cNvPr>
          <p:cNvSpPr txBox="1"/>
          <p:nvPr/>
        </p:nvSpPr>
        <p:spPr>
          <a:xfrm>
            <a:off x="5084637" y="1034358"/>
            <a:ext cx="6094428" cy="1200329"/>
          </a:xfrm>
          <a:prstGeom prst="rect">
            <a:avLst/>
          </a:prstGeom>
          <a:noFill/>
        </p:spPr>
        <p:txBody>
          <a:bodyPr wrap="square">
            <a:spAutoFit/>
          </a:bodyPr>
          <a:lstStyle/>
          <a:p>
            <a:r>
              <a:rPr lang="en-GB" sz="1800" spc="-1" dirty="0">
                <a:solidFill>
                  <a:srgbClr val="000000"/>
                </a:solidFill>
                <a:uFill>
                  <a:solidFill>
                    <a:srgbClr val="FFFFFF"/>
                  </a:solidFill>
                </a:uFill>
                <a:latin typeface="Arial"/>
                <a:ea typeface="Microsoft YaHei"/>
              </a:rPr>
              <a:t>If Cecilia goes to the party and Dave is not going to the party, then Erik will go to the party. </a:t>
            </a:r>
          </a:p>
          <a:p>
            <a:endParaRPr lang="en-GB" spc="-1" dirty="0">
              <a:solidFill>
                <a:srgbClr val="000000"/>
              </a:solidFill>
              <a:uFill>
                <a:solidFill>
                  <a:srgbClr val="FFFFFF"/>
                </a:solidFill>
              </a:uFill>
              <a:latin typeface="Arial"/>
              <a:ea typeface="Microsoft YaHei"/>
            </a:endParaRPr>
          </a:p>
          <a:p>
            <a:r>
              <a:rPr lang="en-GB" sz="1800" spc="-1" dirty="0">
                <a:solidFill>
                  <a:srgbClr val="000000"/>
                </a:solidFill>
                <a:uFill>
                  <a:solidFill>
                    <a:srgbClr val="FFFFFF"/>
                  </a:solidFill>
                </a:uFill>
                <a:latin typeface="Arial"/>
                <a:ea typeface="Microsoft YaHei"/>
              </a:rPr>
              <a:t>Under which conditions these statements will be truth?</a:t>
            </a:r>
          </a:p>
        </p:txBody>
      </p:sp>
      <p:sp>
        <p:nvSpPr>
          <p:cNvPr id="299" name="TextBox 298">
            <a:extLst>
              <a:ext uri="{FF2B5EF4-FFF2-40B4-BE49-F238E27FC236}">
                <a16:creationId xmlns:a16="http://schemas.microsoft.com/office/drawing/2014/main" id="{D7A3094D-1D6C-444E-902A-16857FC8A2F9}"/>
              </a:ext>
            </a:extLst>
          </p:cNvPr>
          <p:cNvSpPr txBox="1"/>
          <p:nvPr/>
        </p:nvSpPr>
        <p:spPr>
          <a:xfrm>
            <a:off x="4751699" y="322920"/>
            <a:ext cx="6537993" cy="461665"/>
          </a:xfrm>
          <a:prstGeom prst="rect">
            <a:avLst/>
          </a:prstGeom>
          <a:noFill/>
        </p:spPr>
        <p:txBody>
          <a:bodyPr wrap="square">
            <a:spAutoFit/>
          </a:bodyPr>
          <a:lstStyle/>
          <a:p>
            <a:r>
              <a:rPr lang="en-GB" sz="2400" b="1" spc="-1" dirty="0">
                <a:solidFill>
                  <a:srgbClr val="000000"/>
                </a:solidFill>
                <a:uFill>
                  <a:solidFill>
                    <a:srgbClr val="FFFFFF"/>
                  </a:solidFill>
                </a:uFill>
                <a:latin typeface="Arial"/>
                <a:ea typeface="Microsoft YaHei"/>
              </a:rPr>
              <a:t>2. ANALYSE COMPOUND PROPOSITIONS</a:t>
            </a:r>
            <a:endParaRPr lang="en-GB" sz="2400" b="1" dirty="0"/>
          </a:p>
        </p:txBody>
      </p:sp>
      <p:sp>
        <p:nvSpPr>
          <p:cNvPr id="13" name="TextBox 12">
            <a:extLst>
              <a:ext uri="{FF2B5EF4-FFF2-40B4-BE49-F238E27FC236}">
                <a16:creationId xmlns:a16="http://schemas.microsoft.com/office/drawing/2014/main" id="{82894E30-6D1D-4788-B92F-FE18A6E5FCDA}"/>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8</a:t>
            </a:r>
            <a:endParaRPr lang="en-GB" dirty="0"/>
          </a:p>
        </p:txBody>
      </p:sp>
      <p:grpSp>
        <p:nvGrpSpPr>
          <p:cNvPr id="17" name="Группа 16">
            <a:extLst>
              <a:ext uri="{FF2B5EF4-FFF2-40B4-BE49-F238E27FC236}">
                <a16:creationId xmlns:a16="http://schemas.microsoft.com/office/drawing/2014/main" id="{2C67C940-B268-4964-8693-B6D44C7D25EA}"/>
              </a:ext>
            </a:extLst>
          </p:cNvPr>
          <p:cNvGrpSpPr/>
          <p:nvPr/>
        </p:nvGrpSpPr>
        <p:grpSpPr>
          <a:xfrm>
            <a:off x="3171752" y="1368438"/>
            <a:ext cx="1311480" cy="608400"/>
            <a:chOff x="3171752" y="1368438"/>
            <a:chExt cx="1311480" cy="608400"/>
          </a:xfrm>
        </p:grpSpPr>
        <mc:AlternateContent xmlns:mc="http://schemas.openxmlformats.org/markup-compatibility/2006" xmlns:p14="http://schemas.microsoft.com/office/powerpoint/2010/main">
          <mc:Choice Requires="p14">
            <p:contentPart p14:bwMode="auto" r:id="rId20">
              <p14:nvContentPartPr>
                <p14:cNvPr id="15" name="Рукописный ввод 14">
                  <a:extLst>
                    <a:ext uri="{FF2B5EF4-FFF2-40B4-BE49-F238E27FC236}">
                      <a16:creationId xmlns:a16="http://schemas.microsoft.com/office/drawing/2014/main" id="{64EC2E9B-42AF-4A14-8E8D-F2383379B2CF}"/>
                    </a:ext>
                  </a:extLst>
                </p14:cNvPr>
                <p14:cNvContentPartPr/>
                <p14:nvPr/>
              </p14:nvContentPartPr>
              <p14:xfrm>
                <a:off x="3454352" y="1491918"/>
                <a:ext cx="1028880" cy="484920"/>
              </p14:xfrm>
            </p:contentPart>
          </mc:Choice>
          <mc:Fallback xmlns="">
            <p:pic>
              <p:nvPicPr>
                <p:cNvPr id="15" name="Рукописный ввод 14">
                  <a:extLst>
                    <a:ext uri="{FF2B5EF4-FFF2-40B4-BE49-F238E27FC236}">
                      <a16:creationId xmlns:a16="http://schemas.microsoft.com/office/drawing/2014/main" id="{64EC2E9B-42AF-4A14-8E8D-F2383379B2CF}"/>
                    </a:ext>
                  </a:extLst>
                </p:cNvPr>
                <p:cNvPicPr/>
                <p:nvPr/>
              </p:nvPicPr>
              <p:blipFill>
                <a:blip r:embed="rId21"/>
                <a:stretch>
                  <a:fillRect/>
                </a:stretch>
              </p:blipFill>
              <p:spPr>
                <a:xfrm>
                  <a:off x="3436712" y="1474278"/>
                  <a:ext cx="1064520" cy="520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Рукописный ввод 15">
                  <a:extLst>
                    <a:ext uri="{FF2B5EF4-FFF2-40B4-BE49-F238E27FC236}">
                      <a16:creationId xmlns:a16="http://schemas.microsoft.com/office/drawing/2014/main" id="{D7AE733E-E739-4468-AFD2-57773A6E4D47}"/>
                    </a:ext>
                  </a:extLst>
                </p14:cNvPr>
                <p14:cNvContentPartPr/>
                <p14:nvPr/>
              </p14:nvContentPartPr>
              <p14:xfrm>
                <a:off x="3171752" y="1368438"/>
                <a:ext cx="271440" cy="184320"/>
              </p14:xfrm>
            </p:contentPart>
          </mc:Choice>
          <mc:Fallback xmlns="">
            <p:pic>
              <p:nvPicPr>
                <p:cNvPr id="16" name="Рукописный ввод 15">
                  <a:extLst>
                    <a:ext uri="{FF2B5EF4-FFF2-40B4-BE49-F238E27FC236}">
                      <a16:creationId xmlns:a16="http://schemas.microsoft.com/office/drawing/2014/main" id="{D7AE733E-E739-4468-AFD2-57773A6E4D47}"/>
                    </a:ext>
                  </a:extLst>
                </p:cNvPr>
                <p:cNvPicPr/>
                <p:nvPr/>
              </p:nvPicPr>
              <p:blipFill>
                <a:blip r:embed="rId23"/>
                <a:stretch>
                  <a:fillRect/>
                </a:stretch>
              </p:blipFill>
              <p:spPr>
                <a:xfrm>
                  <a:off x="3153752" y="1350438"/>
                  <a:ext cx="307080" cy="219960"/>
                </a:xfrm>
                <a:prstGeom prst="rect">
                  <a:avLst/>
                </a:prstGeom>
              </p:spPr>
            </p:pic>
          </mc:Fallback>
        </mc:AlternateContent>
      </p:grpSp>
      <p:grpSp>
        <p:nvGrpSpPr>
          <p:cNvPr id="26" name="Группа 25">
            <a:extLst>
              <a:ext uri="{FF2B5EF4-FFF2-40B4-BE49-F238E27FC236}">
                <a16:creationId xmlns:a16="http://schemas.microsoft.com/office/drawing/2014/main" id="{492F1072-6EF5-4A19-BEE7-65105795EBB9}"/>
              </a:ext>
            </a:extLst>
          </p:cNvPr>
          <p:cNvGrpSpPr/>
          <p:nvPr/>
        </p:nvGrpSpPr>
        <p:grpSpPr>
          <a:xfrm>
            <a:off x="279152" y="1431798"/>
            <a:ext cx="1406520" cy="506520"/>
            <a:chOff x="279152" y="1431798"/>
            <a:chExt cx="1406520" cy="506520"/>
          </a:xfrm>
        </p:grpSpPr>
        <mc:AlternateContent xmlns:mc="http://schemas.openxmlformats.org/markup-compatibility/2006" xmlns:p14="http://schemas.microsoft.com/office/powerpoint/2010/main">
          <mc:Choice Requires="p14">
            <p:contentPart p14:bwMode="auto" r:id="rId24">
              <p14:nvContentPartPr>
                <p14:cNvPr id="18" name="Рукописный ввод 17">
                  <a:extLst>
                    <a:ext uri="{FF2B5EF4-FFF2-40B4-BE49-F238E27FC236}">
                      <a16:creationId xmlns:a16="http://schemas.microsoft.com/office/drawing/2014/main" id="{60F93D54-9A35-47C4-BE7A-3A4F934BBEB6}"/>
                    </a:ext>
                  </a:extLst>
                </p14:cNvPr>
                <p14:cNvContentPartPr/>
                <p14:nvPr/>
              </p14:nvContentPartPr>
              <p14:xfrm>
                <a:off x="279152" y="1634478"/>
                <a:ext cx="180720" cy="299880"/>
              </p14:xfrm>
            </p:contentPart>
          </mc:Choice>
          <mc:Fallback xmlns="">
            <p:pic>
              <p:nvPicPr>
                <p:cNvPr id="18" name="Рукописный ввод 17">
                  <a:extLst>
                    <a:ext uri="{FF2B5EF4-FFF2-40B4-BE49-F238E27FC236}">
                      <a16:creationId xmlns:a16="http://schemas.microsoft.com/office/drawing/2014/main" id="{60F93D54-9A35-47C4-BE7A-3A4F934BBEB6}"/>
                    </a:ext>
                  </a:extLst>
                </p:cNvPr>
                <p:cNvPicPr/>
                <p:nvPr/>
              </p:nvPicPr>
              <p:blipFill>
                <a:blip r:embed="rId25"/>
                <a:stretch>
                  <a:fillRect/>
                </a:stretch>
              </p:blipFill>
              <p:spPr>
                <a:xfrm>
                  <a:off x="261512" y="1616838"/>
                  <a:ext cx="21636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Рукописный ввод 18">
                  <a:extLst>
                    <a:ext uri="{FF2B5EF4-FFF2-40B4-BE49-F238E27FC236}">
                      <a16:creationId xmlns:a16="http://schemas.microsoft.com/office/drawing/2014/main" id="{1F85F7BE-58BA-4C73-993F-396827B627B5}"/>
                    </a:ext>
                  </a:extLst>
                </p14:cNvPr>
                <p14:cNvContentPartPr/>
                <p14:nvPr/>
              </p14:nvContentPartPr>
              <p14:xfrm>
                <a:off x="520352" y="1715838"/>
                <a:ext cx="118800" cy="24120"/>
              </p14:xfrm>
            </p:contentPart>
          </mc:Choice>
          <mc:Fallback xmlns="">
            <p:pic>
              <p:nvPicPr>
                <p:cNvPr id="19" name="Рукописный ввод 18">
                  <a:extLst>
                    <a:ext uri="{FF2B5EF4-FFF2-40B4-BE49-F238E27FC236}">
                      <a16:creationId xmlns:a16="http://schemas.microsoft.com/office/drawing/2014/main" id="{1F85F7BE-58BA-4C73-993F-396827B627B5}"/>
                    </a:ext>
                  </a:extLst>
                </p:cNvPr>
                <p:cNvPicPr/>
                <p:nvPr/>
              </p:nvPicPr>
              <p:blipFill>
                <a:blip r:embed="rId27"/>
                <a:stretch>
                  <a:fillRect/>
                </a:stretch>
              </p:blipFill>
              <p:spPr>
                <a:xfrm>
                  <a:off x="502352" y="1697838"/>
                  <a:ext cx="15444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Рукописный ввод 19">
                  <a:extLst>
                    <a:ext uri="{FF2B5EF4-FFF2-40B4-BE49-F238E27FC236}">
                      <a16:creationId xmlns:a16="http://schemas.microsoft.com/office/drawing/2014/main" id="{B6579AC8-9A7F-4C2B-9EDD-DEB6A6E35819}"/>
                    </a:ext>
                  </a:extLst>
                </p14:cNvPr>
                <p14:cNvContentPartPr/>
                <p14:nvPr/>
              </p14:nvContentPartPr>
              <p14:xfrm>
                <a:off x="522512" y="1764078"/>
                <a:ext cx="53640" cy="44280"/>
              </p14:xfrm>
            </p:contentPart>
          </mc:Choice>
          <mc:Fallback xmlns="">
            <p:pic>
              <p:nvPicPr>
                <p:cNvPr id="20" name="Рукописный ввод 19">
                  <a:extLst>
                    <a:ext uri="{FF2B5EF4-FFF2-40B4-BE49-F238E27FC236}">
                      <a16:creationId xmlns:a16="http://schemas.microsoft.com/office/drawing/2014/main" id="{B6579AC8-9A7F-4C2B-9EDD-DEB6A6E35819}"/>
                    </a:ext>
                  </a:extLst>
                </p:cNvPr>
                <p:cNvPicPr/>
                <p:nvPr/>
              </p:nvPicPr>
              <p:blipFill>
                <a:blip r:embed="rId29"/>
                <a:stretch>
                  <a:fillRect/>
                </a:stretch>
              </p:blipFill>
              <p:spPr>
                <a:xfrm>
                  <a:off x="504512" y="1746078"/>
                  <a:ext cx="8928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Рукописный ввод 20">
                  <a:extLst>
                    <a:ext uri="{FF2B5EF4-FFF2-40B4-BE49-F238E27FC236}">
                      <a16:creationId xmlns:a16="http://schemas.microsoft.com/office/drawing/2014/main" id="{AEC89C11-363D-4279-95CD-7CC9A2DDE928}"/>
                    </a:ext>
                  </a:extLst>
                </p14:cNvPr>
                <p14:cNvContentPartPr/>
                <p14:nvPr/>
              </p14:nvContentPartPr>
              <p14:xfrm>
                <a:off x="824552" y="1675518"/>
                <a:ext cx="108720" cy="262800"/>
              </p14:xfrm>
            </p:contentPart>
          </mc:Choice>
          <mc:Fallback xmlns="">
            <p:pic>
              <p:nvPicPr>
                <p:cNvPr id="21" name="Рукописный ввод 20">
                  <a:extLst>
                    <a:ext uri="{FF2B5EF4-FFF2-40B4-BE49-F238E27FC236}">
                      <a16:creationId xmlns:a16="http://schemas.microsoft.com/office/drawing/2014/main" id="{AEC89C11-363D-4279-95CD-7CC9A2DDE928}"/>
                    </a:ext>
                  </a:extLst>
                </p:cNvPr>
                <p:cNvPicPr/>
                <p:nvPr/>
              </p:nvPicPr>
              <p:blipFill>
                <a:blip r:embed="rId31"/>
                <a:stretch>
                  <a:fillRect/>
                </a:stretch>
              </p:blipFill>
              <p:spPr>
                <a:xfrm>
                  <a:off x="806552" y="1657518"/>
                  <a:ext cx="14436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Рукописный ввод 21">
                  <a:extLst>
                    <a:ext uri="{FF2B5EF4-FFF2-40B4-BE49-F238E27FC236}">
                      <a16:creationId xmlns:a16="http://schemas.microsoft.com/office/drawing/2014/main" id="{A4CF3C56-825D-456E-AB0D-DE1D3DEB4930}"/>
                    </a:ext>
                  </a:extLst>
                </p14:cNvPr>
                <p14:cNvContentPartPr/>
                <p14:nvPr/>
              </p14:nvContentPartPr>
              <p14:xfrm>
                <a:off x="992312" y="1565358"/>
                <a:ext cx="26280" cy="134640"/>
              </p14:xfrm>
            </p:contentPart>
          </mc:Choice>
          <mc:Fallback xmlns="">
            <p:pic>
              <p:nvPicPr>
                <p:cNvPr id="22" name="Рукописный ввод 21">
                  <a:extLst>
                    <a:ext uri="{FF2B5EF4-FFF2-40B4-BE49-F238E27FC236}">
                      <a16:creationId xmlns:a16="http://schemas.microsoft.com/office/drawing/2014/main" id="{A4CF3C56-825D-456E-AB0D-DE1D3DEB4930}"/>
                    </a:ext>
                  </a:extLst>
                </p:cNvPr>
                <p:cNvPicPr/>
                <p:nvPr/>
              </p:nvPicPr>
              <p:blipFill>
                <a:blip r:embed="rId33"/>
                <a:stretch>
                  <a:fillRect/>
                </a:stretch>
              </p:blipFill>
              <p:spPr>
                <a:xfrm>
                  <a:off x="974312" y="1547718"/>
                  <a:ext cx="619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Рукописный ввод 22">
                  <a:extLst>
                    <a:ext uri="{FF2B5EF4-FFF2-40B4-BE49-F238E27FC236}">
                      <a16:creationId xmlns:a16="http://schemas.microsoft.com/office/drawing/2014/main" id="{E0FC93B8-CC11-4520-9615-C9CB8DA5E0E0}"/>
                    </a:ext>
                  </a:extLst>
                </p14:cNvPr>
                <p14:cNvContentPartPr/>
                <p14:nvPr/>
              </p14:nvContentPartPr>
              <p14:xfrm>
                <a:off x="895112" y="1431798"/>
                <a:ext cx="99360" cy="284400"/>
              </p14:xfrm>
            </p:contentPart>
          </mc:Choice>
          <mc:Fallback xmlns="">
            <p:pic>
              <p:nvPicPr>
                <p:cNvPr id="23" name="Рукописный ввод 22">
                  <a:extLst>
                    <a:ext uri="{FF2B5EF4-FFF2-40B4-BE49-F238E27FC236}">
                      <a16:creationId xmlns:a16="http://schemas.microsoft.com/office/drawing/2014/main" id="{E0FC93B8-CC11-4520-9615-C9CB8DA5E0E0}"/>
                    </a:ext>
                  </a:extLst>
                </p:cNvPr>
                <p:cNvPicPr/>
                <p:nvPr/>
              </p:nvPicPr>
              <p:blipFill>
                <a:blip r:embed="rId35"/>
                <a:stretch>
                  <a:fillRect/>
                </a:stretch>
              </p:blipFill>
              <p:spPr>
                <a:xfrm>
                  <a:off x="877472" y="1414158"/>
                  <a:ext cx="13500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Рукописный ввод 23">
                  <a:extLst>
                    <a:ext uri="{FF2B5EF4-FFF2-40B4-BE49-F238E27FC236}">
                      <a16:creationId xmlns:a16="http://schemas.microsoft.com/office/drawing/2014/main" id="{1F11A2C9-C0D9-43AB-B5EA-9B8C5EFA7001}"/>
                    </a:ext>
                  </a:extLst>
                </p14:cNvPr>
                <p14:cNvContentPartPr/>
                <p14:nvPr/>
              </p14:nvContentPartPr>
              <p14:xfrm>
                <a:off x="1198952" y="1754718"/>
                <a:ext cx="74160" cy="91080"/>
              </p14:xfrm>
            </p:contentPart>
          </mc:Choice>
          <mc:Fallback xmlns="">
            <p:pic>
              <p:nvPicPr>
                <p:cNvPr id="24" name="Рукописный ввод 23">
                  <a:extLst>
                    <a:ext uri="{FF2B5EF4-FFF2-40B4-BE49-F238E27FC236}">
                      <a16:creationId xmlns:a16="http://schemas.microsoft.com/office/drawing/2014/main" id="{1F11A2C9-C0D9-43AB-B5EA-9B8C5EFA7001}"/>
                    </a:ext>
                  </a:extLst>
                </p:cNvPr>
                <p:cNvPicPr/>
                <p:nvPr/>
              </p:nvPicPr>
              <p:blipFill>
                <a:blip r:embed="rId37"/>
                <a:stretch>
                  <a:fillRect/>
                </a:stretch>
              </p:blipFill>
              <p:spPr>
                <a:xfrm>
                  <a:off x="1180952" y="1737078"/>
                  <a:ext cx="10980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Рукописный ввод 24">
                  <a:extLst>
                    <a:ext uri="{FF2B5EF4-FFF2-40B4-BE49-F238E27FC236}">
                      <a16:creationId xmlns:a16="http://schemas.microsoft.com/office/drawing/2014/main" id="{FCEC79C5-BC7E-4373-A1F6-300D3678DB25}"/>
                    </a:ext>
                  </a:extLst>
                </p14:cNvPr>
                <p14:cNvContentPartPr/>
                <p14:nvPr/>
              </p14:nvContentPartPr>
              <p14:xfrm>
                <a:off x="1412792" y="1611078"/>
                <a:ext cx="272880" cy="325440"/>
              </p14:xfrm>
            </p:contentPart>
          </mc:Choice>
          <mc:Fallback xmlns="">
            <p:pic>
              <p:nvPicPr>
                <p:cNvPr id="25" name="Рукописный ввод 24">
                  <a:extLst>
                    <a:ext uri="{FF2B5EF4-FFF2-40B4-BE49-F238E27FC236}">
                      <a16:creationId xmlns:a16="http://schemas.microsoft.com/office/drawing/2014/main" id="{FCEC79C5-BC7E-4373-A1F6-300D3678DB25}"/>
                    </a:ext>
                  </a:extLst>
                </p:cNvPr>
                <p:cNvPicPr/>
                <p:nvPr/>
              </p:nvPicPr>
              <p:blipFill>
                <a:blip r:embed="rId39"/>
                <a:stretch>
                  <a:fillRect/>
                </a:stretch>
              </p:blipFill>
              <p:spPr>
                <a:xfrm>
                  <a:off x="1394792" y="1593438"/>
                  <a:ext cx="308520" cy="361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28" name="Рукописный ввод 27">
                <a:extLst>
                  <a:ext uri="{FF2B5EF4-FFF2-40B4-BE49-F238E27FC236}">
                    <a16:creationId xmlns:a16="http://schemas.microsoft.com/office/drawing/2014/main" id="{FF9EEE57-CB1A-4931-A3CE-99169AAEF4F3}"/>
                  </a:ext>
                </a:extLst>
              </p14:cNvPr>
              <p14:cNvContentPartPr/>
              <p14:nvPr/>
            </p14:nvContentPartPr>
            <p14:xfrm>
              <a:off x="120032" y="2899518"/>
              <a:ext cx="262440" cy="255960"/>
            </p14:xfrm>
          </p:contentPart>
        </mc:Choice>
        <mc:Fallback xmlns="">
          <p:pic>
            <p:nvPicPr>
              <p:cNvPr id="28" name="Рукописный ввод 27">
                <a:extLst>
                  <a:ext uri="{FF2B5EF4-FFF2-40B4-BE49-F238E27FC236}">
                    <a16:creationId xmlns:a16="http://schemas.microsoft.com/office/drawing/2014/main" id="{FF9EEE57-CB1A-4931-A3CE-99169AAEF4F3}"/>
                  </a:ext>
                </a:extLst>
              </p:cNvPr>
              <p:cNvPicPr/>
              <p:nvPr/>
            </p:nvPicPr>
            <p:blipFill>
              <a:blip r:embed="rId41"/>
              <a:stretch>
                <a:fillRect/>
              </a:stretch>
            </p:blipFill>
            <p:spPr>
              <a:xfrm>
                <a:off x="111032" y="2890878"/>
                <a:ext cx="28008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1" name="Рукописный ввод 290">
                <a:extLst>
                  <a:ext uri="{FF2B5EF4-FFF2-40B4-BE49-F238E27FC236}">
                    <a16:creationId xmlns:a16="http://schemas.microsoft.com/office/drawing/2014/main" id="{ABBFDFAE-D1F4-4571-8AA5-E8DE35CC1CB5}"/>
                  </a:ext>
                </a:extLst>
              </p14:cNvPr>
              <p14:cNvContentPartPr/>
              <p14:nvPr/>
            </p14:nvContentPartPr>
            <p14:xfrm>
              <a:off x="2392352" y="2797638"/>
              <a:ext cx="415080" cy="3888360"/>
            </p14:xfrm>
          </p:contentPart>
        </mc:Choice>
        <mc:Fallback xmlns="">
          <p:pic>
            <p:nvPicPr>
              <p:cNvPr id="291" name="Рукописный ввод 290">
                <a:extLst>
                  <a:ext uri="{FF2B5EF4-FFF2-40B4-BE49-F238E27FC236}">
                    <a16:creationId xmlns:a16="http://schemas.microsoft.com/office/drawing/2014/main" id="{ABBFDFAE-D1F4-4571-8AA5-E8DE35CC1CB5}"/>
                  </a:ext>
                </a:extLst>
              </p:cNvPr>
              <p:cNvPicPr/>
              <p:nvPr/>
            </p:nvPicPr>
            <p:blipFill>
              <a:blip r:embed="rId43"/>
              <a:stretch>
                <a:fillRect/>
              </a:stretch>
            </p:blipFill>
            <p:spPr>
              <a:xfrm>
                <a:off x="2383352" y="2788998"/>
                <a:ext cx="432720" cy="3906000"/>
              </a:xfrm>
              <a:prstGeom prst="rect">
                <a:avLst/>
              </a:prstGeom>
            </p:spPr>
          </p:pic>
        </mc:Fallback>
      </mc:AlternateContent>
      <p:grpSp>
        <p:nvGrpSpPr>
          <p:cNvPr id="314" name="Группа 313">
            <a:extLst>
              <a:ext uri="{FF2B5EF4-FFF2-40B4-BE49-F238E27FC236}">
                <a16:creationId xmlns:a16="http://schemas.microsoft.com/office/drawing/2014/main" id="{2E1307B5-E8DF-4993-B1A7-A3D89CEE55C2}"/>
              </a:ext>
            </a:extLst>
          </p:cNvPr>
          <p:cNvGrpSpPr/>
          <p:nvPr/>
        </p:nvGrpSpPr>
        <p:grpSpPr>
          <a:xfrm>
            <a:off x="55232" y="3287598"/>
            <a:ext cx="418680" cy="3567600"/>
            <a:chOff x="55232" y="3287598"/>
            <a:chExt cx="418680" cy="3567600"/>
          </a:xfrm>
        </p:grpSpPr>
        <mc:AlternateContent xmlns:mc="http://schemas.openxmlformats.org/markup-compatibility/2006" xmlns:p14="http://schemas.microsoft.com/office/powerpoint/2010/main">
          <mc:Choice Requires="p14">
            <p:contentPart p14:bwMode="auto" r:id="rId44">
              <p14:nvContentPartPr>
                <p14:cNvPr id="293" name="Рукописный ввод 292">
                  <a:extLst>
                    <a:ext uri="{FF2B5EF4-FFF2-40B4-BE49-F238E27FC236}">
                      <a16:creationId xmlns:a16="http://schemas.microsoft.com/office/drawing/2014/main" id="{CAA50DEE-AB55-4EB1-9634-2F451CC4024A}"/>
                    </a:ext>
                  </a:extLst>
                </p14:cNvPr>
                <p14:cNvContentPartPr/>
                <p14:nvPr/>
              </p14:nvContentPartPr>
              <p14:xfrm>
                <a:off x="243512" y="3348078"/>
                <a:ext cx="25920" cy="263520"/>
              </p14:xfrm>
            </p:contentPart>
          </mc:Choice>
          <mc:Fallback xmlns="">
            <p:pic>
              <p:nvPicPr>
                <p:cNvPr id="293" name="Рукописный ввод 292">
                  <a:extLst>
                    <a:ext uri="{FF2B5EF4-FFF2-40B4-BE49-F238E27FC236}">
                      <a16:creationId xmlns:a16="http://schemas.microsoft.com/office/drawing/2014/main" id="{CAA50DEE-AB55-4EB1-9634-2F451CC4024A}"/>
                    </a:ext>
                  </a:extLst>
                </p:cNvPr>
                <p:cNvPicPr/>
                <p:nvPr/>
              </p:nvPicPr>
              <p:blipFill>
                <a:blip r:embed="rId45"/>
                <a:stretch>
                  <a:fillRect/>
                </a:stretch>
              </p:blipFill>
              <p:spPr>
                <a:xfrm>
                  <a:off x="234872" y="3339078"/>
                  <a:ext cx="4356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4" name="Рукописный ввод 293">
                  <a:extLst>
                    <a:ext uri="{FF2B5EF4-FFF2-40B4-BE49-F238E27FC236}">
                      <a16:creationId xmlns:a16="http://schemas.microsoft.com/office/drawing/2014/main" id="{AE990E52-22D3-4ADA-B26F-2E1D3D2D98E2}"/>
                    </a:ext>
                  </a:extLst>
                </p14:cNvPr>
                <p14:cNvContentPartPr/>
                <p14:nvPr/>
              </p14:nvContentPartPr>
              <p14:xfrm>
                <a:off x="55232" y="3287598"/>
                <a:ext cx="366480" cy="94680"/>
              </p14:xfrm>
            </p:contentPart>
          </mc:Choice>
          <mc:Fallback xmlns="">
            <p:pic>
              <p:nvPicPr>
                <p:cNvPr id="294" name="Рукописный ввод 293">
                  <a:extLst>
                    <a:ext uri="{FF2B5EF4-FFF2-40B4-BE49-F238E27FC236}">
                      <a16:creationId xmlns:a16="http://schemas.microsoft.com/office/drawing/2014/main" id="{AE990E52-22D3-4ADA-B26F-2E1D3D2D98E2}"/>
                    </a:ext>
                  </a:extLst>
                </p:cNvPr>
                <p:cNvPicPr/>
                <p:nvPr/>
              </p:nvPicPr>
              <p:blipFill>
                <a:blip r:embed="rId47"/>
                <a:stretch>
                  <a:fillRect/>
                </a:stretch>
              </p:blipFill>
              <p:spPr>
                <a:xfrm>
                  <a:off x="46592" y="3278598"/>
                  <a:ext cx="38412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5" name="Рукописный ввод 294">
                  <a:extLst>
                    <a:ext uri="{FF2B5EF4-FFF2-40B4-BE49-F238E27FC236}">
                      <a16:creationId xmlns:a16="http://schemas.microsoft.com/office/drawing/2014/main" id="{70170263-C1F9-4A26-906D-94BCC7FEC79A}"/>
                    </a:ext>
                  </a:extLst>
                </p14:cNvPr>
                <p14:cNvContentPartPr/>
                <p14:nvPr/>
              </p14:nvContentPartPr>
              <p14:xfrm>
                <a:off x="252872" y="3758838"/>
                <a:ext cx="14040" cy="280440"/>
              </p14:xfrm>
            </p:contentPart>
          </mc:Choice>
          <mc:Fallback xmlns="">
            <p:pic>
              <p:nvPicPr>
                <p:cNvPr id="295" name="Рукописный ввод 294">
                  <a:extLst>
                    <a:ext uri="{FF2B5EF4-FFF2-40B4-BE49-F238E27FC236}">
                      <a16:creationId xmlns:a16="http://schemas.microsoft.com/office/drawing/2014/main" id="{70170263-C1F9-4A26-906D-94BCC7FEC79A}"/>
                    </a:ext>
                  </a:extLst>
                </p:cNvPr>
                <p:cNvPicPr/>
                <p:nvPr/>
              </p:nvPicPr>
              <p:blipFill>
                <a:blip r:embed="rId49"/>
                <a:stretch>
                  <a:fillRect/>
                </a:stretch>
              </p:blipFill>
              <p:spPr>
                <a:xfrm>
                  <a:off x="244232" y="3750198"/>
                  <a:ext cx="3168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6" name="Рукописный ввод 295">
                  <a:extLst>
                    <a:ext uri="{FF2B5EF4-FFF2-40B4-BE49-F238E27FC236}">
                      <a16:creationId xmlns:a16="http://schemas.microsoft.com/office/drawing/2014/main" id="{312B2FA4-4695-4229-891C-E9F0B7E079D2}"/>
                    </a:ext>
                  </a:extLst>
                </p14:cNvPr>
                <p14:cNvContentPartPr/>
                <p14:nvPr/>
              </p14:nvContentPartPr>
              <p14:xfrm>
                <a:off x="109592" y="3737598"/>
                <a:ext cx="299160" cy="56880"/>
              </p14:xfrm>
            </p:contentPart>
          </mc:Choice>
          <mc:Fallback xmlns="">
            <p:pic>
              <p:nvPicPr>
                <p:cNvPr id="296" name="Рукописный ввод 295">
                  <a:extLst>
                    <a:ext uri="{FF2B5EF4-FFF2-40B4-BE49-F238E27FC236}">
                      <a16:creationId xmlns:a16="http://schemas.microsoft.com/office/drawing/2014/main" id="{312B2FA4-4695-4229-891C-E9F0B7E079D2}"/>
                    </a:ext>
                  </a:extLst>
                </p:cNvPr>
                <p:cNvPicPr/>
                <p:nvPr/>
              </p:nvPicPr>
              <p:blipFill>
                <a:blip r:embed="rId51"/>
                <a:stretch>
                  <a:fillRect/>
                </a:stretch>
              </p:blipFill>
              <p:spPr>
                <a:xfrm>
                  <a:off x="100592" y="3728598"/>
                  <a:ext cx="31680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97" name="Рукописный ввод 296">
                  <a:extLst>
                    <a:ext uri="{FF2B5EF4-FFF2-40B4-BE49-F238E27FC236}">
                      <a16:creationId xmlns:a16="http://schemas.microsoft.com/office/drawing/2014/main" id="{BCFAB902-CBFE-41EF-9FA8-B319ECC6696F}"/>
                    </a:ext>
                  </a:extLst>
                </p14:cNvPr>
                <p14:cNvContentPartPr/>
                <p14:nvPr/>
              </p14:nvContentPartPr>
              <p14:xfrm>
                <a:off x="251072" y="4203078"/>
                <a:ext cx="35640" cy="325080"/>
              </p14:xfrm>
            </p:contentPart>
          </mc:Choice>
          <mc:Fallback xmlns="">
            <p:pic>
              <p:nvPicPr>
                <p:cNvPr id="297" name="Рукописный ввод 296">
                  <a:extLst>
                    <a:ext uri="{FF2B5EF4-FFF2-40B4-BE49-F238E27FC236}">
                      <a16:creationId xmlns:a16="http://schemas.microsoft.com/office/drawing/2014/main" id="{BCFAB902-CBFE-41EF-9FA8-B319ECC6696F}"/>
                    </a:ext>
                  </a:extLst>
                </p:cNvPr>
                <p:cNvPicPr/>
                <p:nvPr/>
              </p:nvPicPr>
              <p:blipFill>
                <a:blip r:embed="rId53"/>
                <a:stretch>
                  <a:fillRect/>
                </a:stretch>
              </p:blipFill>
              <p:spPr>
                <a:xfrm>
                  <a:off x="242072" y="4194438"/>
                  <a:ext cx="5328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98" name="Рукописный ввод 297">
                  <a:extLst>
                    <a:ext uri="{FF2B5EF4-FFF2-40B4-BE49-F238E27FC236}">
                      <a16:creationId xmlns:a16="http://schemas.microsoft.com/office/drawing/2014/main" id="{4F7AC59E-0EA7-440B-9715-35F61E1F4049}"/>
                    </a:ext>
                  </a:extLst>
                </p14:cNvPr>
                <p14:cNvContentPartPr/>
                <p14:nvPr/>
              </p14:nvContentPartPr>
              <p14:xfrm>
                <a:off x="161432" y="4207398"/>
                <a:ext cx="236160" cy="29880"/>
              </p14:xfrm>
            </p:contentPart>
          </mc:Choice>
          <mc:Fallback xmlns="">
            <p:pic>
              <p:nvPicPr>
                <p:cNvPr id="298" name="Рукописный ввод 297">
                  <a:extLst>
                    <a:ext uri="{FF2B5EF4-FFF2-40B4-BE49-F238E27FC236}">
                      <a16:creationId xmlns:a16="http://schemas.microsoft.com/office/drawing/2014/main" id="{4F7AC59E-0EA7-440B-9715-35F61E1F4049}"/>
                    </a:ext>
                  </a:extLst>
                </p:cNvPr>
                <p:cNvPicPr/>
                <p:nvPr/>
              </p:nvPicPr>
              <p:blipFill>
                <a:blip r:embed="rId55"/>
                <a:stretch>
                  <a:fillRect/>
                </a:stretch>
              </p:blipFill>
              <p:spPr>
                <a:xfrm>
                  <a:off x="152792" y="4198758"/>
                  <a:ext cx="253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00" name="Рукописный ввод 299">
                  <a:extLst>
                    <a:ext uri="{FF2B5EF4-FFF2-40B4-BE49-F238E27FC236}">
                      <a16:creationId xmlns:a16="http://schemas.microsoft.com/office/drawing/2014/main" id="{B7726E73-7843-4957-A316-B89D9D112891}"/>
                    </a:ext>
                  </a:extLst>
                </p14:cNvPr>
                <p14:cNvContentPartPr/>
                <p14:nvPr/>
              </p14:nvContentPartPr>
              <p14:xfrm>
                <a:off x="251072" y="4723638"/>
                <a:ext cx="38880" cy="329040"/>
              </p14:xfrm>
            </p:contentPart>
          </mc:Choice>
          <mc:Fallback xmlns="">
            <p:pic>
              <p:nvPicPr>
                <p:cNvPr id="300" name="Рукописный ввод 299">
                  <a:extLst>
                    <a:ext uri="{FF2B5EF4-FFF2-40B4-BE49-F238E27FC236}">
                      <a16:creationId xmlns:a16="http://schemas.microsoft.com/office/drawing/2014/main" id="{B7726E73-7843-4957-A316-B89D9D112891}"/>
                    </a:ext>
                  </a:extLst>
                </p:cNvPr>
                <p:cNvPicPr/>
                <p:nvPr/>
              </p:nvPicPr>
              <p:blipFill>
                <a:blip r:embed="rId57"/>
                <a:stretch>
                  <a:fillRect/>
                </a:stretch>
              </p:blipFill>
              <p:spPr>
                <a:xfrm>
                  <a:off x="242072" y="4714638"/>
                  <a:ext cx="5652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01" name="Рукописный ввод 300">
                  <a:extLst>
                    <a:ext uri="{FF2B5EF4-FFF2-40B4-BE49-F238E27FC236}">
                      <a16:creationId xmlns:a16="http://schemas.microsoft.com/office/drawing/2014/main" id="{9965A089-0CE9-4600-BA50-CF7F10D58028}"/>
                    </a:ext>
                  </a:extLst>
                </p14:cNvPr>
                <p14:cNvContentPartPr/>
                <p14:nvPr/>
              </p14:nvContentPartPr>
              <p14:xfrm>
                <a:off x="125432" y="4680798"/>
                <a:ext cx="277920" cy="52200"/>
              </p14:xfrm>
            </p:contentPart>
          </mc:Choice>
          <mc:Fallback xmlns="">
            <p:pic>
              <p:nvPicPr>
                <p:cNvPr id="301" name="Рукописный ввод 300">
                  <a:extLst>
                    <a:ext uri="{FF2B5EF4-FFF2-40B4-BE49-F238E27FC236}">
                      <a16:creationId xmlns:a16="http://schemas.microsoft.com/office/drawing/2014/main" id="{9965A089-0CE9-4600-BA50-CF7F10D58028}"/>
                    </a:ext>
                  </a:extLst>
                </p:cNvPr>
                <p:cNvPicPr/>
                <p:nvPr/>
              </p:nvPicPr>
              <p:blipFill>
                <a:blip r:embed="rId59"/>
                <a:stretch>
                  <a:fillRect/>
                </a:stretch>
              </p:blipFill>
              <p:spPr>
                <a:xfrm>
                  <a:off x="116432" y="4671798"/>
                  <a:ext cx="29556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02" name="Рукописный ввод 301">
                  <a:extLst>
                    <a:ext uri="{FF2B5EF4-FFF2-40B4-BE49-F238E27FC236}">
                      <a16:creationId xmlns:a16="http://schemas.microsoft.com/office/drawing/2014/main" id="{13BE4E73-F309-4BEE-839D-2FEEC29E3F9D}"/>
                    </a:ext>
                  </a:extLst>
                </p14:cNvPr>
                <p14:cNvContentPartPr/>
                <p14:nvPr/>
              </p14:nvContentPartPr>
              <p14:xfrm>
                <a:off x="227312" y="5307918"/>
                <a:ext cx="32040" cy="286560"/>
              </p14:xfrm>
            </p:contentPart>
          </mc:Choice>
          <mc:Fallback xmlns="">
            <p:pic>
              <p:nvPicPr>
                <p:cNvPr id="302" name="Рукописный ввод 301">
                  <a:extLst>
                    <a:ext uri="{FF2B5EF4-FFF2-40B4-BE49-F238E27FC236}">
                      <a16:creationId xmlns:a16="http://schemas.microsoft.com/office/drawing/2014/main" id="{13BE4E73-F309-4BEE-839D-2FEEC29E3F9D}"/>
                    </a:ext>
                  </a:extLst>
                </p:cNvPr>
                <p:cNvPicPr/>
                <p:nvPr/>
              </p:nvPicPr>
              <p:blipFill>
                <a:blip r:embed="rId61"/>
                <a:stretch>
                  <a:fillRect/>
                </a:stretch>
              </p:blipFill>
              <p:spPr>
                <a:xfrm>
                  <a:off x="218312" y="5298918"/>
                  <a:ext cx="4968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03" name="Рукописный ввод 302">
                  <a:extLst>
                    <a:ext uri="{FF2B5EF4-FFF2-40B4-BE49-F238E27FC236}">
                      <a16:creationId xmlns:a16="http://schemas.microsoft.com/office/drawing/2014/main" id="{8AE524EE-7FF2-4571-8060-824FB6AF1469}"/>
                    </a:ext>
                  </a:extLst>
                </p14:cNvPr>
                <p14:cNvContentPartPr/>
                <p14:nvPr/>
              </p14:nvContentPartPr>
              <p14:xfrm>
                <a:off x="147032" y="5262558"/>
                <a:ext cx="231480" cy="38520"/>
              </p14:xfrm>
            </p:contentPart>
          </mc:Choice>
          <mc:Fallback xmlns="">
            <p:pic>
              <p:nvPicPr>
                <p:cNvPr id="303" name="Рукописный ввод 302">
                  <a:extLst>
                    <a:ext uri="{FF2B5EF4-FFF2-40B4-BE49-F238E27FC236}">
                      <a16:creationId xmlns:a16="http://schemas.microsoft.com/office/drawing/2014/main" id="{8AE524EE-7FF2-4571-8060-824FB6AF1469}"/>
                    </a:ext>
                  </a:extLst>
                </p:cNvPr>
                <p:cNvPicPr/>
                <p:nvPr/>
              </p:nvPicPr>
              <p:blipFill>
                <a:blip r:embed="rId63"/>
                <a:stretch>
                  <a:fillRect/>
                </a:stretch>
              </p:blipFill>
              <p:spPr>
                <a:xfrm>
                  <a:off x="138032" y="5253558"/>
                  <a:ext cx="24912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04" name="Рукописный ввод 303">
                  <a:extLst>
                    <a:ext uri="{FF2B5EF4-FFF2-40B4-BE49-F238E27FC236}">
                      <a16:creationId xmlns:a16="http://schemas.microsoft.com/office/drawing/2014/main" id="{4F9221C3-5DCC-4DE3-883E-A6D8277B9B9A}"/>
                    </a:ext>
                  </a:extLst>
                </p14:cNvPr>
                <p14:cNvContentPartPr/>
                <p14:nvPr/>
              </p14:nvContentPartPr>
              <p14:xfrm>
                <a:off x="145592" y="5446518"/>
                <a:ext cx="207360" cy="50400"/>
              </p14:xfrm>
            </p:contentPart>
          </mc:Choice>
          <mc:Fallback xmlns="">
            <p:pic>
              <p:nvPicPr>
                <p:cNvPr id="304" name="Рукописный ввод 303">
                  <a:extLst>
                    <a:ext uri="{FF2B5EF4-FFF2-40B4-BE49-F238E27FC236}">
                      <a16:creationId xmlns:a16="http://schemas.microsoft.com/office/drawing/2014/main" id="{4F9221C3-5DCC-4DE3-883E-A6D8277B9B9A}"/>
                    </a:ext>
                  </a:extLst>
                </p:cNvPr>
                <p:cNvPicPr/>
                <p:nvPr/>
              </p:nvPicPr>
              <p:blipFill>
                <a:blip r:embed="rId65"/>
                <a:stretch>
                  <a:fillRect/>
                </a:stretch>
              </p:blipFill>
              <p:spPr>
                <a:xfrm>
                  <a:off x="136952" y="5437518"/>
                  <a:ext cx="22500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05" name="Рукописный ввод 304">
                  <a:extLst>
                    <a:ext uri="{FF2B5EF4-FFF2-40B4-BE49-F238E27FC236}">
                      <a16:creationId xmlns:a16="http://schemas.microsoft.com/office/drawing/2014/main" id="{45F52BC0-B9E8-4CEB-BD9B-D2FF8A16A4D3}"/>
                    </a:ext>
                  </a:extLst>
                </p14:cNvPr>
                <p14:cNvContentPartPr/>
                <p14:nvPr/>
              </p14:nvContentPartPr>
              <p14:xfrm>
                <a:off x="247472" y="5789238"/>
                <a:ext cx="29880" cy="248400"/>
              </p14:xfrm>
            </p:contentPart>
          </mc:Choice>
          <mc:Fallback xmlns="">
            <p:pic>
              <p:nvPicPr>
                <p:cNvPr id="305" name="Рукописный ввод 304">
                  <a:extLst>
                    <a:ext uri="{FF2B5EF4-FFF2-40B4-BE49-F238E27FC236}">
                      <a16:creationId xmlns:a16="http://schemas.microsoft.com/office/drawing/2014/main" id="{45F52BC0-B9E8-4CEB-BD9B-D2FF8A16A4D3}"/>
                    </a:ext>
                  </a:extLst>
                </p:cNvPr>
                <p:cNvPicPr/>
                <p:nvPr/>
              </p:nvPicPr>
              <p:blipFill>
                <a:blip r:embed="rId67"/>
                <a:stretch>
                  <a:fillRect/>
                </a:stretch>
              </p:blipFill>
              <p:spPr>
                <a:xfrm>
                  <a:off x="238832" y="5780238"/>
                  <a:ext cx="4752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06" name="Рукописный ввод 305">
                  <a:extLst>
                    <a:ext uri="{FF2B5EF4-FFF2-40B4-BE49-F238E27FC236}">
                      <a16:creationId xmlns:a16="http://schemas.microsoft.com/office/drawing/2014/main" id="{CEDA9C58-E4CE-4E50-BD34-E176EBDF2F5F}"/>
                    </a:ext>
                  </a:extLst>
                </p14:cNvPr>
                <p14:cNvContentPartPr/>
                <p14:nvPr/>
              </p14:nvContentPartPr>
              <p14:xfrm>
                <a:off x="196712" y="5741718"/>
                <a:ext cx="195840" cy="28800"/>
              </p14:xfrm>
            </p:contentPart>
          </mc:Choice>
          <mc:Fallback xmlns="">
            <p:pic>
              <p:nvPicPr>
                <p:cNvPr id="306" name="Рукописный ввод 305">
                  <a:extLst>
                    <a:ext uri="{FF2B5EF4-FFF2-40B4-BE49-F238E27FC236}">
                      <a16:creationId xmlns:a16="http://schemas.microsoft.com/office/drawing/2014/main" id="{CEDA9C58-E4CE-4E50-BD34-E176EBDF2F5F}"/>
                    </a:ext>
                  </a:extLst>
                </p:cNvPr>
                <p:cNvPicPr/>
                <p:nvPr/>
              </p:nvPicPr>
              <p:blipFill>
                <a:blip r:embed="rId69"/>
                <a:stretch>
                  <a:fillRect/>
                </a:stretch>
              </p:blipFill>
              <p:spPr>
                <a:xfrm>
                  <a:off x="187712" y="5733078"/>
                  <a:ext cx="21348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07" name="Рукописный ввод 306">
                  <a:extLst>
                    <a:ext uri="{FF2B5EF4-FFF2-40B4-BE49-F238E27FC236}">
                      <a16:creationId xmlns:a16="http://schemas.microsoft.com/office/drawing/2014/main" id="{146F55F1-B442-4C02-BC40-CBE19DDA53E3}"/>
                    </a:ext>
                  </a:extLst>
                </p14:cNvPr>
                <p14:cNvContentPartPr/>
                <p14:nvPr/>
              </p14:nvContentPartPr>
              <p14:xfrm>
                <a:off x="171872" y="5884278"/>
                <a:ext cx="266040" cy="37080"/>
              </p14:xfrm>
            </p:contentPart>
          </mc:Choice>
          <mc:Fallback xmlns="">
            <p:pic>
              <p:nvPicPr>
                <p:cNvPr id="307" name="Рукописный ввод 306">
                  <a:extLst>
                    <a:ext uri="{FF2B5EF4-FFF2-40B4-BE49-F238E27FC236}">
                      <a16:creationId xmlns:a16="http://schemas.microsoft.com/office/drawing/2014/main" id="{146F55F1-B442-4C02-BC40-CBE19DDA53E3}"/>
                    </a:ext>
                  </a:extLst>
                </p:cNvPr>
                <p:cNvPicPr/>
                <p:nvPr/>
              </p:nvPicPr>
              <p:blipFill>
                <a:blip r:embed="rId71"/>
                <a:stretch>
                  <a:fillRect/>
                </a:stretch>
              </p:blipFill>
              <p:spPr>
                <a:xfrm>
                  <a:off x="162872" y="5875278"/>
                  <a:ext cx="28368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08" name="Рукописный ввод 307">
                  <a:extLst>
                    <a:ext uri="{FF2B5EF4-FFF2-40B4-BE49-F238E27FC236}">
                      <a16:creationId xmlns:a16="http://schemas.microsoft.com/office/drawing/2014/main" id="{F07389FB-ACF3-45B9-A831-28292C33D74C}"/>
                    </a:ext>
                  </a:extLst>
                </p14:cNvPr>
                <p14:cNvContentPartPr/>
                <p14:nvPr/>
              </p14:nvContentPartPr>
              <p14:xfrm>
                <a:off x="257192" y="6179478"/>
                <a:ext cx="43920" cy="262080"/>
              </p14:xfrm>
            </p:contentPart>
          </mc:Choice>
          <mc:Fallback xmlns="">
            <p:pic>
              <p:nvPicPr>
                <p:cNvPr id="308" name="Рукописный ввод 307">
                  <a:extLst>
                    <a:ext uri="{FF2B5EF4-FFF2-40B4-BE49-F238E27FC236}">
                      <a16:creationId xmlns:a16="http://schemas.microsoft.com/office/drawing/2014/main" id="{F07389FB-ACF3-45B9-A831-28292C33D74C}"/>
                    </a:ext>
                  </a:extLst>
                </p:cNvPr>
                <p:cNvPicPr/>
                <p:nvPr/>
              </p:nvPicPr>
              <p:blipFill>
                <a:blip r:embed="rId73"/>
                <a:stretch>
                  <a:fillRect/>
                </a:stretch>
              </p:blipFill>
              <p:spPr>
                <a:xfrm>
                  <a:off x="248552" y="6170478"/>
                  <a:ext cx="615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09" name="Рукописный ввод 308">
                  <a:extLst>
                    <a:ext uri="{FF2B5EF4-FFF2-40B4-BE49-F238E27FC236}">
                      <a16:creationId xmlns:a16="http://schemas.microsoft.com/office/drawing/2014/main" id="{0DA141F2-134E-4028-BE11-0ED31E266687}"/>
                    </a:ext>
                  </a:extLst>
                </p14:cNvPr>
                <p14:cNvContentPartPr/>
                <p14:nvPr/>
              </p14:nvContentPartPr>
              <p14:xfrm>
                <a:off x="265832" y="6121518"/>
                <a:ext cx="169920" cy="30960"/>
              </p14:xfrm>
            </p:contentPart>
          </mc:Choice>
          <mc:Fallback xmlns="">
            <p:pic>
              <p:nvPicPr>
                <p:cNvPr id="309" name="Рукописный ввод 308">
                  <a:extLst>
                    <a:ext uri="{FF2B5EF4-FFF2-40B4-BE49-F238E27FC236}">
                      <a16:creationId xmlns:a16="http://schemas.microsoft.com/office/drawing/2014/main" id="{0DA141F2-134E-4028-BE11-0ED31E266687}"/>
                    </a:ext>
                  </a:extLst>
                </p:cNvPr>
                <p:cNvPicPr/>
                <p:nvPr/>
              </p:nvPicPr>
              <p:blipFill>
                <a:blip r:embed="rId75"/>
                <a:stretch>
                  <a:fillRect/>
                </a:stretch>
              </p:blipFill>
              <p:spPr>
                <a:xfrm>
                  <a:off x="256832" y="6112518"/>
                  <a:ext cx="1875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10" name="Рукописный ввод 309">
                  <a:extLst>
                    <a:ext uri="{FF2B5EF4-FFF2-40B4-BE49-F238E27FC236}">
                      <a16:creationId xmlns:a16="http://schemas.microsoft.com/office/drawing/2014/main" id="{53AD11E9-97F1-401A-8386-745345929971}"/>
                    </a:ext>
                  </a:extLst>
                </p14:cNvPr>
                <p14:cNvContentPartPr/>
                <p14:nvPr/>
              </p14:nvContentPartPr>
              <p14:xfrm>
                <a:off x="196712" y="6251838"/>
                <a:ext cx="206280" cy="62280"/>
              </p14:xfrm>
            </p:contentPart>
          </mc:Choice>
          <mc:Fallback xmlns="">
            <p:pic>
              <p:nvPicPr>
                <p:cNvPr id="310" name="Рукописный ввод 309">
                  <a:extLst>
                    <a:ext uri="{FF2B5EF4-FFF2-40B4-BE49-F238E27FC236}">
                      <a16:creationId xmlns:a16="http://schemas.microsoft.com/office/drawing/2014/main" id="{53AD11E9-97F1-401A-8386-745345929971}"/>
                    </a:ext>
                  </a:extLst>
                </p:cNvPr>
                <p:cNvPicPr/>
                <p:nvPr/>
              </p:nvPicPr>
              <p:blipFill>
                <a:blip r:embed="rId77"/>
                <a:stretch>
                  <a:fillRect/>
                </a:stretch>
              </p:blipFill>
              <p:spPr>
                <a:xfrm>
                  <a:off x="187712" y="6242838"/>
                  <a:ext cx="22392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11" name="Рукописный ввод 310">
                  <a:extLst>
                    <a:ext uri="{FF2B5EF4-FFF2-40B4-BE49-F238E27FC236}">
                      <a16:creationId xmlns:a16="http://schemas.microsoft.com/office/drawing/2014/main" id="{1272D580-3747-4166-8921-B6E1CA7EFFF4}"/>
                    </a:ext>
                  </a:extLst>
                </p14:cNvPr>
                <p14:cNvContentPartPr/>
                <p14:nvPr/>
              </p14:nvContentPartPr>
              <p14:xfrm>
                <a:off x="270152" y="6638478"/>
                <a:ext cx="34560" cy="216720"/>
              </p14:xfrm>
            </p:contentPart>
          </mc:Choice>
          <mc:Fallback xmlns="">
            <p:pic>
              <p:nvPicPr>
                <p:cNvPr id="311" name="Рукописный ввод 310">
                  <a:extLst>
                    <a:ext uri="{FF2B5EF4-FFF2-40B4-BE49-F238E27FC236}">
                      <a16:creationId xmlns:a16="http://schemas.microsoft.com/office/drawing/2014/main" id="{1272D580-3747-4166-8921-B6E1CA7EFFF4}"/>
                    </a:ext>
                  </a:extLst>
                </p:cNvPr>
                <p:cNvPicPr/>
                <p:nvPr/>
              </p:nvPicPr>
              <p:blipFill>
                <a:blip r:embed="rId79"/>
                <a:stretch>
                  <a:fillRect/>
                </a:stretch>
              </p:blipFill>
              <p:spPr>
                <a:xfrm>
                  <a:off x="261512" y="6629838"/>
                  <a:ext cx="522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12" name="Рукописный ввод 311">
                  <a:extLst>
                    <a:ext uri="{FF2B5EF4-FFF2-40B4-BE49-F238E27FC236}">
                      <a16:creationId xmlns:a16="http://schemas.microsoft.com/office/drawing/2014/main" id="{E2B94968-DB50-4732-A4F6-165BAAA8B0A1}"/>
                    </a:ext>
                  </a:extLst>
                </p14:cNvPr>
                <p14:cNvContentPartPr/>
                <p14:nvPr/>
              </p14:nvContentPartPr>
              <p14:xfrm>
                <a:off x="169352" y="6486918"/>
                <a:ext cx="304560" cy="209520"/>
              </p14:xfrm>
            </p:contentPart>
          </mc:Choice>
          <mc:Fallback xmlns="">
            <p:pic>
              <p:nvPicPr>
                <p:cNvPr id="312" name="Рукописный ввод 311">
                  <a:extLst>
                    <a:ext uri="{FF2B5EF4-FFF2-40B4-BE49-F238E27FC236}">
                      <a16:creationId xmlns:a16="http://schemas.microsoft.com/office/drawing/2014/main" id="{E2B94968-DB50-4732-A4F6-165BAAA8B0A1}"/>
                    </a:ext>
                  </a:extLst>
                </p:cNvPr>
                <p:cNvPicPr/>
                <p:nvPr/>
              </p:nvPicPr>
              <p:blipFill>
                <a:blip r:embed="rId81"/>
                <a:stretch>
                  <a:fillRect/>
                </a:stretch>
              </p:blipFill>
              <p:spPr>
                <a:xfrm>
                  <a:off x="160712" y="6477918"/>
                  <a:ext cx="322200" cy="227160"/>
                </a:xfrm>
                <a:prstGeom prst="rect">
                  <a:avLst/>
                </a:prstGeom>
              </p:spPr>
            </p:pic>
          </mc:Fallback>
        </mc:AlternateContent>
      </p:grpSp>
      <p:grpSp>
        <p:nvGrpSpPr>
          <p:cNvPr id="335" name="Группа 334">
            <a:extLst>
              <a:ext uri="{FF2B5EF4-FFF2-40B4-BE49-F238E27FC236}">
                <a16:creationId xmlns:a16="http://schemas.microsoft.com/office/drawing/2014/main" id="{DEC25F7B-A6BE-4B7D-AB66-1B07053A3C3E}"/>
              </a:ext>
            </a:extLst>
          </p:cNvPr>
          <p:cNvGrpSpPr/>
          <p:nvPr/>
        </p:nvGrpSpPr>
        <p:grpSpPr>
          <a:xfrm>
            <a:off x="754352" y="2813838"/>
            <a:ext cx="1408320" cy="3953160"/>
            <a:chOff x="754352" y="2813838"/>
            <a:chExt cx="1408320" cy="3953160"/>
          </a:xfrm>
        </p:grpSpPr>
        <mc:AlternateContent xmlns:mc="http://schemas.openxmlformats.org/markup-compatibility/2006" xmlns:p14="http://schemas.microsoft.com/office/powerpoint/2010/main">
          <mc:Choice Requires="p14">
            <p:contentPart p14:bwMode="auto" r:id="rId82">
              <p14:nvContentPartPr>
                <p14:cNvPr id="27" name="Рукописный ввод 26">
                  <a:extLst>
                    <a:ext uri="{FF2B5EF4-FFF2-40B4-BE49-F238E27FC236}">
                      <a16:creationId xmlns:a16="http://schemas.microsoft.com/office/drawing/2014/main" id="{EBFE05AF-9390-444B-AAF4-98B31688D26A}"/>
                    </a:ext>
                  </a:extLst>
                </p14:cNvPr>
                <p14:cNvContentPartPr/>
                <p14:nvPr/>
              </p14:nvContentPartPr>
              <p14:xfrm>
                <a:off x="754352" y="2813838"/>
                <a:ext cx="162360" cy="3923640"/>
              </p14:xfrm>
            </p:contentPart>
          </mc:Choice>
          <mc:Fallback xmlns="">
            <p:pic>
              <p:nvPicPr>
                <p:cNvPr id="27" name="Рукописный ввод 26">
                  <a:extLst>
                    <a:ext uri="{FF2B5EF4-FFF2-40B4-BE49-F238E27FC236}">
                      <a16:creationId xmlns:a16="http://schemas.microsoft.com/office/drawing/2014/main" id="{EBFE05AF-9390-444B-AAF4-98B31688D26A}"/>
                    </a:ext>
                  </a:extLst>
                </p:cNvPr>
                <p:cNvPicPr/>
                <p:nvPr/>
              </p:nvPicPr>
              <p:blipFill>
                <a:blip r:embed="rId83"/>
                <a:stretch>
                  <a:fillRect/>
                </a:stretch>
              </p:blipFill>
              <p:spPr>
                <a:xfrm>
                  <a:off x="745712" y="2804838"/>
                  <a:ext cx="180000" cy="39412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9" name="Рукописный ввод 28">
                  <a:extLst>
                    <a:ext uri="{FF2B5EF4-FFF2-40B4-BE49-F238E27FC236}">
                      <a16:creationId xmlns:a16="http://schemas.microsoft.com/office/drawing/2014/main" id="{D02DE2CA-CA68-4E89-9B30-291CB979AC34}"/>
                    </a:ext>
                  </a:extLst>
                </p14:cNvPr>
                <p14:cNvContentPartPr/>
                <p14:nvPr/>
              </p14:nvContentPartPr>
              <p14:xfrm>
                <a:off x="1026512" y="2854878"/>
                <a:ext cx="286920" cy="244080"/>
              </p14:xfrm>
            </p:contentPart>
          </mc:Choice>
          <mc:Fallback xmlns="">
            <p:pic>
              <p:nvPicPr>
                <p:cNvPr id="29" name="Рукописный ввод 28">
                  <a:extLst>
                    <a:ext uri="{FF2B5EF4-FFF2-40B4-BE49-F238E27FC236}">
                      <a16:creationId xmlns:a16="http://schemas.microsoft.com/office/drawing/2014/main" id="{D02DE2CA-CA68-4E89-9B30-291CB979AC34}"/>
                    </a:ext>
                  </a:extLst>
                </p:cNvPr>
                <p:cNvPicPr/>
                <p:nvPr/>
              </p:nvPicPr>
              <p:blipFill>
                <a:blip r:embed="rId85"/>
                <a:stretch>
                  <a:fillRect/>
                </a:stretch>
              </p:blipFill>
              <p:spPr>
                <a:xfrm>
                  <a:off x="1017872" y="2846238"/>
                  <a:ext cx="3045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1" name="Рукописный ввод 30">
                  <a:extLst>
                    <a:ext uri="{FF2B5EF4-FFF2-40B4-BE49-F238E27FC236}">
                      <a16:creationId xmlns:a16="http://schemas.microsoft.com/office/drawing/2014/main" id="{5146EA2D-7E98-4850-92DA-6542E929C9DD}"/>
                    </a:ext>
                  </a:extLst>
                </p14:cNvPr>
                <p14:cNvContentPartPr/>
                <p14:nvPr/>
              </p14:nvContentPartPr>
              <p14:xfrm>
                <a:off x="1544912" y="2844798"/>
                <a:ext cx="348840" cy="3922200"/>
              </p14:xfrm>
            </p:contentPart>
          </mc:Choice>
          <mc:Fallback xmlns="">
            <p:pic>
              <p:nvPicPr>
                <p:cNvPr id="31" name="Рукописный ввод 30">
                  <a:extLst>
                    <a:ext uri="{FF2B5EF4-FFF2-40B4-BE49-F238E27FC236}">
                      <a16:creationId xmlns:a16="http://schemas.microsoft.com/office/drawing/2014/main" id="{5146EA2D-7E98-4850-92DA-6542E929C9DD}"/>
                    </a:ext>
                  </a:extLst>
                </p:cNvPr>
                <p:cNvPicPr/>
                <p:nvPr/>
              </p:nvPicPr>
              <p:blipFill>
                <a:blip r:embed="rId87"/>
                <a:stretch>
                  <a:fillRect/>
                </a:stretch>
              </p:blipFill>
              <p:spPr>
                <a:xfrm>
                  <a:off x="1536272" y="2835798"/>
                  <a:ext cx="366480" cy="39398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89" name="Рукописный ввод 288">
                  <a:extLst>
                    <a:ext uri="{FF2B5EF4-FFF2-40B4-BE49-F238E27FC236}">
                      <a16:creationId xmlns:a16="http://schemas.microsoft.com/office/drawing/2014/main" id="{EB69B8AF-4118-4BA5-97A0-6551AA311A42}"/>
                    </a:ext>
                  </a:extLst>
                </p14:cNvPr>
                <p14:cNvContentPartPr/>
                <p14:nvPr/>
              </p14:nvContentPartPr>
              <p14:xfrm>
                <a:off x="1920752" y="2840118"/>
                <a:ext cx="241920" cy="263160"/>
              </p14:xfrm>
            </p:contentPart>
          </mc:Choice>
          <mc:Fallback xmlns="">
            <p:pic>
              <p:nvPicPr>
                <p:cNvPr id="289" name="Рукописный ввод 288">
                  <a:extLst>
                    <a:ext uri="{FF2B5EF4-FFF2-40B4-BE49-F238E27FC236}">
                      <a16:creationId xmlns:a16="http://schemas.microsoft.com/office/drawing/2014/main" id="{EB69B8AF-4118-4BA5-97A0-6551AA311A42}"/>
                    </a:ext>
                  </a:extLst>
                </p:cNvPr>
                <p:cNvPicPr/>
                <p:nvPr/>
              </p:nvPicPr>
              <p:blipFill>
                <a:blip r:embed="rId89"/>
                <a:stretch>
                  <a:fillRect/>
                </a:stretch>
              </p:blipFill>
              <p:spPr>
                <a:xfrm>
                  <a:off x="1911752" y="2831118"/>
                  <a:ext cx="25956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90" name="Рукописный ввод 289">
                  <a:extLst>
                    <a:ext uri="{FF2B5EF4-FFF2-40B4-BE49-F238E27FC236}">
                      <a16:creationId xmlns:a16="http://schemas.microsoft.com/office/drawing/2014/main" id="{469DDFE5-E7B9-42C6-84CD-1563830AECA9}"/>
                    </a:ext>
                  </a:extLst>
                </p14:cNvPr>
                <p14:cNvContentPartPr/>
                <p14:nvPr/>
              </p14:nvContentPartPr>
              <p14:xfrm>
                <a:off x="1937672" y="2940918"/>
                <a:ext cx="151920" cy="20520"/>
              </p14:xfrm>
            </p:contentPart>
          </mc:Choice>
          <mc:Fallback xmlns="">
            <p:pic>
              <p:nvPicPr>
                <p:cNvPr id="290" name="Рукописный ввод 289">
                  <a:extLst>
                    <a:ext uri="{FF2B5EF4-FFF2-40B4-BE49-F238E27FC236}">
                      <a16:creationId xmlns:a16="http://schemas.microsoft.com/office/drawing/2014/main" id="{469DDFE5-E7B9-42C6-84CD-1563830AECA9}"/>
                    </a:ext>
                  </a:extLst>
                </p:cNvPr>
                <p:cNvPicPr/>
                <p:nvPr/>
              </p:nvPicPr>
              <p:blipFill>
                <a:blip r:embed="rId91"/>
                <a:stretch>
                  <a:fillRect/>
                </a:stretch>
              </p:blipFill>
              <p:spPr>
                <a:xfrm>
                  <a:off x="1928672" y="2932278"/>
                  <a:ext cx="16956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15" name="Рукописный ввод 314">
                  <a:extLst>
                    <a:ext uri="{FF2B5EF4-FFF2-40B4-BE49-F238E27FC236}">
                      <a16:creationId xmlns:a16="http://schemas.microsoft.com/office/drawing/2014/main" id="{C1A82643-0BA7-4999-BA5E-3CF06594A9EA}"/>
                    </a:ext>
                  </a:extLst>
                </p14:cNvPr>
                <p14:cNvContentPartPr/>
                <p14:nvPr/>
              </p14:nvContentPartPr>
              <p14:xfrm>
                <a:off x="1152512" y="3281838"/>
                <a:ext cx="24120" cy="234720"/>
              </p14:xfrm>
            </p:contentPart>
          </mc:Choice>
          <mc:Fallback xmlns="">
            <p:pic>
              <p:nvPicPr>
                <p:cNvPr id="315" name="Рукописный ввод 314">
                  <a:extLst>
                    <a:ext uri="{FF2B5EF4-FFF2-40B4-BE49-F238E27FC236}">
                      <a16:creationId xmlns:a16="http://schemas.microsoft.com/office/drawing/2014/main" id="{C1A82643-0BA7-4999-BA5E-3CF06594A9EA}"/>
                    </a:ext>
                  </a:extLst>
                </p:cNvPr>
                <p:cNvPicPr/>
                <p:nvPr/>
              </p:nvPicPr>
              <p:blipFill>
                <a:blip r:embed="rId93"/>
                <a:stretch>
                  <a:fillRect/>
                </a:stretch>
              </p:blipFill>
              <p:spPr>
                <a:xfrm>
                  <a:off x="1143872" y="3272838"/>
                  <a:ext cx="4176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16" name="Рукописный ввод 315">
                  <a:extLst>
                    <a:ext uri="{FF2B5EF4-FFF2-40B4-BE49-F238E27FC236}">
                      <a16:creationId xmlns:a16="http://schemas.microsoft.com/office/drawing/2014/main" id="{B408E703-0923-4E1E-A1CC-E91C862B14C2}"/>
                    </a:ext>
                  </a:extLst>
                </p14:cNvPr>
                <p14:cNvContentPartPr/>
                <p14:nvPr/>
              </p14:nvContentPartPr>
              <p14:xfrm>
                <a:off x="1013552" y="3209118"/>
                <a:ext cx="268560" cy="34560"/>
              </p14:xfrm>
            </p:contentPart>
          </mc:Choice>
          <mc:Fallback xmlns="">
            <p:pic>
              <p:nvPicPr>
                <p:cNvPr id="316" name="Рукописный ввод 315">
                  <a:extLst>
                    <a:ext uri="{FF2B5EF4-FFF2-40B4-BE49-F238E27FC236}">
                      <a16:creationId xmlns:a16="http://schemas.microsoft.com/office/drawing/2014/main" id="{B408E703-0923-4E1E-A1CC-E91C862B14C2}"/>
                    </a:ext>
                  </a:extLst>
                </p:cNvPr>
                <p:cNvPicPr/>
                <p:nvPr/>
              </p:nvPicPr>
              <p:blipFill>
                <a:blip r:embed="rId95"/>
                <a:stretch>
                  <a:fillRect/>
                </a:stretch>
              </p:blipFill>
              <p:spPr>
                <a:xfrm>
                  <a:off x="1004552" y="3200118"/>
                  <a:ext cx="2862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17" name="Рукописный ввод 316">
                  <a:extLst>
                    <a:ext uri="{FF2B5EF4-FFF2-40B4-BE49-F238E27FC236}">
                      <a16:creationId xmlns:a16="http://schemas.microsoft.com/office/drawing/2014/main" id="{7E6A222E-0C80-489F-A1AC-F4DA623D71D8}"/>
                    </a:ext>
                  </a:extLst>
                </p14:cNvPr>
                <p14:cNvContentPartPr/>
                <p14:nvPr/>
              </p14:nvContentPartPr>
              <p14:xfrm>
                <a:off x="1137752" y="3691878"/>
                <a:ext cx="31680" cy="262080"/>
              </p14:xfrm>
            </p:contentPart>
          </mc:Choice>
          <mc:Fallback xmlns="">
            <p:pic>
              <p:nvPicPr>
                <p:cNvPr id="317" name="Рукописный ввод 316">
                  <a:extLst>
                    <a:ext uri="{FF2B5EF4-FFF2-40B4-BE49-F238E27FC236}">
                      <a16:creationId xmlns:a16="http://schemas.microsoft.com/office/drawing/2014/main" id="{7E6A222E-0C80-489F-A1AC-F4DA623D71D8}"/>
                    </a:ext>
                  </a:extLst>
                </p:cNvPr>
                <p:cNvPicPr/>
                <p:nvPr/>
              </p:nvPicPr>
              <p:blipFill>
                <a:blip r:embed="rId97"/>
                <a:stretch>
                  <a:fillRect/>
                </a:stretch>
              </p:blipFill>
              <p:spPr>
                <a:xfrm>
                  <a:off x="1129112" y="3683238"/>
                  <a:ext cx="4932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18" name="Рукописный ввод 317">
                  <a:extLst>
                    <a:ext uri="{FF2B5EF4-FFF2-40B4-BE49-F238E27FC236}">
                      <a16:creationId xmlns:a16="http://schemas.microsoft.com/office/drawing/2014/main" id="{76426A7C-D451-4A14-A9D8-58D5D3E5A170}"/>
                    </a:ext>
                  </a:extLst>
                </p14:cNvPr>
                <p14:cNvContentPartPr/>
                <p14:nvPr/>
              </p14:nvContentPartPr>
              <p14:xfrm>
                <a:off x="1061072" y="3656958"/>
                <a:ext cx="223200" cy="28440"/>
              </p14:xfrm>
            </p:contentPart>
          </mc:Choice>
          <mc:Fallback xmlns="">
            <p:pic>
              <p:nvPicPr>
                <p:cNvPr id="318" name="Рукописный ввод 317">
                  <a:extLst>
                    <a:ext uri="{FF2B5EF4-FFF2-40B4-BE49-F238E27FC236}">
                      <a16:creationId xmlns:a16="http://schemas.microsoft.com/office/drawing/2014/main" id="{76426A7C-D451-4A14-A9D8-58D5D3E5A170}"/>
                    </a:ext>
                  </a:extLst>
                </p:cNvPr>
                <p:cNvPicPr/>
                <p:nvPr/>
              </p:nvPicPr>
              <p:blipFill>
                <a:blip r:embed="rId99"/>
                <a:stretch>
                  <a:fillRect/>
                </a:stretch>
              </p:blipFill>
              <p:spPr>
                <a:xfrm>
                  <a:off x="1052072" y="3647958"/>
                  <a:ext cx="24084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19" name="Рукописный ввод 318">
                  <a:extLst>
                    <a:ext uri="{FF2B5EF4-FFF2-40B4-BE49-F238E27FC236}">
                      <a16:creationId xmlns:a16="http://schemas.microsoft.com/office/drawing/2014/main" id="{914A48F3-F91D-4FE2-AAB3-5156A0950803}"/>
                    </a:ext>
                  </a:extLst>
                </p14:cNvPr>
                <p14:cNvContentPartPr/>
                <p14:nvPr/>
              </p14:nvContentPartPr>
              <p14:xfrm>
                <a:off x="1121912" y="4211358"/>
                <a:ext cx="26280" cy="272520"/>
              </p14:xfrm>
            </p:contentPart>
          </mc:Choice>
          <mc:Fallback xmlns="">
            <p:pic>
              <p:nvPicPr>
                <p:cNvPr id="319" name="Рукописный ввод 318">
                  <a:extLst>
                    <a:ext uri="{FF2B5EF4-FFF2-40B4-BE49-F238E27FC236}">
                      <a16:creationId xmlns:a16="http://schemas.microsoft.com/office/drawing/2014/main" id="{914A48F3-F91D-4FE2-AAB3-5156A0950803}"/>
                    </a:ext>
                  </a:extLst>
                </p:cNvPr>
                <p:cNvPicPr/>
                <p:nvPr/>
              </p:nvPicPr>
              <p:blipFill>
                <a:blip r:embed="rId101"/>
                <a:stretch>
                  <a:fillRect/>
                </a:stretch>
              </p:blipFill>
              <p:spPr>
                <a:xfrm>
                  <a:off x="1113272" y="4202358"/>
                  <a:ext cx="4392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20" name="Рукописный ввод 319">
                  <a:extLst>
                    <a:ext uri="{FF2B5EF4-FFF2-40B4-BE49-F238E27FC236}">
                      <a16:creationId xmlns:a16="http://schemas.microsoft.com/office/drawing/2014/main" id="{17A56AB1-08A1-442E-B50F-499FABF31E54}"/>
                    </a:ext>
                  </a:extLst>
                </p14:cNvPr>
                <p14:cNvContentPartPr/>
                <p14:nvPr/>
              </p14:nvContentPartPr>
              <p14:xfrm>
                <a:off x="1122992" y="4128558"/>
                <a:ext cx="133560" cy="21240"/>
              </p14:xfrm>
            </p:contentPart>
          </mc:Choice>
          <mc:Fallback xmlns="">
            <p:pic>
              <p:nvPicPr>
                <p:cNvPr id="320" name="Рукописный ввод 319">
                  <a:extLst>
                    <a:ext uri="{FF2B5EF4-FFF2-40B4-BE49-F238E27FC236}">
                      <a16:creationId xmlns:a16="http://schemas.microsoft.com/office/drawing/2014/main" id="{17A56AB1-08A1-442E-B50F-499FABF31E54}"/>
                    </a:ext>
                  </a:extLst>
                </p:cNvPr>
                <p:cNvPicPr/>
                <p:nvPr/>
              </p:nvPicPr>
              <p:blipFill>
                <a:blip r:embed="rId103"/>
                <a:stretch>
                  <a:fillRect/>
                </a:stretch>
              </p:blipFill>
              <p:spPr>
                <a:xfrm>
                  <a:off x="1114352" y="4119558"/>
                  <a:ext cx="1512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21" name="Рукописный ввод 320">
                  <a:extLst>
                    <a:ext uri="{FF2B5EF4-FFF2-40B4-BE49-F238E27FC236}">
                      <a16:creationId xmlns:a16="http://schemas.microsoft.com/office/drawing/2014/main" id="{A443C469-8E07-4754-9F8C-A4E6245BFB40}"/>
                    </a:ext>
                  </a:extLst>
                </p14:cNvPr>
                <p14:cNvContentPartPr/>
                <p14:nvPr/>
              </p14:nvContentPartPr>
              <p14:xfrm>
                <a:off x="1109672" y="4283718"/>
                <a:ext cx="187560" cy="54360"/>
              </p14:xfrm>
            </p:contentPart>
          </mc:Choice>
          <mc:Fallback xmlns="">
            <p:pic>
              <p:nvPicPr>
                <p:cNvPr id="321" name="Рукописный ввод 320">
                  <a:extLst>
                    <a:ext uri="{FF2B5EF4-FFF2-40B4-BE49-F238E27FC236}">
                      <a16:creationId xmlns:a16="http://schemas.microsoft.com/office/drawing/2014/main" id="{A443C469-8E07-4754-9F8C-A4E6245BFB40}"/>
                    </a:ext>
                  </a:extLst>
                </p:cNvPr>
                <p:cNvPicPr/>
                <p:nvPr/>
              </p:nvPicPr>
              <p:blipFill>
                <a:blip r:embed="rId105"/>
                <a:stretch>
                  <a:fillRect/>
                </a:stretch>
              </p:blipFill>
              <p:spPr>
                <a:xfrm>
                  <a:off x="1100672" y="4274718"/>
                  <a:ext cx="205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22" name="Рукописный ввод 321">
                  <a:extLst>
                    <a:ext uri="{FF2B5EF4-FFF2-40B4-BE49-F238E27FC236}">
                      <a16:creationId xmlns:a16="http://schemas.microsoft.com/office/drawing/2014/main" id="{DA2A10D6-2207-406C-BEDB-7B759AFA39FD}"/>
                    </a:ext>
                  </a:extLst>
                </p14:cNvPr>
                <p14:cNvContentPartPr/>
                <p14:nvPr/>
              </p14:nvContentPartPr>
              <p14:xfrm>
                <a:off x="1154672" y="4739118"/>
                <a:ext cx="21600" cy="232920"/>
              </p14:xfrm>
            </p:contentPart>
          </mc:Choice>
          <mc:Fallback xmlns="">
            <p:pic>
              <p:nvPicPr>
                <p:cNvPr id="322" name="Рукописный ввод 321">
                  <a:extLst>
                    <a:ext uri="{FF2B5EF4-FFF2-40B4-BE49-F238E27FC236}">
                      <a16:creationId xmlns:a16="http://schemas.microsoft.com/office/drawing/2014/main" id="{DA2A10D6-2207-406C-BEDB-7B759AFA39FD}"/>
                    </a:ext>
                  </a:extLst>
                </p:cNvPr>
                <p:cNvPicPr/>
                <p:nvPr/>
              </p:nvPicPr>
              <p:blipFill>
                <a:blip r:embed="rId107"/>
                <a:stretch>
                  <a:fillRect/>
                </a:stretch>
              </p:blipFill>
              <p:spPr>
                <a:xfrm>
                  <a:off x="1146032" y="4730118"/>
                  <a:ext cx="3924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23" name="Рукописный ввод 322">
                  <a:extLst>
                    <a:ext uri="{FF2B5EF4-FFF2-40B4-BE49-F238E27FC236}">
                      <a16:creationId xmlns:a16="http://schemas.microsoft.com/office/drawing/2014/main" id="{1B2FB78A-6C1A-4405-955B-8A8D67C1AE4E}"/>
                    </a:ext>
                  </a:extLst>
                </p14:cNvPr>
                <p14:cNvContentPartPr/>
                <p14:nvPr/>
              </p14:nvContentPartPr>
              <p14:xfrm>
                <a:off x="1126592" y="4627518"/>
                <a:ext cx="199080" cy="29160"/>
              </p14:xfrm>
            </p:contentPart>
          </mc:Choice>
          <mc:Fallback xmlns="">
            <p:pic>
              <p:nvPicPr>
                <p:cNvPr id="323" name="Рукописный ввод 322">
                  <a:extLst>
                    <a:ext uri="{FF2B5EF4-FFF2-40B4-BE49-F238E27FC236}">
                      <a16:creationId xmlns:a16="http://schemas.microsoft.com/office/drawing/2014/main" id="{1B2FB78A-6C1A-4405-955B-8A8D67C1AE4E}"/>
                    </a:ext>
                  </a:extLst>
                </p:cNvPr>
                <p:cNvPicPr/>
                <p:nvPr/>
              </p:nvPicPr>
              <p:blipFill>
                <a:blip r:embed="rId109"/>
                <a:stretch>
                  <a:fillRect/>
                </a:stretch>
              </p:blipFill>
              <p:spPr>
                <a:xfrm>
                  <a:off x="1117592" y="4618518"/>
                  <a:ext cx="2167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24" name="Рукописный ввод 323">
                  <a:extLst>
                    <a:ext uri="{FF2B5EF4-FFF2-40B4-BE49-F238E27FC236}">
                      <a16:creationId xmlns:a16="http://schemas.microsoft.com/office/drawing/2014/main" id="{26485248-D7DF-4D89-AC18-88C3AACE5056}"/>
                    </a:ext>
                  </a:extLst>
                </p14:cNvPr>
                <p14:cNvContentPartPr/>
                <p14:nvPr/>
              </p14:nvContentPartPr>
              <p14:xfrm>
                <a:off x="999872" y="4759998"/>
                <a:ext cx="264960" cy="57240"/>
              </p14:xfrm>
            </p:contentPart>
          </mc:Choice>
          <mc:Fallback xmlns="">
            <p:pic>
              <p:nvPicPr>
                <p:cNvPr id="324" name="Рукописный ввод 323">
                  <a:extLst>
                    <a:ext uri="{FF2B5EF4-FFF2-40B4-BE49-F238E27FC236}">
                      <a16:creationId xmlns:a16="http://schemas.microsoft.com/office/drawing/2014/main" id="{26485248-D7DF-4D89-AC18-88C3AACE5056}"/>
                    </a:ext>
                  </a:extLst>
                </p:cNvPr>
                <p:cNvPicPr/>
                <p:nvPr/>
              </p:nvPicPr>
              <p:blipFill>
                <a:blip r:embed="rId111"/>
                <a:stretch>
                  <a:fillRect/>
                </a:stretch>
              </p:blipFill>
              <p:spPr>
                <a:xfrm>
                  <a:off x="990872" y="4751358"/>
                  <a:ext cx="28260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25" name="Рукописный ввод 324">
                  <a:extLst>
                    <a:ext uri="{FF2B5EF4-FFF2-40B4-BE49-F238E27FC236}">
                      <a16:creationId xmlns:a16="http://schemas.microsoft.com/office/drawing/2014/main" id="{4DA2F9F2-6FBF-46D5-945E-92F097B360BC}"/>
                    </a:ext>
                  </a:extLst>
                </p14:cNvPr>
                <p14:cNvContentPartPr/>
                <p14:nvPr/>
              </p14:nvContentPartPr>
              <p14:xfrm>
                <a:off x="1217312" y="5162118"/>
                <a:ext cx="30600" cy="300240"/>
              </p14:xfrm>
            </p:contentPart>
          </mc:Choice>
          <mc:Fallback xmlns="">
            <p:pic>
              <p:nvPicPr>
                <p:cNvPr id="325" name="Рукописный ввод 324">
                  <a:extLst>
                    <a:ext uri="{FF2B5EF4-FFF2-40B4-BE49-F238E27FC236}">
                      <a16:creationId xmlns:a16="http://schemas.microsoft.com/office/drawing/2014/main" id="{4DA2F9F2-6FBF-46D5-945E-92F097B360BC}"/>
                    </a:ext>
                  </a:extLst>
                </p:cNvPr>
                <p:cNvPicPr/>
                <p:nvPr/>
              </p:nvPicPr>
              <p:blipFill>
                <a:blip r:embed="rId113"/>
                <a:stretch>
                  <a:fillRect/>
                </a:stretch>
              </p:blipFill>
              <p:spPr>
                <a:xfrm>
                  <a:off x="1208672" y="5153478"/>
                  <a:ext cx="4824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26" name="Рукописный ввод 325">
                  <a:extLst>
                    <a:ext uri="{FF2B5EF4-FFF2-40B4-BE49-F238E27FC236}">
                      <a16:creationId xmlns:a16="http://schemas.microsoft.com/office/drawing/2014/main" id="{4167DF5B-9895-45E9-A1BC-95890AE32FFD}"/>
                    </a:ext>
                  </a:extLst>
                </p14:cNvPr>
                <p14:cNvContentPartPr/>
                <p14:nvPr/>
              </p14:nvContentPartPr>
              <p14:xfrm>
                <a:off x="1128752" y="5162118"/>
                <a:ext cx="196920" cy="34200"/>
              </p14:xfrm>
            </p:contentPart>
          </mc:Choice>
          <mc:Fallback xmlns="">
            <p:pic>
              <p:nvPicPr>
                <p:cNvPr id="326" name="Рукописный ввод 325">
                  <a:extLst>
                    <a:ext uri="{FF2B5EF4-FFF2-40B4-BE49-F238E27FC236}">
                      <a16:creationId xmlns:a16="http://schemas.microsoft.com/office/drawing/2014/main" id="{4167DF5B-9895-45E9-A1BC-95890AE32FFD}"/>
                    </a:ext>
                  </a:extLst>
                </p:cNvPr>
                <p:cNvPicPr/>
                <p:nvPr/>
              </p:nvPicPr>
              <p:blipFill>
                <a:blip r:embed="rId115"/>
                <a:stretch>
                  <a:fillRect/>
                </a:stretch>
              </p:blipFill>
              <p:spPr>
                <a:xfrm>
                  <a:off x="1120112" y="5153478"/>
                  <a:ext cx="2145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327" name="Рукописный ввод 326">
                  <a:extLst>
                    <a:ext uri="{FF2B5EF4-FFF2-40B4-BE49-F238E27FC236}">
                      <a16:creationId xmlns:a16="http://schemas.microsoft.com/office/drawing/2014/main" id="{684E9BF5-0348-46AD-9FE9-B1DD1F35A432}"/>
                    </a:ext>
                  </a:extLst>
                </p14:cNvPr>
                <p14:cNvContentPartPr/>
                <p14:nvPr/>
              </p14:nvContentPartPr>
              <p14:xfrm>
                <a:off x="1206872" y="5633718"/>
                <a:ext cx="24120" cy="235800"/>
              </p14:xfrm>
            </p:contentPart>
          </mc:Choice>
          <mc:Fallback xmlns="">
            <p:pic>
              <p:nvPicPr>
                <p:cNvPr id="327" name="Рукописный ввод 326">
                  <a:extLst>
                    <a:ext uri="{FF2B5EF4-FFF2-40B4-BE49-F238E27FC236}">
                      <a16:creationId xmlns:a16="http://schemas.microsoft.com/office/drawing/2014/main" id="{684E9BF5-0348-46AD-9FE9-B1DD1F35A432}"/>
                    </a:ext>
                  </a:extLst>
                </p:cNvPr>
                <p:cNvPicPr/>
                <p:nvPr/>
              </p:nvPicPr>
              <p:blipFill>
                <a:blip r:embed="rId117"/>
                <a:stretch>
                  <a:fillRect/>
                </a:stretch>
              </p:blipFill>
              <p:spPr>
                <a:xfrm>
                  <a:off x="1197872" y="5624718"/>
                  <a:ext cx="4176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328" name="Рукописный ввод 327">
                  <a:extLst>
                    <a:ext uri="{FF2B5EF4-FFF2-40B4-BE49-F238E27FC236}">
                      <a16:creationId xmlns:a16="http://schemas.microsoft.com/office/drawing/2014/main" id="{B8C58E80-2E4B-49DA-B30C-F22B836037A9}"/>
                    </a:ext>
                  </a:extLst>
                </p14:cNvPr>
                <p14:cNvContentPartPr/>
                <p14:nvPr/>
              </p14:nvContentPartPr>
              <p14:xfrm>
                <a:off x="1089152" y="5582238"/>
                <a:ext cx="258120" cy="59040"/>
              </p14:xfrm>
            </p:contentPart>
          </mc:Choice>
          <mc:Fallback xmlns="">
            <p:pic>
              <p:nvPicPr>
                <p:cNvPr id="328" name="Рукописный ввод 327">
                  <a:extLst>
                    <a:ext uri="{FF2B5EF4-FFF2-40B4-BE49-F238E27FC236}">
                      <a16:creationId xmlns:a16="http://schemas.microsoft.com/office/drawing/2014/main" id="{B8C58E80-2E4B-49DA-B30C-F22B836037A9}"/>
                    </a:ext>
                  </a:extLst>
                </p:cNvPr>
                <p:cNvPicPr/>
                <p:nvPr/>
              </p:nvPicPr>
              <p:blipFill>
                <a:blip r:embed="rId119"/>
                <a:stretch>
                  <a:fillRect/>
                </a:stretch>
              </p:blipFill>
              <p:spPr>
                <a:xfrm>
                  <a:off x="1080512" y="5573238"/>
                  <a:ext cx="2757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329" name="Рукописный ввод 328">
                  <a:extLst>
                    <a:ext uri="{FF2B5EF4-FFF2-40B4-BE49-F238E27FC236}">
                      <a16:creationId xmlns:a16="http://schemas.microsoft.com/office/drawing/2014/main" id="{1CDD7D77-2143-41CF-858C-22E728D2A758}"/>
                    </a:ext>
                  </a:extLst>
                </p14:cNvPr>
                <p14:cNvContentPartPr/>
                <p14:nvPr/>
              </p14:nvContentPartPr>
              <p14:xfrm>
                <a:off x="1265552" y="6008478"/>
                <a:ext cx="27360" cy="295560"/>
              </p14:xfrm>
            </p:contentPart>
          </mc:Choice>
          <mc:Fallback xmlns="">
            <p:pic>
              <p:nvPicPr>
                <p:cNvPr id="329" name="Рукописный ввод 328">
                  <a:extLst>
                    <a:ext uri="{FF2B5EF4-FFF2-40B4-BE49-F238E27FC236}">
                      <a16:creationId xmlns:a16="http://schemas.microsoft.com/office/drawing/2014/main" id="{1CDD7D77-2143-41CF-858C-22E728D2A758}"/>
                    </a:ext>
                  </a:extLst>
                </p:cNvPr>
                <p:cNvPicPr/>
                <p:nvPr/>
              </p:nvPicPr>
              <p:blipFill>
                <a:blip r:embed="rId121"/>
                <a:stretch>
                  <a:fillRect/>
                </a:stretch>
              </p:blipFill>
              <p:spPr>
                <a:xfrm>
                  <a:off x="1256912" y="5999478"/>
                  <a:ext cx="4500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330" name="Рукописный ввод 329">
                  <a:extLst>
                    <a:ext uri="{FF2B5EF4-FFF2-40B4-BE49-F238E27FC236}">
                      <a16:creationId xmlns:a16="http://schemas.microsoft.com/office/drawing/2014/main" id="{599FD649-5C90-426B-A061-BCB16E304AFE}"/>
                    </a:ext>
                  </a:extLst>
                </p14:cNvPr>
                <p14:cNvContentPartPr/>
                <p14:nvPr/>
              </p14:nvContentPartPr>
              <p14:xfrm>
                <a:off x="1213712" y="5949798"/>
                <a:ext cx="213120" cy="33480"/>
              </p14:xfrm>
            </p:contentPart>
          </mc:Choice>
          <mc:Fallback xmlns="">
            <p:pic>
              <p:nvPicPr>
                <p:cNvPr id="330" name="Рукописный ввод 329">
                  <a:extLst>
                    <a:ext uri="{FF2B5EF4-FFF2-40B4-BE49-F238E27FC236}">
                      <a16:creationId xmlns:a16="http://schemas.microsoft.com/office/drawing/2014/main" id="{599FD649-5C90-426B-A061-BCB16E304AFE}"/>
                    </a:ext>
                  </a:extLst>
                </p:cNvPr>
                <p:cNvPicPr/>
                <p:nvPr/>
              </p:nvPicPr>
              <p:blipFill>
                <a:blip r:embed="rId123"/>
                <a:stretch>
                  <a:fillRect/>
                </a:stretch>
              </p:blipFill>
              <p:spPr>
                <a:xfrm>
                  <a:off x="1204712" y="5941158"/>
                  <a:ext cx="2307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331" name="Рукописный ввод 330">
                  <a:extLst>
                    <a:ext uri="{FF2B5EF4-FFF2-40B4-BE49-F238E27FC236}">
                      <a16:creationId xmlns:a16="http://schemas.microsoft.com/office/drawing/2014/main" id="{BD59B7A7-DAB8-4BF2-A4C9-52F9100A4567}"/>
                    </a:ext>
                  </a:extLst>
                </p14:cNvPr>
                <p14:cNvContentPartPr/>
                <p14:nvPr/>
              </p14:nvContentPartPr>
              <p14:xfrm>
                <a:off x="1161512" y="6133758"/>
                <a:ext cx="235080" cy="56160"/>
              </p14:xfrm>
            </p:contentPart>
          </mc:Choice>
          <mc:Fallback xmlns="">
            <p:pic>
              <p:nvPicPr>
                <p:cNvPr id="331" name="Рукописный ввод 330">
                  <a:extLst>
                    <a:ext uri="{FF2B5EF4-FFF2-40B4-BE49-F238E27FC236}">
                      <a16:creationId xmlns:a16="http://schemas.microsoft.com/office/drawing/2014/main" id="{BD59B7A7-DAB8-4BF2-A4C9-52F9100A4567}"/>
                    </a:ext>
                  </a:extLst>
                </p:cNvPr>
                <p:cNvPicPr/>
                <p:nvPr/>
              </p:nvPicPr>
              <p:blipFill>
                <a:blip r:embed="rId125"/>
                <a:stretch>
                  <a:fillRect/>
                </a:stretch>
              </p:blipFill>
              <p:spPr>
                <a:xfrm>
                  <a:off x="1152872" y="6124758"/>
                  <a:ext cx="2527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332" name="Рукописный ввод 331">
                  <a:extLst>
                    <a:ext uri="{FF2B5EF4-FFF2-40B4-BE49-F238E27FC236}">
                      <a16:creationId xmlns:a16="http://schemas.microsoft.com/office/drawing/2014/main" id="{A00293DD-22E5-4612-AF05-844925D7E9A5}"/>
                    </a:ext>
                  </a:extLst>
                </p14:cNvPr>
                <p14:cNvContentPartPr/>
                <p14:nvPr/>
              </p14:nvContentPartPr>
              <p14:xfrm>
                <a:off x="1246472" y="6502038"/>
                <a:ext cx="19080" cy="239400"/>
              </p14:xfrm>
            </p:contentPart>
          </mc:Choice>
          <mc:Fallback xmlns="">
            <p:pic>
              <p:nvPicPr>
                <p:cNvPr id="332" name="Рукописный ввод 331">
                  <a:extLst>
                    <a:ext uri="{FF2B5EF4-FFF2-40B4-BE49-F238E27FC236}">
                      <a16:creationId xmlns:a16="http://schemas.microsoft.com/office/drawing/2014/main" id="{A00293DD-22E5-4612-AF05-844925D7E9A5}"/>
                    </a:ext>
                  </a:extLst>
                </p:cNvPr>
                <p:cNvPicPr/>
                <p:nvPr/>
              </p:nvPicPr>
              <p:blipFill>
                <a:blip r:embed="rId127"/>
                <a:stretch>
                  <a:fillRect/>
                </a:stretch>
              </p:blipFill>
              <p:spPr>
                <a:xfrm>
                  <a:off x="1237472" y="6493398"/>
                  <a:ext cx="367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333" name="Рукописный ввод 332">
                  <a:extLst>
                    <a:ext uri="{FF2B5EF4-FFF2-40B4-BE49-F238E27FC236}">
                      <a16:creationId xmlns:a16="http://schemas.microsoft.com/office/drawing/2014/main" id="{058F45A4-AF7B-4974-8AD1-C7D23C1D69C7}"/>
                    </a:ext>
                  </a:extLst>
                </p14:cNvPr>
                <p14:cNvContentPartPr/>
                <p14:nvPr/>
              </p14:nvContentPartPr>
              <p14:xfrm>
                <a:off x="1135592" y="6418518"/>
                <a:ext cx="229680" cy="204120"/>
              </p14:xfrm>
            </p:contentPart>
          </mc:Choice>
          <mc:Fallback xmlns="">
            <p:pic>
              <p:nvPicPr>
                <p:cNvPr id="333" name="Рукописный ввод 332">
                  <a:extLst>
                    <a:ext uri="{FF2B5EF4-FFF2-40B4-BE49-F238E27FC236}">
                      <a16:creationId xmlns:a16="http://schemas.microsoft.com/office/drawing/2014/main" id="{058F45A4-AF7B-4974-8AD1-C7D23C1D69C7}"/>
                    </a:ext>
                  </a:extLst>
                </p:cNvPr>
                <p:cNvPicPr/>
                <p:nvPr/>
              </p:nvPicPr>
              <p:blipFill>
                <a:blip r:embed="rId129"/>
                <a:stretch>
                  <a:fillRect/>
                </a:stretch>
              </p:blipFill>
              <p:spPr>
                <a:xfrm>
                  <a:off x="1126592" y="6409518"/>
                  <a:ext cx="247320" cy="221760"/>
                </a:xfrm>
                <a:prstGeom prst="rect">
                  <a:avLst/>
                </a:prstGeom>
              </p:spPr>
            </p:pic>
          </mc:Fallback>
        </mc:AlternateContent>
      </p:grpSp>
      <p:grpSp>
        <p:nvGrpSpPr>
          <p:cNvPr id="357" name="Группа 356">
            <a:extLst>
              <a:ext uri="{FF2B5EF4-FFF2-40B4-BE49-F238E27FC236}">
                <a16:creationId xmlns:a16="http://schemas.microsoft.com/office/drawing/2014/main" id="{8C428602-B6A2-48A0-A7E3-8F906B4E3194}"/>
              </a:ext>
            </a:extLst>
          </p:cNvPr>
          <p:cNvGrpSpPr/>
          <p:nvPr/>
        </p:nvGrpSpPr>
        <p:grpSpPr>
          <a:xfrm>
            <a:off x="1807352" y="3298398"/>
            <a:ext cx="284760" cy="736200"/>
            <a:chOff x="1807352" y="3298398"/>
            <a:chExt cx="284760" cy="736200"/>
          </a:xfrm>
        </p:grpSpPr>
        <mc:AlternateContent xmlns:mc="http://schemas.openxmlformats.org/markup-compatibility/2006" xmlns:p14="http://schemas.microsoft.com/office/powerpoint/2010/main">
          <mc:Choice Requires="p14">
            <p:contentPart p14:bwMode="auto" r:id="rId130">
              <p14:nvContentPartPr>
                <p14:cNvPr id="336" name="Рукописный ввод 335">
                  <a:extLst>
                    <a:ext uri="{FF2B5EF4-FFF2-40B4-BE49-F238E27FC236}">
                      <a16:creationId xmlns:a16="http://schemas.microsoft.com/office/drawing/2014/main" id="{9EA2270F-C041-45B0-BC17-DD488EC433E0}"/>
                    </a:ext>
                  </a:extLst>
                </p14:cNvPr>
                <p14:cNvContentPartPr/>
                <p14:nvPr/>
              </p14:nvContentPartPr>
              <p14:xfrm>
                <a:off x="1968632" y="3326838"/>
                <a:ext cx="34920" cy="266040"/>
              </p14:xfrm>
            </p:contentPart>
          </mc:Choice>
          <mc:Fallback xmlns="">
            <p:pic>
              <p:nvPicPr>
                <p:cNvPr id="336" name="Рукописный ввод 335">
                  <a:extLst>
                    <a:ext uri="{FF2B5EF4-FFF2-40B4-BE49-F238E27FC236}">
                      <a16:creationId xmlns:a16="http://schemas.microsoft.com/office/drawing/2014/main" id="{9EA2270F-C041-45B0-BC17-DD488EC433E0}"/>
                    </a:ext>
                  </a:extLst>
                </p:cNvPr>
                <p:cNvPicPr/>
                <p:nvPr/>
              </p:nvPicPr>
              <p:blipFill>
                <a:blip r:embed="rId131"/>
                <a:stretch>
                  <a:fillRect/>
                </a:stretch>
              </p:blipFill>
              <p:spPr>
                <a:xfrm>
                  <a:off x="1959992" y="3317838"/>
                  <a:ext cx="5256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337" name="Рукописный ввод 336">
                  <a:extLst>
                    <a:ext uri="{FF2B5EF4-FFF2-40B4-BE49-F238E27FC236}">
                      <a16:creationId xmlns:a16="http://schemas.microsoft.com/office/drawing/2014/main" id="{58F3B092-6FC8-4783-8BC9-BC37692F178F}"/>
                    </a:ext>
                  </a:extLst>
                </p14:cNvPr>
                <p14:cNvContentPartPr/>
                <p14:nvPr/>
              </p14:nvContentPartPr>
              <p14:xfrm>
                <a:off x="1844792" y="3298398"/>
                <a:ext cx="234360" cy="41040"/>
              </p14:xfrm>
            </p:contentPart>
          </mc:Choice>
          <mc:Fallback xmlns="">
            <p:pic>
              <p:nvPicPr>
                <p:cNvPr id="337" name="Рукописный ввод 336">
                  <a:extLst>
                    <a:ext uri="{FF2B5EF4-FFF2-40B4-BE49-F238E27FC236}">
                      <a16:creationId xmlns:a16="http://schemas.microsoft.com/office/drawing/2014/main" id="{58F3B092-6FC8-4783-8BC9-BC37692F178F}"/>
                    </a:ext>
                  </a:extLst>
                </p:cNvPr>
                <p:cNvPicPr/>
                <p:nvPr/>
              </p:nvPicPr>
              <p:blipFill>
                <a:blip r:embed="rId133"/>
                <a:stretch>
                  <a:fillRect/>
                </a:stretch>
              </p:blipFill>
              <p:spPr>
                <a:xfrm>
                  <a:off x="1836152" y="3289398"/>
                  <a:ext cx="2520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338" name="Рукописный ввод 337">
                  <a:extLst>
                    <a:ext uri="{FF2B5EF4-FFF2-40B4-BE49-F238E27FC236}">
                      <a16:creationId xmlns:a16="http://schemas.microsoft.com/office/drawing/2014/main" id="{71016E18-3857-44D7-A018-E3288E5AE90D}"/>
                    </a:ext>
                  </a:extLst>
                </p14:cNvPr>
                <p14:cNvContentPartPr/>
                <p14:nvPr/>
              </p14:nvContentPartPr>
              <p14:xfrm>
                <a:off x="1915352" y="3802398"/>
                <a:ext cx="23040" cy="232200"/>
              </p14:xfrm>
            </p:contentPart>
          </mc:Choice>
          <mc:Fallback xmlns="">
            <p:pic>
              <p:nvPicPr>
                <p:cNvPr id="338" name="Рукописный ввод 337">
                  <a:extLst>
                    <a:ext uri="{FF2B5EF4-FFF2-40B4-BE49-F238E27FC236}">
                      <a16:creationId xmlns:a16="http://schemas.microsoft.com/office/drawing/2014/main" id="{71016E18-3857-44D7-A018-E3288E5AE90D}"/>
                    </a:ext>
                  </a:extLst>
                </p:cNvPr>
                <p:cNvPicPr/>
                <p:nvPr/>
              </p:nvPicPr>
              <p:blipFill>
                <a:blip r:embed="rId135"/>
                <a:stretch>
                  <a:fillRect/>
                </a:stretch>
              </p:blipFill>
              <p:spPr>
                <a:xfrm>
                  <a:off x="1906712" y="3793398"/>
                  <a:ext cx="4068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339" name="Рукописный ввод 338">
                  <a:extLst>
                    <a:ext uri="{FF2B5EF4-FFF2-40B4-BE49-F238E27FC236}">
                      <a16:creationId xmlns:a16="http://schemas.microsoft.com/office/drawing/2014/main" id="{0BDA0FB3-7DAC-4145-8B0F-CDC14ECEF1A4}"/>
                    </a:ext>
                  </a:extLst>
                </p14:cNvPr>
                <p14:cNvContentPartPr/>
                <p14:nvPr/>
              </p14:nvContentPartPr>
              <p14:xfrm>
                <a:off x="1841552" y="3670998"/>
                <a:ext cx="250560" cy="42120"/>
              </p14:xfrm>
            </p:contentPart>
          </mc:Choice>
          <mc:Fallback xmlns="">
            <p:pic>
              <p:nvPicPr>
                <p:cNvPr id="339" name="Рукописный ввод 338">
                  <a:extLst>
                    <a:ext uri="{FF2B5EF4-FFF2-40B4-BE49-F238E27FC236}">
                      <a16:creationId xmlns:a16="http://schemas.microsoft.com/office/drawing/2014/main" id="{0BDA0FB3-7DAC-4145-8B0F-CDC14ECEF1A4}"/>
                    </a:ext>
                  </a:extLst>
                </p:cNvPr>
                <p:cNvPicPr/>
                <p:nvPr/>
              </p:nvPicPr>
              <p:blipFill>
                <a:blip r:embed="rId137"/>
                <a:stretch>
                  <a:fillRect/>
                </a:stretch>
              </p:blipFill>
              <p:spPr>
                <a:xfrm>
                  <a:off x="1832552" y="3661998"/>
                  <a:ext cx="2682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340" name="Рукописный ввод 339">
                  <a:extLst>
                    <a:ext uri="{FF2B5EF4-FFF2-40B4-BE49-F238E27FC236}">
                      <a16:creationId xmlns:a16="http://schemas.microsoft.com/office/drawing/2014/main" id="{CC3C57B1-6D58-43AA-B065-3E509FF4CD87}"/>
                    </a:ext>
                  </a:extLst>
                </p14:cNvPr>
                <p14:cNvContentPartPr/>
                <p14:nvPr/>
              </p14:nvContentPartPr>
              <p14:xfrm>
                <a:off x="1807352" y="3843798"/>
                <a:ext cx="180000" cy="63720"/>
              </p14:xfrm>
            </p:contentPart>
          </mc:Choice>
          <mc:Fallback xmlns="">
            <p:pic>
              <p:nvPicPr>
                <p:cNvPr id="340" name="Рукописный ввод 339">
                  <a:extLst>
                    <a:ext uri="{FF2B5EF4-FFF2-40B4-BE49-F238E27FC236}">
                      <a16:creationId xmlns:a16="http://schemas.microsoft.com/office/drawing/2014/main" id="{CC3C57B1-6D58-43AA-B065-3E509FF4CD87}"/>
                    </a:ext>
                  </a:extLst>
                </p:cNvPr>
                <p:cNvPicPr/>
                <p:nvPr/>
              </p:nvPicPr>
              <p:blipFill>
                <a:blip r:embed="rId139"/>
                <a:stretch>
                  <a:fillRect/>
                </a:stretch>
              </p:blipFill>
              <p:spPr>
                <a:xfrm>
                  <a:off x="1798712" y="3834798"/>
                  <a:ext cx="197640" cy="81360"/>
                </a:xfrm>
                <a:prstGeom prst="rect">
                  <a:avLst/>
                </a:prstGeom>
              </p:spPr>
            </p:pic>
          </mc:Fallback>
        </mc:AlternateContent>
      </p:grpSp>
      <p:grpSp>
        <p:nvGrpSpPr>
          <p:cNvPr id="356" name="Группа 355">
            <a:extLst>
              <a:ext uri="{FF2B5EF4-FFF2-40B4-BE49-F238E27FC236}">
                <a16:creationId xmlns:a16="http://schemas.microsoft.com/office/drawing/2014/main" id="{D36854D2-76A2-40CC-8702-2D2D6786D5E6}"/>
              </a:ext>
            </a:extLst>
          </p:cNvPr>
          <p:cNvGrpSpPr/>
          <p:nvPr/>
        </p:nvGrpSpPr>
        <p:grpSpPr>
          <a:xfrm>
            <a:off x="1881152" y="4219638"/>
            <a:ext cx="467280" cy="2491560"/>
            <a:chOff x="1881152" y="4219638"/>
            <a:chExt cx="467280" cy="2491560"/>
          </a:xfrm>
        </p:grpSpPr>
        <mc:AlternateContent xmlns:mc="http://schemas.openxmlformats.org/markup-compatibility/2006" xmlns:p14="http://schemas.microsoft.com/office/powerpoint/2010/main">
          <mc:Choice Requires="p14">
            <p:contentPart p14:bwMode="auto" r:id="rId140">
              <p14:nvContentPartPr>
                <p14:cNvPr id="341" name="Рукописный ввод 340">
                  <a:extLst>
                    <a:ext uri="{FF2B5EF4-FFF2-40B4-BE49-F238E27FC236}">
                      <a16:creationId xmlns:a16="http://schemas.microsoft.com/office/drawing/2014/main" id="{C33D73C5-1758-45E9-868D-789A0AC90022}"/>
                    </a:ext>
                  </a:extLst>
                </p14:cNvPr>
                <p14:cNvContentPartPr/>
                <p14:nvPr/>
              </p14:nvContentPartPr>
              <p14:xfrm>
                <a:off x="1989512" y="4219638"/>
                <a:ext cx="17280" cy="254880"/>
              </p14:xfrm>
            </p:contentPart>
          </mc:Choice>
          <mc:Fallback xmlns="">
            <p:pic>
              <p:nvPicPr>
                <p:cNvPr id="341" name="Рукописный ввод 340">
                  <a:extLst>
                    <a:ext uri="{FF2B5EF4-FFF2-40B4-BE49-F238E27FC236}">
                      <a16:creationId xmlns:a16="http://schemas.microsoft.com/office/drawing/2014/main" id="{C33D73C5-1758-45E9-868D-789A0AC90022}"/>
                    </a:ext>
                  </a:extLst>
                </p:cNvPr>
                <p:cNvPicPr/>
                <p:nvPr/>
              </p:nvPicPr>
              <p:blipFill>
                <a:blip r:embed="rId141"/>
                <a:stretch>
                  <a:fillRect/>
                </a:stretch>
              </p:blipFill>
              <p:spPr>
                <a:xfrm>
                  <a:off x="1980872" y="4210638"/>
                  <a:ext cx="349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342" name="Рукописный ввод 341">
                  <a:extLst>
                    <a:ext uri="{FF2B5EF4-FFF2-40B4-BE49-F238E27FC236}">
                      <a16:creationId xmlns:a16="http://schemas.microsoft.com/office/drawing/2014/main" id="{E3D53D5F-04F2-40DA-B33D-0F27856686A9}"/>
                    </a:ext>
                  </a:extLst>
                </p14:cNvPr>
                <p14:cNvContentPartPr/>
                <p14:nvPr/>
              </p14:nvContentPartPr>
              <p14:xfrm>
                <a:off x="1881152" y="4227198"/>
                <a:ext cx="250560" cy="30600"/>
              </p14:xfrm>
            </p:contentPart>
          </mc:Choice>
          <mc:Fallback xmlns="">
            <p:pic>
              <p:nvPicPr>
                <p:cNvPr id="342" name="Рукописный ввод 341">
                  <a:extLst>
                    <a:ext uri="{FF2B5EF4-FFF2-40B4-BE49-F238E27FC236}">
                      <a16:creationId xmlns:a16="http://schemas.microsoft.com/office/drawing/2014/main" id="{E3D53D5F-04F2-40DA-B33D-0F27856686A9}"/>
                    </a:ext>
                  </a:extLst>
                </p:cNvPr>
                <p:cNvPicPr/>
                <p:nvPr/>
              </p:nvPicPr>
              <p:blipFill>
                <a:blip r:embed="rId143"/>
                <a:stretch>
                  <a:fillRect/>
                </a:stretch>
              </p:blipFill>
              <p:spPr>
                <a:xfrm>
                  <a:off x="1872152" y="4218198"/>
                  <a:ext cx="2682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343" name="Рукописный ввод 342">
                  <a:extLst>
                    <a:ext uri="{FF2B5EF4-FFF2-40B4-BE49-F238E27FC236}">
                      <a16:creationId xmlns:a16="http://schemas.microsoft.com/office/drawing/2014/main" id="{E28A5D8F-C4F5-4CCB-9AC5-786A502D4EC2}"/>
                    </a:ext>
                  </a:extLst>
                </p14:cNvPr>
                <p14:cNvContentPartPr/>
                <p14:nvPr/>
              </p14:nvContentPartPr>
              <p14:xfrm>
                <a:off x="1963592" y="4651998"/>
                <a:ext cx="57960" cy="306360"/>
              </p14:xfrm>
            </p:contentPart>
          </mc:Choice>
          <mc:Fallback xmlns="">
            <p:pic>
              <p:nvPicPr>
                <p:cNvPr id="343" name="Рукописный ввод 342">
                  <a:extLst>
                    <a:ext uri="{FF2B5EF4-FFF2-40B4-BE49-F238E27FC236}">
                      <a16:creationId xmlns:a16="http://schemas.microsoft.com/office/drawing/2014/main" id="{E28A5D8F-C4F5-4CCB-9AC5-786A502D4EC2}"/>
                    </a:ext>
                  </a:extLst>
                </p:cNvPr>
                <p:cNvPicPr/>
                <p:nvPr/>
              </p:nvPicPr>
              <p:blipFill>
                <a:blip r:embed="rId145"/>
                <a:stretch>
                  <a:fillRect/>
                </a:stretch>
              </p:blipFill>
              <p:spPr>
                <a:xfrm>
                  <a:off x="1954952" y="4643358"/>
                  <a:ext cx="756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344" name="Рукописный ввод 343">
                  <a:extLst>
                    <a:ext uri="{FF2B5EF4-FFF2-40B4-BE49-F238E27FC236}">
                      <a16:creationId xmlns:a16="http://schemas.microsoft.com/office/drawing/2014/main" id="{B1BE45B3-209E-4F60-983F-DB85BF3918A1}"/>
                    </a:ext>
                  </a:extLst>
                </p14:cNvPr>
                <p14:cNvContentPartPr/>
                <p14:nvPr/>
              </p14:nvContentPartPr>
              <p14:xfrm>
                <a:off x="1954592" y="4610598"/>
                <a:ext cx="191160" cy="39240"/>
              </p14:xfrm>
            </p:contentPart>
          </mc:Choice>
          <mc:Fallback xmlns="">
            <p:pic>
              <p:nvPicPr>
                <p:cNvPr id="344" name="Рукописный ввод 343">
                  <a:extLst>
                    <a:ext uri="{FF2B5EF4-FFF2-40B4-BE49-F238E27FC236}">
                      <a16:creationId xmlns:a16="http://schemas.microsoft.com/office/drawing/2014/main" id="{B1BE45B3-209E-4F60-983F-DB85BF3918A1}"/>
                    </a:ext>
                  </a:extLst>
                </p:cNvPr>
                <p:cNvPicPr/>
                <p:nvPr/>
              </p:nvPicPr>
              <p:blipFill>
                <a:blip r:embed="rId147"/>
                <a:stretch>
                  <a:fillRect/>
                </a:stretch>
              </p:blipFill>
              <p:spPr>
                <a:xfrm>
                  <a:off x="1945592" y="4601598"/>
                  <a:ext cx="20880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345" name="Рукописный ввод 344">
                  <a:extLst>
                    <a:ext uri="{FF2B5EF4-FFF2-40B4-BE49-F238E27FC236}">
                      <a16:creationId xmlns:a16="http://schemas.microsoft.com/office/drawing/2014/main" id="{51882ACA-BE82-473D-B3EF-B4D423F9D43D}"/>
                    </a:ext>
                  </a:extLst>
                </p14:cNvPr>
                <p14:cNvContentPartPr/>
                <p14:nvPr/>
              </p14:nvContentPartPr>
              <p14:xfrm>
                <a:off x="1945592" y="4748838"/>
                <a:ext cx="219960" cy="54360"/>
              </p14:xfrm>
            </p:contentPart>
          </mc:Choice>
          <mc:Fallback xmlns="">
            <p:pic>
              <p:nvPicPr>
                <p:cNvPr id="345" name="Рукописный ввод 344">
                  <a:extLst>
                    <a:ext uri="{FF2B5EF4-FFF2-40B4-BE49-F238E27FC236}">
                      <a16:creationId xmlns:a16="http://schemas.microsoft.com/office/drawing/2014/main" id="{51882ACA-BE82-473D-B3EF-B4D423F9D43D}"/>
                    </a:ext>
                  </a:extLst>
                </p:cNvPr>
                <p:cNvPicPr/>
                <p:nvPr/>
              </p:nvPicPr>
              <p:blipFill>
                <a:blip r:embed="rId149"/>
                <a:stretch>
                  <a:fillRect/>
                </a:stretch>
              </p:blipFill>
              <p:spPr>
                <a:xfrm>
                  <a:off x="1936592" y="4740198"/>
                  <a:ext cx="2376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346" name="Рукописный ввод 345">
                  <a:extLst>
                    <a:ext uri="{FF2B5EF4-FFF2-40B4-BE49-F238E27FC236}">
                      <a16:creationId xmlns:a16="http://schemas.microsoft.com/office/drawing/2014/main" id="{8E61348E-8CC8-4D38-967C-D21E4891FA36}"/>
                    </a:ext>
                  </a:extLst>
                </p14:cNvPr>
                <p14:cNvContentPartPr/>
                <p14:nvPr/>
              </p14:nvContentPartPr>
              <p14:xfrm>
                <a:off x="2096792" y="5111358"/>
                <a:ext cx="14040" cy="248400"/>
              </p14:xfrm>
            </p:contentPart>
          </mc:Choice>
          <mc:Fallback xmlns="">
            <p:pic>
              <p:nvPicPr>
                <p:cNvPr id="346" name="Рукописный ввод 345">
                  <a:extLst>
                    <a:ext uri="{FF2B5EF4-FFF2-40B4-BE49-F238E27FC236}">
                      <a16:creationId xmlns:a16="http://schemas.microsoft.com/office/drawing/2014/main" id="{8E61348E-8CC8-4D38-967C-D21E4891FA36}"/>
                    </a:ext>
                  </a:extLst>
                </p:cNvPr>
                <p:cNvPicPr/>
                <p:nvPr/>
              </p:nvPicPr>
              <p:blipFill>
                <a:blip r:embed="rId151"/>
                <a:stretch>
                  <a:fillRect/>
                </a:stretch>
              </p:blipFill>
              <p:spPr>
                <a:xfrm>
                  <a:off x="2088152" y="5102358"/>
                  <a:ext cx="31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347" name="Рукописный ввод 346">
                  <a:extLst>
                    <a:ext uri="{FF2B5EF4-FFF2-40B4-BE49-F238E27FC236}">
                      <a16:creationId xmlns:a16="http://schemas.microsoft.com/office/drawing/2014/main" id="{63314177-89A6-4FC1-AF01-BF2EFEAE247D}"/>
                    </a:ext>
                  </a:extLst>
                </p14:cNvPr>
                <p14:cNvContentPartPr/>
                <p14:nvPr/>
              </p14:nvContentPartPr>
              <p14:xfrm>
                <a:off x="2012192" y="5049078"/>
                <a:ext cx="257040" cy="72000"/>
              </p14:xfrm>
            </p:contentPart>
          </mc:Choice>
          <mc:Fallback xmlns="">
            <p:pic>
              <p:nvPicPr>
                <p:cNvPr id="347" name="Рукописный ввод 346">
                  <a:extLst>
                    <a:ext uri="{FF2B5EF4-FFF2-40B4-BE49-F238E27FC236}">
                      <a16:creationId xmlns:a16="http://schemas.microsoft.com/office/drawing/2014/main" id="{63314177-89A6-4FC1-AF01-BF2EFEAE247D}"/>
                    </a:ext>
                  </a:extLst>
                </p:cNvPr>
                <p:cNvPicPr/>
                <p:nvPr/>
              </p:nvPicPr>
              <p:blipFill>
                <a:blip r:embed="rId153"/>
                <a:stretch>
                  <a:fillRect/>
                </a:stretch>
              </p:blipFill>
              <p:spPr>
                <a:xfrm>
                  <a:off x="2003552" y="5040078"/>
                  <a:ext cx="27468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348" name="Рукописный ввод 347">
                  <a:extLst>
                    <a:ext uri="{FF2B5EF4-FFF2-40B4-BE49-F238E27FC236}">
                      <a16:creationId xmlns:a16="http://schemas.microsoft.com/office/drawing/2014/main" id="{87CEDE18-779A-481F-8316-335F595C05FA}"/>
                    </a:ext>
                  </a:extLst>
                </p14:cNvPr>
                <p14:cNvContentPartPr/>
                <p14:nvPr/>
              </p14:nvContentPartPr>
              <p14:xfrm>
                <a:off x="2012192" y="5615358"/>
                <a:ext cx="47880" cy="229320"/>
              </p14:xfrm>
            </p:contentPart>
          </mc:Choice>
          <mc:Fallback xmlns="">
            <p:pic>
              <p:nvPicPr>
                <p:cNvPr id="348" name="Рукописный ввод 347">
                  <a:extLst>
                    <a:ext uri="{FF2B5EF4-FFF2-40B4-BE49-F238E27FC236}">
                      <a16:creationId xmlns:a16="http://schemas.microsoft.com/office/drawing/2014/main" id="{87CEDE18-779A-481F-8316-335F595C05FA}"/>
                    </a:ext>
                  </a:extLst>
                </p:cNvPr>
                <p:cNvPicPr/>
                <p:nvPr/>
              </p:nvPicPr>
              <p:blipFill>
                <a:blip r:embed="rId155"/>
                <a:stretch>
                  <a:fillRect/>
                </a:stretch>
              </p:blipFill>
              <p:spPr>
                <a:xfrm>
                  <a:off x="2003552" y="5606718"/>
                  <a:ext cx="655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349" name="Рукописный ввод 348">
                  <a:extLst>
                    <a:ext uri="{FF2B5EF4-FFF2-40B4-BE49-F238E27FC236}">
                      <a16:creationId xmlns:a16="http://schemas.microsoft.com/office/drawing/2014/main" id="{2A38CF26-1994-4314-A5AD-894D6F07CF7C}"/>
                    </a:ext>
                  </a:extLst>
                </p14:cNvPr>
                <p14:cNvContentPartPr/>
                <p14:nvPr/>
              </p14:nvContentPartPr>
              <p14:xfrm>
                <a:off x="1995272" y="5496198"/>
                <a:ext cx="228600" cy="42120"/>
              </p14:xfrm>
            </p:contentPart>
          </mc:Choice>
          <mc:Fallback xmlns="">
            <p:pic>
              <p:nvPicPr>
                <p:cNvPr id="349" name="Рукописный ввод 348">
                  <a:extLst>
                    <a:ext uri="{FF2B5EF4-FFF2-40B4-BE49-F238E27FC236}">
                      <a16:creationId xmlns:a16="http://schemas.microsoft.com/office/drawing/2014/main" id="{2A38CF26-1994-4314-A5AD-894D6F07CF7C}"/>
                    </a:ext>
                  </a:extLst>
                </p:cNvPr>
                <p:cNvPicPr/>
                <p:nvPr/>
              </p:nvPicPr>
              <p:blipFill>
                <a:blip r:embed="rId157"/>
                <a:stretch>
                  <a:fillRect/>
                </a:stretch>
              </p:blipFill>
              <p:spPr>
                <a:xfrm>
                  <a:off x="1986632" y="5487558"/>
                  <a:ext cx="24624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350" name="Рукописный ввод 349">
                  <a:extLst>
                    <a:ext uri="{FF2B5EF4-FFF2-40B4-BE49-F238E27FC236}">
                      <a16:creationId xmlns:a16="http://schemas.microsoft.com/office/drawing/2014/main" id="{A21B56B7-E72D-4A2F-8345-D291CD876338}"/>
                    </a:ext>
                  </a:extLst>
                </p14:cNvPr>
                <p14:cNvContentPartPr/>
                <p14:nvPr/>
              </p14:nvContentPartPr>
              <p14:xfrm>
                <a:off x="1932992" y="5670438"/>
                <a:ext cx="248040" cy="45000"/>
              </p14:xfrm>
            </p:contentPart>
          </mc:Choice>
          <mc:Fallback xmlns="">
            <p:pic>
              <p:nvPicPr>
                <p:cNvPr id="350" name="Рукописный ввод 349">
                  <a:extLst>
                    <a:ext uri="{FF2B5EF4-FFF2-40B4-BE49-F238E27FC236}">
                      <a16:creationId xmlns:a16="http://schemas.microsoft.com/office/drawing/2014/main" id="{A21B56B7-E72D-4A2F-8345-D291CD876338}"/>
                    </a:ext>
                  </a:extLst>
                </p:cNvPr>
                <p:cNvPicPr/>
                <p:nvPr/>
              </p:nvPicPr>
              <p:blipFill>
                <a:blip r:embed="rId159"/>
                <a:stretch>
                  <a:fillRect/>
                </a:stretch>
              </p:blipFill>
              <p:spPr>
                <a:xfrm>
                  <a:off x="1924352" y="5661438"/>
                  <a:ext cx="26568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351" name="Рукописный ввод 350">
                  <a:extLst>
                    <a:ext uri="{FF2B5EF4-FFF2-40B4-BE49-F238E27FC236}">
                      <a16:creationId xmlns:a16="http://schemas.microsoft.com/office/drawing/2014/main" id="{48989563-24EA-4412-A714-0378EBD1E791}"/>
                    </a:ext>
                  </a:extLst>
                </p14:cNvPr>
                <p14:cNvContentPartPr/>
                <p14:nvPr/>
              </p14:nvContentPartPr>
              <p14:xfrm>
                <a:off x="2107952" y="5953398"/>
                <a:ext cx="45360" cy="317160"/>
              </p14:xfrm>
            </p:contentPart>
          </mc:Choice>
          <mc:Fallback xmlns="">
            <p:pic>
              <p:nvPicPr>
                <p:cNvPr id="351" name="Рукописный ввод 350">
                  <a:extLst>
                    <a:ext uri="{FF2B5EF4-FFF2-40B4-BE49-F238E27FC236}">
                      <a16:creationId xmlns:a16="http://schemas.microsoft.com/office/drawing/2014/main" id="{48989563-24EA-4412-A714-0378EBD1E791}"/>
                    </a:ext>
                  </a:extLst>
                </p:cNvPr>
                <p:cNvPicPr/>
                <p:nvPr/>
              </p:nvPicPr>
              <p:blipFill>
                <a:blip r:embed="rId161"/>
                <a:stretch>
                  <a:fillRect/>
                </a:stretch>
              </p:blipFill>
              <p:spPr>
                <a:xfrm>
                  <a:off x="2099312" y="5944398"/>
                  <a:ext cx="6300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352" name="Рукописный ввод 351">
                  <a:extLst>
                    <a:ext uri="{FF2B5EF4-FFF2-40B4-BE49-F238E27FC236}">
                      <a16:creationId xmlns:a16="http://schemas.microsoft.com/office/drawing/2014/main" id="{6CB066F0-3534-4481-9A1D-10620930AAB4}"/>
                    </a:ext>
                  </a:extLst>
                </p14:cNvPr>
                <p14:cNvContentPartPr/>
                <p14:nvPr/>
              </p14:nvContentPartPr>
              <p14:xfrm>
                <a:off x="2032712" y="5957358"/>
                <a:ext cx="244800" cy="41040"/>
              </p14:xfrm>
            </p:contentPart>
          </mc:Choice>
          <mc:Fallback xmlns="">
            <p:pic>
              <p:nvPicPr>
                <p:cNvPr id="352" name="Рукописный ввод 351">
                  <a:extLst>
                    <a:ext uri="{FF2B5EF4-FFF2-40B4-BE49-F238E27FC236}">
                      <a16:creationId xmlns:a16="http://schemas.microsoft.com/office/drawing/2014/main" id="{6CB066F0-3534-4481-9A1D-10620930AAB4}"/>
                    </a:ext>
                  </a:extLst>
                </p:cNvPr>
                <p:cNvPicPr/>
                <p:nvPr/>
              </p:nvPicPr>
              <p:blipFill>
                <a:blip r:embed="rId163"/>
                <a:stretch>
                  <a:fillRect/>
                </a:stretch>
              </p:blipFill>
              <p:spPr>
                <a:xfrm>
                  <a:off x="2023712" y="5948718"/>
                  <a:ext cx="26244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353" name="Рукописный ввод 352">
                  <a:extLst>
                    <a:ext uri="{FF2B5EF4-FFF2-40B4-BE49-F238E27FC236}">
                      <a16:creationId xmlns:a16="http://schemas.microsoft.com/office/drawing/2014/main" id="{1B56174C-37BE-4083-A120-24FE57491C41}"/>
                    </a:ext>
                  </a:extLst>
                </p14:cNvPr>
                <p14:cNvContentPartPr/>
                <p14:nvPr/>
              </p14:nvContentPartPr>
              <p14:xfrm>
                <a:off x="2139992" y="6454158"/>
                <a:ext cx="52920" cy="257040"/>
              </p14:xfrm>
            </p:contentPart>
          </mc:Choice>
          <mc:Fallback xmlns="">
            <p:pic>
              <p:nvPicPr>
                <p:cNvPr id="353" name="Рукописный ввод 352">
                  <a:extLst>
                    <a:ext uri="{FF2B5EF4-FFF2-40B4-BE49-F238E27FC236}">
                      <a16:creationId xmlns:a16="http://schemas.microsoft.com/office/drawing/2014/main" id="{1B56174C-37BE-4083-A120-24FE57491C41}"/>
                    </a:ext>
                  </a:extLst>
                </p:cNvPr>
                <p:cNvPicPr/>
                <p:nvPr/>
              </p:nvPicPr>
              <p:blipFill>
                <a:blip r:embed="rId165"/>
                <a:stretch>
                  <a:fillRect/>
                </a:stretch>
              </p:blipFill>
              <p:spPr>
                <a:xfrm>
                  <a:off x="2131352" y="6445518"/>
                  <a:ext cx="7056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354" name="Рукописный ввод 353">
                  <a:extLst>
                    <a:ext uri="{FF2B5EF4-FFF2-40B4-BE49-F238E27FC236}">
                      <a16:creationId xmlns:a16="http://schemas.microsoft.com/office/drawing/2014/main" id="{95DC06C5-C14C-4380-970A-5CD2A5FC61A4}"/>
                    </a:ext>
                  </a:extLst>
                </p14:cNvPr>
                <p14:cNvContentPartPr/>
                <p14:nvPr/>
              </p14:nvContentPartPr>
              <p14:xfrm>
                <a:off x="2066552" y="6402318"/>
                <a:ext cx="281880" cy="214200"/>
              </p14:xfrm>
            </p:contentPart>
          </mc:Choice>
          <mc:Fallback xmlns="">
            <p:pic>
              <p:nvPicPr>
                <p:cNvPr id="354" name="Рукописный ввод 353">
                  <a:extLst>
                    <a:ext uri="{FF2B5EF4-FFF2-40B4-BE49-F238E27FC236}">
                      <a16:creationId xmlns:a16="http://schemas.microsoft.com/office/drawing/2014/main" id="{95DC06C5-C14C-4380-970A-5CD2A5FC61A4}"/>
                    </a:ext>
                  </a:extLst>
                </p:cNvPr>
                <p:cNvPicPr/>
                <p:nvPr/>
              </p:nvPicPr>
              <p:blipFill>
                <a:blip r:embed="rId167"/>
                <a:stretch>
                  <a:fillRect/>
                </a:stretch>
              </p:blipFill>
              <p:spPr>
                <a:xfrm>
                  <a:off x="2057912" y="6393678"/>
                  <a:ext cx="299520" cy="231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8">
            <p14:nvContentPartPr>
              <p14:cNvPr id="358" name="Рукописный ввод 357">
                <a:extLst>
                  <a:ext uri="{FF2B5EF4-FFF2-40B4-BE49-F238E27FC236}">
                    <a16:creationId xmlns:a16="http://schemas.microsoft.com/office/drawing/2014/main" id="{57ADCF67-8E7D-4397-B449-90C4E03C6E65}"/>
                  </a:ext>
                </a:extLst>
              </p14:cNvPr>
              <p14:cNvContentPartPr/>
              <p14:nvPr/>
            </p14:nvContentPartPr>
            <p14:xfrm>
              <a:off x="2596112" y="3003198"/>
              <a:ext cx="244800" cy="90000"/>
            </p14:xfrm>
          </p:contentPart>
        </mc:Choice>
        <mc:Fallback xmlns="">
          <p:pic>
            <p:nvPicPr>
              <p:cNvPr id="358" name="Рукописный ввод 357">
                <a:extLst>
                  <a:ext uri="{FF2B5EF4-FFF2-40B4-BE49-F238E27FC236}">
                    <a16:creationId xmlns:a16="http://schemas.microsoft.com/office/drawing/2014/main" id="{57ADCF67-8E7D-4397-B449-90C4E03C6E65}"/>
                  </a:ext>
                </a:extLst>
              </p:cNvPr>
              <p:cNvPicPr/>
              <p:nvPr/>
            </p:nvPicPr>
            <p:blipFill>
              <a:blip r:embed="rId169"/>
              <a:stretch>
                <a:fillRect/>
              </a:stretch>
            </p:blipFill>
            <p:spPr>
              <a:xfrm>
                <a:off x="2587112" y="2994558"/>
                <a:ext cx="2624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359" name="Рукописный ввод 358">
                <a:extLst>
                  <a:ext uri="{FF2B5EF4-FFF2-40B4-BE49-F238E27FC236}">
                    <a16:creationId xmlns:a16="http://schemas.microsoft.com/office/drawing/2014/main" id="{948194D2-7D2B-4671-8E56-8C13BC894502}"/>
                  </a:ext>
                </a:extLst>
              </p14:cNvPr>
              <p14:cNvContentPartPr/>
              <p14:nvPr/>
            </p14:nvContentPartPr>
            <p14:xfrm>
              <a:off x="3003272" y="2851278"/>
              <a:ext cx="217800" cy="249840"/>
            </p14:xfrm>
          </p:contentPart>
        </mc:Choice>
        <mc:Fallback xmlns="">
          <p:pic>
            <p:nvPicPr>
              <p:cNvPr id="359" name="Рукописный ввод 358">
                <a:extLst>
                  <a:ext uri="{FF2B5EF4-FFF2-40B4-BE49-F238E27FC236}">
                    <a16:creationId xmlns:a16="http://schemas.microsoft.com/office/drawing/2014/main" id="{948194D2-7D2B-4671-8E56-8C13BC894502}"/>
                  </a:ext>
                </a:extLst>
              </p:cNvPr>
              <p:cNvPicPr/>
              <p:nvPr/>
            </p:nvPicPr>
            <p:blipFill>
              <a:blip r:embed="rId171"/>
              <a:stretch>
                <a:fillRect/>
              </a:stretch>
            </p:blipFill>
            <p:spPr>
              <a:xfrm>
                <a:off x="2994272" y="2842278"/>
                <a:ext cx="23544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360" name="Рукописный ввод 359">
                <a:extLst>
                  <a:ext uri="{FF2B5EF4-FFF2-40B4-BE49-F238E27FC236}">
                    <a16:creationId xmlns:a16="http://schemas.microsoft.com/office/drawing/2014/main" id="{5F9FD402-DF95-4FEC-8D95-F19D0D0B03F8}"/>
                  </a:ext>
                </a:extLst>
              </p14:cNvPr>
              <p14:cNvContentPartPr/>
              <p14:nvPr/>
            </p14:nvContentPartPr>
            <p14:xfrm>
              <a:off x="3490712" y="2823918"/>
              <a:ext cx="171360" cy="4059720"/>
            </p14:xfrm>
          </p:contentPart>
        </mc:Choice>
        <mc:Fallback xmlns="">
          <p:pic>
            <p:nvPicPr>
              <p:cNvPr id="360" name="Рукописный ввод 359">
                <a:extLst>
                  <a:ext uri="{FF2B5EF4-FFF2-40B4-BE49-F238E27FC236}">
                    <a16:creationId xmlns:a16="http://schemas.microsoft.com/office/drawing/2014/main" id="{5F9FD402-DF95-4FEC-8D95-F19D0D0B03F8}"/>
                  </a:ext>
                </a:extLst>
              </p:cNvPr>
              <p:cNvPicPr/>
              <p:nvPr/>
            </p:nvPicPr>
            <p:blipFill>
              <a:blip r:embed="rId173"/>
              <a:stretch>
                <a:fillRect/>
              </a:stretch>
            </p:blipFill>
            <p:spPr>
              <a:xfrm>
                <a:off x="3481712" y="2814918"/>
                <a:ext cx="189000" cy="40773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362" name="Рукописный ввод 361">
                <a:extLst>
                  <a:ext uri="{FF2B5EF4-FFF2-40B4-BE49-F238E27FC236}">
                    <a16:creationId xmlns:a16="http://schemas.microsoft.com/office/drawing/2014/main" id="{E00A64BE-9CB3-4CD4-BED7-28C9224BCE44}"/>
                  </a:ext>
                </a:extLst>
              </p14:cNvPr>
              <p14:cNvContentPartPr/>
              <p14:nvPr/>
            </p14:nvContentPartPr>
            <p14:xfrm>
              <a:off x="3523832" y="2908945"/>
              <a:ext cx="129240" cy="3822480"/>
            </p14:xfrm>
          </p:contentPart>
        </mc:Choice>
        <mc:Fallback xmlns="">
          <p:pic>
            <p:nvPicPr>
              <p:cNvPr id="362" name="Рукописный ввод 361">
                <a:extLst>
                  <a:ext uri="{FF2B5EF4-FFF2-40B4-BE49-F238E27FC236}">
                    <a16:creationId xmlns:a16="http://schemas.microsoft.com/office/drawing/2014/main" id="{E00A64BE-9CB3-4CD4-BED7-28C9224BCE44}"/>
                  </a:ext>
                </a:extLst>
              </p:cNvPr>
              <p:cNvPicPr/>
              <p:nvPr/>
            </p:nvPicPr>
            <p:blipFill>
              <a:blip r:embed="rId175"/>
              <a:stretch>
                <a:fillRect/>
              </a:stretch>
            </p:blipFill>
            <p:spPr>
              <a:xfrm>
                <a:off x="3514832" y="2900305"/>
                <a:ext cx="146880" cy="38401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364" name="Рукописный ввод 363">
                <a:extLst>
                  <a:ext uri="{FF2B5EF4-FFF2-40B4-BE49-F238E27FC236}">
                    <a16:creationId xmlns:a16="http://schemas.microsoft.com/office/drawing/2014/main" id="{F8310C8A-FE6A-4ED5-B8DA-8E9688834798}"/>
                  </a:ext>
                </a:extLst>
              </p14:cNvPr>
              <p14:cNvContentPartPr/>
              <p14:nvPr/>
            </p14:nvContentPartPr>
            <p14:xfrm>
              <a:off x="3923432" y="2822905"/>
              <a:ext cx="215280" cy="252720"/>
            </p14:xfrm>
          </p:contentPart>
        </mc:Choice>
        <mc:Fallback xmlns="">
          <p:pic>
            <p:nvPicPr>
              <p:cNvPr id="364" name="Рукописный ввод 363">
                <a:extLst>
                  <a:ext uri="{FF2B5EF4-FFF2-40B4-BE49-F238E27FC236}">
                    <a16:creationId xmlns:a16="http://schemas.microsoft.com/office/drawing/2014/main" id="{F8310C8A-FE6A-4ED5-B8DA-8E9688834798}"/>
                  </a:ext>
                </a:extLst>
              </p:cNvPr>
              <p:cNvPicPr/>
              <p:nvPr/>
            </p:nvPicPr>
            <p:blipFill>
              <a:blip r:embed="rId177"/>
              <a:stretch>
                <a:fillRect/>
              </a:stretch>
            </p:blipFill>
            <p:spPr>
              <a:xfrm>
                <a:off x="3914792" y="2814265"/>
                <a:ext cx="23292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366" name="Рукописный ввод 365">
                <a:extLst>
                  <a:ext uri="{FF2B5EF4-FFF2-40B4-BE49-F238E27FC236}">
                    <a16:creationId xmlns:a16="http://schemas.microsoft.com/office/drawing/2014/main" id="{EBC848FE-AF8F-4239-A601-E9802ACB171E}"/>
                  </a:ext>
                </a:extLst>
              </p14:cNvPr>
              <p14:cNvContentPartPr/>
              <p14:nvPr/>
            </p14:nvContentPartPr>
            <p14:xfrm>
              <a:off x="4621832" y="2998225"/>
              <a:ext cx="360" cy="360"/>
            </p14:xfrm>
          </p:contentPart>
        </mc:Choice>
        <mc:Fallback xmlns="">
          <p:pic>
            <p:nvPicPr>
              <p:cNvPr id="366" name="Рукописный ввод 365">
                <a:extLst>
                  <a:ext uri="{FF2B5EF4-FFF2-40B4-BE49-F238E27FC236}">
                    <a16:creationId xmlns:a16="http://schemas.microsoft.com/office/drawing/2014/main" id="{EBC848FE-AF8F-4239-A601-E9802ACB171E}"/>
                  </a:ext>
                </a:extLst>
              </p:cNvPr>
              <p:cNvPicPr/>
              <p:nvPr/>
            </p:nvPicPr>
            <p:blipFill>
              <a:blip r:embed="rId179"/>
              <a:stretch>
                <a:fillRect/>
              </a:stretch>
            </p:blipFill>
            <p:spPr>
              <a:xfrm>
                <a:off x="4613192" y="2989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368" name="Рукописный ввод 367">
                <a:extLst>
                  <a:ext uri="{FF2B5EF4-FFF2-40B4-BE49-F238E27FC236}">
                    <a16:creationId xmlns:a16="http://schemas.microsoft.com/office/drawing/2014/main" id="{CE0931C3-95B0-4F6A-9C46-F762A6CC0A88}"/>
                  </a:ext>
                </a:extLst>
              </p14:cNvPr>
              <p14:cNvContentPartPr/>
              <p14:nvPr/>
            </p14:nvContentPartPr>
            <p14:xfrm>
              <a:off x="4235192" y="2965465"/>
              <a:ext cx="115920" cy="60480"/>
            </p14:xfrm>
          </p:contentPart>
        </mc:Choice>
        <mc:Fallback xmlns="">
          <p:pic>
            <p:nvPicPr>
              <p:cNvPr id="368" name="Рукописный ввод 367">
                <a:extLst>
                  <a:ext uri="{FF2B5EF4-FFF2-40B4-BE49-F238E27FC236}">
                    <a16:creationId xmlns:a16="http://schemas.microsoft.com/office/drawing/2014/main" id="{CE0931C3-95B0-4F6A-9C46-F762A6CC0A88}"/>
                  </a:ext>
                </a:extLst>
              </p:cNvPr>
              <p:cNvPicPr/>
              <p:nvPr/>
            </p:nvPicPr>
            <p:blipFill>
              <a:blip r:embed="rId181"/>
              <a:stretch>
                <a:fillRect/>
              </a:stretch>
            </p:blipFill>
            <p:spPr>
              <a:xfrm>
                <a:off x="4226192" y="2956825"/>
                <a:ext cx="133560" cy="78120"/>
              </a:xfrm>
              <a:prstGeom prst="rect">
                <a:avLst/>
              </a:prstGeom>
            </p:spPr>
          </p:pic>
        </mc:Fallback>
      </mc:AlternateContent>
      <p:grpSp>
        <p:nvGrpSpPr>
          <p:cNvPr id="384" name="Группа 383">
            <a:extLst>
              <a:ext uri="{FF2B5EF4-FFF2-40B4-BE49-F238E27FC236}">
                <a16:creationId xmlns:a16="http://schemas.microsoft.com/office/drawing/2014/main" id="{CA539BCF-0937-4048-BA34-F33EF4205BA5}"/>
              </a:ext>
            </a:extLst>
          </p:cNvPr>
          <p:cNvGrpSpPr/>
          <p:nvPr/>
        </p:nvGrpSpPr>
        <p:grpSpPr>
          <a:xfrm>
            <a:off x="4559552" y="2680705"/>
            <a:ext cx="3316680" cy="4087800"/>
            <a:chOff x="4559552" y="2680705"/>
            <a:chExt cx="3316680" cy="4087800"/>
          </a:xfrm>
        </p:grpSpPr>
        <mc:AlternateContent xmlns:mc="http://schemas.openxmlformats.org/markup-compatibility/2006" xmlns:p14="http://schemas.microsoft.com/office/powerpoint/2010/main">
          <mc:Choice Requires="p14">
            <p:contentPart p14:bwMode="auto" r:id="rId182">
              <p14:nvContentPartPr>
                <p14:cNvPr id="369" name="Рукописный ввод 368">
                  <a:extLst>
                    <a:ext uri="{FF2B5EF4-FFF2-40B4-BE49-F238E27FC236}">
                      <a16:creationId xmlns:a16="http://schemas.microsoft.com/office/drawing/2014/main" id="{140B53B2-0E44-4F34-BC79-B06235E186F3}"/>
                    </a:ext>
                  </a:extLst>
                </p14:cNvPr>
                <p14:cNvContentPartPr/>
                <p14:nvPr/>
              </p14:nvContentPartPr>
              <p14:xfrm>
                <a:off x="4559552" y="2953225"/>
                <a:ext cx="209160" cy="92520"/>
              </p14:xfrm>
            </p:contentPart>
          </mc:Choice>
          <mc:Fallback xmlns="">
            <p:pic>
              <p:nvPicPr>
                <p:cNvPr id="369" name="Рукописный ввод 368">
                  <a:extLst>
                    <a:ext uri="{FF2B5EF4-FFF2-40B4-BE49-F238E27FC236}">
                      <a16:creationId xmlns:a16="http://schemas.microsoft.com/office/drawing/2014/main" id="{140B53B2-0E44-4F34-BC79-B06235E186F3}"/>
                    </a:ext>
                  </a:extLst>
                </p:cNvPr>
                <p:cNvPicPr/>
                <p:nvPr/>
              </p:nvPicPr>
              <p:blipFill>
                <a:blip r:embed="rId183"/>
                <a:stretch>
                  <a:fillRect/>
                </a:stretch>
              </p:blipFill>
              <p:spPr>
                <a:xfrm>
                  <a:off x="4550552" y="2944225"/>
                  <a:ext cx="2268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370" name="Рукописный ввод 369">
                  <a:extLst>
                    <a:ext uri="{FF2B5EF4-FFF2-40B4-BE49-F238E27FC236}">
                      <a16:creationId xmlns:a16="http://schemas.microsoft.com/office/drawing/2014/main" id="{B1B58530-0D16-4C8C-802C-C8473604D3E0}"/>
                    </a:ext>
                  </a:extLst>
                </p14:cNvPr>
                <p14:cNvContentPartPr/>
                <p14:nvPr/>
              </p14:nvContentPartPr>
              <p14:xfrm>
                <a:off x="4870952" y="2839105"/>
                <a:ext cx="187920" cy="238680"/>
              </p14:xfrm>
            </p:contentPart>
          </mc:Choice>
          <mc:Fallback xmlns="">
            <p:pic>
              <p:nvPicPr>
                <p:cNvPr id="370" name="Рукописный ввод 369">
                  <a:extLst>
                    <a:ext uri="{FF2B5EF4-FFF2-40B4-BE49-F238E27FC236}">
                      <a16:creationId xmlns:a16="http://schemas.microsoft.com/office/drawing/2014/main" id="{B1B58530-0D16-4C8C-802C-C8473604D3E0}"/>
                    </a:ext>
                  </a:extLst>
                </p:cNvPr>
                <p:cNvPicPr/>
                <p:nvPr/>
              </p:nvPicPr>
              <p:blipFill>
                <a:blip r:embed="rId185"/>
                <a:stretch>
                  <a:fillRect/>
                </a:stretch>
              </p:blipFill>
              <p:spPr>
                <a:xfrm>
                  <a:off x="4861952" y="2830105"/>
                  <a:ext cx="20556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371" name="Рукописный ввод 370">
                  <a:extLst>
                    <a:ext uri="{FF2B5EF4-FFF2-40B4-BE49-F238E27FC236}">
                      <a16:creationId xmlns:a16="http://schemas.microsoft.com/office/drawing/2014/main" id="{C6A5D34B-7A9A-4B36-8648-57F04CEA8C06}"/>
                    </a:ext>
                  </a:extLst>
                </p14:cNvPr>
                <p14:cNvContentPartPr/>
                <p14:nvPr/>
              </p14:nvContentPartPr>
              <p14:xfrm>
                <a:off x="5235992" y="2817865"/>
                <a:ext cx="448920" cy="3950640"/>
              </p14:xfrm>
            </p:contentPart>
          </mc:Choice>
          <mc:Fallback xmlns="">
            <p:pic>
              <p:nvPicPr>
                <p:cNvPr id="371" name="Рукописный ввод 370">
                  <a:extLst>
                    <a:ext uri="{FF2B5EF4-FFF2-40B4-BE49-F238E27FC236}">
                      <a16:creationId xmlns:a16="http://schemas.microsoft.com/office/drawing/2014/main" id="{C6A5D34B-7A9A-4B36-8648-57F04CEA8C06}"/>
                    </a:ext>
                  </a:extLst>
                </p:cNvPr>
                <p:cNvPicPr/>
                <p:nvPr/>
              </p:nvPicPr>
              <p:blipFill>
                <a:blip r:embed="rId187"/>
                <a:stretch>
                  <a:fillRect/>
                </a:stretch>
              </p:blipFill>
              <p:spPr>
                <a:xfrm>
                  <a:off x="5227352" y="2808865"/>
                  <a:ext cx="466560" cy="39682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373" name="Рукописный ввод 372">
                  <a:extLst>
                    <a:ext uri="{FF2B5EF4-FFF2-40B4-BE49-F238E27FC236}">
                      <a16:creationId xmlns:a16="http://schemas.microsoft.com/office/drawing/2014/main" id="{DF17CAC3-D265-4062-915E-84243B2B0B89}"/>
                    </a:ext>
                  </a:extLst>
                </p14:cNvPr>
                <p14:cNvContentPartPr/>
                <p14:nvPr/>
              </p14:nvContentPartPr>
              <p14:xfrm>
                <a:off x="5735672" y="2798785"/>
                <a:ext cx="249480" cy="273960"/>
              </p14:xfrm>
            </p:contentPart>
          </mc:Choice>
          <mc:Fallback xmlns="">
            <p:pic>
              <p:nvPicPr>
                <p:cNvPr id="373" name="Рукописный ввод 372">
                  <a:extLst>
                    <a:ext uri="{FF2B5EF4-FFF2-40B4-BE49-F238E27FC236}">
                      <a16:creationId xmlns:a16="http://schemas.microsoft.com/office/drawing/2014/main" id="{DF17CAC3-D265-4062-915E-84243B2B0B89}"/>
                    </a:ext>
                  </a:extLst>
                </p:cNvPr>
                <p:cNvPicPr/>
                <p:nvPr/>
              </p:nvPicPr>
              <p:blipFill>
                <a:blip r:embed="rId189"/>
                <a:stretch>
                  <a:fillRect/>
                </a:stretch>
              </p:blipFill>
              <p:spPr>
                <a:xfrm>
                  <a:off x="5726672" y="2790145"/>
                  <a:ext cx="26712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374" name="Рукописный ввод 373">
                  <a:extLst>
                    <a:ext uri="{FF2B5EF4-FFF2-40B4-BE49-F238E27FC236}">
                      <a16:creationId xmlns:a16="http://schemas.microsoft.com/office/drawing/2014/main" id="{D324BA40-EDC2-4CEF-9952-480B07ACBF9A}"/>
                    </a:ext>
                  </a:extLst>
                </p14:cNvPr>
                <p14:cNvContentPartPr/>
                <p14:nvPr/>
              </p14:nvContentPartPr>
              <p14:xfrm>
                <a:off x="6122312" y="2938465"/>
                <a:ext cx="55440" cy="23040"/>
              </p14:xfrm>
            </p:contentPart>
          </mc:Choice>
          <mc:Fallback xmlns="">
            <p:pic>
              <p:nvPicPr>
                <p:cNvPr id="374" name="Рукописный ввод 373">
                  <a:extLst>
                    <a:ext uri="{FF2B5EF4-FFF2-40B4-BE49-F238E27FC236}">
                      <a16:creationId xmlns:a16="http://schemas.microsoft.com/office/drawing/2014/main" id="{D324BA40-EDC2-4CEF-9952-480B07ACBF9A}"/>
                    </a:ext>
                  </a:extLst>
                </p:cNvPr>
                <p:cNvPicPr/>
                <p:nvPr/>
              </p:nvPicPr>
              <p:blipFill>
                <a:blip r:embed="rId191"/>
                <a:stretch>
                  <a:fillRect/>
                </a:stretch>
              </p:blipFill>
              <p:spPr>
                <a:xfrm>
                  <a:off x="6113672" y="2929465"/>
                  <a:ext cx="7308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376" name="Рукописный ввод 375">
                  <a:extLst>
                    <a:ext uri="{FF2B5EF4-FFF2-40B4-BE49-F238E27FC236}">
                      <a16:creationId xmlns:a16="http://schemas.microsoft.com/office/drawing/2014/main" id="{09A64014-A10E-4BAB-BAD8-28C6027F4963}"/>
                    </a:ext>
                  </a:extLst>
                </p14:cNvPr>
                <p14:cNvContentPartPr/>
                <p14:nvPr/>
              </p14:nvContentPartPr>
              <p14:xfrm>
                <a:off x="6363872" y="2953225"/>
                <a:ext cx="216360" cy="90000"/>
              </p14:xfrm>
            </p:contentPart>
          </mc:Choice>
          <mc:Fallback xmlns="">
            <p:pic>
              <p:nvPicPr>
                <p:cNvPr id="376" name="Рукописный ввод 375">
                  <a:extLst>
                    <a:ext uri="{FF2B5EF4-FFF2-40B4-BE49-F238E27FC236}">
                      <a16:creationId xmlns:a16="http://schemas.microsoft.com/office/drawing/2014/main" id="{09A64014-A10E-4BAB-BAD8-28C6027F4963}"/>
                    </a:ext>
                  </a:extLst>
                </p:cNvPr>
                <p:cNvPicPr/>
                <p:nvPr/>
              </p:nvPicPr>
              <p:blipFill>
                <a:blip r:embed="rId193"/>
                <a:stretch>
                  <a:fillRect/>
                </a:stretch>
              </p:blipFill>
              <p:spPr>
                <a:xfrm>
                  <a:off x="6355232" y="2944585"/>
                  <a:ext cx="23400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377" name="Рукописный ввод 376">
                  <a:extLst>
                    <a:ext uri="{FF2B5EF4-FFF2-40B4-BE49-F238E27FC236}">
                      <a16:creationId xmlns:a16="http://schemas.microsoft.com/office/drawing/2014/main" id="{347ED0BB-BE3C-4C1C-81BB-E109A7D8CFAA}"/>
                    </a:ext>
                  </a:extLst>
                </p14:cNvPr>
                <p14:cNvContentPartPr/>
                <p14:nvPr/>
              </p14:nvContentPartPr>
              <p14:xfrm>
                <a:off x="6688592" y="2827225"/>
                <a:ext cx="205560" cy="211680"/>
              </p14:xfrm>
            </p:contentPart>
          </mc:Choice>
          <mc:Fallback xmlns="">
            <p:pic>
              <p:nvPicPr>
                <p:cNvPr id="377" name="Рукописный ввод 376">
                  <a:extLst>
                    <a:ext uri="{FF2B5EF4-FFF2-40B4-BE49-F238E27FC236}">
                      <a16:creationId xmlns:a16="http://schemas.microsoft.com/office/drawing/2014/main" id="{347ED0BB-BE3C-4C1C-81BB-E109A7D8CFAA}"/>
                    </a:ext>
                  </a:extLst>
                </p:cNvPr>
                <p:cNvPicPr/>
                <p:nvPr/>
              </p:nvPicPr>
              <p:blipFill>
                <a:blip r:embed="rId195"/>
                <a:stretch>
                  <a:fillRect/>
                </a:stretch>
              </p:blipFill>
              <p:spPr>
                <a:xfrm>
                  <a:off x="6679952" y="2818585"/>
                  <a:ext cx="22320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378" name="Рукописный ввод 377">
                  <a:extLst>
                    <a:ext uri="{FF2B5EF4-FFF2-40B4-BE49-F238E27FC236}">
                      <a16:creationId xmlns:a16="http://schemas.microsoft.com/office/drawing/2014/main" id="{4A67D2DB-D3F2-4251-9814-98A113D91AEA}"/>
                    </a:ext>
                  </a:extLst>
                </p14:cNvPr>
                <p14:cNvContentPartPr/>
                <p14:nvPr/>
              </p14:nvContentPartPr>
              <p14:xfrm>
                <a:off x="6902432" y="2738305"/>
                <a:ext cx="187560" cy="378360"/>
              </p14:xfrm>
            </p:contentPart>
          </mc:Choice>
          <mc:Fallback xmlns="">
            <p:pic>
              <p:nvPicPr>
                <p:cNvPr id="378" name="Рукописный ввод 377">
                  <a:extLst>
                    <a:ext uri="{FF2B5EF4-FFF2-40B4-BE49-F238E27FC236}">
                      <a16:creationId xmlns:a16="http://schemas.microsoft.com/office/drawing/2014/main" id="{4A67D2DB-D3F2-4251-9814-98A113D91AEA}"/>
                    </a:ext>
                  </a:extLst>
                </p:cNvPr>
                <p:cNvPicPr/>
                <p:nvPr/>
              </p:nvPicPr>
              <p:blipFill>
                <a:blip r:embed="rId197"/>
                <a:stretch>
                  <a:fillRect/>
                </a:stretch>
              </p:blipFill>
              <p:spPr>
                <a:xfrm>
                  <a:off x="6893432" y="2729305"/>
                  <a:ext cx="20520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379" name="Рукописный ввод 378">
                  <a:extLst>
                    <a:ext uri="{FF2B5EF4-FFF2-40B4-BE49-F238E27FC236}">
                      <a16:creationId xmlns:a16="http://schemas.microsoft.com/office/drawing/2014/main" id="{39311544-34F6-416F-8A7C-1258754C7A8D}"/>
                    </a:ext>
                  </a:extLst>
                </p14:cNvPr>
                <p14:cNvContentPartPr/>
                <p14:nvPr/>
              </p14:nvContentPartPr>
              <p14:xfrm>
                <a:off x="5574752" y="2758825"/>
                <a:ext cx="211680" cy="380160"/>
              </p14:xfrm>
            </p:contentPart>
          </mc:Choice>
          <mc:Fallback xmlns="">
            <p:pic>
              <p:nvPicPr>
                <p:cNvPr id="379" name="Рукописный ввод 378">
                  <a:extLst>
                    <a:ext uri="{FF2B5EF4-FFF2-40B4-BE49-F238E27FC236}">
                      <a16:creationId xmlns:a16="http://schemas.microsoft.com/office/drawing/2014/main" id="{39311544-34F6-416F-8A7C-1258754C7A8D}"/>
                    </a:ext>
                  </a:extLst>
                </p:cNvPr>
                <p:cNvPicPr/>
                <p:nvPr/>
              </p:nvPicPr>
              <p:blipFill>
                <a:blip r:embed="rId199"/>
                <a:stretch>
                  <a:fillRect/>
                </a:stretch>
              </p:blipFill>
              <p:spPr>
                <a:xfrm>
                  <a:off x="5565752" y="2750185"/>
                  <a:ext cx="22932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381" name="Рукописный ввод 380">
                  <a:extLst>
                    <a:ext uri="{FF2B5EF4-FFF2-40B4-BE49-F238E27FC236}">
                      <a16:creationId xmlns:a16="http://schemas.microsoft.com/office/drawing/2014/main" id="{6B73D379-ADF4-4F92-85D2-1A019BBDCD4E}"/>
                    </a:ext>
                  </a:extLst>
                </p14:cNvPr>
                <p14:cNvContentPartPr/>
                <p14:nvPr/>
              </p14:nvContentPartPr>
              <p14:xfrm>
                <a:off x="7262072" y="2768905"/>
                <a:ext cx="191880" cy="196560"/>
              </p14:xfrm>
            </p:contentPart>
          </mc:Choice>
          <mc:Fallback xmlns="">
            <p:pic>
              <p:nvPicPr>
                <p:cNvPr id="381" name="Рукописный ввод 380">
                  <a:extLst>
                    <a:ext uri="{FF2B5EF4-FFF2-40B4-BE49-F238E27FC236}">
                      <a16:creationId xmlns:a16="http://schemas.microsoft.com/office/drawing/2014/main" id="{6B73D379-ADF4-4F92-85D2-1A019BBDCD4E}"/>
                    </a:ext>
                  </a:extLst>
                </p:cNvPr>
                <p:cNvPicPr/>
                <p:nvPr/>
              </p:nvPicPr>
              <p:blipFill>
                <a:blip r:embed="rId201"/>
                <a:stretch>
                  <a:fillRect/>
                </a:stretch>
              </p:blipFill>
              <p:spPr>
                <a:xfrm>
                  <a:off x="7253432" y="2760265"/>
                  <a:ext cx="20952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382" name="Рукописный ввод 381">
                  <a:extLst>
                    <a:ext uri="{FF2B5EF4-FFF2-40B4-BE49-F238E27FC236}">
                      <a16:creationId xmlns:a16="http://schemas.microsoft.com/office/drawing/2014/main" id="{5B63E7DD-6431-43F9-9DF9-E9497D3B4852}"/>
                    </a:ext>
                  </a:extLst>
                </p14:cNvPr>
                <p14:cNvContentPartPr/>
                <p14:nvPr/>
              </p14:nvContentPartPr>
              <p14:xfrm>
                <a:off x="7638632" y="2680705"/>
                <a:ext cx="237600" cy="280800"/>
              </p14:xfrm>
            </p:contentPart>
          </mc:Choice>
          <mc:Fallback xmlns="">
            <p:pic>
              <p:nvPicPr>
                <p:cNvPr id="382" name="Рукописный ввод 381">
                  <a:extLst>
                    <a:ext uri="{FF2B5EF4-FFF2-40B4-BE49-F238E27FC236}">
                      <a16:creationId xmlns:a16="http://schemas.microsoft.com/office/drawing/2014/main" id="{5B63E7DD-6431-43F9-9DF9-E9497D3B4852}"/>
                    </a:ext>
                  </a:extLst>
                </p:cNvPr>
                <p:cNvPicPr/>
                <p:nvPr/>
              </p:nvPicPr>
              <p:blipFill>
                <a:blip r:embed="rId203"/>
                <a:stretch>
                  <a:fillRect/>
                </a:stretch>
              </p:blipFill>
              <p:spPr>
                <a:xfrm>
                  <a:off x="7629992" y="2672065"/>
                  <a:ext cx="25524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383" name="Рукописный ввод 382">
                  <a:extLst>
                    <a:ext uri="{FF2B5EF4-FFF2-40B4-BE49-F238E27FC236}">
                      <a16:creationId xmlns:a16="http://schemas.microsoft.com/office/drawing/2014/main" id="{CFB49805-C215-4256-BD5E-0344D85E158A}"/>
                    </a:ext>
                  </a:extLst>
                </p14:cNvPr>
                <p14:cNvContentPartPr/>
                <p14:nvPr/>
              </p14:nvContentPartPr>
              <p14:xfrm>
                <a:off x="7586792" y="2841985"/>
                <a:ext cx="227160" cy="19800"/>
              </p14:xfrm>
            </p:contentPart>
          </mc:Choice>
          <mc:Fallback xmlns="">
            <p:pic>
              <p:nvPicPr>
                <p:cNvPr id="383" name="Рукописный ввод 382">
                  <a:extLst>
                    <a:ext uri="{FF2B5EF4-FFF2-40B4-BE49-F238E27FC236}">
                      <a16:creationId xmlns:a16="http://schemas.microsoft.com/office/drawing/2014/main" id="{CFB49805-C215-4256-BD5E-0344D85E158A}"/>
                    </a:ext>
                  </a:extLst>
                </p:cNvPr>
                <p:cNvPicPr/>
                <p:nvPr/>
              </p:nvPicPr>
              <p:blipFill>
                <a:blip r:embed="rId205"/>
                <a:stretch>
                  <a:fillRect/>
                </a:stretch>
              </p:blipFill>
              <p:spPr>
                <a:xfrm>
                  <a:off x="7578152" y="2833345"/>
                  <a:ext cx="244800" cy="37440"/>
                </a:xfrm>
                <a:prstGeom prst="rect">
                  <a:avLst/>
                </a:prstGeom>
              </p:spPr>
            </p:pic>
          </mc:Fallback>
        </mc:AlternateContent>
      </p:grpSp>
      <p:grpSp>
        <p:nvGrpSpPr>
          <p:cNvPr id="409" name="Группа 408">
            <a:extLst>
              <a:ext uri="{FF2B5EF4-FFF2-40B4-BE49-F238E27FC236}">
                <a16:creationId xmlns:a16="http://schemas.microsoft.com/office/drawing/2014/main" id="{F555A029-B8CA-4E85-A186-460387F8A745}"/>
              </a:ext>
            </a:extLst>
          </p:cNvPr>
          <p:cNvGrpSpPr/>
          <p:nvPr/>
        </p:nvGrpSpPr>
        <p:grpSpPr>
          <a:xfrm>
            <a:off x="2763512" y="3225025"/>
            <a:ext cx="441720" cy="2605680"/>
            <a:chOff x="2763512" y="3225025"/>
            <a:chExt cx="441720" cy="2605680"/>
          </a:xfrm>
        </p:grpSpPr>
        <mc:AlternateContent xmlns:mc="http://schemas.openxmlformats.org/markup-compatibility/2006" xmlns:p14="http://schemas.microsoft.com/office/powerpoint/2010/main">
          <mc:Choice Requires="p14">
            <p:contentPart p14:bwMode="auto" r:id="rId206">
              <p14:nvContentPartPr>
                <p14:cNvPr id="385" name="Рукописный ввод 384">
                  <a:extLst>
                    <a:ext uri="{FF2B5EF4-FFF2-40B4-BE49-F238E27FC236}">
                      <a16:creationId xmlns:a16="http://schemas.microsoft.com/office/drawing/2014/main" id="{5F0B71DA-A046-4B2C-BCE6-9DD1AA95636B}"/>
                    </a:ext>
                  </a:extLst>
                </p14:cNvPr>
                <p14:cNvContentPartPr/>
                <p14:nvPr/>
              </p14:nvContentPartPr>
              <p14:xfrm>
                <a:off x="2867552" y="3312865"/>
                <a:ext cx="40320" cy="264240"/>
              </p14:xfrm>
            </p:contentPart>
          </mc:Choice>
          <mc:Fallback xmlns="">
            <p:pic>
              <p:nvPicPr>
                <p:cNvPr id="385" name="Рукописный ввод 384">
                  <a:extLst>
                    <a:ext uri="{FF2B5EF4-FFF2-40B4-BE49-F238E27FC236}">
                      <a16:creationId xmlns:a16="http://schemas.microsoft.com/office/drawing/2014/main" id="{5F0B71DA-A046-4B2C-BCE6-9DD1AA95636B}"/>
                    </a:ext>
                  </a:extLst>
                </p:cNvPr>
                <p:cNvPicPr/>
                <p:nvPr/>
              </p:nvPicPr>
              <p:blipFill>
                <a:blip r:embed="rId207"/>
                <a:stretch>
                  <a:fillRect/>
                </a:stretch>
              </p:blipFill>
              <p:spPr>
                <a:xfrm>
                  <a:off x="2858912" y="3303865"/>
                  <a:ext cx="5796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386" name="Рукописный ввод 385">
                  <a:extLst>
                    <a:ext uri="{FF2B5EF4-FFF2-40B4-BE49-F238E27FC236}">
                      <a16:creationId xmlns:a16="http://schemas.microsoft.com/office/drawing/2014/main" id="{508F416C-12F7-42CC-821E-67D3D228C5A5}"/>
                    </a:ext>
                  </a:extLst>
                </p14:cNvPr>
                <p14:cNvContentPartPr/>
                <p14:nvPr/>
              </p14:nvContentPartPr>
              <p14:xfrm>
                <a:off x="2805272" y="3225025"/>
                <a:ext cx="289080" cy="62640"/>
              </p14:xfrm>
            </p:contentPart>
          </mc:Choice>
          <mc:Fallback xmlns="">
            <p:pic>
              <p:nvPicPr>
                <p:cNvPr id="386" name="Рукописный ввод 385">
                  <a:extLst>
                    <a:ext uri="{FF2B5EF4-FFF2-40B4-BE49-F238E27FC236}">
                      <a16:creationId xmlns:a16="http://schemas.microsoft.com/office/drawing/2014/main" id="{508F416C-12F7-42CC-821E-67D3D228C5A5}"/>
                    </a:ext>
                  </a:extLst>
                </p:cNvPr>
                <p:cNvPicPr/>
                <p:nvPr/>
              </p:nvPicPr>
              <p:blipFill>
                <a:blip r:embed="rId209"/>
                <a:stretch>
                  <a:fillRect/>
                </a:stretch>
              </p:blipFill>
              <p:spPr>
                <a:xfrm>
                  <a:off x="2796272" y="3216385"/>
                  <a:ext cx="30672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387" name="Рукописный ввод 386">
                  <a:extLst>
                    <a:ext uri="{FF2B5EF4-FFF2-40B4-BE49-F238E27FC236}">
                      <a16:creationId xmlns:a16="http://schemas.microsoft.com/office/drawing/2014/main" id="{E08E5C23-BB7E-4F82-9090-DC6904AD57A8}"/>
                    </a:ext>
                  </a:extLst>
                </p14:cNvPr>
                <p14:cNvContentPartPr/>
                <p14:nvPr/>
              </p14:nvContentPartPr>
              <p14:xfrm>
                <a:off x="2885552" y="3398185"/>
                <a:ext cx="163800" cy="53280"/>
              </p14:xfrm>
            </p:contentPart>
          </mc:Choice>
          <mc:Fallback xmlns="">
            <p:pic>
              <p:nvPicPr>
                <p:cNvPr id="387" name="Рукописный ввод 386">
                  <a:extLst>
                    <a:ext uri="{FF2B5EF4-FFF2-40B4-BE49-F238E27FC236}">
                      <a16:creationId xmlns:a16="http://schemas.microsoft.com/office/drawing/2014/main" id="{E08E5C23-BB7E-4F82-9090-DC6904AD57A8}"/>
                    </a:ext>
                  </a:extLst>
                </p:cNvPr>
                <p:cNvPicPr/>
                <p:nvPr/>
              </p:nvPicPr>
              <p:blipFill>
                <a:blip r:embed="rId211"/>
                <a:stretch>
                  <a:fillRect/>
                </a:stretch>
              </p:blipFill>
              <p:spPr>
                <a:xfrm>
                  <a:off x="2876912" y="3389545"/>
                  <a:ext cx="18144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388" name="Рукописный ввод 387">
                  <a:extLst>
                    <a:ext uri="{FF2B5EF4-FFF2-40B4-BE49-F238E27FC236}">
                      <a16:creationId xmlns:a16="http://schemas.microsoft.com/office/drawing/2014/main" id="{3C5DDC18-3BA0-4D0C-92C0-B909E5A1C50B}"/>
                    </a:ext>
                  </a:extLst>
                </p14:cNvPr>
                <p14:cNvContentPartPr/>
                <p14:nvPr/>
              </p14:nvContentPartPr>
              <p14:xfrm>
                <a:off x="2835872" y="3814705"/>
                <a:ext cx="61560" cy="233640"/>
              </p14:xfrm>
            </p:contentPart>
          </mc:Choice>
          <mc:Fallback xmlns="">
            <p:pic>
              <p:nvPicPr>
                <p:cNvPr id="388" name="Рукописный ввод 387">
                  <a:extLst>
                    <a:ext uri="{FF2B5EF4-FFF2-40B4-BE49-F238E27FC236}">
                      <a16:creationId xmlns:a16="http://schemas.microsoft.com/office/drawing/2014/main" id="{3C5DDC18-3BA0-4D0C-92C0-B909E5A1C50B}"/>
                    </a:ext>
                  </a:extLst>
                </p:cNvPr>
                <p:cNvPicPr/>
                <p:nvPr/>
              </p:nvPicPr>
              <p:blipFill>
                <a:blip r:embed="rId213"/>
                <a:stretch>
                  <a:fillRect/>
                </a:stretch>
              </p:blipFill>
              <p:spPr>
                <a:xfrm>
                  <a:off x="2826872" y="3805705"/>
                  <a:ext cx="792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389" name="Рукописный ввод 388">
                  <a:extLst>
                    <a:ext uri="{FF2B5EF4-FFF2-40B4-BE49-F238E27FC236}">
                      <a16:creationId xmlns:a16="http://schemas.microsoft.com/office/drawing/2014/main" id="{3F184862-AC54-477E-A4EC-85DB2CBB705B}"/>
                    </a:ext>
                  </a:extLst>
                </p14:cNvPr>
                <p14:cNvContentPartPr/>
                <p14:nvPr/>
              </p14:nvContentPartPr>
              <p14:xfrm>
                <a:off x="2844872" y="3727945"/>
                <a:ext cx="205920" cy="21600"/>
              </p14:xfrm>
            </p:contentPart>
          </mc:Choice>
          <mc:Fallback xmlns="">
            <p:pic>
              <p:nvPicPr>
                <p:cNvPr id="389" name="Рукописный ввод 388">
                  <a:extLst>
                    <a:ext uri="{FF2B5EF4-FFF2-40B4-BE49-F238E27FC236}">
                      <a16:creationId xmlns:a16="http://schemas.microsoft.com/office/drawing/2014/main" id="{3F184862-AC54-477E-A4EC-85DB2CBB705B}"/>
                    </a:ext>
                  </a:extLst>
                </p:cNvPr>
                <p:cNvPicPr/>
                <p:nvPr/>
              </p:nvPicPr>
              <p:blipFill>
                <a:blip r:embed="rId215"/>
                <a:stretch>
                  <a:fillRect/>
                </a:stretch>
              </p:blipFill>
              <p:spPr>
                <a:xfrm>
                  <a:off x="2835872" y="3719305"/>
                  <a:ext cx="22356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390" name="Рукописный ввод 389">
                  <a:extLst>
                    <a:ext uri="{FF2B5EF4-FFF2-40B4-BE49-F238E27FC236}">
                      <a16:creationId xmlns:a16="http://schemas.microsoft.com/office/drawing/2014/main" id="{1E22E5CF-1F9C-4F51-8D48-5A8359E383BA}"/>
                    </a:ext>
                  </a:extLst>
                </p14:cNvPr>
                <p14:cNvContentPartPr/>
                <p14:nvPr/>
              </p14:nvContentPartPr>
              <p14:xfrm>
                <a:off x="2812112" y="3874825"/>
                <a:ext cx="226440" cy="46080"/>
              </p14:xfrm>
            </p:contentPart>
          </mc:Choice>
          <mc:Fallback xmlns="">
            <p:pic>
              <p:nvPicPr>
                <p:cNvPr id="390" name="Рукописный ввод 389">
                  <a:extLst>
                    <a:ext uri="{FF2B5EF4-FFF2-40B4-BE49-F238E27FC236}">
                      <a16:creationId xmlns:a16="http://schemas.microsoft.com/office/drawing/2014/main" id="{1E22E5CF-1F9C-4F51-8D48-5A8359E383BA}"/>
                    </a:ext>
                  </a:extLst>
                </p:cNvPr>
                <p:cNvPicPr/>
                <p:nvPr/>
              </p:nvPicPr>
              <p:blipFill>
                <a:blip r:embed="rId217"/>
                <a:stretch>
                  <a:fillRect/>
                </a:stretch>
              </p:blipFill>
              <p:spPr>
                <a:xfrm>
                  <a:off x="2803112" y="3865825"/>
                  <a:ext cx="2440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391" name="Рукописный ввод 390">
                  <a:extLst>
                    <a:ext uri="{FF2B5EF4-FFF2-40B4-BE49-F238E27FC236}">
                      <a16:creationId xmlns:a16="http://schemas.microsoft.com/office/drawing/2014/main" id="{F138729F-0024-4077-B7A7-26369F064D95}"/>
                    </a:ext>
                  </a:extLst>
                </p14:cNvPr>
                <p14:cNvContentPartPr/>
                <p14:nvPr/>
              </p14:nvContentPartPr>
              <p14:xfrm>
                <a:off x="2899232" y="4195585"/>
                <a:ext cx="21960" cy="279000"/>
              </p14:xfrm>
            </p:contentPart>
          </mc:Choice>
          <mc:Fallback xmlns="">
            <p:pic>
              <p:nvPicPr>
                <p:cNvPr id="391" name="Рукописный ввод 390">
                  <a:extLst>
                    <a:ext uri="{FF2B5EF4-FFF2-40B4-BE49-F238E27FC236}">
                      <a16:creationId xmlns:a16="http://schemas.microsoft.com/office/drawing/2014/main" id="{F138729F-0024-4077-B7A7-26369F064D95}"/>
                    </a:ext>
                  </a:extLst>
                </p:cNvPr>
                <p:cNvPicPr/>
                <p:nvPr/>
              </p:nvPicPr>
              <p:blipFill>
                <a:blip r:embed="rId219"/>
                <a:stretch>
                  <a:fillRect/>
                </a:stretch>
              </p:blipFill>
              <p:spPr>
                <a:xfrm>
                  <a:off x="2890592" y="4186945"/>
                  <a:ext cx="396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392" name="Рукописный ввод 391">
                  <a:extLst>
                    <a:ext uri="{FF2B5EF4-FFF2-40B4-BE49-F238E27FC236}">
                      <a16:creationId xmlns:a16="http://schemas.microsoft.com/office/drawing/2014/main" id="{B29B68F6-5F80-408B-A51C-DE3B941BDAA5}"/>
                    </a:ext>
                  </a:extLst>
                </p14:cNvPr>
                <p14:cNvContentPartPr/>
                <p14:nvPr/>
              </p14:nvContentPartPr>
              <p14:xfrm>
                <a:off x="2763512" y="4175065"/>
                <a:ext cx="290160" cy="34920"/>
              </p14:xfrm>
            </p:contentPart>
          </mc:Choice>
          <mc:Fallback xmlns="">
            <p:pic>
              <p:nvPicPr>
                <p:cNvPr id="392" name="Рукописный ввод 391">
                  <a:extLst>
                    <a:ext uri="{FF2B5EF4-FFF2-40B4-BE49-F238E27FC236}">
                      <a16:creationId xmlns:a16="http://schemas.microsoft.com/office/drawing/2014/main" id="{B29B68F6-5F80-408B-A51C-DE3B941BDAA5}"/>
                    </a:ext>
                  </a:extLst>
                </p:cNvPr>
                <p:cNvPicPr/>
                <p:nvPr/>
              </p:nvPicPr>
              <p:blipFill>
                <a:blip r:embed="rId221"/>
                <a:stretch>
                  <a:fillRect/>
                </a:stretch>
              </p:blipFill>
              <p:spPr>
                <a:xfrm>
                  <a:off x="2754512" y="4166425"/>
                  <a:ext cx="30780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393" name="Рукописный ввод 392">
                  <a:extLst>
                    <a:ext uri="{FF2B5EF4-FFF2-40B4-BE49-F238E27FC236}">
                      <a16:creationId xmlns:a16="http://schemas.microsoft.com/office/drawing/2014/main" id="{1F7D7F25-1D14-46C3-A1A2-772781C9E2F1}"/>
                    </a:ext>
                  </a:extLst>
                </p14:cNvPr>
                <p14:cNvContentPartPr/>
                <p14:nvPr/>
              </p14:nvContentPartPr>
              <p14:xfrm>
                <a:off x="2944232" y="4683025"/>
                <a:ext cx="71640" cy="214920"/>
              </p14:xfrm>
            </p:contentPart>
          </mc:Choice>
          <mc:Fallback xmlns="">
            <p:pic>
              <p:nvPicPr>
                <p:cNvPr id="393" name="Рукописный ввод 392">
                  <a:extLst>
                    <a:ext uri="{FF2B5EF4-FFF2-40B4-BE49-F238E27FC236}">
                      <a16:creationId xmlns:a16="http://schemas.microsoft.com/office/drawing/2014/main" id="{1F7D7F25-1D14-46C3-A1A2-772781C9E2F1}"/>
                    </a:ext>
                  </a:extLst>
                </p:cNvPr>
                <p:cNvPicPr/>
                <p:nvPr/>
              </p:nvPicPr>
              <p:blipFill>
                <a:blip r:embed="rId223"/>
                <a:stretch>
                  <a:fillRect/>
                </a:stretch>
              </p:blipFill>
              <p:spPr>
                <a:xfrm>
                  <a:off x="2935592" y="4674025"/>
                  <a:ext cx="8928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394" name="Рукописный ввод 393">
                  <a:extLst>
                    <a:ext uri="{FF2B5EF4-FFF2-40B4-BE49-F238E27FC236}">
                      <a16:creationId xmlns:a16="http://schemas.microsoft.com/office/drawing/2014/main" id="{616E9984-9241-49C7-B69B-2D75B28DDDDC}"/>
                    </a:ext>
                  </a:extLst>
                </p14:cNvPr>
                <p14:cNvContentPartPr/>
                <p14:nvPr/>
              </p14:nvContentPartPr>
              <p14:xfrm>
                <a:off x="2811392" y="4639465"/>
                <a:ext cx="334800" cy="33840"/>
              </p14:xfrm>
            </p:contentPart>
          </mc:Choice>
          <mc:Fallback xmlns="">
            <p:pic>
              <p:nvPicPr>
                <p:cNvPr id="394" name="Рукописный ввод 393">
                  <a:extLst>
                    <a:ext uri="{FF2B5EF4-FFF2-40B4-BE49-F238E27FC236}">
                      <a16:creationId xmlns:a16="http://schemas.microsoft.com/office/drawing/2014/main" id="{616E9984-9241-49C7-B69B-2D75B28DDDDC}"/>
                    </a:ext>
                  </a:extLst>
                </p:cNvPr>
                <p:cNvPicPr/>
                <p:nvPr/>
              </p:nvPicPr>
              <p:blipFill>
                <a:blip r:embed="rId225"/>
                <a:stretch>
                  <a:fillRect/>
                </a:stretch>
              </p:blipFill>
              <p:spPr>
                <a:xfrm>
                  <a:off x="2802752" y="4630465"/>
                  <a:ext cx="35244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396" name="Рукописный ввод 395">
                  <a:extLst>
                    <a:ext uri="{FF2B5EF4-FFF2-40B4-BE49-F238E27FC236}">
                      <a16:creationId xmlns:a16="http://schemas.microsoft.com/office/drawing/2014/main" id="{5E501077-6C8F-4FAD-9751-BDAC092B4082}"/>
                    </a:ext>
                  </a:extLst>
                </p14:cNvPr>
                <p14:cNvContentPartPr/>
                <p14:nvPr/>
              </p14:nvContentPartPr>
              <p14:xfrm>
                <a:off x="3021272" y="5102425"/>
                <a:ext cx="26640" cy="252000"/>
              </p14:xfrm>
            </p:contentPart>
          </mc:Choice>
          <mc:Fallback xmlns="">
            <p:pic>
              <p:nvPicPr>
                <p:cNvPr id="396" name="Рукописный ввод 395">
                  <a:extLst>
                    <a:ext uri="{FF2B5EF4-FFF2-40B4-BE49-F238E27FC236}">
                      <a16:creationId xmlns:a16="http://schemas.microsoft.com/office/drawing/2014/main" id="{5E501077-6C8F-4FAD-9751-BDAC092B4082}"/>
                    </a:ext>
                  </a:extLst>
                </p:cNvPr>
                <p:cNvPicPr/>
                <p:nvPr/>
              </p:nvPicPr>
              <p:blipFill>
                <a:blip r:embed="rId227"/>
                <a:stretch>
                  <a:fillRect/>
                </a:stretch>
              </p:blipFill>
              <p:spPr>
                <a:xfrm>
                  <a:off x="3012632" y="5093785"/>
                  <a:ext cx="4428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397" name="Рукописный ввод 396">
                  <a:extLst>
                    <a:ext uri="{FF2B5EF4-FFF2-40B4-BE49-F238E27FC236}">
                      <a16:creationId xmlns:a16="http://schemas.microsoft.com/office/drawing/2014/main" id="{95E5A18F-EBF9-4462-9D2C-0C10138A6CB7}"/>
                    </a:ext>
                  </a:extLst>
                </p14:cNvPr>
                <p14:cNvContentPartPr/>
                <p14:nvPr/>
              </p14:nvContentPartPr>
              <p14:xfrm>
                <a:off x="2911472" y="5061745"/>
                <a:ext cx="272880" cy="11880"/>
              </p14:xfrm>
            </p:contentPart>
          </mc:Choice>
          <mc:Fallback xmlns="">
            <p:pic>
              <p:nvPicPr>
                <p:cNvPr id="397" name="Рукописный ввод 396">
                  <a:extLst>
                    <a:ext uri="{FF2B5EF4-FFF2-40B4-BE49-F238E27FC236}">
                      <a16:creationId xmlns:a16="http://schemas.microsoft.com/office/drawing/2014/main" id="{95E5A18F-EBF9-4462-9D2C-0C10138A6CB7}"/>
                    </a:ext>
                  </a:extLst>
                </p:cNvPr>
                <p:cNvPicPr/>
                <p:nvPr/>
              </p:nvPicPr>
              <p:blipFill>
                <a:blip r:embed="rId229"/>
                <a:stretch>
                  <a:fillRect/>
                </a:stretch>
              </p:blipFill>
              <p:spPr>
                <a:xfrm>
                  <a:off x="2902832" y="5052745"/>
                  <a:ext cx="2905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398" name="Рукописный ввод 397">
                  <a:extLst>
                    <a:ext uri="{FF2B5EF4-FFF2-40B4-BE49-F238E27FC236}">
                      <a16:creationId xmlns:a16="http://schemas.microsoft.com/office/drawing/2014/main" id="{2ADF6EE9-9450-4C2F-964B-70E8E6EEC572}"/>
                    </a:ext>
                  </a:extLst>
                </p14:cNvPr>
                <p14:cNvContentPartPr/>
                <p14:nvPr/>
              </p14:nvContentPartPr>
              <p14:xfrm>
                <a:off x="2934152" y="5241025"/>
                <a:ext cx="271080" cy="27720"/>
              </p14:xfrm>
            </p:contentPart>
          </mc:Choice>
          <mc:Fallback xmlns="">
            <p:pic>
              <p:nvPicPr>
                <p:cNvPr id="398" name="Рукописный ввод 397">
                  <a:extLst>
                    <a:ext uri="{FF2B5EF4-FFF2-40B4-BE49-F238E27FC236}">
                      <a16:creationId xmlns:a16="http://schemas.microsoft.com/office/drawing/2014/main" id="{2ADF6EE9-9450-4C2F-964B-70E8E6EEC572}"/>
                    </a:ext>
                  </a:extLst>
                </p:cNvPr>
                <p:cNvPicPr/>
                <p:nvPr/>
              </p:nvPicPr>
              <p:blipFill>
                <a:blip r:embed="rId231"/>
                <a:stretch>
                  <a:fillRect/>
                </a:stretch>
              </p:blipFill>
              <p:spPr>
                <a:xfrm>
                  <a:off x="2925512" y="5232025"/>
                  <a:ext cx="2887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399" name="Рукописный ввод 398">
                  <a:extLst>
                    <a:ext uri="{FF2B5EF4-FFF2-40B4-BE49-F238E27FC236}">
                      <a16:creationId xmlns:a16="http://schemas.microsoft.com/office/drawing/2014/main" id="{27C2604C-F387-4BE4-AB52-8F6EB1F3685F}"/>
                    </a:ext>
                  </a:extLst>
                </p14:cNvPr>
                <p14:cNvContentPartPr/>
                <p14:nvPr/>
              </p14:nvContentPartPr>
              <p14:xfrm>
                <a:off x="2937752" y="5564665"/>
                <a:ext cx="92880" cy="266040"/>
              </p14:xfrm>
            </p:contentPart>
          </mc:Choice>
          <mc:Fallback xmlns="">
            <p:pic>
              <p:nvPicPr>
                <p:cNvPr id="399" name="Рукописный ввод 398">
                  <a:extLst>
                    <a:ext uri="{FF2B5EF4-FFF2-40B4-BE49-F238E27FC236}">
                      <a16:creationId xmlns:a16="http://schemas.microsoft.com/office/drawing/2014/main" id="{27C2604C-F387-4BE4-AB52-8F6EB1F3685F}"/>
                    </a:ext>
                  </a:extLst>
                </p:cNvPr>
                <p:cNvPicPr/>
                <p:nvPr/>
              </p:nvPicPr>
              <p:blipFill>
                <a:blip r:embed="rId233"/>
                <a:stretch>
                  <a:fillRect/>
                </a:stretch>
              </p:blipFill>
              <p:spPr>
                <a:xfrm>
                  <a:off x="2928752" y="5555665"/>
                  <a:ext cx="11052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400" name="Рукописный ввод 399">
                  <a:extLst>
                    <a:ext uri="{FF2B5EF4-FFF2-40B4-BE49-F238E27FC236}">
                      <a16:creationId xmlns:a16="http://schemas.microsoft.com/office/drawing/2014/main" id="{80BEBA03-43A6-483C-A9A8-025674FB7908}"/>
                    </a:ext>
                  </a:extLst>
                </p14:cNvPr>
                <p14:cNvContentPartPr/>
                <p14:nvPr/>
              </p14:nvContentPartPr>
              <p14:xfrm>
                <a:off x="2879432" y="5488705"/>
                <a:ext cx="263880" cy="15480"/>
              </p14:xfrm>
            </p:contentPart>
          </mc:Choice>
          <mc:Fallback xmlns="">
            <p:pic>
              <p:nvPicPr>
                <p:cNvPr id="400" name="Рукописный ввод 399">
                  <a:extLst>
                    <a:ext uri="{FF2B5EF4-FFF2-40B4-BE49-F238E27FC236}">
                      <a16:creationId xmlns:a16="http://schemas.microsoft.com/office/drawing/2014/main" id="{80BEBA03-43A6-483C-A9A8-025674FB7908}"/>
                    </a:ext>
                  </a:extLst>
                </p:cNvPr>
                <p:cNvPicPr/>
                <p:nvPr/>
              </p:nvPicPr>
              <p:blipFill>
                <a:blip r:embed="rId235"/>
                <a:stretch>
                  <a:fillRect/>
                </a:stretch>
              </p:blipFill>
              <p:spPr>
                <a:xfrm>
                  <a:off x="2870792" y="5479705"/>
                  <a:ext cx="28152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402" name="Рукописный ввод 401">
                  <a:extLst>
                    <a:ext uri="{FF2B5EF4-FFF2-40B4-BE49-F238E27FC236}">
                      <a16:creationId xmlns:a16="http://schemas.microsoft.com/office/drawing/2014/main" id="{8C5AAC25-4165-4A43-A19C-564BFA2CF7A1}"/>
                    </a:ext>
                  </a:extLst>
                </p14:cNvPr>
                <p14:cNvContentPartPr/>
                <p14:nvPr/>
              </p14:nvContentPartPr>
              <p14:xfrm>
                <a:off x="2848472" y="5666545"/>
                <a:ext cx="281880" cy="76680"/>
              </p14:xfrm>
            </p:contentPart>
          </mc:Choice>
          <mc:Fallback xmlns="">
            <p:pic>
              <p:nvPicPr>
                <p:cNvPr id="402" name="Рукописный ввод 401">
                  <a:extLst>
                    <a:ext uri="{FF2B5EF4-FFF2-40B4-BE49-F238E27FC236}">
                      <a16:creationId xmlns:a16="http://schemas.microsoft.com/office/drawing/2014/main" id="{8C5AAC25-4165-4A43-A19C-564BFA2CF7A1}"/>
                    </a:ext>
                  </a:extLst>
                </p:cNvPr>
                <p:cNvPicPr/>
                <p:nvPr/>
              </p:nvPicPr>
              <p:blipFill>
                <a:blip r:embed="rId237"/>
                <a:stretch>
                  <a:fillRect/>
                </a:stretch>
              </p:blipFill>
              <p:spPr>
                <a:xfrm>
                  <a:off x="2839832" y="5657545"/>
                  <a:ext cx="299520" cy="94320"/>
                </a:xfrm>
                <a:prstGeom prst="rect">
                  <a:avLst/>
                </a:prstGeom>
              </p:spPr>
            </p:pic>
          </mc:Fallback>
        </mc:AlternateContent>
      </p:grpSp>
      <p:grpSp>
        <p:nvGrpSpPr>
          <p:cNvPr id="408" name="Группа 407">
            <a:extLst>
              <a:ext uri="{FF2B5EF4-FFF2-40B4-BE49-F238E27FC236}">
                <a16:creationId xmlns:a16="http://schemas.microsoft.com/office/drawing/2014/main" id="{BFA5740D-95C2-4270-9C40-C1265DB7EEA7}"/>
              </a:ext>
            </a:extLst>
          </p:cNvPr>
          <p:cNvGrpSpPr/>
          <p:nvPr/>
        </p:nvGrpSpPr>
        <p:grpSpPr>
          <a:xfrm>
            <a:off x="2901392" y="6043465"/>
            <a:ext cx="343080" cy="675000"/>
            <a:chOff x="2901392" y="6043465"/>
            <a:chExt cx="343080" cy="675000"/>
          </a:xfrm>
        </p:grpSpPr>
        <mc:AlternateContent xmlns:mc="http://schemas.openxmlformats.org/markup-compatibility/2006" xmlns:p14="http://schemas.microsoft.com/office/powerpoint/2010/main">
          <mc:Choice Requires="p14">
            <p:contentPart p14:bwMode="auto" r:id="rId238">
              <p14:nvContentPartPr>
                <p14:cNvPr id="403" name="Рукописный ввод 402">
                  <a:extLst>
                    <a:ext uri="{FF2B5EF4-FFF2-40B4-BE49-F238E27FC236}">
                      <a16:creationId xmlns:a16="http://schemas.microsoft.com/office/drawing/2014/main" id="{72868A01-16E5-42B7-895F-A5E2C04EB7EE}"/>
                    </a:ext>
                  </a:extLst>
                </p14:cNvPr>
                <p14:cNvContentPartPr/>
                <p14:nvPr/>
              </p14:nvContentPartPr>
              <p14:xfrm>
                <a:off x="3024872" y="6073345"/>
                <a:ext cx="34920" cy="224640"/>
              </p14:xfrm>
            </p:contentPart>
          </mc:Choice>
          <mc:Fallback xmlns="">
            <p:pic>
              <p:nvPicPr>
                <p:cNvPr id="403" name="Рукописный ввод 402">
                  <a:extLst>
                    <a:ext uri="{FF2B5EF4-FFF2-40B4-BE49-F238E27FC236}">
                      <a16:creationId xmlns:a16="http://schemas.microsoft.com/office/drawing/2014/main" id="{72868A01-16E5-42B7-895F-A5E2C04EB7EE}"/>
                    </a:ext>
                  </a:extLst>
                </p:cNvPr>
                <p:cNvPicPr/>
                <p:nvPr/>
              </p:nvPicPr>
              <p:blipFill>
                <a:blip r:embed="rId239"/>
                <a:stretch>
                  <a:fillRect/>
                </a:stretch>
              </p:blipFill>
              <p:spPr>
                <a:xfrm>
                  <a:off x="3016232" y="6064705"/>
                  <a:ext cx="5256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404" name="Рукописный ввод 403">
                  <a:extLst>
                    <a:ext uri="{FF2B5EF4-FFF2-40B4-BE49-F238E27FC236}">
                      <a16:creationId xmlns:a16="http://schemas.microsoft.com/office/drawing/2014/main" id="{9505B63C-F08D-4E33-88D6-36EBD893688A}"/>
                    </a:ext>
                  </a:extLst>
                </p14:cNvPr>
                <p14:cNvContentPartPr/>
                <p14:nvPr/>
              </p14:nvContentPartPr>
              <p14:xfrm>
                <a:off x="2901392" y="6043465"/>
                <a:ext cx="246960" cy="31680"/>
              </p14:xfrm>
            </p:contentPart>
          </mc:Choice>
          <mc:Fallback xmlns="">
            <p:pic>
              <p:nvPicPr>
                <p:cNvPr id="404" name="Рукописный ввод 403">
                  <a:extLst>
                    <a:ext uri="{FF2B5EF4-FFF2-40B4-BE49-F238E27FC236}">
                      <a16:creationId xmlns:a16="http://schemas.microsoft.com/office/drawing/2014/main" id="{9505B63C-F08D-4E33-88D6-36EBD893688A}"/>
                    </a:ext>
                  </a:extLst>
                </p:cNvPr>
                <p:cNvPicPr/>
                <p:nvPr/>
              </p:nvPicPr>
              <p:blipFill>
                <a:blip r:embed="rId241"/>
                <a:stretch>
                  <a:fillRect/>
                </a:stretch>
              </p:blipFill>
              <p:spPr>
                <a:xfrm>
                  <a:off x="2892392" y="6034465"/>
                  <a:ext cx="2646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405" name="Рукописный ввод 404">
                  <a:extLst>
                    <a:ext uri="{FF2B5EF4-FFF2-40B4-BE49-F238E27FC236}">
                      <a16:creationId xmlns:a16="http://schemas.microsoft.com/office/drawing/2014/main" id="{B950FCF0-D1EA-4454-8ADD-161A34B82883}"/>
                    </a:ext>
                  </a:extLst>
                </p14:cNvPr>
                <p14:cNvContentPartPr/>
                <p14:nvPr/>
              </p14:nvContentPartPr>
              <p14:xfrm>
                <a:off x="3040352" y="6510385"/>
                <a:ext cx="60840" cy="208080"/>
              </p14:xfrm>
            </p:contentPart>
          </mc:Choice>
          <mc:Fallback xmlns="">
            <p:pic>
              <p:nvPicPr>
                <p:cNvPr id="405" name="Рукописный ввод 404">
                  <a:extLst>
                    <a:ext uri="{FF2B5EF4-FFF2-40B4-BE49-F238E27FC236}">
                      <a16:creationId xmlns:a16="http://schemas.microsoft.com/office/drawing/2014/main" id="{B950FCF0-D1EA-4454-8ADD-161A34B82883}"/>
                    </a:ext>
                  </a:extLst>
                </p:cNvPr>
                <p:cNvPicPr/>
                <p:nvPr/>
              </p:nvPicPr>
              <p:blipFill>
                <a:blip r:embed="rId243"/>
                <a:stretch>
                  <a:fillRect/>
                </a:stretch>
              </p:blipFill>
              <p:spPr>
                <a:xfrm>
                  <a:off x="3031712" y="6501745"/>
                  <a:ext cx="784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406" name="Рукописный ввод 405">
                  <a:extLst>
                    <a:ext uri="{FF2B5EF4-FFF2-40B4-BE49-F238E27FC236}">
                      <a16:creationId xmlns:a16="http://schemas.microsoft.com/office/drawing/2014/main" id="{6A294F3A-3D89-453D-9BAA-C023B7FDF3FD}"/>
                    </a:ext>
                  </a:extLst>
                </p14:cNvPr>
                <p14:cNvContentPartPr/>
                <p14:nvPr/>
              </p14:nvContentPartPr>
              <p14:xfrm>
                <a:off x="2928392" y="6469705"/>
                <a:ext cx="316080" cy="13680"/>
              </p14:xfrm>
            </p:contentPart>
          </mc:Choice>
          <mc:Fallback xmlns="">
            <p:pic>
              <p:nvPicPr>
                <p:cNvPr id="406" name="Рукописный ввод 405">
                  <a:extLst>
                    <a:ext uri="{FF2B5EF4-FFF2-40B4-BE49-F238E27FC236}">
                      <a16:creationId xmlns:a16="http://schemas.microsoft.com/office/drawing/2014/main" id="{6A294F3A-3D89-453D-9BAA-C023B7FDF3FD}"/>
                    </a:ext>
                  </a:extLst>
                </p:cNvPr>
                <p:cNvPicPr/>
                <p:nvPr/>
              </p:nvPicPr>
              <p:blipFill>
                <a:blip r:embed="rId245"/>
                <a:stretch>
                  <a:fillRect/>
                </a:stretch>
              </p:blipFill>
              <p:spPr>
                <a:xfrm>
                  <a:off x="2919752" y="6461065"/>
                  <a:ext cx="333720" cy="31320"/>
                </a:xfrm>
                <a:prstGeom prst="rect">
                  <a:avLst/>
                </a:prstGeom>
              </p:spPr>
            </p:pic>
          </mc:Fallback>
        </mc:AlternateContent>
      </p:grpSp>
      <p:grpSp>
        <p:nvGrpSpPr>
          <p:cNvPr id="413" name="Группа 412">
            <a:extLst>
              <a:ext uri="{FF2B5EF4-FFF2-40B4-BE49-F238E27FC236}">
                <a16:creationId xmlns:a16="http://schemas.microsoft.com/office/drawing/2014/main" id="{0BC2A221-A94C-48E7-BFCA-93D998E6C1E0}"/>
              </a:ext>
            </a:extLst>
          </p:cNvPr>
          <p:cNvGrpSpPr/>
          <p:nvPr/>
        </p:nvGrpSpPr>
        <p:grpSpPr>
          <a:xfrm>
            <a:off x="4206032" y="3231145"/>
            <a:ext cx="324360" cy="324000"/>
            <a:chOff x="4206032" y="3231145"/>
            <a:chExt cx="324360" cy="324000"/>
          </a:xfrm>
        </p:grpSpPr>
        <mc:AlternateContent xmlns:mc="http://schemas.openxmlformats.org/markup-compatibility/2006" xmlns:p14="http://schemas.microsoft.com/office/powerpoint/2010/main">
          <mc:Choice Requires="p14">
            <p:contentPart p14:bwMode="auto" r:id="rId246">
              <p14:nvContentPartPr>
                <p14:cNvPr id="410" name="Рукописный ввод 409">
                  <a:extLst>
                    <a:ext uri="{FF2B5EF4-FFF2-40B4-BE49-F238E27FC236}">
                      <a16:creationId xmlns:a16="http://schemas.microsoft.com/office/drawing/2014/main" id="{41535B74-E6BA-439D-9805-DE526684056D}"/>
                    </a:ext>
                  </a:extLst>
                </p14:cNvPr>
                <p14:cNvContentPartPr/>
                <p14:nvPr/>
              </p14:nvContentPartPr>
              <p14:xfrm>
                <a:off x="4290632" y="3231145"/>
                <a:ext cx="61920" cy="324000"/>
              </p14:xfrm>
            </p:contentPart>
          </mc:Choice>
          <mc:Fallback xmlns="">
            <p:pic>
              <p:nvPicPr>
                <p:cNvPr id="410" name="Рукописный ввод 409">
                  <a:extLst>
                    <a:ext uri="{FF2B5EF4-FFF2-40B4-BE49-F238E27FC236}">
                      <a16:creationId xmlns:a16="http://schemas.microsoft.com/office/drawing/2014/main" id="{41535B74-E6BA-439D-9805-DE526684056D}"/>
                    </a:ext>
                  </a:extLst>
                </p:cNvPr>
                <p:cNvPicPr/>
                <p:nvPr/>
              </p:nvPicPr>
              <p:blipFill>
                <a:blip r:embed="rId247"/>
                <a:stretch>
                  <a:fillRect/>
                </a:stretch>
              </p:blipFill>
              <p:spPr>
                <a:xfrm>
                  <a:off x="4281632" y="3222145"/>
                  <a:ext cx="7956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411" name="Рукописный ввод 410">
                  <a:extLst>
                    <a:ext uri="{FF2B5EF4-FFF2-40B4-BE49-F238E27FC236}">
                      <a16:creationId xmlns:a16="http://schemas.microsoft.com/office/drawing/2014/main" id="{EFA7C540-70A6-4E74-9EC0-E624C951B8CD}"/>
                    </a:ext>
                  </a:extLst>
                </p14:cNvPr>
                <p14:cNvContentPartPr/>
                <p14:nvPr/>
              </p14:nvContentPartPr>
              <p14:xfrm>
                <a:off x="4218632" y="3241585"/>
                <a:ext cx="311760" cy="51120"/>
              </p14:xfrm>
            </p:contentPart>
          </mc:Choice>
          <mc:Fallback xmlns="">
            <p:pic>
              <p:nvPicPr>
                <p:cNvPr id="411" name="Рукописный ввод 410">
                  <a:extLst>
                    <a:ext uri="{FF2B5EF4-FFF2-40B4-BE49-F238E27FC236}">
                      <a16:creationId xmlns:a16="http://schemas.microsoft.com/office/drawing/2014/main" id="{EFA7C540-70A6-4E74-9EC0-E624C951B8CD}"/>
                    </a:ext>
                  </a:extLst>
                </p:cNvPr>
                <p:cNvPicPr/>
                <p:nvPr/>
              </p:nvPicPr>
              <p:blipFill>
                <a:blip r:embed="rId249"/>
                <a:stretch>
                  <a:fillRect/>
                </a:stretch>
              </p:blipFill>
              <p:spPr>
                <a:xfrm>
                  <a:off x="4209632" y="3232585"/>
                  <a:ext cx="32940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412" name="Рукописный ввод 411">
                  <a:extLst>
                    <a:ext uri="{FF2B5EF4-FFF2-40B4-BE49-F238E27FC236}">
                      <a16:creationId xmlns:a16="http://schemas.microsoft.com/office/drawing/2014/main" id="{0EDD07E9-C495-46D8-9932-243C5EDCDC55}"/>
                    </a:ext>
                  </a:extLst>
                </p14:cNvPr>
                <p14:cNvContentPartPr/>
                <p14:nvPr/>
              </p14:nvContentPartPr>
              <p14:xfrm>
                <a:off x="4206032" y="3414385"/>
                <a:ext cx="230760" cy="52200"/>
              </p14:xfrm>
            </p:contentPart>
          </mc:Choice>
          <mc:Fallback xmlns="">
            <p:pic>
              <p:nvPicPr>
                <p:cNvPr id="412" name="Рукописный ввод 411">
                  <a:extLst>
                    <a:ext uri="{FF2B5EF4-FFF2-40B4-BE49-F238E27FC236}">
                      <a16:creationId xmlns:a16="http://schemas.microsoft.com/office/drawing/2014/main" id="{0EDD07E9-C495-46D8-9932-243C5EDCDC55}"/>
                    </a:ext>
                  </a:extLst>
                </p:cNvPr>
                <p:cNvPicPr/>
                <p:nvPr/>
              </p:nvPicPr>
              <p:blipFill>
                <a:blip r:embed="rId251"/>
                <a:stretch>
                  <a:fillRect/>
                </a:stretch>
              </p:blipFill>
              <p:spPr>
                <a:xfrm>
                  <a:off x="4197392" y="3405745"/>
                  <a:ext cx="248400" cy="69840"/>
                </a:xfrm>
                <a:prstGeom prst="rect">
                  <a:avLst/>
                </a:prstGeom>
              </p:spPr>
            </p:pic>
          </mc:Fallback>
        </mc:AlternateContent>
      </p:grpSp>
      <p:grpSp>
        <p:nvGrpSpPr>
          <p:cNvPr id="417" name="Группа 416">
            <a:extLst>
              <a:ext uri="{FF2B5EF4-FFF2-40B4-BE49-F238E27FC236}">
                <a16:creationId xmlns:a16="http://schemas.microsoft.com/office/drawing/2014/main" id="{3408F249-777F-4F60-AFE8-8EBE680F1752}"/>
              </a:ext>
            </a:extLst>
          </p:cNvPr>
          <p:cNvGrpSpPr/>
          <p:nvPr/>
        </p:nvGrpSpPr>
        <p:grpSpPr>
          <a:xfrm>
            <a:off x="4249952" y="3723625"/>
            <a:ext cx="279000" cy="339840"/>
            <a:chOff x="4249952" y="3723625"/>
            <a:chExt cx="279000" cy="339840"/>
          </a:xfrm>
        </p:grpSpPr>
        <mc:AlternateContent xmlns:mc="http://schemas.openxmlformats.org/markup-compatibility/2006" xmlns:p14="http://schemas.microsoft.com/office/powerpoint/2010/main">
          <mc:Choice Requires="p14">
            <p:contentPart p14:bwMode="auto" r:id="rId252">
              <p14:nvContentPartPr>
                <p14:cNvPr id="414" name="Рукописный ввод 413">
                  <a:extLst>
                    <a:ext uri="{FF2B5EF4-FFF2-40B4-BE49-F238E27FC236}">
                      <a16:creationId xmlns:a16="http://schemas.microsoft.com/office/drawing/2014/main" id="{CCB64FF4-377B-4B9D-8FFB-BC1ED68B1FDC}"/>
                    </a:ext>
                  </a:extLst>
                </p14:cNvPr>
                <p14:cNvContentPartPr/>
                <p14:nvPr/>
              </p14:nvContentPartPr>
              <p14:xfrm>
                <a:off x="4343552" y="3749185"/>
                <a:ext cx="49680" cy="314280"/>
              </p14:xfrm>
            </p:contentPart>
          </mc:Choice>
          <mc:Fallback xmlns="">
            <p:pic>
              <p:nvPicPr>
                <p:cNvPr id="414" name="Рукописный ввод 413">
                  <a:extLst>
                    <a:ext uri="{FF2B5EF4-FFF2-40B4-BE49-F238E27FC236}">
                      <a16:creationId xmlns:a16="http://schemas.microsoft.com/office/drawing/2014/main" id="{CCB64FF4-377B-4B9D-8FFB-BC1ED68B1FDC}"/>
                    </a:ext>
                  </a:extLst>
                </p:cNvPr>
                <p:cNvPicPr/>
                <p:nvPr/>
              </p:nvPicPr>
              <p:blipFill>
                <a:blip r:embed="rId253"/>
                <a:stretch>
                  <a:fillRect/>
                </a:stretch>
              </p:blipFill>
              <p:spPr>
                <a:xfrm>
                  <a:off x="4334552" y="3740545"/>
                  <a:ext cx="6732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415" name="Рукописный ввод 414">
                  <a:extLst>
                    <a:ext uri="{FF2B5EF4-FFF2-40B4-BE49-F238E27FC236}">
                      <a16:creationId xmlns:a16="http://schemas.microsoft.com/office/drawing/2014/main" id="{F58A2351-CAC3-4C58-AD25-6F342E4C6FFE}"/>
                    </a:ext>
                  </a:extLst>
                </p14:cNvPr>
                <p14:cNvContentPartPr/>
                <p14:nvPr/>
              </p14:nvContentPartPr>
              <p14:xfrm>
                <a:off x="4249952" y="3723625"/>
                <a:ext cx="279000" cy="28440"/>
              </p14:xfrm>
            </p:contentPart>
          </mc:Choice>
          <mc:Fallback xmlns="">
            <p:pic>
              <p:nvPicPr>
                <p:cNvPr id="415" name="Рукописный ввод 414">
                  <a:extLst>
                    <a:ext uri="{FF2B5EF4-FFF2-40B4-BE49-F238E27FC236}">
                      <a16:creationId xmlns:a16="http://schemas.microsoft.com/office/drawing/2014/main" id="{F58A2351-CAC3-4C58-AD25-6F342E4C6FFE}"/>
                    </a:ext>
                  </a:extLst>
                </p:cNvPr>
                <p:cNvPicPr/>
                <p:nvPr/>
              </p:nvPicPr>
              <p:blipFill>
                <a:blip r:embed="rId255"/>
                <a:stretch>
                  <a:fillRect/>
                </a:stretch>
              </p:blipFill>
              <p:spPr>
                <a:xfrm>
                  <a:off x="4240952" y="3714625"/>
                  <a:ext cx="29664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416" name="Рукописный ввод 415">
                  <a:extLst>
                    <a:ext uri="{FF2B5EF4-FFF2-40B4-BE49-F238E27FC236}">
                      <a16:creationId xmlns:a16="http://schemas.microsoft.com/office/drawing/2014/main" id="{B67A16FB-594A-45E5-8F41-6540BD310F56}"/>
                    </a:ext>
                  </a:extLst>
                </p14:cNvPr>
                <p14:cNvContentPartPr/>
                <p14:nvPr/>
              </p14:nvContentPartPr>
              <p14:xfrm>
                <a:off x="4312232" y="3881665"/>
                <a:ext cx="198720" cy="146880"/>
              </p14:xfrm>
            </p:contentPart>
          </mc:Choice>
          <mc:Fallback xmlns="">
            <p:pic>
              <p:nvPicPr>
                <p:cNvPr id="416" name="Рукописный ввод 415">
                  <a:extLst>
                    <a:ext uri="{FF2B5EF4-FFF2-40B4-BE49-F238E27FC236}">
                      <a16:creationId xmlns:a16="http://schemas.microsoft.com/office/drawing/2014/main" id="{B67A16FB-594A-45E5-8F41-6540BD310F56}"/>
                    </a:ext>
                  </a:extLst>
                </p:cNvPr>
                <p:cNvPicPr/>
                <p:nvPr/>
              </p:nvPicPr>
              <p:blipFill>
                <a:blip r:embed="rId257"/>
                <a:stretch>
                  <a:fillRect/>
                </a:stretch>
              </p:blipFill>
              <p:spPr>
                <a:xfrm>
                  <a:off x="4303232" y="3873025"/>
                  <a:ext cx="216360" cy="164520"/>
                </a:xfrm>
                <a:prstGeom prst="rect">
                  <a:avLst/>
                </a:prstGeom>
              </p:spPr>
            </p:pic>
          </mc:Fallback>
        </mc:AlternateContent>
      </p:grpSp>
      <p:grpSp>
        <p:nvGrpSpPr>
          <p:cNvPr id="423" name="Группа 422">
            <a:extLst>
              <a:ext uri="{FF2B5EF4-FFF2-40B4-BE49-F238E27FC236}">
                <a16:creationId xmlns:a16="http://schemas.microsoft.com/office/drawing/2014/main" id="{CFFC47D1-FE8A-41C0-9DA2-59FBDCED38EB}"/>
              </a:ext>
            </a:extLst>
          </p:cNvPr>
          <p:cNvGrpSpPr/>
          <p:nvPr/>
        </p:nvGrpSpPr>
        <p:grpSpPr>
          <a:xfrm>
            <a:off x="4318352" y="4240225"/>
            <a:ext cx="381960" cy="828720"/>
            <a:chOff x="4318352" y="4240225"/>
            <a:chExt cx="381960" cy="828720"/>
          </a:xfrm>
        </p:grpSpPr>
        <mc:AlternateContent xmlns:mc="http://schemas.openxmlformats.org/markup-compatibility/2006" xmlns:p14="http://schemas.microsoft.com/office/powerpoint/2010/main">
          <mc:Choice Requires="p14">
            <p:contentPart p14:bwMode="auto" r:id="rId258">
              <p14:nvContentPartPr>
                <p14:cNvPr id="418" name="Рукописный ввод 417">
                  <a:extLst>
                    <a:ext uri="{FF2B5EF4-FFF2-40B4-BE49-F238E27FC236}">
                      <a16:creationId xmlns:a16="http://schemas.microsoft.com/office/drawing/2014/main" id="{4256CE83-091C-4F9E-9FE1-467092D44ED2}"/>
                    </a:ext>
                  </a:extLst>
                </p14:cNvPr>
                <p14:cNvContentPartPr/>
                <p14:nvPr/>
              </p14:nvContentPartPr>
              <p14:xfrm>
                <a:off x="4461272" y="4312585"/>
                <a:ext cx="59040" cy="233280"/>
              </p14:xfrm>
            </p:contentPart>
          </mc:Choice>
          <mc:Fallback xmlns="">
            <p:pic>
              <p:nvPicPr>
                <p:cNvPr id="418" name="Рукописный ввод 417">
                  <a:extLst>
                    <a:ext uri="{FF2B5EF4-FFF2-40B4-BE49-F238E27FC236}">
                      <a16:creationId xmlns:a16="http://schemas.microsoft.com/office/drawing/2014/main" id="{4256CE83-091C-4F9E-9FE1-467092D44ED2}"/>
                    </a:ext>
                  </a:extLst>
                </p:cNvPr>
                <p:cNvPicPr/>
                <p:nvPr/>
              </p:nvPicPr>
              <p:blipFill>
                <a:blip r:embed="rId259"/>
                <a:stretch>
                  <a:fillRect/>
                </a:stretch>
              </p:blipFill>
              <p:spPr>
                <a:xfrm>
                  <a:off x="4452632" y="4303585"/>
                  <a:ext cx="7668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419" name="Рукописный ввод 418">
                  <a:extLst>
                    <a:ext uri="{FF2B5EF4-FFF2-40B4-BE49-F238E27FC236}">
                      <a16:creationId xmlns:a16="http://schemas.microsoft.com/office/drawing/2014/main" id="{416713CA-FB28-40F2-9212-35032E8022B2}"/>
                    </a:ext>
                  </a:extLst>
                </p14:cNvPr>
                <p14:cNvContentPartPr/>
                <p14:nvPr/>
              </p14:nvContentPartPr>
              <p14:xfrm>
                <a:off x="4318352" y="4240225"/>
                <a:ext cx="348120" cy="43200"/>
              </p14:xfrm>
            </p:contentPart>
          </mc:Choice>
          <mc:Fallback xmlns="">
            <p:pic>
              <p:nvPicPr>
                <p:cNvPr id="419" name="Рукописный ввод 418">
                  <a:extLst>
                    <a:ext uri="{FF2B5EF4-FFF2-40B4-BE49-F238E27FC236}">
                      <a16:creationId xmlns:a16="http://schemas.microsoft.com/office/drawing/2014/main" id="{416713CA-FB28-40F2-9212-35032E8022B2}"/>
                    </a:ext>
                  </a:extLst>
                </p:cNvPr>
                <p:cNvPicPr/>
                <p:nvPr/>
              </p:nvPicPr>
              <p:blipFill>
                <a:blip r:embed="rId261"/>
                <a:stretch>
                  <a:fillRect/>
                </a:stretch>
              </p:blipFill>
              <p:spPr>
                <a:xfrm>
                  <a:off x="4309352" y="4231225"/>
                  <a:ext cx="36576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421" name="Рукописный ввод 420">
                  <a:extLst>
                    <a:ext uri="{FF2B5EF4-FFF2-40B4-BE49-F238E27FC236}">
                      <a16:creationId xmlns:a16="http://schemas.microsoft.com/office/drawing/2014/main" id="{701F3BED-BA01-48AA-970D-FE16F405A052}"/>
                    </a:ext>
                  </a:extLst>
                </p14:cNvPr>
                <p14:cNvContentPartPr/>
                <p14:nvPr/>
              </p14:nvContentPartPr>
              <p14:xfrm>
                <a:off x="4522472" y="4805785"/>
                <a:ext cx="71640" cy="263160"/>
              </p14:xfrm>
            </p:contentPart>
          </mc:Choice>
          <mc:Fallback xmlns="">
            <p:pic>
              <p:nvPicPr>
                <p:cNvPr id="421" name="Рукописный ввод 420">
                  <a:extLst>
                    <a:ext uri="{FF2B5EF4-FFF2-40B4-BE49-F238E27FC236}">
                      <a16:creationId xmlns:a16="http://schemas.microsoft.com/office/drawing/2014/main" id="{701F3BED-BA01-48AA-970D-FE16F405A052}"/>
                    </a:ext>
                  </a:extLst>
                </p:cNvPr>
                <p:cNvPicPr/>
                <p:nvPr/>
              </p:nvPicPr>
              <p:blipFill>
                <a:blip r:embed="rId263"/>
                <a:stretch>
                  <a:fillRect/>
                </a:stretch>
              </p:blipFill>
              <p:spPr>
                <a:xfrm>
                  <a:off x="4513472" y="4797145"/>
                  <a:ext cx="8928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422" name="Рукописный ввод 421">
                  <a:extLst>
                    <a:ext uri="{FF2B5EF4-FFF2-40B4-BE49-F238E27FC236}">
                      <a16:creationId xmlns:a16="http://schemas.microsoft.com/office/drawing/2014/main" id="{54F19FB9-B8F5-4314-B36B-CE9042DCF7CF}"/>
                    </a:ext>
                  </a:extLst>
                </p14:cNvPr>
                <p14:cNvContentPartPr/>
                <p14:nvPr/>
              </p14:nvContentPartPr>
              <p14:xfrm>
                <a:off x="4357232" y="4717225"/>
                <a:ext cx="343080" cy="32040"/>
              </p14:xfrm>
            </p:contentPart>
          </mc:Choice>
          <mc:Fallback xmlns="">
            <p:pic>
              <p:nvPicPr>
                <p:cNvPr id="422" name="Рукописный ввод 421">
                  <a:extLst>
                    <a:ext uri="{FF2B5EF4-FFF2-40B4-BE49-F238E27FC236}">
                      <a16:creationId xmlns:a16="http://schemas.microsoft.com/office/drawing/2014/main" id="{54F19FB9-B8F5-4314-B36B-CE9042DCF7CF}"/>
                    </a:ext>
                  </a:extLst>
                </p:cNvPr>
                <p:cNvPicPr/>
                <p:nvPr/>
              </p:nvPicPr>
              <p:blipFill>
                <a:blip r:embed="rId265"/>
                <a:stretch>
                  <a:fillRect/>
                </a:stretch>
              </p:blipFill>
              <p:spPr>
                <a:xfrm>
                  <a:off x="4348592" y="4708585"/>
                  <a:ext cx="360720" cy="49680"/>
                </a:xfrm>
                <a:prstGeom prst="rect">
                  <a:avLst/>
                </a:prstGeom>
              </p:spPr>
            </p:pic>
          </mc:Fallback>
        </mc:AlternateContent>
      </p:grpSp>
      <p:grpSp>
        <p:nvGrpSpPr>
          <p:cNvPr id="433" name="Группа 432">
            <a:extLst>
              <a:ext uri="{FF2B5EF4-FFF2-40B4-BE49-F238E27FC236}">
                <a16:creationId xmlns:a16="http://schemas.microsoft.com/office/drawing/2014/main" id="{BCA3EC5B-F690-4EBA-89BB-2BD98C8AA657}"/>
              </a:ext>
            </a:extLst>
          </p:cNvPr>
          <p:cNvGrpSpPr/>
          <p:nvPr/>
        </p:nvGrpSpPr>
        <p:grpSpPr>
          <a:xfrm>
            <a:off x="4173992" y="5313385"/>
            <a:ext cx="487800" cy="1503000"/>
            <a:chOff x="4173992" y="5313385"/>
            <a:chExt cx="487800" cy="1503000"/>
          </a:xfrm>
        </p:grpSpPr>
        <mc:AlternateContent xmlns:mc="http://schemas.openxmlformats.org/markup-compatibility/2006" xmlns:p14="http://schemas.microsoft.com/office/powerpoint/2010/main">
          <mc:Choice Requires="p14">
            <p:contentPart p14:bwMode="auto" r:id="rId266">
              <p14:nvContentPartPr>
                <p14:cNvPr id="424" name="Рукописный ввод 423">
                  <a:extLst>
                    <a:ext uri="{FF2B5EF4-FFF2-40B4-BE49-F238E27FC236}">
                      <a16:creationId xmlns:a16="http://schemas.microsoft.com/office/drawing/2014/main" id="{174BC04D-F3AA-4B9E-B857-88713095F8E1}"/>
                    </a:ext>
                  </a:extLst>
                </p14:cNvPr>
                <p14:cNvContentPartPr/>
                <p14:nvPr/>
              </p14:nvContentPartPr>
              <p14:xfrm>
                <a:off x="4445792" y="5328505"/>
                <a:ext cx="25920" cy="339480"/>
              </p14:xfrm>
            </p:contentPart>
          </mc:Choice>
          <mc:Fallback xmlns="">
            <p:pic>
              <p:nvPicPr>
                <p:cNvPr id="424" name="Рукописный ввод 423">
                  <a:extLst>
                    <a:ext uri="{FF2B5EF4-FFF2-40B4-BE49-F238E27FC236}">
                      <a16:creationId xmlns:a16="http://schemas.microsoft.com/office/drawing/2014/main" id="{174BC04D-F3AA-4B9E-B857-88713095F8E1}"/>
                    </a:ext>
                  </a:extLst>
                </p:cNvPr>
                <p:cNvPicPr/>
                <p:nvPr/>
              </p:nvPicPr>
              <p:blipFill>
                <a:blip r:embed="rId267"/>
                <a:stretch>
                  <a:fillRect/>
                </a:stretch>
              </p:blipFill>
              <p:spPr>
                <a:xfrm>
                  <a:off x="4437152" y="5319505"/>
                  <a:ext cx="4356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425" name="Рукописный ввод 424">
                  <a:extLst>
                    <a:ext uri="{FF2B5EF4-FFF2-40B4-BE49-F238E27FC236}">
                      <a16:creationId xmlns:a16="http://schemas.microsoft.com/office/drawing/2014/main" id="{00801B60-F342-4B7C-BD2F-39E47394CA9B}"/>
                    </a:ext>
                  </a:extLst>
                </p14:cNvPr>
                <p14:cNvContentPartPr/>
                <p14:nvPr/>
              </p14:nvContentPartPr>
              <p14:xfrm>
                <a:off x="4374152" y="5313385"/>
                <a:ext cx="287640" cy="24840"/>
              </p14:xfrm>
            </p:contentPart>
          </mc:Choice>
          <mc:Fallback xmlns="">
            <p:pic>
              <p:nvPicPr>
                <p:cNvPr id="425" name="Рукописный ввод 424">
                  <a:extLst>
                    <a:ext uri="{FF2B5EF4-FFF2-40B4-BE49-F238E27FC236}">
                      <a16:creationId xmlns:a16="http://schemas.microsoft.com/office/drawing/2014/main" id="{00801B60-F342-4B7C-BD2F-39E47394CA9B}"/>
                    </a:ext>
                  </a:extLst>
                </p:cNvPr>
                <p:cNvPicPr/>
                <p:nvPr/>
              </p:nvPicPr>
              <p:blipFill>
                <a:blip r:embed="rId269"/>
                <a:stretch>
                  <a:fillRect/>
                </a:stretch>
              </p:blipFill>
              <p:spPr>
                <a:xfrm>
                  <a:off x="4365512" y="5304385"/>
                  <a:ext cx="3052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426" name="Рукописный ввод 425">
                  <a:extLst>
                    <a:ext uri="{FF2B5EF4-FFF2-40B4-BE49-F238E27FC236}">
                      <a16:creationId xmlns:a16="http://schemas.microsoft.com/office/drawing/2014/main" id="{7D6E3B48-057C-4066-AECC-968397B254E4}"/>
                    </a:ext>
                  </a:extLst>
                </p14:cNvPr>
                <p14:cNvContentPartPr/>
                <p14:nvPr/>
              </p14:nvContentPartPr>
              <p14:xfrm>
                <a:off x="4322312" y="5500585"/>
                <a:ext cx="297720" cy="21600"/>
              </p14:xfrm>
            </p:contentPart>
          </mc:Choice>
          <mc:Fallback xmlns="">
            <p:pic>
              <p:nvPicPr>
                <p:cNvPr id="426" name="Рукописный ввод 425">
                  <a:extLst>
                    <a:ext uri="{FF2B5EF4-FFF2-40B4-BE49-F238E27FC236}">
                      <a16:creationId xmlns:a16="http://schemas.microsoft.com/office/drawing/2014/main" id="{7D6E3B48-057C-4066-AECC-968397B254E4}"/>
                    </a:ext>
                  </a:extLst>
                </p:cNvPr>
                <p:cNvPicPr/>
                <p:nvPr/>
              </p:nvPicPr>
              <p:blipFill>
                <a:blip r:embed="rId271"/>
                <a:stretch>
                  <a:fillRect/>
                </a:stretch>
              </p:blipFill>
              <p:spPr>
                <a:xfrm>
                  <a:off x="4313312" y="5491945"/>
                  <a:ext cx="31536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427" name="Рукописный ввод 426">
                  <a:extLst>
                    <a:ext uri="{FF2B5EF4-FFF2-40B4-BE49-F238E27FC236}">
                      <a16:creationId xmlns:a16="http://schemas.microsoft.com/office/drawing/2014/main" id="{C52C57D1-3F2E-4AEC-9054-84922FB0D7AD}"/>
                    </a:ext>
                  </a:extLst>
                </p14:cNvPr>
                <p14:cNvContentPartPr/>
                <p14:nvPr/>
              </p14:nvContentPartPr>
              <p14:xfrm>
                <a:off x="4337072" y="5851945"/>
                <a:ext cx="87120" cy="269640"/>
              </p14:xfrm>
            </p:contentPart>
          </mc:Choice>
          <mc:Fallback xmlns="">
            <p:pic>
              <p:nvPicPr>
                <p:cNvPr id="427" name="Рукописный ввод 426">
                  <a:extLst>
                    <a:ext uri="{FF2B5EF4-FFF2-40B4-BE49-F238E27FC236}">
                      <a16:creationId xmlns:a16="http://schemas.microsoft.com/office/drawing/2014/main" id="{C52C57D1-3F2E-4AEC-9054-84922FB0D7AD}"/>
                    </a:ext>
                  </a:extLst>
                </p:cNvPr>
                <p:cNvPicPr/>
                <p:nvPr/>
              </p:nvPicPr>
              <p:blipFill>
                <a:blip r:embed="rId273"/>
                <a:stretch>
                  <a:fillRect/>
                </a:stretch>
              </p:blipFill>
              <p:spPr>
                <a:xfrm>
                  <a:off x="4328072" y="5843305"/>
                  <a:ext cx="10476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428" name="Рукописный ввод 427">
                  <a:extLst>
                    <a:ext uri="{FF2B5EF4-FFF2-40B4-BE49-F238E27FC236}">
                      <a16:creationId xmlns:a16="http://schemas.microsoft.com/office/drawing/2014/main" id="{D41B5E17-AF02-4702-BF6C-4F160508722B}"/>
                    </a:ext>
                  </a:extLst>
                </p14:cNvPr>
                <p14:cNvContentPartPr/>
                <p14:nvPr/>
              </p14:nvContentPartPr>
              <p14:xfrm>
                <a:off x="4292792" y="5735305"/>
                <a:ext cx="291240" cy="64080"/>
              </p14:xfrm>
            </p:contentPart>
          </mc:Choice>
          <mc:Fallback xmlns="">
            <p:pic>
              <p:nvPicPr>
                <p:cNvPr id="428" name="Рукописный ввод 427">
                  <a:extLst>
                    <a:ext uri="{FF2B5EF4-FFF2-40B4-BE49-F238E27FC236}">
                      <a16:creationId xmlns:a16="http://schemas.microsoft.com/office/drawing/2014/main" id="{D41B5E17-AF02-4702-BF6C-4F160508722B}"/>
                    </a:ext>
                  </a:extLst>
                </p:cNvPr>
                <p:cNvPicPr/>
                <p:nvPr/>
              </p:nvPicPr>
              <p:blipFill>
                <a:blip r:embed="rId275"/>
                <a:stretch>
                  <a:fillRect/>
                </a:stretch>
              </p:blipFill>
              <p:spPr>
                <a:xfrm>
                  <a:off x="4283792" y="5726305"/>
                  <a:ext cx="30888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429" name="Рукописный ввод 428">
                  <a:extLst>
                    <a:ext uri="{FF2B5EF4-FFF2-40B4-BE49-F238E27FC236}">
                      <a16:creationId xmlns:a16="http://schemas.microsoft.com/office/drawing/2014/main" id="{9AD8D833-504F-4471-8FE3-5A67902A1A48}"/>
                    </a:ext>
                  </a:extLst>
                </p14:cNvPr>
                <p14:cNvContentPartPr/>
                <p14:nvPr/>
              </p14:nvContentPartPr>
              <p14:xfrm>
                <a:off x="4232672" y="5940505"/>
                <a:ext cx="296280" cy="59400"/>
              </p14:xfrm>
            </p:contentPart>
          </mc:Choice>
          <mc:Fallback xmlns="">
            <p:pic>
              <p:nvPicPr>
                <p:cNvPr id="429" name="Рукописный ввод 428">
                  <a:extLst>
                    <a:ext uri="{FF2B5EF4-FFF2-40B4-BE49-F238E27FC236}">
                      <a16:creationId xmlns:a16="http://schemas.microsoft.com/office/drawing/2014/main" id="{9AD8D833-504F-4471-8FE3-5A67902A1A48}"/>
                    </a:ext>
                  </a:extLst>
                </p:cNvPr>
                <p:cNvPicPr/>
                <p:nvPr/>
              </p:nvPicPr>
              <p:blipFill>
                <a:blip r:embed="rId277"/>
                <a:stretch>
                  <a:fillRect/>
                </a:stretch>
              </p:blipFill>
              <p:spPr>
                <a:xfrm>
                  <a:off x="4224032" y="5931505"/>
                  <a:ext cx="31392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430" name="Рукописный ввод 429">
                  <a:extLst>
                    <a:ext uri="{FF2B5EF4-FFF2-40B4-BE49-F238E27FC236}">
                      <a16:creationId xmlns:a16="http://schemas.microsoft.com/office/drawing/2014/main" id="{7F6ABBDD-7B35-4661-852B-2AE2E4E6C26E}"/>
                    </a:ext>
                  </a:extLst>
                </p14:cNvPr>
                <p14:cNvContentPartPr/>
                <p14:nvPr/>
              </p14:nvContentPartPr>
              <p14:xfrm>
                <a:off x="4306472" y="6128785"/>
                <a:ext cx="55800" cy="319680"/>
              </p14:xfrm>
            </p:contentPart>
          </mc:Choice>
          <mc:Fallback xmlns="">
            <p:pic>
              <p:nvPicPr>
                <p:cNvPr id="430" name="Рукописный ввод 429">
                  <a:extLst>
                    <a:ext uri="{FF2B5EF4-FFF2-40B4-BE49-F238E27FC236}">
                      <a16:creationId xmlns:a16="http://schemas.microsoft.com/office/drawing/2014/main" id="{7F6ABBDD-7B35-4661-852B-2AE2E4E6C26E}"/>
                    </a:ext>
                  </a:extLst>
                </p:cNvPr>
                <p:cNvPicPr/>
                <p:nvPr/>
              </p:nvPicPr>
              <p:blipFill>
                <a:blip r:embed="rId279"/>
                <a:stretch>
                  <a:fillRect/>
                </a:stretch>
              </p:blipFill>
              <p:spPr>
                <a:xfrm>
                  <a:off x="4297472" y="6119785"/>
                  <a:ext cx="7344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431" name="Рукописный ввод 430">
                  <a:extLst>
                    <a:ext uri="{FF2B5EF4-FFF2-40B4-BE49-F238E27FC236}">
                      <a16:creationId xmlns:a16="http://schemas.microsoft.com/office/drawing/2014/main" id="{6CD43237-36F6-4BB5-A745-DF6683674366}"/>
                    </a:ext>
                  </a:extLst>
                </p14:cNvPr>
                <p14:cNvContentPartPr/>
                <p14:nvPr/>
              </p14:nvContentPartPr>
              <p14:xfrm>
                <a:off x="4173992" y="6194665"/>
                <a:ext cx="350640" cy="239760"/>
              </p14:xfrm>
            </p:contentPart>
          </mc:Choice>
          <mc:Fallback xmlns="">
            <p:pic>
              <p:nvPicPr>
                <p:cNvPr id="431" name="Рукописный ввод 430">
                  <a:extLst>
                    <a:ext uri="{FF2B5EF4-FFF2-40B4-BE49-F238E27FC236}">
                      <a16:creationId xmlns:a16="http://schemas.microsoft.com/office/drawing/2014/main" id="{6CD43237-36F6-4BB5-A745-DF6683674366}"/>
                    </a:ext>
                  </a:extLst>
                </p:cNvPr>
                <p:cNvPicPr/>
                <p:nvPr/>
              </p:nvPicPr>
              <p:blipFill>
                <a:blip r:embed="rId281"/>
                <a:stretch>
                  <a:fillRect/>
                </a:stretch>
              </p:blipFill>
              <p:spPr>
                <a:xfrm>
                  <a:off x="4165352" y="6185665"/>
                  <a:ext cx="36828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432" name="Рукописный ввод 431">
                  <a:extLst>
                    <a:ext uri="{FF2B5EF4-FFF2-40B4-BE49-F238E27FC236}">
                      <a16:creationId xmlns:a16="http://schemas.microsoft.com/office/drawing/2014/main" id="{14AE1F03-E203-4268-B1AA-0DCE8E11E7C0}"/>
                    </a:ext>
                  </a:extLst>
                </p14:cNvPr>
                <p14:cNvContentPartPr/>
                <p14:nvPr/>
              </p14:nvContentPartPr>
              <p14:xfrm>
                <a:off x="4302872" y="6573745"/>
                <a:ext cx="38880" cy="242640"/>
              </p14:xfrm>
            </p:contentPart>
          </mc:Choice>
          <mc:Fallback xmlns="">
            <p:pic>
              <p:nvPicPr>
                <p:cNvPr id="432" name="Рукописный ввод 431">
                  <a:extLst>
                    <a:ext uri="{FF2B5EF4-FFF2-40B4-BE49-F238E27FC236}">
                      <a16:creationId xmlns:a16="http://schemas.microsoft.com/office/drawing/2014/main" id="{14AE1F03-E203-4268-B1AA-0DCE8E11E7C0}"/>
                    </a:ext>
                  </a:extLst>
                </p:cNvPr>
                <p:cNvPicPr/>
                <p:nvPr/>
              </p:nvPicPr>
              <p:blipFill>
                <a:blip r:embed="rId283"/>
                <a:stretch>
                  <a:fillRect/>
                </a:stretch>
              </p:blipFill>
              <p:spPr>
                <a:xfrm>
                  <a:off x="4294232" y="6564745"/>
                  <a:ext cx="56520" cy="260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4">
            <p14:nvContentPartPr>
              <p14:cNvPr id="434" name="Рукописный ввод 433">
                <a:extLst>
                  <a:ext uri="{FF2B5EF4-FFF2-40B4-BE49-F238E27FC236}">
                    <a16:creationId xmlns:a16="http://schemas.microsoft.com/office/drawing/2014/main" id="{E9A1F8E3-3522-489A-ABD0-5B5AFAF8C6D2}"/>
                  </a:ext>
                </a:extLst>
              </p14:cNvPr>
              <p14:cNvContentPartPr/>
              <p14:nvPr/>
            </p14:nvContentPartPr>
            <p14:xfrm>
              <a:off x="4299632" y="6544225"/>
              <a:ext cx="198720" cy="59400"/>
            </p14:xfrm>
          </p:contentPart>
        </mc:Choice>
        <mc:Fallback xmlns="">
          <p:pic>
            <p:nvPicPr>
              <p:cNvPr id="434" name="Рукописный ввод 433">
                <a:extLst>
                  <a:ext uri="{FF2B5EF4-FFF2-40B4-BE49-F238E27FC236}">
                    <a16:creationId xmlns:a16="http://schemas.microsoft.com/office/drawing/2014/main" id="{E9A1F8E3-3522-489A-ABD0-5B5AFAF8C6D2}"/>
                  </a:ext>
                </a:extLst>
              </p:cNvPr>
              <p:cNvPicPr/>
              <p:nvPr/>
            </p:nvPicPr>
            <p:blipFill>
              <a:blip r:embed="rId285"/>
              <a:stretch>
                <a:fillRect/>
              </a:stretch>
            </p:blipFill>
            <p:spPr>
              <a:xfrm>
                <a:off x="4290632" y="6535225"/>
                <a:ext cx="21636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435" name="Рукописный ввод 434">
                <a:extLst>
                  <a:ext uri="{FF2B5EF4-FFF2-40B4-BE49-F238E27FC236}">
                    <a16:creationId xmlns:a16="http://schemas.microsoft.com/office/drawing/2014/main" id="{21FFFB2F-70AA-4E23-8896-8A5DA6D1EC06}"/>
                  </a:ext>
                </a:extLst>
              </p14:cNvPr>
              <p14:cNvContentPartPr/>
              <p14:nvPr/>
            </p14:nvContentPartPr>
            <p14:xfrm>
              <a:off x="4283792" y="6720265"/>
              <a:ext cx="154080" cy="37080"/>
            </p14:xfrm>
          </p:contentPart>
        </mc:Choice>
        <mc:Fallback xmlns="">
          <p:pic>
            <p:nvPicPr>
              <p:cNvPr id="435" name="Рукописный ввод 434">
                <a:extLst>
                  <a:ext uri="{FF2B5EF4-FFF2-40B4-BE49-F238E27FC236}">
                    <a16:creationId xmlns:a16="http://schemas.microsoft.com/office/drawing/2014/main" id="{21FFFB2F-70AA-4E23-8896-8A5DA6D1EC06}"/>
                  </a:ext>
                </a:extLst>
              </p:cNvPr>
              <p:cNvPicPr/>
              <p:nvPr/>
            </p:nvPicPr>
            <p:blipFill>
              <a:blip r:embed="rId287"/>
              <a:stretch>
                <a:fillRect/>
              </a:stretch>
            </p:blipFill>
            <p:spPr>
              <a:xfrm>
                <a:off x="4274792" y="6711265"/>
                <a:ext cx="171720" cy="54720"/>
              </a:xfrm>
              <a:prstGeom prst="rect">
                <a:avLst/>
              </a:prstGeom>
            </p:spPr>
          </p:pic>
        </mc:Fallback>
      </mc:AlternateContent>
      <p:grpSp>
        <p:nvGrpSpPr>
          <p:cNvPr id="443" name="Группа 442">
            <a:extLst>
              <a:ext uri="{FF2B5EF4-FFF2-40B4-BE49-F238E27FC236}">
                <a16:creationId xmlns:a16="http://schemas.microsoft.com/office/drawing/2014/main" id="{F874BB0C-F10F-4A29-97F8-1459EFF10F7F}"/>
              </a:ext>
            </a:extLst>
          </p:cNvPr>
          <p:cNvGrpSpPr/>
          <p:nvPr/>
        </p:nvGrpSpPr>
        <p:grpSpPr>
          <a:xfrm>
            <a:off x="6330752" y="3205945"/>
            <a:ext cx="409680" cy="1253880"/>
            <a:chOff x="6330752" y="3205945"/>
            <a:chExt cx="409680" cy="1253880"/>
          </a:xfrm>
        </p:grpSpPr>
        <mc:AlternateContent xmlns:mc="http://schemas.openxmlformats.org/markup-compatibility/2006" xmlns:p14="http://schemas.microsoft.com/office/powerpoint/2010/main">
          <mc:Choice Requires="p14">
            <p:contentPart p14:bwMode="auto" r:id="rId288">
              <p14:nvContentPartPr>
                <p14:cNvPr id="436" name="Рукописный ввод 435">
                  <a:extLst>
                    <a:ext uri="{FF2B5EF4-FFF2-40B4-BE49-F238E27FC236}">
                      <a16:creationId xmlns:a16="http://schemas.microsoft.com/office/drawing/2014/main" id="{7C6C70BE-336A-482C-8F44-5A3B4AB67C73}"/>
                    </a:ext>
                  </a:extLst>
                </p14:cNvPr>
                <p14:cNvContentPartPr/>
                <p14:nvPr/>
              </p14:nvContentPartPr>
              <p14:xfrm>
                <a:off x="6488072" y="3213865"/>
                <a:ext cx="27720" cy="280080"/>
              </p14:xfrm>
            </p:contentPart>
          </mc:Choice>
          <mc:Fallback xmlns="">
            <p:pic>
              <p:nvPicPr>
                <p:cNvPr id="436" name="Рукописный ввод 435">
                  <a:extLst>
                    <a:ext uri="{FF2B5EF4-FFF2-40B4-BE49-F238E27FC236}">
                      <a16:creationId xmlns:a16="http://schemas.microsoft.com/office/drawing/2014/main" id="{7C6C70BE-336A-482C-8F44-5A3B4AB67C73}"/>
                    </a:ext>
                  </a:extLst>
                </p:cNvPr>
                <p:cNvPicPr/>
                <p:nvPr/>
              </p:nvPicPr>
              <p:blipFill>
                <a:blip r:embed="rId289"/>
                <a:stretch>
                  <a:fillRect/>
                </a:stretch>
              </p:blipFill>
              <p:spPr>
                <a:xfrm>
                  <a:off x="6479072" y="3205225"/>
                  <a:ext cx="4536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437" name="Рукописный ввод 436">
                  <a:extLst>
                    <a:ext uri="{FF2B5EF4-FFF2-40B4-BE49-F238E27FC236}">
                      <a16:creationId xmlns:a16="http://schemas.microsoft.com/office/drawing/2014/main" id="{334FB72B-AF7C-41AD-BA9E-F121950EBC57}"/>
                    </a:ext>
                  </a:extLst>
                </p14:cNvPr>
                <p14:cNvContentPartPr/>
                <p14:nvPr/>
              </p14:nvContentPartPr>
              <p14:xfrm>
                <a:off x="6346592" y="3205945"/>
                <a:ext cx="330480" cy="18720"/>
              </p14:xfrm>
            </p:contentPart>
          </mc:Choice>
          <mc:Fallback xmlns="">
            <p:pic>
              <p:nvPicPr>
                <p:cNvPr id="437" name="Рукописный ввод 436">
                  <a:extLst>
                    <a:ext uri="{FF2B5EF4-FFF2-40B4-BE49-F238E27FC236}">
                      <a16:creationId xmlns:a16="http://schemas.microsoft.com/office/drawing/2014/main" id="{334FB72B-AF7C-41AD-BA9E-F121950EBC57}"/>
                    </a:ext>
                  </a:extLst>
                </p:cNvPr>
                <p:cNvPicPr/>
                <p:nvPr/>
              </p:nvPicPr>
              <p:blipFill>
                <a:blip r:embed="rId291"/>
                <a:stretch>
                  <a:fillRect/>
                </a:stretch>
              </p:blipFill>
              <p:spPr>
                <a:xfrm>
                  <a:off x="6337592" y="3196945"/>
                  <a:ext cx="3481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439" name="Рукописный ввод 438">
                  <a:extLst>
                    <a:ext uri="{FF2B5EF4-FFF2-40B4-BE49-F238E27FC236}">
                      <a16:creationId xmlns:a16="http://schemas.microsoft.com/office/drawing/2014/main" id="{8197DF54-8597-4980-A13F-AD91A854B61C}"/>
                    </a:ext>
                  </a:extLst>
                </p14:cNvPr>
                <p14:cNvContentPartPr/>
                <p14:nvPr/>
              </p14:nvContentPartPr>
              <p14:xfrm>
                <a:off x="6538112" y="3700945"/>
                <a:ext cx="31680" cy="228240"/>
              </p14:xfrm>
            </p:contentPart>
          </mc:Choice>
          <mc:Fallback xmlns="">
            <p:pic>
              <p:nvPicPr>
                <p:cNvPr id="439" name="Рукописный ввод 438">
                  <a:extLst>
                    <a:ext uri="{FF2B5EF4-FFF2-40B4-BE49-F238E27FC236}">
                      <a16:creationId xmlns:a16="http://schemas.microsoft.com/office/drawing/2014/main" id="{8197DF54-8597-4980-A13F-AD91A854B61C}"/>
                    </a:ext>
                  </a:extLst>
                </p:cNvPr>
                <p:cNvPicPr/>
                <p:nvPr/>
              </p:nvPicPr>
              <p:blipFill>
                <a:blip r:embed="rId293"/>
                <a:stretch>
                  <a:fillRect/>
                </a:stretch>
              </p:blipFill>
              <p:spPr>
                <a:xfrm>
                  <a:off x="6529112" y="3691945"/>
                  <a:ext cx="4932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440" name="Рукописный ввод 439">
                  <a:extLst>
                    <a:ext uri="{FF2B5EF4-FFF2-40B4-BE49-F238E27FC236}">
                      <a16:creationId xmlns:a16="http://schemas.microsoft.com/office/drawing/2014/main" id="{16D8B060-E821-4D4D-8D6D-84A259D65D42}"/>
                    </a:ext>
                  </a:extLst>
                </p14:cNvPr>
                <p14:cNvContentPartPr/>
                <p14:nvPr/>
              </p14:nvContentPartPr>
              <p14:xfrm>
                <a:off x="6399152" y="3608065"/>
                <a:ext cx="319320" cy="37080"/>
              </p14:xfrm>
            </p:contentPart>
          </mc:Choice>
          <mc:Fallback xmlns="">
            <p:pic>
              <p:nvPicPr>
                <p:cNvPr id="440" name="Рукописный ввод 439">
                  <a:extLst>
                    <a:ext uri="{FF2B5EF4-FFF2-40B4-BE49-F238E27FC236}">
                      <a16:creationId xmlns:a16="http://schemas.microsoft.com/office/drawing/2014/main" id="{16D8B060-E821-4D4D-8D6D-84A259D65D42}"/>
                    </a:ext>
                  </a:extLst>
                </p:cNvPr>
                <p:cNvPicPr/>
                <p:nvPr/>
              </p:nvPicPr>
              <p:blipFill>
                <a:blip r:embed="rId295"/>
                <a:stretch>
                  <a:fillRect/>
                </a:stretch>
              </p:blipFill>
              <p:spPr>
                <a:xfrm>
                  <a:off x="6390152" y="3599065"/>
                  <a:ext cx="33696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441" name="Рукописный ввод 440">
                  <a:extLst>
                    <a:ext uri="{FF2B5EF4-FFF2-40B4-BE49-F238E27FC236}">
                      <a16:creationId xmlns:a16="http://schemas.microsoft.com/office/drawing/2014/main" id="{FCC283C7-1F6F-467C-A44F-04901D4C94AB}"/>
                    </a:ext>
                  </a:extLst>
                </p14:cNvPr>
                <p14:cNvContentPartPr/>
                <p14:nvPr/>
              </p14:nvContentPartPr>
              <p14:xfrm>
                <a:off x="6566552" y="4158865"/>
                <a:ext cx="19800" cy="300960"/>
              </p14:xfrm>
            </p:contentPart>
          </mc:Choice>
          <mc:Fallback xmlns="">
            <p:pic>
              <p:nvPicPr>
                <p:cNvPr id="441" name="Рукописный ввод 440">
                  <a:extLst>
                    <a:ext uri="{FF2B5EF4-FFF2-40B4-BE49-F238E27FC236}">
                      <a16:creationId xmlns:a16="http://schemas.microsoft.com/office/drawing/2014/main" id="{FCC283C7-1F6F-467C-A44F-04901D4C94AB}"/>
                    </a:ext>
                  </a:extLst>
                </p:cNvPr>
                <p:cNvPicPr/>
                <p:nvPr/>
              </p:nvPicPr>
              <p:blipFill>
                <a:blip r:embed="rId297"/>
                <a:stretch>
                  <a:fillRect/>
                </a:stretch>
              </p:blipFill>
              <p:spPr>
                <a:xfrm>
                  <a:off x="6557552" y="4149865"/>
                  <a:ext cx="3744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442" name="Рукописный ввод 441">
                  <a:extLst>
                    <a:ext uri="{FF2B5EF4-FFF2-40B4-BE49-F238E27FC236}">
                      <a16:creationId xmlns:a16="http://schemas.microsoft.com/office/drawing/2014/main" id="{2A3886E6-B366-4A6D-B20F-4EF18F386ED5}"/>
                    </a:ext>
                  </a:extLst>
                </p14:cNvPr>
                <p14:cNvContentPartPr/>
                <p14:nvPr/>
              </p14:nvContentPartPr>
              <p14:xfrm>
                <a:off x="6330752" y="4094785"/>
                <a:ext cx="409680" cy="33840"/>
              </p14:xfrm>
            </p:contentPart>
          </mc:Choice>
          <mc:Fallback xmlns="">
            <p:pic>
              <p:nvPicPr>
                <p:cNvPr id="442" name="Рукописный ввод 441">
                  <a:extLst>
                    <a:ext uri="{FF2B5EF4-FFF2-40B4-BE49-F238E27FC236}">
                      <a16:creationId xmlns:a16="http://schemas.microsoft.com/office/drawing/2014/main" id="{2A3886E6-B366-4A6D-B20F-4EF18F386ED5}"/>
                    </a:ext>
                  </a:extLst>
                </p:cNvPr>
                <p:cNvPicPr/>
                <p:nvPr/>
              </p:nvPicPr>
              <p:blipFill>
                <a:blip r:embed="rId299"/>
                <a:stretch>
                  <a:fillRect/>
                </a:stretch>
              </p:blipFill>
              <p:spPr>
                <a:xfrm>
                  <a:off x="6321752" y="4086145"/>
                  <a:ext cx="427320" cy="51480"/>
                </a:xfrm>
                <a:prstGeom prst="rect">
                  <a:avLst/>
                </a:prstGeom>
              </p:spPr>
            </p:pic>
          </mc:Fallback>
        </mc:AlternateContent>
      </p:grpSp>
      <p:grpSp>
        <p:nvGrpSpPr>
          <p:cNvPr id="447" name="Группа 446">
            <a:extLst>
              <a:ext uri="{FF2B5EF4-FFF2-40B4-BE49-F238E27FC236}">
                <a16:creationId xmlns:a16="http://schemas.microsoft.com/office/drawing/2014/main" id="{78FB5CA6-519B-4CA0-B56A-A2BFD3E88B08}"/>
              </a:ext>
            </a:extLst>
          </p:cNvPr>
          <p:cNvGrpSpPr/>
          <p:nvPr/>
        </p:nvGrpSpPr>
        <p:grpSpPr>
          <a:xfrm>
            <a:off x="6331832" y="4631905"/>
            <a:ext cx="407880" cy="315720"/>
            <a:chOff x="6331832" y="4631905"/>
            <a:chExt cx="407880" cy="315720"/>
          </a:xfrm>
        </p:grpSpPr>
        <mc:AlternateContent xmlns:mc="http://schemas.openxmlformats.org/markup-compatibility/2006" xmlns:p14="http://schemas.microsoft.com/office/powerpoint/2010/main">
          <mc:Choice Requires="p14">
            <p:contentPart p14:bwMode="auto" r:id="rId300">
              <p14:nvContentPartPr>
                <p14:cNvPr id="444" name="Рукописный ввод 443">
                  <a:extLst>
                    <a:ext uri="{FF2B5EF4-FFF2-40B4-BE49-F238E27FC236}">
                      <a16:creationId xmlns:a16="http://schemas.microsoft.com/office/drawing/2014/main" id="{0FAFE95A-E492-4CAB-B911-E6B42DCD4E40}"/>
                    </a:ext>
                  </a:extLst>
                </p14:cNvPr>
                <p14:cNvContentPartPr/>
                <p14:nvPr/>
              </p14:nvContentPartPr>
              <p14:xfrm>
                <a:off x="6447752" y="4684465"/>
                <a:ext cx="27360" cy="263160"/>
              </p14:xfrm>
            </p:contentPart>
          </mc:Choice>
          <mc:Fallback xmlns="">
            <p:pic>
              <p:nvPicPr>
                <p:cNvPr id="444" name="Рукописный ввод 443">
                  <a:extLst>
                    <a:ext uri="{FF2B5EF4-FFF2-40B4-BE49-F238E27FC236}">
                      <a16:creationId xmlns:a16="http://schemas.microsoft.com/office/drawing/2014/main" id="{0FAFE95A-E492-4CAB-B911-E6B42DCD4E40}"/>
                    </a:ext>
                  </a:extLst>
                </p:cNvPr>
                <p:cNvPicPr/>
                <p:nvPr/>
              </p:nvPicPr>
              <p:blipFill>
                <a:blip r:embed="rId301"/>
                <a:stretch>
                  <a:fillRect/>
                </a:stretch>
              </p:blipFill>
              <p:spPr>
                <a:xfrm>
                  <a:off x="6439112" y="4675465"/>
                  <a:ext cx="4500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445" name="Рукописный ввод 444">
                  <a:extLst>
                    <a:ext uri="{FF2B5EF4-FFF2-40B4-BE49-F238E27FC236}">
                      <a16:creationId xmlns:a16="http://schemas.microsoft.com/office/drawing/2014/main" id="{0702668A-DF74-4AC0-AA39-6EB6BA3D2B79}"/>
                    </a:ext>
                  </a:extLst>
                </p14:cNvPr>
                <p14:cNvContentPartPr/>
                <p14:nvPr/>
              </p14:nvContentPartPr>
              <p14:xfrm>
                <a:off x="6380792" y="4631905"/>
                <a:ext cx="358920" cy="51480"/>
              </p14:xfrm>
            </p:contentPart>
          </mc:Choice>
          <mc:Fallback xmlns="">
            <p:pic>
              <p:nvPicPr>
                <p:cNvPr id="445" name="Рукописный ввод 444">
                  <a:extLst>
                    <a:ext uri="{FF2B5EF4-FFF2-40B4-BE49-F238E27FC236}">
                      <a16:creationId xmlns:a16="http://schemas.microsoft.com/office/drawing/2014/main" id="{0702668A-DF74-4AC0-AA39-6EB6BA3D2B79}"/>
                    </a:ext>
                  </a:extLst>
                </p:cNvPr>
                <p:cNvPicPr/>
                <p:nvPr/>
              </p:nvPicPr>
              <p:blipFill>
                <a:blip r:embed="rId303"/>
                <a:stretch>
                  <a:fillRect/>
                </a:stretch>
              </p:blipFill>
              <p:spPr>
                <a:xfrm>
                  <a:off x="6372152" y="4623265"/>
                  <a:ext cx="37656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446" name="Рукописный ввод 445">
                  <a:extLst>
                    <a:ext uri="{FF2B5EF4-FFF2-40B4-BE49-F238E27FC236}">
                      <a16:creationId xmlns:a16="http://schemas.microsoft.com/office/drawing/2014/main" id="{E50B3ECC-5A99-4A58-95CE-DC3D2CF14DEE}"/>
                    </a:ext>
                  </a:extLst>
                </p14:cNvPr>
                <p14:cNvContentPartPr/>
                <p14:nvPr/>
              </p14:nvContentPartPr>
              <p14:xfrm>
                <a:off x="6331832" y="4824505"/>
                <a:ext cx="325440" cy="52200"/>
              </p14:xfrm>
            </p:contentPart>
          </mc:Choice>
          <mc:Fallback xmlns="">
            <p:pic>
              <p:nvPicPr>
                <p:cNvPr id="446" name="Рукописный ввод 445">
                  <a:extLst>
                    <a:ext uri="{FF2B5EF4-FFF2-40B4-BE49-F238E27FC236}">
                      <a16:creationId xmlns:a16="http://schemas.microsoft.com/office/drawing/2014/main" id="{E50B3ECC-5A99-4A58-95CE-DC3D2CF14DEE}"/>
                    </a:ext>
                  </a:extLst>
                </p:cNvPr>
                <p:cNvPicPr/>
                <p:nvPr/>
              </p:nvPicPr>
              <p:blipFill>
                <a:blip r:embed="rId305"/>
                <a:stretch>
                  <a:fillRect/>
                </a:stretch>
              </p:blipFill>
              <p:spPr>
                <a:xfrm>
                  <a:off x="6323192" y="4815865"/>
                  <a:ext cx="343080" cy="69840"/>
                </a:xfrm>
                <a:prstGeom prst="rect">
                  <a:avLst/>
                </a:prstGeom>
              </p:spPr>
            </p:pic>
          </mc:Fallback>
        </mc:AlternateContent>
      </p:grpSp>
      <p:grpSp>
        <p:nvGrpSpPr>
          <p:cNvPr id="457" name="Группа 456">
            <a:extLst>
              <a:ext uri="{FF2B5EF4-FFF2-40B4-BE49-F238E27FC236}">
                <a16:creationId xmlns:a16="http://schemas.microsoft.com/office/drawing/2014/main" id="{EE9923E0-9F45-4F2D-8056-5F783EC054AA}"/>
              </a:ext>
            </a:extLst>
          </p:cNvPr>
          <p:cNvGrpSpPr/>
          <p:nvPr/>
        </p:nvGrpSpPr>
        <p:grpSpPr>
          <a:xfrm>
            <a:off x="6241832" y="5242825"/>
            <a:ext cx="363600" cy="1499760"/>
            <a:chOff x="6241832" y="5242825"/>
            <a:chExt cx="363600" cy="1499760"/>
          </a:xfrm>
        </p:grpSpPr>
        <mc:AlternateContent xmlns:mc="http://schemas.openxmlformats.org/markup-compatibility/2006" xmlns:p14="http://schemas.microsoft.com/office/powerpoint/2010/main">
          <mc:Choice Requires="p14">
            <p:contentPart p14:bwMode="auto" r:id="rId306">
              <p14:nvContentPartPr>
                <p14:cNvPr id="448" name="Рукописный ввод 447">
                  <a:extLst>
                    <a:ext uri="{FF2B5EF4-FFF2-40B4-BE49-F238E27FC236}">
                      <a16:creationId xmlns:a16="http://schemas.microsoft.com/office/drawing/2014/main" id="{6B4AB4C4-23A5-45F1-BB00-449FA7008A1B}"/>
                    </a:ext>
                  </a:extLst>
                </p14:cNvPr>
                <p14:cNvContentPartPr/>
                <p14:nvPr/>
              </p14:nvContentPartPr>
              <p14:xfrm>
                <a:off x="6439832" y="5271265"/>
                <a:ext cx="20880" cy="239760"/>
              </p14:xfrm>
            </p:contentPart>
          </mc:Choice>
          <mc:Fallback xmlns="">
            <p:pic>
              <p:nvPicPr>
                <p:cNvPr id="448" name="Рукописный ввод 447">
                  <a:extLst>
                    <a:ext uri="{FF2B5EF4-FFF2-40B4-BE49-F238E27FC236}">
                      <a16:creationId xmlns:a16="http://schemas.microsoft.com/office/drawing/2014/main" id="{6B4AB4C4-23A5-45F1-BB00-449FA7008A1B}"/>
                    </a:ext>
                  </a:extLst>
                </p:cNvPr>
                <p:cNvPicPr/>
                <p:nvPr/>
              </p:nvPicPr>
              <p:blipFill>
                <a:blip r:embed="rId307"/>
                <a:stretch>
                  <a:fillRect/>
                </a:stretch>
              </p:blipFill>
              <p:spPr>
                <a:xfrm>
                  <a:off x="6430832" y="5262625"/>
                  <a:ext cx="3852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449" name="Рукописный ввод 448">
                  <a:extLst>
                    <a:ext uri="{FF2B5EF4-FFF2-40B4-BE49-F238E27FC236}">
                      <a16:creationId xmlns:a16="http://schemas.microsoft.com/office/drawing/2014/main" id="{DF4D676C-1BCB-4829-B94B-2EFC186DC4D1}"/>
                    </a:ext>
                  </a:extLst>
                </p14:cNvPr>
                <p14:cNvContentPartPr/>
                <p14:nvPr/>
              </p14:nvContentPartPr>
              <p14:xfrm>
                <a:off x="6325712" y="5242825"/>
                <a:ext cx="270360" cy="21960"/>
              </p14:xfrm>
            </p:contentPart>
          </mc:Choice>
          <mc:Fallback xmlns="">
            <p:pic>
              <p:nvPicPr>
                <p:cNvPr id="449" name="Рукописный ввод 448">
                  <a:extLst>
                    <a:ext uri="{FF2B5EF4-FFF2-40B4-BE49-F238E27FC236}">
                      <a16:creationId xmlns:a16="http://schemas.microsoft.com/office/drawing/2014/main" id="{DF4D676C-1BCB-4829-B94B-2EFC186DC4D1}"/>
                    </a:ext>
                  </a:extLst>
                </p:cNvPr>
                <p:cNvPicPr/>
                <p:nvPr/>
              </p:nvPicPr>
              <p:blipFill>
                <a:blip r:embed="rId309"/>
                <a:stretch>
                  <a:fillRect/>
                </a:stretch>
              </p:blipFill>
              <p:spPr>
                <a:xfrm>
                  <a:off x="6316712" y="5234185"/>
                  <a:ext cx="2880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450" name="Рукописный ввод 449">
                  <a:extLst>
                    <a:ext uri="{FF2B5EF4-FFF2-40B4-BE49-F238E27FC236}">
                      <a16:creationId xmlns:a16="http://schemas.microsoft.com/office/drawing/2014/main" id="{A18B358A-902E-4F32-966C-93E5B6623280}"/>
                    </a:ext>
                  </a:extLst>
                </p14:cNvPr>
                <p14:cNvContentPartPr/>
                <p14:nvPr/>
              </p14:nvContentPartPr>
              <p14:xfrm>
                <a:off x="6374312" y="5723425"/>
                <a:ext cx="28800" cy="232920"/>
              </p14:xfrm>
            </p:contentPart>
          </mc:Choice>
          <mc:Fallback xmlns="">
            <p:pic>
              <p:nvPicPr>
                <p:cNvPr id="450" name="Рукописный ввод 449">
                  <a:extLst>
                    <a:ext uri="{FF2B5EF4-FFF2-40B4-BE49-F238E27FC236}">
                      <a16:creationId xmlns:a16="http://schemas.microsoft.com/office/drawing/2014/main" id="{A18B358A-902E-4F32-966C-93E5B6623280}"/>
                    </a:ext>
                  </a:extLst>
                </p:cNvPr>
                <p:cNvPicPr/>
                <p:nvPr/>
              </p:nvPicPr>
              <p:blipFill>
                <a:blip r:embed="rId311"/>
                <a:stretch>
                  <a:fillRect/>
                </a:stretch>
              </p:blipFill>
              <p:spPr>
                <a:xfrm>
                  <a:off x="6365312" y="5714785"/>
                  <a:ext cx="4644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451" name="Рукописный ввод 450">
                  <a:extLst>
                    <a:ext uri="{FF2B5EF4-FFF2-40B4-BE49-F238E27FC236}">
                      <a16:creationId xmlns:a16="http://schemas.microsoft.com/office/drawing/2014/main" id="{192D8348-BD1B-447B-8B0E-787F13B2085F}"/>
                    </a:ext>
                  </a:extLst>
                </p14:cNvPr>
                <p14:cNvContentPartPr/>
                <p14:nvPr/>
              </p14:nvContentPartPr>
              <p14:xfrm>
                <a:off x="6241832" y="5660425"/>
                <a:ext cx="306720" cy="42120"/>
              </p14:xfrm>
            </p:contentPart>
          </mc:Choice>
          <mc:Fallback xmlns="">
            <p:pic>
              <p:nvPicPr>
                <p:cNvPr id="451" name="Рукописный ввод 450">
                  <a:extLst>
                    <a:ext uri="{FF2B5EF4-FFF2-40B4-BE49-F238E27FC236}">
                      <a16:creationId xmlns:a16="http://schemas.microsoft.com/office/drawing/2014/main" id="{192D8348-BD1B-447B-8B0E-787F13B2085F}"/>
                    </a:ext>
                  </a:extLst>
                </p:cNvPr>
                <p:cNvPicPr/>
                <p:nvPr/>
              </p:nvPicPr>
              <p:blipFill>
                <a:blip r:embed="rId313"/>
                <a:stretch>
                  <a:fillRect/>
                </a:stretch>
              </p:blipFill>
              <p:spPr>
                <a:xfrm>
                  <a:off x="6233192" y="5651425"/>
                  <a:ext cx="32436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452" name="Рукописный ввод 451">
                  <a:extLst>
                    <a:ext uri="{FF2B5EF4-FFF2-40B4-BE49-F238E27FC236}">
                      <a16:creationId xmlns:a16="http://schemas.microsoft.com/office/drawing/2014/main" id="{7C711A5E-0BBF-4924-93E8-AC8C7BA6B999}"/>
                    </a:ext>
                  </a:extLst>
                </p14:cNvPr>
                <p14:cNvContentPartPr/>
                <p14:nvPr/>
              </p14:nvContentPartPr>
              <p14:xfrm>
                <a:off x="6418232" y="6084865"/>
                <a:ext cx="35280" cy="213120"/>
              </p14:xfrm>
            </p:contentPart>
          </mc:Choice>
          <mc:Fallback xmlns="">
            <p:pic>
              <p:nvPicPr>
                <p:cNvPr id="452" name="Рукописный ввод 451">
                  <a:extLst>
                    <a:ext uri="{FF2B5EF4-FFF2-40B4-BE49-F238E27FC236}">
                      <a16:creationId xmlns:a16="http://schemas.microsoft.com/office/drawing/2014/main" id="{7C711A5E-0BBF-4924-93E8-AC8C7BA6B999}"/>
                    </a:ext>
                  </a:extLst>
                </p:cNvPr>
                <p:cNvPicPr/>
                <p:nvPr/>
              </p:nvPicPr>
              <p:blipFill>
                <a:blip r:embed="rId315"/>
                <a:stretch>
                  <a:fillRect/>
                </a:stretch>
              </p:blipFill>
              <p:spPr>
                <a:xfrm>
                  <a:off x="6409592" y="6076225"/>
                  <a:ext cx="5292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453" name="Рукописный ввод 452">
                  <a:extLst>
                    <a:ext uri="{FF2B5EF4-FFF2-40B4-BE49-F238E27FC236}">
                      <a16:creationId xmlns:a16="http://schemas.microsoft.com/office/drawing/2014/main" id="{B8436022-FCC4-4F78-AC49-07CF5E1658A1}"/>
                    </a:ext>
                  </a:extLst>
                </p14:cNvPr>
                <p14:cNvContentPartPr/>
                <p14:nvPr/>
              </p14:nvContentPartPr>
              <p14:xfrm>
                <a:off x="6270272" y="6033025"/>
                <a:ext cx="335160" cy="53280"/>
              </p14:xfrm>
            </p:contentPart>
          </mc:Choice>
          <mc:Fallback xmlns="">
            <p:pic>
              <p:nvPicPr>
                <p:cNvPr id="453" name="Рукописный ввод 452">
                  <a:extLst>
                    <a:ext uri="{FF2B5EF4-FFF2-40B4-BE49-F238E27FC236}">
                      <a16:creationId xmlns:a16="http://schemas.microsoft.com/office/drawing/2014/main" id="{B8436022-FCC4-4F78-AC49-07CF5E1658A1}"/>
                    </a:ext>
                  </a:extLst>
                </p:cNvPr>
                <p:cNvPicPr/>
                <p:nvPr/>
              </p:nvPicPr>
              <p:blipFill>
                <a:blip r:embed="rId317"/>
                <a:stretch>
                  <a:fillRect/>
                </a:stretch>
              </p:blipFill>
              <p:spPr>
                <a:xfrm>
                  <a:off x="6261272" y="6024385"/>
                  <a:ext cx="35280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454" name="Рукописный ввод 453">
                  <a:extLst>
                    <a:ext uri="{FF2B5EF4-FFF2-40B4-BE49-F238E27FC236}">
                      <a16:creationId xmlns:a16="http://schemas.microsoft.com/office/drawing/2014/main" id="{09E28B5B-5A8C-4CA4-A09C-29FE58CA284B}"/>
                    </a:ext>
                  </a:extLst>
                </p14:cNvPr>
                <p14:cNvContentPartPr/>
                <p14:nvPr/>
              </p14:nvContentPartPr>
              <p14:xfrm>
                <a:off x="6336872" y="6518665"/>
                <a:ext cx="81720" cy="223920"/>
              </p14:xfrm>
            </p:contentPart>
          </mc:Choice>
          <mc:Fallback xmlns="">
            <p:pic>
              <p:nvPicPr>
                <p:cNvPr id="454" name="Рукописный ввод 453">
                  <a:extLst>
                    <a:ext uri="{FF2B5EF4-FFF2-40B4-BE49-F238E27FC236}">
                      <a16:creationId xmlns:a16="http://schemas.microsoft.com/office/drawing/2014/main" id="{09E28B5B-5A8C-4CA4-A09C-29FE58CA284B}"/>
                    </a:ext>
                  </a:extLst>
                </p:cNvPr>
                <p:cNvPicPr/>
                <p:nvPr/>
              </p:nvPicPr>
              <p:blipFill>
                <a:blip r:embed="rId319"/>
                <a:stretch>
                  <a:fillRect/>
                </a:stretch>
              </p:blipFill>
              <p:spPr>
                <a:xfrm>
                  <a:off x="6328232" y="6509665"/>
                  <a:ext cx="9936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455" name="Рукописный ввод 454">
                  <a:extLst>
                    <a:ext uri="{FF2B5EF4-FFF2-40B4-BE49-F238E27FC236}">
                      <a16:creationId xmlns:a16="http://schemas.microsoft.com/office/drawing/2014/main" id="{A7D5B69E-C5E5-48D8-A625-9FFDB30314F1}"/>
                    </a:ext>
                  </a:extLst>
                </p14:cNvPr>
                <p14:cNvContentPartPr/>
                <p14:nvPr/>
              </p14:nvContentPartPr>
              <p14:xfrm>
                <a:off x="6241832" y="6467905"/>
                <a:ext cx="311760" cy="25920"/>
              </p14:xfrm>
            </p:contentPart>
          </mc:Choice>
          <mc:Fallback xmlns="">
            <p:pic>
              <p:nvPicPr>
                <p:cNvPr id="455" name="Рукописный ввод 454">
                  <a:extLst>
                    <a:ext uri="{FF2B5EF4-FFF2-40B4-BE49-F238E27FC236}">
                      <a16:creationId xmlns:a16="http://schemas.microsoft.com/office/drawing/2014/main" id="{A7D5B69E-C5E5-48D8-A625-9FFDB30314F1}"/>
                    </a:ext>
                  </a:extLst>
                </p:cNvPr>
                <p:cNvPicPr/>
                <p:nvPr/>
              </p:nvPicPr>
              <p:blipFill>
                <a:blip r:embed="rId321"/>
                <a:stretch>
                  <a:fillRect/>
                </a:stretch>
              </p:blipFill>
              <p:spPr>
                <a:xfrm>
                  <a:off x="6233192" y="6458905"/>
                  <a:ext cx="329400" cy="43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22">
            <p14:nvContentPartPr>
              <p14:cNvPr id="458" name="Рукописный ввод 457">
                <a:extLst>
                  <a:ext uri="{FF2B5EF4-FFF2-40B4-BE49-F238E27FC236}">
                    <a16:creationId xmlns:a16="http://schemas.microsoft.com/office/drawing/2014/main" id="{14EE9896-A7F1-406B-83AF-7CE646057A69}"/>
                  </a:ext>
                </a:extLst>
              </p14:cNvPr>
              <p14:cNvContentPartPr/>
              <p14:nvPr/>
            </p14:nvContentPartPr>
            <p14:xfrm>
              <a:off x="6026552" y="4536145"/>
              <a:ext cx="961560" cy="553680"/>
            </p14:xfrm>
          </p:contentPart>
        </mc:Choice>
        <mc:Fallback xmlns="">
          <p:pic>
            <p:nvPicPr>
              <p:cNvPr id="458" name="Рукописный ввод 457">
                <a:extLst>
                  <a:ext uri="{FF2B5EF4-FFF2-40B4-BE49-F238E27FC236}">
                    <a16:creationId xmlns:a16="http://schemas.microsoft.com/office/drawing/2014/main" id="{14EE9896-A7F1-406B-83AF-7CE646057A69}"/>
                  </a:ext>
                </a:extLst>
              </p:cNvPr>
              <p:cNvPicPr/>
              <p:nvPr/>
            </p:nvPicPr>
            <p:blipFill>
              <a:blip r:embed="rId323"/>
              <a:stretch>
                <a:fillRect/>
              </a:stretch>
            </p:blipFill>
            <p:spPr>
              <a:xfrm>
                <a:off x="6017552" y="4527505"/>
                <a:ext cx="979200" cy="57132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459" name="Рукописный ввод 458">
                <a:extLst>
                  <a:ext uri="{FF2B5EF4-FFF2-40B4-BE49-F238E27FC236}">
                    <a16:creationId xmlns:a16="http://schemas.microsoft.com/office/drawing/2014/main" id="{6DA488A3-7F58-491A-A635-F2585BAF31E0}"/>
                  </a:ext>
                </a:extLst>
              </p14:cNvPr>
              <p14:cNvContentPartPr/>
              <p14:nvPr/>
            </p14:nvContentPartPr>
            <p14:xfrm>
              <a:off x="7112672" y="4225825"/>
              <a:ext cx="842040" cy="486000"/>
            </p14:xfrm>
          </p:contentPart>
        </mc:Choice>
        <mc:Fallback xmlns="">
          <p:pic>
            <p:nvPicPr>
              <p:cNvPr id="459" name="Рукописный ввод 458">
                <a:extLst>
                  <a:ext uri="{FF2B5EF4-FFF2-40B4-BE49-F238E27FC236}">
                    <a16:creationId xmlns:a16="http://schemas.microsoft.com/office/drawing/2014/main" id="{6DA488A3-7F58-491A-A635-F2585BAF31E0}"/>
                  </a:ext>
                </a:extLst>
              </p:cNvPr>
              <p:cNvPicPr/>
              <p:nvPr/>
            </p:nvPicPr>
            <p:blipFill>
              <a:blip r:embed="rId325"/>
              <a:stretch>
                <a:fillRect/>
              </a:stretch>
            </p:blipFill>
            <p:spPr>
              <a:xfrm>
                <a:off x="7104032" y="4217185"/>
                <a:ext cx="859680" cy="503640"/>
              </a:xfrm>
              <a:prstGeom prst="rect">
                <a:avLst/>
              </a:prstGeom>
            </p:spPr>
          </p:pic>
        </mc:Fallback>
      </mc:AlternateContent>
      <p:grpSp>
        <p:nvGrpSpPr>
          <p:cNvPr id="475" name="Группа 474">
            <a:extLst>
              <a:ext uri="{FF2B5EF4-FFF2-40B4-BE49-F238E27FC236}">
                <a16:creationId xmlns:a16="http://schemas.microsoft.com/office/drawing/2014/main" id="{168249DE-78F6-4E54-995E-1DE4A22C5025}"/>
              </a:ext>
            </a:extLst>
          </p:cNvPr>
          <p:cNvGrpSpPr/>
          <p:nvPr/>
        </p:nvGrpSpPr>
        <p:grpSpPr>
          <a:xfrm>
            <a:off x="8503352" y="3640465"/>
            <a:ext cx="993600" cy="615960"/>
            <a:chOff x="8503352" y="3640465"/>
            <a:chExt cx="993600" cy="615960"/>
          </a:xfrm>
        </p:grpSpPr>
        <mc:AlternateContent xmlns:mc="http://schemas.openxmlformats.org/markup-compatibility/2006" xmlns:p14="http://schemas.microsoft.com/office/powerpoint/2010/main">
          <mc:Choice Requires="p14">
            <p:contentPart p14:bwMode="auto" r:id="rId326">
              <p14:nvContentPartPr>
                <p14:cNvPr id="460" name="Рукописный ввод 459">
                  <a:extLst>
                    <a:ext uri="{FF2B5EF4-FFF2-40B4-BE49-F238E27FC236}">
                      <a16:creationId xmlns:a16="http://schemas.microsoft.com/office/drawing/2014/main" id="{C95D3145-35DA-4D63-B2BB-7B2546735C4C}"/>
                    </a:ext>
                  </a:extLst>
                </p14:cNvPr>
                <p14:cNvContentPartPr/>
                <p14:nvPr/>
              </p14:nvContentPartPr>
              <p14:xfrm>
                <a:off x="8503352" y="3656665"/>
                <a:ext cx="50760" cy="410760"/>
              </p14:xfrm>
            </p:contentPart>
          </mc:Choice>
          <mc:Fallback xmlns="">
            <p:pic>
              <p:nvPicPr>
                <p:cNvPr id="460" name="Рукописный ввод 459">
                  <a:extLst>
                    <a:ext uri="{FF2B5EF4-FFF2-40B4-BE49-F238E27FC236}">
                      <a16:creationId xmlns:a16="http://schemas.microsoft.com/office/drawing/2014/main" id="{C95D3145-35DA-4D63-B2BB-7B2546735C4C}"/>
                    </a:ext>
                  </a:extLst>
                </p:cNvPr>
                <p:cNvPicPr/>
                <p:nvPr/>
              </p:nvPicPr>
              <p:blipFill>
                <a:blip r:embed="rId327"/>
                <a:stretch>
                  <a:fillRect/>
                </a:stretch>
              </p:blipFill>
              <p:spPr>
                <a:xfrm>
                  <a:off x="8494352" y="3648025"/>
                  <a:ext cx="68400" cy="42840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461" name="Рукописный ввод 460">
                  <a:extLst>
                    <a:ext uri="{FF2B5EF4-FFF2-40B4-BE49-F238E27FC236}">
                      <a16:creationId xmlns:a16="http://schemas.microsoft.com/office/drawing/2014/main" id="{5D22A4A0-3914-4A00-A74C-063B323CE9F6}"/>
                    </a:ext>
                  </a:extLst>
                </p14:cNvPr>
                <p14:cNvContentPartPr/>
                <p14:nvPr/>
              </p14:nvContentPartPr>
              <p14:xfrm>
                <a:off x="8611712" y="3673945"/>
                <a:ext cx="43560" cy="351720"/>
              </p14:xfrm>
            </p:contentPart>
          </mc:Choice>
          <mc:Fallback xmlns="">
            <p:pic>
              <p:nvPicPr>
                <p:cNvPr id="461" name="Рукописный ввод 460">
                  <a:extLst>
                    <a:ext uri="{FF2B5EF4-FFF2-40B4-BE49-F238E27FC236}">
                      <a16:creationId xmlns:a16="http://schemas.microsoft.com/office/drawing/2014/main" id="{5D22A4A0-3914-4A00-A74C-063B323CE9F6}"/>
                    </a:ext>
                  </a:extLst>
                </p:cNvPr>
                <p:cNvPicPr/>
                <p:nvPr/>
              </p:nvPicPr>
              <p:blipFill>
                <a:blip r:embed="rId329"/>
                <a:stretch>
                  <a:fillRect/>
                </a:stretch>
              </p:blipFill>
              <p:spPr>
                <a:xfrm>
                  <a:off x="8603072" y="3665305"/>
                  <a:ext cx="6120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462" name="Рукописный ввод 461">
                  <a:extLst>
                    <a:ext uri="{FF2B5EF4-FFF2-40B4-BE49-F238E27FC236}">
                      <a16:creationId xmlns:a16="http://schemas.microsoft.com/office/drawing/2014/main" id="{91970BBD-971D-4AA9-B491-ED70B36EB9C0}"/>
                    </a:ext>
                  </a:extLst>
                </p14:cNvPr>
                <p14:cNvContentPartPr/>
                <p14:nvPr/>
              </p14:nvContentPartPr>
              <p14:xfrm>
                <a:off x="8521712" y="3842425"/>
                <a:ext cx="119880" cy="48960"/>
              </p14:xfrm>
            </p:contentPart>
          </mc:Choice>
          <mc:Fallback xmlns="">
            <p:pic>
              <p:nvPicPr>
                <p:cNvPr id="462" name="Рукописный ввод 461">
                  <a:extLst>
                    <a:ext uri="{FF2B5EF4-FFF2-40B4-BE49-F238E27FC236}">
                      <a16:creationId xmlns:a16="http://schemas.microsoft.com/office/drawing/2014/main" id="{91970BBD-971D-4AA9-B491-ED70B36EB9C0}"/>
                    </a:ext>
                  </a:extLst>
                </p:cNvPr>
                <p:cNvPicPr/>
                <p:nvPr/>
              </p:nvPicPr>
              <p:blipFill>
                <a:blip r:embed="rId331"/>
                <a:stretch>
                  <a:fillRect/>
                </a:stretch>
              </p:blipFill>
              <p:spPr>
                <a:xfrm>
                  <a:off x="8513072" y="3833425"/>
                  <a:ext cx="13752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463" name="Рукописный ввод 462">
                  <a:extLst>
                    <a:ext uri="{FF2B5EF4-FFF2-40B4-BE49-F238E27FC236}">
                      <a16:creationId xmlns:a16="http://schemas.microsoft.com/office/drawing/2014/main" id="{37D2DAF4-82A5-46EA-9732-E8B0DD676269}"/>
                    </a:ext>
                  </a:extLst>
                </p14:cNvPr>
                <p14:cNvContentPartPr/>
                <p14:nvPr/>
              </p14:nvContentPartPr>
              <p14:xfrm>
                <a:off x="8715752" y="3690505"/>
                <a:ext cx="94320" cy="354240"/>
              </p14:xfrm>
            </p:contentPart>
          </mc:Choice>
          <mc:Fallback xmlns="">
            <p:pic>
              <p:nvPicPr>
                <p:cNvPr id="463" name="Рукописный ввод 462">
                  <a:extLst>
                    <a:ext uri="{FF2B5EF4-FFF2-40B4-BE49-F238E27FC236}">
                      <a16:creationId xmlns:a16="http://schemas.microsoft.com/office/drawing/2014/main" id="{37D2DAF4-82A5-46EA-9732-E8B0DD676269}"/>
                    </a:ext>
                  </a:extLst>
                </p:cNvPr>
                <p:cNvPicPr/>
                <p:nvPr/>
              </p:nvPicPr>
              <p:blipFill>
                <a:blip r:embed="rId333"/>
                <a:stretch>
                  <a:fillRect/>
                </a:stretch>
              </p:blipFill>
              <p:spPr>
                <a:xfrm>
                  <a:off x="8707112" y="3681865"/>
                  <a:ext cx="11196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464" name="Рукописный ввод 463">
                  <a:extLst>
                    <a:ext uri="{FF2B5EF4-FFF2-40B4-BE49-F238E27FC236}">
                      <a16:creationId xmlns:a16="http://schemas.microsoft.com/office/drawing/2014/main" id="{5904D719-0035-4158-BBBE-09FE0D7883BD}"/>
                    </a:ext>
                  </a:extLst>
                </p14:cNvPr>
                <p14:cNvContentPartPr/>
                <p14:nvPr/>
              </p14:nvContentPartPr>
              <p14:xfrm>
                <a:off x="8835632" y="3676465"/>
                <a:ext cx="149760" cy="288360"/>
              </p14:xfrm>
            </p:contentPart>
          </mc:Choice>
          <mc:Fallback xmlns="">
            <p:pic>
              <p:nvPicPr>
                <p:cNvPr id="464" name="Рукописный ввод 463">
                  <a:extLst>
                    <a:ext uri="{FF2B5EF4-FFF2-40B4-BE49-F238E27FC236}">
                      <a16:creationId xmlns:a16="http://schemas.microsoft.com/office/drawing/2014/main" id="{5904D719-0035-4158-BBBE-09FE0D7883BD}"/>
                    </a:ext>
                  </a:extLst>
                </p:cNvPr>
                <p:cNvPicPr/>
                <p:nvPr/>
              </p:nvPicPr>
              <p:blipFill>
                <a:blip r:embed="rId335"/>
                <a:stretch>
                  <a:fillRect/>
                </a:stretch>
              </p:blipFill>
              <p:spPr>
                <a:xfrm>
                  <a:off x="8826992" y="3667465"/>
                  <a:ext cx="16740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465" name="Рукописный ввод 464">
                  <a:extLst>
                    <a:ext uri="{FF2B5EF4-FFF2-40B4-BE49-F238E27FC236}">
                      <a16:creationId xmlns:a16="http://schemas.microsoft.com/office/drawing/2014/main" id="{A3DC8C1B-2B22-453D-A965-C783FA36BD9C}"/>
                    </a:ext>
                  </a:extLst>
                </p14:cNvPr>
                <p14:cNvContentPartPr/>
                <p14:nvPr/>
              </p14:nvContentPartPr>
              <p14:xfrm>
                <a:off x="9032552" y="3640465"/>
                <a:ext cx="219240" cy="398160"/>
              </p14:xfrm>
            </p:contentPart>
          </mc:Choice>
          <mc:Fallback xmlns="">
            <p:pic>
              <p:nvPicPr>
                <p:cNvPr id="465" name="Рукописный ввод 464">
                  <a:extLst>
                    <a:ext uri="{FF2B5EF4-FFF2-40B4-BE49-F238E27FC236}">
                      <a16:creationId xmlns:a16="http://schemas.microsoft.com/office/drawing/2014/main" id="{A3DC8C1B-2B22-453D-A965-C783FA36BD9C}"/>
                    </a:ext>
                  </a:extLst>
                </p:cNvPr>
                <p:cNvPicPr/>
                <p:nvPr/>
              </p:nvPicPr>
              <p:blipFill>
                <a:blip r:embed="rId337"/>
                <a:stretch>
                  <a:fillRect/>
                </a:stretch>
              </p:blipFill>
              <p:spPr>
                <a:xfrm>
                  <a:off x="9023552" y="3631825"/>
                  <a:ext cx="236880"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466" name="Рукописный ввод 465">
                  <a:extLst>
                    <a:ext uri="{FF2B5EF4-FFF2-40B4-BE49-F238E27FC236}">
                      <a16:creationId xmlns:a16="http://schemas.microsoft.com/office/drawing/2014/main" id="{2D243F78-A524-411E-A394-3D5F24B1BAE7}"/>
                    </a:ext>
                  </a:extLst>
                </p14:cNvPr>
                <p14:cNvContentPartPr/>
                <p14:nvPr/>
              </p14:nvContentPartPr>
              <p14:xfrm>
                <a:off x="9265832" y="3687985"/>
                <a:ext cx="105120" cy="282600"/>
              </p14:xfrm>
            </p:contentPart>
          </mc:Choice>
          <mc:Fallback xmlns="">
            <p:pic>
              <p:nvPicPr>
                <p:cNvPr id="466" name="Рукописный ввод 465">
                  <a:extLst>
                    <a:ext uri="{FF2B5EF4-FFF2-40B4-BE49-F238E27FC236}">
                      <a16:creationId xmlns:a16="http://schemas.microsoft.com/office/drawing/2014/main" id="{2D243F78-A524-411E-A394-3D5F24B1BAE7}"/>
                    </a:ext>
                  </a:extLst>
                </p:cNvPr>
                <p:cNvPicPr/>
                <p:nvPr/>
              </p:nvPicPr>
              <p:blipFill>
                <a:blip r:embed="rId339"/>
                <a:stretch>
                  <a:fillRect/>
                </a:stretch>
              </p:blipFill>
              <p:spPr>
                <a:xfrm>
                  <a:off x="9257192" y="3679345"/>
                  <a:ext cx="12276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467" name="Рукописный ввод 466">
                  <a:extLst>
                    <a:ext uri="{FF2B5EF4-FFF2-40B4-BE49-F238E27FC236}">
                      <a16:creationId xmlns:a16="http://schemas.microsoft.com/office/drawing/2014/main" id="{A632E1C7-CB8E-450F-9C67-575E856A840F}"/>
                    </a:ext>
                  </a:extLst>
                </p14:cNvPr>
                <p14:cNvContentPartPr/>
                <p14:nvPr/>
              </p14:nvContentPartPr>
              <p14:xfrm>
                <a:off x="9392912" y="3697705"/>
                <a:ext cx="104040" cy="558720"/>
              </p14:xfrm>
            </p:contentPart>
          </mc:Choice>
          <mc:Fallback xmlns="">
            <p:pic>
              <p:nvPicPr>
                <p:cNvPr id="467" name="Рукописный ввод 466">
                  <a:extLst>
                    <a:ext uri="{FF2B5EF4-FFF2-40B4-BE49-F238E27FC236}">
                      <a16:creationId xmlns:a16="http://schemas.microsoft.com/office/drawing/2014/main" id="{A632E1C7-CB8E-450F-9C67-575E856A840F}"/>
                    </a:ext>
                  </a:extLst>
                </p:cNvPr>
                <p:cNvPicPr/>
                <p:nvPr/>
              </p:nvPicPr>
              <p:blipFill>
                <a:blip r:embed="rId341"/>
                <a:stretch>
                  <a:fillRect/>
                </a:stretch>
              </p:blipFill>
              <p:spPr>
                <a:xfrm>
                  <a:off x="9383912" y="3688705"/>
                  <a:ext cx="121680" cy="576360"/>
                </a:xfrm>
                <a:prstGeom prst="rect">
                  <a:avLst/>
                </a:prstGeom>
              </p:spPr>
            </p:pic>
          </mc:Fallback>
        </mc:AlternateContent>
      </p:grpSp>
      <p:grpSp>
        <p:nvGrpSpPr>
          <p:cNvPr id="474" name="Группа 473">
            <a:extLst>
              <a:ext uri="{FF2B5EF4-FFF2-40B4-BE49-F238E27FC236}">
                <a16:creationId xmlns:a16="http://schemas.microsoft.com/office/drawing/2014/main" id="{89BDB857-A4F5-4D95-8B14-D737A743CCC6}"/>
              </a:ext>
            </a:extLst>
          </p:cNvPr>
          <p:cNvGrpSpPr/>
          <p:nvPr/>
        </p:nvGrpSpPr>
        <p:grpSpPr>
          <a:xfrm>
            <a:off x="9875312" y="3568105"/>
            <a:ext cx="1611360" cy="512280"/>
            <a:chOff x="9875312" y="3568105"/>
            <a:chExt cx="1611360" cy="512280"/>
          </a:xfrm>
        </p:grpSpPr>
        <mc:AlternateContent xmlns:mc="http://schemas.openxmlformats.org/markup-compatibility/2006" xmlns:p14="http://schemas.microsoft.com/office/powerpoint/2010/main">
          <mc:Choice Requires="p14">
            <p:contentPart p14:bwMode="auto" r:id="rId342">
              <p14:nvContentPartPr>
                <p14:cNvPr id="468" name="Рукописный ввод 467">
                  <a:extLst>
                    <a:ext uri="{FF2B5EF4-FFF2-40B4-BE49-F238E27FC236}">
                      <a16:creationId xmlns:a16="http://schemas.microsoft.com/office/drawing/2014/main" id="{50539C7E-D51C-4EC9-A61C-85B6BE31CA0D}"/>
                    </a:ext>
                  </a:extLst>
                </p14:cNvPr>
                <p14:cNvContentPartPr/>
                <p14:nvPr/>
              </p14:nvContentPartPr>
              <p14:xfrm>
                <a:off x="9875312" y="3682225"/>
                <a:ext cx="132840" cy="398160"/>
              </p14:xfrm>
            </p:contentPart>
          </mc:Choice>
          <mc:Fallback xmlns="">
            <p:pic>
              <p:nvPicPr>
                <p:cNvPr id="468" name="Рукописный ввод 467">
                  <a:extLst>
                    <a:ext uri="{FF2B5EF4-FFF2-40B4-BE49-F238E27FC236}">
                      <a16:creationId xmlns:a16="http://schemas.microsoft.com/office/drawing/2014/main" id="{50539C7E-D51C-4EC9-A61C-85B6BE31CA0D}"/>
                    </a:ext>
                  </a:extLst>
                </p:cNvPr>
                <p:cNvPicPr/>
                <p:nvPr/>
              </p:nvPicPr>
              <p:blipFill>
                <a:blip r:embed="rId343"/>
                <a:stretch>
                  <a:fillRect/>
                </a:stretch>
              </p:blipFill>
              <p:spPr>
                <a:xfrm>
                  <a:off x="9866672" y="3673225"/>
                  <a:ext cx="150480"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469" name="Рукописный ввод 468">
                  <a:extLst>
                    <a:ext uri="{FF2B5EF4-FFF2-40B4-BE49-F238E27FC236}">
                      <a16:creationId xmlns:a16="http://schemas.microsoft.com/office/drawing/2014/main" id="{063B0102-B104-4EF2-8B2D-1C1B325A0417}"/>
                    </a:ext>
                  </a:extLst>
                </p14:cNvPr>
                <p14:cNvContentPartPr/>
                <p14:nvPr/>
              </p14:nvContentPartPr>
              <p14:xfrm>
                <a:off x="9988352" y="3755665"/>
                <a:ext cx="403200" cy="235800"/>
              </p14:xfrm>
            </p:contentPart>
          </mc:Choice>
          <mc:Fallback xmlns="">
            <p:pic>
              <p:nvPicPr>
                <p:cNvPr id="469" name="Рукописный ввод 468">
                  <a:extLst>
                    <a:ext uri="{FF2B5EF4-FFF2-40B4-BE49-F238E27FC236}">
                      <a16:creationId xmlns:a16="http://schemas.microsoft.com/office/drawing/2014/main" id="{063B0102-B104-4EF2-8B2D-1C1B325A0417}"/>
                    </a:ext>
                  </a:extLst>
                </p:cNvPr>
                <p:cNvPicPr/>
                <p:nvPr/>
              </p:nvPicPr>
              <p:blipFill>
                <a:blip r:embed="rId345"/>
                <a:stretch>
                  <a:fillRect/>
                </a:stretch>
              </p:blipFill>
              <p:spPr>
                <a:xfrm>
                  <a:off x="9979712" y="3746665"/>
                  <a:ext cx="42084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470" name="Рукописный ввод 469">
                  <a:extLst>
                    <a:ext uri="{FF2B5EF4-FFF2-40B4-BE49-F238E27FC236}">
                      <a16:creationId xmlns:a16="http://schemas.microsoft.com/office/drawing/2014/main" id="{F3D724B8-F26E-4005-8E91-916AFB86B624}"/>
                    </a:ext>
                  </a:extLst>
                </p14:cNvPr>
                <p14:cNvContentPartPr/>
                <p14:nvPr/>
              </p14:nvContentPartPr>
              <p14:xfrm>
                <a:off x="10428632" y="3606985"/>
                <a:ext cx="200160" cy="434160"/>
              </p14:xfrm>
            </p:contentPart>
          </mc:Choice>
          <mc:Fallback xmlns="">
            <p:pic>
              <p:nvPicPr>
                <p:cNvPr id="470" name="Рукописный ввод 469">
                  <a:extLst>
                    <a:ext uri="{FF2B5EF4-FFF2-40B4-BE49-F238E27FC236}">
                      <a16:creationId xmlns:a16="http://schemas.microsoft.com/office/drawing/2014/main" id="{F3D724B8-F26E-4005-8E91-916AFB86B624}"/>
                    </a:ext>
                  </a:extLst>
                </p:cNvPr>
                <p:cNvPicPr/>
                <p:nvPr/>
              </p:nvPicPr>
              <p:blipFill>
                <a:blip r:embed="rId347"/>
                <a:stretch>
                  <a:fillRect/>
                </a:stretch>
              </p:blipFill>
              <p:spPr>
                <a:xfrm>
                  <a:off x="10419632" y="3597985"/>
                  <a:ext cx="21780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471" name="Рукописный ввод 470">
                  <a:extLst>
                    <a:ext uri="{FF2B5EF4-FFF2-40B4-BE49-F238E27FC236}">
                      <a16:creationId xmlns:a16="http://schemas.microsoft.com/office/drawing/2014/main" id="{943CA9EC-F923-486B-B123-BB7751A7B4CF}"/>
                    </a:ext>
                  </a:extLst>
                </p14:cNvPr>
                <p14:cNvContentPartPr/>
                <p14:nvPr/>
              </p14:nvContentPartPr>
              <p14:xfrm>
                <a:off x="10494152" y="3777985"/>
                <a:ext cx="307080" cy="282240"/>
              </p14:xfrm>
            </p:contentPart>
          </mc:Choice>
          <mc:Fallback xmlns="">
            <p:pic>
              <p:nvPicPr>
                <p:cNvPr id="471" name="Рукописный ввод 470">
                  <a:extLst>
                    <a:ext uri="{FF2B5EF4-FFF2-40B4-BE49-F238E27FC236}">
                      <a16:creationId xmlns:a16="http://schemas.microsoft.com/office/drawing/2014/main" id="{943CA9EC-F923-486B-B123-BB7751A7B4CF}"/>
                    </a:ext>
                  </a:extLst>
                </p:cNvPr>
                <p:cNvPicPr/>
                <p:nvPr/>
              </p:nvPicPr>
              <p:blipFill>
                <a:blip r:embed="rId349"/>
                <a:stretch>
                  <a:fillRect/>
                </a:stretch>
              </p:blipFill>
              <p:spPr>
                <a:xfrm>
                  <a:off x="10485152" y="3768985"/>
                  <a:ext cx="32472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472" name="Рукописный ввод 471">
                  <a:extLst>
                    <a:ext uri="{FF2B5EF4-FFF2-40B4-BE49-F238E27FC236}">
                      <a16:creationId xmlns:a16="http://schemas.microsoft.com/office/drawing/2014/main" id="{034C399E-6FA0-4A88-9877-8A18429F2824}"/>
                    </a:ext>
                  </a:extLst>
                </p14:cNvPr>
                <p14:cNvContentPartPr/>
                <p14:nvPr/>
              </p14:nvContentPartPr>
              <p14:xfrm>
                <a:off x="10830032" y="3568105"/>
                <a:ext cx="172440" cy="386280"/>
              </p14:xfrm>
            </p:contentPart>
          </mc:Choice>
          <mc:Fallback xmlns="">
            <p:pic>
              <p:nvPicPr>
                <p:cNvPr id="472" name="Рукописный ввод 471">
                  <a:extLst>
                    <a:ext uri="{FF2B5EF4-FFF2-40B4-BE49-F238E27FC236}">
                      <a16:creationId xmlns:a16="http://schemas.microsoft.com/office/drawing/2014/main" id="{034C399E-6FA0-4A88-9877-8A18429F2824}"/>
                    </a:ext>
                  </a:extLst>
                </p:cNvPr>
                <p:cNvPicPr/>
                <p:nvPr/>
              </p:nvPicPr>
              <p:blipFill>
                <a:blip r:embed="rId351"/>
                <a:stretch>
                  <a:fillRect/>
                </a:stretch>
              </p:blipFill>
              <p:spPr>
                <a:xfrm>
                  <a:off x="10821392" y="3559105"/>
                  <a:ext cx="19008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473" name="Рукописный ввод 472">
                  <a:extLst>
                    <a:ext uri="{FF2B5EF4-FFF2-40B4-BE49-F238E27FC236}">
                      <a16:creationId xmlns:a16="http://schemas.microsoft.com/office/drawing/2014/main" id="{01A92B15-67DF-493B-BC89-128FC1AC9D3E}"/>
                    </a:ext>
                  </a:extLst>
                </p14:cNvPr>
                <p14:cNvContentPartPr/>
                <p14:nvPr/>
              </p14:nvContentPartPr>
              <p14:xfrm>
                <a:off x="11089232" y="3575665"/>
                <a:ext cx="397440" cy="353880"/>
              </p14:xfrm>
            </p:contentPart>
          </mc:Choice>
          <mc:Fallback xmlns="">
            <p:pic>
              <p:nvPicPr>
                <p:cNvPr id="473" name="Рукописный ввод 472">
                  <a:extLst>
                    <a:ext uri="{FF2B5EF4-FFF2-40B4-BE49-F238E27FC236}">
                      <a16:creationId xmlns:a16="http://schemas.microsoft.com/office/drawing/2014/main" id="{01A92B15-67DF-493B-BC89-128FC1AC9D3E}"/>
                    </a:ext>
                  </a:extLst>
                </p:cNvPr>
                <p:cNvPicPr/>
                <p:nvPr/>
              </p:nvPicPr>
              <p:blipFill>
                <a:blip r:embed="rId353"/>
                <a:stretch>
                  <a:fillRect/>
                </a:stretch>
              </p:blipFill>
              <p:spPr>
                <a:xfrm>
                  <a:off x="11080592" y="3567025"/>
                  <a:ext cx="415080" cy="371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54">
            <p14:nvContentPartPr>
              <p14:cNvPr id="476" name="Рукописный ввод 475">
                <a:extLst>
                  <a:ext uri="{FF2B5EF4-FFF2-40B4-BE49-F238E27FC236}">
                    <a16:creationId xmlns:a16="http://schemas.microsoft.com/office/drawing/2014/main" id="{DEB2909F-2F91-4A70-AAC4-BFBB7B98F670}"/>
                  </a:ext>
                </a:extLst>
              </p14:cNvPr>
              <p14:cNvContentPartPr/>
              <p14:nvPr/>
            </p14:nvContentPartPr>
            <p14:xfrm>
              <a:off x="8797832" y="4470265"/>
              <a:ext cx="1743120" cy="415800"/>
            </p14:xfrm>
          </p:contentPart>
        </mc:Choice>
        <mc:Fallback xmlns="">
          <p:pic>
            <p:nvPicPr>
              <p:cNvPr id="476" name="Рукописный ввод 475">
                <a:extLst>
                  <a:ext uri="{FF2B5EF4-FFF2-40B4-BE49-F238E27FC236}">
                    <a16:creationId xmlns:a16="http://schemas.microsoft.com/office/drawing/2014/main" id="{DEB2909F-2F91-4A70-AAC4-BFBB7B98F670}"/>
                  </a:ext>
                </a:extLst>
              </p:cNvPr>
              <p:cNvPicPr/>
              <p:nvPr/>
            </p:nvPicPr>
            <p:blipFill>
              <a:blip r:embed="rId355"/>
              <a:stretch>
                <a:fillRect/>
              </a:stretch>
            </p:blipFill>
            <p:spPr>
              <a:xfrm>
                <a:off x="8788832" y="4461625"/>
                <a:ext cx="1760760" cy="433440"/>
              </a:xfrm>
              <a:prstGeom prst="rect">
                <a:avLst/>
              </a:prstGeom>
            </p:spPr>
          </p:pic>
        </mc:Fallback>
      </mc:AlternateContent>
    </p:spTree>
    <p:extLst>
      <p:ext uri="{BB962C8B-B14F-4D97-AF65-F5344CB8AC3E}">
        <p14:creationId xmlns:p14="http://schemas.microsoft.com/office/powerpoint/2010/main" val="137504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C2E708-77C1-47C5-A003-076A76DF6EAF}"/>
              </a:ext>
            </a:extLst>
          </p:cNvPr>
          <p:cNvSpPr txBox="1"/>
          <p:nvPr/>
        </p:nvSpPr>
        <p:spPr>
          <a:xfrm>
            <a:off x="1857080" y="1351508"/>
            <a:ext cx="7286134" cy="3416320"/>
          </a:xfrm>
          <a:prstGeom prst="rect">
            <a:avLst/>
          </a:prstGeom>
          <a:noFill/>
        </p:spPr>
        <p:txBody>
          <a:bodyPr wrap="square">
            <a:spAutoFit/>
          </a:bodyPr>
          <a:lstStyle/>
          <a:p>
            <a:r>
              <a:rPr lang="en-GB" sz="2400" b="1" spc="-1" dirty="0">
                <a:solidFill>
                  <a:srgbClr val="000000"/>
                </a:solidFill>
                <a:uFill>
                  <a:solidFill>
                    <a:srgbClr val="FFFFFF"/>
                  </a:solidFill>
                </a:uFill>
                <a:latin typeface="Arial"/>
                <a:ea typeface="Microsoft YaHei"/>
              </a:rPr>
              <a:t>3. CLASSIFYING STATEMENTS</a:t>
            </a:r>
          </a:p>
          <a:p>
            <a:endParaRPr lang="en-GB" sz="2400" spc="-1" dirty="0">
              <a:solidFill>
                <a:srgbClr val="000000"/>
              </a:solidFill>
              <a:uFill>
                <a:solidFill>
                  <a:srgbClr val="FFFFFF"/>
                </a:solidFill>
              </a:uFill>
              <a:latin typeface="Arial"/>
              <a:ea typeface="Microsoft YaHei"/>
            </a:endParaRPr>
          </a:p>
          <a:p>
            <a:pPr marL="342900" indent="-342900">
              <a:buAutoNum type="arabicPeriod"/>
            </a:pPr>
            <a:r>
              <a:rPr lang="en-GB" sz="2400" spc="-1" dirty="0">
                <a:solidFill>
                  <a:srgbClr val="000000"/>
                </a:solidFill>
                <a:uFill>
                  <a:solidFill>
                    <a:srgbClr val="FFFFFF"/>
                  </a:solidFill>
                </a:uFill>
                <a:latin typeface="Arial"/>
                <a:ea typeface="Microsoft YaHei"/>
              </a:rPr>
              <a:t>TAUTOLOGY (all the values that fall under the main operator are true)</a:t>
            </a:r>
          </a:p>
          <a:p>
            <a:pPr marL="342900" indent="-342900">
              <a:buAutoNum type="arabicPeriod"/>
            </a:pPr>
            <a:r>
              <a:rPr lang="en-GB" sz="2400" spc="-1" dirty="0">
                <a:solidFill>
                  <a:srgbClr val="000000"/>
                </a:solidFill>
                <a:uFill>
                  <a:solidFill>
                    <a:srgbClr val="FFFFFF"/>
                  </a:solidFill>
                </a:uFill>
                <a:latin typeface="Arial"/>
                <a:ea typeface="Microsoft YaHei"/>
              </a:rPr>
              <a:t>SELF CONTRADICTORY (all false values under the main operator – all possible conditions are always false: avoid)</a:t>
            </a:r>
          </a:p>
          <a:p>
            <a:pPr marL="342900" indent="-342900">
              <a:buAutoNum type="arabicPeriod"/>
            </a:pPr>
            <a:r>
              <a:rPr lang="en-GB" sz="2400" spc="-1" dirty="0">
                <a:solidFill>
                  <a:srgbClr val="000000"/>
                </a:solidFill>
                <a:uFill>
                  <a:solidFill>
                    <a:srgbClr val="FFFFFF"/>
                  </a:solidFill>
                </a:uFill>
                <a:latin typeface="Arial"/>
                <a:ea typeface="Microsoft YaHei"/>
              </a:rPr>
              <a:t>CONTINGENT (mixed values under the main operator, at least one true and one false</a:t>
            </a:r>
          </a:p>
        </p:txBody>
      </p:sp>
      <p:sp>
        <p:nvSpPr>
          <p:cNvPr id="2" name="TextBox 1">
            <a:extLst>
              <a:ext uri="{FF2B5EF4-FFF2-40B4-BE49-F238E27FC236}">
                <a16:creationId xmlns:a16="http://schemas.microsoft.com/office/drawing/2014/main" id="{33BD91AD-9AC6-472C-B4B2-2DC4347C0897}"/>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9</a:t>
            </a:r>
            <a:endParaRPr lang="en-GB" dirty="0"/>
          </a:p>
        </p:txBody>
      </p:sp>
      <mc:AlternateContent xmlns:mc="http://schemas.openxmlformats.org/markup-compatibility/2006" xmlns:p14="http://schemas.microsoft.com/office/powerpoint/2010/main">
        <mc:Choice Requires="p14">
          <p:contentPart p14:bwMode="auto" r:id="rId2">
            <p14:nvContentPartPr>
              <p14:cNvPr id="4" name="Рукописный ввод 3">
                <a:extLst>
                  <a:ext uri="{FF2B5EF4-FFF2-40B4-BE49-F238E27FC236}">
                    <a16:creationId xmlns:a16="http://schemas.microsoft.com/office/drawing/2014/main" id="{67C180A1-349B-4A13-9A73-1546AF4C01C3}"/>
                  </a:ext>
                </a:extLst>
              </p14:cNvPr>
              <p14:cNvContentPartPr/>
              <p14:nvPr/>
            </p14:nvContentPartPr>
            <p14:xfrm>
              <a:off x="2142512" y="2064678"/>
              <a:ext cx="145080" cy="482760"/>
            </p14:xfrm>
          </p:contentPart>
        </mc:Choice>
        <mc:Fallback xmlns="">
          <p:pic>
            <p:nvPicPr>
              <p:cNvPr id="4" name="Рукописный ввод 3">
                <a:extLst>
                  <a:ext uri="{FF2B5EF4-FFF2-40B4-BE49-F238E27FC236}">
                    <a16:creationId xmlns:a16="http://schemas.microsoft.com/office/drawing/2014/main" id="{67C180A1-349B-4A13-9A73-1546AF4C01C3}"/>
                  </a:ext>
                </a:extLst>
              </p:cNvPr>
              <p:cNvPicPr/>
              <p:nvPr/>
            </p:nvPicPr>
            <p:blipFill>
              <a:blip r:embed="rId3"/>
              <a:stretch>
                <a:fillRect/>
              </a:stretch>
            </p:blipFill>
            <p:spPr>
              <a:xfrm>
                <a:off x="2133512" y="2056038"/>
                <a:ext cx="162720" cy="500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Рукописный ввод 4">
                <a:extLst>
                  <a:ext uri="{FF2B5EF4-FFF2-40B4-BE49-F238E27FC236}">
                    <a16:creationId xmlns:a16="http://schemas.microsoft.com/office/drawing/2014/main" id="{07475D6E-6195-4272-A840-F607AA9C38A1}"/>
                  </a:ext>
                </a:extLst>
              </p14:cNvPr>
              <p14:cNvContentPartPr/>
              <p14:nvPr/>
            </p14:nvContentPartPr>
            <p14:xfrm>
              <a:off x="2129912" y="2919318"/>
              <a:ext cx="168840" cy="356400"/>
            </p14:xfrm>
          </p:contentPart>
        </mc:Choice>
        <mc:Fallback xmlns="">
          <p:pic>
            <p:nvPicPr>
              <p:cNvPr id="5" name="Рукописный ввод 4">
                <a:extLst>
                  <a:ext uri="{FF2B5EF4-FFF2-40B4-BE49-F238E27FC236}">
                    <a16:creationId xmlns:a16="http://schemas.microsoft.com/office/drawing/2014/main" id="{07475D6E-6195-4272-A840-F607AA9C38A1}"/>
                  </a:ext>
                </a:extLst>
              </p:cNvPr>
              <p:cNvPicPr/>
              <p:nvPr/>
            </p:nvPicPr>
            <p:blipFill>
              <a:blip r:embed="rId5"/>
              <a:stretch>
                <a:fillRect/>
              </a:stretch>
            </p:blipFill>
            <p:spPr>
              <a:xfrm>
                <a:off x="2111912" y="2901678"/>
                <a:ext cx="204480" cy="392040"/>
              </a:xfrm>
              <a:prstGeom prst="rect">
                <a:avLst/>
              </a:prstGeom>
            </p:spPr>
          </p:pic>
        </mc:Fallback>
      </mc:AlternateContent>
      <p:grpSp>
        <p:nvGrpSpPr>
          <p:cNvPr id="8" name="Группа 7">
            <a:extLst>
              <a:ext uri="{FF2B5EF4-FFF2-40B4-BE49-F238E27FC236}">
                <a16:creationId xmlns:a16="http://schemas.microsoft.com/office/drawing/2014/main" id="{C415FAC9-6E8C-45ED-AF40-53EE97619815}"/>
              </a:ext>
            </a:extLst>
          </p:cNvPr>
          <p:cNvGrpSpPr/>
          <p:nvPr/>
        </p:nvGrpSpPr>
        <p:grpSpPr>
          <a:xfrm>
            <a:off x="1401632" y="3796278"/>
            <a:ext cx="948240" cy="2408040"/>
            <a:chOff x="1401632" y="3796278"/>
            <a:chExt cx="948240" cy="2408040"/>
          </a:xfrm>
        </p:grpSpPr>
        <mc:AlternateContent xmlns:mc="http://schemas.openxmlformats.org/markup-compatibility/2006" xmlns:p14="http://schemas.microsoft.com/office/powerpoint/2010/main">
          <mc:Choice Requires="p14">
            <p:contentPart p14:bwMode="auto" r:id="rId6">
              <p14:nvContentPartPr>
                <p14:cNvPr id="6" name="Рукописный ввод 5">
                  <a:extLst>
                    <a:ext uri="{FF2B5EF4-FFF2-40B4-BE49-F238E27FC236}">
                      <a16:creationId xmlns:a16="http://schemas.microsoft.com/office/drawing/2014/main" id="{C56D4923-85D3-4155-B1BD-F85250EB9260}"/>
                    </a:ext>
                  </a:extLst>
                </p14:cNvPr>
                <p14:cNvContentPartPr/>
                <p14:nvPr/>
              </p14:nvContentPartPr>
              <p14:xfrm>
                <a:off x="1734272" y="3796278"/>
                <a:ext cx="615600" cy="597960"/>
              </p14:xfrm>
            </p:contentPart>
          </mc:Choice>
          <mc:Fallback xmlns="">
            <p:pic>
              <p:nvPicPr>
                <p:cNvPr id="6" name="Рукописный ввод 5">
                  <a:extLst>
                    <a:ext uri="{FF2B5EF4-FFF2-40B4-BE49-F238E27FC236}">
                      <a16:creationId xmlns:a16="http://schemas.microsoft.com/office/drawing/2014/main" id="{C56D4923-85D3-4155-B1BD-F85250EB9260}"/>
                    </a:ext>
                  </a:extLst>
                </p:cNvPr>
                <p:cNvPicPr/>
                <p:nvPr/>
              </p:nvPicPr>
              <p:blipFill>
                <a:blip r:embed="rId7"/>
                <a:stretch>
                  <a:fillRect/>
                </a:stretch>
              </p:blipFill>
              <p:spPr>
                <a:xfrm>
                  <a:off x="1716632" y="3778278"/>
                  <a:ext cx="651240" cy="633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648BCB7E-47EE-494B-B9F5-07D4C3CE0654}"/>
                    </a:ext>
                  </a:extLst>
                </p14:cNvPr>
                <p14:cNvContentPartPr/>
                <p14:nvPr/>
              </p14:nvContentPartPr>
              <p14:xfrm>
                <a:off x="1401632" y="4419078"/>
                <a:ext cx="732960" cy="1785240"/>
              </p14:xfrm>
            </p:contentPart>
          </mc:Choice>
          <mc:Fallback xmlns="">
            <p:pic>
              <p:nvPicPr>
                <p:cNvPr id="7" name="Рукописный ввод 6">
                  <a:extLst>
                    <a:ext uri="{FF2B5EF4-FFF2-40B4-BE49-F238E27FC236}">
                      <a16:creationId xmlns:a16="http://schemas.microsoft.com/office/drawing/2014/main" id="{648BCB7E-47EE-494B-B9F5-07D4C3CE0654}"/>
                    </a:ext>
                  </a:extLst>
                </p:cNvPr>
                <p:cNvPicPr/>
                <p:nvPr/>
              </p:nvPicPr>
              <p:blipFill>
                <a:blip r:embed="rId9"/>
                <a:stretch>
                  <a:fillRect/>
                </a:stretch>
              </p:blipFill>
              <p:spPr>
                <a:xfrm>
                  <a:off x="1383992" y="4401078"/>
                  <a:ext cx="768600" cy="1820880"/>
                </a:xfrm>
                <a:prstGeom prst="rect">
                  <a:avLst/>
                </a:prstGeom>
              </p:spPr>
            </p:pic>
          </mc:Fallback>
        </mc:AlternateContent>
      </p:grpSp>
      <p:grpSp>
        <p:nvGrpSpPr>
          <p:cNvPr id="12" name="Группа 11">
            <a:extLst>
              <a:ext uri="{FF2B5EF4-FFF2-40B4-BE49-F238E27FC236}">
                <a16:creationId xmlns:a16="http://schemas.microsoft.com/office/drawing/2014/main" id="{050B9F3B-906E-4052-898C-73A739C5AF1B}"/>
              </a:ext>
            </a:extLst>
          </p:cNvPr>
          <p:cNvGrpSpPr/>
          <p:nvPr/>
        </p:nvGrpSpPr>
        <p:grpSpPr>
          <a:xfrm>
            <a:off x="2216312" y="5222598"/>
            <a:ext cx="825480" cy="1143360"/>
            <a:chOff x="2216312" y="5222598"/>
            <a:chExt cx="825480" cy="1143360"/>
          </a:xfrm>
        </p:grpSpPr>
        <mc:AlternateContent xmlns:mc="http://schemas.openxmlformats.org/markup-compatibility/2006" xmlns:p14="http://schemas.microsoft.com/office/powerpoint/2010/main">
          <mc:Choice Requires="p14">
            <p:contentPart p14:bwMode="auto" r:id="rId10">
              <p14:nvContentPartPr>
                <p14:cNvPr id="9" name="Рукописный ввод 8">
                  <a:extLst>
                    <a:ext uri="{FF2B5EF4-FFF2-40B4-BE49-F238E27FC236}">
                      <a16:creationId xmlns:a16="http://schemas.microsoft.com/office/drawing/2014/main" id="{1201BF94-96CE-4465-B1DC-874E620BBA71}"/>
                    </a:ext>
                  </a:extLst>
                </p14:cNvPr>
                <p14:cNvContentPartPr/>
                <p14:nvPr/>
              </p14:nvContentPartPr>
              <p14:xfrm>
                <a:off x="2216312" y="5957358"/>
                <a:ext cx="378360" cy="408600"/>
              </p14:xfrm>
            </p:contentPart>
          </mc:Choice>
          <mc:Fallback xmlns="">
            <p:pic>
              <p:nvPicPr>
                <p:cNvPr id="9" name="Рукописный ввод 8">
                  <a:extLst>
                    <a:ext uri="{FF2B5EF4-FFF2-40B4-BE49-F238E27FC236}">
                      <a16:creationId xmlns:a16="http://schemas.microsoft.com/office/drawing/2014/main" id="{1201BF94-96CE-4465-B1DC-874E620BBA71}"/>
                    </a:ext>
                  </a:extLst>
                </p:cNvPr>
                <p:cNvPicPr/>
                <p:nvPr/>
              </p:nvPicPr>
              <p:blipFill>
                <a:blip r:embed="rId11"/>
                <a:stretch>
                  <a:fillRect/>
                </a:stretch>
              </p:blipFill>
              <p:spPr>
                <a:xfrm>
                  <a:off x="2207672" y="5948718"/>
                  <a:ext cx="39600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Рукописный ввод 9">
                  <a:extLst>
                    <a:ext uri="{FF2B5EF4-FFF2-40B4-BE49-F238E27FC236}">
                      <a16:creationId xmlns:a16="http://schemas.microsoft.com/office/drawing/2014/main" id="{C3991C1C-7377-413D-A1DF-C89B88F2B5B8}"/>
                    </a:ext>
                  </a:extLst>
                </p14:cNvPr>
                <p14:cNvContentPartPr/>
                <p14:nvPr/>
              </p14:nvContentPartPr>
              <p14:xfrm>
                <a:off x="2862872" y="5468838"/>
                <a:ext cx="95400" cy="536760"/>
              </p14:xfrm>
            </p:contentPart>
          </mc:Choice>
          <mc:Fallback xmlns="">
            <p:pic>
              <p:nvPicPr>
                <p:cNvPr id="10" name="Рукописный ввод 9">
                  <a:extLst>
                    <a:ext uri="{FF2B5EF4-FFF2-40B4-BE49-F238E27FC236}">
                      <a16:creationId xmlns:a16="http://schemas.microsoft.com/office/drawing/2014/main" id="{C3991C1C-7377-413D-A1DF-C89B88F2B5B8}"/>
                    </a:ext>
                  </a:extLst>
                </p:cNvPr>
                <p:cNvPicPr/>
                <p:nvPr/>
              </p:nvPicPr>
              <p:blipFill>
                <a:blip r:embed="rId13"/>
                <a:stretch>
                  <a:fillRect/>
                </a:stretch>
              </p:blipFill>
              <p:spPr>
                <a:xfrm>
                  <a:off x="2854232" y="5459838"/>
                  <a:ext cx="113040" cy="554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Рукописный ввод 10">
                  <a:extLst>
                    <a:ext uri="{FF2B5EF4-FFF2-40B4-BE49-F238E27FC236}">
                      <a16:creationId xmlns:a16="http://schemas.microsoft.com/office/drawing/2014/main" id="{6E8640A7-E0A9-4D7F-96D1-AC5845342B84}"/>
                    </a:ext>
                  </a:extLst>
                </p14:cNvPr>
                <p14:cNvContentPartPr/>
                <p14:nvPr/>
              </p14:nvContentPartPr>
              <p14:xfrm>
                <a:off x="2561912" y="5222598"/>
                <a:ext cx="479880" cy="423720"/>
              </p14:xfrm>
            </p:contentPart>
          </mc:Choice>
          <mc:Fallback xmlns="">
            <p:pic>
              <p:nvPicPr>
                <p:cNvPr id="11" name="Рукописный ввод 10">
                  <a:extLst>
                    <a:ext uri="{FF2B5EF4-FFF2-40B4-BE49-F238E27FC236}">
                      <a16:creationId xmlns:a16="http://schemas.microsoft.com/office/drawing/2014/main" id="{6E8640A7-E0A9-4D7F-96D1-AC5845342B84}"/>
                    </a:ext>
                  </a:extLst>
                </p:cNvPr>
                <p:cNvPicPr/>
                <p:nvPr/>
              </p:nvPicPr>
              <p:blipFill>
                <a:blip r:embed="rId15"/>
                <a:stretch>
                  <a:fillRect/>
                </a:stretch>
              </p:blipFill>
              <p:spPr>
                <a:xfrm>
                  <a:off x="2553272" y="5213598"/>
                  <a:ext cx="497520" cy="441360"/>
                </a:xfrm>
                <a:prstGeom prst="rect">
                  <a:avLst/>
                </a:prstGeom>
              </p:spPr>
            </p:pic>
          </mc:Fallback>
        </mc:AlternateContent>
      </p:grpSp>
    </p:spTree>
    <p:extLst>
      <p:ext uri="{BB962C8B-B14F-4D97-AF65-F5344CB8AC3E}">
        <p14:creationId xmlns:p14="http://schemas.microsoft.com/office/powerpoint/2010/main" val="98550741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686</Words>
  <Application>Microsoft Office PowerPoint</Application>
  <PresentationFormat>Widescreen</PresentationFormat>
  <Paragraphs>104</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Prova Prova</dc:creator>
  <cp:lastModifiedBy>Мирко Фарина</cp:lastModifiedBy>
  <cp:revision>36</cp:revision>
  <dcterms:created xsi:type="dcterms:W3CDTF">2020-09-11T06:23:31Z</dcterms:created>
  <dcterms:modified xsi:type="dcterms:W3CDTF">2021-09-20T08:39:46Z</dcterms:modified>
</cp:coreProperties>
</file>